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4"/>
  </p:sldMasterIdLst>
  <p:notesMasterIdLst>
    <p:notesMasterId r:id="rId35"/>
  </p:notesMasterIdLst>
  <p:handoutMasterIdLst>
    <p:handoutMasterId r:id="rId36"/>
  </p:handoutMasterIdLst>
  <p:sldIdLst>
    <p:sldId id="462" r:id="rId5"/>
    <p:sldId id="840" r:id="rId6"/>
    <p:sldId id="837" r:id="rId7"/>
    <p:sldId id="844" r:id="rId8"/>
    <p:sldId id="850" r:id="rId9"/>
    <p:sldId id="851" r:id="rId10"/>
    <p:sldId id="853" r:id="rId11"/>
    <p:sldId id="852" r:id="rId12"/>
    <p:sldId id="854" r:id="rId13"/>
    <p:sldId id="855" r:id="rId14"/>
    <p:sldId id="857" r:id="rId15"/>
    <p:sldId id="858" r:id="rId16"/>
    <p:sldId id="859" r:id="rId17"/>
    <p:sldId id="866" r:id="rId18"/>
    <p:sldId id="849" r:id="rId19"/>
    <p:sldId id="864" r:id="rId20"/>
    <p:sldId id="865" r:id="rId21"/>
    <p:sldId id="868" r:id="rId22"/>
    <p:sldId id="870" r:id="rId23"/>
    <p:sldId id="869" r:id="rId24"/>
    <p:sldId id="872" r:id="rId25"/>
    <p:sldId id="873" r:id="rId26"/>
    <p:sldId id="834" r:id="rId27"/>
    <p:sldId id="874" r:id="rId28"/>
    <p:sldId id="875" r:id="rId29"/>
    <p:sldId id="876" r:id="rId30"/>
    <p:sldId id="877" r:id="rId31"/>
    <p:sldId id="878" r:id="rId32"/>
    <p:sldId id="838" r:id="rId33"/>
    <p:sldId id="512" r:id="rId34"/>
  </p:sldIdLst>
  <p:sldSz cx="12239625" cy="6840538"/>
  <p:notesSz cx="6858000" cy="9144000"/>
  <p:custDataLst>
    <p:tags r:id="rId37"/>
  </p:custDataLst>
  <p:defaultTex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p:defaultTextStyle>
  <p:extLst>
    <p:ext uri="{EFAFB233-063F-42B5-8137-9DF3F51BA10A}">
      <p15:sldGuideLst xmlns:p15="http://schemas.microsoft.com/office/powerpoint/2012/main">
        <p15:guide id="1" orient="horz" pos="2155" userDrawn="1">
          <p15:clr>
            <a:srgbClr val="A4A3A4"/>
          </p15:clr>
        </p15:guide>
        <p15:guide id="2" pos="3855"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932204-F0BA-0132-6699-423C630CB3FF}" name="Mark Thirlwell" initials="MT" userId="S::mark.thirlwell@eal.org.uk::0eea46bc-1a08-4dae-8290-d9217da89020" providerId="AD"/>
  <p188:author id="{5BD82555-537F-E2F1-613C-D8E839C8829C}" name="Andrasko, Rhiannon" initials="AR" userId="S::rhiannon.andrasko@wjec.co.uk::15be4c62-2de6-4343-a7f4-3c209826edd1"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aroline Prodger" initials="CP" lastIdx="3" clrIdx="0">
    <p:extLst>
      <p:ext uri="{19B8F6BF-5375-455C-9EA6-DF929625EA0E}">
        <p15:presenceInfo xmlns:p15="http://schemas.microsoft.com/office/powerpoint/2012/main" userId="Caroline Prodger" providerId="None"/>
      </p:ext>
    </p:extLst>
  </p:cmAuthor>
  <p:cmAuthor id="2" name="Anwen Roberts" initials="AR" lastIdx="4" clrIdx="1">
    <p:extLst>
      <p:ext uri="{19B8F6BF-5375-455C-9EA6-DF929625EA0E}">
        <p15:presenceInfo xmlns:p15="http://schemas.microsoft.com/office/powerpoint/2012/main" userId="acb94dfec5711bca" providerId="Windows Live"/>
      </p:ext>
    </p:extLst>
  </p:cmAuthor>
  <p:cmAuthor id="3" name="Grant Dodd" initials="GD" lastIdx="3" clrIdx="2">
    <p:extLst>
      <p:ext uri="{19B8F6BF-5375-455C-9EA6-DF929625EA0E}">
        <p15:presenceInfo xmlns:p15="http://schemas.microsoft.com/office/powerpoint/2012/main" userId="Grant Dod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a:srgbClr val="FFFFFF"/>
    <a:srgbClr val="FC4421"/>
    <a:srgbClr val="000000"/>
    <a:srgbClr val="0077E3"/>
    <a:srgbClr val="E30613"/>
    <a:srgbClr val="D81E05"/>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FED0DFD-D8DE-41BE-A1D3-98C70A7B2854}" v="5" dt="2026-03-26T16:30:25.27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4371" autoAdjust="0"/>
  </p:normalViewPr>
  <p:slideViewPr>
    <p:cSldViewPr snapToGrid="0">
      <p:cViewPr varScale="1">
        <p:scale>
          <a:sx n="81" d="100"/>
          <a:sy n="81" d="100"/>
        </p:scale>
        <p:origin x="710" y="53"/>
      </p:cViewPr>
      <p:guideLst>
        <p:guide orient="horz" pos="2155"/>
        <p:guide pos="3855"/>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ags" Target="tags/tag1.xml"/><Relationship Id="rId40" Type="http://schemas.openxmlformats.org/officeDocument/2006/relationships/viewProps" Target="viewProps.xml"/><Relationship Id="rId45"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43" Type="http://schemas.microsoft.com/office/2016/11/relationships/changesInfo" Target="changesInfos/changesInfo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commentAuthors" Target="commentAuthors.xml"/><Relationship Id="rId20" Type="http://schemas.openxmlformats.org/officeDocument/2006/relationships/slide" Target="slides/slide16.xml"/><Relationship Id="rId41"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k Thirlwell" userId="0eea46bc-1a08-4dae-8290-d9217da89020" providerId="ADAL" clId="{A74DFD5C-A00E-4D75-B54F-AE1372332AAE}"/>
    <pc:docChg chg="undo custSel addSld delSld modSld">
      <pc:chgData name="Mark Thirlwell" userId="0eea46bc-1a08-4dae-8290-d9217da89020" providerId="ADAL" clId="{A74DFD5C-A00E-4D75-B54F-AE1372332AAE}" dt="2026-03-26T16:32:56.961" v="985" actId="1076"/>
      <pc:docMkLst>
        <pc:docMk/>
      </pc:docMkLst>
      <pc:sldChg chg="modSp mod">
        <pc:chgData name="Mark Thirlwell" userId="0eea46bc-1a08-4dae-8290-d9217da89020" providerId="ADAL" clId="{A74DFD5C-A00E-4D75-B54F-AE1372332AAE}" dt="2026-03-12T15:01:22.039" v="29" actId="20577"/>
        <pc:sldMkLst>
          <pc:docMk/>
          <pc:sldMk cId="4139293381" sldId="462"/>
        </pc:sldMkLst>
        <pc:spChg chg="mod">
          <ac:chgData name="Mark Thirlwell" userId="0eea46bc-1a08-4dae-8290-d9217da89020" providerId="ADAL" clId="{A74DFD5C-A00E-4D75-B54F-AE1372332AAE}" dt="2026-03-12T15:01:22.039" v="29" actId="20577"/>
          <ac:spMkLst>
            <pc:docMk/>
            <pc:sldMk cId="4139293381" sldId="462"/>
            <ac:spMk id="3" creationId="{C071156A-2242-124B-AF49-34A979232ED8}"/>
          </ac:spMkLst>
        </pc:spChg>
      </pc:sldChg>
      <pc:sldChg chg="addSp delSp modSp mod">
        <pc:chgData name="Mark Thirlwell" userId="0eea46bc-1a08-4dae-8290-d9217da89020" providerId="ADAL" clId="{A74DFD5C-A00E-4D75-B54F-AE1372332AAE}" dt="2026-03-17T13:18:38.957" v="951" actId="1076"/>
        <pc:sldMkLst>
          <pc:docMk/>
          <pc:sldMk cId="1753962167" sldId="834"/>
        </pc:sldMkLst>
        <pc:spChg chg="mod">
          <ac:chgData name="Mark Thirlwell" userId="0eea46bc-1a08-4dae-8290-d9217da89020" providerId="ADAL" clId="{A74DFD5C-A00E-4D75-B54F-AE1372332AAE}" dt="2026-03-12T15:58:05.646" v="687" actId="20577"/>
          <ac:spMkLst>
            <pc:docMk/>
            <pc:sldMk cId="1753962167" sldId="834"/>
            <ac:spMk id="2" creationId="{8A73EA40-4EAE-272A-D5C5-CE8DE51110B3}"/>
          </ac:spMkLst>
        </pc:spChg>
        <pc:spChg chg="mod">
          <ac:chgData name="Mark Thirlwell" userId="0eea46bc-1a08-4dae-8290-d9217da89020" providerId="ADAL" clId="{A74DFD5C-A00E-4D75-B54F-AE1372332AAE}" dt="2026-03-12T15:57:50.366" v="682" actId="20577"/>
          <ac:spMkLst>
            <pc:docMk/>
            <pc:sldMk cId="1753962167" sldId="834"/>
            <ac:spMk id="4" creationId="{8AF3A0ED-7251-D607-41B4-7FE5F0F138DB}"/>
          </ac:spMkLst>
        </pc:spChg>
        <pc:picChg chg="add mod">
          <ac:chgData name="Mark Thirlwell" userId="0eea46bc-1a08-4dae-8290-d9217da89020" providerId="ADAL" clId="{A74DFD5C-A00E-4D75-B54F-AE1372332AAE}" dt="2026-03-17T13:18:38.957" v="951" actId="1076"/>
          <ac:picMkLst>
            <pc:docMk/>
            <pc:sldMk cId="1753962167" sldId="834"/>
            <ac:picMk id="3" creationId="{84843415-637F-9F34-6433-B6ACC718FB55}"/>
          </ac:picMkLst>
        </pc:picChg>
      </pc:sldChg>
      <pc:sldChg chg="addSp delSp modSp mod">
        <pc:chgData name="Mark Thirlwell" userId="0eea46bc-1a08-4dae-8290-d9217da89020" providerId="ADAL" clId="{A74DFD5C-A00E-4D75-B54F-AE1372332AAE}" dt="2026-03-16T14:54:08.579" v="935" actId="948"/>
        <pc:sldMkLst>
          <pc:docMk/>
          <pc:sldMk cId="3661908118" sldId="837"/>
        </pc:sldMkLst>
        <pc:spChg chg="add mod">
          <ac:chgData name="Mark Thirlwell" userId="0eea46bc-1a08-4dae-8290-d9217da89020" providerId="ADAL" clId="{A74DFD5C-A00E-4D75-B54F-AE1372332AAE}" dt="2026-03-16T14:54:08.579" v="935" actId="948"/>
          <ac:spMkLst>
            <pc:docMk/>
            <pc:sldMk cId="3661908118" sldId="837"/>
            <ac:spMk id="2" creationId="{19E3F47A-CFE2-694F-8ED6-5009E9BBD2AC}"/>
          </ac:spMkLst>
        </pc:spChg>
      </pc:sldChg>
      <pc:sldChg chg="modSp mod">
        <pc:chgData name="Mark Thirlwell" userId="0eea46bc-1a08-4dae-8290-d9217da89020" providerId="ADAL" clId="{A74DFD5C-A00E-4D75-B54F-AE1372332AAE}" dt="2026-03-17T13:13:11.467" v="940" actId="20577"/>
        <pc:sldMkLst>
          <pc:docMk/>
          <pc:sldMk cId="2808480706" sldId="840"/>
        </pc:sldMkLst>
        <pc:spChg chg="mod">
          <ac:chgData name="Mark Thirlwell" userId="0eea46bc-1a08-4dae-8290-d9217da89020" providerId="ADAL" clId="{A74DFD5C-A00E-4D75-B54F-AE1372332AAE}" dt="2026-03-12T16:28:01.301" v="917" actId="20577"/>
          <ac:spMkLst>
            <pc:docMk/>
            <pc:sldMk cId="2808480706" sldId="840"/>
            <ac:spMk id="3" creationId="{6FFB772F-E825-9D87-9E8B-D04BC8A5280C}"/>
          </ac:spMkLst>
        </pc:spChg>
        <pc:spChg chg="mod">
          <ac:chgData name="Mark Thirlwell" userId="0eea46bc-1a08-4dae-8290-d9217da89020" providerId="ADAL" clId="{A74DFD5C-A00E-4D75-B54F-AE1372332AAE}" dt="2026-03-17T13:13:11.467" v="940" actId="20577"/>
          <ac:spMkLst>
            <pc:docMk/>
            <pc:sldMk cId="2808480706" sldId="840"/>
            <ac:spMk id="4" creationId="{183CA12B-98D8-441B-A2DE-6FF2B2597824}"/>
          </ac:spMkLst>
        </pc:spChg>
      </pc:sldChg>
      <pc:sldChg chg="modSp mod">
        <pc:chgData name="Mark Thirlwell" userId="0eea46bc-1a08-4dae-8290-d9217da89020" providerId="ADAL" clId="{A74DFD5C-A00E-4D75-B54F-AE1372332AAE}" dt="2026-03-12T15:03:21.443" v="40" actId="20577"/>
        <pc:sldMkLst>
          <pc:docMk/>
          <pc:sldMk cId="859905571" sldId="844"/>
        </pc:sldMkLst>
        <pc:spChg chg="mod">
          <ac:chgData name="Mark Thirlwell" userId="0eea46bc-1a08-4dae-8290-d9217da89020" providerId="ADAL" clId="{A74DFD5C-A00E-4D75-B54F-AE1372332AAE}" dt="2026-03-12T15:03:21.443" v="40" actId="20577"/>
          <ac:spMkLst>
            <pc:docMk/>
            <pc:sldMk cId="859905571" sldId="844"/>
            <ac:spMk id="5" creationId="{977C994D-10BE-0914-16E5-B4836D05AFF2}"/>
          </ac:spMkLst>
        </pc:spChg>
        <pc:spChg chg="mod">
          <ac:chgData name="Mark Thirlwell" userId="0eea46bc-1a08-4dae-8290-d9217da89020" providerId="ADAL" clId="{A74DFD5C-A00E-4D75-B54F-AE1372332AAE}" dt="2026-03-12T15:03:10.081" v="39" actId="20577"/>
          <ac:spMkLst>
            <pc:docMk/>
            <pc:sldMk cId="859905571" sldId="844"/>
            <ac:spMk id="6" creationId="{63DEF0A9-7F3F-3D10-1348-19477BA25909}"/>
          </ac:spMkLst>
        </pc:spChg>
      </pc:sldChg>
      <pc:sldChg chg="modSp mod">
        <pc:chgData name="Mark Thirlwell" userId="0eea46bc-1a08-4dae-8290-d9217da89020" providerId="ADAL" clId="{A74DFD5C-A00E-4D75-B54F-AE1372332AAE}" dt="2026-03-12T15:17:38.248" v="479" actId="20577"/>
        <pc:sldMkLst>
          <pc:docMk/>
          <pc:sldMk cId="1963476698" sldId="849"/>
        </pc:sldMkLst>
        <pc:spChg chg="mod">
          <ac:chgData name="Mark Thirlwell" userId="0eea46bc-1a08-4dae-8290-d9217da89020" providerId="ADAL" clId="{A74DFD5C-A00E-4D75-B54F-AE1372332AAE}" dt="2026-03-12T15:17:38.248" v="479" actId="20577"/>
          <ac:spMkLst>
            <pc:docMk/>
            <pc:sldMk cId="1963476698" sldId="849"/>
            <ac:spMk id="4" creationId="{57254A62-B27F-9D07-861F-2C2C1DE56EE5}"/>
          </ac:spMkLst>
        </pc:spChg>
      </pc:sldChg>
      <pc:sldChg chg="modSp mod">
        <pc:chgData name="Mark Thirlwell" userId="0eea46bc-1a08-4dae-8290-d9217da89020" providerId="ADAL" clId="{A74DFD5C-A00E-4D75-B54F-AE1372332AAE}" dt="2026-03-12T15:03:41.360" v="43" actId="14100"/>
        <pc:sldMkLst>
          <pc:docMk/>
          <pc:sldMk cId="2815581368" sldId="850"/>
        </pc:sldMkLst>
        <pc:spChg chg="mod">
          <ac:chgData name="Mark Thirlwell" userId="0eea46bc-1a08-4dae-8290-d9217da89020" providerId="ADAL" clId="{A74DFD5C-A00E-4D75-B54F-AE1372332AAE}" dt="2026-03-12T15:03:34.474" v="41" actId="20577"/>
          <ac:spMkLst>
            <pc:docMk/>
            <pc:sldMk cId="2815581368" sldId="850"/>
            <ac:spMk id="5" creationId="{8C96BDA0-5F78-BA7A-9EE9-5CEDA73EE21F}"/>
          </ac:spMkLst>
        </pc:spChg>
        <pc:spChg chg="mod">
          <ac:chgData name="Mark Thirlwell" userId="0eea46bc-1a08-4dae-8290-d9217da89020" providerId="ADAL" clId="{A74DFD5C-A00E-4D75-B54F-AE1372332AAE}" dt="2026-03-12T15:03:41.360" v="43" actId="14100"/>
          <ac:spMkLst>
            <pc:docMk/>
            <pc:sldMk cId="2815581368" sldId="850"/>
            <ac:spMk id="6" creationId="{72A01496-6194-C413-2704-6AC92ACB42CE}"/>
          </ac:spMkLst>
        </pc:spChg>
      </pc:sldChg>
      <pc:sldChg chg="modSp mod">
        <pc:chgData name="Mark Thirlwell" userId="0eea46bc-1a08-4dae-8290-d9217da89020" providerId="ADAL" clId="{A74DFD5C-A00E-4D75-B54F-AE1372332AAE}" dt="2026-03-12T16:28:31.557" v="928" actId="20577"/>
        <pc:sldMkLst>
          <pc:docMk/>
          <pc:sldMk cId="3311655830" sldId="851"/>
        </pc:sldMkLst>
        <pc:spChg chg="mod">
          <ac:chgData name="Mark Thirlwell" userId="0eea46bc-1a08-4dae-8290-d9217da89020" providerId="ADAL" clId="{A74DFD5C-A00E-4D75-B54F-AE1372332AAE}" dt="2026-03-12T16:28:31.557" v="928" actId="20577"/>
          <ac:spMkLst>
            <pc:docMk/>
            <pc:sldMk cId="3311655830" sldId="851"/>
            <ac:spMk id="6" creationId="{45608DC2-5D42-2A05-34A7-282F320A67E8}"/>
          </ac:spMkLst>
        </pc:spChg>
      </pc:sldChg>
      <pc:sldChg chg="modSp mod">
        <pc:chgData name="Mark Thirlwell" userId="0eea46bc-1a08-4dae-8290-d9217da89020" providerId="ADAL" clId="{A74DFD5C-A00E-4D75-B54F-AE1372332AAE}" dt="2026-03-12T15:06:30.250" v="277" actId="20577"/>
        <pc:sldMkLst>
          <pc:docMk/>
          <pc:sldMk cId="3010606117" sldId="852"/>
        </pc:sldMkLst>
        <pc:spChg chg="mod">
          <ac:chgData name="Mark Thirlwell" userId="0eea46bc-1a08-4dae-8290-d9217da89020" providerId="ADAL" clId="{A74DFD5C-A00E-4D75-B54F-AE1372332AAE}" dt="2026-03-12T15:05:55.850" v="240" actId="20577"/>
          <ac:spMkLst>
            <pc:docMk/>
            <pc:sldMk cId="3010606117" sldId="852"/>
            <ac:spMk id="5" creationId="{83980E5F-35CF-5C0B-077E-12BDDD9EC567}"/>
          </ac:spMkLst>
        </pc:spChg>
        <pc:spChg chg="mod">
          <ac:chgData name="Mark Thirlwell" userId="0eea46bc-1a08-4dae-8290-d9217da89020" providerId="ADAL" clId="{A74DFD5C-A00E-4D75-B54F-AE1372332AAE}" dt="2026-03-12T15:06:30.250" v="277" actId="20577"/>
          <ac:spMkLst>
            <pc:docMk/>
            <pc:sldMk cId="3010606117" sldId="852"/>
            <ac:spMk id="6" creationId="{31AE7D8C-71C9-5FEB-89E1-3A626F06D5FA}"/>
          </ac:spMkLst>
        </pc:spChg>
      </pc:sldChg>
      <pc:sldChg chg="modSp mod">
        <pc:chgData name="Mark Thirlwell" userId="0eea46bc-1a08-4dae-8290-d9217da89020" providerId="ADAL" clId="{A74DFD5C-A00E-4D75-B54F-AE1372332AAE}" dt="2026-03-12T16:28:37.078" v="929" actId="20577"/>
        <pc:sldMkLst>
          <pc:docMk/>
          <pc:sldMk cId="642367844" sldId="853"/>
        </pc:sldMkLst>
        <pc:spChg chg="mod">
          <ac:chgData name="Mark Thirlwell" userId="0eea46bc-1a08-4dae-8290-d9217da89020" providerId="ADAL" clId="{A74DFD5C-A00E-4D75-B54F-AE1372332AAE}" dt="2026-03-12T15:05:31.234" v="231" actId="20577"/>
          <ac:spMkLst>
            <pc:docMk/>
            <pc:sldMk cId="642367844" sldId="853"/>
            <ac:spMk id="5" creationId="{42E43358-E0ED-50BA-FB69-BCBC09A300D1}"/>
          </ac:spMkLst>
        </pc:spChg>
        <pc:spChg chg="mod">
          <ac:chgData name="Mark Thirlwell" userId="0eea46bc-1a08-4dae-8290-d9217da89020" providerId="ADAL" clId="{A74DFD5C-A00E-4D75-B54F-AE1372332AAE}" dt="2026-03-12T16:28:37.078" v="929" actId="20577"/>
          <ac:spMkLst>
            <pc:docMk/>
            <pc:sldMk cId="642367844" sldId="853"/>
            <ac:spMk id="6" creationId="{0C6B3794-5EDD-20F2-62F0-31C4F88FF5CC}"/>
          </ac:spMkLst>
        </pc:spChg>
      </pc:sldChg>
      <pc:sldChg chg="modSp mod">
        <pc:chgData name="Mark Thirlwell" userId="0eea46bc-1a08-4dae-8290-d9217da89020" providerId="ADAL" clId="{A74DFD5C-A00E-4D75-B54F-AE1372332AAE}" dt="2026-03-12T15:07:39.103" v="304" actId="20577"/>
        <pc:sldMkLst>
          <pc:docMk/>
          <pc:sldMk cId="3041280324" sldId="854"/>
        </pc:sldMkLst>
        <pc:spChg chg="mod">
          <ac:chgData name="Mark Thirlwell" userId="0eea46bc-1a08-4dae-8290-d9217da89020" providerId="ADAL" clId="{A74DFD5C-A00E-4D75-B54F-AE1372332AAE}" dt="2026-03-12T15:07:39.103" v="304" actId="20577"/>
          <ac:spMkLst>
            <pc:docMk/>
            <pc:sldMk cId="3041280324" sldId="854"/>
            <ac:spMk id="6" creationId="{7E2324E2-4572-06D3-E8E2-4F64C3B531A3}"/>
          </ac:spMkLst>
        </pc:spChg>
      </pc:sldChg>
      <pc:sldChg chg="modSp mod">
        <pc:chgData name="Mark Thirlwell" userId="0eea46bc-1a08-4dae-8290-d9217da89020" providerId="ADAL" clId="{A74DFD5C-A00E-4D75-B54F-AE1372332AAE}" dt="2026-03-12T15:09:31.677" v="367" actId="14100"/>
        <pc:sldMkLst>
          <pc:docMk/>
          <pc:sldMk cId="382930559" sldId="855"/>
        </pc:sldMkLst>
        <pc:spChg chg="mod">
          <ac:chgData name="Mark Thirlwell" userId="0eea46bc-1a08-4dae-8290-d9217da89020" providerId="ADAL" clId="{A74DFD5C-A00E-4D75-B54F-AE1372332AAE}" dt="2026-03-12T15:09:31.677" v="367" actId="14100"/>
          <ac:spMkLst>
            <pc:docMk/>
            <pc:sldMk cId="382930559" sldId="855"/>
            <ac:spMk id="6" creationId="{551517C0-9CD7-5434-DBC5-1EA3DE84B47E}"/>
          </ac:spMkLst>
        </pc:spChg>
      </pc:sldChg>
      <pc:sldChg chg="modSp mod">
        <pc:chgData name="Mark Thirlwell" userId="0eea46bc-1a08-4dae-8290-d9217da89020" providerId="ADAL" clId="{A74DFD5C-A00E-4D75-B54F-AE1372332AAE}" dt="2026-03-12T15:11:21.889" v="465" actId="12"/>
        <pc:sldMkLst>
          <pc:docMk/>
          <pc:sldMk cId="2358494023" sldId="857"/>
        </pc:sldMkLst>
        <pc:spChg chg="mod">
          <ac:chgData name="Mark Thirlwell" userId="0eea46bc-1a08-4dae-8290-d9217da89020" providerId="ADAL" clId="{A74DFD5C-A00E-4D75-B54F-AE1372332AAE}" dt="2026-03-12T15:11:21.889" v="465" actId="12"/>
          <ac:spMkLst>
            <pc:docMk/>
            <pc:sldMk cId="2358494023" sldId="857"/>
            <ac:spMk id="6" creationId="{448AE2FA-9E8D-06EA-4419-526AEA52C66D}"/>
          </ac:spMkLst>
        </pc:spChg>
      </pc:sldChg>
      <pc:sldChg chg="modSp mod">
        <pc:chgData name="Mark Thirlwell" userId="0eea46bc-1a08-4dae-8290-d9217da89020" providerId="ADAL" clId="{A74DFD5C-A00E-4D75-B54F-AE1372332AAE}" dt="2026-03-12T15:11:59.556" v="469" actId="20577"/>
        <pc:sldMkLst>
          <pc:docMk/>
          <pc:sldMk cId="1151724337" sldId="858"/>
        </pc:sldMkLst>
        <pc:spChg chg="mod">
          <ac:chgData name="Mark Thirlwell" userId="0eea46bc-1a08-4dae-8290-d9217da89020" providerId="ADAL" clId="{A74DFD5C-A00E-4D75-B54F-AE1372332AAE}" dt="2026-03-12T15:11:59.556" v="469" actId="20577"/>
          <ac:spMkLst>
            <pc:docMk/>
            <pc:sldMk cId="1151724337" sldId="858"/>
            <ac:spMk id="6" creationId="{12C51290-BD70-349B-4E0D-D80B4ABDC791}"/>
          </ac:spMkLst>
        </pc:spChg>
      </pc:sldChg>
      <pc:sldChg chg="modSp mod">
        <pc:chgData name="Mark Thirlwell" userId="0eea46bc-1a08-4dae-8290-d9217da89020" providerId="ADAL" clId="{A74DFD5C-A00E-4D75-B54F-AE1372332AAE}" dt="2026-03-12T15:17:06.918" v="476" actId="20577"/>
        <pc:sldMkLst>
          <pc:docMk/>
          <pc:sldMk cId="2933738021" sldId="859"/>
        </pc:sldMkLst>
        <pc:spChg chg="mod">
          <ac:chgData name="Mark Thirlwell" userId="0eea46bc-1a08-4dae-8290-d9217da89020" providerId="ADAL" clId="{A74DFD5C-A00E-4D75-B54F-AE1372332AAE}" dt="2026-03-12T15:17:06.918" v="476" actId="20577"/>
          <ac:spMkLst>
            <pc:docMk/>
            <pc:sldMk cId="2933738021" sldId="859"/>
            <ac:spMk id="5" creationId="{92379D32-3500-520C-C442-3359E640E7F8}"/>
          </ac:spMkLst>
        </pc:spChg>
        <pc:spChg chg="mod">
          <ac:chgData name="Mark Thirlwell" userId="0eea46bc-1a08-4dae-8290-d9217da89020" providerId="ADAL" clId="{A74DFD5C-A00E-4D75-B54F-AE1372332AAE}" dt="2026-03-12T15:12:26.201" v="472" actId="14100"/>
          <ac:spMkLst>
            <pc:docMk/>
            <pc:sldMk cId="2933738021" sldId="859"/>
            <ac:spMk id="6" creationId="{BB5E3638-DA81-FDB9-2426-7BB989531A8D}"/>
          </ac:spMkLst>
        </pc:spChg>
      </pc:sldChg>
      <pc:sldChg chg="modSp mod">
        <pc:chgData name="Mark Thirlwell" userId="0eea46bc-1a08-4dae-8290-d9217da89020" providerId="ADAL" clId="{A74DFD5C-A00E-4D75-B54F-AE1372332AAE}" dt="2026-03-12T15:51:52.087" v="515" actId="12"/>
        <pc:sldMkLst>
          <pc:docMk/>
          <pc:sldMk cId="2359211900" sldId="864"/>
        </pc:sldMkLst>
        <pc:spChg chg="mod">
          <ac:chgData name="Mark Thirlwell" userId="0eea46bc-1a08-4dae-8290-d9217da89020" providerId="ADAL" clId="{A74DFD5C-A00E-4D75-B54F-AE1372332AAE}" dt="2026-03-12T15:17:42.079" v="481" actId="20577"/>
          <ac:spMkLst>
            <pc:docMk/>
            <pc:sldMk cId="2359211900" sldId="864"/>
            <ac:spMk id="5" creationId="{E7BCC1C0-F15A-064E-4462-727808154B14}"/>
          </ac:spMkLst>
        </pc:spChg>
        <pc:spChg chg="mod">
          <ac:chgData name="Mark Thirlwell" userId="0eea46bc-1a08-4dae-8290-d9217da89020" providerId="ADAL" clId="{A74DFD5C-A00E-4D75-B54F-AE1372332AAE}" dt="2026-03-12T15:51:52.087" v="515" actId="12"/>
          <ac:spMkLst>
            <pc:docMk/>
            <pc:sldMk cId="2359211900" sldId="864"/>
            <ac:spMk id="6" creationId="{5619F263-59FE-AE69-6045-313D73C142B5}"/>
          </ac:spMkLst>
        </pc:spChg>
      </pc:sldChg>
      <pc:sldChg chg="modSp mod">
        <pc:chgData name="Mark Thirlwell" userId="0eea46bc-1a08-4dae-8290-d9217da89020" providerId="ADAL" clId="{A74DFD5C-A00E-4D75-B54F-AE1372332AAE}" dt="2026-03-12T15:51:43.016" v="514" actId="12"/>
        <pc:sldMkLst>
          <pc:docMk/>
          <pc:sldMk cId="3620226089" sldId="865"/>
        </pc:sldMkLst>
        <pc:spChg chg="mod">
          <ac:chgData name="Mark Thirlwell" userId="0eea46bc-1a08-4dae-8290-d9217da89020" providerId="ADAL" clId="{A74DFD5C-A00E-4D75-B54F-AE1372332AAE}" dt="2026-03-12T15:18:05.367" v="489" actId="20577"/>
          <ac:spMkLst>
            <pc:docMk/>
            <pc:sldMk cId="3620226089" sldId="865"/>
            <ac:spMk id="5" creationId="{7BA76862-4F4B-02B3-E494-56F5455966E4}"/>
          </ac:spMkLst>
        </pc:spChg>
        <pc:spChg chg="mod">
          <ac:chgData name="Mark Thirlwell" userId="0eea46bc-1a08-4dae-8290-d9217da89020" providerId="ADAL" clId="{A74DFD5C-A00E-4D75-B54F-AE1372332AAE}" dt="2026-03-12T15:51:43.016" v="514" actId="12"/>
          <ac:spMkLst>
            <pc:docMk/>
            <pc:sldMk cId="3620226089" sldId="865"/>
            <ac:spMk id="6" creationId="{A7585079-CA34-9271-8C55-874D62A5488D}"/>
          </ac:spMkLst>
        </pc:spChg>
      </pc:sldChg>
      <pc:sldChg chg="modSp mod">
        <pc:chgData name="Mark Thirlwell" userId="0eea46bc-1a08-4dae-8290-d9217da89020" providerId="ADAL" clId="{A74DFD5C-A00E-4D75-B54F-AE1372332AAE}" dt="2026-03-12T15:17:22.206" v="477" actId="14100"/>
        <pc:sldMkLst>
          <pc:docMk/>
          <pc:sldMk cId="2935220660" sldId="866"/>
        </pc:sldMkLst>
        <pc:spChg chg="mod">
          <ac:chgData name="Mark Thirlwell" userId="0eea46bc-1a08-4dae-8290-d9217da89020" providerId="ADAL" clId="{A74DFD5C-A00E-4D75-B54F-AE1372332AAE}" dt="2026-03-12T15:17:02.383" v="474" actId="20577"/>
          <ac:spMkLst>
            <pc:docMk/>
            <pc:sldMk cId="2935220660" sldId="866"/>
            <ac:spMk id="5" creationId="{3E743233-5A79-C16F-E792-F1CF33B7CBC7}"/>
          </ac:spMkLst>
        </pc:spChg>
        <pc:spChg chg="mod">
          <ac:chgData name="Mark Thirlwell" userId="0eea46bc-1a08-4dae-8290-d9217da89020" providerId="ADAL" clId="{A74DFD5C-A00E-4D75-B54F-AE1372332AAE}" dt="2026-03-12T15:17:22.206" v="477" actId="14100"/>
          <ac:spMkLst>
            <pc:docMk/>
            <pc:sldMk cId="2935220660" sldId="866"/>
            <ac:spMk id="6" creationId="{CA743A37-0AA4-F66D-F7C4-7A54229AE27A}"/>
          </ac:spMkLst>
        </pc:spChg>
      </pc:sldChg>
      <pc:sldChg chg="modSp mod">
        <pc:chgData name="Mark Thirlwell" userId="0eea46bc-1a08-4dae-8290-d9217da89020" providerId="ADAL" clId="{A74DFD5C-A00E-4D75-B54F-AE1372332AAE}" dt="2026-03-12T15:53:15.799" v="537" actId="20577"/>
        <pc:sldMkLst>
          <pc:docMk/>
          <pc:sldMk cId="1384177163" sldId="868"/>
        </pc:sldMkLst>
        <pc:spChg chg="mod">
          <ac:chgData name="Mark Thirlwell" userId="0eea46bc-1a08-4dae-8290-d9217da89020" providerId="ADAL" clId="{A74DFD5C-A00E-4D75-B54F-AE1372332AAE}" dt="2026-03-12T15:52:27.823" v="523" actId="20577"/>
          <ac:spMkLst>
            <pc:docMk/>
            <pc:sldMk cId="1384177163" sldId="868"/>
            <ac:spMk id="5" creationId="{F832A5EA-FBA3-C6BD-39CB-3EFE09F2380B}"/>
          </ac:spMkLst>
        </pc:spChg>
        <pc:spChg chg="mod">
          <ac:chgData name="Mark Thirlwell" userId="0eea46bc-1a08-4dae-8290-d9217da89020" providerId="ADAL" clId="{A74DFD5C-A00E-4D75-B54F-AE1372332AAE}" dt="2026-03-12T15:53:15.799" v="537" actId="20577"/>
          <ac:spMkLst>
            <pc:docMk/>
            <pc:sldMk cId="1384177163" sldId="868"/>
            <ac:spMk id="6" creationId="{BFB31BB3-37AB-341E-DFF5-E24E12DB5706}"/>
          </ac:spMkLst>
        </pc:spChg>
      </pc:sldChg>
      <pc:sldChg chg="modSp mod">
        <pc:chgData name="Mark Thirlwell" userId="0eea46bc-1a08-4dae-8290-d9217da89020" providerId="ADAL" clId="{A74DFD5C-A00E-4D75-B54F-AE1372332AAE}" dt="2026-03-12T15:55:19.884" v="606" actId="20577"/>
        <pc:sldMkLst>
          <pc:docMk/>
          <pc:sldMk cId="461817991" sldId="869"/>
        </pc:sldMkLst>
        <pc:spChg chg="mod">
          <ac:chgData name="Mark Thirlwell" userId="0eea46bc-1a08-4dae-8290-d9217da89020" providerId="ADAL" clId="{A74DFD5C-A00E-4D75-B54F-AE1372332AAE}" dt="2026-03-12T15:53:57.185" v="545" actId="20577"/>
          <ac:spMkLst>
            <pc:docMk/>
            <pc:sldMk cId="461817991" sldId="869"/>
            <ac:spMk id="5" creationId="{FA0341B6-D633-D75D-1D80-BA3A2B61EDB4}"/>
          </ac:spMkLst>
        </pc:spChg>
        <pc:spChg chg="mod">
          <ac:chgData name="Mark Thirlwell" userId="0eea46bc-1a08-4dae-8290-d9217da89020" providerId="ADAL" clId="{A74DFD5C-A00E-4D75-B54F-AE1372332AAE}" dt="2026-03-12T15:55:19.884" v="606" actId="20577"/>
          <ac:spMkLst>
            <pc:docMk/>
            <pc:sldMk cId="461817991" sldId="869"/>
            <ac:spMk id="6" creationId="{FD1501C5-A6A1-1F7F-232E-B1F18AC8587F}"/>
          </ac:spMkLst>
        </pc:spChg>
      </pc:sldChg>
      <pc:sldChg chg="modSp mod">
        <pc:chgData name="Mark Thirlwell" userId="0eea46bc-1a08-4dae-8290-d9217da89020" providerId="ADAL" clId="{A74DFD5C-A00E-4D75-B54F-AE1372332AAE}" dt="2026-03-12T15:53:47.426" v="543" actId="20577"/>
        <pc:sldMkLst>
          <pc:docMk/>
          <pc:sldMk cId="962400605" sldId="870"/>
        </pc:sldMkLst>
        <pc:spChg chg="mod">
          <ac:chgData name="Mark Thirlwell" userId="0eea46bc-1a08-4dae-8290-d9217da89020" providerId="ADAL" clId="{A74DFD5C-A00E-4D75-B54F-AE1372332AAE}" dt="2026-03-12T15:53:27.368" v="539" actId="20577"/>
          <ac:spMkLst>
            <pc:docMk/>
            <pc:sldMk cId="962400605" sldId="870"/>
            <ac:spMk id="5" creationId="{3752212A-CD22-6FD8-4228-A4D366BCA9DF}"/>
          </ac:spMkLst>
        </pc:spChg>
        <pc:spChg chg="mod">
          <ac:chgData name="Mark Thirlwell" userId="0eea46bc-1a08-4dae-8290-d9217da89020" providerId="ADAL" clId="{A74DFD5C-A00E-4D75-B54F-AE1372332AAE}" dt="2026-03-12T15:53:47.426" v="543" actId="20577"/>
          <ac:spMkLst>
            <pc:docMk/>
            <pc:sldMk cId="962400605" sldId="870"/>
            <ac:spMk id="6" creationId="{22DEF163-7EB4-503A-7667-6A60F98EC353}"/>
          </ac:spMkLst>
        </pc:spChg>
      </pc:sldChg>
      <pc:sldChg chg="modSp mod">
        <pc:chgData name="Mark Thirlwell" userId="0eea46bc-1a08-4dae-8290-d9217da89020" providerId="ADAL" clId="{A74DFD5C-A00E-4D75-B54F-AE1372332AAE}" dt="2026-03-12T15:56:01.022" v="614" actId="20577"/>
        <pc:sldMkLst>
          <pc:docMk/>
          <pc:sldMk cId="4072844113" sldId="872"/>
        </pc:sldMkLst>
        <pc:spChg chg="mod">
          <ac:chgData name="Mark Thirlwell" userId="0eea46bc-1a08-4dae-8290-d9217da89020" providerId="ADAL" clId="{A74DFD5C-A00E-4D75-B54F-AE1372332AAE}" dt="2026-03-12T15:55:25.611" v="608" actId="20577"/>
          <ac:spMkLst>
            <pc:docMk/>
            <pc:sldMk cId="4072844113" sldId="872"/>
            <ac:spMk id="5" creationId="{E9D94C24-9B98-5FFB-1636-9442646103F4}"/>
          </ac:spMkLst>
        </pc:spChg>
        <pc:spChg chg="mod">
          <ac:chgData name="Mark Thirlwell" userId="0eea46bc-1a08-4dae-8290-d9217da89020" providerId="ADAL" clId="{A74DFD5C-A00E-4D75-B54F-AE1372332AAE}" dt="2026-03-12T15:56:01.022" v="614" actId="20577"/>
          <ac:spMkLst>
            <pc:docMk/>
            <pc:sldMk cId="4072844113" sldId="872"/>
            <ac:spMk id="6" creationId="{94B82E2C-350F-3F6C-9277-A04E0C9B2E22}"/>
          </ac:spMkLst>
        </pc:spChg>
      </pc:sldChg>
      <pc:sldChg chg="modSp mod">
        <pc:chgData name="Mark Thirlwell" userId="0eea46bc-1a08-4dae-8290-d9217da89020" providerId="ADAL" clId="{A74DFD5C-A00E-4D75-B54F-AE1372332AAE}" dt="2026-03-12T15:57:02.099" v="654" actId="20577"/>
        <pc:sldMkLst>
          <pc:docMk/>
          <pc:sldMk cId="4096252525" sldId="873"/>
        </pc:sldMkLst>
        <pc:spChg chg="mod">
          <ac:chgData name="Mark Thirlwell" userId="0eea46bc-1a08-4dae-8290-d9217da89020" providerId="ADAL" clId="{A74DFD5C-A00E-4D75-B54F-AE1372332AAE}" dt="2026-03-12T15:56:16.588" v="616" actId="20577"/>
          <ac:spMkLst>
            <pc:docMk/>
            <pc:sldMk cId="4096252525" sldId="873"/>
            <ac:spMk id="5" creationId="{8ABD0770-5DA0-7997-ACD1-12E8D7EB6B39}"/>
          </ac:spMkLst>
        </pc:spChg>
        <pc:spChg chg="mod">
          <ac:chgData name="Mark Thirlwell" userId="0eea46bc-1a08-4dae-8290-d9217da89020" providerId="ADAL" clId="{A74DFD5C-A00E-4D75-B54F-AE1372332AAE}" dt="2026-03-12T15:57:02.099" v="654" actId="20577"/>
          <ac:spMkLst>
            <pc:docMk/>
            <pc:sldMk cId="4096252525" sldId="873"/>
            <ac:spMk id="6" creationId="{CB2E0CCE-C7D7-6ED6-8363-8FF27E91C907}"/>
          </ac:spMkLst>
        </pc:spChg>
      </pc:sldChg>
      <pc:sldChg chg="modSp mod">
        <pc:chgData name="Mark Thirlwell" userId="0eea46bc-1a08-4dae-8290-d9217da89020" providerId="ADAL" clId="{A74DFD5C-A00E-4D75-B54F-AE1372332AAE}" dt="2026-03-12T15:58:49.146" v="831" actId="20577"/>
        <pc:sldMkLst>
          <pc:docMk/>
          <pc:sldMk cId="1782709568" sldId="874"/>
        </pc:sldMkLst>
        <pc:spChg chg="mod">
          <ac:chgData name="Mark Thirlwell" userId="0eea46bc-1a08-4dae-8290-d9217da89020" providerId="ADAL" clId="{A74DFD5C-A00E-4D75-B54F-AE1372332AAE}" dt="2026-03-12T15:58:03.158" v="686" actId="20577"/>
          <ac:spMkLst>
            <pc:docMk/>
            <pc:sldMk cId="1782709568" sldId="874"/>
            <ac:spMk id="5" creationId="{76C6FA9C-C3EF-F735-5F67-F2D784C3A410}"/>
          </ac:spMkLst>
        </pc:spChg>
        <pc:spChg chg="mod">
          <ac:chgData name="Mark Thirlwell" userId="0eea46bc-1a08-4dae-8290-d9217da89020" providerId="ADAL" clId="{A74DFD5C-A00E-4D75-B54F-AE1372332AAE}" dt="2026-03-12T15:58:49.146" v="831" actId="20577"/>
          <ac:spMkLst>
            <pc:docMk/>
            <pc:sldMk cId="1782709568" sldId="874"/>
            <ac:spMk id="6" creationId="{D92C3DE4-53B7-14BA-3FAA-B43F616D7E8D}"/>
          </ac:spMkLst>
        </pc:spChg>
      </pc:sldChg>
      <pc:sldChg chg="addSp modSp mod">
        <pc:chgData name="Mark Thirlwell" userId="0eea46bc-1a08-4dae-8290-d9217da89020" providerId="ADAL" clId="{A74DFD5C-A00E-4D75-B54F-AE1372332AAE}" dt="2026-03-26T16:32:56.961" v="985" actId="1076"/>
        <pc:sldMkLst>
          <pc:docMk/>
          <pc:sldMk cId="1899165219" sldId="875"/>
        </pc:sldMkLst>
        <pc:spChg chg="add mod">
          <ac:chgData name="Mark Thirlwell" userId="0eea46bc-1a08-4dae-8290-d9217da89020" providerId="ADAL" clId="{A74DFD5C-A00E-4D75-B54F-AE1372332AAE}" dt="2026-03-26T16:30:41.506" v="968" actId="1076"/>
          <ac:spMkLst>
            <pc:docMk/>
            <pc:sldMk cId="1899165219" sldId="875"/>
            <ac:spMk id="2" creationId="{554840E1-2983-FBC7-81F2-E57ACFE79EEA}"/>
          </ac:spMkLst>
        </pc:spChg>
        <pc:spChg chg="add mod">
          <ac:chgData name="Mark Thirlwell" userId="0eea46bc-1a08-4dae-8290-d9217da89020" providerId="ADAL" clId="{A74DFD5C-A00E-4D75-B54F-AE1372332AAE}" dt="2026-03-26T16:32:56.961" v="985" actId="1076"/>
          <ac:spMkLst>
            <pc:docMk/>
            <pc:sldMk cId="1899165219" sldId="875"/>
            <ac:spMk id="4" creationId="{771FC4E5-133E-21A6-0DDF-1937D4E01870}"/>
          </ac:spMkLst>
        </pc:spChg>
        <pc:spChg chg="mod">
          <ac:chgData name="Mark Thirlwell" userId="0eea46bc-1a08-4dae-8290-d9217da89020" providerId="ADAL" clId="{A74DFD5C-A00E-4D75-B54F-AE1372332AAE}" dt="2026-03-12T15:59:17.065" v="835" actId="20577"/>
          <ac:spMkLst>
            <pc:docMk/>
            <pc:sldMk cId="1899165219" sldId="875"/>
            <ac:spMk id="5" creationId="{BA2E4A0C-75A8-52FC-8653-54C2EB5F1B5F}"/>
          </ac:spMkLst>
        </pc:spChg>
        <pc:spChg chg="add mod">
          <ac:chgData name="Mark Thirlwell" userId="0eea46bc-1a08-4dae-8290-d9217da89020" providerId="ADAL" clId="{A74DFD5C-A00E-4D75-B54F-AE1372332AAE}" dt="2026-03-26T16:30:56.432" v="971" actId="1036"/>
          <ac:spMkLst>
            <pc:docMk/>
            <pc:sldMk cId="1899165219" sldId="875"/>
            <ac:spMk id="6" creationId="{2AB091AB-7591-97B6-7EB3-64394556FA54}"/>
          </ac:spMkLst>
        </pc:spChg>
        <pc:spChg chg="add mod">
          <ac:chgData name="Mark Thirlwell" userId="0eea46bc-1a08-4dae-8290-d9217da89020" providerId="ADAL" clId="{A74DFD5C-A00E-4D75-B54F-AE1372332AAE}" dt="2026-03-26T16:31:15.066" v="979" actId="1038"/>
          <ac:spMkLst>
            <pc:docMk/>
            <pc:sldMk cId="1899165219" sldId="875"/>
            <ac:spMk id="7" creationId="{F2AC6894-7B11-7894-08CA-F05DFB2DE6B3}"/>
          </ac:spMkLst>
        </pc:spChg>
        <pc:spChg chg="add mod">
          <ac:chgData name="Mark Thirlwell" userId="0eea46bc-1a08-4dae-8290-d9217da89020" providerId="ADAL" clId="{A74DFD5C-A00E-4D75-B54F-AE1372332AAE}" dt="2026-03-26T16:32:32.347" v="984" actId="1036"/>
          <ac:spMkLst>
            <pc:docMk/>
            <pc:sldMk cId="1899165219" sldId="875"/>
            <ac:spMk id="8" creationId="{3BF531AA-9897-490C-17BB-6D1EEB37023B}"/>
          </ac:spMkLst>
        </pc:spChg>
        <pc:picChg chg="mod">
          <ac:chgData name="Mark Thirlwell" userId="0eea46bc-1a08-4dae-8290-d9217da89020" providerId="ADAL" clId="{A74DFD5C-A00E-4D75-B54F-AE1372332AAE}" dt="2026-03-17T13:17:38.032" v="941" actId="14826"/>
          <ac:picMkLst>
            <pc:docMk/>
            <pc:sldMk cId="1899165219" sldId="875"/>
            <ac:picMk id="3" creationId="{7818E5AD-8472-1A79-EA79-9635952AAB35}"/>
          </ac:picMkLst>
        </pc:picChg>
      </pc:sldChg>
      <pc:sldChg chg="modSp mod">
        <pc:chgData name="Mark Thirlwell" userId="0eea46bc-1a08-4dae-8290-d9217da89020" providerId="ADAL" clId="{A74DFD5C-A00E-4D75-B54F-AE1372332AAE}" dt="2026-03-12T16:02:06.957" v="877" actId="20577"/>
        <pc:sldMkLst>
          <pc:docMk/>
          <pc:sldMk cId="1075421045" sldId="876"/>
        </pc:sldMkLst>
        <pc:spChg chg="mod">
          <ac:chgData name="Mark Thirlwell" userId="0eea46bc-1a08-4dae-8290-d9217da89020" providerId="ADAL" clId="{A74DFD5C-A00E-4D75-B54F-AE1372332AAE}" dt="2026-03-12T16:02:06.957" v="877" actId="20577"/>
          <ac:spMkLst>
            <pc:docMk/>
            <pc:sldMk cId="1075421045" sldId="876"/>
            <ac:spMk id="4" creationId="{DAC21252-1650-E85E-59D2-455F0ED36800}"/>
          </ac:spMkLst>
        </pc:spChg>
        <pc:spChg chg="mod">
          <ac:chgData name="Mark Thirlwell" userId="0eea46bc-1a08-4dae-8290-d9217da89020" providerId="ADAL" clId="{A74DFD5C-A00E-4D75-B54F-AE1372332AAE}" dt="2026-03-12T15:59:34.950" v="848" actId="20577"/>
          <ac:spMkLst>
            <pc:docMk/>
            <pc:sldMk cId="1075421045" sldId="876"/>
            <ac:spMk id="5" creationId="{92D046B2-15EF-F57B-9887-D695EB1506A9}"/>
          </ac:spMkLst>
        </pc:spChg>
      </pc:sldChg>
      <pc:sldChg chg="modSp mod">
        <pc:chgData name="Mark Thirlwell" userId="0eea46bc-1a08-4dae-8290-d9217da89020" providerId="ADAL" clId="{A74DFD5C-A00E-4D75-B54F-AE1372332AAE}" dt="2026-03-12T16:03:02.483" v="909" actId="20577"/>
        <pc:sldMkLst>
          <pc:docMk/>
          <pc:sldMk cId="3612172015" sldId="877"/>
        </pc:sldMkLst>
        <pc:spChg chg="mod">
          <ac:chgData name="Mark Thirlwell" userId="0eea46bc-1a08-4dae-8290-d9217da89020" providerId="ADAL" clId="{A74DFD5C-A00E-4D75-B54F-AE1372332AAE}" dt="2026-03-12T16:03:02.483" v="909" actId="20577"/>
          <ac:spMkLst>
            <pc:docMk/>
            <pc:sldMk cId="3612172015" sldId="877"/>
            <ac:spMk id="4" creationId="{A2155CCC-DB7A-4361-DDA6-F00F094BD24B}"/>
          </ac:spMkLst>
        </pc:spChg>
        <pc:spChg chg="mod">
          <ac:chgData name="Mark Thirlwell" userId="0eea46bc-1a08-4dae-8290-d9217da89020" providerId="ADAL" clId="{A74DFD5C-A00E-4D75-B54F-AE1372332AAE}" dt="2026-03-12T16:02:23.860" v="878"/>
          <ac:spMkLst>
            <pc:docMk/>
            <pc:sldMk cId="3612172015" sldId="877"/>
            <ac:spMk id="5" creationId="{350A9DB9-5E80-BE00-E0CE-6AF66D85BFFF}"/>
          </ac:spMkLst>
        </pc:spChg>
      </pc:sldChg>
      <pc:sldChg chg="modSp mod">
        <pc:chgData name="Mark Thirlwell" userId="0eea46bc-1a08-4dae-8290-d9217da89020" providerId="ADAL" clId="{A74DFD5C-A00E-4D75-B54F-AE1372332AAE}" dt="2026-03-12T16:03:44.317" v="916" actId="20577"/>
        <pc:sldMkLst>
          <pc:docMk/>
          <pc:sldMk cId="3177192905" sldId="878"/>
        </pc:sldMkLst>
        <pc:spChg chg="mod">
          <ac:chgData name="Mark Thirlwell" userId="0eea46bc-1a08-4dae-8290-d9217da89020" providerId="ADAL" clId="{A74DFD5C-A00E-4D75-B54F-AE1372332AAE}" dt="2026-03-12T16:03:44.317" v="916" actId="20577"/>
          <ac:spMkLst>
            <pc:docMk/>
            <pc:sldMk cId="3177192905" sldId="878"/>
            <ac:spMk id="4" creationId="{75E8E40A-9B68-E8DA-9F73-FD9B43EEDD87}"/>
          </ac:spMkLst>
        </pc:spChg>
        <pc:spChg chg="mod">
          <ac:chgData name="Mark Thirlwell" userId="0eea46bc-1a08-4dae-8290-d9217da89020" providerId="ADAL" clId="{A74DFD5C-A00E-4D75-B54F-AE1372332AAE}" dt="2026-03-12T16:03:14.469" v="913" actId="20577"/>
          <ac:spMkLst>
            <pc:docMk/>
            <pc:sldMk cId="3177192905" sldId="878"/>
            <ac:spMk id="5" creationId="{D529B6B6-8FB7-A14B-D5C6-E1CEAB1D042C}"/>
          </ac:spMkLst>
        </pc:spChg>
      </pc:sldChg>
    </pc:docChg>
  </pc:docChgLst>
  <pc:docChgLst>
    <pc:chgData name="Andrasko, Rhiannon" userId="S::rhiannon.andrasko@wjec.co.uk::15be4c62-2de6-4343-a7f4-3c209826edd1" providerId="AD" clId="Web-{EF52EE9F-79C9-B732-D7FB-EE625B308A7D}"/>
    <pc:docChg chg="mod modSld">
      <pc:chgData name="Andrasko, Rhiannon" userId="S::rhiannon.andrasko@wjec.co.uk::15be4c62-2de6-4343-a7f4-3c209826edd1" providerId="AD" clId="Web-{EF52EE9F-79C9-B732-D7FB-EE625B308A7D}" dt="2026-03-19T17:40:02.751" v="10"/>
      <pc:docMkLst>
        <pc:docMk/>
      </pc:docMkLst>
      <pc:sldChg chg="modSp">
        <pc:chgData name="Andrasko, Rhiannon" userId="S::rhiannon.andrasko@wjec.co.uk::15be4c62-2de6-4343-a7f4-3c209826edd1" providerId="AD" clId="Web-{EF52EE9F-79C9-B732-D7FB-EE625B308A7D}" dt="2026-03-19T17:34:57.852" v="5" actId="20577"/>
        <pc:sldMkLst>
          <pc:docMk/>
          <pc:sldMk cId="1384177163" sldId="868"/>
        </pc:sldMkLst>
        <pc:spChg chg="mod">
          <ac:chgData name="Andrasko, Rhiannon" userId="S::rhiannon.andrasko@wjec.co.uk::15be4c62-2de6-4343-a7f4-3c209826edd1" providerId="AD" clId="Web-{EF52EE9F-79C9-B732-D7FB-EE625B308A7D}" dt="2026-03-19T17:34:57.852" v="5" actId="20577"/>
          <ac:spMkLst>
            <pc:docMk/>
            <pc:sldMk cId="1384177163" sldId="868"/>
            <ac:spMk id="6" creationId="{BFB31BB3-37AB-341E-DFF5-E24E12DB5706}"/>
          </ac:spMkLst>
        </pc:spChg>
      </pc:sldChg>
      <pc:sldChg chg="modSp">
        <pc:chgData name="Andrasko, Rhiannon" userId="S::rhiannon.andrasko@wjec.co.uk::15be4c62-2de6-4343-a7f4-3c209826edd1" providerId="AD" clId="Web-{EF52EE9F-79C9-B732-D7FB-EE625B308A7D}" dt="2026-03-19T17:36:02.917" v="7" actId="20577"/>
        <pc:sldMkLst>
          <pc:docMk/>
          <pc:sldMk cId="461817991" sldId="869"/>
        </pc:sldMkLst>
        <pc:spChg chg="mod">
          <ac:chgData name="Andrasko, Rhiannon" userId="S::rhiannon.andrasko@wjec.co.uk::15be4c62-2de6-4343-a7f4-3c209826edd1" providerId="AD" clId="Web-{EF52EE9F-79C9-B732-D7FB-EE625B308A7D}" dt="2026-03-19T17:36:02.917" v="7" actId="20577"/>
          <ac:spMkLst>
            <pc:docMk/>
            <pc:sldMk cId="461817991" sldId="869"/>
            <ac:spMk id="6" creationId="{FD1501C5-A6A1-1F7F-232E-B1F18AC8587F}"/>
          </ac:spMkLst>
        </pc:spChg>
      </pc:sldChg>
      <pc:sldChg chg="modSp">
        <pc:chgData name="Andrasko, Rhiannon" userId="S::rhiannon.andrasko@wjec.co.uk::15be4c62-2de6-4343-a7f4-3c209826edd1" providerId="AD" clId="Web-{EF52EE9F-79C9-B732-D7FB-EE625B308A7D}" dt="2026-03-19T17:37:02.794" v="9" actId="20577"/>
        <pc:sldMkLst>
          <pc:docMk/>
          <pc:sldMk cId="4096252525" sldId="873"/>
        </pc:sldMkLst>
        <pc:spChg chg="mod">
          <ac:chgData name="Andrasko, Rhiannon" userId="S::rhiannon.andrasko@wjec.co.uk::15be4c62-2de6-4343-a7f4-3c209826edd1" providerId="AD" clId="Web-{EF52EE9F-79C9-B732-D7FB-EE625B308A7D}" dt="2026-03-19T17:37:02.794" v="9" actId="20577"/>
          <ac:spMkLst>
            <pc:docMk/>
            <pc:sldMk cId="4096252525" sldId="873"/>
            <ac:spMk id="6" creationId="{CB2E0CCE-C7D7-6ED6-8363-8FF27E91C907}"/>
          </ac:spMkLst>
        </pc:spChg>
      </pc:sldChg>
    </pc:docChg>
  </pc:docChgLst>
  <pc:docChgLst>
    <pc:chgData name="Williams, Sian" userId="f643701a-3517-4348-bd1c-bbad90f72c55" providerId="ADAL" clId="{66DBB4B2-6617-4A67-9DB0-51A02D214305}"/>
    <pc:docChg chg="modSld modMainMaster">
      <pc:chgData name="Williams, Sian" userId="f643701a-3517-4348-bd1c-bbad90f72c55" providerId="ADAL" clId="{66DBB4B2-6617-4A67-9DB0-51A02D214305}" dt="2026-03-18T15:25:46.109" v="13"/>
      <pc:docMkLst>
        <pc:docMk/>
      </pc:docMkLst>
      <pc:sldChg chg="addSp modSp mod">
        <pc:chgData name="Williams, Sian" userId="f643701a-3517-4348-bd1c-bbad90f72c55" providerId="ADAL" clId="{66DBB4B2-6617-4A67-9DB0-51A02D214305}" dt="2026-03-18T15:25:46.109" v="13"/>
        <pc:sldMkLst>
          <pc:docMk/>
          <pc:sldMk cId="2402489006" sldId="512"/>
        </pc:sldMkLst>
        <pc:spChg chg="add mod">
          <ac:chgData name="Williams, Sian" userId="f643701a-3517-4348-bd1c-bbad90f72c55" providerId="ADAL" clId="{66DBB4B2-6617-4A67-9DB0-51A02D214305}" dt="2026-03-18T15:25:46.109" v="13"/>
          <ac:spMkLst>
            <pc:docMk/>
            <pc:sldMk cId="2402489006" sldId="512"/>
            <ac:spMk id="2" creationId="{4BA6CB69-8524-104D-8E8F-38D65B4CBAA1}"/>
          </ac:spMkLst>
        </pc:spChg>
        <pc:spChg chg="mod">
          <ac:chgData name="Williams, Sian" userId="f643701a-3517-4348-bd1c-bbad90f72c55" providerId="ADAL" clId="{66DBB4B2-6617-4A67-9DB0-51A02D214305}" dt="2026-03-18T15:25:38.313" v="12" actId="1076"/>
          <ac:spMkLst>
            <pc:docMk/>
            <pc:sldMk cId="2402489006" sldId="512"/>
            <ac:spMk id="3" creationId="{C100DF00-DDB1-9E17-D96C-C839324D3C8E}"/>
          </ac:spMkLst>
        </pc:spChg>
      </pc:sldChg>
      <pc:sldChg chg="modSp mod">
        <pc:chgData name="Williams, Sian" userId="f643701a-3517-4348-bd1c-bbad90f72c55" providerId="ADAL" clId="{66DBB4B2-6617-4A67-9DB0-51A02D214305}" dt="2026-03-18T15:25:04.885" v="7" actId="790"/>
        <pc:sldMkLst>
          <pc:docMk/>
          <pc:sldMk cId="1753962167" sldId="834"/>
        </pc:sldMkLst>
        <pc:spChg chg="mod">
          <ac:chgData name="Williams, Sian" userId="f643701a-3517-4348-bd1c-bbad90f72c55" providerId="ADAL" clId="{66DBB4B2-6617-4A67-9DB0-51A02D214305}" dt="2026-03-18T15:25:04.885" v="7" actId="790"/>
          <ac:spMkLst>
            <pc:docMk/>
            <pc:sldMk cId="1753962167" sldId="834"/>
            <ac:spMk id="4" creationId="{8AF3A0ED-7251-D607-41B4-7FE5F0F138DB}"/>
          </ac:spMkLst>
        </pc:spChg>
      </pc:sldChg>
      <pc:sldChg chg="modSp mod">
        <pc:chgData name="Williams, Sian" userId="f643701a-3517-4348-bd1c-bbad90f72c55" providerId="ADAL" clId="{66DBB4B2-6617-4A67-9DB0-51A02D214305}" dt="2026-03-18T15:25:34.027" v="11" actId="20577"/>
        <pc:sldMkLst>
          <pc:docMk/>
          <pc:sldMk cId="3014219946" sldId="838"/>
        </pc:sldMkLst>
        <pc:spChg chg="mod">
          <ac:chgData name="Williams, Sian" userId="f643701a-3517-4348-bd1c-bbad90f72c55" providerId="ADAL" clId="{66DBB4B2-6617-4A67-9DB0-51A02D214305}" dt="2026-03-18T15:25:34.027" v="11" actId="20577"/>
          <ac:spMkLst>
            <pc:docMk/>
            <pc:sldMk cId="3014219946" sldId="838"/>
            <ac:spMk id="4" creationId="{93E98F04-331F-CCC4-AA81-C88F3473D389}"/>
          </ac:spMkLst>
        </pc:spChg>
      </pc:sldChg>
      <pc:sldChg chg="modSp mod">
        <pc:chgData name="Williams, Sian" userId="f643701a-3517-4348-bd1c-bbad90f72c55" providerId="ADAL" clId="{66DBB4B2-6617-4A67-9DB0-51A02D214305}" dt="2026-03-18T15:24:08.411" v="5" actId="14100"/>
        <pc:sldMkLst>
          <pc:docMk/>
          <pc:sldMk cId="461817991" sldId="869"/>
        </pc:sldMkLst>
        <pc:spChg chg="mod">
          <ac:chgData name="Williams, Sian" userId="f643701a-3517-4348-bd1c-bbad90f72c55" providerId="ADAL" clId="{66DBB4B2-6617-4A67-9DB0-51A02D214305}" dt="2026-03-18T15:24:08.411" v="5" actId="14100"/>
          <ac:spMkLst>
            <pc:docMk/>
            <pc:sldMk cId="461817991" sldId="869"/>
            <ac:spMk id="6" creationId="{FD1501C5-A6A1-1F7F-232E-B1F18AC8587F}"/>
          </ac:spMkLst>
        </pc:spChg>
      </pc:sldChg>
      <pc:sldMasterChg chg="addSp modSp mod">
        <pc:chgData name="Williams, Sian" userId="f643701a-3517-4348-bd1c-bbad90f72c55" providerId="ADAL" clId="{66DBB4B2-6617-4A67-9DB0-51A02D214305}" dt="2026-03-18T15:22:36.778" v="2"/>
        <pc:sldMasterMkLst>
          <pc:docMk/>
          <pc:sldMasterMk cId="2966563060" sldId="2147483653"/>
        </pc:sldMasterMkLst>
        <pc:spChg chg="mod">
          <ac:chgData name="Williams, Sian" userId="f643701a-3517-4348-bd1c-bbad90f72c55" providerId="ADAL" clId="{66DBB4B2-6617-4A67-9DB0-51A02D214305}" dt="2026-03-18T15:22:22.915" v="1" actId="1076"/>
          <ac:spMkLst>
            <pc:docMk/>
            <pc:sldMasterMk cId="2966563060" sldId="2147483653"/>
            <ac:spMk id="9" creationId="{12A05E16-C31E-E0B1-F9BA-6CA1198C9AE5}"/>
          </ac:spMkLst>
        </pc:spChg>
        <pc:picChg chg="add mod">
          <ac:chgData name="Williams, Sian" userId="f643701a-3517-4348-bd1c-bbad90f72c55" providerId="ADAL" clId="{66DBB4B2-6617-4A67-9DB0-51A02D214305}" dt="2026-03-18T15:22:36.778" v="2"/>
          <ac:picMkLst>
            <pc:docMk/>
            <pc:sldMasterMk cId="2966563060" sldId="2147483653"/>
            <ac:picMk id="2" creationId="{0B57FF8A-7C90-7AD6-F9BF-5E65FC3821EA}"/>
          </ac:picMkLst>
        </pc:pic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586ABBB-9C0A-1D47-83E6-10FD6948B0D3}" type="datetime1">
              <a:rPr lang="en-US"/>
              <a:pPr/>
              <a:t>3/27/2026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BFAD621-1136-4040-A893-ED5AEC3FF12D}" type="slidenum">
              <a:rPr lang="en-US"/>
              <a:pPr/>
              <a:t>‹#›</a:t>
            </a:fld>
            <a:endParaRPr lang="en-US"/>
          </a:p>
        </p:txBody>
      </p:sp>
    </p:spTree>
    <p:extLst>
      <p:ext uri="{BB962C8B-B14F-4D97-AF65-F5344CB8AC3E}">
        <p14:creationId xmlns:p14="http://schemas.microsoft.com/office/powerpoint/2010/main" val="3007455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361950" y="685800"/>
            <a:ext cx="6134100" cy="3429000"/>
          </a:xfrm>
          <a:prstGeom prst="rect">
            <a:avLst/>
          </a:prstGeom>
          <a:noFill/>
          <a:ln w="9525">
            <a:solidFill>
              <a:srgbClr val="000000"/>
            </a:solidFill>
            <a:miter lim="800000"/>
            <a:headEnd/>
            <a:tailEnd/>
          </a:ln>
        </p:spPr>
        <p:txBody>
          <a:bodyPr/>
          <a:lstStyle/>
          <a:p>
            <a:endParaRPr lang="en-GB"/>
          </a:p>
        </p:txBody>
      </p:sp>
      <p:sp>
        <p:nvSpPr>
          <p:cNvPr id="450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D847933-502B-D146-9428-3DDD196AD935}" type="slidenum">
              <a:rPr lang="en-GB"/>
              <a:pPr/>
              <a:t>‹#›</a:t>
            </a:fld>
            <a:endParaRPr lang="en-GB"/>
          </a:p>
        </p:txBody>
      </p:sp>
    </p:spTree>
    <p:extLst>
      <p:ext uri="{BB962C8B-B14F-4D97-AF65-F5344CB8AC3E}">
        <p14:creationId xmlns:p14="http://schemas.microsoft.com/office/powerpoint/2010/main" val="254321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txBody>
          <a:bodyPr/>
          <a:lstStyle/>
          <a:p>
            <a:endParaRPr lang="en-GB"/>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a:p>
        </p:txBody>
      </p:sp>
    </p:spTree>
    <p:extLst>
      <p:ext uri="{BB962C8B-B14F-4D97-AF65-F5344CB8AC3E}">
        <p14:creationId xmlns:p14="http://schemas.microsoft.com/office/powerpoint/2010/main" val="17369371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txBody>
          <a:bodyPr/>
          <a:lstStyle/>
          <a:p>
            <a:endParaRPr lang="en-GB"/>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30</a:t>
            </a:fld>
            <a:endParaRPr lang="en-US"/>
          </a:p>
        </p:txBody>
      </p:sp>
    </p:spTree>
    <p:extLst>
      <p:ext uri="{BB962C8B-B14F-4D97-AF65-F5344CB8AC3E}">
        <p14:creationId xmlns:p14="http://schemas.microsoft.com/office/powerpoint/2010/main" val="41381138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r>
              <a:rPr lang="en-US" dirty="0"/>
              <a:t>Provide various types of hot gas defrost valves</a:t>
            </a:r>
            <a:endParaRPr lang="en-GB" dirty="0"/>
          </a:p>
        </p:txBody>
      </p:sp>
      <p:sp>
        <p:nvSpPr>
          <p:cNvPr id="4" name="Slide Number Placeholder 3"/>
          <p:cNvSpPr>
            <a:spLocks noGrp="1"/>
          </p:cNvSpPr>
          <p:nvPr>
            <p:ph type="sldNum" sz="quarter" idx="5"/>
          </p:nvPr>
        </p:nvSpPr>
        <p:spPr/>
        <p:txBody>
          <a:bodyPr/>
          <a:lstStyle/>
          <a:p>
            <a:fld id="{1D847933-502B-D146-9428-3DDD196AD935}" type="slidenum">
              <a:rPr lang="en-GB" smtClean="0"/>
              <a:pPr/>
              <a:t>21</a:t>
            </a:fld>
            <a:endParaRPr lang="en-GB"/>
          </a:p>
        </p:txBody>
      </p:sp>
    </p:spTree>
    <p:extLst>
      <p:ext uri="{BB962C8B-B14F-4D97-AF65-F5344CB8AC3E}">
        <p14:creationId xmlns:p14="http://schemas.microsoft.com/office/powerpoint/2010/main" val="25420753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D847933-502B-D146-9428-3DDD196AD935}" type="slidenum">
              <a:rPr lang="en-GB" smtClean="0"/>
              <a:pPr/>
              <a:t>22</a:t>
            </a:fld>
            <a:endParaRPr lang="en-GB"/>
          </a:p>
        </p:txBody>
      </p:sp>
    </p:spTree>
    <p:extLst>
      <p:ext uri="{BB962C8B-B14F-4D97-AF65-F5344CB8AC3E}">
        <p14:creationId xmlns:p14="http://schemas.microsoft.com/office/powerpoint/2010/main" val="37107164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r>
              <a:rPr lang="en-GB"/>
              <a:t>Provide a low pressure switch</a:t>
            </a:r>
          </a:p>
        </p:txBody>
      </p:sp>
      <p:sp>
        <p:nvSpPr>
          <p:cNvPr id="4" name="Slide Number Placeholder 3"/>
          <p:cNvSpPr>
            <a:spLocks noGrp="1"/>
          </p:cNvSpPr>
          <p:nvPr>
            <p:ph type="sldNum" sz="quarter" idx="5"/>
          </p:nvPr>
        </p:nvSpPr>
        <p:spPr/>
        <p:txBody>
          <a:bodyPr/>
          <a:lstStyle/>
          <a:p>
            <a:fld id="{1D847933-502B-D146-9428-3DDD196AD935}" type="slidenum">
              <a:rPr lang="en-GB" smtClean="0"/>
              <a:pPr/>
              <a:t>23</a:t>
            </a:fld>
            <a:endParaRPr lang="en-GB"/>
          </a:p>
        </p:txBody>
      </p:sp>
    </p:spTree>
    <p:extLst>
      <p:ext uri="{BB962C8B-B14F-4D97-AF65-F5344CB8AC3E}">
        <p14:creationId xmlns:p14="http://schemas.microsoft.com/office/powerpoint/2010/main" val="36497707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BB2D97-E1B7-294E-C4FE-CEA3E92AEA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D6A685-D307-6E86-4BB8-29299D1754CD}"/>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286FD9C5-51E8-85B6-9AB1-756960D305BA}"/>
              </a:ext>
            </a:extLst>
          </p:cNvPr>
          <p:cNvSpPr>
            <a:spLocks noGrp="1"/>
          </p:cNvSpPr>
          <p:nvPr>
            <p:ph type="body" idx="1"/>
          </p:nvPr>
        </p:nvSpPr>
        <p:spPr/>
        <p:txBody>
          <a:bodyPr/>
          <a:lstStyle/>
          <a:p>
            <a:r>
              <a:rPr lang="en-GB"/>
              <a:t>Provide a hot gas defrost valve for candidates</a:t>
            </a:r>
          </a:p>
        </p:txBody>
      </p:sp>
      <p:sp>
        <p:nvSpPr>
          <p:cNvPr id="4" name="Slide Number Placeholder 3">
            <a:extLst>
              <a:ext uri="{FF2B5EF4-FFF2-40B4-BE49-F238E27FC236}">
                <a16:creationId xmlns:a16="http://schemas.microsoft.com/office/drawing/2014/main" id="{DF8A1A17-4B84-AD7D-D2DB-5F24001823E2}"/>
              </a:ext>
            </a:extLst>
          </p:cNvPr>
          <p:cNvSpPr>
            <a:spLocks noGrp="1"/>
          </p:cNvSpPr>
          <p:nvPr>
            <p:ph type="sldNum" sz="quarter" idx="5"/>
          </p:nvPr>
        </p:nvSpPr>
        <p:spPr/>
        <p:txBody>
          <a:bodyPr/>
          <a:lstStyle/>
          <a:p>
            <a:fld id="{1D847933-502B-D146-9428-3DDD196AD935}" type="slidenum">
              <a:rPr lang="en-GB" smtClean="0"/>
              <a:pPr/>
              <a:t>24</a:t>
            </a:fld>
            <a:endParaRPr lang="en-GB"/>
          </a:p>
        </p:txBody>
      </p:sp>
    </p:spTree>
    <p:extLst>
      <p:ext uri="{BB962C8B-B14F-4D97-AF65-F5344CB8AC3E}">
        <p14:creationId xmlns:p14="http://schemas.microsoft.com/office/powerpoint/2010/main" val="21134530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4273B5-0ABB-8555-D2D1-5C2A8601DC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C3D6CD-E5B1-41BC-1F13-08EF4A999133}"/>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6CE3A270-D73D-18C7-2CD7-FD51002576B6}"/>
              </a:ext>
            </a:extLst>
          </p:cNvPr>
          <p:cNvSpPr>
            <a:spLocks noGrp="1"/>
          </p:cNvSpPr>
          <p:nvPr>
            <p:ph type="body" idx="1"/>
          </p:nvPr>
        </p:nvSpPr>
        <p:spPr/>
        <p:txBody>
          <a:bodyPr/>
          <a:lstStyle/>
          <a:p>
            <a:r>
              <a:rPr lang="en-GB"/>
              <a:t>Provide a hot gas defrost valve for candidates</a:t>
            </a:r>
          </a:p>
        </p:txBody>
      </p:sp>
      <p:sp>
        <p:nvSpPr>
          <p:cNvPr id="4" name="Slide Number Placeholder 3">
            <a:extLst>
              <a:ext uri="{FF2B5EF4-FFF2-40B4-BE49-F238E27FC236}">
                <a16:creationId xmlns:a16="http://schemas.microsoft.com/office/drawing/2014/main" id="{03DBAE92-8D16-C1A4-BCFD-4748B499A4CE}"/>
              </a:ext>
            </a:extLst>
          </p:cNvPr>
          <p:cNvSpPr>
            <a:spLocks noGrp="1"/>
          </p:cNvSpPr>
          <p:nvPr>
            <p:ph type="sldNum" sz="quarter" idx="5"/>
          </p:nvPr>
        </p:nvSpPr>
        <p:spPr/>
        <p:txBody>
          <a:bodyPr/>
          <a:lstStyle/>
          <a:p>
            <a:fld id="{1D847933-502B-D146-9428-3DDD196AD935}" type="slidenum">
              <a:rPr lang="en-GB" smtClean="0"/>
              <a:pPr/>
              <a:t>25</a:t>
            </a:fld>
            <a:endParaRPr lang="en-GB"/>
          </a:p>
        </p:txBody>
      </p:sp>
    </p:spTree>
    <p:extLst>
      <p:ext uri="{BB962C8B-B14F-4D97-AF65-F5344CB8AC3E}">
        <p14:creationId xmlns:p14="http://schemas.microsoft.com/office/powerpoint/2010/main" val="13197048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4E20F4-7885-8541-5A7E-87C96F61C8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0C7F3C-6B4F-4060-8F5C-BC256A3C0834}"/>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FAA37911-3E2C-58B6-20EE-2A8421EEF0C7}"/>
              </a:ext>
            </a:extLst>
          </p:cNvPr>
          <p:cNvSpPr>
            <a:spLocks noGrp="1"/>
          </p:cNvSpPr>
          <p:nvPr>
            <p:ph type="body" idx="1"/>
          </p:nvPr>
        </p:nvSpPr>
        <p:spPr/>
        <p:txBody>
          <a:bodyPr/>
          <a:lstStyle/>
          <a:p>
            <a:r>
              <a:rPr lang="en-GB"/>
              <a:t>Provide a hot gas defrost valve for candidates</a:t>
            </a:r>
          </a:p>
        </p:txBody>
      </p:sp>
      <p:sp>
        <p:nvSpPr>
          <p:cNvPr id="4" name="Slide Number Placeholder 3">
            <a:extLst>
              <a:ext uri="{FF2B5EF4-FFF2-40B4-BE49-F238E27FC236}">
                <a16:creationId xmlns:a16="http://schemas.microsoft.com/office/drawing/2014/main" id="{AA715DAF-C847-3DB2-F541-912232C68945}"/>
              </a:ext>
            </a:extLst>
          </p:cNvPr>
          <p:cNvSpPr>
            <a:spLocks noGrp="1"/>
          </p:cNvSpPr>
          <p:nvPr>
            <p:ph type="sldNum" sz="quarter" idx="5"/>
          </p:nvPr>
        </p:nvSpPr>
        <p:spPr/>
        <p:txBody>
          <a:bodyPr/>
          <a:lstStyle/>
          <a:p>
            <a:fld id="{1D847933-502B-D146-9428-3DDD196AD935}" type="slidenum">
              <a:rPr lang="en-GB" smtClean="0"/>
              <a:pPr/>
              <a:t>26</a:t>
            </a:fld>
            <a:endParaRPr lang="en-GB"/>
          </a:p>
        </p:txBody>
      </p:sp>
    </p:spTree>
    <p:extLst>
      <p:ext uri="{BB962C8B-B14F-4D97-AF65-F5344CB8AC3E}">
        <p14:creationId xmlns:p14="http://schemas.microsoft.com/office/powerpoint/2010/main" val="7420079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8815C9-944D-1F38-49F1-2D09D69D68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B72995-7F9D-3F17-EB7C-F49362715BFE}"/>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90E35559-E5A0-E572-8548-AD6862BE18C5}"/>
              </a:ext>
            </a:extLst>
          </p:cNvPr>
          <p:cNvSpPr>
            <a:spLocks noGrp="1"/>
          </p:cNvSpPr>
          <p:nvPr>
            <p:ph type="body" idx="1"/>
          </p:nvPr>
        </p:nvSpPr>
        <p:spPr/>
        <p:txBody>
          <a:bodyPr/>
          <a:lstStyle/>
          <a:p>
            <a:r>
              <a:rPr lang="en-GB"/>
              <a:t>Provide a hot gas defrost valve for candidates</a:t>
            </a:r>
          </a:p>
        </p:txBody>
      </p:sp>
      <p:sp>
        <p:nvSpPr>
          <p:cNvPr id="4" name="Slide Number Placeholder 3">
            <a:extLst>
              <a:ext uri="{FF2B5EF4-FFF2-40B4-BE49-F238E27FC236}">
                <a16:creationId xmlns:a16="http://schemas.microsoft.com/office/drawing/2014/main" id="{D26C9200-AC18-66D6-274A-C096B04C2F59}"/>
              </a:ext>
            </a:extLst>
          </p:cNvPr>
          <p:cNvSpPr>
            <a:spLocks noGrp="1"/>
          </p:cNvSpPr>
          <p:nvPr>
            <p:ph type="sldNum" sz="quarter" idx="5"/>
          </p:nvPr>
        </p:nvSpPr>
        <p:spPr/>
        <p:txBody>
          <a:bodyPr/>
          <a:lstStyle/>
          <a:p>
            <a:fld id="{1D847933-502B-D146-9428-3DDD196AD935}" type="slidenum">
              <a:rPr lang="en-GB" smtClean="0"/>
              <a:pPr/>
              <a:t>27</a:t>
            </a:fld>
            <a:endParaRPr lang="en-GB"/>
          </a:p>
        </p:txBody>
      </p:sp>
    </p:spTree>
    <p:extLst>
      <p:ext uri="{BB962C8B-B14F-4D97-AF65-F5344CB8AC3E}">
        <p14:creationId xmlns:p14="http://schemas.microsoft.com/office/powerpoint/2010/main" val="19562948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944270-D633-C078-0658-A6B1190449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CE563B-CD72-DBB7-6E5A-DEA398C80F0B}"/>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4F5C76B2-4C56-14B9-066D-E07AC35D2B0B}"/>
              </a:ext>
            </a:extLst>
          </p:cNvPr>
          <p:cNvSpPr>
            <a:spLocks noGrp="1"/>
          </p:cNvSpPr>
          <p:nvPr>
            <p:ph type="body" idx="1"/>
          </p:nvPr>
        </p:nvSpPr>
        <p:spPr/>
        <p:txBody>
          <a:bodyPr/>
          <a:lstStyle/>
          <a:p>
            <a:r>
              <a:rPr lang="en-GB"/>
              <a:t>Provide a hot gas defrost valve for candidates</a:t>
            </a:r>
          </a:p>
        </p:txBody>
      </p:sp>
      <p:sp>
        <p:nvSpPr>
          <p:cNvPr id="4" name="Slide Number Placeholder 3">
            <a:extLst>
              <a:ext uri="{FF2B5EF4-FFF2-40B4-BE49-F238E27FC236}">
                <a16:creationId xmlns:a16="http://schemas.microsoft.com/office/drawing/2014/main" id="{240E4FEA-DFAA-976B-4BD1-2D8E04B2E128}"/>
              </a:ext>
            </a:extLst>
          </p:cNvPr>
          <p:cNvSpPr>
            <a:spLocks noGrp="1"/>
          </p:cNvSpPr>
          <p:nvPr>
            <p:ph type="sldNum" sz="quarter" idx="5"/>
          </p:nvPr>
        </p:nvSpPr>
        <p:spPr/>
        <p:txBody>
          <a:bodyPr/>
          <a:lstStyle/>
          <a:p>
            <a:fld id="{1D847933-502B-D146-9428-3DDD196AD935}" type="slidenum">
              <a:rPr lang="en-GB" smtClean="0"/>
              <a:pPr/>
              <a:t>28</a:t>
            </a:fld>
            <a:endParaRPr lang="en-GB"/>
          </a:p>
        </p:txBody>
      </p:sp>
    </p:spTree>
    <p:extLst>
      <p:ext uri="{BB962C8B-B14F-4D97-AF65-F5344CB8AC3E}">
        <p14:creationId xmlns:p14="http://schemas.microsoft.com/office/powerpoint/2010/main" val="2044605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9360212"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Tree>
    <p:extLst>
      <p:ext uri="{BB962C8B-B14F-4D97-AF65-F5344CB8AC3E}">
        <p14:creationId xmlns:p14="http://schemas.microsoft.com/office/powerpoint/2010/main" val="3624361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2" y="1800000"/>
            <a:ext cx="3600798" cy="4139999"/>
          </a:xfrm>
        </p:spPr>
        <p:txBody>
          <a:bodyPr/>
          <a:lstStyle/>
          <a:p>
            <a:endParaRPr lang="en-GB"/>
          </a:p>
        </p:txBody>
      </p:sp>
    </p:spTree>
    <p:extLst>
      <p:ext uri="{BB962C8B-B14F-4D97-AF65-F5344CB8AC3E}">
        <p14:creationId xmlns:p14="http://schemas.microsoft.com/office/powerpoint/2010/main" val="893668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799999"/>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0" y="1800000"/>
            <a:ext cx="3600798" cy="4139999"/>
          </a:xfrm>
        </p:spPr>
        <p:txBody>
          <a:bodyPr/>
          <a:lstStyle/>
          <a:p>
            <a:endParaRPr lang="en-GB"/>
          </a:p>
        </p:txBody>
      </p:sp>
    </p:spTree>
    <p:extLst>
      <p:ext uri="{BB962C8B-B14F-4D97-AF65-F5344CB8AC3E}">
        <p14:creationId xmlns:p14="http://schemas.microsoft.com/office/powerpoint/2010/main" val="4089487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5"/>
            <a:ext cx="8640959" cy="4319588"/>
          </a:xfrm>
        </p:spPr>
        <p:txBody>
          <a:bodyPr/>
          <a:lstStyle>
            <a:lvl1pPr>
              <a:defRPr sz="2400"/>
            </a:lvl1pPr>
          </a:lstStyle>
          <a:p>
            <a:pPr lvl="0"/>
            <a:r>
              <a:rPr lang="en-GB"/>
              <a:t>Click to edit Master text styles</a:t>
            </a:r>
          </a:p>
        </p:txBody>
      </p:sp>
    </p:spTree>
    <p:extLst>
      <p:ext uri="{BB962C8B-B14F-4D97-AF65-F5344CB8AC3E}">
        <p14:creationId xmlns:p14="http://schemas.microsoft.com/office/powerpoint/2010/main" val="2961008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eaLnBrk="1" hangingPunct="1">
              <a:defRPr/>
            </a:pPr>
            <a:r>
              <a:rPr lang="en-GB" sz="1807">
                <a:solidFill>
                  <a:srgbClr val="D9D9D9"/>
                </a:solidFill>
                <a:cs typeface="Arial" charset="0"/>
              </a:rPr>
              <a:t> </a:t>
            </a:r>
          </a:p>
        </p:txBody>
      </p:sp>
      <p:sp>
        <p:nvSpPr>
          <p:cNvPr id="1035" name="Title Placeholder 10"/>
          <p:cNvSpPr>
            <a:spLocks noGrp="1"/>
          </p:cNvSpPr>
          <p:nvPr>
            <p:ph type="title"/>
          </p:nvPr>
        </p:nvSpPr>
        <p:spPr bwMode="auto">
          <a:xfrm>
            <a:off x="252000" y="990000"/>
            <a:ext cx="11628000" cy="646331"/>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6"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Graphic 26">
            <a:extLst>
              <a:ext uri="{FF2B5EF4-FFF2-40B4-BE49-F238E27FC236}">
                <a16:creationId xmlns:a16="http://schemas.microsoft.com/office/drawing/2014/main" id="{4987E8D9-377B-AB1D-8A32-2882D85AB09F}"/>
              </a:ext>
            </a:extLst>
          </p:cNvPr>
          <p:cNvSpPr>
            <a:spLocks/>
          </p:cNvSpPr>
          <p:nvPr userDrawn="1"/>
        </p:nvSpPr>
        <p:spPr>
          <a:xfrm>
            <a:off x="6" y="756000"/>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p>
            <a:endParaRPr lang="en-GB" sz="2008"/>
          </a:p>
        </p:txBody>
      </p:sp>
      <p:pic>
        <p:nvPicPr>
          <p:cNvPr id="8" name="Picture 7" descr="A red arrow pointing up&#10;&#10;AI-generated content may be incorrect.">
            <a:extLst>
              <a:ext uri="{FF2B5EF4-FFF2-40B4-BE49-F238E27FC236}">
                <a16:creationId xmlns:a16="http://schemas.microsoft.com/office/drawing/2014/main" id="{4D501824-D9B0-C525-F662-3787B202B144}"/>
              </a:ext>
            </a:extLst>
          </p:cNvPr>
          <p:cNvPicPr>
            <a:picLocks/>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232047" y="170588"/>
            <a:ext cx="591666" cy="437463"/>
          </a:xfrm>
          <a:prstGeom prst="rect">
            <a:avLst/>
          </a:prstGeom>
          <a:noFill/>
          <a:ln>
            <a:noFill/>
          </a:ln>
        </p:spPr>
      </p:pic>
      <p:sp>
        <p:nvSpPr>
          <p:cNvPr id="9" name="Text Box 2">
            <a:extLst>
              <a:ext uri="{FF2B5EF4-FFF2-40B4-BE49-F238E27FC236}">
                <a16:creationId xmlns:a16="http://schemas.microsoft.com/office/drawing/2014/main" id="{12A05E16-C31E-E0B1-F9BA-6CA1198C9AE5}"/>
              </a:ext>
            </a:extLst>
          </p:cNvPr>
          <p:cNvSpPr txBox="1">
            <a:spLocks noChangeArrowheads="1"/>
          </p:cNvSpPr>
          <p:nvPr userDrawn="1"/>
        </p:nvSpPr>
        <p:spPr bwMode="auto">
          <a:xfrm>
            <a:off x="3809573" y="39858"/>
            <a:ext cx="5709289" cy="589388"/>
          </a:xfrm>
          <a:prstGeom prst="rect">
            <a:avLst/>
          </a:prstGeom>
          <a:noFill/>
          <a:ln w="9525">
            <a:noFill/>
            <a:miter lim="800000"/>
            <a:headEnd/>
            <a:tailEnd/>
          </a:ln>
        </p:spPr>
        <p:txBody>
          <a:bodyPr rot="0" vert="horz" wrap="square" lIns="91797" tIns="45899" rIns="91797" bIns="45899" anchor="t" anchorCtr="0">
            <a:noAutofit/>
          </a:body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Refrigeration Engineering</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sp>
        <p:nvSpPr>
          <p:cNvPr id="12" name="Text Box 11"/>
          <p:cNvSpPr txBox="1">
            <a:spLocks noChangeArrowheads="1"/>
          </p:cNvSpPr>
          <p:nvPr userDrawn="1"/>
        </p:nvSpPr>
        <p:spPr bwMode="auto">
          <a:xfrm>
            <a:off x="360000" y="6343435"/>
            <a:ext cx="588541" cy="246221"/>
          </a:xfrm>
          <a:prstGeom prst="rect">
            <a:avLst/>
          </a:prstGeom>
          <a:noFill/>
          <a:ln w="9525">
            <a:noFill/>
            <a:miter lim="800000"/>
            <a:headEnd/>
            <a:tailEnd/>
          </a:ln>
        </p:spPr>
        <p:txBody>
          <a:bodyPr lIns="0" tIns="0" rIns="0" bIns="0" anchor="ctr">
            <a:prstTxWarp prst="textNoShape">
              <a:avLst/>
            </a:prstTxWarp>
            <a:spAutoFit/>
          </a:bodyPr>
          <a:lstStyle/>
          <a:p>
            <a:pPr algn="l">
              <a:spcBef>
                <a:spcPts val="602"/>
              </a:spcBef>
            </a:pPr>
            <a:fld id="{6152C911-7D81-1845-9D20-613E63F035EB}" type="slidenum">
              <a:rPr lang="en-US" sz="1600" baseline="0" smtClean="0">
                <a:latin typeface="+mn-lt"/>
                <a:ea typeface="Arial" pitchFamily="-105" charset="0"/>
                <a:cs typeface="Arial" pitchFamily="-105" charset="0"/>
              </a:rPr>
              <a:pPr algn="l">
                <a:spcBef>
                  <a:spcPts val="602"/>
                </a:spcBef>
              </a:pPr>
              <a:t>‹#›</a:t>
            </a:fld>
            <a:endParaRPr lang="en-US" sz="1600" baseline="0">
              <a:latin typeface="+mn-lt"/>
              <a:ea typeface="Arial" pitchFamily="-105" charset="0"/>
              <a:cs typeface="Arial" pitchFamily="-105" charset="0"/>
            </a:endParaRPr>
          </a:p>
        </p:txBody>
      </p:sp>
      <p:pic>
        <p:nvPicPr>
          <p:cNvPr id="10" name="Picture 9" descr="A black and white logo&#10;&#10;AI-generated content may be incorrect.">
            <a:extLst>
              <a:ext uri="{FF2B5EF4-FFF2-40B4-BE49-F238E27FC236}">
                <a16:creationId xmlns:a16="http://schemas.microsoft.com/office/drawing/2014/main" id="{9F3B6811-98F9-78F6-2493-AACB6F69F7B0}"/>
              </a:ext>
            </a:extLst>
          </p:cNvPr>
          <p:cNvPicPr>
            <a:picLocks noChangeAspect="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9408368" y="157157"/>
            <a:ext cx="2563495" cy="498243"/>
          </a:xfrm>
          <a:prstGeom prst="rect">
            <a:avLst/>
          </a:prstGeom>
          <a:noFill/>
          <a:ln>
            <a:noFill/>
          </a:ln>
        </p:spPr>
      </p:pic>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pic>
        <p:nvPicPr>
          <p:cNvPr id="2" name="Picture 1" descr="A black background with a black square&#10;&#10;AI-generated content may be incorrect.">
            <a:extLst>
              <a:ext uri="{FF2B5EF4-FFF2-40B4-BE49-F238E27FC236}">
                <a16:creationId xmlns:a16="http://schemas.microsoft.com/office/drawing/2014/main" id="{0B57FF8A-7C90-7AD6-F9BF-5E65FC3821EA}"/>
              </a:ext>
            </a:extLst>
          </p:cNvPr>
          <p:cNvPicPr>
            <a:picLocks noChangeAspect="1"/>
          </p:cNvPicPr>
          <p:nvPr userDrawn="1"/>
        </p:nvPicPr>
        <p:blipFill>
          <a:blip r:embed="rId9"/>
          <a:stretch>
            <a:fillRect/>
          </a:stretch>
        </p:blipFill>
        <p:spPr>
          <a:xfrm>
            <a:off x="1008110" y="149546"/>
            <a:ext cx="2685203" cy="440679"/>
          </a:xfrm>
          <a:prstGeom prst="rect">
            <a:avLst/>
          </a:prstGeom>
        </p:spPr>
      </p:pic>
    </p:spTree>
    <p:extLst>
      <p:ext uri="{BB962C8B-B14F-4D97-AF65-F5344CB8AC3E}">
        <p14:creationId xmlns:p14="http://schemas.microsoft.com/office/powerpoint/2010/main" val="2966563060"/>
      </p:ext>
    </p:extLst>
  </p:cSld>
  <p:clrMap bg1="lt1" tx1="dk1" bg2="lt2" tx2="dk2" accent1="accent1" accent2="accent2" accent3="accent3" accent4="accent4" accent5="accent5" accent6="accent6" hlink="hlink" folHlink="folHlink"/>
  <p:sldLayoutIdLst>
    <p:sldLayoutId id="2147483658" r:id="rId1"/>
    <p:sldLayoutId id="2147483654" r:id="rId2"/>
    <p:sldLayoutId id="2147483659" r:id="rId3"/>
    <p:sldLayoutId id="2147483657" r:id="rId4"/>
  </p:sldLayoutIdLst>
  <p:hf hdr="0" ftr="0" dt="0"/>
  <p:txStyles>
    <p:title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p:titleStyle>
    <p:bodyStyle>
      <a:lvl1pPr marL="0" indent="0" algn="l" rtl="0" eaLnBrk="1" fontAlgn="base" hangingPunct="1">
        <a:lnSpc>
          <a:spcPts val="2409"/>
        </a:lnSpc>
        <a:spcBef>
          <a:spcPts val="1004"/>
        </a:spcBef>
        <a:spcAft>
          <a:spcPts val="1004"/>
        </a:spcAft>
        <a:defRPr lang="en-GB" sz="2000" dirty="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000" dirty="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1606" dirty="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1606" dirty="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1606" dirty="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458983" rtl="0" eaLnBrk="1" latinLnBrk="0" hangingPunct="1">
        <a:defRPr sz="1807" kern="1200">
          <a:solidFill>
            <a:schemeClr val="tx1"/>
          </a:solidFill>
          <a:latin typeface="+mn-lt"/>
          <a:ea typeface="+mn-ea"/>
          <a:cs typeface="+mn-cs"/>
        </a:defRPr>
      </a:lvl1pPr>
      <a:lvl2pPr marL="458983" algn="l" defTabSz="458983" rtl="0" eaLnBrk="1" latinLnBrk="0" hangingPunct="1">
        <a:defRPr sz="1807" kern="1200">
          <a:solidFill>
            <a:schemeClr val="tx1"/>
          </a:solidFill>
          <a:latin typeface="+mn-lt"/>
          <a:ea typeface="+mn-ea"/>
          <a:cs typeface="+mn-cs"/>
        </a:defRPr>
      </a:lvl2pPr>
      <a:lvl3pPr marL="917966" algn="l" defTabSz="458983" rtl="0" eaLnBrk="1" latinLnBrk="0" hangingPunct="1">
        <a:defRPr sz="1807" kern="1200">
          <a:solidFill>
            <a:schemeClr val="tx1"/>
          </a:solidFill>
          <a:latin typeface="+mn-lt"/>
          <a:ea typeface="+mn-ea"/>
          <a:cs typeface="+mn-cs"/>
        </a:defRPr>
      </a:lvl3pPr>
      <a:lvl4pPr marL="1376949" algn="l" defTabSz="458983" rtl="0" eaLnBrk="1" latinLnBrk="0" hangingPunct="1">
        <a:defRPr sz="1807" kern="1200">
          <a:solidFill>
            <a:schemeClr val="tx1"/>
          </a:solidFill>
          <a:latin typeface="+mn-lt"/>
          <a:ea typeface="+mn-ea"/>
          <a:cs typeface="+mn-cs"/>
        </a:defRPr>
      </a:lvl4pPr>
      <a:lvl5pPr marL="1835932" algn="l" defTabSz="458983" rtl="0" eaLnBrk="1" latinLnBrk="0" hangingPunct="1">
        <a:defRPr sz="1807" kern="1200">
          <a:solidFill>
            <a:schemeClr val="tx1"/>
          </a:solidFill>
          <a:latin typeface="+mn-lt"/>
          <a:ea typeface="+mn-ea"/>
          <a:cs typeface="+mn-cs"/>
        </a:defRPr>
      </a:lvl5pPr>
      <a:lvl6pPr marL="2294915" algn="l" defTabSz="458983" rtl="0" eaLnBrk="1" latinLnBrk="0" hangingPunct="1">
        <a:defRPr sz="1807" kern="1200">
          <a:solidFill>
            <a:schemeClr val="tx1"/>
          </a:solidFill>
          <a:latin typeface="+mn-lt"/>
          <a:ea typeface="+mn-ea"/>
          <a:cs typeface="+mn-cs"/>
        </a:defRPr>
      </a:lvl6pPr>
      <a:lvl7pPr marL="2753898" algn="l" defTabSz="458983" rtl="0" eaLnBrk="1" latinLnBrk="0" hangingPunct="1">
        <a:defRPr sz="1807" kern="1200">
          <a:solidFill>
            <a:schemeClr val="tx1"/>
          </a:solidFill>
          <a:latin typeface="+mn-lt"/>
          <a:ea typeface="+mn-ea"/>
          <a:cs typeface="+mn-cs"/>
        </a:defRPr>
      </a:lvl7pPr>
      <a:lvl8pPr marL="3212882" algn="l" defTabSz="458983" rtl="0" eaLnBrk="1" latinLnBrk="0" hangingPunct="1">
        <a:defRPr sz="1807" kern="1200">
          <a:solidFill>
            <a:schemeClr val="tx1"/>
          </a:solidFill>
          <a:latin typeface="+mn-lt"/>
          <a:ea typeface="+mn-ea"/>
          <a:cs typeface="+mn-cs"/>
        </a:defRPr>
      </a:lvl8pPr>
      <a:lvl9pPr marL="3671865" algn="l" defTabSz="45898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071156A-2242-124B-AF49-34A979232ED8}"/>
              </a:ext>
            </a:extLst>
          </p:cNvPr>
          <p:cNvSpPr txBox="1">
            <a:spLocks/>
          </p:cNvSpPr>
          <p:nvPr/>
        </p:nvSpPr>
        <p:spPr>
          <a:xfrm>
            <a:off x="360000" y="1800000"/>
            <a:ext cx="10800000" cy="3779890"/>
          </a:xfrm>
          <a:prstGeom prst="rect">
            <a:avLst/>
          </a:prstGeom>
        </p:spPr>
        <p:txBody>
          <a:bodyPr lIns="0" tIns="0" rIns="0" bIns="0" anchor="t" anchorCtr="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fontAlgn="auto">
              <a:lnSpc>
                <a:spcPct val="110000"/>
              </a:lnSpc>
              <a:spcBef>
                <a:spcPts val="0"/>
              </a:spcBef>
              <a:spcAft>
                <a:spcPts val="1200"/>
              </a:spcAft>
              <a:buNone/>
              <a:defRPr/>
            </a:pPr>
            <a:r>
              <a:rPr lang="en-GB" sz="28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Occupational Specialism: Refrigeration Engineering</a:t>
            </a:r>
          </a:p>
          <a:p>
            <a:pPr marL="0" indent="0">
              <a:lnSpc>
                <a:spcPct val="110000"/>
              </a:lnSpc>
              <a:spcAft>
                <a:spcPts val="1200"/>
              </a:spcAft>
              <a:buNone/>
            </a:pPr>
            <a:r>
              <a:rPr lang="en-GB" sz="2800" dirty="0">
                <a:solidFill>
                  <a:schemeClr val="tx1"/>
                </a:solidFill>
                <a:latin typeface="Arial" panose="020B0604020202020204" pitchFamily="34" charset="0"/>
                <a:ea typeface="ＭＳ Ｐゴシック" panose="020B0600070205080204" pitchFamily="34" charset="-128"/>
                <a:cs typeface="Arial" panose="020B0604020202020204" pitchFamily="34" charset="0"/>
              </a:rPr>
              <a:t>K1.8 The operating principles for defrost systems</a:t>
            </a:r>
            <a:endParaRPr lang="en-GB" sz="2394" dirty="0">
              <a:solidFill>
                <a:srgbClr val="3432E1"/>
              </a:solidFill>
              <a:latin typeface="Arial" panose="020B0604020202020204" pitchFamily="34" charset="0"/>
              <a:ea typeface="ＭＳ Ｐゴシック" panose="020B0600070205080204" pitchFamily="34" charset="-128"/>
              <a:cs typeface="Arial" panose="020B0604020202020204" pitchFamily="34" charset="0"/>
            </a:endParaRPr>
          </a:p>
          <a:p>
            <a:pPr marL="0" indent="0">
              <a:lnSpc>
                <a:spcPct val="110000"/>
              </a:lnSpc>
              <a:spcAft>
                <a:spcPts val="1200"/>
              </a:spcAft>
              <a:buNone/>
            </a:pPr>
            <a:r>
              <a:rPr lang="en-US" sz="2800" b="1" dirty="0">
                <a:solidFill>
                  <a:srgbClr val="FC4421"/>
                </a:solidFill>
                <a:latin typeface="Arial" panose="020B0604020202020204" pitchFamily="34" charset="0"/>
                <a:ea typeface="ＭＳ Ｐゴシック" panose="020B0600070205080204" pitchFamily="34" charset="-128"/>
                <a:cs typeface="Arial" panose="020B0604020202020204" pitchFamily="34" charset="0"/>
              </a:rPr>
              <a:t>PowerPoint 1.8</a:t>
            </a:r>
          </a:p>
        </p:txBody>
      </p:sp>
    </p:spTree>
    <p:extLst>
      <p:ext uri="{BB962C8B-B14F-4D97-AF65-F5344CB8AC3E}">
        <p14:creationId xmlns:p14="http://schemas.microsoft.com/office/powerpoint/2010/main" val="413929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1968C4-B8C0-CBAA-325B-202A60F95A9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ACB00E5-3C33-8245-09A9-B6B112B1E145}"/>
              </a:ext>
            </a:extLst>
          </p:cNvPr>
          <p:cNvSpPr>
            <a:spLocks noGrp="1"/>
          </p:cNvSpPr>
          <p:nvPr>
            <p:ph type="title"/>
          </p:nvPr>
        </p:nvSpPr>
        <p:spPr>
          <a:xfrm>
            <a:off x="252000" y="959222"/>
            <a:ext cx="11628452" cy="646331"/>
          </a:xfrm>
        </p:spPr>
        <p:txBody>
          <a:bodyPr/>
          <a:lstStyle/>
          <a:p>
            <a:r>
              <a:rPr lang="en-GB" dirty="0"/>
              <a:t>Thermostat defrost</a:t>
            </a:r>
          </a:p>
        </p:txBody>
      </p:sp>
      <p:sp>
        <p:nvSpPr>
          <p:cNvPr id="6" name="Content Placeholder 5">
            <a:extLst>
              <a:ext uri="{FF2B5EF4-FFF2-40B4-BE49-F238E27FC236}">
                <a16:creationId xmlns:a16="http://schemas.microsoft.com/office/drawing/2014/main" id="{551517C0-9CD7-5434-DBC5-1EA3DE84B47E}"/>
              </a:ext>
            </a:extLst>
          </p:cNvPr>
          <p:cNvSpPr>
            <a:spLocks noGrp="1"/>
          </p:cNvSpPr>
          <p:nvPr>
            <p:ph sz="quarter" idx="10"/>
          </p:nvPr>
        </p:nvSpPr>
        <p:spPr>
          <a:xfrm>
            <a:off x="359999" y="1800000"/>
            <a:ext cx="10420295" cy="4140000"/>
          </a:xfrm>
        </p:spPr>
        <p:txBody>
          <a:bodyPr/>
          <a:lstStyle/>
          <a:p>
            <a:pPr marL="342900" indent="-342900">
              <a:buFont typeface="Arial" panose="020B0604020202020204" pitchFamily="34" charset="0"/>
              <a:buChar char="•"/>
            </a:pPr>
            <a:r>
              <a:rPr lang="en-GB" dirty="0">
                <a:latin typeface="Arial" panose="020B0604020202020204" pitchFamily="34" charset="0"/>
                <a:ea typeface="Calibri" panose="020F0502020204030204" pitchFamily="34" charset="0"/>
                <a:cs typeface="Arial" panose="020B0604020202020204" pitchFamily="34" charset="0"/>
              </a:rPr>
              <a:t>The thermostat is set to allow the shutdown of the system based on the system temperature. The box set point temperature is used as a cut-out (2°C) and a cut-in (4.5°C), allowing the heat in the space to melt the frost from the evaporator.</a:t>
            </a:r>
          </a:p>
          <a:p>
            <a:pPr marL="342900" indent="-342900">
              <a:buFont typeface="Arial" panose="020B0604020202020204" pitchFamily="34" charset="0"/>
              <a:buChar char="•"/>
            </a:pPr>
            <a:r>
              <a:rPr lang="en-GB" dirty="0">
                <a:latin typeface="Arial" panose="020B0604020202020204" pitchFamily="34" charset="0"/>
                <a:ea typeface="Calibri" panose="020F0502020204030204" pitchFamily="34" charset="0"/>
                <a:cs typeface="Arial" panose="020B0604020202020204" pitchFamily="34" charset="0"/>
              </a:rPr>
              <a:t>This method is both simple and cost-effective.</a:t>
            </a:r>
          </a:p>
        </p:txBody>
      </p:sp>
    </p:spTree>
    <p:extLst>
      <p:ext uri="{BB962C8B-B14F-4D97-AF65-F5344CB8AC3E}">
        <p14:creationId xmlns:p14="http://schemas.microsoft.com/office/powerpoint/2010/main" val="3829305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66FECF-29DF-0633-6673-D76A02A720D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F3CA793-49F4-07F6-3EF5-BA10E518FA02}"/>
              </a:ext>
            </a:extLst>
          </p:cNvPr>
          <p:cNvSpPr>
            <a:spLocks noGrp="1"/>
          </p:cNvSpPr>
          <p:nvPr>
            <p:ph type="title"/>
          </p:nvPr>
        </p:nvSpPr>
        <p:spPr>
          <a:xfrm>
            <a:off x="252000" y="959222"/>
            <a:ext cx="11628452" cy="646331"/>
          </a:xfrm>
        </p:spPr>
        <p:txBody>
          <a:bodyPr/>
          <a:lstStyle/>
          <a:p>
            <a:r>
              <a:rPr lang="en-GB" dirty="0"/>
              <a:t>Air flow pressure differential sensing</a:t>
            </a:r>
          </a:p>
        </p:txBody>
      </p:sp>
      <p:sp>
        <p:nvSpPr>
          <p:cNvPr id="6" name="Content Placeholder 5">
            <a:extLst>
              <a:ext uri="{FF2B5EF4-FFF2-40B4-BE49-F238E27FC236}">
                <a16:creationId xmlns:a16="http://schemas.microsoft.com/office/drawing/2014/main" id="{448AE2FA-9E8D-06EA-4419-526AEA52C66D}"/>
              </a:ext>
            </a:extLst>
          </p:cNvPr>
          <p:cNvSpPr>
            <a:spLocks noGrp="1"/>
          </p:cNvSpPr>
          <p:nvPr>
            <p:ph sz="quarter" idx="10"/>
          </p:nvPr>
        </p:nvSpPr>
        <p:spPr>
          <a:xfrm>
            <a:off x="360000" y="1800000"/>
            <a:ext cx="10155600" cy="4140000"/>
          </a:xfrm>
        </p:spPr>
        <p:txBody>
          <a:bodyPr/>
          <a:lstStyle/>
          <a:p>
            <a:pPr marL="342900" indent="-342900">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ea typeface="Calibri" panose="020F0502020204030204" pitchFamily="34" charset="0"/>
                <a:cs typeface="Arial" panose="020B0604020202020204" pitchFamily="34" charset="0"/>
              </a:rPr>
              <a:t>The defrosting function of a differential pressure sensor activates when a pressure drop occurs.</a:t>
            </a:r>
          </a:p>
          <a:p>
            <a:pPr marL="342900" indent="-342900">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ea typeface="Calibri" panose="020F0502020204030204" pitchFamily="34" charset="0"/>
                <a:cs typeface="Arial" panose="020B0604020202020204" pitchFamily="34" charset="0"/>
              </a:rPr>
              <a:t>The air-on and air-off air flow pressures are measured across the evaporator. </a:t>
            </a:r>
          </a:p>
          <a:p>
            <a:pPr marL="342900" indent="-342900">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ea typeface="Calibri" panose="020F0502020204030204" pitchFamily="34" charset="0"/>
                <a:cs typeface="Arial" panose="020B0604020202020204" pitchFamily="34" charset="0"/>
              </a:rPr>
              <a:t>Ice and frost build up on the coil will cause a pressure drop when the pressure drop across it exceeds a certain threshold, defrosting until the pressure drop is back within limit.</a:t>
            </a:r>
          </a:p>
          <a:p>
            <a:pPr marL="342900" indent="-342900">
              <a:buFont typeface="Arial" panose="020B0604020202020204" pitchFamily="34" charset="0"/>
              <a:buChar char="•"/>
            </a:pPr>
            <a:endParaRPr lang="en-GB"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3584940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ACFA20-62F2-5AB3-6D00-3E3A23F7C27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97DF9B3-4F75-DE73-4CBF-7102281B0CCF}"/>
              </a:ext>
            </a:extLst>
          </p:cNvPr>
          <p:cNvSpPr>
            <a:spLocks noGrp="1"/>
          </p:cNvSpPr>
          <p:nvPr>
            <p:ph type="title"/>
          </p:nvPr>
        </p:nvSpPr>
        <p:spPr>
          <a:xfrm>
            <a:off x="252000" y="959222"/>
            <a:ext cx="11628452" cy="646331"/>
          </a:xfrm>
        </p:spPr>
        <p:txBody>
          <a:bodyPr/>
          <a:lstStyle/>
          <a:p>
            <a:r>
              <a:rPr lang="en-GB" dirty="0"/>
              <a:t>Air flow pressure differential sensing</a:t>
            </a:r>
          </a:p>
        </p:txBody>
      </p:sp>
      <p:sp>
        <p:nvSpPr>
          <p:cNvPr id="6" name="Content Placeholder 5">
            <a:extLst>
              <a:ext uri="{FF2B5EF4-FFF2-40B4-BE49-F238E27FC236}">
                <a16:creationId xmlns:a16="http://schemas.microsoft.com/office/drawing/2014/main" id="{12C51290-BD70-349B-4E0D-D80B4ABDC791}"/>
              </a:ext>
            </a:extLst>
          </p:cNvPr>
          <p:cNvSpPr>
            <a:spLocks noGrp="1"/>
          </p:cNvSpPr>
          <p:nvPr>
            <p:ph sz="quarter" idx="10"/>
          </p:nvPr>
        </p:nvSpPr>
        <p:spPr>
          <a:xfrm>
            <a:off x="359999" y="1800000"/>
            <a:ext cx="10360137" cy="4140000"/>
          </a:xfrm>
        </p:spPr>
        <p:txBody>
          <a:bodyPr/>
          <a:lstStyle/>
          <a:p>
            <a:pPr marL="342900" indent="-342900">
              <a:buFont typeface="Arial" panose="020B0604020202020204" pitchFamily="34" charset="0"/>
              <a:buChar char="•"/>
            </a:pPr>
            <a:r>
              <a:rPr lang="en-GB" dirty="0">
                <a:latin typeface="Arial" panose="020B0604020202020204" pitchFamily="34" charset="0"/>
                <a:ea typeface="Calibri" panose="020F0502020204030204" pitchFamily="34" charset="0"/>
                <a:cs typeface="Arial" panose="020B0604020202020204" pitchFamily="34" charset="0"/>
              </a:rPr>
              <a:t>Assuming a constant air flow is provided, such as in an air handling system. The airflow pressure differential sensors enable efficient operation and optimal defrost conditions.</a:t>
            </a:r>
          </a:p>
          <a:p>
            <a:pPr marL="342900" indent="-342900">
              <a:buFont typeface="Arial" panose="020B0604020202020204" pitchFamily="34" charset="0"/>
              <a:buChar char="•"/>
            </a:pPr>
            <a:r>
              <a:rPr lang="en-GB" dirty="0">
                <a:latin typeface="Arial" panose="020B0604020202020204" pitchFamily="34" charset="0"/>
                <a:ea typeface="Calibri" panose="020F0502020204030204" pitchFamily="34" charset="0"/>
                <a:cs typeface="Arial" panose="020B0604020202020204" pitchFamily="34" charset="0"/>
              </a:rPr>
              <a:t>As an accurate location of the air flow pressure differential sensor is required to achieve correct defrost, its practical use is limited, and so time/temperature devices are more commonly used.</a:t>
            </a:r>
          </a:p>
          <a:p>
            <a:endParaRPr lang="en-GB" dirty="0">
              <a:latin typeface="Arial" panose="020B0604020202020204" pitchFamily="34" charset="0"/>
              <a:ea typeface="Calibri" panose="020F0502020204030204" pitchFamily="34" charset="0"/>
              <a:cs typeface="Arial" panose="020B0604020202020204" pitchFamily="34" charset="0"/>
            </a:endParaRPr>
          </a:p>
          <a:p>
            <a:pPr marL="342900" indent="-342900">
              <a:buFont typeface="Arial" panose="020B0604020202020204" pitchFamily="34" charset="0"/>
              <a:buChar char="•"/>
            </a:pPr>
            <a:endParaRPr lang="en-GB"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1517243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FB4025-7002-EFF9-1EC2-2FEA4D3C618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2379D32-3500-520C-C442-3359E640E7F8}"/>
              </a:ext>
            </a:extLst>
          </p:cNvPr>
          <p:cNvSpPr>
            <a:spLocks noGrp="1"/>
          </p:cNvSpPr>
          <p:nvPr>
            <p:ph type="title"/>
          </p:nvPr>
        </p:nvSpPr>
        <p:spPr>
          <a:xfrm>
            <a:off x="252000" y="959222"/>
            <a:ext cx="11628452" cy="646331"/>
          </a:xfrm>
        </p:spPr>
        <p:txBody>
          <a:bodyPr/>
          <a:lstStyle/>
          <a:p>
            <a:r>
              <a:rPr lang="en-GB" dirty="0"/>
              <a:t>Electric defrost</a:t>
            </a:r>
          </a:p>
        </p:txBody>
      </p:sp>
      <p:sp>
        <p:nvSpPr>
          <p:cNvPr id="6" name="Content Placeholder 5">
            <a:extLst>
              <a:ext uri="{FF2B5EF4-FFF2-40B4-BE49-F238E27FC236}">
                <a16:creationId xmlns:a16="http://schemas.microsoft.com/office/drawing/2014/main" id="{BB5E3638-DA81-FDB9-2426-7BB989531A8D}"/>
              </a:ext>
            </a:extLst>
          </p:cNvPr>
          <p:cNvSpPr>
            <a:spLocks noGrp="1"/>
          </p:cNvSpPr>
          <p:nvPr>
            <p:ph sz="quarter" idx="10"/>
          </p:nvPr>
        </p:nvSpPr>
        <p:spPr>
          <a:xfrm>
            <a:off x="360000" y="1800000"/>
            <a:ext cx="10672958" cy="4140000"/>
          </a:xfrm>
        </p:spPr>
        <p:txBody>
          <a:bodyPr/>
          <a:lstStyle/>
          <a:p>
            <a:pPr marL="342900" indent="-342900">
              <a:buFont typeface="Arial" panose="020B0604020202020204" pitchFamily="34" charset="0"/>
              <a:buChar char="•"/>
            </a:pPr>
            <a:r>
              <a:rPr lang="en-US" dirty="0">
                <a:latin typeface="Arial" panose="020B0604020202020204" pitchFamily="34" charset="0"/>
                <a:ea typeface="Calibri" panose="020F0502020204030204" pitchFamily="34" charset="0"/>
                <a:cs typeface="Arial" panose="020B0604020202020204" pitchFamily="34" charset="0"/>
              </a:rPr>
              <a:t>A defrost timer (or electronic system controller) is usually used to sequence activities. </a:t>
            </a:r>
          </a:p>
          <a:p>
            <a:pPr marL="342900" indent="-342900">
              <a:buFont typeface="Arial" panose="020B0604020202020204" pitchFamily="34" charset="0"/>
              <a:buChar char="•"/>
            </a:pPr>
            <a:r>
              <a:rPr lang="en-US" dirty="0">
                <a:latin typeface="Arial" panose="020B0604020202020204" pitchFamily="34" charset="0"/>
                <a:ea typeface="Calibri" panose="020F0502020204030204" pitchFamily="34" charset="0"/>
                <a:cs typeface="Arial" panose="020B0604020202020204" pitchFamily="34" charset="0"/>
              </a:rPr>
              <a:t>Where defrost periods are to be shortened</a:t>
            </a:r>
            <a:r>
              <a:rPr lang="en-GB" dirty="0">
                <a:latin typeface="Arial" panose="020B0604020202020204" pitchFamily="34" charset="0"/>
                <a:ea typeface="Calibri" panose="020F0502020204030204" pitchFamily="34" charset="0"/>
                <a:cs typeface="Arial" panose="020B0604020202020204" pitchFamily="34" charset="0"/>
              </a:rPr>
              <a:t>, and frost build-up is heavy, electric heater elements are placed in the coil of the evaporator, the </a:t>
            </a:r>
            <a:r>
              <a:rPr lang="en-US" dirty="0">
                <a:latin typeface="Arial" panose="020B0604020202020204" pitchFamily="34" charset="0"/>
                <a:ea typeface="Calibri" panose="020F0502020204030204" pitchFamily="34" charset="0"/>
                <a:cs typeface="Arial" panose="020B0604020202020204" pitchFamily="34" charset="0"/>
              </a:rPr>
              <a:t>drain pan and the drain line. </a:t>
            </a:r>
          </a:p>
          <a:p>
            <a:endParaRPr lang="en-GB"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9337380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3471D7-6587-7C9E-51EF-139CEEF2019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E743233-5A79-C16F-E792-F1CF33B7CBC7}"/>
              </a:ext>
            </a:extLst>
          </p:cNvPr>
          <p:cNvSpPr>
            <a:spLocks noGrp="1"/>
          </p:cNvSpPr>
          <p:nvPr>
            <p:ph type="title"/>
          </p:nvPr>
        </p:nvSpPr>
        <p:spPr>
          <a:xfrm>
            <a:off x="252000" y="959222"/>
            <a:ext cx="11628452" cy="646331"/>
          </a:xfrm>
        </p:spPr>
        <p:txBody>
          <a:bodyPr/>
          <a:lstStyle/>
          <a:p>
            <a:r>
              <a:rPr lang="en-GB" dirty="0"/>
              <a:t>Electric defrost</a:t>
            </a:r>
          </a:p>
        </p:txBody>
      </p:sp>
      <p:sp>
        <p:nvSpPr>
          <p:cNvPr id="6" name="Content Placeholder 5">
            <a:extLst>
              <a:ext uri="{FF2B5EF4-FFF2-40B4-BE49-F238E27FC236}">
                <a16:creationId xmlns:a16="http://schemas.microsoft.com/office/drawing/2014/main" id="{CA743A37-0AA4-F66D-F7C4-7A54229AE27A}"/>
              </a:ext>
            </a:extLst>
          </p:cNvPr>
          <p:cNvSpPr>
            <a:spLocks noGrp="1"/>
          </p:cNvSpPr>
          <p:nvPr>
            <p:ph sz="quarter" idx="10"/>
          </p:nvPr>
        </p:nvSpPr>
        <p:spPr>
          <a:xfrm>
            <a:off x="359999" y="1800000"/>
            <a:ext cx="10588737" cy="4140000"/>
          </a:xfrm>
        </p:spPr>
        <p:txBody>
          <a:bodyPr/>
          <a:lstStyle/>
          <a:p>
            <a:pPr marL="342900" indent="-342900">
              <a:buFont typeface="Arial" panose="020B0604020202020204" pitchFamily="34" charset="0"/>
              <a:buChar char="•"/>
            </a:pPr>
            <a:r>
              <a:rPr lang="en-US" dirty="0">
                <a:latin typeface="Arial" panose="020B0604020202020204" pitchFamily="34" charset="0"/>
                <a:ea typeface="Calibri" panose="020F0502020204030204" pitchFamily="34" charset="0"/>
                <a:cs typeface="Arial" panose="020B0604020202020204" pitchFamily="34" charset="0"/>
              </a:rPr>
              <a:t>The timer/controller stops the cooling cycle together with the evaporator fans while defrost heaters are initiated. </a:t>
            </a:r>
          </a:p>
          <a:p>
            <a:pPr marL="342900" indent="-342900">
              <a:buFont typeface="Arial" panose="020B0604020202020204" pitchFamily="34" charset="0"/>
              <a:buChar char="•"/>
            </a:pPr>
            <a:r>
              <a:rPr lang="en-US" dirty="0">
                <a:latin typeface="Arial" panose="020B0604020202020204" pitchFamily="34" charset="0"/>
                <a:ea typeface="Calibri" panose="020F0502020204030204" pitchFamily="34" charset="0"/>
                <a:cs typeface="Arial" panose="020B0604020202020204" pitchFamily="34" charset="0"/>
              </a:rPr>
              <a:t>Controllers are programmed to allow for a delay in compressor start up and fan start up, allowing for draining time or drip time.</a:t>
            </a:r>
          </a:p>
          <a:p>
            <a:pPr marL="342900" indent="-342900">
              <a:buFont typeface="Arial" panose="020B0604020202020204" pitchFamily="34" charset="0"/>
              <a:buChar char="•"/>
            </a:pPr>
            <a:r>
              <a:rPr lang="en-US" dirty="0">
                <a:latin typeface="Arial" panose="020B0604020202020204" pitchFamily="34" charset="0"/>
                <a:ea typeface="Calibri" panose="020F0502020204030204" pitchFamily="34" charset="0"/>
                <a:cs typeface="Arial" panose="020B0604020202020204" pitchFamily="34" charset="0"/>
              </a:rPr>
              <a:t>Cooling is then started, allowing for any water droplet residue to be frozen to the coil and the heat from the defrost cycle to be removed ensuring neither are blown in to the refrigerated space.</a:t>
            </a:r>
          </a:p>
          <a:p>
            <a:endParaRPr lang="en-GB"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9352206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1AF6C74-1823-210C-EAB5-6E6E93FFEA7A}"/>
              </a:ext>
            </a:extLst>
          </p:cNvPr>
          <p:cNvSpPr/>
          <p:nvPr/>
        </p:nvSpPr>
        <p:spPr>
          <a:xfrm>
            <a:off x="359172" y="1800000"/>
            <a:ext cx="11520401" cy="3960000"/>
          </a:xfrm>
          <a:prstGeom prst="rect">
            <a:avLst/>
          </a:prstGeom>
          <a:solidFill>
            <a:schemeClr val="accent1">
              <a:lumMod val="95000"/>
            </a:schemeClr>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4" name="Title 1">
            <a:extLst>
              <a:ext uri="{FF2B5EF4-FFF2-40B4-BE49-F238E27FC236}">
                <a16:creationId xmlns:a16="http://schemas.microsoft.com/office/drawing/2014/main" id="{57254A62-B27F-9D07-861F-2C2C1DE56EE5}"/>
              </a:ext>
            </a:extLst>
          </p:cNvPr>
          <p:cNvSpPr txBox="1">
            <a:spLocks/>
          </p:cNvSpPr>
          <p:nvPr/>
        </p:nvSpPr>
        <p:spPr>
          <a:xfrm>
            <a:off x="252000" y="959222"/>
            <a:ext cx="11628452" cy="646331"/>
          </a:xfrm>
          <a:prstGeom prst="rect">
            <a:avLst/>
          </a:prstGeom>
        </p:spPr>
        <p:txBody>
          <a:bodyPr/>
          <a:lst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a:lstStyle>
          <a:p>
            <a:r>
              <a:rPr lang="en-GB" dirty="0"/>
              <a:t>Defrost sequence </a:t>
            </a:r>
          </a:p>
        </p:txBody>
      </p:sp>
      <p:pic>
        <p:nvPicPr>
          <p:cNvPr id="2" name="Picture 1">
            <a:extLst>
              <a:ext uri="{FF2B5EF4-FFF2-40B4-BE49-F238E27FC236}">
                <a16:creationId xmlns:a16="http://schemas.microsoft.com/office/drawing/2014/main" id="{B64BEF18-5B09-322F-FA22-82D3265D8AB0}"/>
              </a:ext>
            </a:extLst>
          </p:cNvPr>
          <p:cNvPicPr>
            <a:picLocks noChangeAspect="1"/>
          </p:cNvPicPr>
          <p:nvPr/>
        </p:nvPicPr>
        <p:blipFill>
          <a:blip r:embed="rId2"/>
          <a:stretch>
            <a:fillRect/>
          </a:stretch>
        </p:blipFill>
        <p:spPr>
          <a:xfrm>
            <a:off x="1624855" y="1017298"/>
            <a:ext cx="8882742" cy="4864018"/>
          </a:xfrm>
          <a:prstGeom prst="rect">
            <a:avLst/>
          </a:prstGeom>
        </p:spPr>
      </p:pic>
    </p:spTree>
    <p:extLst>
      <p:ext uri="{BB962C8B-B14F-4D97-AF65-F5344CB8AC3E}">
        <p14:creationId xmlns:p14="http://schemas.microsoft.com/office/powerpoint/2010/main" val="19634766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399766-ADD5-7623-3704-BD674D5520B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7BCC1C0-F15A-064E-4462-727808154B14}"/>
              </a:ext>
            </a:extLst>
          </p:cNvPr>
          <p:cNvSpPr>
            <a:spLocks noGrp="1"/>
          </p:cNvSpPr>
          <p:nvPr>
            <p:ph type="title"/>
          </p:nvPr>
        </p:nvSpPr>
        <p:spPr>
          <a:xfrm>
            <a:off x="252000" y="959222"/>
            <a:ext cx="11628452" cy="646331"/>
          </a:xfrm>
        </p:spPr>
        <p:txBody>
          <a:bodyPr/>
          <a:lstStyle/>
          <a:p>
            <a:r>
              <a:rPr lang="en-GB" dirty="0"/>
              <a:t>Electric defrost</a:t>
            </a:r>
          </a:p>
        </p:txBody>
      </p:sp>
      <p:sp>
        <p:nvSpPr>
          <p:cNvPr id="6" name="Content Placeholder 5">
            <a:extLst>
              <a:ext uri="{FF2B5EF4-FFF2-40B4-BE49-F238E27FC236}">
                <a16:creationId xmlns:a16="http://schemas.microsoft.com/office/drawing/2014/main" id="{5619F263-59FE-AE69-6045-313D73C142B5}"/>
              </a:ext>
            </a:extLst>
          </p:cNvPr>
          <p:cNvSpPr>
            <a:spLocks noGrp="1"/>
          </p:cNvSpPr>
          <p:nvPr>
            <p:ph sz="quarter" idx="10"/>
          </p:nvPr>
        </p:nvSpPr>
        <p:spPr>
          <a:xfrm>
            <a:off x="359999" y="1800000"/>
            <a:ext cx="10516547" cy="4140000"/>
          </a:xfrm>
        </p:spPr>
        <p:txBody>
          <a:bodyPr/>
          <a:lstStyle/>
          <a:p>
            <a:r>
              <a:rPr lang="en-US" dirty="0">
                <a:latin typeface="Arial" panose="020B0604020202020204" pitchFamily="34" charset="0"/>
                <a:ea typeface="Calibri" panose="020F0502020204030204" pitchFamily="34" charset="0"/>
                <a:cs typeface="Arial" panose="020B0604020202020204" pitchFamily="34" charset="0"/>
              </a:rPr>
              <a:t>A more advantageous method is ‘defrost on demand’, which senses the coil temperatures and then initiates the defrost. Once the coil reaches a pre-set temperature, the heaters switch off and cooling recommences.</a:t>
            </a:r>
          </a:p>
          <a:p>
            <a:endParaRPr lang="en-GB"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3592119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58EBDE-7758-30A7-F75A-0D57DDA8C99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BA76862-4F4B-02B3-E494-56F5455966E4}"/>
              </a:ext>
            </a:extLst>
          </p:cNvPr>
          <p:cNvSpPr>
            <a:spLocks noGrp="1"/>
          </p:cNvSpPr>
          <p:nvPr>
            <p:ph type="title"/>
          </p:nvPr>
        </p:nvSpPr>
        <p:spPr>
          <a:xfrm>
            <a:off x="252000" y="959222"/>
            <a:ext cx="11628452" cy="646331"/>
          </a:xfrm>
        </p:spPr>
        <p:txBody>
          <a:bodyPr/>
          <a:lstStyle/>
          <a:p>
            <a:r>
              <a:rPr lang="en-GB" dirty="0"/>
              <a:t>Electric defrost</a:t>
            </a:r>
          </a:p>
        </p:txBody>
      </p:sp>
      <p:sp>
        <p:nvSpPr>
          <p:cNvPr id="6" name="Content Placeholder 5">
            <a:extLst>
              <a:ext uri="{FF2B5EF4-FFF2-40B4-BE49-F238E27FC236}">
                <a16:creationId xmlns:a16="http://schemas.microsoft.com/office/drawing/2014/main" id="{A7585079-CA34-9271-8C55-874D62A5488D}"/>
              </a:ext>
            </a:extLst>
          </p:cNvPr>
          <p:cNvSpPr>
            <a:spLocks noGrp="1"/>
          </p:cNvSpPr>
          <p:nvPr>
            <p:ph sz="quarter" idx="10"/>
          </p:nvPr>
        </p:nvSpPr>
        <p:spPr>
          <a:xfrm>
            <a:off x="360000" y="1800000"/>
            <a:ext cx="10841400" cy="4140000"/>
          </a:xfrm>
        </p:spPr>
        <p:txBody>
          <a:bodyPr anchor="t" anchorCtr="0"/>
          <a:lstStyle/>
          <a:p>
            <a:r>
              <a:rPr lang="en-US" dirty="0">
                <a:latin typeface="Arial" panose="020B0604020202020204" pitchFamily="34" charset="0"/>
                <a:ea typeface="Calibri" panose="020F0502020204030204" pitchFamily="34" charset="0"/>
                <a:cs typeface="Arial" panose="020B0604020202020204" pitchFamily="34" charset="0"/>
              </a:rPr>
              <a:t>By definition, a freezer will require more defrosts and have a greater duration than a chiller</a:t>
            </a:r>
            <a:r>
              <a:rPr lang="en-GB" dirty="0">
                <a:latin typeface="Arial" panose="020B0604020202020204" pitchFamily="34" charset="0"/>
                <a:ea typeface="Calibri" panose="020F0502020204030204" pitchFamily="34" charset="0"/>
                <a:cs typeface="Arial" panose="020B0604020202020204" pitchFamily="34" charset="0"/>
              </a:rPr>
              <a:t>. Application, location and method of defrost vary in </a:t>
            </a:r>
            <a:r>
              <a:rPr lang="en-US" dirty="0">
                <a:latin typeface="Arial" panose="020B0604020202020204" pitchFamily="34" charset="0"/>
                <a:ea typeface="Calibri" panose="020F0502020204030204" pitchFamily="34" charset="0"/>
                <a:cs typeface="Arial" panose="020B0604020202020204" pitchFamily="34" charset="0"/>
              </a:rPr>
              <a:t>duration and termination temperatures. </a:t>
            </a:r>
          </a:p>
          <a:p>
            <a:pPr marL="342900" indent="-342900">
              <a:buFont typeface="Arial" panose="020B0604020202020204" pitchFamily="34" charset="0"/>
              <a:buChar char="•"/>
            </a:pPr>
            <a:r>
              <a:rPr lang="en-US" dirty="0">
                <a:latin typeface="Arial" panose="020B0604020202020204" pitchFamily="34" charset="0"/>
                <a:ea typeface="Calibri" panose="020F0502020204030204" pitchFamily="34" charset="0"/>
                <a:cs typeface="Arial" panose="020B0604020202020204" pitchFamily="34" charset="0"/>
              </a:rPr>
              <a:t>Freezer defrost intervals: 6 Intervals per day, every 4 hours</a:t>
            </a:r>
          </a:p>
          <a:p>
            <a:pPr marL="342900" indent="-342900">
              <a:buFont typeface="Arial" panose="020B0604020202020204" pitchFamily="34" charset="0"/>
              <a:buChar char="•"/>
            </a:pPr>
            <a:r>
              <a:rPr lang="en-US" dirty="0">
                <a:latin typeface="Arial" panose="020B0604020202020204" pitchFamily="34" charset="0"/>
                <a:ea typeface="Calibri" panose="020F0502020204030204" pitchFamily="34" charset="0"/>
                <a:cs typeface="Arial" panose="020B0604020202020204" pitchFamily="34" charset="0"/>
              </a:rPr>
              <a:t>Freezer defrost duration: 20 mins</a:t>
            </a:r>
          </a:p>
          <a:p>
            <a:pPr marL="342900" indent="-342900">
              <a:buFont typeface="Arial" panose="020B0604020202020204" pitchFamily="34" charset="0"/>
              <a:buChar char="•"/>
            </a:pPr>
            <a:r>
              <a:rPr lang="en-US" dirty="0">
                <a:latin typeface="Arial" panose="020B0604020202020204" pitchFamily="34" charset="0"/>
                <a:ea typeface="Calibri" panose="020F0502020204030204" pitchFamily="34" charset="0"/>
                <a:cs typeface="Arial" panose="020B0604020202020204" pitchFamily="34" charset="0"/>
              </a:rPr>
              <a:t>Chiller defrost intervals: 4 intervals per day, every 6 hours</a:t>
            </a:r>
          </a:p>
          <a:p>
            <a:pPr marL="342900" indent="-342900">
              <a:buFont typeface="Arial" panose="020B0604020202020204" pitchFamily="34" charset="0"/>
              <a:buChar char="•"/>
            </a:pPr>
            <a:r>
              <a:rPr lang="en-US" dirty="0">
                <a:latin typeface="Arial" panose="020B0604020202020204" pitchFamily="34" charset="0"/>
                <a:ea typeface="Calibri" panose="020F0502020204030204" pitchFamily="34" charset="0"/>
                <a:cs typeface="Arial" panose="020B0604020202020204" pitchFamily="34" charset="0"/>
              </a:rPr>
              <a:t>Chiller defrost duration: 10mins </a:t>
            </a:r>
          </a:p>
          <a:p>
            <a:endParaRPr lang="en-GB"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6202260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A745C3-BCD7-572E-4A54-E62E6C5EC36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832A5EA-FBA3-C6BD-39CB-3EFE09F2380B}"/>
              </a:ext>
            </a:extLst>
          </p:cNvPr>
          <p:cNvSpPr>
            <a:spLocks noGrp="1"/>
          </p:cNvSpPr>
          <p:nvPr>
            <p:ph type="title"/>
          </p:nvPr>
        </p:nvSpPr>
        <p:spPr>
          <a:xfrm>
            <a:off x="252000" y="959222"/>
            <a:ext cx="11628452" cy="646331"/>
          </a:xfrm>
        </p:spPr>
        <p:txBody>
          <a:bodyPr/>
          <a:lstStyle/>
          <a:p>
            <a:r>
              <a:rPr lang="en-GB" dirty="0"/>
              <a:t>Gas defrost</a:t>
            </a:r>
          </a:p>
        </p:txBody>
      </p:sp>
      <p:sp>
        <p:nvSpPr>
          <p:cNvPr id="6" name="Content Placeholder 5">
            <a:extLst>
              <a:ext uri="{FF2B5EF4-FFF2-40B4-BE49-F238E27FC236}">
                <a16:creationId xmlns:a16="http://schemas.microsoft.com/office/drawing/2014/main" id="{BFB31BB3-37AB-341E-DFF5-E24E12DB5706}"/>
              </a:ext>
            </a:extLst>
          </p:cNvPr>
          <p:cNvSpPr>
            <a:spLocks noGrp="1"/>
          </p:cNvSpPr>
          <p:nvPr>
            <p:ph sz="quarter" idx="10"/>
          </p:nvPr>
        </p:nvSpPr>
        <p:spPr>
          <a:xfrm>
            <a:off x="360000" y="1800000"/>
            <a:ext cx="10612800" cy="4140000"/>
          </a:xfrm>
        </p:spPr>
        <p:txBody>
          <a:bodyPr/>
          <a:lstStyle/>
          <a:p>
            <a:r>
              <a:rPr lang="en-US" dirty="0">
                <a:latin typeface="Arial"/>
                <a:ea typeface="Calibri"/>
                <a:cs typeface="Arial"/>
              </a:rPr>
              <a:t>Gas defrost uses the system’s internal energy to defrost the evaporator, using the high temperature discharge </a:t>
            </a:r>
            <a:r>
              <a:rPr lang="en-US" dirty="0" err="1">
                <a:latin typeface="Arial"/>
                <a:ea typeface="Calibri"/>
                <a:cs typeface="Arial"/>
              </a:rPr>
              <a:t>vapour</a:t>
            </a:r>
            <a:r>
              <a:rPr lang="en-US" dirty="0">
                <a:latin typeface="Arial"/>
                <a:ea typeface="Calibri"/>
                <a:cs typeface="Arial"/>
              </a:rPr>
              <a:t> to add the required heat to accomplish a defrost cycle. </a:t>
            </a:r>
          </a:p>
          <a:p>
            <a:r>
              <a:rPr lang="en-US" dirty="0"/>
              <a:t>Advantages of hot gas defrost:</a:t>
            </a:r>
          </a:p>
          <a:p>
            <a:pPr marL="342900" indent="-342900">
              <a:buFont typeface="Arial" panose="020B0604020202020204" pitchFamily="34" charset="0"/>
              <a:buChar char="•"/>
            </a:pPr>
            <a:r>
              <a:rPr lang="en-US" dirty="0"/>
              <a:t>Reduced defrost duration.</a:t>
            </a:r>
          </a:p>
          <a:p>
            <a:pPr marL="342900" indent="-342900">
              <a:buFont typeface="Arial" panose="020B0604020202020204" pitchFamily="34" charset="0"/>
              <a:buChar char="•"/>
            </a:pPr>
            <a:r>
              <a:rPr lang="en-US" dirty="0">
                <a:ea typeface="ＭＳ Ｐゴシック"/>
              </a:rPr>
              <a:t>Hot gas defrost is less likely to raise humidity levels inside the cold room, </a:t>
            </a:r>
            <a:r>
              <a:rPr lang="en-US">
                <a:ea typeface="ＭＳ Ｐゴシック"/>
              </a:rPr>
              <a:t>due to the temperature of the electric heater.</a:t>
            </a:r>
            <a:endParaRPr lang="en-US">
              <a:latin typeface="Arial" panose="020B0604020202020204" pitchFamily="34" charset="0"/>
              <a:ea typeface="ＭＳ Ｐゴシック"/>
              <a:cs typeface="Arial" panose="020B0604020202020204" pitchFamily="34" charset="0"/>
            </a:endParaRPr>
          </a:p>
          <a:p>
            <a:endParaRPr lang="en-US" dirty="0">
              <a:latin typeface="Arial" panose="020B0604020202020204" pitchFamily="34" charset="0"/>
              <a:ea typeface="Calibri" panose="020F0502020204030204" pitchFamily="34" charset="0"/>
              <a:cs typeface="Arial" panose="020B0604020202020204" pitchFamily="34" charset="0"/>
            </a:endParaRPr>
          </a:p>
          <a:p>
            <a:endParaRPr lang="en-US"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3841771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CEF683-CEB6-E1D9-6D33-E0F28585AB5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752212A-CD22-6FD8-4228-A4D366BCA9DF}"/>
              </a:ext>
            </a:extLst>
          </p:cNvPr>
          <p:cNvSpPr>
            <a:spLocks noGrp="1"/>
          </p:cNvSpPr>
          <p:nvPr>
            <p:ph type="title"/>
          </p:nvPr>
        </p:nvSpPr>
        <p:spPr>
          <a:xfrm>
            <a:off x="252000" y="959222"/>
            <a:ext cx="11628452" cy="646331"/>
          </a:xfrm>
        </p:spPr>
        <p:txBody>
          <a:bodyPr/>
          <a:lstStyle/>
          <a:p>
            <a:r>
              <a:rPr lang="en-GB" dirty="0"/>
              <a:t>Gas defrost</a:t>
            </a:r>
          </a:p>
        </p:txBody>
      </p:sp>
      <p:sp>
        <p:nvSpPr>
          <p:cNvPr id="6" name="Content Placeholder 5">
            <a:extLst>
              <a:ext uri="{FF2B5EF4-FFF2-40B4-BE49-F238E27FC236}">
                <a16:creationId xmlns:a16="http://schemas.microsoft.com/office/drawing/2014/main" id="{22DEF163-7EB4-503A-7667-6A60F98EC353}"/>
              </a:ext>
            </a:extLst>
          </p:cNvPr>
          <p:cNvSpPr>
            <a:spLocks noGrp="1"/>
          </p:cNvSpPr>
          <p:nvPr>
            <p:ph sz="quarter" idx="10"/>
          </p:nvPr>
        </p:nvSpPr>
        <p:spPr>
          <a:xfrm>
            <a:off x="359999" y="1800000"/>
            <a:ext cx="10528579" cy="4140000"/>
          </a:xfrm>
        </p:spPr>
        <p:txBody>
          <a:bodyPr/>
          <a:lstStyle/>
          <a:p>
            <a:r>
              <a:rPr lang="en-US" dirty="0">
                <a:latin typeface="Arial" panose="020B0604020202020204" pitchFamily="34" charset="0"/>
                <a:ea typeface="Calibri" panose="020F0502020204030204" pitchFamily="34" charset="0"/>
                <a:cs typeface="Arial" panose="020B0604020202020204" pitchFamily="34" charset="0"/>
              </a:rPr>
              <a:t>There are negative implications associated with hot gas defrost:</a:t>
            </a:r>
          </a:p>
          <a:p>
            <a:pPr marL="342900" indent="-342900">
              <a:buFont typeface="Arial" panose="020B0604020202020204" pitchFamily="34" charset="0"/>
              <a:buChar char="•"/>
            </a:pPr>
            <a:r>
              <a:rPr lang="en-US" dirty="0">
                <a:latin typeface="Arial" panose="020B0604020202020204" pitchFamily="34" charset="0"/>
                <a:ea typeface="Calibri" panose="020F0502020204030204" pitchFamily="34" charset="0"/>
                <a:cs typeface="Arial" panose="020B0604020202020204" pitchFamily="34" charset="0"/>
              </a:rPr>
              <a:t>By passing the condenser, hot gas defrost increases compressor work. </a:t>
            </a:r>
          </a:p>
          <a:p>
            <a:pPr marL="342900" indent="-342900">
              <a:buFont typeface="Arial" panose="020B0604020202020204" pitchFamily="34" charset="0"/>
              <a:buChar char="•"/>
            </a:pPr>
            <a:r>
              <a:rPr lang="en-US" dirty="0">
                <a:latin typeface="Arial" panose="020B0604020202020204" pitchFamily="34" charset="0"/>
                <a:ea typeface="Calibri" panose="020F0502020204030204" pitchFamily="34" charset="0"/>
                <a:cs typeface="Arial" panose="020B0604020202020204" pitchFamily="34" charset="0"/>
              </a:rPr>
              <a:t>Part of this energy is transferred back to the refrigerated space. </a:t>
            </a:r>
          </a:p>
          <a:p>
            <a:pPr marL="342900" indent="-342900">
              <a:buFont typeface="Arial" panose="020B0604020202020204" pitchFamily="34" charset="0"/>
              <a:buChar char="•"/>
            </a:pPr>
            <a:r>
              <a:rPr lang="en-US" dirty="0">
                <a:latin typeface="Arial" panose="020B0604020202020204" pitchFamily="34" charset="0"/>
                <a:ea typeface="Calibri" panose="020F0502020204030204" pitchFamily="34" charset="0"/>
                <a:cs typeface="Arial" panose="020B0604020202020204" pitchFamily="34" charset="0"/>
              </a:rPr>
              <a:t>Time used for defrost is not used for cooling.</a:t>
            </a:r>
          </a:p>
          <a:p>
            <a:pPr marL="342900" indent="-342900">
              <a:buFont typeface="Arial" panose="020B0604020202020204" pitchFamily="34" charset="0"/>
              <a:buChar char="•"/>
            </a:pPr>
            <a:r>
              <a:rPr lang="en-US" dirty="0">
                <a:latin typeface="Arial" panose="020B0604020202020204" pitchFamily="34" charset="0"/>
                <a:ea typeface="Calibri" panose="020F0502020204030204" pitchFamily="34" charset="0"/>
                <a:cs typeface="Arial" panose="020B0604020202020204" pitchFamily="34" charset="0"/>
              </a:rPr>
              <a:t>Mechanical stress undergone by key components.</a:t>
            </a:r>
          </a:p>
          <a:p>
            <a:endParaRPr lang="en-US"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9624006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FFB772F-E825-9D87-9E8B-D04BC8A5280C}"/>
              </a:ext>
            </a:extLst>
          </p:cNvPr>
          <p:cNvSpPr>
            <a:spLocks noGrp="1"/>
          </p:cNvSpPr>
          <p:nvPr>
            <p:ph type="title"/>
          </p:nvPr>
        </p:nvSpPr>
        <p:spPr>
          <a:xfrm>
            <a:off x="252000" y="959222"/>
            <a:ext cx="11628452" cy="646331"/>
          </a:xfrm>
        </p:spPr>
        <p:txBody>
          <a:bodyPr/>
          <a:lstStyle/>
          <a:p>
            <a:r>
              <a:rPr lang="en-GB" dirty="0"/>
              <a:t>Introduction</a:t>
            </a:r>
          </a:p>
        </p:txBody>
      </p:sp>
      <p:sp>
        <p:nvSpPr>
          <p:cNvPr id="4" name="Content Placeholder 3">
            <a:extLst>
              <a:ext uri="{FF2B5EF4-FFF2-40B4-BE49-F238E27FC236}">
                <a16:creationId xmlns:a16="http://schemas.microsoft.com/office/drawing/2014/main" id="{183CA12B-98D8-441B-A2DE-6FF2B2597824}"/>
              </a:ext>
            </a:extLst>
          </p:cNvPr>
          <p:cNvSpPr>
            <a:spLocks noGrp="1"/>
          </p:cNvSpPr>
          <p:nvPr>
            <p:ph sz="quarter" idx="10"/>
          </p:nvPr>
        </p:nvSpPr>
        <p:spPr/>
        <p:txBody>
          <a:bodyPr/>
          <a:lstStyle/>
          <a:p>
            <a:r>
              <a:rPr lang="en-GB" dirty="0">
                <a:solidFill>
                  <a:srgbClr val="111111"/>
                </a:solidFill>
                <a:latin typeface="Arial" panose="020B0604020202020204" pitchFamily="34" charset="0"/>
                <a:cs typeface="Arial" panose="020B0604020202020204" pitchFamily="34" charset="0"/>
              </a:rPr>
              <a:t>Where and when do you need to worry about defrosting coils?</a:t>
            </a:r>
            <a:endParaRPr lang="en-GB" b="0" i="0" dirty="0">
              <a:solidFill>
                <a:srgbClr val="111111"/>
              </a:solidFill>
              <a:effectLst/>
              <a:latin typeface="Arial" panose="020B0604020202020204" pitchFamily="34" charset="0"/>
              <a:cs typeface="Arial" panose="020B0604020202020204" pitchFamily="34" charset="0"/>
            </a:endParaRPr>
          </a:p>
          <a:p>
            <a:endParaRPr lang="en-GB" dirty="0">
              <a:solidFill>
                <a:srgbClr val="111111"/>
              </a:solidFill>
              <a:latin typeface="Arial" panose="020B0604020202020204" pitchFamily="34" charset="0"/>
              <a:cs typeface="Arial" panose="020B0604020202020204" pitchFamily="34" charset="0"/>
            </a:endParaRPr>
          </a:p>
          <a:p>
            <a:endParaRPr lang="en-GB" dirty="0"/>
          </a:p>
        </p:txBody>
      </p:sp>
    </p:spTree>
    <p:extLst>
      <p:ext uri="{BB962C8B-B14F-4D97-AF65-F5344CB8AC3E}">
        <p14:creationId xmlns:p14="http://schemas.microsoft.com/office/powerpoint/2010/main" val="2808480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BC30A9-3FFA-1647-59B9-D2178FBF589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A0341B6-D633-D75D-1D80-BA3A2B61EDB4}"/>
              </a:ext>
            </a:extLst>
          </p:cNvPr>
          <p:cNvSpPr>
            <a:spLocks noGrp="1"/>
          </p:cNvSpPr>
          <p:nvPr>
            <p:ph type="title"/>
          </p:nvPr>
        </p:nvSpPr>
        <p:spPr>
          <a:xfrm>
            <a:off x="252000" y="959222"/>
            <a:ext cx="11628452" cy="646331"/>
          </a:xfrm>
        </p:spPr>
        <p:txBody>
          <a:bodyPr/>
          <a:lstStyle/>
          <a:p>
            <a:r>
              <a:rPr lang="en-GB" dirty="0"/>
              <a:t>Gas defrost</a:t>
            </a:r>
          </a:p>
        </p:txBody>
      </p:sp>
      <p:sp>
        <p:nvSpPr>
          <p:cNvPr id="6" name="Content Placeholder 5">
            <a:extLst>
              <a:ext uri="{FF2B5EF4-FFF2-40B4-BE49-F238E27FC236}">
                <a16:creationId xmlns:a16="http://schemas.microsoft.com/office/drawing/2014/main" id="{FD1501C5-A6A1-1F7F-232E-B1F18AC8587F}"/>
              </a:ext>
            </a:extLst>
          </p:cNvPr>
          <p:cNvSpPr>
            <a:spLocks noGrp="1"/>
          </p:cNvSpPr>
          <p:nvPr>
            <p:ph sz="quarter" idx="10"/>
          </p:nvPr>
        </p:nvSpPr>
        <p:spPr>
          <a:xfrm>
            <a:off x="359998" y="1800000"/>
            <a:ext cx="10887121" cy="4140000"/>
          </a:xfrm>
        </p:spPr>
        <p:txBody>
          <a:bodyPr/>
          <a:lstStyle/>
          <a:p>
            <a:r>
              <a:rPr lang="en-US" dirty="0">
                <a:latin typeface="Arial" panose="020B0604020202020204" pitchFamily="34" charset="0"/>
                <a:ea typeface="Calibri" panose="020F0502020204030204" pitchFamily="34" charset="0"/>
                <a:cs typeface="Arial" panose="020B0604020202020204" pitchFamily="34" charset="0"/>
              </a:rPr>
              <a:t>Although we have listed some negatives, there are ways to negate the increase in energy usage:</a:t>
            </a:r>
          </a:p>
          <a:p>
            <a:pPr marL="342900" indent="-342900">
              <a:buFont typeface="Arial" panose="020B0604020202020204" pitchFamily="34" charset="0"/>
              <a:buChar char="•"/>
            </a:pPr>
            <a:r>
              <a:rPr lang="en-US" dirty="0">
                <a:ea typeface="ＭＳ Ｐゴシック"/>
              </a:rPr>
              <a:t>Variable speed compressors: Reduce energy consumption during defrost by </a:t>
            </a:r>
            <a:r>
              <a:rPr lang="en-GB">
                <a:ea typeface="ＭＳ Ｐゴシック"/>
              </a:rPr>
              <a:t>minimising</a:t>
            </a:r>
            <a:r>
              <a:rPr lang="en-US" dirty="0">
                <a:ea typeface="ＭＳ Ｐゴシック"/>
              </a:rPr>
              <a:t> unnecessary bypass flow.</a:t>
            </a:r>
          </a:p>
          <a:p>
            <a:pPr marL="342900" indent="-342900">
              <a:buFont typeface="Arial" panose="020B0604020202020204" pitchFamily="34" charset="0"/>
              <a:buChar char="•"/>
            </a:pPr>
            <a:r>
              <a:rPr lang="en-US" dirty="0">
                <a:ea typeface="ＭＳ Ｐゴシック"/>
              </a:rPr>
              <a:t>Defrost on demand: Utilising algorithms and sensors, initiate defrost only when needed.</a:t>
            </a:r>
          </a:p>
          <a:p>
            <a:pPr marL="342900" indent="-342900">
              <a:buFont typeface="Arial" panose="020B0604020202020204" pitchFamily="34" charset="0"/>
              <a:buChar char="•"/>
            </a:pPr>
            <a:r>
              <a:rPr lang="en-US" dirty="0"/>
              <a:t>Properly sized components: Optimized evaporator design and water drainage, especially on large systems.</a:t>
            </a:r>
          </a:p>
          <a:p>
            <a:endParaRPr lang="en-US"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618179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616DD1-BDCD-0474-9F60-E3D5124ED16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9D94C24-9B98-5FFB-1636-9442646103F4}"/>
              </a:ext>
            </a:extLst>
          </p:cNvPr>
          <p:cNvSpPr>
            <a:spLocks noGrp="1"/>
          </p:cNvSpPr>
          <p:nvPr>
            <p:ph type="title"/>
          </p:nvPr>
        </p:nvSpPr>
        <p:spPr>
          <a:xfrm>
            <a:off x="252000" y="959222"/>
            <a:ext cx="11628452" cy="646331"/>
          </a:xfrm>
        </p:spPr>
        <p:txBody>
          <a:bodyPr/>
          <a:lstStyle/>
          <a:p>
            <a:r>
              <a:rPr lang="en-GB" dirty="0"/>
              <a:t>Gas defrost </a:t>
            </a:r>
          </a:p>
        </p:txBody>
      </p:sp>
      <p:sp>
        <p:nvSpPr>
          <p:cNvPr id="6" name="Content Placeholder 5">
            <a:extLst>
              <a:ext uri="{FF2B5EF4-FFF2-40B4-BE49-F238E27FC236}">
                <a16:creationId xmlns:a16="http://schemas.microsoft.com/office/drawing/2014/main" id="{94B82E2C-350F-3F6C-9277-A04E0C9B2E22}"/>
              </a:ext>
            </a:extLst>
          </p:cNvPr>
          <p:cNvSpPr>
            <a:spLocks noGrp="1"/>
          </p:cNvSpPr>
          <p:nvPr>
            <p:ph sz="quarter" idx="10"/>
          </p:nvPr>
        </p:nvSpPr>
        <p:spPr>
          <a:xfrm>
            <a:off x="359999" y="1800000"/>
            <a:ext cx="10757179" cy="4140000"/>
          </a:xfrm>
        </p:spPr>
        <p:txBody>
          <a:bodyPr/>
          <a:lstStyle/>
          <a:p>
            <a:pPr marL="342900" indent="-342900" fontAlgn="t">
              <a:buFont typeface="Arial" panose="020B0604020202020204" pitchFamily="34" charset="0"/>
              <a:buChar char="•"/>
            </a:pPr>
            <a:r>
              <a:rPr lang="en-US" dirty="0"/>
              <a:t>The hot gas defrost cycle is started and stopped by a controller/timer. Hot refrigerant gas is diverted from the compressor through a dedicated </a:t>
            </a:r>
            <a:r>
              <a:rPr lang="en-US" b="1" dirty="0"/>
              <a:t>hot gas defrost valve, </a:t>
            </a:r>
            <a:r>
              <a:rPr lang="en-US" dirty="0"/>
              <a:t>just after the expansion valve, allowing it to flow into the evaporator coils.</a:t>
            </a:r>
          </a:p>
          <a:p>
            <a:pPr marL="342900" indent="-342900" fontAlgn="t">
              <a:buFont typeface="Arial" panose="020B0604020202020204" pitchFamily="34" charset="0"/>
              <a:buChar char="•"/>
            </a:pPr>
            <a:r>
              <a:rPr lang="en-US" dirty="0"/>
              <a:t>The hot gas raises the temperature of the coils, effectively melting any accumulated frost and restoring airflow.</a:t>
            </a:r>
          </a:p>
          <a:p>
            <a:pPr marL="342900" indent="-342900" fontAlgn="t">
              <a:buFont typeface="Arial" panose="020B0604020202020204" pitchFamily="34" charset="0"/>
              <a:buChar char="•"/>
            </a:pPr>
            <a:r>
              <a:rPr lang="en-US" dirty="0"/>
              <a:t>Once the frost has melted, water drains away from the evaporator, and normal refrigeration resumes as the system returns to its cooling mode.</a:t>
            </a:r>
          </a:p>
          <a:p>
            <a:pPr fontAlgn="t"/>
            <a:endParaRPr lang="en-US" dirty="0"/>
          </a:p>
          <a:p>
            <a:pPr fontAlgn="t"/>
            <a:r>
              <a:rPr lang="en-US" dirty="0"/>
              <a:t> </a:t>
            </a:r>
            <a:endParaRPr lang="en-US"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0728441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336A2F-3645-A7DF-8648-CF62C6A0F65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ABD0770-5DA0-7997-ACD1-12E8D7EB6B39}"/>
              </a:ext>
            </a:extLst>
          </p:cNvPr>
          <p:cNvSpPr>
            <a:spLocks noGrp="1"/>
          </p:cNvSpPr>
          <p:nvPr>
            <p:ph type="title"/>
          </p:nvPr>
        </p:nvSpPr>
        <p:spPr>
          <a:xfrm>
            <a:off x="252000" y="959222"/>
            <a:ext cx="11628452" cy="646331"/>
          </a:xfrm>
        </p:spPr>
        <p:txBody>
          <a:bodyPr/>
          <a:lstStyle/>
          <a:p>
            <a:r>
              <a:rPr lang="en-US" dirty="0"/>
              <a:t>Methods</a:t>
            </a:r>
            <a:r>
              <a:rPr lang="en-GB" dirty="0"/>
              <a:t> of gas defrost </a:t>
            </a:r>
          </a:p>
        </p:txBody>
      </p:sp>
      <p:sp>
        <p:nvSpPr>
          <p:cNvPr id="6" name="Content Placeholder 5">
            <a:extLst>
              <a:ext uri="{FF2B5EF4-FFF2-40B4-BE49-F238E27FC236}">
                <a16:creationId xmlns:a16="http://schemas.microsoft.com/office/drawing/2014/main" id="{CB2E0CCE-C7D7-6ED6-8363-8FF27E91C907}"/>
              </a:ext>
            </a:extLst>
          </p:cNvPr>
          <p:cNvSpPr>
            <a:spLocks noGrp="1"/>
          </p:cNvSpPr>
          <p:nvPr>
            <p:ph sz="quarter" idx="10"/>
          </p:nvPr>
        </p:nvSpPr>
        <p:spPr>
          <a:xfrm>
            <a:off x="359999" y="1800000"/>
            <a:ext cx="10468421" cy="4140000"/>
          </a:xfrm>
        </p:spPr>
        <p:txBody>
          <a:bodyPr/>
          <a:lstStyle/>
          <a:p>
            <a:pPr fontAlgn="t"/>
            <a:r>
              <a:rPr lang="en-US" dirty="0"/>
              <a:t>There are different methods to achieve this depending on system size and design:</a:t>
            </a:r>
          </a:p>
          <a:p>
            <a:pPr marL="342900" indent="-342900" fontAlgn="t">
              <a:buFont typeface="Arial" panose="020B0604020202020204" pitchFamily="34" charset="0"/>
              <a:buChar char="•"/>
            </a:pPr>
            <a:r>
              <a:rPr lang="en-US" dirty="0">
                <a:latin typeface="Arial" panose="020B0604020202020204" pitchFamily="34" charset="0"/>
                <a:ea typeface="Calibri" panose="020F0502020204030204" pitchFamily="34" charset="0"/>
                <a:cs typeface="Arial" panose="020B0604020202020204" pitchFamily="34" charset="0"/>
              </a:rPr>
              <a:t>Two-port valve: Branch line from the discharge line of small systems.</a:t>
            </a:r>
          </a:p>
          <a:p>
            <a:pPr marL="342900" indent="-342900" fontAlgn="t">
              <a:buFont typeface="Arial" panose="020B0604020202020204" pitchFamily="34" charset="0"/>
              <a:buChar char="•"/>
            </a:pPr>
            <a:r>
              <a:rPr lang="en-US" dirty="0">
                <a:latin typeface="Arial"/>
                <a:ea typeface="Calibri"/>
                <a:cs typeface="Arial"/>
              </a:rPr>
              <a:t>Three or four-port valve: Multi-</a:t>
            </a:r>
            <a:r>
              <a:rPr lang="en-US" dirty="0" err="1">
                <a:latin typeface="Arial"/>
                <a:ea typeface="Calibri"/>
                <a:cs typeface="Arial"/>
              </a:rPr>
              <a:t>evap</a:t>
            </a:r>
            <a:r>
              <a:rPr lang="en-US" dirty="0">
                <a:latin typeface="Arial"/>
                <a:ea typeface="Calibri"/>
                <a:cs typeface="Arial"/>
              </a:rPr>
              <a:t> systems.</a:t>
            </a:r>
          </a:p>
          <a:p>
            <a:pPr marL="342900" indent="-342900" fontAlgn="t">
              <a:buFont typeface="Arial" panose="020B0604020202020204" pitchFamily="34" charset="0"/>
              <a:buChar char="•"/>
            </a:pPr>
            <a:r>
              <a:rPr lang="en-US" dirty="0">
                <a:latin typeface="Arial"/>
                <a:ea typeface="Calibri"/>
                <a:cs typeface="Arial"/>
              </a:rPr>
              <a:t>Four-port slide or ball valve: Reversed cycle defrosting, as it says, the </a:t>
            </a:r>
            <a:r>
              <a:rPr lang="en-US" dirty="0" err="1">
                <a:latin typeface="Arial"/>
                <a:ea typeface="Calibri"/>
                <a:cs typeface="Arial"/>
              </a:rPr>
              <a:t>evap</a:t>
            </a:r>
            <a:r>
              <a:rPr lang="en-US" dirty="0">
                <a:latin typeface="Arial"/>
                <a:ea typeface="Calibri"/>
                <a:cs typeface="Arial"/>
              </a:rPr>
              <a:t> becomes the condenser and the condenser the evap.</a:t>
            </a:r>
          </a:p>
        </p:txBody>
      </p:sp>
    </p:spTree>
    <p:extLst>
      <p:ext uri="{BB962C8B-B14F-4D97-AF65-F5344CB8AC3E}">
        <p14:creationId xmlns:p14="http://schemas.microsoft.com/office/powerpoint/2010/main" val="40962525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73EA40-4EAE-272A-D5C5-CE8DE51110B3}"/>
              </a:ext>
            </a:extLst>
          </p:cNvPr>
          <p:cNvSpPr>
            <a:spLocks noGrp="1"/>
          </p:cNvSpPr>
          <p:nvPr>
            <p:ph type="title"/>
          </p:nvPr>
        </p:nvSpPr>
        <p:spPr>
          <a:xfrm>
            <a:off x="252000" y="959222"/>
            <a:ext cx="11628452" cy="646331"/>
          </a:xfrm>
        </p:spPr>
        <p:txBody>
          <a:bodyPr/>
          <a:lstStyle/>
          <a:p>
            <a:r>
              <a:rPr lang="en-US" dirty="0"/>
              <a:t>Saturated gas defrost</a:t>
            </a:r>
            <a:endParaRPr lang="en-GB" dirty="0"/>
          </a:p>
        </p:txBody>
      </p:sp>
      <p:sp>
        <p:nvSpPr>
          <p:cNvPr id="4" name="Content Placeholder 3">
            <a:extLst>
              <a:ext uri="{FF2B5EF4-FFF2-40B4-BE49-F238E27FC236}">
                <a16:creationId xmlns:a16="http://schemas.microsoft.com/office/drawing/2014/main" id="{8AF3A0ED-7251-D607-41B4-7FE5F0F138DB}"/>
              </a:ext>
            </a:extLst>
          </p:cNvPr>
          <p:cNvSpPr>
            <a:spLocks noGrp="1"/>
          </p:cNvSpPr>
          <p:nvPr>
            <p:ph sz="quarter" idx="10"/>
          </p:nvPr>
        </p:nvSpPr>
        <p:spPr/>
        <p:txBody>
          <a:bodyPr/>
          <a:lstStyle/>
          <a:p>
            <a:r>
              <a:rPr lang="en-US" dirty="0"/>
              <a:t>Saturated gas defrost uses saturated vapour from the top of the liquid receiver rather than superheated vapour from the discharge, as it does with a hot gas defrost system.</a:t>
            </a:r>
          </a:p>
          <a:p>
            <a:r>
              <a:rPr lang="en-US" dirty="0"/>
              <a:t>It benefits from a quicker defrost than when using Superheat discharge vapour.</a:t>
            </a:r>
            <a:endParaRPr lang="en-GB" dirty="0"/>
          </a:p>
          <a:p>
            <a:r>
              <a:rPr lang="en-GB" dirty="0"/>
              <a:t>But why? Logic would say it should defrost quicker when using superheated discharge vapour.</a:t>
            </a:r>
          </a:p>
          <a:p>
            <a:endParaRPr lang="en-GB" dirty="0"/>
          </a:p>
          <a:p>
            <a:endParaRPr lang="en-GB" dirty="0"/>
          </a:p>
          <a:p>
            <a:endParaRPr lang="en-US" dirty="0"/>
          </a:p>
          <a:p>
            <a:endParaRPr lang="en-US" dirty="0"/>
          </a:p>
          <a:p>
            <a:endParaRPr lang="en-US" dirty="0"/>
          </a:p>
        </p:txBody>
      </p:sp>
      <p:pic>
        <p:nvPicPr>
          <p:cNvPr id="3" name="Content Placeholder 2">
            <a:extLst>
              <a:ext uri="{FF2B5EF4-FFF2-40B4-BE49-F238E27FC236}">
                <a16:creationId xmlns:a16="http://schemas.microsoft.com/office/drawing/2014/main" id="{84843415-637F-9F34-6433-B6ACC718FB55}"/>
              </a:ext>
            </a:extLst>
          </p:cNvPr>
          <p:cNvPicPr>
            <a:picLocks noChangeAspect="1"/>
          </p:cNvPicPr>
          <p:nvPr/>
        </p:nvPicPr>
        <p:blipFill>
          <a:blip r:embed="rId3"/>
          <a:srcRect/>
          <a:stretch/>
        </p:blipFill>
        <p:spPr bwMode="auto">
          <a:xfrm>
            <a:off x="7666225" y="1800000"/>
            <a:ext cx="4089833" cy="2669885"/>
          </a:xfrm>
          <a:prstGeom prst="rect">
            <a:avLst/>
          </a:prstGeom>
          <a:noFill/>
          <a:ln w="9525">
            <a:noFill/>
            <a:miter lim="800000"/>
            <a:headEnd/>
            <a:tailEnd/>
          </a:ln>
        </p:spPr>
      </p:pic>
    </p:spTree>
    <p:extLst>
      <p:ext uri="{BB962C8B-B14F-4D97-AF65-F5344CB8AC3E}">
        <p14:creationId xmlns:p14="http://schemas.microsoft.com/office/powerpoint/2010/main" val="17539621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94EA8A-F9C9-B287-B89B-503C4D638AD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6C6FA9C-C3EF-F735-5F67-F2D784C3A410}"/>
              </a:ext>
            </a:extLst>
          </p:cNvPr>
          <p:cNvSpPr>
            <a:spLocks noGrp="1"/>
          </p:cNvSpPr>
          <p:nvPr>
            <p:ph type="title"/>
          </p:nvPr>
        </p:nvSpPr>
        <p:spPr>
          <a:xfrm>
            <a:off x="252000" y="959222"/>
            <a:ext cx="11628452" cy="646331"/>
          </a:xfrm>
        </p:spPr>
        <p:txBody>
          <a:bodyPr/>
          <a:lstStyle/>
          <a:p>
            <a:r>
              <a:rPr lang="en-GB" dirty="0"/>
              <a:t>Saturated gas defrost</a:t>
            </a:r>
          </a:p>
        </p:txBody>
      </p:sp>
      <p:sp>
        <p:nvSpPr>
          <p:cNvPr id="6" name="Content Placeholder 5">
            <a:extLst>
              <a:ext uri="{FF2B5EF4-FFF2-40B4-BE49-F238E27FC236}">
                <a16:creationId xmlns:a16="http://schemas.microsoft.com/office/drawing/2014/main" id="{D92C3DE4-53B7-14BA-3FAA-B43F616D7E8D}"/>
              </a:ext>
            </a:extLst>
          </p:cNvPr>
          <p:cNvSpPr>
            <a:spLocks noGrp="1"/>
          </p:cNvSpPr>
          <p:nvPr>
            <p:ph sz="quarter" idx="10"/>
          </p:nvPr>
        </p:nvSpPr>
        <p:spPr>
          <a:xfrm>
            <a:off x="360000" y="1800000"/>
            <a:ext cx="10564674" cy="4140000"/>
          </a:xfrm>
        </p:spPr>
        <p:txBody>
          <a:bodyPr/>
          <a:lstStyle/>
          <a:p>
            <a:pPr marL="342900" indent="-342900">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The saturated vapour from the receiver is much denser than the superheated discharge vapour. Its heat content is greater per kilogram than that of the less dense discharge vapour. </a:t>
            </a:r>
            <a:endParaRPr lang="en-US" dirty="0">
              <a:solidFill>
                <a:srgbClr val="000000"/>
              </a:solidFill>
              <a:latin typeface="Arial" panose="020B0604020202020204" pitchFamily="34" charset="0"/>
            </a:endParaRPr>
          </a:p>
          <a:p>
            <a:pPr marL="342900" indent="-342900">
              <a:buClr>
                <a:srgbClr val="000000">
                  <a:lumMod val="100000"/>
                </a:srgbClr>
              </a:buClr>
              <a:buSzPct val="100000"/>
              <a:buFont typeface="Arial" panose="020B0604020202020204" pitchFamily="34" charset="0"/>
              <a:buChar char="•"/>
            </a:pPr>
            <a:r>
              <a:rPr lang="en-US" dirty="0">
                <a:solidFill>
                  <a:srgbClr val="000000"/>
                </a:solidFill>
                <a:latin typeface="Arial" panose="020B0604020202020204" pitchFamily="34" charset="0"/>
              </a:rPr>
              <a:t>Think of the flame on a match, which burns at somewhere between 300</a:t>
            </a:r>
            <a:r>
              <a:rPr lang="en-US" dirty="0">
                <a:solidFill>
                  <a:srgbClr val="000000"/>
                </a:solidFill>
                <a:latin typeface="Arial" panose="020B0604020202020204" pitchFamily="34" charset="0"/>
                <a:cs typeface="Arial" panose="020B0604020202020204" pitchFamily="34" charset="0"/>
              </a:rPr>
              <a:t>ºC</a:t>
            </a:r>
            <a:r>
              <a:rPr lang="en-US" dirty="0">
                <a:solidFill>
                  <a:srgbClr val="000000"/>
                </a:solidFill>
                <a:latin typeface="Arial" panose="020B0604020202020204" pitchFamily="34" charset="0"/>
              </a:rPr>
              <a:t> and 450</a:t>
            </a:r>
            <a:r>
              <a:rPr lang="en-US" dirty="0">
                <a:solidFill>
                  <a:srgbClr val="000000"/>
                </a:solidFill>
                <a:latin typeface="Arial" panose="020B0604020202020204" pitchFamily="34" charset="0"/>
                <a:cs typeface="Arial" panose="020B0604020202020204" pitchFamily="34" charset="0"/>
              </a:rPr>
              <a:t>º</a:t>
            </a:r>
            <a:r>
              <a:rPr lang="en-US" dirty="0">
                <a:solidFill>
                  <a:srgbClr val="000000"/>
                </a:solidFill>
                <a:latin typeface="Arial" panose="020B0604020202020204" pitchFamily="34" charset="0"/>
              </a:rPr>
              <a:t>C versus a litre of water at 40</a:t>
            </a:r>
            <a:r>
              <a:rPr lang="en-US" dirty="0">
                <a:solidFill>
                  <a:srgbClr val="000000"/>
                </a:solidFill>
                <a:latin typeface="Arial" panose="020B0604020202020204" pitchFamily="34" charset="0"/>
                <a:cs typeface="Arial" panose="020B0604020202020204" pitchFamily="34" charset="0"/>
              </a:rPr>
              <a:t>ºC</a:t>
            </a:r>
            <a:r>
              <a:rPr lang="en-US" dirty="0">
                <a:solidFill>
                  <a:srgbClr val="000000"/>
                </a:solidFill>
                <a:latin typeface="Arial" panose="020B0604020202020204" pitchFamily="34" charset="0"/>
              </a:rPr>
              <a:t>. Clearly, the match’s flame is much hotter than the water. </a:t>
            </a:r>
          </a:p>
          <a:p>
            <a:pPr marL="342900" indent="-342900">
              <a:buClr>
                <a:srgbClr val="000000">
                  <a:lumMod val="100000"/>
                </a:srgbClr>
              </a:buClr>
              <a:buSzPct val="100000"/>
              <a:buFont typeface="Arial" panose="020B0604020202020204" pitchFamily="34" charset="0"/>
              <a:buChar char="•"/>
            </a:pPr>
            <a:r>
              <a:rPr lang="en-US" dirty="0">
                <a:solidFill>
                  <a:srgbClr val="000000"/>
                </a:solidFill>
                <a:latin typeface="Arial" panose="020B0604020202020204" pitchFamily="34" charset="0"/>
              </a:rPr>
              <a:t>But due to the water’s mass, its heat content per kg is considerably greater.</a:t>
            </a:r>
            <a:endParaRPr lang="en-GB" dirty="0">
              <a:solidFill>
                <a:srgbClr val="000000"/>
              </a:solidFill>
              <a:latin typeface="Arial" panose="020B0604020202020204" pitchFamily="34" charset="0"/>
            </a:endParaRPr>
          </a:p>
          <a:p>
            <a:pPr marL="342900" indent="-342900" fontAlgn="t">
              <a:buFont typeface="Arial" panose="020B0604020202020204" pitchFamily="34" charset="0"/>
              <a:buChar char="•"/>
            </a:pPr>
            <a:endParaRPr lang="en-US"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7827095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0F1C84-E50C-E3E5-7603-CB5D644F42B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A2E4A0C-75A8-52FC-8653-54C2EB5F1B5F}"/>
              </a:ext>
            </a:extLst>
          </p:cNvPr>
          <p:cNvSpPr>
            <a:spLocks noGrp="1"/>
          </p:cNvSpPr>
          <p:nvPr>
            <p:ph type="title"/>
          </p:nvPr>
        </p:nvSpPr>
        <p:spPr>
          <a:xfrm>
            <a:off x="252000" y="959222"/>
            <a:ext cx="11628452" cy="646331"/>
          </a:xfrm>
        </p:spPr>
        <p:txBody>
          <a:bodyPr/>
          <a:lstStyle/>
          <a:p>
            <a:r>
              <a:rPr lang="en-GB" dirty="0"/>
              <a:t>Saturated gas defrost</a:t>
            </a:r>
          </a:p>
        </p:txBody>
      </p:sp>
      <p:pic>
        <p:nvPicPr>
          <p:cNvPr id="3" name="Content Placeholder 2">
            <a:extLst>
              <a:ext uri="{FF2B5EF4-FFF2-40B4-BE49-F238E27FC236}">
                <a16:creationId xmlns:a16="http://schemas.microsoft.com/office/drawing/2014/main" id="{7818E5AD-8472-1A79-EA79-9635952AAB35}"/>
              </a:ext>
            </a:extLst>
          </p:cNvPr>
          <p:cNvPicPr>
            <a:picLocks noGrp="1" noChangeAspect="1"/>
          </p:cNvPicPr>
          <p:nvPr>
            <p:ph sz="quarter" idx="10"/>
          </p:nvPr>
        </p:nvPicPr>
        <p:blipFill>
          <a:blip r:embed="rId3"/>
          <a:srcRect/>
          <a:stretch/>
        </p:blipFill>
        <p:spPr bwMode="auto">
          <a:xfrm>
            <a:off x="2651320" y="1605553"/>
            <a:ext cx="6758151" cy="4411790"/>
          </a:xfrm>
          <a:prstGeom prst="rect">
            <a:avLst/>
          </a:prstGeom>
          <a:noFill/>
          <a:ln w="9525">
            <a:noFill/>
            <a:miter lim="800000"/>
            <a:headEnd/>
            <a:tailEnd/>
          </a:ln>
        </p:spPr>
      </p:pic>
      <p:sp>
        <p:nvSpPr>
          <p:cNvPr id="2" name="TextBox 1">
            <a:extLst>
              <a:ext uri="{FF2B5EF4-FFF2-40B4-BE49-F238E27FC236}">
                <a16:creationId xmlns:a16="http://schemas.microsoft.com/office/drawing/2014/main" id="{554840E1-2983-FBC7-81F2-E57ACFE79EEA}"/>
              </a:ext>
            </a:extLst>
          </p:cNvPr>
          <p:cNvSpPr txBox="1"/>
          <p:nvPr/>
        </p:nvSpPr>
        <p:spPr>
          <a:xfrm>
            <a:off x="6240162" y="3611393"/>
            <a:ext cx="321276" cy="400110"/>
          </a:xfrm>
          <a:prstGeom prst="rect">
            <a:avLst/>
          </a:prstGeom>
          <a:noFill/>
        </p:spPr>
        <p:txBody>
          <a:bodyPr wrap="square" rtlCol="0">
            <a:spAutoFit/>
          </a:bodyPr>
          <a:lstStyle/>
          <a:p>
            <a:pPr algn="ctr"/>
            <a:r>
              <a:rPr lang="en-GB" b="1" dirty="0"/>
              <a:t>A</a:t>
            </a:r>
          </a:p>
        </p:txBody>
      </p:sp>
      <p:sp>
        <p:nvSpPr>
          <p:cNvPr id="4" name="TextBox 3">
            <a:extLst>
              <a:ext uri="{FF2B5EF4-FFF2-40B4-BE49-F238E27FC236}">
                <a16:creationId xmlns:a16="http://schemas.microsoft.com/office/drawing/2014/main" id="{771FC4E5-133E-21A6-0DDF-1937D4E01870}"/>
              </a:ext>
            </a:extLst>
          </p:cNvPr>
          <p:cNvSpPr txBox="1"/>
          <p:nvPr/>
        </p:nvSpPr>
        <p:spPr>
          <a:xfrm>
            <a:off x="8270156" y="2932488"/>
            <a:ext cx="321276" cy="400110"/>
          </a:xfrm>
          <a:prstGeom prst="rect">
            <a:avLst/>
          </a:prstGeom>
          <a:noFill/>
        </p:spPr>
        <p:txBody>
          <a:bodyPr wrap="square" rtlCol="0">
            <a:spAutoFit/>
          </a:bodyPr>
          <a:lstStyle/>
          <a:p>
            <a:pPr algn="ctr"/>
            <a:r>
              <a:rPr lang="en-GB" b="1" dirty="0"/>
              <a:t>B</a:t>
            </a:r>
          </a:p>
        </p:txBody>
      </p:sp>
      <p:sp>
        <p:nvSpPr>
          <p:cNvPr id="6" name="TextBox 5">
            <a:extLst>
              <a:ext uri="{FF2B5EF4-FFF2-40B4-BE49-F238E27FC236}">
                <a16:creationId xmlns:a16="http://schemas.microsoft.com/office/drawing/2014/main" id="{2AB091AB-7591-97B6-7EB3-64394556FA54}"/>
              </a:ext>
            </a:extLst>
          </p:cNvPr>
          <p:cNvSpPr txBox="1"/>
          <p:nvPr/>
        </p:nvSpPr>
        <p:spPr>
          <a:xfrm>
            <a:off x="7862383" y="5059644"/>
            <a:ext cx="321276" cy="400110"/>
          </a:xfrm>
          <a:prstGeom prst="rect">
            <a:avLst/>
          </a:prstGeom>
          <a:noFill/>
        </p:spPr>
        <p:txBody>
          <a:bodyPr wrap="square" rtlCol="0">
            <a:spAutoFit/>
          </a:bodyPr>
          <a:lstStyle/>
          <a:p>
            <a:pPr algn="ctr"/>
            <a:r>
              <a:rPr lang="en-GB" b="1" dirty="0"/>
              <a:t>C</a:t>
            </a:r>
          </a:p>
        </p:txBody>
      </p:sp>
      <p:sp>
        <p:nvSpPr>
          <p:cNvPr id="7" name="TextBox 6">
            <a:extLst>
              <a:ext uri="{FF2B5EF4-FFF2-40B4-BE49-F238E27FC236}">
                <a16:creationId xmlns:a16="http://schemas.microsoft.com/office/drawing/2014/main" id="{F2AC6894-7B11-7894-08CA-F05DFB2DE6B3}"/>
              </a:ext>
            </a:extLst>
          </p:cNvPr>
          <p:cNvSpPr txBox="1"/>
          <p:nvPr/>
        </p:nvSpPr>
        <p:spPr>
          <a:xfrm>
            <a:off x="5008341" y="5459754"/>
            <a:ext cx="321276" cy="400110"/>
          </a:xfrm>
          <a:prstGeom prst="rect">
            <a:avLst/>
          </a:prstGeom>
          <a:noFill/>
        </p:spPr>
        <p:txBody>
          <a:bodyPr wrap="square" rtlCol="0">
            <a:spAutoFit/>
          </a:bodyPr>
          <a:lstStyle/>
          <a:p>
            <a:pPr algn="ctr"/>
            <a:r>
              <a:rPr lang="en-GB" b="1" dirty="0"/>
              <a:t>D</a:t>
            </a:r>
          </a:p>
        </p:txBody>
      </p:sp>
      <p:sp>
        <p:nvSpPr>
          <p:cNvPr id="8" name="TextBox 7">
            <a:extLst>
              <a:ext uri="{FF2B5EF4-FFF2-40B4-BE49-F238E27FC236}">
                <a16:creationId xmlns:a16="http://schemas.microsoft.com/office/drawing/2014/main" id="{3BF531AA-9897-490C-17BB-6D1EEB37023B}"/>
              </a:ext>
            </a:extLst>
          </p:cNvPr>
          <p:cNvSpPr txBox="1"/>
          <p:nvPr/>
        </p:nvSpPr>
        <p:spPr>
          <a:xfrm>
            <a:off x="6561438" y="2461342"/>
            <a:ext cx="321276" cy="400110"/>
          </a:xfrm>
          <a:prstGeom prst="rect">
            <a:avLst/>
          </a:prstGeom>
          <a:noFill/>
        </p:spPr>
        <p:txBody>
          <a:bodyPr wrap="square" rtlCol="0">
            <a:spAutoFit/>
          </a:bodyPr>
          <a:lstStyle/>
          <a:p>
            <a:pPr algn="ctr"/>
            <a:r>
              <a:rPr lang="en-GB" b="1" dirty="0"/>
              <a:t>E</a:t>
            </a:r>
          </a:p>
        </p:txBody>
      </p:sp>
    </p:spTree>
    <p:extLst>
      <p:ext uri="{BB962C8B-B14F-4D97-AF65-F5344CB8AC3E}">
        <p14:creationId xmlns:p14="http://schemas.microsoft.com/office/powerpoint/2010/main" val="18991652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D42EFE-FE9B-EB20-7DAC-7CA05CF0570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2D046B2-15EF-F57B-9887-D695EB1506A9}"/>
              </a:ext>
            </a:extLst>
          </p:cNvPr>
          <p:cNvSpPr>
            <a:spLocks noGrp="1"/>
          </p:cNvSpPr>
          <p:nvPr>
            <p:ph type="title"/>
          </p:nvPr>
        </p:nvSpPr>
        <p:spPr>
          <a:xfrm>
            <a:off x="252000" y="959222"/>
            <a:ext cx="11628452" cy="646331"/>
          </a:xfrm>
        </p:spPr>
        <p:txBody>
          <a:bodyPr/>
          <a:lstStyle/>
          <a:p>
            <a:r>
              <a:rPr lang="en-GB" dirty="0"/>
              <a:t>Saturated gas defrost: How does it work?</a:t>
            </a:r>
          </a:p>
        </p:txBody>
      </p:sp>
      <p:sp>
        <p:nvSpPr>
          <p:cNvPr id="4" name="Content Placeholder 3">
            <a:extLst>
              <a:ext uri="{FF2B5EF4-FFF2-40B4-BE49-F238E27FC236}">
                <a16:creationId xmlns:a16="http://schemas.microsoft.com/office/drawing/2014/main" id="{DAC21252-1650-E85E-59D2-455F0ED36800}"/>
              </a:ext>
            </a:extLst>
          </p:cNvPr>
          <p:cNvSpPr>
            <a:spLocks noGrp="1"/>
          </p:cNvSpPr>
          <p:nvPr>
            <p:ph sz="quarter" idx="10"/>
          </p:nvPr>
        </p:nvSpPr>
        <p:spPr>
          <a:xfrm>
            <a:off x="359999" y="1800000"/>
            <a:ext cx="10420295" cy="4140000"/>
          </a:xfrm>
        </p:spPr>
        <p:txBody>
          <a:bodyPr/>
          <a:lstStyle/>
          <a:p>
            <a:pPr marL="342900" indent="-342900">
              <a:buFont typeface="Arial" panose="020B0604020202020204" pitchFamily="34" charset="0"/>
              <a:buChar char="•"/>
            </a:pPr>
            <a:r>
              <a:rPr lang="en-GB" dirty="0"/>
              <a:t>When the controller has actuated a defrost, valves ‘A’ and ‘C’ close and valve ‘B’ opens, allowing saturated vapour into the evaporator, in reverse to its normal cycle.</a:t>
            </a:r>
          </a:p>
          <a:p>
            <a:pPr marL="342900" indent="-342900">
              <a:buFont typeface="Arial" panose="020B0604020202020204" pitchFamily="34" charset="0"/>
              <a:buChar char="•"/>
            </a:pPr>
            <a:r>
              <a:rPr lang="en-GB" dirty="0"/>
              <a:t>The saturated vapour is turned to liquid by the heat it rejects to the surface area of the evaporator while defrosting.  </a:t>
            </a:r>
          </a:p>
          <a:p>
            <a:pPr marL="342900" indent="-342900">
              <a:buFont typeface="Arial" panose="020B0604020202020204" pitchFamily="34" charset="0"/>
              <a:buChar char="•"/>
            </a:pPr>
            <a:r>
              <a:rPr lang="en-GB" dirty="0"/>
              <a:t>As valve ‘A’ is closed, the liquid will bypass the expansion valve, taking the alternative route through valve ‘E’. As its pressure is greater than the receiver, it will return to the system via the liquid line.</a:t>
            </a:r>
            <a:endParaRPr lang="en-GB" u="sng" dirty="0"/>
          </a:p>
          <a:p>
            <a:endParaRPr lang="en-GB" dirty="0"/>
          </a:p>
          <a:p>
            <a:endParaRPr lang="en-GB" dirty="0"/>
          </a:p>
        </p:txBody>
      </p:sp>
    </p:spTree>
    <p:extLst>
      <p:ext uri="{BB962C8B-B14F-4D97-AF65-F5344CB8AC3E}">
        <p14:creationId xmlns:p14="http://schemas.microsoft.com/office/powerpoint/2010/main" val="10754210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85BAC7-8993-B885-A333-0B0F8D28780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50A9DB9-5E80-BE00-E0CE-6AF66D85BFFF}"/>
              </a:ext>
            </a:extLst>
          </p:cNvPr>
          <p:cNvSpPr>
            <a:spLocks noGrp="1"/>
          </p:cNvSpPr>
          <p:nvPr>
            <p:ph type="title"/>
          </p:nvPr>
        </p:nvSpPr>
        <p:spPr>
          <a:xfrm>
            <a:off x="252000" y="959222"/>
            <a:ext cx="11628452" cy="646331"/>
          </a:xfrm>
        </p:spPr>
        <p:txBody>
          <a:bodyPr/>
          <a:lstStyle/>
          <a:p>
            <a:r>
              <a:rPr lang="en-GB" dirty="0"/>
              <a:t>Saturated gas defrost: How does it work?</a:t>
            </a:r>
          </a:p>
        </p:txBody>
      </p:sp>
      <p:sp>
        <p:nvSpPr>
          <p:cNvPr id="4" name="Content Placeholder 3">
            <a:extLst>
              <a:ext uri="{FF2B5EF4-FFF2-40B4-BE49-F238E27FC236}">
                <a16:creationId xmlns:a16="http://schemas.microsoft.com/office/drawing/2014/main" id="{A2155CCC-DB7A-4361-DDA6-F00F094BD24B}"/>
              </a:ext>
            </a:extLst>
          </p:cNvPr>
          <p:cNvSpPr>
            <a:spLocks noGrp="1"/>
          </p:cNvSpPr>
          <p:nvPr>
            <p:ph sz="quarter" idx="10"/>
          </p:nvPr>
        </p:nvSpPr>
        <p:spPr>
          <a:xfrm>
            <a:off x="360000" y="1800000"/>
            <a:ext cx="10444358" cy="4140000"/>
          </a:xfrm>
        </p:spPr>
        <p:txBody>
          <a:bodyPr/>
          <a:lstStyle/>
          <a:p>
            <a:pPr marL="342900" indent="-342900">
              <a:buFont typeface="Arial" panose="020B0604020202020204" pitchFamily="34" charset="0"/>
              <a:buChar char="•"/>
            </a:pPr>
            <a:r>
              <a:rPr lang="en-GB" dirty="0"/>
              <a:t>When the defrost cycle has been completed, valve ‘B’ closes, and the system will remain like this for approximately 5 mins allowing all the water to clear the evaporator and drain (drain/drip down period).  </a:t>
            </a:r>
          </a:p>
          <a:p>
            <a:pPr marL="342900" indent="-342900">
              <a:buFont typeface="Arial" panose="020B0604020202020204" pitchFamily="34" charset="0"/>
              <a:buChar char="•"/>
            </a:pPr>
            <a:r>
              <a:rPr lang="en-GB" dirty="0"/>
              <a:t>After this period, valves ‘A’ and ‘C’ will open while valve ‘D’ will regulate the suction gases returning to the compressor. </a:t>
            </a:r>
          </a:p>
          <a:p>
            <a:pPr marL="342900" indent="-342900">
              <a:buFont typeface="Arial" panose="020B0604020202020204" pitchFamily="34" charset="0"/>
              <a:buChar char="•"/>
            </a:pPr>
            <a:r>
              <a:rPr lang="en-GB" dirty="0"/>
              <a:t>The refrigeration cycle is now taking place, and the defrost cycle is completed.</a:t>
            </a:r>
            <a:endParaRPr lang="en-GB" u="sng" dirty="0"/>
          </a:p>
          <a:p>
            <a:endParaRPr lang="en-GB" dirty="0"/>
          </a:p>
          <a:p>
            <a:endParaRPr lang="en-GB" dirty="0"/>
          </a:p>
        </p:txBody>
      </p:sp>
    </p:spTree>
    <p:extLst>
      <p:ext uri="{BB962C8B-B14F-4D97-AF65-F5344CB8AC3E}">
        <p14:creationId xmlns:p14="http://schemas.microsoft.com/office/powerpoint/2010/main" val="36121720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8ACBF1-CE26-636C-A7E9-3DD5C76BBDC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529B6B6-8FB7-A14B-D5C6-E1CEAB1D042C}"/>
              </a:ext>
            </a:extLst>
          </p:cNvPr>
          <p:cNvSpPr>
            <a:spLocks noGrp="1"/>
          </p:cNvSpPr>
          <p:nvPr>
            <p:ph type="title"/>
          </p:nvPr>
        </p:nvSpPr>
        <p:spPr>
          <a:xfrm>
            <a:off x="252000" y="959222"/>
            <a:ext cx="11628452" cy="646331"/>
          </a:xfrm>
        </p:spPr>
        <p:txBody>
          <a:bodyPr/>
          <a:lstStyle/>
          <a:p>
            <a:r>
              <a:rPr lang="en-GB" dirty="0"/>
              <a:t>Saturated gas defrost</a:t>
            </a:r>
          </a:p>
        </p:txBody>
      </p:sp>
      <p:sp>
        <p:nvSpPr>
          <p:cNvPr id="4" name="Content Placeholder 3">
            <a:extLst>
              <a:ext uri="{FF2B5EF4-FFF2-40B4-BE49-F238E27FC236}">
                <a16:creationId xmlns:a16="http://schemas.microsoft.com/office/drawing/2014/main" id="{75E8E40A-9B68-E8DA-9F73-FD9B43EEDD87}"/>
              </a:ext>
            </a:extLst>
          </p:cNvPr>
          <p:cNvSpPr>
            <a:spLocks noGrp="1"/>
          </p:cNvSpPr>
          <p:nvPr>
            <p:ph sz="quarter" idx="10"/>
          </p:nvPr>
        </p:nvSpPr>
        <p:spPr>
          <a:xfrm>
            <a:off x="359999" y="1800000"/>
            <a:ext cx="10636863" cy="4140000"/>
          </a:xfrm>
        </p:spPr>
        <p:txBody>
          <a:bodyPr/>
          <a:lstStyle/>
          <a:p>
            <a:r>
              <a:rPr lang="en-GB" dirty="0"/>
              <a:t>The only difference between a hot gas and a saturated vapour layout is that, in the saturated vapour system, the liquid line has a non-return differential spring valve fitted. This allows the vapour to remain at a slightly greater pressure than the liquid.</a:t>
            </a:r>
          </a:p>
          <a:p>
            <a:endParaRPr lang="en-GB" dirty="0"/>
          </a:p>
        </p:txBody>
      </p:sp>
    </p:spTree>
    <p:extLst>
      <p:ext uri="{BB962C8B-B14F-4D97-AF65-F5344CB8AC3E}">
        <p14:creationId xmlns:p14="http://schemas.microsoft.com/office/powerpoint/2010/main" val="31771929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C644A-242E-ABA1-434F-9E6A4A35F9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94B90A-30B6-56D1-21EB-457B88DBC0F3}"/>
              </a:ext>
            </a:extLst>
          </p:cNvPr>
          <p:cNvSpPr>
            <a:spLocks noGrp="1"/>
          </p:cNvSpPr>
          <p:nvPr>
            <p:ph type="title"/>
          </p:nvPr>
        </p:nvSpPr>
        <p:spPr>
          <a:xfrm>
            <a:off x="252000" y="959222"/>
            <a:ext cx="11628452" cy="646331"/>
          </a:xfrm>
        </p:spPr>
        <p:txBody>
          <a:bodyPr/>
          <a:lstStyle/>
          <a:p>
            <a:r>
              <a:rPr lang="en-GB" dirty="0"/>
              <a:t>Summary</a:t>
            </a:r>
          </a:p>
        </p:txBody>
      </p:sp>
      <p:sp>
        <p:nvSpPr>
          <p:cNvPr id="4" name="Content Placeholder 3">
            <a:extLst>
              <a:ext uri="{FF2B5EF4-FFF2-40B4-BE49-F238E27FC236}">
                <a16:creationId xmlns:a16="http://schemas.microsoft.com/office/drawing/2014/main" id="{93E98F04-331F-CCC4-AA81-C88F3473D389}"/>
              </a:ext>
            </a:extLst>
          </p:cNvPr>
          <p:cNvSpPr>
            <a:spLocks noGrp="1"/>
          </p:cNvSpPr>
          <p:nvPr>
            <p:ph sz="quarter" idx="10"/>
          </p:nvPr>
        </p:nvSpPr>
        <p:spPr>
          <a:xfrm>
            <a:off x="360000" y="1800000"/>
            <a:ext cx="9936276" cy="4140000"/>
          </a:xfrm>
        </p:spPr>
        <p:txBody>
          <a:bodyPr/>
          <a:lstStyle/>
          <a:p>
            <a:pPr algn="l">
              <a:buClr>
                <a:schemeClr val="tx1"/>
              </a:buClr>
            </a:pPr>
            <a:r>
              <a:rPr lang="en-GB" b="0" i="0" dirty="0">
                <a:effectLst/>
                <a:cs typeface="Arial"/>
              </a:rPr>
              <a:t>You should now be able to:</a:t>
            </a:r>
          </a:p>
          <a:p>
            <a:pPr marL="342900" indent="-342900">
              <a:buClr>
                <a:schemeClr val="tx1"/>
              </a:buClr>
              <a:buFont typeface="Arial" panose="020B0604020202020204" pitchFamily="34" charset="0"/>
              <a:buChar char="•"/>
            </a:pPr>
            <a:r>
              <a:rPr lang="en-GB" b="1" dirty="0">
                <a:cs typeface="Arial"/>
              </a:rPr>
              <a:t>Recall</a:t>
            </a:r>
            <a:r>
              <a:rPr lang="en-GB" dirty="0">
                <a:solidFill>
                  <a:srgbClr val="FF0000"/>
                </a:solidFill>
                <a:cs typeface="Arial"/>
              </a:rPr>
              <a:t> </a:t>
            </a:r>
            <a:r>
              <a:rPr lang="en-GB" kern="1200" dirty="0">
                <a:cs typeface="Arial"/>
              </a:rPr>
              <a:t>different methods of defrosting systems. </a:t>
            </a:r>
          </a:p>
          <a:p>
            <a:pPr marL="342900" indent="-342900">
              <a:buClr>
                <a:schemeClr val="tx1"/>
              </a:buClr>
              <a:buFont typeface="Arial" panose="020B0604020202020204" pitchFamily="34" charset="0"/>
              <a:buChar char="•"/>
            </a:pPr>
            <a:r>
              <a:rPr lang="en-GB" b="1" dirty="0">
                <a:cs typeface="Arial"/>
              </a:rPr>
              <a:t>Explain </a:t>
            </a:r>
            <a:r>
              <a:rPr lang="en-GB" dirty="0">
                <a:cs typeface="Arial"/>
              </a:rPr>
              <a:t>the basic principles behind defrost systems.</a:t>
            </a:r>
            <a:endParaRPr lang="en-GB" dirty="0">
              <a:solidFill>
                <a:srgbClr val="111111"/>
              </a:solidFill>
              <a:cs typeface="Arial" panose="020B0604020202020204" pitchFamily="34" charset="0"/>
            </a:endParaRPr>
          </a:p>
          <a:p>
            <a:pPr algn="l">
              <a:buClr>
                <a:schemeClr val="tx1"/>
              </a:buClr>
            </a:pPr>
            <a:r>
              <a:rPr lang="en-GB" b="0" i="0" dirty="0">
                <a:effectLst/>
                <a:cs typeface="Arial"/>
              </a:rPr>
              <a:t>You might also be able to:</a:t>
            </a:r>
          </a:p>
          <a:p>
            <a:pPr marL="342900" indent="-342900" algn="l">
              <a:buClr>
                <a:schemeClr val="tx1"/>
              </a:buClr>
              <a:buFont typeface="Arial" panose="020B0604020202020204" pitchFamily="34" charset="0"/>
              <a:buChar char="•"/>
            </a:pPr>
            <a:r>
              <a:rPr lang="en-GB" b="1" dirty="0">
                <a:cs typeface="Arial"/>
              </a:rPr>
              <a:t>Examine </a:t>
            </a:r>
            <a:r>
              <a:rPr lang="en-GB" dirty="0">
                <a:cs typeface="Arial"/>
              </a:rPr>
              <a:t>complex defrost systems.</a:t>
            </a:r>
            <a:endParaRPr lang="en-GB" i="0" dirty="0">
              <a:effectLst/>
              <a:cs typeface="Arial"/>
            </a:endParaRPr>
          </a:p>
          <a:p>
            <a:pPr marL="342900" indent="-342900">
              <a:buClr>
                <a:schemeClr val="tx1"/>
              </a:buClr>
              <a:buFont typeface="Arial" panose="020B0604020202020204" pitchFamily="34" charset="0"/>
              <a:buChar char="•"/>
            </a:pPr>
            <a:r>
              <a:rPr lang="en-GB" b="1" dirty="0">
                <a:cs typeface="Arial"/>
              </a:rPr>
              <a:t>Select</a:t>
            </a:r>
            <a:r>
              <a:rPr lang="en-GB" dirty="0">
                <a:solidFill>
                  <a:srgbClr val="21C79D"/>
                </a:solidFill>
                <a:cs typeface="Arial"/>
              </a:rPr>
              <a:t> </a:t>
            </a:r>
            <a:r>
              <a:rPr lang="en-GB" dirty="0">
                <a:cs typeface="Arial"/>
              </a:rPr>
              <a:t>and </a:t>
            </a:r>
            <a:r>
              <a:rPr lang="en-GB" b="1" dirty="0">
                <a:cs typeface="Arial"/>
              </a:rPr>
              <a:t>justify</a:t>
            </a:r>
            <a:r>
              <a:rPr lang="en-GB" dirty="0">
                <a:cs typeface="Arial"/>
              </a:rPr>
              <a:t> the best method of defrosting a system.</a:t>
            </a:r>
            <a:endParaRPr lang="en-GB" sz="2200" dirty="0"/>
          </a:p>
        </p:txBody>
      </p:sp>
    </p:spTree>
    <p:extLst>
      <p:ext uri="{BB962C8B-B14F-4D97-AF65-F5344CB8AC3E}">
        <p14:creationId xmlns:p14="http://schemas.microsoft.com/office/powerpoint/2010/main" val="3014219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792BCA-8AB6-0FDF-AC08-CE636D202BE9}"/>
              </a:ext>
            </a:extLst>
          </p:cNvPr>
          <p:cNvSpPr>
            <a:spLocks noGrp="1"/>
          </p:cNvSpPr>
          <p:nvPr>
            <p:ph type="title"/>
          </p:nvPr>
        </p:nvSpPr>
        <p:spPr>
          <a:xfrm>
            <a:off x="252000" y="959222"/>
            <a:ext cx="11628452" cy="646331"/>
          </a:xfrm>
        </p:spPr>
        <p:txBody>
          <a:bodyPr/>
          <a:lstStyle/>
          <a:p>
            <a:r>
              <a:rPr lang="en-GB" dirty="0"/>
              <a:t>Objectives</a:t>
            </a:r>
          </a:p>
        </p:txBody>
      </p:sp>
      <p:sp>
        <p:nvSpPr>
          <p:cNvPr id="2" name="Content Placeholder 3">
            <a:extLst>
              <a:ext uri="{FF2B5EF4-FFF2-40B4-BE49-F238E27FC236}">
                <a16:creationId xmlns:a16="http://schemas.microsoft.com/office/drawing/2014/main" id="{19E3F47A-CFE2-694F-8ED6-5009E9BBD2AC}"/>
              </a:ext>
            </a:extLst>
          </p:cNvPr>
          <p:cNvSpPr txBox="1">
            <a:spLocks/>
          </p:cNvSpPr>
          <p:nvPr/>
        </p:nvSpPr>
        <p:spPr bwMode="auto">
          <a:xfrm>
            <a:off x="360000" y="1800000"/>
            <a:ext cx="9936276"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0" indent="0" algn="l" rtl="0" eaLnBrk="1" fontAlgn="base" hangingPunct="1">
              <a:lnSpc>
                <a:spcPct val="110000"/>
              </a:lnSpc>
              <a:spcBef>
                <a:spcPts val="0"/>
              </a:spcBef>
              <a:spcAft>
                <a:spcPts val="1200"/>
              </a:spcAft>
              <a:defRPr lang="en-GB" sz="240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40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240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240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240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a:lstStyle>
          <a:p>
            <a:pPr>
              <a:buClr>
                <a:schemeClr val="tx1"/>
              </a:buClr>
            </a:pPr>
            <a:r>
              <a:rPr lang="en-GB" kern="0" dirty="0">
                <a:cs typeface="Arial"/>
              </a:rPr>
              <a:t>You should be able to:</a:t>
            </a:r>
          </a:p>
          <a:p>
            <a:pPr marL="342900" indent="-342900">
              <a:buClr>
                <a:schemeClr val="tx1"/>
              </a:buClr>
              <a:buFont typeface="Arial" panose="020B0604020202020204" pitchFamily="34" charset="0"/>
              <a:buChar char="•"/>
            </a:pPr>
            <a:r>
              <a:rPr lang="en-GB" b="1" kern="0" dirty="0">
                <a:cs typeface="Arial"/>
              </a:rPr>
              <a:t>Recall</a:t>
            </a:r>
            <a:r>
              <a:rPr lang="en-GB" kern="0" dirty="0">
                <a:solidFill>
                  <a:srgbClr val="FF0000"/>
                </a:solidFill>
                <a:cs typeface="Arial"/>
              </a:rPr>
              <a:t> </a:t>
            </a:r>
            <a:r>
              <a:rPr lang="en-GB" kern="1200" dirty="0">
                <a:cs typeface="Arial"/>
              </a:rPr>
              <a:t>different methods of defrosting systems. </a:t>
            </a:r>
          </a:p>
          <a:p>
            <a:pPr marL="342900" indent="-342900">
              <a:spcAft>
                <a:spcPts val="1800"/>
              </a:spcAft>
              <a:buClr>
                <a:schemeClr val="tx1"/>
              </a:buClr>
              <a:buFont typeface="Arial" panose="020B0604020202020204" pitchFamily="34" charset="0"/>
              <a:buChar char="•"/>
            </a:pPr>
            <a:r>
              <a:rPr lang="en-GB" b="1" kern="0" dirty="0">
                <a:cs typeface="Arial"/>
              </a:rPr>
              <a:t>Explain </a:t>
            </a:r>
            <a:r>
              <a:rPr lang="en-GB" kern="0" dirty="0">
                <a:cs typeface="Arial"/>
              </a:rPr>
              <a:t>the basic principles behind defrost systems.</a:t>
            </a:r>
            <a:endParaRPr lang="en-GB" kern="0" dirty="0">
              <a:solidFill>
                <a:srgbClr val="111111"/>
              </a:solidFill>
              <a:cs typeface="Arial" panose="020B0604020202020204" pitchFamily="34" charset="0"/>
            </a:endParaRPr>
          </a:p>
          <a:p>
            <a:pPr>
              <a:buClr>
                <a:schemeClr val="tx1"/>
              </a:buClr>
            </a:pPr>
            <a:r>
              <a:rPr lang="en-GB" kern="0" dirty="0">
                <a:cs typeface="Arial"/>
              </a:rPr>
              <a:t>You might also be able to:</a:t>
            </a:r>
          </a:p>
          <a:p>
            <a:pPr marL="342900" indent="-342900">
              <a:buClr>
                <a:schemeClr val="tx1"/>
              </a:buClr>
              <a:buFont typeface="Arial" panose="020B0604020202020204" pitchFamily="34" charset="0"/>
              <a:buChar char="•"/>
            </a:pPr>
            <a:r>
              <a:rPr lang="en-GB" b="1" kern="0" dirty="0">
                <a:cs typeface="Arial"/>
              </a:rPr>
              <a:t>Examine </a:t>
            </a:r>
            <a:r>
              <a:rPr lang="en-GB" kern="0" dirty="0">
                <a:cs typeface="Arial"/>
              </a:rPr>
              <a:t>complex defrost systems.</a:t>
            </a:r>
          </a:p>
          <a:p>
            <a:pPr marL="342900" indent="-342900">
              <a:buClr>
                <a:schemeClr val="tx1"/>
              </a:buClr>
              <a:buFont typeface="Arial" panose="020B0604020202020204" pitchFamily="34" charset="0"/>
              <a:buChar char="•"/>
            </a:pPr>
            <a:r>
              <a:rPr lang="en-GB" b="1" kern="0" dirty="0">
                <a:cs typeface="Arial"/>
              </a:rPr>
              <a:t>Select</a:t>
            </a:r>
            <a:r>
              <a:rPr lang="en-GB" kern="0" dirty="0">
                <a:solidFill>
                  <a:srgbClr val="21C79D"/>
                </a:solidFill>
                <a:cs typeface="Arial"/>
              </a:rPr>
              <a:t> </a:t>
            </a:r>
            <a:r>
              <a:rPr lang="en-GB" kern="0" dirty="0">
                <a:cs typeface="Arial"/>
              </a:rPr>
              <a:t>and </a:t>
            </a:r>
            <a:r>
              <a:rPr lang="en-GB" b="1" kern="0" dirty="0">
                <a:cs typeface="Arial"/>
              </a:rPr>
              <a:t>justify</a:t>
            </a:r>
            <a:r>
              <a:rPr lang="en-GB" kern="0" dirty="0">
                <a:cs typeface="Arial"/>
              </a:rPr>
              <a:t> the best method of defrosting a system.</a:t>
            </a:r>
            <a:endParaRPr lang="en-GB" sz="2200" kern="0" dirty="0"/>
          </a:p>
        </p:txBody>
      </p:sp>
    </p:spTree>
    <p:extLst>
      <p:ext uri="{BB962C8B-B14F-4D97-AF65-F5344CB8AC3E}">
        <p14:creationId xmlns:p14="http://schemas.microsoft.com/office/powerpoint/2010/main" val="36619081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00DF00-DDB1-9E17-D96C-C839324D3C8E}"/>
              </a:ext>
            </a:extLst>
          </p:cNvPr>
          <p:cNvSpPr txBox="1"/>
          <p:nvPr/>
        </p:nvSpPr>
        <p:spPr>
          <a:xfrm>
            <a:off x="3379331" y="1570738"/>
            <a:ext cx="5040000" cy="923330"/>
          </a:xfrm>
          <a:prstGeom prst="rect">
            <a:avLst/>
          </a:prstGeom>
          <a:noFill/>
        </p:spPr>
        <p:txBody>
          <a:bodyPr wrap="none" rtlCol="0">
            <a:spAutoFit/>
          </a:bodyPr>
          <a:lstStyle/>
          <a:p>
            <a:pPr algn="ctr"/>
            <a:r>
              <a:rPr lang="en-GB" sz="5400" dirty="0">
                <a:solidFill>
                  <a:srgbClr val="FC4421"/>
                </a:solidFill>
              </a:rPr>
              <a:t>Any questions?</a:t>
            </a:r>
          </a:p>
        </p:txBody>
      </p:sp>
      <p:sp>
        <p:nvSpPr>
          <p:cNvPr id="2" name="TextBox 1">
            <a:extLst>
              <a:ext uri="{FF2B5EF4-FFF2-40B4-BE49-F238E27FC236}">
                <a16:creationId xmlns:a16="http://schemas.microsoft.com/office/drawing/2014/main" id="{4BA6CB69-8524-104D-8E8F-38D65B4CBAA1}"/>
              </a:ext>
            </a:extLst>
          </p:cNvPr>
          <p:cNvSpPr txBox="1"/>
          <p:nvPr/>
        </p:nvSpPr>
        <p:spPr>
          <a:xfrm>
            <a:off x="467358" y="3571368"/>
            <a:ext cx="11304908" cy="2062103"/>
          </a:xfrm>
          <a:prstGeom prst="rect">
            <a:avLst/>
          </a:prstGeom>
          <a:noFill/>
        </p:spPr>
        <p:txBody>
          <a:bodyPr wrap="square" lIns="91440" tIns="45720" rIns="91440" bIns="45720" anchor="t">
            <a:spAutoFit/>
          </a:bodyPr>
          <a:lstStyle/>
          <a:p>
            <a:r>
              <a:rPr lang="en-GB" sz="1800" b="0" i="0" dirty="0">
                <a:solidFill>
                  <a:srgbClr val="000000"/>
                </a:solidFill>
                <a:effectLst/>
                <a:latin typeface="inherit"/>
                <a:ea typeface="ＭＳ Ｐゴシック"/>
              </a:rPr>
              <a:t>Copyright in this </a:t>
            </a:r>
            <a:r>
              <a:rPr lang="en-GB" sz="1800" dirty="0">
                <a:solidFill>
                  <a:srgbClr val="000000"/>
                </a:solidFill>
                <a:latin typeface="inherit"/>
                <a:ea typeface="ＭＳ Ｐゴシック"/>
              </a:rPr>
              <a:t>document</a:t>
            </a:r>
            <a:r>
              <a:rPr lang="en-GB" sz="1800" b="0" i="0" dirty="0">
                <a:solidFill>
                  <a:srgbClr val="000000"/>
                </a:solidFill>
                <a:effectLst/>
                <a:latin typeface="inherit"/>
                <a:ea typeface="ＭＳ Ｐゴシック"/>
              </a:rPr>
              <a:t> belongs to and is used under licence from the Department for Education, © 2025.</a:t>
            </a:r>
            <a:endParaRPr lang="en-GB" sz="1800" b="0" i="0" dirty="0">
              <a:solidFill>
                <a:srgbClr val="242424"/>
              </a:solidFill>
              <a:effectLst/>
              <a:latin typeface="Aptos" panose="020B0004020202020204" pitchFamily="34" charset="0"/>
              <a:ea typeface="ＭＳ Ｐゴシック"/>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ea typeface="ＭＳ Ｐゴシック"/>
              </a:rPr>
              <a:t>WJEC operates in England under the name </a:t>
            </a:r>
            <a:r>
              <a:rPr lang="en-US" altLang="en-US" sz="1800" dirty="0" err="1">
                <a:solidFill>
                  <a:srgbClr val="000000"/>
                </a:solidFill>
                <a:latin typeface="inherit"/>
                <a:ea typeface="ＭＳ Ｐゴシック"/>
              </a:rPr>
              <a:t>Eduqas</a:t>
            </a:r>
            <a:r>
              <a:rPr lang="en-US" altLang="en-US" sz="1800" dirty="0">
                <a:solidFill>
                  <a:srgbClr val="000000"/>
                </a:solidFill>
                <a:latin typeface="inherit"/>
                <a:ea typeface="ＭＳ Ｐゴシック"/>
              </a:rPr>
              <a:t>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77C994D-10BE-0914-16E5-B4836D05AFF2}"/>
              </a:ext>
            </a:extLst>
          </p:cNvPr>
          <p:cNvSpPr>
            <a:spLocks noGrp="1"/>
          </p:cNvSpPr>
          <p:nvPr>
            <p:ph type="title"/>
          </p:nvPr>
        </p:nvSpPr>
        <p:spPr>
          <a:xfrm>
            <a:off x="252000" y="959222"/>
            <a:ext cx="11628452" cy="646331"/>
          </a:xfrm>
        </p:spPr>
        <p:txBody>
          <a:bodyPr/>
          <a:lstStyle/>
          <a:p>
            <a:r>
              <a:rPr lang="en-GB" dirty="0"/>
              <a:t>What is defrost?</a:t>
            </a:r>
          </a:p>
        </p:txBody>
      </p:sp>
      <p:sp>
        <p:nvSpPr>
          <p:cNvPr id="6" name="Content Placeholder 5">
            <a:extLst>
              <a:ext uri="{FF2B5EF4-FFF2-40B4-BE49-F238E27FC236}">
                <a16:creationId xmlns:a16="http://schemas.microsoft.com/office/drawing/2014/main" id="{63DEF0A9-7F3F-3D10-1348-19477BA25909}"/>
              </a:ext>
            </a:extLst>
          </p:cNvPr>
          <p:cNvSpPr>
            <a:spLocks noGrp="1"/>
          </p:cNvSpPr>
          <p:nvPr>
            <p:ph sz="quarter" idx="10"/>
          </p:nvPr>
        </p:nvSpPr>
        <p:spPr/>
        <p:txBody>
          <a:bodyPr/>
          <a:lstStyle/>
          <a:p>
            <a:r>
              <a:rPr lang="en-GB" dirty="0"/>
              <a:t>Defrost means to clear a heat exchanger coil of FROST and ICE.</a:t>
            </a:r>
          </a:p>
        </p:txBody>
      </p:sp>
    </p:spTree>
    <p:extLst>
      <p:ext uri="{BB962C8B-B14F-4D97-AF65-F5344CB8AC3E}">
        <p14:creationId xmlns:p14="http://schemas.microsoft.com/office/powerpoint/2010/main" val="8599055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3A3CEC-F7E9-BC85-D31F-2268286117A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C96BDA0-5F78-BA7A-9EE9-5CEDA73EE21F}"/>
              </a:ext>
            </a:extLst>
          </p:cNvPr>
          <p:cNvSpPr>
            <a:spLocks noGrp="1"/>
          </p:cNvSpPr>
          <p:nvPr>
            <p:ph type="title"/>
          </p:nvPr>
        </p:nvSpPr>
        <p:spPr>
          <a:xfrm>
            <a:off x="252000" y="959222"/>
            <a:ext cx="11628452" cy="646331"/>
          </a:xfrm>
        </p:spPr>
        <p:txBody>
          <a:bodyPr/>
          <a:lstStyle/>
          <a:p>
            <a:r>
              <a:rPr lang="en-GB" dirty="0"/>
              <a:t>Why defrost? </a:t>
            </a:r>
          </a:p>
        </p:txBody>
      </p:sp>
      <p:sp>
        <p:nvSpPr>
          <p:cNvPr id="6" name="Content Placeholder 5">
            <a:extLst>
              <a:ext uri="{FF2B5EF4-FFF2-40B4-BE49-F238E27FC236}">
                <a16:creationId xmlns:a16="http://schemas.microsoft.com/office/drawing/2014/main" id="{72A01496-6194-C413-2704-6AC92ACB42CE}"/>
              </a:ext>
            </a:extLst>
          </p:cNvPr>
          <p:cNvSpPr>
            <a:spLocks noGrp="1"/>
          </p:cNvSpPr>
          <p:nvPr>
            <p:ph sz="quarter" idx="10"/>
          </p:nvPr>
        </p:nvSpPr>
        <p:spPr>
          <a:xfrm>
            <a:off x="359999" y="1800000"/>
            <a:ext cx="10636863" cy="4140000"/>
          </a:xfrm>
        </p:spPr>
        <p:txBody>
          <a:bodyPr/>
          <a:lstStyle/>
          <a:p>
            <a:pPr marL="342900" indent="-342900">
              <a:buFont typeface="Arial" panose="020B0604020202020204" pitchFamily="34" charset="0"/>
              <a:buChar char="•"/>
            </a:pPr>
            <a:r>
              <a:rPr lang="en-GB" dirty="0">
                <a:ea typeface="Calibri" panose="020F0502020204030204" pitchFamily="34" charset="0"/>
                <a:cs typeface="Times New Roman" panose="02020603050405020304" pitchFamily="18" charset="0"/>
              </a:rPr>
              <a:t>Refrigeration systems operating with saturated suction temperatures below freezing will eventually experience an accumulation of frost on the evaporator coil tubes and fins.</a:t>
            </a:r>
          </a:p>
          <a:p>
            <a:pPr marL="342900" indent="-342900">
              <a:buFont typeface="Arial" panose="020B0604020202020204" pitchFamily="34" charset="0"/>
              <a:buChar char="•"/>
            </a:pPr>
            <a:r>
              <a:rPr lang="en-GB" dirty="0">
                <a:ea typeface="Calibri" panose="020F0502020204030204" pitchFamily="34" charset="0"/>
                <a:cs typeface="Times New Roman" panose="02020603050405020304" pitchFamily="18" charset="0"/>
              </a:rPr>
              <a:t>The frost serves as an insulator between the heat to be transferred from the space and the refrigerant, resulting in a reduction in evaporator efficiency, possible refrigerant flood-back and oil logging. </a:t>
            </a:r>
            <a:endParaRPr lang="en-GB" dirty="0"/>
          </a:p>
          <a:p>
            <a:pPr marL="342900" indent="-342900">
              <a:buFont typeface="Arial" panose="020B0604020202020204" pitchFamily="34" charset="0"/>
              <a:buChar char="•"/>
            </a:pPr>
            <a:endParaRPr lang="en-GB" dirty="0"/>
          </a:p>
        </p:txBody>
      </p:sp>
    </p:spTree>
    <p:extLst>
      <p:ext uri="{BB962C8B-B14F-4D97-AF65-F5344CB8AC3E}">
        <p14:creationId xmlns:p14="http://schemas.microsoft.com/office/powerpoint/2010/main" val="28155813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7D05EE-9F5E-6E93-E144-606A1AAB681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3ECF0F9-D21A-4416-61CE-2963527902A6}"/>
              </a:ext>
            </a:extLst>
          </p:cNvPr>
          <p:cNvSpPr>
            <a:spLocks noGrp="1"/>
          </p:cNvSpPr>
          <p:nvPr>
            <p:ph type="title"/>
          </p:nvPr>
        </p:nvSpPr>
        <p:spPr>
          <a:xfrm>
            <a:off x="252000" y="959222"/>
            <a:ext cx="11628452" cy="646331"/>
          </a:xfrm>
        </p:spPr>
        <p:txBody>
          <a:bodyPr/>
          <a:lstStyle/>
          <a:p>
            <a:r>
              <a:rPr lang="en-GB" dirty="0"/>
              <a:t>Definition of defrost </a:t>
            </a:r>
          </a:p>
        </p:txBody>
      </p:sp>
      <p:sp>
        <p:nvSpPr>
          <p:cNvPr id="6" name="Content Placeholder 5">
            <a:extLst>
              <a:ext uri="{FF2B5EF4-FFF2-40B4-BE49-F238E27FC236}">
                <a16:creationId xmlns:a16="http://schemas.microsoft.com/office/drawing/2014/main" id="{45608DC2-5D42-2A05-34A7-282F320A67E8}"/>
              </a:ext>
            </a:extLst>
          </p:cNvPr>
          <p:cNvSpPr>
            <a:spLocks noGrp="1"/>
          </p:cNvSpPr>
          <p:nvPr>
            <p:ph sz="quarter" idx="10"/>
          </p:nvPr>
        </p:nvSpPr>
        <p:spPr>
          <a:xfrm>
            <a:off x="408984" y="1865314"/>
            <a:ext cx="10623974" cy="4140000"/>
          </a:xfrm>
        </p:spPr>
        <p:txBody>
          <a:bodyPr/>
          <a:lstStyle/>
          <a:p>
            <a:pPr>
              <a:buClr>
                <a:srgbClr val="000000">
                  <a:lumMod val="100000"/>
                </a:srgbClr>
              </a:buClr>
              <a:buSzPct val="100000"/>
            </a:pPr>
            <a:r>
              <a:rPr lang="en-GB" dirty="0">
                <a:solidFill>
                  <a:srgbClr val="000000"/>
                </a:solidFill>
                <a:latin typeface="Arial" panose="020B0604020202020204" pitchFamily="34" charset="0"/>
                <a:cs typeface="Arial" panose="020B0604020202020204" pitchFamily="34" charset="0"/>
              </a:rPr>
              <a:t>Can be split into two categories:</a:t>
            </a:r>
          </a:p>
          <a:p>
            <a:pPr marL="342900" indent="-342900">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cs typeface="Arial" panose="020B0604020202020204" pitchFamily="34" charset="0"/>
              </a:rPr>
              <a:t>Natural Defrost – Off-cycle defrost</a:t>
            </a:r>
          </a:p>
          <a:p>
            <a:pPr marL="342900" indent="-342900">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ea typeface="Calibri" panose="020F0502020204030204" pitchFamily="34" charset="0"/>
                <a:cs typeface="Arial" panose="020B0604020202020204" pitchFamily="34" charset="0"/>
              </a:rPr>
              <a:t>Supplementary Heat Defrost – Electric, Hot gas, Saturated gas </a:t>
            </a:r>
          </a:p>
          <a:p>
            <a:pPr>
              <a:buClr>
                <a:srgbClr val="000000">
                  <a:lumMod val="100000"/>
                </a:srgbClr>
              </a:buClr>
              <a:buSzPct val="100000"/>
            </a:pPr>
            <a:r>
              <a:rPr lang="en-GB" dirty="0">
                <a:solidFill>
                  <a:srgbClr val="000000"/>
                </a:solidFill>
                <a:latin typeface="Arial" panose="020B0604020202020204" pitchFamily="34" charset="0"/>
                <a:ea typeface="Calibri" panose="020F0502020204030204" pitchFamily="34" charset="0"/>
                <a:cs typeface="Arial" panose="020B0604020202020204" pitchFamily="34" charset="0"/>
              </a:rPr>
              <a:t>When properly set up, each method will achieve the same desired result of melting the frost accumulation. </a:t>
            </a:r>
          </a:p>
          <a:p>
            <a:pPr>
              <a:buClr>
                <a:srgbClr val="000000">
                  <a:lumMod val="100000"/>
                </a:srgbClr>
              </a:buClr>
              <a:buSzPct val="100000"/>
            </a:pPr>
            <a:endParaRPr lang="en-GB" dirty="0">
              <a:solidFill>
                <a:srgbClr val="000000"/>
              </a:solidFill>
              <a:latin typeface="Arial" panose="020B0604020202020204" pitchFamily="34" charset="0"/>
              <a:ea typeface="Calibri" panose="020F0502020204030204" pitchFamily="34" charset="0"/>
              <a:cs typeface="Times New Roman" panose="02020603050405020304" pitchFamily="18" charset="0"/>
            </a:endParaRPr>
          </a:p>
          <a:p>
            <a:pPr lvl="4" indent="0">
              <a:buNone/>
            </a:pPr>
            <a:endParaRPr lang="en-GB" dirty="0"/>
          </a:p>
        </p:txBody>
      </p:sp>
    </p:spTree>
    <p:extLst>
      <p:ext uri="{BB962C8B-B14F-4D97-AF65-F5344CB8AC3E}">
        <p14:creationId xmlns:p14="http://schemas.microsoft.com/office/powerpoint/2010/main" val="33116558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9D97A7-017B-6A60-3F12-058D204A700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2E43358-E0ED-50BA-FB69-BCBC09A300D1}"/>
              </a:ext>
            </a:extLst>
          </p:cNvPr>
          <p:cNvSpPr>
            <a:spLocks noGrp="1"/>
          </p:cNvSpPr>
          <p:nvPr>
            <p:ph type="title"/>
          </p:nvPr>
        </p:nvSpPr>
        <p:spPr>
          <a:xfrm>
            <a:off x="252000" y="959222"/>
            <a:ext cx="11628452" cy="646331"/>
          </a:xfrm>
        </p:spPr>
        <p:txBody>
          <a:bodyPr/>
          <a:lstStyle/>
          <a:p>
            <a:r>
              <a:rPr lang="en-GB" dirty="0"/>
              <a:t>Natural or off-cycle defrost </a:t>
            </a:r>
          </a:p>
        </p:txBody>
      </p:sp>
      <p:sp>
        <p:nvSpPr>
          <p:cNvPr id="6" name="Content Placeholder 5">
            <a:extLst>
              <a:ext uri="{FF2B5EF4-FFF2-40B4-BE49-F238E27FC236}">
                <a16:creationId xmlns:a16="http://schemas.microsoft.com/office/drawing/2014/main" id="{0C6B3794-5EDD-20F2-62F0-31C4F88FF5CC}"/>
              </a:ext>
            </a:extLst>
          </p:cNvPr>
          <p:cNvSpPr>
            <a:spLocks noGrp="1"/>
          </p:cNvSpPr>
          <p:nvPr>
            <p:ph sz="quarter" idx="10"/>
          </p:nvPr>
        </p:nvSpPr>
        <p:spPr>
          <a:xfrm>
            <a:off x="360000" y="1800000"/>
            <a:ext cx="10793274" cy="4140000"/>
          </a:xfrm>
        </p:spPr>
        <p:txBody>
          <a:bodyPr/>
          <a:lstStyle/>
          <a:p>
            <a:pPr marL="342900" indent="-342900">
              <a:buFont typeface="Arial" panose="020B0604020202020204" pitchFamily="34" charset="0"/>
              <a:buChar char="•"/>
            </a:pPr>
            <a:r>
              <a:rPr lang="en-GB" dirty="0">
                <a:latin typeface="Arial" panose="020B0604020202020204" pitchFamily="34" charset="0"/>
                <a:ea typeface="Calibri" panose="020F0502020204030204" pitchFamily="34" charset="0"/>
                <a:cs typeface="Arial" panose="020B0604020202020204" pitchFamily="34" charset="0"/>
              </a:rPr>
              <a:t>This method of defrost is the simplest and one of the most commonly used methods in the high temperature range (+1.5°C) and is also the most cost-effective method.</a:t>
            </a:r>
          </a:p>
          <a:p>
            <a:pPr marL="342900" indent="-342900">
              <a:buFont typeface="Arial" panose="020B0604020202020204" pitchFamily="34" charset="0"/>
              <a:buChar char="•"/>
            </a:pPr>
            <a:r>
              <a:rPr lang="en-GB" dirty="0">
                <a:latin typeface="Arial" panose="020B0604020202020204" pitchFamily="34" charset="0"/>
                <a:ea typeface="Calibri" panose="020F0502020204030204" pitchFamily="34" charset="0"/>
                <a:cs typeface="Arial" panose="020B0604020202020204" pitchFamily="34" charset="0"/>
              </a:rPr>
              <a:t>Off-cycle involves an automatic or manual shutdown of the evaporator, allowing the heat in the refrigerated space to melt the frost from the evaporator.</a:t>
            </a:r>
          </a:p>
          <a:p>
            <a:endParaRPr lang="en-GB" dirty="0">
              <a:latin typeface="Calibri" panose="020F0502020204030204" pitchFamily="34" charset="0"/>
              <a:ea typeface="Calibri" panose="020F0502020204030204" pitchFamily="34" charset="0"/>
              <a:cs typeface="Times New Roman" panose="02020603050405020304" pitchFamily="18" charset="0"/>
            </a:endParaRPr>
          </a:p>
          <a:p>
            <a:endParaRPr lang="en-GB"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42367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BDADF7-E2D7-51A0-0920-FC38008ED34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3980E5F-35CF-5C0B-077E-12BDDD9EC567}"/>
              </a:ext>
            </a:extLst>
          </p:cNvPr>
          <p:cNvSpPr>
            <a:spLocks noGrp="1"/>
          </p:cNvSpPr>
          <p:nvPr>
            <p:ph type="title"/>
          </p:nvPr>
        </p:nvSpPr>
        <p:spPr>
          <a:xfrm>
            <a:off x="252000" y="959222"/>
            <a:ext cx="11628452" cy="646331"/>
          </a:xfrm>
        </p:spPr>
        <p:txBody>
          <a:bodyPr/>
          <a:lstStyle/>
          <a:p>
            <a:r>
              <a:rPr lang="en-GB" dirty="0"/>
              <a:t>Natural or off-cycle defrost </a:t>
            </a:r>
          </a:p>
        </p:txBody>
      </p:sp>
      <p:sp>
        <p:nvSpPr>
          <p:cNvPr id="6" name="Content Placeholder 5">
            <a:extLst>
              <a:ext uri="{FF2B5EF4-FFF2-40B4-BE49-F238E27FC236}">
                <a16:creationId xmlns:a16="http://schemas.microsoft.com/office/drawing/2014/main" id="{31AE7D8C-71C9-5FEB-89E1-3A626F06D5FA}"/>
              </a:ext>
            </a:extLst>
          </p:cNvPr>
          <p:cNvSpPr>
            <a:spLocks noGrp="1"/>
          </p:cNvSpPr>
          <p:nvPr>
            <p:ph sz="quarter" idx="10"/>
          </p:nvPr>
        </p:nvSpPr>
        <p:spPr>
          <a:xfrm>
            <a:off x="359999" y="1800000"/>
            <a:ext cx="10648895" cy="4140000"/>
          </a:xfrm>
        </p:spPr>
        <p:txBody>
          <a:bodyPr/>
          <a:lstStyle/>
          <a:p>
            <a:pPr marL="342900" indent="-342900">
              <a:buFont typeface="Arial" panose="020B0604020202020204" pitchFamily="34" charset="0"/>
              <a:buChar char="•"/>
            </a:pPr>
            <a:r>
              <a:rPr lang="en-GB" dirty="0">
                <a:latin typeface="Arial" panose="020B0604020202020204" pitchFamily="34" charset="0"/>
                <a:ea typeface="Times New Roman" panose="02020603050405020304" pitchFamily="18" charset="0"/>
                <a:cs typeface="Arial" panose="020B0604020202020204" pitchFamily="34" charset="0"/>
              </a:rPr>
              <a:t>The control of off-cycle defrost can be as simple as manually shut-off of the evaporator,</a:t>
            </a:r>
          </a:p>
          <a:p>
            <a:r>
              <a:rPr lang="en-GB" dirty="0">
                <a:latin typeface="Arial" panose="020B0604020202020204" pitchFamily="34" charset="0"/>
                <a:ea typeface="Times New Roman" panose="02020603050405020304" pitchFamily="18" charset="0"/>
                <a:cs typeface="Arial" panose="020B0604020202020204" pitchFamily="34" charset="0"/>
              </a:rPr>
              <a:t>or more commonly;</a:t>
            </a:r>
            <a:endParaRPr lang="en-GB" dirty="0">
              <a:latin typeface="Arial" panose="020B0604020202020204" pitchFamily="34" charset="0"/>
              <a:ea typeface="Calibri" panose="020F0502020204030204" pitchFamily="34" charset="0"/>
              <a:cs typeface="Arial" panose="020B0604020202020204" pitchFamily="34" charset="0"/>
            </a:endParaRPr>
          </a:p>
          <a:p>
            <a:pPr marL="342900" indent="-342900">
              <a:buFont typeface="Arial" panose="020B0604020202020204" pitchFamily="34" charset="0"/>
              <a:buChar char="•"/>
            </a:pPr>
            <a:r>
              <a:rPr lang="en-GB" dirty="0">
                <a:latin typeface="Arial" panose="020B0604020202020204" pitchFamily="34" charset="0"/>
                <a:ea typeface="Calibri" panose="020F0502020204030204" pitchFamily="34" charset="0"/>
                <a:cs typeface="Arial" panose="020B0604020202020204" pitchFamily="34" charset="0"/>
              </a:rPr>
              <a:t>Automatic off-cycle defrost, which can be controlled by a low-pressure switch, thermostat or air flow pressure differential sensing.</a:t>
            </a:r>
          </a:p>
        </p:txBody>
      </p:sp>
    </p:spTree>
    <p:extLst>
      <p:ext uri="{BB962C8B-B14F-4D97-AF65-F5344CB8AC3E}">
        <p14:creationId xmlns:p14="http://schemas.microsoft.com/office/powerpoint/2010/main" val="30106061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09AD98-31F1-E4AE-6190-596D6DD9498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2B3450A-BC49-ECF6-FF30-81CC14353E40}"/>
              </a:ext>
            </a:extLst>
          </p:cNvPr>
          <p:cNvSpPr>
            <a:spLocks noGrp="1"/>
          </p:cNvSpPr>
          <p:nvPr>
            <p:ph type="title"/>
          </p:nvPr>
        </p:nvSpPr>
        <p:spPr>
          <a:xfrm>
            <a:off x="252000" y="959222"/>
            <a:ext cx="11628452" cy="646331"/>
          </a:xfrm>
        </p:spPr>
        <p:txBody>
          <a:bodyPr/>
          <a:lstStyle/>
          <a:p>
            <a:r>
              <a:rPr lang="en-GB" dirty="0"/>
              <a:t>Low pressure switch defrost</a:t>
            </a:r>
          </a:p>
        </p:txBody>
      </p:sp>
      <p:sp>
        <p:nvSpPr>
          <p:cNvPr id="6" name="Content Placeholder 5">
            <a:extLst>
              <a:ext uri="{FF2B5EF4-FFF2-40B4-BE49-F238E27FC236}">
                <a16:creationId xmlns:a16="http://schemas.microsoft.com/office/drawing/2014/main" id="{7E2324E2-4572-06D3-E8E2-4F64C3B531A3}"/>
              </a:ext>
            </a:extLst>
          </p:cNvPr>
          <p:cNvSpPr>
            <a:spLocks noGrp="1"/>
          </p:cNvSpPr>
          <p:nvPr>
            <p:ph sz="quarter" idx="10"/>
          </p:nvPr>
        </p:nvSpPr>
        <p:spPr>
          <a:xfrm>
            <a:off x="360000" y="1800000"/>
            <a:ext cx="10384200" cy="4140000"/>
          </a:xfrm>
        </p:spPr>
        <p:txBody>
          <a:bodyPr/>
          <a:lstStyle/>
          <a:p>
            <a:pPr marL="342900" indent="-342900">
              <a:buFont typeface="Arial" panose="020B0604020202020204" pitchFamily="34" charset="0"/>
              <a:buChar char="•"/>
            </a:pPr>
            <a:r>
              <a:rPr lang="en-GB" dirty="0">
                <a:latin typeface="Arial" panose="020B0604020202020204" pitchFamily="34" charset="0"/>
                <a:ea typeface="Calibri" panose="020F0502020204030204" pitchFamily="34" charset="0"/>
                <a:cs typeface="Arial" panose="020B0604020202020204" pitchFamily="34" charset="0"/>
              </a:rPr>
              <a:t>The switch is set to allow the shutdown of the system based on the system's low-side pressure. The box set point temperature is used as a cut-out, and the cut-in is set to a value that allows the evaporator to melt the frost. </a:t>
            </a:r>
          </a:p>
          <a:p>
            <a:pPr marL="342900" indent="-342900">
              <a:buFont typeface="Arial" panose="020B0604020202020204" pitchFamily="34" charset="0"/>
              <a:buChar char="•"/>
            </a:pPr>
            <a:r>
              <a:rPr lang="en-GB" dirty="0">
                <a:latin typeface="Arial" panose="020B0604020202020204" pitchFamily="34" charset="0"/>
                <a:ea typeface="Calibri" panose="020F0502020204030204" pitchFamily="34" charset="0"/>
                <a:cs typeface="Arial" panose="020B0604020202020204" pitchFamily="34" charset="0"/>
              </a:rPr>
              <a:t>This method is now somewhat antiquated and is generally only found in old systems. </a:t>
            </a:r>
          </a:p>
        </p:txBody>
      </p:sp>
    </p:spTree>
    <p:extLst>
      <p:ext uri="{BB962C8B-B14F-4D97-AF65-F5344CB8AC3E}">
        <p14:creationId xmlns:p14="http://schemas.microsoft.com/office/powerpoint/2010/main" val="30412803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1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832205e32a907e2b901827440804e3f3">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c22a215f315dbc2c33a9704aefd3c278"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7D282AF-3624-45B9-804D-F764465AEF68}">
  <ds:schemaRefs>
    <ds:schemaRef ds:uri="http://schemas.microsoft.com/sharepoint/v3/contenttype/forms"/>
  </ds:schemaRefs>
</ds:datastoreItem>
</file>

<file path=customXml/itemProps2.xml><?xml version="1.0" encoding="utf-8"?>
<ds:datastoreItem xmlns:ds="http://schemas.openxmlformats.org/officeDocument/2006/customXml" ds:itemID="{97460212-7613-40D6-BE81-C7AF730E2C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4300a-231c-4281-9146-a98f6f4a7aff"/>
    <ds:schemaRef ds:uri="01e15224-84b2-4570-bdea-a67bb94d0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5041F6D-BBDE-4B15-9860-57A05AB8973C}">
  <ds:schemaRefs>
    <ds:schemaRef ds:uri="http://schemas.microsoft.com/office/2006/documentManagement/types"/>
    <ds:schemaRef ds:uri="http://purl.org/dc/dcmitype/"/>
    <ds:schemaRef ds:uri="7c04300a-231c-4281-9146-a98f6f4a7aff"/>
    <ds:schemaRef ds:uri="01e15224-84b2-4570-bdea-a67bb94d0921"/>
    <ds:schemaRef ds:uri="http://purl.org/dc/elements/1.1/"/>
    <ds:schemaRef ds:uri="http://purl.org/dc/terms/"/>
    <ds:schemaRef ds:uri="http://schemas.openxmlformats.org/package/2006/metadata/core-properties"/>
    <ds:schemaRef ds:uri="http://schemas.microsoft.com/office/infopath/2007/PartnerControls"/>
    <ds:schemaRef ds:uri="http://schemas.microsoft.com/office/2006/metadata/properties"/>
    <ds:schemaRef ds:uri="http://www.w3.org/XML/1998/namespace"/>
  </ds:schemaRefs>
</ds:datastoreItem>
</file>

<file path=docMetadata/LabelInfo.xml><?xml version="1.0" encoding="utf-8"?>
<clbl:labelList xmlns:clbl="http://schemas.microsoft.com/office/2020/mipLabelMetadata">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emplate>T Levels Powerpoint Template</Template>
  <TotalTime>177</TotalTime>
  <Words>1754</Words>
  <Application>Microsoft Office PowerPoint</Application>
  <PresentationFormat>Custom</PresentationFormat>
  <Paragraphs>144</Paragraphs>
  <Slides>30</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ＭＳ Ｐゴシック</vt:lpstr>
      <vt:lpstr>Aptos</vt:lpstr>
      <vt:lpstr>Arial</vt:lpstr>
      <vt:lpstr>Calibri</vt:lpstr>
      <vt:lpstr>inherit</vt:lpstr>
      <vt:lpstr>Lucida Grande</vt:lpstr>
      <vt:lpstr>1_Default Design</vt:lpstr>
      <vt:lpstr>PowerPoint Presentation</vt:lpstr>
      <vt:lpstr>Introduction</vt:lpstr>
      <vt:lpstr>Objectives</vt:lpstr>
      <vt:lpstr>What is defrost?</vt:lpstr>
      <vt:lpstr>Why defrost? </vt:lpstr>
      <vt:lpstr>Definition of defrost </vt:lpstr>
      <vt:lpstr>Natural or off-cycle defrost </vt:lpstr>
      <vt:lpstr>Natural or off-cycle defrost </vt:lpstr>
      <vt:lpstr>Low pressure switch defrost</vt:lpstr>
      <vt:lpstr>Thermostat defrost</vt:lpstr>
      <vt:lpstr>Air flow pressure differential sensing</vt:lpstr>
      <vt:lpstr>Air flow pressure differential sensing</vt:lpstr>
      <vt:lpstr>Electric defrost</vt:lpstr>
      <vt:lpstr>Electric defrost</vt:lpstr>
      <vt:lpstr>PowerPoint Presentation</vt:lpstr>
      <vt:lpstr>Electric defrost</vt:lpstr>
      <vt:lpstr>Electric defrost</vt:lpstr>
      <vt:lpstr>Gas defrost</vt:lpstr>
      <vt:lpstr>Gas defrost</vt:lpstr>
      <vt:lpstr>Gas defrost</vt:lpstr>
      <vt:lpstr>Gas defrost </vt:lpstr>
      <vt:lpstr>Methods of gas defrost </vt:lpstr>
      <vt:lpstr>Saturated gas defrost</vt:lpstr>
      <vt:lpstr>Saturated gas defrost</vt:lpstr>
      <vt:lpstr>Saturated gas defrost</vt:lpstr>
      <vt:lpstr>Saturated gas defrost: How does it work?</vt:lpstr>
      <vt:lpstr>Saturated gas defrost: How does it work?</vt:lpstr>
      <vt:lpstr>Saturated gas defrost</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Thirlwell</dc:creator>
  <cp:lastModifiedBy>Williams, Sian</cp:lastModifiedBy>
  <cp:revision>11</cp:revision>
  <dcterms:created xsi:type="dcterms:W3CDTF">2025-04-15T10:44:23Z</dcterms:created>
  <dcterms:modified xsi:type="dcterms:W3CDTF">2026-03-27T08:42:40Z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3666724-00ca-41b5-b6fa-015eacb44368_Enabled">
    <vt:lpwstr>true</vt:lpwstr>
  </property>
  <property fmtid="{D5CDD505-2E9C-101B-9397-08002B2CF9AE}" pid="3" name="MSIP_Label_a3666724-00ca-41b5-b6fa-015eacb44368_SetDate">
    <vt:lpwstr>2025-04-10T10:14:23Z</vt:lpwstr>
  </property>
  <property fmtid="{D5CDD505-2E9C-101B-9397-08002B2CF9AE}" pid="4" name="MSIP_Label_a3666724-00ca-41b5-b6fa-015eacb44368_Method">
    <vt:lpwstr>Privileged</vt:lpwstr>
  </property>
  <property fmtid="{D5CDD505-2E9C-101B-9397-08002B2CF9AE}" pid="5" name="MSIP_Label_a3666724-00ca-41b5-b6fa-015eacb44368_Name">
    <vt:lpwstr>Internal</vt:lpwstr>
  </property>
  <property fmtid="{D5CDD505-2E9C-101B-9397-08002B2CF9AE}" pid="6" name="MSIP_Label_a3666724-00ca-41b5-b6fa-015eacb44368_SiteId">
    <vt:lpwstr>b6d3492e-0aa1-4a60-840d-b706a96e670d</vt:lpwstr>
  </property>
  <property fmtid="{D5CDD505-2E9C-101B-9397-08002B2CF9AE}" pid="7" name="MSIP_Label_a3666724-00ca-41b5-b6fa-015eacb44368_ActionId">
    <vt:lpwstr>e858918b-4881-4444-b984-9dbe2495d330</vt:lpwstr>
  </property>
  <property fmtid="{D5CDD505-2E9C-101B-9397-08002B2CF9AE}" pid="8" name="MSIP_Label_a3666724-00ca-41b5-b6fa-015eacb44368_ContentBits">
    <vt:lpwstr>1</vt:lpwstr>
  </property>
  <property fmtid="{D5CDD505-2E9C-101B-9397-08002B2CF9AE}" pid="9" name="MSIP_Label_a3666724-00ca-41b5-b6fa-015eacb44368_Tag">
    <vt:lpwstr>10, 0, 1, 1</vt:lpwstr>
  </property>
  <property fmtid="{D5CDD505-2E9C-101B-9397-08002B2CF9AE}" pid="10" name="ClassificationContentMarkingHeaderLocations">
    <vt:lpwstr>1_Default Design:4</vt:lpwstr>
  </property>
  <property fmtid="{D5CDD505-2E9C-101B-9397-08002B2CF9AE}" pid="11" name="ClassificationContentMarkingHeaderText">
    <vt:lpwstr>MEWNOL - INTERNAL</vt:lpwstr>
  </property>
  <property fmtid="{D5CDD505-2E9C-101B-9397-08002B2CF9AE}" pid="12" name="ContentTypeId">
    <vt:lpwstr>0x010100CDD05C0E7E0E414EB79F81A23986EA6A</vt:lpwstr>
  </property>
  <property fmtid="{D5CDD505-2E9C-101B-9397-08002B2CF9AE}" pid="13" name="MediaServiceImageTags">
    <vt:lpwstr/>
  </property>
</Properties>
</file>