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25"/>
  </p:notesMasterIdLst>
  <p:handoutMasterIdLst>
    <p:handoutMasterId r:id="rId26"/>
  </p:handoutMasterIdLst>
  <p:sldIdLst>
    <p:sldId id="462" r:id="rId5"/>
    <p:sldId id="840" r:id="rId6"/>
    <p:sldId id="837" r:id="rId7"/>
    <p:sldId id="844" r:id="rId8"/>
    <p:sldId id="851" r:id="rId9"/>
    <p:sldId id="869" r:id="rId10"/>
    <p:sldId id="880" r:id="rId11"/>
    <p:sldId id="882" r:id="rId12"/>
    <p:sldId id="879" r:id="rId13"/>
    <p:sldId id="883" r:id="rId14"/>
    <p:sldId id="884" r:id="rId15"/>
    <p:sldId id="885" r:id="rId16"/>
    <p:sldId id="888" r:id="rId17"/>
    <p:sldId id="890" r:id="rId18"/>
    <p:sldId id="891" r:id="rId19"/>
    <p:sldId id="893" r:id="rId20"/>
    <p:sldId id="894" r:id="rId21"/>
    <p:sldId id="895" r:id="rId22"/>
    <p:sldId id="838" r:id="rId23"/>
    <p:sldId id="512" r:id="rId24"/>
  </p:sldIdLst>
  <p:sldSz cx="12239625" cy="6840538"/>
  <p:notesSz cx="6858000" cy="9144000"/>
  <p:custDataLst>
    <p:tags r:id="rId2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932204-F0BA-0132-6699-423C630CB3FF}" name="Mark Thirlwell" initials="MT" userId="S::mark.thirlwell@eal.org.uk::0eea46bc-1a08-4dae-8290-d9217da89020" providerId="AD"/>
  <p188:author id="{5BD82555-537F-E2F1-613C-D8E839C8829C}" name="Andrasko, Rhiannon" initials="AR" userId="S::rhiannon.andrasko@wjec.co.uk::15be4c62-2de6-4343-a7f4-3c209826edd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3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Anwen Roberts" initials="AR" lastIdx="4" clrIdx="1">
    <p:extLst>
      <p:ext uri="{19B8F6BF-5375-455C-9EA6-DF929625EA0E}">
        <p15:presenceInfo xmlns:p15="http://schemas.microsoft.com/office/powerpoint/2012/main" userId="acb94dfec5711bca" providerId="Windows Live"/>
      </p:ext>
    </p:extLst>
  </p:cmAuthor>
  <p:cmAuthor id="3" name="Grant Dodd" initials="GD" lastIdx="3" clrIdx="2">
    <p:extLst>
      <p:ext uri="{19B8F6BF-5375-455C-9EA6-DF929625EA0E}">
        <p15:presenceInfo xmlns:p15="http://schemas.microsoft.com/office/powerpoint/2012/main" userId="Grant Do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FC4421"/>
    <a:srgbClr val="000000"/>
    <a:srgbClr val="0077E3"/>
    <a:srgbClr val="E30613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34FD5F-22B8-4D89-8F7A-CEAD8592FBEA}" v="1" dt="2026-03-26T16:13:44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55" autoAdjust="0"/>
  </p:normalViewPr>
  <p:slideViewPr>
    <p:cSldViewPr snapToGrid="0">
      <p:cViewPr varScale="1">
        <p:scale>
          <a:sx n="73" d="100"/>
          <a:sy n="73" d="100"/>
        </p:scale>
        <p:origin x="1032" y="67"/>
      </p:cViewPr>
      <p:guideLst>
        <p:guide orient="horz" pos="2155"/>
        <p:guide pos="38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Thirlwell" userId="0eea46bc-1a08-4dae-8290-d9217da89020" providerId="ADAL" clId="{A74DFD5C-A00E-4D75-B54F-AE1372332AAE}"/>
    <pc:docChg chg="undo custSel delSld modSld">
      <pc:chgData name="Mark Thirlwell" userId="0eea46bc-1a08-4dae-8290-d9217da89020" providerId="ADAL" clId="{A74DFD5C-A00E-4D75-B54F-AE1372332AAE}" dt="2026-03-26T16:13:47.686" v="1054" actId="20577"/>
      <pc:docMkLst>
        <pc:docMk/>
      </pc:docMkLst>
      <pc:sldChg chg="modSp mod">
        <pc:chgData name="Mark Thirlwell" userId="0eea46bc-1a08-4dae-8290-d9217da89020" providerId="ADAL" clId="{A74DFD5C-A00E-4D75-B54F-AE1372332AAE}" dt="2026-03-16T17:06:40.158" v="1048" actId="20577"/>
        <pc:sldMkLst>
          <pc:docMk/>
          <pc:sldMk cId="4139293381" sldId="462"/>
        </pc:sldMkLst>
        <pc:spChg chg="mod">
          <ac:chgData name="Mark Thirlwell" userId="0eea46bc-1a08-4dae-8290-d9217da89020" providerId="ADAL" clId="{A74DFD5C-A00E-4D75-B54F-AE1372332AAE}" dt="2026-03-16T17:06:40.158" v="1048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modSp mod">
        <pc:chgData name="Mark Thirlwell" userId="0eea46bc-1a08-4dae-8290-d9217da89020" providerId="ADAL" clId="{A74DFD5C-A00E-4D75-B54F-AE1372332AAE}" dt="2026-03-16T09:20:00.285" v="1008" actId="790"/>
        <pc:sldMkLst>
          <pc:docMk/>
          <pc:sldMk cId="2402489006" sldId="512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2402489006" sldId="512"/>
            <ac:spMk id="3" creationId="{C100DF00-DDB1-9E17-D96C-C839324D3C8E}"/>
          </ac:spMkLst>
        </pc:spChg>
      </pc:sldChg>
      <pc:sldChg chg="modSp mod">
        <pc:chgData name="Mark Thirlwell" userId="0eea46bc-1a08-4dae-8290-d9217da89020" providerId="ADAL" clId="{A74DFD5C-A00E-4D75-B54F-AE1372332AAE}" dt="2026-03-16T09:20:00.285" v="1008" actId="790"/>
        <pc:sldMkLst>
          <pc:docMk/>
          <pc:sldMk cId="3661908118" sldId="837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3661908118" sldId="837"/>
            <ac:spMk id="3" creationId="{F0792BCA-8AB6-0FDF-AC08-CE636D202BE9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3661908118" sldId="837"/>
            <ac:spMk id="4" creationId="{BBFFC9DD-99F6-E5CA-5CF5-B1C6B4D6BBC1}"/>
          </ac:spMkLst>
        </pc:spChg>
      </pc:sldChg>
      <pc:sldChg chg="modSp mod">
        <pc:chgData name="Mark Thirlwell" userId="0eea46bc-1a08-4dae-8290-d9217da89020" providerId="ADAL" clId="{A74DFD5C-A00E-4D75-B54F-AE1372332AAE}" dt="2026-03-26T16:13:47.686" v="1054" actId="20577"/>
        <pc:sldMkLst>
          <pc:docMk/>
          <pc:sldMk cId="3014219946" sldId="838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3014219946" sldId="838"/>
            <ac:spMk id="3" creationId="{3A94B90A-30B6-56D1-21EB-457B88DBC0F3}"/>
          </ac:spMkLst>
        </pc:spChg>
        <pc:spChg chg="mod">
          <ac:chgData name="Mark Thirlwell" userId="0eea46bc-1a08-4dae-8290-d9217da89020" providerId="ADAL" clId="{A74DFD5C-A00E-4D75-B54F-AE1372332AAE}" dt="2026-03-26T16:13:47.686" v="1054" actId="20577"/>
          <ac:spMkLst>
            <pc:docMk/>
            <pc:sldMk cId="3014219946" sldId="838"/>
            <ac:spMk id="4" creationId="{93E98F04-331F-CCC4-AA81-C88F3473D389}"/>
          </ac:spMkLst>
        </pc:spChg>
      </pc:sldChg>
      <pc:sldChg chg="modSp mod">
        <pc:chgData name="Mark Thirlwell" userId="0eea46bc-1a08-4dae-8290-d9217da89020" providerId="ADAL" clId="{A74DFD5C-A00E-4D75-B54F-AE1372332AAE}" dt="2026-03-16T09:20:00.285" v="1008" actId="790"/>
        <pc:sldMkLst>
          <pc:docMk/>
          <pc:sldMk cId="2808480706" sldId="840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2808480706" sldId="840"/>
            <ac:spMk id="3" creationId="{6FFB772F-E825-9D87-9E8B-D04BC8A5280C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2808480706" sldId="840"/>
            <ac:spMk id="4" creationId="{183CA12B-98D8-441B-A2DE-6FF2B2597824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09:20:00.285" v="1008" actId="790"/>
        <pc:sldMkLst>
          <pc:docMk/>
          <pc:sldMk cId="859905571" sldId="844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859905571" sldId="844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859905571" sldId="844"/>
            <ac:spMk id="6" creationId="{63DEF0A9-7F3F-3D10-1348-19477BA25909}"/>
          </ac:spMkLst>
        </pc:spChg>
        <pc:picChg chg="mod modCrop">
          <ac:chgData name="Mark Thirlwell" userId="0eea46bc-1a08-4dae-8290-d9217da89020" providerId="ADAL" clId="{A74DFD5C-A00E-4D75-B54F-AE1372332AAE}" dt="2026-03-13T17:57:15.026" v="271" actId="732"/>
          <ac:picMkLst>
            <pc:docMk/>
            <pc:sldMk cId="859905571" sldId="844"/>
            <ac:picMk id="7" creationId="{7C114CEE-27CF-9FBB-B75F-815D1182258E}"/>
          </ac:picMkLst>
        </pc:picChg>
      </pc:sldChg>
      <pc:sldChg chg="addSp modSp mod modNotesTx">
        <pc:chgData name="Mark Thirlwell" userId="0eea46bc-1a08-4dae-8290-d9217da89020" providerId="ADAL" clId="{A74DFD5C-A00E-4D75-B54F-AE1372332AAE}" dt="2026-03-16T09:20:00.285" v="1008" actId="790"/>
        <pc:sldMkLst>
          <pc:docMk/>
          <pc:sldMk cId="4096593354" sldId="851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4096593354" sldId="851"/>
            <ac:spMk id="4" creationId="{D04F6A4D-1A15-7257-9608-DB738ECCA6C1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4096593354" sldId="851"/>
            <ac:spMk id="5" creationId="{B9A84245-FD63-C22F-7F4B-6F168022E5F8}"/>
          </ac:spMkLst>
        </pc:spChg>
        <pc:spChg chg="mod">
          <ac:chgData name="Mark Thirlwell" userId="0eea46bc-1a08-4dae-8290-d9217da89020" providerId="ADAL" clId="{A74DFD5C-A00E-4D75-B54F-AE1372332AAE}" dt="2026-03-13T17:59:16.098" v="609" actId="20577"/>
          <ac:spMkLst>
            <pc:docMk/>
            <pc:sldMk cId="4096593354" sldId="851"/>
            <ac:spMk id="6" creationId="{19912FF5-0492-36A5-5615-2E8F6FBA7E3D}"/>
          </ac:spMkLst>
        </pc:spChg>
        <pc:spChg chg="add mod">
          <ac:chgData name="Mark Thirlwell" userId="0eea46bc-1a08-4dae-8290-d9217da89020" providerId="ADAL" clId="{A74DFD5C-A00E-4D75-B54F-AE1372332AAE}" dt="2026-03-13T17:59:24.064" v="611" actId="1076"/>
          <ac:spMkLst>
            <pc:docMk/>
            <pc:sldMk cId="4096593354" sldId="851"/>
            <ac:spMk id="7" creationId="{54F4626F-3C1C-4854-FB40-1CA7E87F8BA4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4096593354" sldId="851"/>
            <ac:spMk id="8" creationId="{B9AAC07A-B440-CB1E-7A1E-D91E0872D548}"/>
          </ac:spMkLst>
        </pc:spChg>
        <pc:spChg chg="add mod">
          <ac:chgData name="Mark Thirlwell" userId="0eea46bc-1a08-4dae-8290-d9217da89020" providerId="ADAL" clId="{A74DFD5C-A00E-4D75-B54F-AE1372332AAE}" dt="2026-03-13T17:59:01.320" v="605" actId="20577"/>
          <ac:spMkLst>
            <pc:docMk/>
            <pc:sldMk cId="4096593354" sldId="851"/>
            <ac:spMk id="11" creationId="{1B412763-0D2A-CC03-A7A1-C44C4A27286E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4096593354" sldId="851"/>
            <ac:spMk id="27" creationId="{94180750-5BEA-D91D-E97A-AB1CD27D1089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4096593354" sldId="851"/>
            <ac:spMk id="32" creationId="{CDED001A-0B3E-F07D-18D7-6290C2005A49}"/>
          </ac:spMkLst>
        </pc:spChg>
        <pc:spChg chg="mod">
          <ac:chgData name="Mark Thirlwell" userId="0eea46bc-1a08-4dae-8290-d9217da89020" providerId="ADAL" clId="{A74DFD5C-A00E-4D75-B54F-AE1372332AAE}" dt="2026-03-13T17:08:04.868" v="260" actId="790"/>
          <ac:spMkLst>
            <pc:docMk/>
            <pc:sldMk cId="4096593354" sldId="851"/>
            <ac:spMk id="33" creationId="{345559A2-4282-50F0-D07D-9DAF99DB3035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4096593354" sldId="851"/>
            <ac:spMk id="34" creationId="{19946783-8424-F9DD-BDB5-059FAF7B5600}"/>
          </ac:spMkLst>
        </pc:spChg>
        <pc:spChg chg="mod">
          <ac:chgData name="Mark Thirlwell" userId="0eea46bc-1a08-4dae-8290-d9217da89020" providerId="ADAL" clId="{A74DFD5C-A00E-4D75-B54F-AE1372332AAE}" dt="2026-03-13T17:08:04.868" v="260" actId="790"/>
          <ac:spMkLst>
            <pc:docMk/>
            <pc:sldMk cId="4096593354" sldId="851"/>
            <ac:spMk id="35" creationId="{8773773F-12CD-7328-DC5B-31914D93C555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4096593354" sldId="851"/>
            <ac:spMk id="36" creationId="{B105F51F-5C0D-FED3-8E3B-EB2C0337A49F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4096593354" sldId="851"/>
            <ac:spMk id="46" creationId="{8ED187AB-6ADE-57C4-E413-015E9D21B8F6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4096593354" sldId="851"/>
            <ac:spMk id="52" creationId="{627C7140-23F9-569C-00FE-594BE75B7381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4096593354" sldId="851"/>
            <ac:spMk id="59" creationId="{A4DE7CC9-8A3E-6C52-8848-CC48491B8C09}"/>
          </ac:spMkLst>
        </pc:spChg>
        <pc:grpChg chg="mod">
          <ac:chgData name="Mark Thirlwell" userId="0eea46bc-1a08-4dae-8290-d9217da89020" providerId="ADAL" clId="{A74DFD5C-A00E-4D75-B54F-AE1372332AAE}" dt="2026-03-13T17:59:20.826" v="610" actId="1076"/>
          <ac:grpSpMkLst>
            <pc:docMk/>
            <pc:sldMk cId="4096593354" sldId="851"/>
            <ac:grpSpMk id="29" creationId="{5B7B18F8-A1DE-0D97-EC11-FE5B879C5B46}"/>
          </ac:grpSpMkLst>
        </pc:grpChg>
        <pc:grpChg chg="mod">
          <ac:chgData name="Mark Thirlwell" userId="0eea46bc-1a08-4dae-8290-d9217da89020" providerId="ADAL" clId="{A74DFD5C-A00E-4D75-B54F-AE1372332AAE}" dt="2026-03-13T17:59:06.313" v="606" actId="1076"/>
          <ac:grpSpMkLst>
            <pc:docMk/>
            <pc:sldMk cId="4096593354" sldId="851"/>
            <ac:grpSpMk id="51" creationId="{5BB8ED00-FC62-BC52-313B-66C00503FCE8}"/>
          </ac:grpSpMkLst>
        </pc:grpChg>
        <pc:grpChg chg="mod">
          <ac:chgData name="Mark Thirlwell" userId="0eea46bc-1a08-4dae-8290-d9217da89020" providerId="ADAL" clId="{A74DFD5C-A00E-4D75-B54F-AE1372332AAE}" dt="2026-03-13T17:59:29.517" v="612" actId="1076"/>
          <ac:grpSpMkLst>
            <pc:docMk/>
            <pc:sldMk cId="4096593354" sldId="851"/>
            <ac:grpSpMk id="60" creationId="{E6B9743A-C07A-58F1-B998-8654882072AB}"/>
          </ac:grpSpMkLst>
        </pc:grpChg>
      </pc:sldChg>
      <pc:sldChg chg="modSp mod modNotesTx">
        <pc:chgData name="Mark Thirlwell" userId="0eea46bc-1a08-4dae-8290-d9217da89020" providerId="ADAL" clId="{A74DFD5C-A00E-4D75-B54F-AE1372332AAE}" dt="2026-03-16T09:20:00.285" v="1008" actId="790"/>
        <pc:sldMkLst>
          <pc:docMk/>
          <pc:sldMk cId="3167626145" sldId="869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3167626145" sldId="869"/>
            <ac:spMk id="2" creationId="{1A00DCF3-F22B-B342-8416-C6D3E57E0695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3167626145" sldId="869"/>
            <ac:spMk id="4" creationId="{D5107380-46F1-59AB-83B8-69CEAF5E8C48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09:20:00.285" v="1008" actId="790"/>
        <pc:sldMkLst>
          <pc:docMk/>
          <pc:sldMk cId="2195132363" sldId="879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2195132363" sldId="879"/>
            <ac:spMk id="5" creationId="{D3E49D33-CF64-4237-875E-CE6D4A5996F4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2195132363" sldId="879"/>
            <ac:spMk id="145" creationId="{0FCB5E36-665C-E0C1-1D68-AE187B414ACF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2195132363" sldId="879"/>
            <ac:spMk id="146" creationId="{2AC01FB4-AC75-FF2E-BA86-B3DE3D4640D9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09:20:00.285" v="1008" actId="790"/>
        <pc:sldMkLst>
          <pc:docMk/>
          <pc:sldMk cId="1347909770" sldId="880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1347909770" sldId="880"/>
            <ac:spMk id="2" creationId="{E2787B11-84B8-D1AA-BC52-32C49BBFB2AF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1347909770" sldId="880"/>
            <ac:spMk id="4" creationId="{435A965C-F52B-B365-966D-3D0B0F73C725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09:20:00.285" v="1008" actId="790"/>
        <pc:sldMkLst>
          <pc:docMk/>
          <pc:sldMk cId="112249664" sldId="882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112249664" sldId="882"/>
            <ac:spMk id="5" creationId="{01D515D8-72BC-79E3-3E95-0FAA1E0AF21D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112249664" sldId="882"/>
            <ac:spMk id="6" creationId="{3DF7A918-031E-B9A7-50E8-031504E25BD9}"/>
          </ac:spMkLst>
        </pc:spChg>
        <pc:picChg chg="mod">
          <ac:chgData name="Mark Thirlwell" userId="0eea46bc-1a08-4dae-8290-d9217da89020" providerId="ADAL" clId="{A74DFD5C-A00E-4D75-B54F-AE1372332AAE}" dt="2026-03-13T18:01:23.358" v="779" actId="1076"/>
          <ac:picMkLst>
            <pc:docMk/>
            <pc:sldMk cId="112249664" sldId="882"/>
            <ac:picMk id="3" creationId="{09237023-BDF3-B525-155A-7BEA629521CE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6T09:20:00.285" v="1008" actId="790"/>
        <pc:sldMkLst>
          <pc:docMk/>
          <pc:sldMk cId="2051546350" sldId="883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2051546350" sldId="883"/>
            <ac:spMk id="5" creationId="{06A0031F-C479-4733-E4ED-29E37B363304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2051546350" sldId="883"/>
            <ac:spMk id="6" creationId="{48A1AEC1-F7E8-97B4-B93E-56103C0B9800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2051546350" sldId="883"/>
            <ac:spMk id="10" creationId="{7742DC71-CEE1-E52D-3A02-DCB339C3CA23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2051546350" sldId="883"/>
            <ac:spMk id="11" creationId="{E2AEB8F1-05D4-1B1A-6DA2-3CEBB6C8B1BC}"/>
          </ac:spMkLst>
        </pc:spChg>
        <pc:picChg chg="mod">
          <ac:chgData name="Mark Thirlwell" userId="0eea46bc-1a08-4dae-8290-d9217da89020" providerId="ADAL" clId="{A74DFD5C-A00E-4D75-B54F-AE1372332AAE}" dt="2026-03-16T09:13:23.023" v="928" actId="1038"/>
          <ac:picMkLst>
            <pc:docMk/>
            <pc:sldMk cId="2051546350" sldId="883"/>
            <ac:picMk id="3" creationId="{B349862D-D85B-72C2-CE77-9DD85E3A6F12}"/>
          </ac:picMkLst>
        </pc:picChg>
        <pc:picChg chg="mod">
          <ac:chgData name="Mark Thirlwell" userId="0eea46bc-1a08-4dae-8290-d9217da89020" providerId="ADAL" clId="{A74DFD5C-A00E-4D75-B54F-AE1372332AAE}" dt="2026-03-16T09:13:01.439" v="874" actId="14100"/>
          <ac:picMkLst>
            <pc:docMk/>
            <pc:sldMk cId="2051546350" sldId="883"/>
            <ac:picMk id="7" creationId="{42C1CCC8-4F05-B834-FD4F-CE30841899A8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6T09:20:00.285" v="1008" actId="790"/>
        <pc:sldMkLst>
          <pc:docMk/>
          <pc:sldMk cId="3382503268" sldId="884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3382503268" sldId="884"/>
            <ac:spMk id="5" creationId="{AB316A19-4790-3F05-1D2D-44DC55B05528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3382503268" sldId="884"/>
            <ac:spMk id="6" creationId="{4947C98B-52BE-E4A6-EE4E-EEFDDC9B0EFB}"/>
          </ac:spMkLst>
        </pc:spChg>
        <pc:picChg chg="mod">
          <ac:chgData name="Mark Thirlwell" userId="0eea46bc-1a08-4dae-8290-d9217da89020" providerId="ADAL" clId="{A74DFD5C-A00E-4D75-B54F-AE1372332AAE}" dt="2026-03-16T09:13:49.102" v="931" actId="1076"/>
          <ac:picMkLst>
            <pc:docMk/>
            <pc:sldMk cId="3382503268" sldId="884"/>
            <ac:picMk id="2" creationId="{6C1D96B9-59AB-1E79-F8DD-1445DD0D001D}"/>
          </ac:picMkLst>
        </pc:picChg>
        <pc:picChg chg="mod">
          <ac:chgData name="Mark Thirlwell" userId="0eea46bc-1a08-4dae-8290-d9217da89020" providerId="ADAL" clId="{A74DFD5C-A00E-4D75-B54F-AE1372332AAE}" dt="2026-03-16T09:14:09.840" v="935" actId="1076"/>
          <ac:picMkLst>
            <pc:docMk/>
            <pc:sldMk cId="3382503268" sldId="884"/>
            <ac:picMk id="12" creationId="{FD423B86-9FA6-2EA7-C9C7-1797BE36079C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6T09:20:00.285" v="1008" actId="790"/>
        <pc:sldMkLst>
          <pc:docMk/>
          <pc:sldMk cId="2999045234" sldId="885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2999045234" sldId="885"/>
            <ac:spMk id="5" creationId="{2443C716-5F3F-C73C-A128-916CBB1161C8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2999045234" sldId="885"/>
            <ac:spMk id="6" creationId="{77BFCB4A-032D-55B2-569B-B6CEFC490796}"/>
          </ac:spMkLst>
        </pc:spChg>
        <pc:picChg chg="mod">
          <ac:chgData name="Mark Thirlwell" userId="0eea46bc-1a08-4dae-8290-d9217da89020" providerId="ADAL" clId="{A74DFD5C-A00E-4D75-B54F-AE1372332AAE}" dt="2026-03-16T09:15:01.248" v="947" actId="1076"/>
          <ac:picMkLst>
            <pc:docMk/>
            <pc:sldMk cId="2999045234" sldId="885"/>
            <ac:picMk id="8" creationId="{6E0F8FF3-5AEE-C18E-16E4-98C9013D4BC5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6T09:20:00.285" v="1008" actId="790"/>
        <pc:sldMkLst>
          <pc:docMk/>
          <pc:sldMk cId="245880688" sldId="888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245880688" sldId="888"/>
            <ac:spMk id="5" creationId="{28F75C65-2816-6020-F499-C5F2E18340A3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245880688" sldId="888"/>
            <ac:spMk id="6" creationId="{9F8EE8CC-C0EA-1E34-264A-7D86EBB35A0E}"/>
          </ac:spMkLst>
        </pc:spChg>
      </pc:sldChg>
      <pc:sldChg chg="modSp mod">
        <pc:chgData name="Mark Thirlwell" userId="0eea46bc-1a08-4dae-8290-d9217da89020" providerId="ADAL" clId="{A74DFD5C-A00E-4D75-B54F-AE1372332AAE}" dt="2026-03-16T09:22:19.595" v="1046" actId="1076"/>
        <pc:sldMkLst>
          <pc:docMk/>
          <pc:sldMk cId="363989701" sldId="890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363989701" sldId="890"/>
            <ac:spMk id="5" creationId="{DEF852D8-A8F8-1BD4-33B0-AA617B91C9C4}"/>
          </ac:spMkLst>
        </pc:spChg>
        <pc:spChg chg="mod">
          <ac:chgData name="Mark Thirlwell" userId="0eea46bc-1a08-4dae-8290-d9217da89020" providerId="ADAL" clId="{A74DFD5C-A00E-4D75-B54F-AE1372332AAE}" dt="2026-03-16T09:22:19.595" v="1046" actId="1076"/>
          <ac:spMkLst>
            <pc:docMk/>
            <pc:sldMk cId="363989701" sldId="890"/>
            <ac:spMk id="6" creationId="{23EAB010-A96D-BA79-8F60-19E8DDDD2489}"/>
          </ac:spMkLst>
        </pc:spChg>
      </pc:sldChg>
      <pc:sldChg chg="delSp modSp mod modNotesTx">
        <pc:chgData name="Mark Thirlwell" userId="0eea46bc-1a08-4dae-8290-d9217da89020" providerId="ADAL" clId="{A74DFD5C-A00E-4D75-B54F-AE1372332AAE}" dt="2026-03-16T09:22:08.150" v="1042" actId="14100"/>
        <pc:sldMkLst>
          <pc:docMk/>
          <pc:sldMk cId="3340303829" sldId="891"/>
        </pc:sldMkLst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3340303829" sldId="891"/>
            <ac:spMk id="5" creationId="{E0536BAB-6791-66BF-D16E-7B1777DDE22C}"/>
          </ac:spMkLst>
        </pc:spChg>
        <pc:spChg chg="mod">
          <ac:chgData name="Mark Thirlwell" userId="0eea46bc-1a08-4dae-8290-d9217da89020" providerId="ADAL" clId="{A74DFD5C-A00E-4D75-B54F-AE1372332AAE}" dt="2026-03-16T09:22:08.150" v="1042" actId="14100"/>
          <ac:spMkLst>
            <pc:docMk/>
            <pc:sldMk cId="3340303829" sldId="891"/>
            <ac:spMk id="55" creationId="{845C6E55-9F9F-D9FD-6547-633D72607C6D}"/>
          </ac:spMkLst>
        </pc:spChg>
        <pc:picChg chg="mod">
          <ac:chgData name="Mark Thirlwell" userId="0eea46bc-1a08-4dae-8290-d9217da89020" providerId="ADAL" clId="{A74DFD5C-A00E-4D75-B54F-AE1372332AAE}" dt="2026-03-16T09:18:16.791" v="982" actId="14826"/>
          <ac:picMkLst>
            <pc:docMk/>
            <pc:sldMk cId="3340303829" sldId="891"/>
            <ac:picMk id="3" creationId="{A6D699A6-2EBE-7451-E313-01DABA70853F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6T09:21:46.998" v="1039" actId="20577"/>
        <pc:sldMkLst>
          <pc:docMk/>
          <pc:sldMk cId="1695532930" sldId="893"/>
        </pc:sldMkLst>
        <pc:spChg chg="mod">
          <ac:chgData name="Mark Thirlwell" userId="0eea46bc-1a08-4dae-8290-d9217da89020" providerId="ADAL" clId="{A74DFD5C-A00E-4D75-B54F-AE1372332AAE}" dt="2026-03-16T09:21:33.595" v="1034" actId="1076"/>
          <ac:spMkLst>
            <pc:docMk/>
            <pc:sldMk cId="1695532930" sldId="893"/>
            <ac:spMk id="2" creationId="{9F663E44-4989-20F1-9150-462657FEBC25}"/>
          </ac:spMkLst>
        </pc:spChg>
        <pc:spChg chg="mod">
          <ac:chgData name="Mark Thirlwell" userId="0eea46bc-1a08-4dae-8290-d9217da89020" providerId="ADAL" clId="{A74DFD5C-A00E-4D75-B54F-AE1372332AAE}" dt="2026-03-16T09:21:09.538" v="1027" actId="20577"/>
          <ac:spMkLst>
            <pc:docMk/>
            <pc:sldMk cId="1695532930" sldId="893"/>
            <ac:spMk id="5" creationId="{646073A5-BA1F-BDEB-462A-86D2526DB109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1695532930" sldId="893"/>
            <ac:spMk id="6" creationId="{F910A75A-1143-CEB5-42BC-81EE26CF985A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1695532930" sldId="893"/>
            <ac:spMk id="43" creationId="{D905F371-3D2D-E288-6C39-50BB58C0B878}"/>
          </ac:spMkLst>
        </pc:spChg>
      </pc:sldChg>
      <pc:sldChg chg="modSp mod modNotesTx">
        <pc:chgData name="Mark Thirlwell" userId="0eea46bc-1a08-4dae-8290-d9217da89020" providerId="ADAL" clId="{A74DFD5C-A00E-4D75-B54F-AE1372332AAE}" dt="2026-03-16T09:21:49.867" v="1040" actId="20577"/>
        <pc:sldMkLst>
          <pc:docMk/>
          <pc:sldMk cId="784165997" sldId="894"/>
        </pc:sldMkLst>
        <pc:spChg chg="mod">
          <ac:chgData name="Mark Thirlwell" userId="0eea46bc-1a08-4dae-8290-d9217da89020" providerId="ADAL" clId="{A74DFD5C-A00E-4D75-B54F-AE1372332AAE}" dt="2026-03-16T09:20:04.793" v="1009" actId="20577"/>
          <ac:spMkLst>
            <pc:docMk/>
            <pc:sldMk cId="784165997" sldId="894"/>
            <ac:spMk id="2" creationId="{EA3EB1CD-C318-F07B-989B-F20EE8A5AA91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784165997" sldId="894"/>
            <ac:spMk id="5" creationId="{11DA0155-62C2-8CB6-45AD-B0BAC4BCA43D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784165997" sldId="894"/>
            <ac:spMk id="43" creationId="{8648ABC9-BE4B-6B9E-7A76-04EBB6CE216E}"/>
          </ac:spMkLst>
        </pc:spChg>
      </pc:sldChg>
      <pc:sldChg chg="modSp mod">
        <pc:chgData name="Mark Thirlwell" userId="0eea46bc-1a08-4dae-8290-d9217da89020" providerId="ADAL" clId="{A74DFD5C-A00E-4D75-B54F-AE1372332AAE}" dt="2026-03-16T09:20:49.874" v="1023" actId="20577"/>
        <pc:sldMkLst>
          <pc:docMk/>
          <pc:sldMk cId="1297849058" sldId="895"/>
        </pc:sldMkLst>
        <pc:spChg chg="mod">
          <ac:chgData name="Mark Thirlwell" userId="0eea46bc-1a08-4dae-8290-d9217da89020" providerId="ADAL" clId="{A74DFD5C-A00E-4D75-B54F-AE1372332AAE}" dt="2026-03-16T09:20:49.874" v="1023" actId="20577"/>
          <ac:spMkLst>
            <pc:docMk/>
            <pc:sldMk cId="1297849058" sldId="895"/>
            <ac:spMk id="2" creationId="{FE9FE378-C3E2-9E12-7D01-301F23641368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1297849058" sldId="895"/>
            <ac:spMk id="5" creationId="{D3510D61-BC8F-C164-62D9-5E771D5AB119}"/>
          </ac:spMkLst>
        </pc:spChg>
        <pc:spChg chg="mod">
          <ac:chgData name="Mark Thirlwell" userId="0eea46bc-1a08-4dae-8290-d9217da89020" providerId="ADAL" clId="{A74DFD5C-A00E-4D75-B54F-AE1372332AAE}" dt="2026-03-16T09:20:00.285" v="1008" actId="790"/>
          <ac:spMkLst>
            <pc:docMk/>
            <pc:sldMk cId="1297849058" sldId="895"/>
            <ac:spMk id="43" creationId="{B905E9F0-C2B4-18B6-6E76-503F3EAF6074}"/>
          </ac:spMkLst>
        </pc:spChg>
      </pc:sldChg>
    </pc:docChg>
  </pc:docChgLst>
  <pc:docChgLst>
    <pc:chgData name="MARK FORSYTH" userId="6467108f-6d8c-465d-b436-0aaeb37b5b57" providerId="ADAL" clId="{6B4AEAE8-CF98-4785-8A88-859992D9DB8E}"/>
    <pc:docChg chg="undo redo custSel addSld delSld modSld">
      <pc:chgData name="MARK FORSYTH" userId="6467108f-6d8c-465d-b436-0aaeb37b5b57" providerId="ADAL" clId="{6B4AEAE8-CF98-4785-8A88-859992D9DB8E}" dt="2026-03-03T14:09:35.038" v="3041" actId="20577"/>
      <pc:docMkLst>
        <pc:docMk/>
      </pc:docMkLst>
      <pc:sldChg chg="addSp delSp modSp mod modNotesTx">
        <pc:chgData name="MARK FORSYTH" userId="6467108f-6d8c-465d-b436-0aaeb37b5b57" providerId="ADAL" clId="{6B4AEAE8-CF98-4785-8A88-859992D9DB8E}" dt="2026-03-03T14:09:35.038" v="3041" actId="20577"/>
        <pc:sldMkLst>
          <pc:docMk/>
          <pc:sldMk cId="2195132363" sldId="879"/>
        </pc:sldMkLst>
        <pc:picChg chg="mod">
          <ac:chgData name="MARK FORSYTH" userId="6467108f-6d8c-465d-b436-0aaeb37b5b57" providerId="ADAL" clId="{6B4AEAE8-CF98-4785-8A88-859992D9DB8E}" dt="2026-03-03T13:25:19.428" v="2542" actId="14100"/>
          <ac:picMkLst>
            <pc:docMk/>
            <pc:sldMk cId="2195132363" sldId="879"/>
            <ac:picMk id="7" creationId="{74F6D463-C823-C6E8-6FB4-E5DB53DAD02A}"/>
          </ac:picMkLst>
        </pc:picChg>
        <pc:picChg chg="mod">
          <ac:chgData name="MARK FORSYTH" userId="6467108f-6d8c-465d-b436-0aaeb37b5b57" providerId="ADAL" clId="{6B4AEAE8-CF98-4785-8A88-859992D9DB8E}" dt="2026-03-03T13:25:22.691" v="2543" actId="1076"/>
          <ac:picMkLst>
            <pc:docMk/>
            <pc:sldMk cId="2195132363" sldId="879"/>
            <ac:picMk id="8" creationId="{DF12945C-A223-E3EC-793F-A1A28D359B40}"/>
          </ac:picMkLst>
        </pc:picChg>
      </pc:sldChg>
      <pc:sldChg chg="addSp delSp modSp mod modNotesTx">
        <pc:chgData name="MARK FORSYTH" userId="6467108f-6d8c-465d-b436-0aaeb37b5b57" providerId="ADAL" clId="{6B4AEAE8-CF98-4785-8A88-859992D9DB8E}" dt="2026-03-03T13:30:00.803" v="2584" actId="20577"/>
        <pc:sldMkLst>
          <pc:docMk/>
          <pc:sldMk cId="112249664" sldId="882"/>
        </pc:sldMkLst>
        <pc:picChg chg="add mod">
          <ac:chgData name="MARK FORSYTH" userId="6467108f-6d8c-465d-b436-0aaeb37b5b57" providerId="ADAL" clId="{6B4AEAE8-CF98-4785-8A88-859992D9DB8E}" dt="2026-03-03T13:29:56.101" v="2571" actId="14100"/>
          <ac:picMkLst>
            <pc:docMk/>
            <pc:sldMk cId="112249664" sldId="882"/>
            <ac:picMk id="3" creationId="{09237023-BDF3-B525-155A-7BEA629521CE}"/>
          </ac:picMkLst>
        </pc:picChg>
      </pc:sldChg>
      <pc:sldChg chg="addSp delSp modSp mod modNotesTx">
        <pc:chgData name="MARK FORSYTH" userId="6467108f-6d8c-465d-b436-0aaeb37b5b57" providerId="ADAL" clId="{6B4AEAE8-CF98-4785-8A88-859992D9DB8E}" dt="2026-03-03T13:37:06.058" v="2642" actId="14100"/>
        <pc:sldMkLst>
          <pc:docMk/>
          <pc:sldMk cId="2051546350" sldId="883"/>
        </pc:sldMkLst>
        <pc:picChg chg="add mod">
          <ac:chgData name="MARK FORSYTH" userId="6467108f-6d8c-465d-b436-0aaeb37b5b57" providerId="ADAL" clId="{6B4AEAE8-CF98-4785-8A88-859992D9DB8E}" dt="2026-03-03T13:37:06.058" v="2642" actId="14100"/>
          <ac:picMkLst>
            <pc:docMk/>
            <pc:sldMk cId="2051546350" sldId="883"/>
            <ac:picMk id="3" creationId="{B349862D-D85B-72C2-CE77-9DD85E3A6F12}"/>
          </ac:picMkLst>
        </pc:picChg>
      </pc:sldChg>
      <pc:sldChg chg="addSp delSp modSp mod modNotesTx">
        <pc:chgData name="MARK FORSYTH" userId="6467108f-6d8c-465d-b436-0aaeb37b5b57" providerId="ADAL" clId="{6B4AEAE8-CF98-4785-8A88-859992D9DB8E}" dt="2026-03-03T13:38:49.403" v="2723" actId="20577"/>
        <pc:sldMkLst>
          <pc:docMk/>
          <pc:sldMk cId="3382503268" sldId="884"/>
        </pc:sldMkLst>
        <pc:picChg chg="add mod">
          <ac:chgData name="MARK FORSYTH" userId="6467108f-6d8c-465d-b436-0aaeb37b5b57" providerId="ADAL" clId="{6B4AEAE8-CF98-4785-8A88-859992D9DB8E}" dt="2026-03-03T13:38:36.825" v="2701" actId="1076"/>
          <ac:picMkLst>
            <pc:docMk/>
            <pc:sldMk cId="3382503268" sldId="884"/>
            <ac:picMk id="2" creationId="{6C1D96B9-59AB-1E79-F8DD-1445DD0D001D}"/>
          </ac:picMkLst>
        </pc:picChg>
      </pc:sldChg>
      <pc:sldChg chg="delSp mod modNotesTx">
        <pc:chgData name="MARK FORSYTH" userId="6467108f-6d8c-465d-b436-0aaeb37b5b57" providerId="ADAL" clId="{6B4AEAE8-CF98-4785-8A88-859992D9DB8E}" dt="2026-03-03T13:39:29.176" v="2758" actId="478"/>
        <pc:sldMkLst>
          <pc:docMk/>
          <pc:sldMk cId="2999045234" sldId="885"/>
        </pc:sldMkLst>
      </pc:sldChg>
      <pc:sldChg chg="modNotesTx">
        <pc:chgData name="MARK FORSYTH" userId="6467108f-6d8c-465d-b436-0aaeb37b5b57" providerId="ADAL" clId="{6B4AEAE8-CF98-4785-8A88-859992D9DB8E}" dt="2026-03-03T13:43:35.027" v="2813" actId="20577"/>
        <pc:sldMkLst>
          <pc:docMk/>
          <pc:sldMk cId="245880688" sldId="888"/>
        </pc:sldMkLst>
      </pc:sldChg>
      <pc:sldChg chg="delSp mod">
        <pc:chgData name="MARK FORSYTH" userId="6467108f-6d8c-465d-b436-0aaeb37b5b57" providerId="ADAL" clId="{6B4AEAE8-CF98-4785-8A88-859992D9DB8E}" dt="2026-03-03T13:44:18.904" v="2816" actId="478"/>
        <pc:sldMkLst>
          <pc:docMk/>
          <pc:sldMk cId="363989701" sldId="890"/>
        </pc:sldMkLst>
      </pc:sldChg>
      <pc:sldChg chg="addSp delSp modSp mod modNotesTx">
        <pc:chgData name="MARK FORSYTH" userId="6467108f-6d8c-465d-b436-0aaeb37b5b57" providerId="ADAL" clId="{6B4AEAE8-CF98-4785-8A88-859992D9DB8E}" dt="2026-03-03T13:49:24.497" v="2952" actId="20577"/>
        <pc:sldMkLst>
          <pc:docMk/>
          <pc:sldMk cId="3340303829" sldId="891"/>
        </pc:sldMkLst>
        <pc:picChg chg="add mod">
          <ac:chgData name="MARK FORSYTH" userId="6467108f-6d8c-465d-b436-0aaeb37b5b57" providerId="ADAL" clId="{6B4AEAE8-CF98-4785-8A88-859992D9DB8E}" dt="2026-03-03T13:48:16.543" v="2820" actId="1076"/>
          <ac:picMkLst>
            <pc:docMk/>
            <pc:sldMk cId="3340303829" sldId="891"/>
            <ac:picMk id="3" creationId="{A6D699A6-2EBE-7451-E313-01DABA70853F}"/>
          </ac:picMkLst>
        </pc:picChg>
      </pc:sldChg>
      <pc:sldChg chg="modNotesTx">
        <pc:chgData name="MARK FORSYTH" userId="6467108f-6d8c-465d-b436-0aaeb37b5b57" providerId="ADAL" clId="{6B4AEAE8-CF98-4785-8A88-859992D9DB8E}" dt="2026-03-03T13:50:18.196" v="2994" actId="20577"/>
        <pc:sldMkLst>
          <pc:docMk/>
          <pc:sldMk cId="1695532930" sldId="893"/>
        </pc:sldMkLst>
      </pc:sldChg>
      <pc:sldChg chg="modNotesTx">
        <pc:chgData name="MARK FORSYTH" userId="6467108f-6d8c-465d-b436-0aaeb37b5b57" providerId="ADAL" clId="{6B4AEAE8-CF98-4785-8A88-859992D9DB8E}" dt="2026-03-03T13:50:48.242" v="3027" actId="20577"/>
        <pc:sldMkLst>
          <pc:docMk/>
          <pc:sldMk cId="784165997" sldId="894"/>
        </pc:sldMkLst>
      </pc:sldChg>
    </pc:docChg>
  </pc:docChgLst>
  <pc:docChgLst>
    <pc:chgData name="MARK FORSYTH" userId="6467108f-6d8c-465d-b436-0aaeb37b5b57" providerId="ADAL" clId="{C503AF59-AD1B-49D4-BDED-9DB2B4578BA5}"/>
    <pc:docChg chg="undo redo custSel addSld delSld modSld sldOrd">
      <pc:chgData name="MARK FORSYTH" userId="6467108f-6d8c-465d-b436-0aaeb37b5b57" providerId="ADAL" clId="{C503AF59-AD1B-49D4-BDED-9DB2B4578BA5}" dt="2026-02-28T16:13:55.644" v="6802" actId="47"/>
      <pc:docMkLst>
        <pc:docMk/>
      </pc:docMkLst>
      <pc:sldChg chg="addSp delSp modSp mod modNotesTx">
        <pc:chgData name="MARK FORSYTH" userId="6467108f-6d8c-465d-b436-0aaeb37b5b57" providerId="ADAL" clId="{C503AF59-AD1B-49D4-BDED-9DB2B4578BA5}" dt="2026-02-28T15:48:04.446" v="6165" actId="20577"/>
        <pc:sldMkLst>
          <pc:docMk/>
          <pc:sldMk cId="859905571" sldId="844"/>
        </pc:sldMkLst>
        <pc:picChg chg="add mod">
          <ac:chgData name="MARK FORSYTH" userId="6467108f-6d8c-465d-b436-0aaeb37b5b57" providerId="ADAL" clId="{C503AF59-AD1B-49D4-BDED-9DB2B4578BA5}" dt="2026-02-28T15:47:54.992" v="6146" actId="14100"/>
          <ac:picMkLst>
            <pc:docMk/>
            <pc:sldMk cId="859905571" sldId="844"/>
            <ac:picMk id="7" creationId="{7C114CEE-27CF-9FBB-B75F-815D1182258E}"/>
          </ac:picMkLst>
        </pc:picChg>
      </pc:sldChg>
      <pc:sldChg chg="addSp delSp modSp mod modNotesTx">
        <pc:chgData name="MARK FORSYTH" userId="6467108f-6d8c-465d-b436-0aaeb37b5b57" providerId="ADAL" clId="{C503AF59-AD1B-49D4-BDED-9DB2B4578BA5}" dt="2026-02-28T16:10:04.184" v="6632" actId="164"/>
        <pc:sldMkLst>
          <pc:docMk/>
          <pc:sldMk cId="4096593354" sldId="851"/>
        </pc:sldMkLst>
        <pc:spChg chg="add mod topLvl">
          <ac:chgData name="MARK FORSYTH" userId="6467108f-6d8c-465d-b436-0aaeb37b5b57" providerId="ADAL" clId="{C503AF59-AD1B-49D4-BDED-9DB2B4578BA5}" dt="2026-02-28T16:04:31.676" v="6556" actId="164"/>
          <ac:spMkLst>
            <pc:docMk/>
            <pc:sldMk cId="4096593354" sldId="851"/>
            <ac:spMk id="2" creationId="{7F97B12D-90D5-613C-B96F-84546653262C}"/>
          </ac:spMkLst>
        </pc:spChg>
        <pc:spChg chg="add mod topLvl">
          <ac:chgData name="MARK FORSYTH" userId="6467108f-6d8c-465d-b436-0aaeb37b5b57" providerId="ADAL" clId="{C503AF59-AD1B-49D4-BDED-9DB2B4578BA5}" dt="2026-02-28T16:04:31.676" v="6556" actId="164"/>
          <ac:spMkLst>
            <pc:docMk/>
            <pc:sldMk cId="4096593354" sldId="851"/>
            <ac:spMk id="4" creationId="{D04F6A4D-1A15-7257-9608-DB738ECCA6C1}"/>
          </ac:spMkLst>
        </pc:spChg>
        <pc:spChg chg="add mod topLvl">
          <ac:chgData name="MARK FORSYTH" userId="6467108f-6d8c-465d-b436-0aaeb37b5b57" providerId="ADAL" clId="{C503AF59-AD1B-49D4-BDED-9DB2B4578BA5}" dt="2026-02-28T16:04:31.676" v="6556" actId="164"/>
          <ac:spMkLst>
            <pc:docMk/>
            <pc:sldMk cId="4096593354" sldId="851"/>
            <ac:spMk id="8" creationId="{B9AAC07A-B440-CB1E-7A1E-D91E0872D548}"/>
          </ac:spMkLst>
        </pc:spChg>
        <pc:spChg chg="add mod topLvl">
          <ac:chgData name="MARK FORSYTH" userId="6467108f-6d8c-465d-b436-0aaeb37b5b57" providerId="ADAL" clId="{C503AF59-AD1B-49D4-BDED-9DB2B4578BA5}" dt="2026-02-28T16:04:31.676" v="6556" actId="164"/>
          <ac:spMkLst>
            <pc:docMk/>
            <pc:sldMk cId="4096593354" sldId="851"/>
            <ac:spMk id="27" creationId="{94180750-5BEA-D91D-E97A-AB1CD27D1089}"/>
          </ac:spMkLst>
        </pc:spChg>
        <pc:spChg chg="mod">
          <ac:chgData name="MARK FORSYTH" userId="6467108f-6d8c-465d-b436-0aaeb37b5b57" providerId="ADAL" clId="{C503AF59-AD1B-49D4-BDED-9DB2B4578BA5}" dt="2026-02-28T15:57:56.304" v="6321"/>
          <ac:spMkLst>
            <pc:docMk/>
            <pc:sldMk cId="4096593354" sldId="851"/>
            <ac:spMk id="32" creationId="{CDED001A-0B3E-F07D-18D7-6290C2005A49}"/>
          </ac:spMkLst>
        </pc:spChg>
        <pc:spChg chg="mod">
          <ac:chgData name="MARK FORSYTH" userId="6467108f-6d8c-465d-b436-0aaeb37b5b57" providerId="ADAL" clId="{C503AF59-AD1B-49D4-BDED-9DB2B4578BA5}" dt="2026-02-28T15:57:56.304" v="6321"/>
          <ac:spMkLst>
            <pc:docMk/>
            <pc:sldMk cId="4096593354" sldId="851"/>
            <ac:spMk id="33" creationId="{345559A2-4282-50F0-D07D-9DAF99DB3035}"/>
          </ac:spMkLst>
        </pc:spChg>
        <pc:spChg chg="mod">
          <ac:chgData name="MARK FORSYTH" userId="6467108f-6d8c-465d-b436-0aaeb37b5b57" providerId="ADAL" clId="{C503AF59-AD1B-49D4-BDED-9DB2B4578BA5}" dt="2026-02-28T15:57:56.304" v="6321"/>
          <ac:spMkLst>
            <pc:docMk/>
            <pc:sldMk cId="4096593354" sldId="851"/>
            <ac:spMk id="34" creationId="{19946783-8424-F9DD-BDB5-059FAF7B5600}"/>
          </ac:spMkLst>
        </pc:spChg>
        <pc:spChg chg="mod">
          <ac:chgData name="MARK FORSYTH" userId="6467108f-6d8c-465d-b436-0aaeb37b5b57" providerId="ADAL" clId="{C503AF59-AD1B-49D4-BDED-9DB2B4578BA5}" dt="2026-02-28T15:57:56.304" v="6321"/>
          <ac:spMkLst>
            <pc:docMk/>
            <pc:sldMk cId="4096593354" sldId="851"/>
            <ac:spMk id="35" creationId="{8773773F-12CD-7328-DC5B-31914D93C555}"/>
          </ac:spMkLst>
        </pc:spChg>
        <pc:spChg chg="mod">
          <ac:chgData name="MARK FORSYTH" userId="6467108f-6d8c-465d-b436-0aaeb37b5b57" providerId="ADAL" clId="{C503AF59-AD1B-49D4-BDED-9DB2B4578BA5}" dt="2026-02-28T15:57:56.304" v="6321"/>
          <ac:spMkLst>
            <pc:docMk/>
            <pc:sldMk cId="4096593354" sldId="851"/>
            <ac:spMk id="36" creationId="{B105F51F-5C0D-FED3-8E3B-EB2C0337A49F}"/>
          </ac:spMkLst>
        </pc:spChg>
        <pc:spChg chg="mod">
          <ac:chgData name="MARK FORSYTH" userId="6467108f-6d8c-465d-b436-0aaeb37b5b57" providerId="ADAL" clId="{C503AF59-AD1B-49D4-BDED-9DB2B4578BA5}" dt="2026-02-28T15:57:56.304" v="6321"/>
          <ac:spMkLst>
            <pc:docMk/>
            <pc:sldMk cId="4096593354" sldId="851"/>
            <ac:spMk id="37" creationId="{D15B3401-1104-E2AD-7BCD-F5E102517519}"/>
          </ac:spMkLst>
        </pc:spChg>
        <pc:spChg chg="add mod">
          <ac:chgData name="MARK FORSYTH" userId="6467108f-6d8c-465d-b436-0aaeb37b5b57" providerId="ADAL" clId="{C503AF59-AD1B-49D4-BDED-9DB2B4578BA5}" dt="2026-02-28T16:04:31.676" v="6556" actId="164"/>
          <ac:spMkLst>
            <pc:docMk/>
            <pc:sldMk cId="4096593354" sldId="851"/>
            <ac:spMk id="46" creationId="{8ED187AB-6ADE-57C4-E413-015E9D21B8F6}"/>
          </ac:spMkLst>
        </pc:spChg>
        <pc:spChg chg="add mod">
          <ac:chgData name="MARK FORSYTH" userId="6467108f-6d8c-465d-b436-0aaeb37b5b57" providerId="ADAL" clId="{C503AF59-AD1B-49D4-BDED-9DB2B4578BA5}" dt="2026-02-28T16:09:08.835" v="6625" actId="164"/>
          <ac:spMkLst>
            <pc:docMk/>
            <pc:sldMk cId="4096593354" sldId="851"/>
            <ac:spMk id="52" creationId="{627C7140-23F9-569C-00FE-594BE75B7381}"/>
          </ac:spMkLst>
        </pc:spChg>
        <pc:spChg chg="add mod">
          <ac:chgData name="MARK FORSYTH" userId="6467108f-6d8c-465d-b436-0aaeb37b5b57" providerId="ADAL" clId="{C503AF59-AD1B-49D4-BDED-9DB2B4578BA5}" dt="2026-02-28T16:10:04.184" v="6632" actId="164"/>
          <ac:spMkLst>
            <pc:docMk/>
            <pc:sldMk cId="4096593354" sldId="851"/>
            <ac:spMk id="58" creationId="{96B80F5D-7314-52D3-D5E9-6D20AB84F145}"/>
          </ac:spMkLst>
        </pc:spChg>
        <pc:spChg chg="add mod">
          <ac:chgData name="MARK FORSYTH" userId="6467108f-6d8c-465d-b436-0aaeb37b5b57" providerId="ADAL" clId="{C503AF59-AD1B-49D4-BDED-9DB2B4578BA5}" dt="2026-02-28T16:10:04.184" v="6632" actId="164"/>
          <ac:spMkLst>
            <pc:docMk/>
            <pc:sldMk cId="4096593354" sldId="851"/>
            <ac:spMk id="59" creationId="{A4DE7CC9-8A3E-6C52-8848-CC48491B8C09}"/>
          </ac:spMkLst>
        </pc:spChg>
        <pc:grpChg chg="add mod">
          <ac:chgData name="MARK FORSYTH" userId="6467108f-6d8c-465d-b436-0aaeb37b5b57" providerId="ADAL" clId="{C503AF59-AD1B-49D4-BDED-9DB2B4578BA5}" dt="2026-02-28T15:58:08.397" v="6323" actId="1076"/>
          <ac:grpSpMkLst>
            <pc:docMk/>
            <pc:sldMk cId="4096593354" sldId="851"/>
            <ac:grpSpMk id="29" creationId="{5B7B18F8-A1DE-0D97-EC11-FE5B879C5B46}"/>
          </ac:grpSpMkLst>
        </pc:grpChg>
        <pc:grpChg chg="mod">
          <ac:chgData name="MARK FORSYTH" userId="6467108f-6d8c-465d-b436-0aaeb37b5b57" providerId="ADAL" clId="{C503AF59-AD1B-49D4-BDED-9DB2B4578BA5}" dt="2026-02-28T15:57:56.304" v="6321"/>
          <ac:grpSpMkLst>
            <pc:docMk/>
            <pc:sldMk cId="4096593354" sldId="851"/>
            <ac:grpSpMk id="30" creationId="{35EAFC50-987E-1EA4-484C-2AE1B033353A}"/>
          </ac:grpSpMkLst>
        </pc:grpChg>
        <pc:grpChg chg="add mod">
          <ac:chgData name="MARK FORSYTH" userId="6467108f-6d8c-465d-b436-0aaeb37b5b57" providerId="ADAL" clId="{C503AF59-AD1B-49D4-BDED-9DB2B4578BA5}" dt="2026-02-28T16:04:35.905" v="6566" actId="1036"/>
          <ac:grpSpMkLst>
            <pc:docMk/>
            <pc:sldMk cId="4096593354" sldId="851"/>
            <ac:grpSpMk id="51" creationId="{5BB8ED00-FC62-BC52-313B-66C00503FCE8}"/>
          </ac:grpSpMkLst>
        </pc:grpChg>
        <pc:grpChg chg="add mod">
          <ac:chgData name="MARK FORSYTH" userId="6467108f-6d8c-465d-b436-0aaeb37b5b57" providerId="ADAL" clId="{C503AF59-AD1B-49D4-BDED-9DB2B4578BA5}" dt="2026-02-28T16:10:04.184" v="6632" actId="164"/>
          <ac:grpSpMkLst>
            <pc:docMk/>
            <pc:sldMk cId="4096593354" sldId="851"/>
            <ac:grpSpMk id="56" creationId="{09C670CE-6A73-DF8F-3A5E-6B5264DEC192}"/>
          </ac:grpSpMkLst>
        </pc:grpChg>
        <pc:grpChg chg="add mod">
          <ac:chgData name="MARK FORSYTH" userId="6467108f-6d8c-465d-b436-0aaeb37b5b57" providerId="ADAL" clId="{C503AF59-AD1B-49D4-BDED-9DB2B4578BA5}" dt="2026-02-28T16:10:04.184" v="6632" actId="164"/>
          <ac:grpSpMkLst>
            <pc:docMk/>
            <pc:sldMk cId="4096593354" sldId="851"/>
            <ac:grpSpMk id="60" creationId="{E6B9743A-C07A-58F1-B998-8654882072AB}"/>
          </ac:grpSpMkLst>
        </pc:grpChg>
        <pc:picChg chg="add mod">
          <ac:chgData name="MARK FORSYTH" userId="6467108f-6d8c-465d-b436-0aaeb37b5b57" providerId="ADAL" clId="{C503AF59-AD1B-49D4-BDED-9DB2B4578BA5}" dt="2026-02-28T16:09:08.835" v="6625" actId="164"/>
          <ac:picMkLst>
            <pc:docMk/>
            <pc:sldMk cId="4096593354" sldId="851"/>
            <ac:picMk id="54" creationId="{C732BAC1-05B2-D305-2473-5CE066F58332}"/>
          </ac:picMkLst>
        </pc:picChg>
        <pc:picChg chg="add mod">
          <ac:chgData name="MARK FORSYTH" userId="6467108f-6d8c-465d-b436-0aaeb37b5b57" providerId="ADAL" clId="{C503AF59-AD1B-49D4-BDED-9DB2B4578BA5}" dt="2026-02-28T16:09:08.835" v="6625" actId="164"/>
          <ac:picMkLst>
            <pc:docMk/>
            <pc:sldMk cId="4096593354" sldId="851"/>
            <ac:picMk id="55" creationId="{3B2E3841-0BB5-392E-1736-5F556CF66DEA}"/>
          </ac:picMkLst>
        </pc:picChg>
        <pc:cxnChg chg="add mod topLvl">
          <ac:chgData name="MARK FORSYTH" userId="6467108f-6d8c-465d-b436-0aaeb37b5b57" providerId="ADAL" clId="{C503AF59-AD1B-49D4-BDED-9DB2B4578BA5}" dt="2026-02-28T16:04:31.676" v="6556" actId="164"/>
          <ac:cxnSpMkLst>
            <pc:docMk/>
            <pc:sldMk cId="4096593354" sldId="851"/>
            <ac:cxnSpMk id="10" creationId="{35678634-9507-2189-B2D7-415DDECF1E02}"/>
          </ac:cxnSpMkLst>
        </pc:cxnChg>
        <pc:cxnChg chg="add mod topLvl">
          <ac:chgData name="MARK FORSYTH" userId="6467108f-6d8c-465d-b436-0aaeb37b5b57" providerId="ADAL" clId="{C503AF59-AD1B-49D4-BDED-9DB2B4578BA5}" dt="2026-02-28T16:04:31.676" v="6556" actId="164"/>
          <ac:cxnSpMkLst>
            <pc:docMk/>
            <pc:sldMk cId="4096593354" sldId="851"/>
            <ac:cxnSpMk id="25" creationId="{F67CA6FA-09E6-7C11-DE3B-D03A85393A71}"/>
          </ac:cxnSpMkLst>
        </pc:cxnChg>
        <pc:cxnChg chg="mod">
          <ac:chgData name="MARK FORSYTH" userId="6467108f-6d8c-465d-b436-0aaeb37b5b57" providerId="ADAL" clId="{C503AF59-AD1B-49D4-BDED-9DB2B4578BA5}" dt="2026-02-28T15:57:56.304" v="6321"/>
          <ac:cxnSpMkLst>
            <pc:docMk/>
            <pc:sldMk cId="4096593354" sldId="851"/>
            <ac:cxnSpMk id="38" creationId="{FAC09E0B-E183-F27A-7C05-A6391C436F1F}"/>
          </ac:cxnSpMkLst>
        </pc:cxnChg>
        <pc:cxnChg chg="mod">
          <ac:chgData name="MARK FORSYTH" userId="6467108f-6d8c-465d-b436-0aaeb37b5b57" providerId="ADAL" clId="{C503AF59-AD1B-49D4-BDED-9DB2B4578BA5}" dt="2026-02-28T15:57:56.304" v="6321"/>
          <ac:cxnSpMkLst>
            <pc:docMk/>
            <pc:sldMk cId="4096593354" sldId="851"/>
            <ac:cxnSpMk id="39" creationId="{2610BB7E-322F-AAD9-1C20-C58FC0DA10B3}"/>
          </ac:cxnSpMkLst>
        </pc:cxnChg>
        <pc:cxnChg chg="add mod">
          <ac:chgData name="MARK FORSYTH" userId="6467108f-6d8c-465d-b436-0aaeb37b5b57" providerId="ADAL" clId="{C503AF59-AD1B-49D4-BDED-9DB2B4578BA5}" dt="2026-02-28T16:04:31.676" v="6556" actId="164"/>
          <ac:cxnSpMkLst>
            <pc:docMk/>
            <pc:sldMk cId="4096593354" sldId="851"/>
            <ac:cxnSpMk id="45" creationId="{29025AFC-823D-5919-24DE-A06840E75336}"/>
          </ac:cxnSpMkLst>
        </pc:cxnChg>
        <pc:cxnChg chg="add mod">
          <ac:chgData name="MARK FORSYTH" userId="6467108f-6d8c-465d-b436-0aaeb37b5b57" providerId="ADAL" clId="{C503AF59-AD1B-49D4-BDED-9DB2B4578BA5}" dt="2026-02-28T16:04:31.676" v="6556" actId="164"/>
          <ac:cxnSpMkLst>
            <pc:docMk/>
            <pc:sldMk cId="4096593354" sldId="851"/>
            <ac:cxnSpMk id="48" creationId="{2887E474-1818-6EF5-7E98-C38885DAF7CB}"/>
          </ac:cxnSpMkLst>
        </pc:cxnChg>
        <pc:cxnChg chg="add mod">
          <ac:chgData name="MARK FORSYTH" userId="6467108f-6d8c-465d-b436-0aaeb37b5b57" providerId="ADAL" clId="{C503AF59-AD1B-49D4-BDED-9DB2B4578BA5}" dt="2026-02-28T16:10:04.184" v="6632" actId="164"/>
          <ac:cxnSpMkLst>
            <pc:docMk/>
            <pc:sldMk cId="4096593354" sldId="851"/>
            <ac:cxnSpMk id="57" creationId="{4CBE69D1-F776-BFDA-9D76-96403EFDA2CE}"/>
          </ac:cxnSpMkLst>
        </pc:cxnChg>
      </pc:sldChg>
      <pc:sldChg chg="addSp delSp modSp add mod ord modNotesTx">
        <pc:chgData name="MARK FORSYTH" userId="6467108f-6d8c-465d-b436-0aaeb37b5b57" providerId="ADAL" clId="{C503AF59-AD1B-49D4-BDED-9DB2B4578BA5}" dt="2026-02-28T16:10:40.380" v="6665" actId="20577"/>
        <pc:sldMkLst>
          <pc:docMk/>
          <pc:sldMk cId="3167626145" sldId="869"/>
        </pc:sldMkLst>
      </pc:sldChg>
      <pc:sldChg chg="addSp delSp modSp mod modNotesTx">
        <pc:chgData name="MARK FORSYTH" userId="6467108f-6d8c-465d-b436-0aaeb37b5b57" providerId="ADAL" clId="{C503AF59-AD1B-49D4-BDED-9DB2B4578BA5}" dt="2026-02-28T16:13:49.283" v="6801" actId="1076"/>
        <pc:sldMkLst>
          <pc:docMk/>
          <pc:sldMk cId="1347909770" sldId="880"/>
        </pc:sldMkLst>
        <pc:spChg chg="mod">
          <ac:chgData name="MARK FORSYTH" userId="6467108f-6d8c-465d-b436-0aaeb37b5b57" providerId="ADAL" clId="{C503AF59-AD1B-49D4-BDED-9DB2B4578BA5}" dt="2026-02-28T16:12:55.909" v="6793" actId="20577"/>
          <ac:spMkLst>
            <pc:docMk/>
            <pc:sldMk cId="1347909770" sldId="880"/>
            <ac:spMk id="4" creationId="{435A965C-F52B-B365-966D-3D0B0F73C725}"/>
          </ac:spMkLst>
        </pc:spChg>
        <pc:picChg chg="add mod">
          <ac:chgData name="MARK FORSYTH" userId="6467108f-6d8c-465d-b436-0aaeb37b5b57" providerId="ADAL" clId="{C503AF59-AD1B-49D4-BDED-9DB2B4578BA5}" dt="2026-02-28T16:13:49.283" v="6801" actId="1076"/>
          <ac:picMkLst>
            <pc:docMk/>
            <pc:sldMk cId="1347909770" sldId="880"/>
            <ac:picMk id="3" creationId="{40595924-BB49-C2EB-646E-673A18B353FD}"/>
          </ac:picMkLst>
        </pc:picChg>
        <pc:picChg chg="mod">
          <ac:chgData name="MARK FORSYTH" userId="6467108f-6d8c-465d-b436-0aaeb37b5b57" providerId="ADAL" clId="{C503AF59-AD1B-49D4-BDED-9DB2B4578BA5}" dt="2026-02-28T16:11:19.669" v="6705" actId="14100"/>
          <ac:picMkLst>
            <pc:docMk/>
            <pc:sldMk cId="1347909770" sldId="880"/>
            <ac:picMk id="6" creationId="{6F7D1301-1A65-194D-0D1A-CE66CBC8A5A3}"/>
          </ac:picMkLst>
        </pc:picChg>
      </pc:sldChg>
    </pc:docChg>
  </pc:docChgLst>
  <pc:docChgLst>
    <pc:chgData name="MARK FORSYTH" userId="6467108f-6d8c-465d-b436-0aaeb37b5b57" providerId="ADAL" clId="{8309C2C3-9089-49C7-8F6C-A63AD1EEDE0A}"/>
    <pc:docChg chg="undo custSel addSld delSld modSld sldOrd">
      <pc:chgData name="MARK FORSYTH" userId="6467108f-6d8c-465d-b436-0aaeb37b5b57" providerId="ADAL" clId="{8309C2C3-9089-49C7-8F6C-A63AD1EEDE0A}" dt="2026-02-25T11:43:41.363" v="16515" actId="20577"/>
      <pc:docMkLst>
        <pc:docMk/>
      </pc:docMkLst>
      <pc:sldChg chg="modSp mod">
        <pc:chgData name="MARK FORSYTH" userId="6467108f-6d8c-465d-b436-0aaeb37b5b57" providerId="ADAL" clId="{8309C2C3-9089-49C7-8F6C-A63AD1EEDE0A}" dt="2026-02-25T09:08:04.521" v="12283" actId="20577"/>
        <pc:sldMkLst>
          <pc:docMk/>
          <pc:sldMk cId="3014219946" sldId="838"/>
        </pc:sldMkLst>
        <pc:spChg chg="mod">
          <ac:chgData name="MARK FORSYTH" userId="6467108f-6d8c-465d-b436-0aaeb37b5b57" providerId="ADAL" clId="{8309C2C3-9089-49C7-8F6C-A63AD1EEDE0A}" dt="2026-02-25T09:08:04.521" v="12283" actId="20577"/>
          <ac:spMkLst>
            <pc:docMk/>
            <pc:sldMk cId="3014219946" sldId="838"/>
            <ac:spMk id="4" creationId="{93E98F04-331F-CCC4-AA81-C88F3473D389}"/>
          </ac:spMkLst>
        </pc:spChg>
      </pc:sldChg>
      <pc:sldChg chg="addSp delSp modSp mod">
        <pc:chgData name="MARK FORSYTH" userId="6467108f-6d8c-465d-b436-0aaeb37b5b57" providerId="ADAL" clId="{8309C2C3-9089-49C7-8F6C-A63AD1EEDE0A}" dt="2026-02-25T08:27:11.960" v="11305" actId="1076"/>
        <pc:sldMkLst>
          <pc:docMk/>
          <pc:sldMk cId="859905571" sldId="844"/>
        </pc:sldMkLst>
        <pc:spChg chg="mod">
          <ac:chgData name="MARK FORSYTH" userId="6467108f-6d8c-465d-b436-0aaeb37b5b57" providerId="ADAL" clId="{8309C2C3-9089-49C7-8F6C-A63AD1EEDE0A}" dt="2026-02-25T08:12:01.826" v="11190" actId="12"/>
          <ac:spMkLst>
            <pc:docMk/>
            <pc:sldMk cId="859905571" sldId="844"/>
            <ac:spMk id="6" creationId="{63DEF0A9-7F3F-3D10-1348-19477BA25909}"/>
          </ac:spMkLst>
        </pc:spChg>
        <pc:picChg chg="add mod">
          <ac:chgData name="MARK FORSYTH" userId="6467108f-6d8c-465d-b436-0aaeb37b5b57" providerId="ADAL" clId="{8309C2C3-9089-49C7-8F6C-A63AD1EEDE0A}" dt="2026-02-25T08:27:09.927" v="11304" actId="1076"/>
          <ac:picMkLst>
            <pc:docMk/>
            <pc:sldMk cId="859905571" sldId="844"/>
            <ac:picMk id="4" creationId="{AA4D1C11-D992-4461-FC7D-D3C88C9D2D3A}"/>
          </ac:picMkLst>
        </pc:picChg>
      </pc:sldChg>
      <pc:sldChg chg="addSp delSp modSp mod">
        <pc:chgData name="MARK FORSYTH" userId="6467108f-6d8c-465d-b436-0aaeb37b5b57" providerId="ADAL" clId="{8309C2C3-9089-49C7-8F6C-A63AD1EEDE0A}" dt="2026-02-25T09:07:12.799" v="12234" actId="20577"/>
        <pc:sldMkLst>
          <pc:docMk/>
          <pc:sldMk cId="4096593354" sldId="851"/>
        </pc:sldMkLst>
        <pc:spChg chg="mod">
          <ac:chgData name="MARK FORSYTH" userId="6467108f-6d8c-465d-b436-0aaeb37b5b57" providerId="ADAL" clId="{8309C2C3-9089-49C7-8F6C-A63AD1EEDE0A}" dt="2026-02-25T09:07:12.799" v="12234" actId="20577"/>
          <ac:spMkLst>
            <pc:docMk/>
            <pc:sldMk cId="4096593354" sldId="851"/>
            <ac:spMk id="6" creationId="{19912FF5-0492-36A5-5615-2E8F6FBA7E3D}"/>
          </ac:spMkLst>
        </pc:spChg>
      </pc:sldChg>
      <pc:sldChg chg="addSp delSp modSp mod ord modNotesTx">
        <pc:chgData name="MARK FORSYTH" userId="6467108f-6d8c-465d-b436-0aaeb37b5b57" providerId="ADAL" clId="{8309C2C3-9089-49C7-8F6C-A63AD1EEDE0A}" dt="2026-02-25T08:28:16.058" v="11317" actId="20577"/>
        <pc:sldMkLst>
          <pc:docMk/>
          <pc:sldMk cId="3167626145" sldId="869"/>
        </pc:sldMkLst>
        <pc:spChg chg="mod">
          <ac:chgData name="MARK FORSYTH" userId="6467108f-6d8c-465d-b436-0aaeb37b5b57" providerId="ADAL" clId="{8309C2C3-9089-49C7-8F6C-A63AD1EEDE0A}" dt="2026-02-25T08:28:16.058" v="11317" actId="20577"/>
          <ac:spMkLst>
            <pc:docMk/>
            <pc:sldMk cId="3167626145" sldId="869"/>
            <ac:spMk id="2" creationId="{1A00DCF3-F22B-B342-8416-C6D3E57E0695}"/>
          </ac:spMkLst>
        </pc:spChg>
        <pc:picChg chg="add mod">
          <ac:chgData name="MARK FORSYTH" userId="6467108f-6d8c-465d-b436-0aaeb37b5b57" providerId="ADAL" clId="{8309C2C3-9089-49C7-8F6C-A63AD1EEDE0A}" dt="2026-02-25T07:46:53.502" v="10888" actId="14100"/>
          <ac:picMkLst>
            <pc:docMk/>
            <pc:sldMk cId="3167626145" sldId="869"/>
            <ac:picMk id="6" creationId="{0C692D5F-5056-2915-9BA4-BFA7868027A5}"/>
          </ac:picMkLst>
        </pc:picChg>
      </pc:sldChg>
      <pc:sldChg chg="addSp delSp modSp add mod">
        <pc:chgData name="MARK FORSYTH" userId="6467108f-6d8c-465d-b436-0aaeb37b5b57" providerId="ADAL" clId="{8309C2C3-9089-49C7-8F6C-A63AD1EEDE0A}" dt="2026-02-25T09:03:35.930" v="11963" actId="6549"/>
        <pc:sldMkLst>
          <pc:docMk/>
          <pc:sldMk cId="2195132363" sldId="879"/>
        </pc:sldMkLst>
        <pc:spChg chg="mod">
          <ac:chgData name="MARK FORSYTH" userId="6467108f-6d8c-465d-b436-0aaeb37b5b57" providerId="ADAL" clId="{8309C2C3-9089-49C7-8F6C-A63AD1EEDE0A}" dt="2026-02-25T08:52:43.014" v="11606" actId="20577"/>
          <ac:spMkLst>
            <pc:docMk/>
            <pc:sldMk cId="2195132363" sldId="879"/>
            <ac:spMk id="5" creationId="{D3E49D33-CF64-4237-875E-CE6D4A5996F4}"/>
          </ac:spMkLst>
        </pc:spChg>
        <pc:spChg chg="add mod">
          <ac:chgData name="MARK FORSYTH" userId="6467108f-6d8c-465d-b436-0aaeb37b5b57" providerId="ADAL" clId="{8309C2C3-9089-49C7-8F6C-A63AD1EEDE0A}" dt="2026-02-25T09:03:35.930" v="11963" actId="6549"/>
          <ac:spMkLst>
            <pc:docMk/>
            <pc:sldMk cId="2195132363" sldId="879"/>
            <ac:spMk id="145" creationId="{0FCB5E36-665C-E0C1-1D68-AE187B414ACF}"/>
          </ac:spMkLst>
        </pc:spChg>
        <pc:spChg chg="add mod">
          <ac:chgData name="MARK FORSYTH" userId="6467108f-6d8c-465d-b436-0aaeb37b5b57" providerId="ADAL" clId="{8309C2C3-9089-49C7-8F6C-A63AD1EEDE0A}" dt="2026-02-25T09:03:24.985" v="11952" actId="20577"/>
          <ac:spMkLst>
            <pc:docMk/>
            <pc:sldMk cId="2195132363" sldId="879"/>
            <ac:spMk id="146" creationId="{2AC01FB4-AC75-FF2E-BA86-B3DE3D4640D9}"/>
          </ac:spMkLst>
        </pc:spChg>
        <pc:picChg chg="add mod">
          <ac:chgData name="MARK FORSYTH" userId="6467108f-6d8c-465d-b436-0aaeb37b5b57" providerId="ADAL" clId="{8309C2C3-9089-49C7-8F6C-A63AD1EEDE0A}" dt="2026-02-25T09:00:19.422" v="11828" actId="1076"/>
          <ac:picMkLst>
            <pc:docMk/>
            <pc:sldMk cId="2195132363" sldId="879"/>
            <ac:picMk id="7" creationId="{74F6D463-C823-C6E8-6FB4-E5DB53DAD02A}"/>
          </ac:picMkLst>
        </pc:picChg>
        <pc:picChg chg="add mod">
          <ac:chgData name="MARK FORSYTH" userId="6467108f-6d8c-465d-b436-0aaeb37b5b57" providerId="ADAL" clId="{8309C2C3-9089-49C7-8F6C-A63AD1EEDE0A}" dt="2026-02-25T08:56:48.068" v="11690" actId="1076"/>
          <ac:picMkLst>
            <pc:docMk/>
            <pc:sldMk cId="2195132363" sldId="879"/>
            <ac:picMk id="8" creationId="{DF12945C-A223-E3EC-793F-A1A28D359B40}"/>
          </ac:picMkLst>
        </pc:picChg>
      </pc:sldChg>
      <pc:sldChg chg="addSp delSp modSp add mod ord">
        <pc:chgData name="MARK FORSYTH" userId="6467108f-6d8c-465d-b436-0aaeb37b5b57" providerId="ADAL" clId="{8309C2C3-9089-49C7-8F6C-A63AD1EEDE0A}" dt="2026-02-25T08:44:53.848" v="11564" actId="478"/>
        <pc:sldMkLst>
          <pc:docMk/>
          <pc:sldMk cId="1347909770" sldId="880"/>
        </pc:sldMkLst>
        <pc:picChg chg="add mod">
          <ac:chgData name="MARK FORSYTH" userId="6467108f-6d8c-465d-b436-0aaeb37b5b57" providerId="ADAL" clId="{8309C2C3-9089-49C7-8F6C-A63AD1EEDE0A}" dt="2026-02-25T07:44:17.043" v="10883" actId="1076"/>
          <ac:picMkLst>
            <pc:docMk/>
            <pc:sldMk cId="1347909770" sldId="880"/>
            <ac:picMk id="6" creationId="{6F7D1301-1A65-194D-0D1A-CE66CBC8A5A3}"/>
          </ac:picMkLst>
        </pc:picChg>
      </pc:sldChg>
      <pc:sldChg chg="addSp delSp modSp add mod">
        <pc:chgData name="MARK FORSYTH" userId="6467108f-6d8c-465d-b436-0aaeb37b5b57" providerId="ADAL" clId="{8309C2C3-9089-49C7-8F6C-A63AD1EEDE0A}" dt="2026-02-25T10:28:47.480" v="13738" actId="1076"/>
        <pc:sldMkLst>
          <pc:docMk/>
          <pc:sldMk cId="112249664" sldId="882"/>
        </pc:sldMkLst>
        <pc:spChg chg="mod">
          <ac:chgData name="MARK FORSYTH" userId="6467108f-6d8c-465d-b436-0aaeb37b5b57" providerId="ADAL" clId="{8309C2C3-9089-49C7-8F6C-A63AD1EEDE0A}" dt="2026-02-25T08:40:08.983" v="11526" actId="20577"/>
          <ac:spMkLst>
            <pc:docMk/>
            <pc:sldMk cId="112249664" sldId="882"/>
            <ac:spMk id="5" creationId="{01D515D8-72BC-79E3-3E95-0FAA1E0AF21D}"/>
          </ac:spMkLst>
        </pc:spChg>
        <pc:spChg chg="mod">
          <ac:chgData name="MARK FORSYTH" userId="6467108f-6d8c-465d-b436-0aaeb37b5b57" providerId="ADAL" clId="{8309C2C3-9089-49C7-8F6C-A63AD1EEDE0A}" dt="2026-02-25T08:40:44.192" v="11538" actId="20577"/>
          <ac:spMkLst>
            <pc:docMk/>
            <pc:sldMk cId="112249664" sldId="882"/>
            <ac:spMk id="6" creationId="{3DF7A918-031E-B9A7-50E8-031504E25BD9}"/>
          </ac:spMkLst>
        </pc:spChg>
      </pc:sldChg>
      <pc:sldChg chg="addSp delSp modSp add mod">
        <pc:chgData name="MARK FORSYTH" userId="6467108f-6d8c-465d-b436-0aaeb37b5b57" providerId="ADAL" clId="{8309C2C3-9089-49C7-8F6C-A63AD1EEDE0A}" dt="2026-02-25T10:54:07.684" v="14542" actId="1076"/>
        <pc:sldMkLst>
          <pc:docMk/>
          <pc:sldMk cId="2051546350" sldId="883"/>
        </pc:sldMkLst>
        <pc:spChg chg="mod">
          <ac:chgData name="MARK FORSYTH" userId="6467108f-6d8c-465d-b436-0aaeb37b5b57" providerId="ADAL" clId="{8309C2C3-9089-49C7-8F6C-A63AD1EEDE0A}" dt="2026-02-25T09:19:05.733" v="12914" actId="6549"/>
          <ac:spMkLst>
            <pc:docMk/>
            <pc:sldMk cId="2051546350" sldId="883"/>
            <ac:spMk id="5" creationId="{06A0031F-C479-4733-E4ED-29E37B363304}"/>
          </ac:spMkLst>
        </pc:spChg>
        <pc:spChg chg="mod">
          <ac:chgData name="MARK FORSYTH" userId="6467108f-6d8c-465d-b436-0aaeb37b5b57" providerId="ADAL" clId="{8309C2C3-9089-49C7-8F6C-A63AD1EEDE0A}" dt="2026-02-25T09:17:36.646" v="12862" actId="20577"/>
          <ac:spMkLst>
            <pc:docMk/>
            <pc:sldMk cId="2051546350" sldId="883"/>
            <ac:spMk id="6" creationId="{48A1AEC1-F7E8-97B4-B93E-56103C0B9800}"/>
          </ac:spMkLst>
        </pc:spChg>
        <pc:spChg chg="add mod">
          <ac:chgData name="MARK FORSYTH" userId="6467108f-6d8c-465d-b436-0aaeb37b5b57" providerId="ADAL" clId="{8309C2C3-9089-49C7-8F6C-A63AD1EEDE0A}" dt="2026-02-25T10:54:07.684" v="14542" actId="1076"/>
          <ac:spMkLst>
            <pc:docMk/>
            <pc:sldMk cId="2051546350" sldId="883"/>
            <ac:spMk id="10" creationId="{7742DC71-CEE1-E52D-3A02-DCB339C3CA23}"/>
          </ac:spMkLst>
        </pc:spChg>
        <pc:spChg chg="add mod">
          <ac:chgData name="MARK FORSYTH" userId="6467108f-6d8c-465d-b436-0aaeb37b5b57" providerId="ADAL" clId="{8309C2C3-9089-49C7-8F6C-A63AD1EEDE0A}" dt="2026-02-25T10:54:03.625" v="14540" actId="1076"/>
          <ac:spMkLst>
            <pc:docMk/>
            <pc:sldMk cId="2051546350" sldId="883"/>
            <ac:spMk id="11" creationId="{E2AEB8F1-05D4-1B1A-6DA2-3CEBB6C8B1BC}"/>
          </ac:spMkLst>
        </pc:spChg>
        <pc:picChg chg="add mod">
          <ac:chgData name="MARK FORSYTH" userId="6467108f-6d8c-465d-b436-0aaeb37b5b57" providerId="ADAL" clId="{8309C2C3-9089-49C7-8F6C-A63AD1EEDE0A}" dt="2026-02-25T10:54:05.357" v="14541" actId="1076"/>
          <ac:picMkLst>
            <pc:docMk/>
            <pc:sldMk cId="2051546350" sldId="883"/>
            <ac:picMk id="7" creationId="{42C1CCC8-4F05-B834-FD4F-CE30841899A8}"/>
          </ac:picMkLst>
        </pc:picChg>
      </pc:sldChg>
      <pc:sldChg chg="addSp delSp modSp add mod">
        <pc:chgData name="MARK FORSYTH" userId="6467108f-6d8c-465d-b436-0aaeb37b5b57" providerId="ADAL" clId="{8309C2C3-9089-49C7-8F6C-A63AD1EEDE0A}" dt="2026-02-25T10:15:50.652" v="13633" actId="1076"/>
        <pc:sldMkLst>
          <pc:docMk/>
          <pc:sldMk cId="3382503268" sldId="884"/>
        </pc:sldMkLst>
        <pc:spChg chg="mod">
          <ac:chgData name="MARK FORSYTH" userId="6467108f-6d8c-465d-b436-0aaeb37b5b57" providerId="ADAL" clId="{8309C2C3-9089-49C7-8F6C-A63AD1EEDE0A}" dt="2026-02-25T09:19:38.678" v="12948" actId="20577"/>
          <ac:spMkLst>
            <pc:docMk/>
            <pc:sldMk cId="3382503268" sldId="884"/>
            <ac:spMk id="5" creationId="{AB316A19-4790-3F05-1D2D-44DC55B05528}"/>
          </ac:spMkLst>
        </pc:spChg>
        <pc:spChg chg="mod">
          <ac:chgData name="MARK FORSYTH" userId="6467108f-6d8c-465d-b436-0aaeb37b5b57" providerId="ADAL" clId="{8309C2C3-9089-49C7-8F6C-A63AD1EEDE0A}" dt="2026-02-25T10:14:11.065" v="13628" actId="6549"/>
          <ac:spMkLst>
            <pc:docMk/>
            <pc:sldMk cId="3382503268" sldId="884"/>
            <ac:spMk id="6" creationId="{4947C98B-52BE-E4A6-EE4E-EEFDDC9B0EFB}"/>
          </ac:spMkLst>
        </pc:spChg>
        <pc:picChg chg="add mod">
          <ac:chgData name="MARK FORSYTH" userId="6467108f-6d8c-465d-b436-0aaeb37b5b57" providerId="ADAL" clId="{8309C2C3-9089-49C7-8F6C-A63AD1EEDE0A}" dt="2026-02-25T10:15:50.652" v="13633" actId="1076"/>
          <ac:picMkLst>
            <pc:docMk/>
            <pc:sldMk cId="3382503268" sldId="884"/>
            <ac:picMk id="12" creationId="{FD423B86-9FA6-2EA7-C9C7-1797BE36079C}"/>
          </ac:picMkLst>
        </pc:picChg>
      </pc:sldChg>
      <pc:sldChg chg="addSp delSp modSp add mod modNotesTx">
        <pc:chgData name="MARK FORSYTH" userId="6467108f-6d8c-465d-b436-0aaeb37b5b57" providerId="ADAL" clId="{8309C2C3-9089-49C7-8F6C-A63AD1EEDE0A}" dt="2026-02-25T10:41:48.123" v="14327" actId="20577"/>
        <pc:sldMkLst>
          <pc:docMk/>
          <pc:sldMk cId="2999045234" sldId="885"/>
        </pc:sldMkLst>
        <pc:spChg chg="mod">
          <ac:chgData name="MARK FORSYTH" userId="6467108f-6d8c-465d-b436-0aaeb37b5b57" providerId="ADAL" clId="{8309C2C3-9089-49C7-8F6C-A63AD1EEDE0A}" dt="2026-02-25T09:22:36.988" v="13138" actId="20577"/>
          <ac:spMkLst>
            <pc:docMk/>
            <pc:sldMk cId="2999045234" sldId="885"/>
            <ac:spMk id="5" creationId="{2443C716-5F3F-C73C-A128-916CBB1161C8}"/>
          </ac:spMkLst>
        </pc:spChg>
        <pc:spChg chg="mod">
          <ac:chgData name="MARK FORSYTH" userId="6467108f-6d8c-465d-b436-0aaeb37b5b57" providerId="ADAL" clId="{8309C2C3-9089-49C7-8F6C-A63AD1EEDE0A}" dt="2026-02-25T10:35:23.336" v="14011" actId="20577"/>
          <ac:spMkLst>
            <pc:docMk/>
            <pc:sldMk cId="2999045234" sldId="885"/>
            <ac:spMk id="6" creationId="{77BFCB4A-032D-55B2-569B-B6CEFC490796}"/>
          </ac:spMkLst>
        </pc:spChg>
        <pc:picChg chg="add mod">
          <ac:chgData name="MARK FORSYTH" userId="6467108f-6d8c-465d-b436-0aaeb37b5b57" providerId="ADAL" clId="{8309C2C3-9089-49C7-8F6C-A63AD1EEDE0A}" dt="2026-02-25T10:34:16.279" v="13862" actId="1076"/>
          <ac:picMkLst>
            <pc:docMk/>
            <pc:sldMk cId="2999045234" sldId="885"/>
            <ac:picMk id="8" creationId="{6E0F8FF3-5AEE-C18E-16E4-98C9013D4BC5}"/>
          </ac:picMkLst>
        </pc:picChg>
      </pc:sldChg>
      <pc:sldChg chg="addSp delSp modSp add mod">
        <pc:chgData name="MARK FORSYTH" userId="6467108f-6d8c-465d-b436-0aaeb37b5b57" providerId="ADAL" clId="{8309C2C3-9089-49C7-8F6C-A63AD1EEDE0A}" dt="2026-02-25T10:48:26.321" v="14520" actId="14100"/>
        <pc:sldMkLst>
          <pc:docMk/>
          <pc:sldMk cId="245880688" sldId="888"/>
        </pc:sldMkLst>
        <pc:spChg chg="mod">
          <ac:chgData name="MARK FORSYTH" userId="6467108f-6d8c-465d-b436-0aaeb37b5b57" providerId="ADAL" clId="{8309C2C3-9089-49C7-8F6C-A63AD1EEDE0A}" dt="2026-02-25T10:47:17.132" v="14495" actId="20577"/>
          <ac:spMkLst>
            <pc:docMk/>
            <pc:sldMk cId="245880688" sldId="888"/>
            <ac:spMk id="6" creationId="{9F8EE8CC-C0EA-1E34-264A-7D86EBB35A0E}"/>
          </ac:spMkLst>
        </pc:spChg>
        <pc:picChg chg="add mod">
          <ac:chgData name="MARK FORSYTH" userId="6467108f-6d8c-465d-b436-0aaeb37b5b57" providerId="ADAL" clId="{8309C2C3-9089-49C7-8F6C-A63AD1EEDE0A}" dt="2026-02-25T10:48:26.321" v="14520" actId="14100"/>
          <ac:picMkLst>
            <pc:docMk/>
            <pc:sldMk cId="245880688" sldId="888"/>
            <ac:picMk id="10" creationId="{EAD74621-002C-B8C2-BA8D-9388411E4698}"/>
          </ac:picMkLst>
        </pc:picChg>
      </pc:sldChg>
      <pc:sldChg chg="addSp delSp modSp add mod modNotesTx">
        <pc:chgData name="MARK FORSYTH" userId="6467108f-6d8c-465d-b436-0aaeb37b5b57" providerId="ADAL" clId="{8309C2C3-9089-49C7-8F6C-A63AD1EEDE0A}" dt="2026-02-25T11:30:48.085" v="15551" actId="6549"/>
        <pc:sldMkLst>
          <pc:docMk/>
          <pc:sldMk cId="363989701" sldId="890"/>
        </pc:sldMkLst>
        <pc:spChg chg="mod">
          <ac:chgData name="MARK FORSYTH" userId="6467108f-6d8c-465d-b436-0aaeb37b5b57" providerId="ADAL" clId="{8309C2C3-9089-49C7-8F6C-A63AD1EEDE0A}" dt="2026-02-25T11:30:48.085" v="15551" actId="6549"/>
          <ac:spMkLst>
            <pc:docMk/>
            <pc:sldMk cId="363989701" sldId="890"/>
            <ac:spMk id="6" creationId="{23EAB010-A96D-BA79-8F60-19E8DDDD2489}"/>
          </ac:spMkLst>
        </pc:spChg>
      </pc:sldChg>
      <pc:sldChg chg="addSp delSp modSp add mod">
        <pc:chgData name="MARK FORSYTH" userId="6467108f-6d8c-465d-b436-0aaeb37b5b57" providerId="ADAL" clId="{8309C2C3-9089-49C7-8F6C-A63AD1EEDE0A}" dt="2026-02-25T11:28:50.343" v="15424" actId="20577"/>
        <pc:sldMkLst>
          <pc:docMk/>
          <pc:sldMk cId="3340303829" sldId="891"/>
        </pc:sldMkLst>
        <pc:spChg chg="add mod">
          <ac:chgData name="MARK FORSYTH" userId="6467108f-6d8c-465d-b436-0aaeb37b5b57" providerId="ADAL" clId="{8309C2C3-9089-49C7-8F6C-A63AD1EEDE0A}" dt="2026-02-25T11:28:50.343" v="15424" actId="20577"/>
          <ac:spMkLst>
            <pc:docMk/>
            <pc:sldMk cId="3340303829" sldId="891"/>
            <ac:spMk id="55" creationId="{845C6E55-9F9F-D9FD-6547-633D72607C6D}"/>
          </ac:spMkLst>
        </pc:spChg>
      </pc:sldChg>
      <pc:sldChg chg="addSp delSp modSp add mod">
        <pc:chgData name="MARK FORSYTH" userId="6467108f-6d8c-465d-b436-0aaeb37b5b57" providerId="ADAL" clId="{8309C2C3-9089-49C7-8F6C-A63AD1EEDE0A}" dt="2026-02-25T11:33:55.332" v="15755" actId="1076"/>
        <pc:sldMkLst>
          <pc:docMk/>
          <pc:sldMk cId="1695532930" sldId="893"/>
        </pc:sldMkLst>
        <pc:spChg chg="add mod">
          <ac:chgData name="MARK FORSYTH" userId="6467108f-6d8c-465d-b436-0aaeb37b5b57" providerId="ADAL" clId="{8309C2C3-9089-49C7-8F6C-A63AD1EEDE0A}" dt="2026-02-25T11:33:46.662" v="15753" actId="14100"/>
          <ac:spMkLst>
            <pc:docMk/>
            <pc:sldMk cId="1695532930" sldId="893"/>
            <ac:spMk id="2" creationId="{9F663E44-4989-20F1-9150-462657FEBC25}"/>
          </ac:spMkLst>
        </pc:spChg>
        <pc:spChg chg="mod">
          <ac:chgData name="MARK FORSYTH" userId="6467108f-6d8c-465d-b436-0aaeb37b5b57" providerId="ADAL" clId="{8309C2C3-9089-49C7-8F6C-A63AD1EEDE0A}" dt="2026-02-25T11:31:12.557" v="15570" actId="20577"/>
          <ac:spMkLst>
            <pc:docMk/>
            <pc:sldMk cId="1695532930" sldId="893"/>
            <ac:spMk id="5" creationId="{646073A5-BA1F-BDEB-462A-86D2526DB109}"/>
          </ac:spMkLst>
        </pc:spChg>
        <pc:spChg chg="add mod">
          <ac:chgData name="MARK FORSYTH" userId="6467108f-6d8c-465d-b436-0aaeb37b5b57" providerId="ADAL" clId="{8309C2C3-9089-49C7-8F6C-A63AD1EEDE0A}" dt="2026-02-25T11:33:55.332" v="15755" actId="1076"/>
          <ac:spMkLst>
            <pc:docMk/>
            <pc:sldMk cId="1695532930" sldId="893"/>
            <ac:spMk id="6" creationId="{F910A75A-1143-CEB5-42BC-81EE26CF985A}"/>
          </ac:spMkLst>
        </pc:spChg>
        <pc:picChg chg="add mod">
          <ac:chgData name="MARK FORSYTH" userId="6467108f-6d8c-465d-b436-0aaeb37b5b57" providerId="ADAL" clId="{8309C2C3-9089-49C7-8F6C-A63AD1EEDE0A}" dt="2026-02-25T11:33:50.805" v="15754" actId="14100"/>
          <ac:picMkLst>
            <pc:docMk/>
            <pc:sldMk cId="1695532930" sldId="893"/>
            <ac:picMk id="4" creationId="{4BB5CF1E-DE8C-ED4C-1A3A-5DA1A29D8F22}"/>
          </ac:picMkLst>
        </pc:picChg>
      </pc:sldChg>
      <pc:sldChg chg="addSp delSp modSp add mod">
        <pc:chgData name="MARK FORSYTH" userId="6467108f-6d8c-465d-b436-0aaeb37b5b57" providerId="ADAL" clId="{8309C2C3-9089-49C7-8F6C-A63AD1EEDE0A}" dt="2026-02-25T11:39:43.798" v="16167" actId="14100"/>
        <pc:sldMkLst>
          <pc:docMk/>
          <pc:sldMk cId="784165997" sldId="894"/>
        </pc:sldMkLst>
        <pc:spChg chg="mod">
          <ac:chgData name="MARK FORSYTH" userId="6467108f-6d8c-465d-b436-0aaeb37b5b57" providerId="ADAL" clId="{8309C2C3-9089-49C7-8F6C-A63AD1EEDE0A}" dt="2026-02-25T11:38:54.508" v="16163" actId="14100"/>
          <ac:spMkLst>
            <pc:docMk/>
            <pc:sldMk cId="784165997" sldId="894"/>
            <ac:spMk id="2" creationId="{EA3EB1CD-C318-F07B-989B-F20EE8A5AA91}"/>
          </ac:spMkLst>
        </pc:spChg>
        <pc:picChg chg="add mod">
          <ac:chgData name="MARK FORSYTH" userId="6467108f-6d8c-465d-b436-0aaeb37b5b57" providerId="ADAL" clId="{8309C2C3-9089-49C7-8F6C-A63AD1EEDE0A}" dt="2026-02-25T11:39:43.798" v="16167" actId="14100"/>
          <ac:picMkLst>
            <pc:docMk/>
            <pc:sldMk cId="784165997" sldId="894"/>
            <ac:picMk id="9" creationId="{A0B500F0-1039-0ED0-FB92-DC113E087B6D}"/>
          </ac:picMkLst>
        </pc:picChg>
      </pc:sldChg>
      <pc:sldChg chg="delSp modSp add mod">
        <pc:chgData name="MARK FORSYTH" userId="6467108f-6d8c-465d-b436-0aaeb37b5b57" providerId="ADAL" clId="{8309C2C3-9089-49C7-8F6C-A63AD1EEDE0A}" dt="2026-02-25T11:43:41.363" v="16515" actId="20577"/>
        <pc:sldMkLst>
          <pc:docMk/>
          <pc:sldMk cId="1297849058" sldId="895"/>
        </pc:sldMkLst>
        <pc:spChg chg="mod">
          <ac:chgData name="MARK FORSYTH" userId="6467108f-6d8c-465d-b436-0aaeb37b5b57" providerId="ADAL" clId="{8309C2C3-9089-49C7-8F6C-A63AD1EEDE0A}" dt="2026-02-25T11:43:29.915" v="16510" actId="20577"/>
          <ac:spMkLst>
            <pc:docMk/>
            <pc:sldMk cId="1297849058" sldId="895"/>
            <ac:spMk id="2" creationId="{FE9FE378-C3E2-9E12-7D01-301F23641368}"/>
          </ac:spMkLst>
        </pc:spChg>
        <pc:spChg chg="mod">
          <ac:chgData name="MARK FORSYTH" userId="6467108f-6d8c-465d-b436-0aaeb37b5b57" providerId="ADAL" clId="{8309C2C3-9089-49C7-8F6C-A63AD1EEDE0A}" dt="2026-02-25T11:43:41.363" v="16515" actId="20577"/>
          <ac:spMkLst>
            <pc:docMk/>
            <pc:sldMk cId="1297849058" sldId="895"/>
            <ac:spMk id="5" creationId="{D3510D61-BC8F-C164-62D9-5E771D5AB119}"/>
          </ac:spMkLst>
        </pc:spChg>
      </pc:sldChg>
    </pc:docChg>
  </pc:docChgLst>
  <pc:docChgLst>
    <pc:chgData name="Williams, Sian" userId="f643701a-3517-4348-bd1c-bbad90f72c55" providerId="ADAL" clId="{66DBB4B2-6617-4A67-9DB0-51A02D214305}"/>
    <pc:docChg chg="modSld modMainMaster">
      <pc:chgData name="Williams, Sian" userId="f643701a-3517-4348-bd1c-bbad90f72c55" providerId="ADAL" clId="{66DBB4B2-6617-4A67-9DB0-51A02D214305}" dt="2026-03-18T15:17:34.541" v="35"/>
      <pc:docMkLst>
        <pc:docMk/>
      </pc:docMkLst>
      <pc:sldChg chg="addSp modSp mod">
        <pc:chgData name="Williams, Sian" userId="f643701a-3517-4348-bd1c-bbad90f72c55" providerId="ADAL" clId="{66DBB4B2-6617-4A67-9DB0-51A02D214305}" dt="2026-03-18T15:17:34.541" v="35"/>
        <pc:sldMkLst>
          <pc:docMk/>
          <pc:sldMk cId="2402489006" sldId="512"/>
        </pc:sldMkLst>
        <pc:spChg chg="add mod">
          <ac:chgData name="Williams, Sian" userId="f643701a-3517-4348-bd1c-bbad90f72c55" providerId="ADAL" clId="{66DBB4B2-6617-4A67-9DB0-51A02D214305}" dt="2026-03-18T15:17:34.541" v="35"/>
          <ac:spMkLst>
            <pc:docMk/>
            <pc:sldMk cId="2402489006" sldId="512"/>
            <ac:spMk id="2" creationId="{18C95A12-78AC-BDCE-9444-EA9FCAC7C02D}"/>
          </ac:spMkLst>
        </pc:spChg>
        <pc:spChg chg="mod">
          <ac:chgData name="Williams, Sian" userId="f643701a-3517-4348-bd1c-bbad90f72c55" providerId="ADAL" clId="{66DBB4B2-6617-4A67-9DB0-51A02D214305}" dt="2026-03-18T15:17:28.158" v="34" actId="1076"/>
          <ac:spMkLst>
            <pc:docMk/>
            <pc:sldMk cId="2402489006" sldId="512"/>
            <ac:spMk id="3" creationId="{C100DF00-DDB1-9E17-D96C-C839324D3C8E}"/>
          </ac:spMkLst>
        </pc:spChg>
      </pc:sldChg>
      <pc:sldChg chg="modSp mod">
        <pc:chgData name="Williams, Sian" userId="f643701a-3517-4348-bd1c-bbad90f72c55" providerId="ADAL" clId="{66DBB4B2-6617-4A67-9DB0-51A02D214305}" dt="2026-03-18T15:14:51.094" v="10" actId="14100"/>
        <pc:sldMkLst>
          <pc:docMk/>
          <pc:sldMk cId="3661908118" sldId="837"/>
        </pc:sldMkLst>
        <pc:spChg chg="mod">
          <ac:chgData name="Williams, Sian" userId="f643701a-3517-4348-bd1c-bbad90f72c55" providerId="ADAL" clId="{66DBB4B2-6617-4A67-9DB0-51A02D214305}" dt="2026-03-18T15:14:51.094" v="10" actId="14100"/>
          <ac:spMkLst>
            <pc:docMk/>
            <pc:sldMk cId="3661908118" sldId="837"/>
            <ac:spMk id="4" creationId="{BBFFC9DD-99F6-E5CA-5CF5-B1C6B4D6BBC1}"/>
          </ac:spMkLst>
        </pc:spChg>
      </pc:sldChg>
      <pc:sldChg chg="modSp mod">
        <pc:chgData name="Williams, Sian" userId="f643701a-3517-4348-bd1c-bbad90f72c55" providerId="ADAL" clId="{66DBB4B2-6617-4A67-9DB0-51A02D214305}" dt="2026-03-18T15:17:17.182" v="33" actId="20577"/>
        <pc:sldMkLst>
          <pc:docMk/>
          <pc:sldMk cId="3014219946" sldId="838"/>
        </pc:sldMkLst>
        <pc:spChg chg="mod">
          <ac:chgData name="Williams, Sian" userId="f643701a-3517-4348-bd1c-bbad90f72c55" providerId="ADAL" clId="{66DBB4B2-6617-4A67-9DB0-51A02D214305}" dt="2026-03-18T15:17:17.182" v="33" actId="20577"/>
          <ac:spMkLst>
            <pc:docMk/>
            <pc:sldMk cId="3014219946" sldId="838"/>
            <ac:spMk id="4" creationId="{93E98F04-331F-CCC4-AA81-C88F3473D389}"/>
          </ac:spMkLst>
        </pc:spChg>
      </pc:sldChg>
      <pc:sldChg chg="modSp mod">
        <pc:chgData name="Williams, Sian" userId="f643701a-3517-4348-bd1c-bbad90f72c55" providerId="ADAL" clId="{66DBB4B2-6617-4A67-9DB0-51A02D214305}" dt="2026-03-18T15:14:42.478" v="4" actId="14100"/>
        <pc:sldMkLst>
          <pc:docMk/>
          <pc:sldMk cId="2808480706" sldId="840"/>
        </pc:sldMkLst>
        <pc:spChg chg="mod">
          <ac:chgData name="Williams, Sian" userId="f643701a-3517-4348-bd1c-bbad90f72c55" providerId="ADAL" clId="{66DBB4B2-6617-4A67-9DB0-51A02D214305}" dt="2026-03-18T15:14:42.478" v="4" actId="14100"/>
          <ac:spMkLst>
            <pc:docMk/>
            <pc:sldMk cId="2808480706" sldId="840"/>
            <ac:spMk id="4" creationId="{183CA12B-98D8-441B-A2DE-6FF2B2597824}"/>
          </ac:spMkLst>
        </pc:spChg>
      </pc:sldChg>
      <pc:sldChg chg="modSp mod">
        <pc:chgData name="Williams, Sian" userId="f643701a-3517-4348-bd1c-bbad90f72c55" providerId="ADAL" clId="{66DBB4B2-6617-4A67-9DB0-51A02D214305}" dt="2026-03-18T15:15:16.286" v="14" actId="20577"/>
        <pc:sldMkLst>
          <pc:docMk/>
          <pc:sldMk cId="3167626145" sldId="869"/>
        </pc:sldMkLst>
        <pc:spChg chg="mod">
          <ac:chgData name="Williams, Sian" userId="f643701a-3517-4348-bd1c-bbad90f72c55" providerId="ADAL" clId="{66DBB4B2-6617-4A67-9DB0-51A02D214305}" dt="2026-03-18T15:15:16.286" v="14" actId="20577"/>
          <ac:spMkLst>
            <pc:docMk/>
            <pc:sldMk cId="3167626145" sldId="869"/>
            <ac:spMk id="4" creationId="{D5107380-46F1-59AB-83B8-69CEAF5E8C48}"/>
          </ac:spMkLst>
        </pc:spChg>
      </pc:sldChg>
      <pc:sldChg chg="modSp mod">
        <pc:chgData name="Williams, Sian" userId="f643701a-3517-4348-bd1c-bbad90f72c55" providerId="ADAL" clId="{66DBB4B2-6617-4A67-9DB0-51A02D214305}" dt="2026-03-18T15:15:53.108" v="21" actId="20577"/>
        <pc:sldMkLst>
          <pc:docMk/>
          <pc:sldMk cId="2195132363" sldId="879"/>
        </pc:sldMkLst>
        <pc:spChg chg="mod">
          <ac:chgData name="Williams, Sian" userId="f643701a-3517-4348-bd1c-bbad90f72c55" providerId="ADAL" clId="{66DBB4B2-6617-4A67-9DB0-51A02D214305}" dt="2026-03-18T15:15:49.390" v="18" actId="20577"/>
          <ac:spMkLst>
            <pc:docMk/>
            <pc:sldMk cId="2195132363" sldId="879"/>
            <ac:spMk id="145" creationId="{0FCB5E36-665C-E0C1-1D68-AE187B414ACF}"/>
          </ac:spMkLst>
        </pc:spChg>
        <pc:spChg chg="mod">
          <ac:chgData name="Williams, Sian" userId="f643701a-3517-4348-bd1c-bbad90f72c55" providerId="ADAL" clId="{66DBB4B2-6617-4A67-9DB0-51A02D214305}" dt="2026-03-18T15:15:53.108" v="21" actId="20577"/>
          <ac:spMkLst>
            <pc:docMk/>
            <pc:sldMk cId="2195132363" sldId="879"/>
            <ac:spMk id="146" creationId="{2AC01FB4-AC75-FF2E-BA86-B3DE3D4640D9}"/>
          </ac:spMkLst>
        </pc:spChg>
      </pc:sldChg>
      <pc:sldChg chg="modSp mod">
        <pc:chgData name="Williams, Sian" userId="f643701a-3517-4348-bd1c-bbad90f72c55" providerId="ADAL" clId="{66DBB4B2-6617-4A67-9DB0-51A02D214305}" dt="2026-03-18T15:15:34.958" v="15" actId="20577"/>
        <pc:sldMkLst>
          <pc:docMk/>
          <pc:sldMk cId="1347909770" sldId="880"/>
        </pc:sldMkLst>
        <pc:spChg chg="mod">
          <ac:chgData name="Williams, Sian" userId="f643701a-3517-4348-bd1c-bbad90f72c55" providerId="ADAL" clId="{66DBB4B2-6617-4A67-9DB0-51A02D214305}" dt="2026-03-18T15:15:34.958" v="15" actId="20577"/>
          <ac:spMkLst>
            <pc:docMk/>
            <pc:sldMk cId="1347909770" sldId="880"/>
            <ac:spMk id="4" creationId="{435A965C-F52B-B365-966D-3D0B0F73C725}"/>
          </ac:spMkLst>
        </pc:spChg>
      </pc:sldChg>
      <pc:sldChg chg="modSp mod">
        <pc:chgData name="Williams, Sian" userId="f643701a-3517-4348-bd1c-bbad90f72c55" providerId="ADAL" clId="{66DBB4B2-6617-4A67-9DB0-51A02D214305}" dt="2026-03-18T15:16:00.884" v="22" actId="27107"/>
        <pc:sldMkLst>
          <pc:docMk/>
          <pc:sldMk cId="2051546350" sldId="883"/>
        </pc:sldMkLst>
        <pc:spChg chg="mod">
          <ac:chgData name="Williams, Sian" userId="f643701a-3517-4348-bd1c-bbad90f72c55" providerId="ADAL" clId="{66DBB4B2-6617-4A67-9DB0-51A02D214305}" dt="2026-03-18T15:16:00.884" v="22" actId="27107"/>
          <ac:spMkLst>
            <pc:docMk/>
            <pc:sldMk cId="2051546350" sldId="883"/>
            <ac:spMk id="6" creationId="{48A1AEC1-F7E8-97B4-B93E-56103C0B9800}"/>
          </ac:spMkLst>
        </pc:spChg>
      </pc:sldChg>
      <pc:sldChg chg="modNotesTx">
        <pc:chgData name="Williams, Sian" userId="f643701a-3517-4348-bd1c-bbad90f72c55" providerId="ADAL" clId="{66DBB4B2-6617-4A67-9DB0-51A02D214305}" dt="2026-03-18T15:16:35.387" v="23" actId="20577"/>
        <pc:sldMkLst>
          <pc:docMk/>
          <pc:sldMk cId="363989701" sldId="890"/>
        </pc:sldMkLst>
      </pc:sldChg>
      <pc:sldChg chg="modSp mod">
        <pc:chgData name="Williams, Sian" userId="f643701a-3517-4348-bd1c-bbad90f72c55" providerId="ADAL" clId="{66DBB4B2-6617-4A67-9DB0-51A02D214305}" dt="2026-03-18T15:16:45.943" v="25" actId="20577"/>
        <pc:sldMkLst>
          <pc:docMk/>
          <pc:sldMk cId="3340303829" sldId="891"/>
        </pc:sldMkLst>
        <pc:spChg chg="mod">
          <ac:chgData name="Williams, Sian" userId="f643701a-3517-4348-bd1c-bbad90f72c55" providerId="ADAL" clId="{66DBB4B2-6617-4A67-9DB0-51A02D214305}" dt="2026-03-18T15:16:45.943" v="25" actId="20577"/>
          <ac:spMkLst>
            <pc:docMk/>
            <pc:sldMk cId="3340303829" sldId="891"/>
            <ac:spMk id="5" creationId="{E0536BAB-6791-66BF-D16E-7B1777DDE22C}"/>
          </ac:spMkLst>
        </pc:spChg>
      </pc:sldChg>
      <pc:sldChg chg="modSp mod">
        <pc:chgData name="Williams, Sian" userId="f643701a-3517-4348-bd1c-bbad90f72c55" providerId="ADAL" clId="{66DBB4B2-6617-4A67-9DB0-51A02D214305}" dt="2026-03-18T15:16:51.693" v="27" actId="20577"/>
        <pc:sldMkLst>
          <pc:docMk/>
          <pc:sldMk cId="1695532930" sldId="893"/>
        </pc:sldMkLst>
        <pc:spChg chg="mod">
          <ac:chgData name="Williams, Sian" userId="f643701a-3517-4348-bd1c-bbad90f72c55" providerId="ADAL" clId="{66DBB4B2-6617-4A67-9DB0-51A02D214305}" dt="2026-03-18T15:16:51.693" v="27" actId="20577"/>
          <ac:spMkLst>
            <pc:docMk/>
            <pc:sldMk cId="1695532930" sldId="893"/>
            <ac:spMk id="5" creationId="{646073A5-BA1F-BDEB-462A-86D2526DB109}"/>
          </ac:spMkLst>
        </pc:spChg>
      </pc:sldChg>
      <pc:sldChg chg="modSp mod">
        <pc:chgData name="Williams, Sian" userId="f643701a-3517-4348-bd1c-bbad90f72c55" providerId="ADAL" clId="{66DBB4B2-6617-4A67-9DB0-51A02D214305}" dt="2026-03-18T15:16:58.423" v="29" actId="20577"/>
        <pc:sldMkLst>
          <pc:docMk/>
          <pc:sldMk cId="784165997" sldId="894"/>
        </pc:sldMkLst>
        <pc:spChg chg="mod">
          <ac:chgData name="Williams, Sian" userId="f643701a-3517-4348-bd1c-bbad90f72c55" providerId="ADAL" clId="{66DBB4B2-6617-4A67-9DB0-51A02D214305}" dt="2026-03-18T15:16:58.423" v="29" actId="20577"/>
          <ac:spMkLst>
            <pc:docMk/>
            <pc:sldMk cId="784165997" sldId="894"/>
            <ac:spMk id="5" creationId="{11DA0155-62C2-8CB6-45AD-B0BAC4BCA43D}"/>
          </ac:spMkLst>
        </pc:spChg>
      </pc:sldChg>
      <pc:sldMasterChg chg="addSp modSp mod">
        <pc:chgData name="Williams, Sian" userId="f643701a-3517-4348-bd1c-bbad90f72c55" providerId="ADAL" clId="{66DBB4B2-6617-4A67-9DB0-51A02D214305}" dt="2026-03-18T15:14:28.264" v="3" actId="1076"/>
        <pc:sldMasterMkLst>
          <pc:docMk/>
          <pc:sldMasterMk cId="2966563060" sldId="2147483653"/>
        </pc:sldMasterMkLst>
        <pc:spChg chg="mod">
          <ac:chgData name="Williams, Sian" userId="f643701a-3517-4348-bd1c-bbad90f72c55" providerId="ADAL" clId="{66DBB4B2-6617-4A67-9DB0-51A02D214305}" dt="2026-03-18T15:14:17.286" v="1" actId="1076"/>
          <ac:spMkLst>
            <pc:docMk/>
            <pc:sldMasterMk cId="2966563060" sldId="2147483653"/>
            <ac:spMk id="9" creationId="{12A05E16-C31E-E0B1-F9BA-6CA1198C9AE5}"/>
          </ac:spMkLst>
        </pc:spChg>
        <pc:picChg chg="add mod">
          <ac:chgData name="Williams, Sian" userId="f643701a-3517-4348-bd1c-bbad90f72c55" providerId="ADAL" clId="{66DBB4B2-6617-4A67-9DB0-51A02D214305}" dt="2026-03-18T15:14:28.264" v="3" actId="1076"/>
          <ac:picMkLst>
            <pc:docMk/>
            <pc:sldMasterMk cId="2966563060" sldId="2147483653"/>
            <ac:picMk id="2" creationId="{0A1E846B-2015-2F01-BC6D-82428AFE5DBC}"/>
          </ac:picMkLst>
        </pc:picChg>
      </pc:sldMasterChg>
    </pc:docChg>
  </pc:docChgLst>
  <pc:docChgLst>
    <pc:chgData name="Andrasko, Rhiannon" userId="S::rhiannon.andrasko@wjec.co.uk::15be4c62-2de6-4343-a7f4-3c209826edd1" providerId="AD" clId="Web-{1F94BA8D-740F-8DBA-CCEB-5C3EA6A6D858}"/>
    <pc:docChg chg="mod">
      <pc:chgData name="Andrasko, Rhiannon" userId="S::rhiannon.andrasko@wjec.co.uk::15be4c62-2de6-4343-a7f4-3c209826edd1" providerId="AD" clId="Web-{1F94BA8D-740F-8DBA-CCEB-5C3EA6A6D858}" dt="2026-03-19T16:56:27.400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685800"/>
            <a:ext cx="6134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Tutor to expand on the importance of the belt quality and tension be at its optimum to ensure the motor is not overloaded.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9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A28DE-AFFD-9F38-812E-C4EDA3550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3A74F7-4C1A-F5B9-4B37-71EBBDE4A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8EE56D-FFC1-92F7-0484-EA50AE604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Tutor to expand on the importance of the belt quality and tension be at its optimum to ensure the motor is not overloaded.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75365-57C4-9CF5-8381-BA61D9F89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3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16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Tutor to explain the shaft, rotor, stator, cooling fan, bearings, casing and power supply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019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374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07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6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68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9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1AF31-EE8D-6003-9A69-B243CC5E5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749CF-0185-F28D-D294-D37B9DE64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31BCF6-F1CD-11D1-5994-CD418BEA1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54DE3-989C-E15C-262B-FA68F5AFE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4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6034B-4BB7-6450-96AB-BA7B0D797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37A72B-0D85-61D0-A7C1-7ED9FA3CC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132B8A-2C94-07E8-CF01-397E181F2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13371-538A-8A97-DBAE-15498A5D9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954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43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84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10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360212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3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0052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0" y="1799999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00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8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DBAA5-A1A5-E447-B3A6-3E2DEB396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172" y="1260475"/>
            <a:ext cx="8640959" cy="4319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00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7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252000" y="990000"/>
            <a:ext cx="1162800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361406" y="1800000"/>
            <a:ext cx="11520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Graphic 26">
            <a:extLst>
              <a:ext uri="{FF2B5EF4-FFF2-40B4-BE49-F238E27FC236}">
                <a16:creationId xmlns:a16="http://schemas.microsoft.com/office/drawing/2014/main" id="{4987E8D9-377B-AB1D-8A32-2882D85AB09F}"/>
              </a:ext>
            </a:extLst>
          </p:cNvPr>
          <p:cNvSpPr>
            <a:spLocks/>
          </p:cNvSpPr>
          <p:nvPr userDrawn="1"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GB" sz="2008"/>
          </a:p>
        </p:txBody>
      </p:sp>
      <p:pic>
        <p:nvPicPr>
          <p:cNvPr id="8" name="Picture 7" descr="A red arrow pointing up&#10;&#10;AI-generated content may be incorrect.">
            <a:extLst>
              <a:ext uri="{FF2B5EF4-FFF2-40B4-BE49-F238E27FC236}">
                <a16:creationId xmlns:a16="http://schemas.microsoft.com/office/drawing/2014/main" id="{4D501824-D9B0-C525-F662-3787B202B144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7" y="170588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12A05E16-C31E-E0B1-F9BA-6CA1198C9A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2622" y="92636"/>
            <a:ext cx="5687256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Refrigeration Engineering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360000" y="6343435"/>
            <a:ext cx="5885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02"/>
              </a:spcBef>
            </a:pPr>
            <a:fld id="{6152C911-7D81-1845-9D20-613E63F035EB}" type="slidenum">
              <a:rPr lang="en-US" sz="1600" baseline="0" smtClean="0">
                <a:latin typeface="+mn-lt"/>
                <a:ea typeface="Arial" pitchFamily="-105" charset="0"/>
                <a:cs typeface="Arial" pitchFamily="-105" charset="0"/>
              </a:rPr>
              <a:pPr algn="l">
                <a:spcBef>
                  <a:spcPts val="602"/>
                </a:spcBef>
              </a:pPr>
              <a:t>‹#›</a:t>
            </a:fld>
            <a:endParaRPr lang="en-US" sz="1600" baseline="0" dirty="0">
              <a:latin typeface="+mn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9F3B6811-98F9-78F6-2493-AACB6F69F7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FDCAB167-3DB8-1DBB-F44F-644CAB60BD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6FB0EF-50E1-BEA5-42FC-4B590EC0611E}"/>
              </a:ext>
            </a:extLst>
          </p:cNvPr>
          <p:cNvCxnSpPr/>
          <p:nvPr userDrawn="1"/>
        </p:nvCxnSpPr>
        <p:spPr>
          <a:xfrm>
            <a:off x="0" y="6084000"/>
            <a:ext cx="1224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A1E846B-2015-2F01-BC6D-82428AFE5DB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8541" y="149834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6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4" r:id="rId2"/>
    <p:sldLayoutId id="2147483659" r:id="rId3"/>
    <p:sldLayoutId id="214748365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 baseline="0" dirty="0">
          <a:solidFill>
            <a:srgbClr val="FC4421"/>
          </a:solidFill>
          <a:latin typeface="+mj-lt"/>
          <a:ea typeface="ＭＳ Ｐゴシック" pitchFamily="-105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8983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6pPr>
      <a:lvl7pPr marL="917966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7pPr>
      <a:lvl8pPr marL="1376949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8pPr>
      <a:lvl9pPr marL="1835932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9"/>
        </a:lnSpc>
        <a:spcBef>
          <a:spcPts val="1004"/>
        </a:spcBef>
        <a:spcAft>
          <a:spcPts val="1004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6742" indent="-216742" algn="l" rtl="0" eaLnBrk="1" fontAlgn="base" hangingPunct="1">
        <a:lnSpc>
          <a:spcPts val="2409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Font typeface="Lucida Grande" pitchFamily="-105" charset="0"/>
        <a:defRPr lang="en-GB" sz="1606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6742" indent="-216742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3484" indent="-216742" algn="l" rtl="0" eaLnBrk="1" fontAlgn="base" hangingPunct="1">
        <a:lnSpc>
          <a:spcPts val="2008"/>
        </a:lnSpc>
        <a:spcBef>
          <a:spcPct val="0"/>
        </a:spcBef>
        <a:spcAft>
          <a:spcPts val="502"/>
        </a:spcAft>
        <a:buFont typeface="Arial" pitchFamily="-105" charset="0"/>
        <a:buChar char="–"/>
        <a:defRPr lang="en-US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8983" indent="-458983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83390" indent="-229492" algn="l" defTabSz="917966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42373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901356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004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800000"/>
            <a:ext cx="10800000" cy="377989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noProof="0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Occupational Specialism: Refrigeration Engineering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noProof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K1.6 Refrigeration system components</a:t>
            </a:r>
            <a:endParaRPr lang="en-GB" sz="2394" noProof="0" dirty="0">
              <a:solidFill>
                <a:srgbClr val="3432E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b="1" noProof="0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PowerPoint K1.6h: The function and operating principles of fans and motors used to drive them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15340-51B4-0C2E-8489-BE1ADF4FF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A0031F-C479-4733-E4ED-29E37B36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Fan drive methods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A1AEC1-F7E8-97B4-B93E-56103C0B98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688555"/>
            <a:ext cx="9576398" cy="4364211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To obtain air movement, the fan has to be driven by a power source.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The most common methods used in refrigeration and air conditioning are from an electric motor.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We will focus on two methods of fan motor drives.</a:t>
            </a:r>
          </a:p>
          <a:p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1CCC8-4F05-B834-FD4F-CE3084189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786" y="3780468"/>
            <a:ext cx="3035675" cy="21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42DC71-CEE1-E52D-3A02-DCB339C3CA23}"/>
              </a:ext>
            </a:extLst>
          </p:cNvPr>
          <p:cNvSpPr txBox="1"/>
          <p:nvPr/>
        </p:nvSpPr>
        <p:spPr>
          <a:xfrm>
            <a:off x="252000" y="3969281"/>
            <a:ext cx="1787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noProof="0" dirty="0">
                <a:latin typeface="+mn-lt"/>
              </a:rPr>
              <a:t>Belt drive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EB8F1-05D4-1B1A-6DA2-3CEBB6C8B1BC}"/>
              </a:ext>
            </a:extLst>
          </p:cNvPr>
          <p:cNvSpPr txBox="1"/>
          <p:nvPr/>
        </p:nvSpPr>
        <p:spPr>
          <a:xfrm>
            <a:off x="5706325" y="3969281"/>
            <a:ext cx="19267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noProof="0" dirty="0">
                <a:latin typeface="+mn-lt"/>
              </a:rPr>
              <a:t>Direct drive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9862D-D85B-72C2-CE77-9DD85E3A6F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55853" y="3794116"/>
            <a:ext cx="323776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719BD-1D1B-C80E-9E4C-DC7A94D11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316A19-4790-3F05-1D2D-44DC55B0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Fan drives – direct motor drive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7C98B-52BE-E4A6-EE4E-EEFDDC9B0E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688555"/>
            <a:ext cx="8102439" cy="4364211"/>
          </a:xfrm>
        </p:spPr>
        <p:txBody>
          <a:bodyPr/>
          <a:lstStyle/>
          <a:p>
            <a:r>
              <a:rPr lang="en-GB" noProof="0" dirty="0"/>
              <a:t>A directly driven fan motor is described as when the motor shaft is directly connected to the fan shaft. </a:t>
            </a:r>
          </a:p>
          <a:p>
            <a:endParaRPr lang="en-GB" noProof="0" dirty="0"/>
          </a:p>
          <a:p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423B86-9FA6-2EA7-C9C7-1797BE360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93" y="3091276"/>
            <a:ext cx="2916860" cy="27900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1D96B9-59AB-1E79-F8DD-1445DD0D00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18272" y="2570912"/>
            <a:ext cx="4962180" cy="33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0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0037B-4A72-6756-35D9-D2FEDD615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3C716-5F3F-C73C-A128-916CBB11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Fan drives – belt driven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FCB4A-032D-55B2-569B-B6CEFC4907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1" y="1800000"/>
            <a:ext cx="7802189" cy="43642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fan is turned by being connected to the motor via a set of one or more pulley belts.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motor turns at 1450 revolutions per minute (RPM).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speed of the fan rotation is dependent on the size of the disc the pulleys are mounted 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motor energy is transferred via the pulley belt to the fan shaft.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The pulley belt can wear out over time and will need replacement.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0F8FF3-5AEE-C18E-16E4-98C9013D4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839" y="3684704"/>
            <a:ext cx="3719091" cy="219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4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C49E0-7D24-CF6F-8D7A-522585283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F75C65-2816-6020-F499-C5F2E183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Fan drives – belt driven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EE8CC-C0EA-1E34-264A-7D86EBB35A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6096219" cy="4364211"/>
          </a:xfrm>
        </p:spPr>
        <p:txBody>
          <a:bodyPr/>
          <a:lstStyle/>
          <a:p>
            <a:r>
              <a:rPr lang="en-GB" noProof="0" dirty="0"/>
              <a:t>Moving parts must be protected from anyone potentially entering the air handling unit when the drive is operating.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D74621-002C-B8C2-BA8D-9388411E4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556" y="1546804"/>
            <a:ext cx="5306456" cy="41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E1C35-9833-BD34-465F-4BFCB1EAA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F852D8-A8F8-1BD4-33B0-AA617B91C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The fan </a:t>
            </a:r>
            <a:r>
              <a:rPr lang="en-GB" dirty="0"/>
              <a:t>m</a:t>
            </a:r>
            <a:r>
              <a:rPr lang="en-GB" noProof="0" dirty="0" err="1"/>
              <a:t>otor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AB010-A96D-BA79-8F60-19E8DDDD24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6614834" cy="4364211"/>
          </a:xfrm>
        </p:spPr>
        <p:txBody>
          <a:bodyPr/>
          <a:lstStyle/>
          <a:p>
            <a:r>
              <a:rPr lang="en-GB" noProof="0" dirty="0"/>
              <a:t>This section will not discuss electrical theory.</a:t>
            </a:r>
          </a:p>
          <a:p>
            <a:r>
              <a:rPr lang="en-GB" noProof="0" dirty="0"/>
              <a:t>Fan motor components are shown here.</a:t>
            </a:r>
          </a:p>
          <a:p>
            <a:r>
              <a:rPr lang="en-GB" noProof="0" dirty="0"/>
              <a:t>Two voltage types: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Single phase (220 to 240 volt)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Three phase (380 to 415 volt)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Variable speed drives can also be used</a:t>
            </a:r>
          </a:p>
        </p:txBody>
      </p:sp>
    </p:spTree>
    <p:extLst>
      <p:ext uri="{BB962C8B-B14F-4D97-AF65-F5344CB8AC3E}">
        <p14:creationId xmlns:p14="http://schemas.microsoft.com/office/powerpoint/2010/main" val="36398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49945-D8DF-C079-8088-960BAD0AD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536BAB-6791-66BF-D16E-7B1777DD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The fan </a:t>
            </a:r>
            <a:r>
              <a:rPr lang="en-GB" dirty="0"/>
              <a:t>m</a:t>
            </a:r>
            <a:r>
              <a:rPr lang="en-GB" noProof="0" dirty="0" err="1"/>
              <a:t>otor</a:t>
            </a:r>
            <a:endParaRPr lang="en-GB" noProof="0" dirty="0"/>
          </a:p>
        </p:txBody>
      </p:sp>
      <p:sp>
        <p:nvSpPr>
          <p:cNvPr id="55" name="Content Placeholder 5">
            <a:extLst>
              <a:ext uri="{FF2B5EF4-FFF2-40B4-BE49-F238E27FC236}">
                <a16:creationId xmlns:a16="http://schemas.microsoft.com/office/drawing/2014/main" id="{845C6E55-9F9F-D9FD-6547-633D72607C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6724016" cy="4364211"/>
          </a:xfrm>
        </p:spPr>
        <p:txBody>
          <a:bodyPr/>
          <a:lstStyle/>
          <a:p>
            <a:r>
              <a:rPr lang="en-GB" noProof="0" dirty="0"/>
              <a:t>The fan motor can look similar even when it has a single phase or three phase power supply.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699A6-2EBE-7451-E313-01DABA7085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9772" y="1771697"/>
            <a:ext cx="4921379" cy="36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0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16987-BB78-B2F7-5596-2AB965D5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6073A5-BA1F-BDEB-462A-86D2526D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The fan </a:t>
            </a:r>
            <a:r>
              <a:rPr lang="en-GB" dirty="0"/>
              <a:t>m</a:t>
            </a:r>
            <a:r>
              <a:rPr lang="en-GB" noProof="0" dirty="0" err="1"/>
              <a:t>otor</a:t>
            </a:r>
            <a:r>
              <a:rPr lang="en-GB" noProof="0" dirty="0"/>
              <a:t> – variable speed drive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05F371-3D2D-E288-6C39-50BB58C0B878}"/>
              </a:ext>
            </a:extLst>
          </p:cNvPr>
          <p:cNvSpPr txBox="1"/>
          <p:nvPr/>
        </p:nvSpPr>
        <p:spPr>
          <a:xfrm>
            <a:off x="5435873" y="1548130"/>
            <a:ext cx="55771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noProof="0" dirty="0"/>
              <a:t>   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F663E44-4989-20F1-9150-462657FEBC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4963456" cy="4364211"/>
          </a:xfrm>
        </p:spPr>
        <p:txBody>
          <a:bodyPr/>
          <a:lstStyle/>
          <a:p>
            <a:r>
              <a:rPr lang="en-GB" noProof="0" dirty="0"/>
              <a:t>The fan motor can have its speed controlled by a special drive unit called a variable speed drive (VSD).</a:t>
            </a:r>
          </a:p>
          <a:p>
            <a:r>
              <a:rPr lang="en-GB" noProof="0" dirty="0"/>
              <a:t>The image shows a VSD for both the supply and extract fan in an air handling unit.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5CF1E-DE8C-ED4C-1A3A-5DA1A29D8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873" y="2060812"/>
            <a:ext cx="6462102" cy="383649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910A75A-1143-CEB5-42BC-81EE26CF985A}"/>
              </a:ext>
            </a:extLst>
          </p:cNvPr>
          <p:cNvSpPr/>
          <p:nvPr/>
        </p:nvSpPr>
        <p:spPr>
          <a:xfrm>
            <a:off x="8502556" y="2825087"/>
            <a:ext cx="1774208" cy="184244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553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384ED-8B1F-7EF7-7FDE-6886715B4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DA0155-62C2-8CB6-45AD-B0BAC4BC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The fan </a:t>
            </a:r>
            <a:r>
              <a:rPr lang="en-GB" dirty="0"/>
              <a:t>m</a:t>
            </a:r>
            <a:r>
              <a:rPr lang="en-GB" noProof="0" dirty="0" err="1"/>
              <a:t>otor</a:t>
            </a:r>
            <a:r>
              <a:rPr lang="en-GB" noProof="0" dirty="0"/>
              <a:t> – variable speed drive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48ABC9-BE4B-6B9E-7A76-04EBB6CE216E}"/>
              </a:ext>
            </a:extLst>
          </p:cNvPr>
          <p:cNvSpPr txBox="1"/>
          <p:nvPr/>
        </p:nvSpPr>
        <p:spPr>
          <a:xfrm>
            <a:off x="5435873" y="1548130"/>
            <a:ext cx="55771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noProof="0" dirty="0"/>
              <a:t>   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A3EB1CD-C318-F07B-989B-F20EE8A5AA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8525522" cy="4364211"/>
          </a:xfrm>
        </p:spPr>
        <p:txBody>
          <a:bodyPr/>
          <a:lstStyle/>
          <a:p>
            <a:r>
              <a:rPr lang="en-GB" noProof="0" dirty="0"/>
              <a:t>The VSD controls the speed of an AC motor by adjusting the voltage and frequency delivered to the motor.</a:t>
            </a:r>
          </a:p>
          <a:p>
            <a:r>
              <a:rPr lang="en-GB" noProof="0" dirty="0"/>
              <a:t>This is a common energy efficient method of matching the motor speed to the load from the building</a:t>
            </a:r>
            <a:r>
              <a:rPr lang="en-GB" dirty="0"/>
              <a:t> </a:t>
            </a:r>
            <a:r>
              <a:rPr lang="en-GB" noProof="0" dirty="0"/>
              <a:t>i.e. if more air is required, the fan speeds up, and visa versa.</a:t>
            </a:r>
          </a:p>
          <a:p>
            <a:r>
              <a:rPr lang="en-GB" noProof="0" dirty="0"/>
              <a:t>The start up torque is also reduced by slowly increasing the motor speed, therefore less power is consumed on motor start up.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B500F0-1039-0ED0-FB92-DC113E087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27" y="959222"/>
            <a:ext cx="2686425" cy="50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65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ADA7E-2191-8634-75BC-F6B08AD92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510D61-BC8F-C164-62D9-5E771D5A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Fan motors and drives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05E9F0-C2B4-18B6-6E76-503F3EAF6074}"/>
              </a:ext>
            </a:extLst>
          </p:cNvPr>
          <p:cNvSpPr txBox="1"/>
          <p:nvPr/>
        </p:nvSpPr>
        <p:spPr>
          <a:xfrm>
            <a:off x="5435873" y="1548130"/>
            <a:ext cx="55771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noProof="0" dirty="0"/>
              <a:t>   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E9FE378-C3E2-9E12-7D01-301F236413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9426273" cy="4364211"/>
          </a:xfrm>
        </p:spPr>
        <p:txBody>
          <a:bodyPr/>
          <a:lstStyle/>
          <a:p>
            <a:r>
              <a:rPr lang="en-GB" noProof="0" dirty="0"/>
              <a:t>We have shown just a few motors and drive mechanisms used in RAC/ventilation applications.</a:t>
            </a:r>
          </a:p>
          <a:p>
            <a:r>
              <a:rPr lang="en-GB" noProof="0" dirty="0"/>
              <a:t>There are many configurations of air movement systems, however all have the same objective: to supply and/or extract air at a design rate that is required for the use of the treated space. </a:t>
            </a:r>
          </a:p>
        </p:txBody>
      </p:sp>
    </p:spTree>
    <p:extLst>
      <p:ext uri="{BB962C8B-B14F-4D97-AF65-F5344CB8AC3E}">
        <p14:creationId xmlns:p14="http://schemas.microsoft.com/office/powerpoint/2010/main" val="129784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644A-242E-ABA1-434F-9E6A4A35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4B90A-30B6-56D1-21EB-457B88D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98F04-331F-CCC4-AA81-C88F3473D3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936276" cy="4140000"/>
          </a:xfrm>
        </p:spPr>
        <p:txBody>
          <a:bodyPr/>
          <a:lstStyle/>
          <a:p>
            <a:r>
              <a:rPr lang="en-GB" dirty="0">
                <a:cs typeface="Arial"/>
              </a:rPr>
              <a:t>You should now be able to: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Recall</a:t>
            </a:r>
            <a:r>
              <a:rPr lang="en-GB" dirty="0">
                <a:cs typeface="Arial"/>
              </a:rPr>
              <a:t> </a:t>
            </a:r>
            <a:r>
              <a:rPr lang="en-GB" kern="1200" dirty="0">
                <a:cs typeface="Arial"/>
              </a:rPr>
              <a:t>different types of fans and motors used to drive them.</a:t>
            </a:r>
          </a:p>
          <a:p>
            <a:pPr marL="342900" indent="-342900"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Explain</a:t>
            </a:r>
            <a:r>
              <a:rPr lang="en-GB" dirty="0">
                <a:cs typeface="Arial"/>
              </a:rPr>
              <a:t> the basic principles of fans and motor drives.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GB" dirty="0">
                <a:cs typeface="Arial"/>
              </a:rPr>
              <a:t>You might also be able to: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Examine</a:t>
            </a:r>
            <a:r>
              <a:rPr lang="en-GB" dirty="0">
                <a:cs typeface="Arial"/>
              </a:rPr>
              <a:t> the structural integrity of different designs.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Select</a:t>
            </a:r>
            <a:r>
              <a:rPr lang="en-GB" dirty="0">
                <a:cs typeface="Arial"/>
              </a:rPr>
              <a:t> and </a:t>
            </a:r>
            <a:r>
              <a:rPr lang="en-GB" b="1" dirty="0">
                <a:cs typeface="Arial"/>
              </a:rPr>
              <a:t>justify</a:t>
            </a:r>
            <a:r>
              <a:rPr lang="en-GB" dirty="0">
                <a:cs typeface="Arial"/>
              </a:rPr>
              <a:t> the best design solution for a given refrigeration or air conditioning installation project.</a:t>
            </a:r>
          </a:p>
          <a:p>
            <a:endParaRPr lang="en-GB" sz="2200" noProof="0" dirty="0"/>
          </a:p>
        </p:txBody>
      </p:sp>
    </p:spTree>
    <p:extLst>
      <p:ext uri="{BB962C8B-B14F-4D97-AF65-F5344CB8AC3E}">
        <p14:creationId xmlns:p14="http://schemas.microsoft.com/office/powerpoint/2010/main" val="301421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FB772F-E825-9D87-9E8B-D04BC8A5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CA12B-98D8-441B-A2DE-6FF2B25978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453143" cy="4140000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session you will learn about the operating principles of a range of fans and motors used in refrigeration and air conditioning systems.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covers the 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and types of fans most common to a range of applications.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8480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0DF00-DDB1-9E17-D96C-C839324D3C8E}"/>
              </a:ext>
            </a:extLst>
          </p:cNvPr>
          <p:cNvSpPr txBox="1"/>
          <p:nvPr/>
        </p:nvSpPr>
        <p:spPr>
          <a:xfrm>
            <a:off x="3427229" y="1479299"/>
            <a:ext cx="504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noProof="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95A12-78AC-BDCE-9444-EA9FCAC7C02D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Eduqas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92BCA-8AB6-0FDF-AC08-CE636D20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FC9DD-99F6-E5CA-5CF5-B1C6B4D6B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482171" cy="4140000"/>
          </a:xfrm>
        </p:spPr>
        <p:txBody>
          <a:bodyPr/>
          <a:lstStyle/>
          <a:p>
            <a:pPr algn="l"/>
            <a:r>
              <a:rPr lang="en-GB" b="0" i="0" noProof="0" dirty="0">
                <a:effectLst/>
                <a:latin typeface="Arial"/>
                <a:cs typeface="Arial"/>
              </a:rPr>
              <a:t>You should be able to: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Recall</a:t>
            </a:r>
            <a:r>
              <a:rPr lang="en-GB" noProof="0" dirty="0">
                <a:latin typeface="Arial"/>
                <a:cs typeface="Arial"/>
              </a:rPr>
              <a:t> </a:t>
            </a:r>
            <a:r>
              <a:rPr lang="en-GB" b="0" i="0" kern="1200" noProof="0" dirty="0">
                <a:effectLst/>
                <a:latin typeface="Arial"/>
                <a:cs typeface="Arial"/>
              </a:rPr>
              <a:t>different types of fans and motors used to drive them.</a:t>
            </a:r>
          </a:p>
          <a:p>
            <a:pPr marL="342900" indent="-342900" algn="l"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Explain</a:t>
            </a:r>
            <a:r>
              <a:rPr lang="en-GB" noProof="0" dirty="0">
                <a:latin typeface="Arial"/>
                <a:cs typeface="Arial"/>
              </a:rPr>
              <a:t> the </a:t>
            </a:r>
            <a:r>
              <a:rPr lang="en-GB" b="0" i="0" noProof="0" dirty="0">
                <a:effectLst/>
                <a:latin typeface="Arial"/>
                <a:cs typeface="Arial"/>
              </a:rPr>
              <a:t>basic principles of </a:t>
            </a:r>
            <a:r>
              <a:rPr lang="en-GB" noProof="0" dirty="0">
                <a:latin typeface="Arial"/>
                <a:cs typeface="Arial"/>
              </a:rPr>
              <a:t>fans and motor drives.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tx1"/>
              </a:buClr>
            </a:pPr>
            <a:r>
              <a:rPr lang="en-GB" b="0" i="0" noProof="0" dirty="0">
                <a:effectLst/>
                <a:latin typeface="Arial"/>
                <a:cs typeface="Arial"/>
              </a:rPr>
              <a:t>You might also be able to: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Examine</a:t>
            </a:r>
            <a:r>
              <a:rPr lang="en-GB" noProof="0" dirty="0">
                <a:latin typeface="Arial"/>
                <a:cs typeface="Arial"/>
              </a:rPr>
              <a:t> the s</a:t>
            </a:r>
            <a:r>
              <a:rPr lang="en-GB" b="0" i="0" noProof="0" dirty="0">
                <a:effectLst/>
                <a:latin typeface="Arial"/>
                <a:cs typeface="Arial"/>
              </a:rPr>
              <a:t>tructural integrity of different designs.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Select</a:t>
            </a:r>
            <a:r>
              <a:rPr lang="en-GB" noProof="0" dirty="0">
                <a:latin typeface="Arial"/>
                <a:cs typeface="Arial"/>
              </a:rPr>
              <a:t> and </a:t>
            </a:r>
            <a:r>
              <a:rPr lang="en-GB" b="1" noProof="0" dirty="0">
                <a:latin typeface="Arial"/>
                <a:cs typeface="Arial"/>
              </a:rPr>
              <a:t>justify</a:t>
            </a:r>
            <a:r>
              <a:rPr lang="en-GB" noProof="0" dirty="0">
                <a:latin typeface="Arial"/>
                <a:cs typeface="Arial"/>
              </a:rPr>
              <a:t> the best design solution for a given refrigeration or air conditioning installation project.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190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Fans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1" y="1800000"/>
            <a:ext cx="7006833" cy="4364211"/>
          </a:xfrm>
        </p:spPr>
        <p:txBody>
          <a:bodyPr/>
          <a:lstStyle/>
          <a:p>
            <a:r>
              <a:rPr lang="en-GB" noProof="0" dirty="0"/>
              <a:t>The fan is a fundamental component associated with the heat exchangers in a refrigeration and air conditioning system.</a:t>
            </a:r>
          </a:p>
          <a:p>
            <a:r>
              <a:rPr lang="en-GB" noProof="0" dirty="0"/>
              <a:t>Fans also provide the air distribution around a building.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Supply air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Extract air</a:t>
            </a:r>
          </a:p>
          <a:p>
            <a:endParaRPr lang="en-GB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D1C11-D992-4461-FC7D-D3C88C9D2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400" y="1607565"/>
            <a:ext cx="3848637" cy="2419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114CEE-27CF-9FBB-B75F-815D118225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356" b="10069"/>
          <a:stretch>
            <a:fillRect/>
          </a:stretch>
        </p:blipFill>
        <p:spPr>
          <a:xfrm>
            <a:off x="2634018" y="3589361"/>
            <a:ext cx="4211567" cy="22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0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F6B44-932D-22CE-0941-8C8FF576F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A84245-FD63-C22F-7F4B-6F168022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Fan 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12FF5-0492-36A5-5615-2E8F6FBA7E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020968" cy="374718"/>
          </a:xfrm>
        </p:spPr>
        <p:txBody>
          <a:bodyPr>
            <a:spAutoFit/>
          </a:bodyPr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Axial air flow (air movement in a linear direction)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7B18F8-A1DE-0D97-EC11-FE5B879C5B46}"/>
              </a:ext>
            </a:extLst>
          </p:cNvPr>
          <p:cNvGrpSpPr/>
          <p:nvPr/>
        </p:nvGrpSpPr>
        <p:grpSpPr>
          <a:xfrm>
            <a:off x="7092294" y="1236309"/>
            <a:ext cx="1934678" cy="1455934"/>
            <a:chOff x="8999621" y="1203158"/>
            <a:chExt cx="1934678" cy="145593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5EAFC50-987E-1EA4-484C-2AE1B033353A}"/>
                </a:ext>
              </a:extLst>
            </p:cNvPr>
            <p:cNvGrpSpPr/>
            <p:nvPr/>
          </p:nvGrpSpPr>
          <p:grpSpPr>
            <a:xfrm>
              <a:off x="9144000" y="1203158"/>
              <a:ext cx="1660214" cy="1455934"/>
              <a:chOff x="8867104" y="1116709"/>
              <a:chExt cx="2090668" cy="166980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45559A2-4282-50F0-D07D-9DAF99DB3035}"/>
                  </a:ext>
                </a:extLst>
              </p:cNvPr>
              <p:cNvSpPr/>
              <p:nvPr/>
            </p:nvSpPr>
            <p:spPr>
              <a:xfrm>
                <a:off x="9678473" y="1526146"/>
                <a:ext cx="373488" cy="9272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19946783-8424-F9DD-BDB5-059FAF7B5600}"/>
                  </a:ext>
                </a:extLst>
              </p:cNvPr>
              <p:cNvSpPr/>
              <p:nvPr/>
            </p:nvSpPr>
            <p:spPr>
              <a:xfrm rot="10800000">
                <a:off x="8867104" y="1687132"/>
                <a:ext cx="637504" cy="251562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5" name="Arrow: Right 34">
                <a:extLst>
                  <a:ext uri="{FF2B5EF4-FFF2-40B4-BE49-F238E27FC236}">
                    <a16:creationId xmlns:a16="http://schemas.microsoft.com/office/drawing/2014/main" id="{8773773F-12CD-7328-DC5B-31914D93C555}"/>
                  </a:ext>
                </a:extLst>
              </p:cNvPr>
              <p:cNvSpPr/>
              <p:nvPr/>
            </p:nvSpPr>
            <p:spPr>
              <a:xfrm rot="10800000">
                <a:off x="8892861" y="2073512"/>
                <a:ext cx="637504" cy="251562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6" name="Arrow: Right 35">
                <a:extLst>
                  <a:ext uri="{FF2B5EF4-FFF2-40B4-BE49-F238E27FC236}">
                    <a16:creationId xmlns:a16="http://schemas.microsoft.com/office/drawing/2014/main" id="{B105F51F-5C0D-FED3-8E3B-EB2C0337A49F}"/>
                  </a:ext>
                </a:extLst>
              </p:cNvPr>
              <p:cNvSpPr/>
              <p:nvPr/>
            </p:nvSpPr>
            <p:spPr>
              <a:xfrm rot="10800000">
                <a:off x="10294511" y="1684992"/>
                <a:ext cx="637504" cy="251562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7" name="Arrow: Right 36">
                <a:extLst>
                  <a:ext uri="{FF2B5EF4-FFF2-40B4-BE49-F238E27FC236}">
                    <a16:creationId xmlns:a16="http://schemas.microsoft.com/office/drawing/2014/main" id="{D15B3401-1104-E2AD-7BCD-F5E102517519}"/>
                  </a:ext>
                </a:extLst>
              </p:cNvPr>
              <p:cNvSpPr/>
              <p:nvPr/>
            </p:nvSpPr>
            <p:spPr>
              <a:xfrm rot="10800000">
                <a:off x="10320268" y="2071372"/>
                <a:ext cx="637504" cy="251562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38" name="Connector: Elbow 37">
                <a:extLst>
                  <a:ext uri="{FF2B5EF4-FFF2-40B4-BE49-F238E27FC236}">
                    <a16:creationId xmlns:a16="http://schemas.microsoft.com/office/drawing/2014/main" id="{FAC09E0B-E183-F27A-7C05-A6391C436F1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9824837" y="1123065"/>
                <a:ext cx="328334" cy="315621"/>
              </a:xfrm>
              <a:prstGeom prst="bentConnector3">
                <a:avLst>
                  <a:gd name="adj1" fmla="val 162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or: Elbow 38">
                <a:extLst>
                  <a:ext uri="{FF2B5EF4-FFF2-40B4-BE49-F238E27FC236}">
                    <a16:creationId xmlns:a16="http://schemas.microsoft.com/office/drawing/2014/main" id="{2610BB7E-322F-AAD9-1C20-C58FC0DA10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2627" y="2529124"/>
                <a:ext cx="380527" cy="257390"/>
              </a:xfrm>
              <a:prstGeom prst="bentConnector3">
                <a:avLst>
                  <a:gd name="adj1" fmla="val 10311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A68784D-7FD1-7A61-BB64-BED968D482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9621" y="1969542"/>
              <a:ext cx="1934678" cy="363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DED001A-0B3E-F07D-18D7-6290C2005A49}"/>
                </a:ext>
              </a:extLst>
            </p:cNvPr>
            <p:cNvSpPr/>
            <p:nvPr/>
          </p:nvSpPr>
          <p:spPr>
            <a:xfrm>
              <a:off x="9788314" y="1800000"/>
              <a:ext cx="296589" cy="3132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BB8ED00-FC62-BC52-313B-66C00503FCE8}"/>
              </a:ext>
            </a:extLst>
          </p:cNvPr>
          <p:cNvGrpSpPr/>
          <p:nvPr/>
        </p:nvGrpSpPr>
        <p:grpSpPr>
          <a:xfrm>
            <a:off x="7790411" y="4434624"/>
            <a:ext cx="1934678" cy="1473510"/>
            <a:chOff x="8987043" y="4295919"/>
            <a:chExt cx="1934678" cy="147351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97B12D-90D5-613C-B96F-84546653262C}"/>
                </a:ext>
              </a:extLst>
            </p:cNvPr>
            <p:cNvSpPr/>
            <p:nvPr/>
          </p:nvSpPr>
          <p:spPr>
            <a:xfrm>
              <a:off x="9753914" y="4646424"/>
              <a:ext cx="296589" cy="250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D04F6A4D-1A15-7257-9608-DB738ECCA6C1}"/>
                </a:ext>
              </a:extLst>
            </p:cNvPr>
            <p:cNvSpPr/>
            <p:nvPr/>
          </p:nvSpPr>
          <p:spPr>
            <a:xfrm>
              <a:off x="9003142" y="4989518"/>
              <a:ext cx="506246" cy="132993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B9AAC07A-B440-CB1E-7A1E-D91E0872D548}"/>
                </a:ext>
              </a:extLst>
            </p:cNvPr>
            <p:cNvSpPr/>
            <p:nvPr/>
          </p:nvSpPr>
          <p:spPr>
            <a:xfrm rot="16200000">
              <a:off x="9748085" y="4362790"/>
              <a:ext cx="302316" cy="168573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35678634-9507-2189-B2D7-415DDECF1E0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510460" y="4687612"/>
              <a:ext cx="384897" cy="174534"/>
            </a:xfrm>
            <a:prstGeom prst="bentConnector3">
              <a:avLst>
                <a:gd name="adj1" fmla="val -251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67CA6FA-09E6-7C11-DE3B-D03A85393A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7043" y="5165829"/>
              <a:ext cx="1934678" cy="363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180750-5BEA-D91D-E97A-AB1CD27D1089}"/>
                </a:ext>
              </a:extLst>
            </p:cNvPr>
            <p:cNvSpPr/>
            <p:nvPr/>
          </p:nvSpPr>
          <p:spPr>
            <a:xfrm>
              <a:off x="9753914" y="5439788"/>
              <a:ext cx="296589" cy="3132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29025AFC-823D-5919-24DE-A06840E7533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523287" y="5489714"/>
              <a:ext cx="384897" cy="174534"/>
            </a:xfrm>
            <a:prstGeom prst="bentConnector3">
              <a:avLst>
                <a:gd name="adj1" fmla="val -251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8ED187AB-6ADE-57C4-E413-015E9D21B8F6}"/>
                </a:ext>
              </a:extLst>
            </p:cNvPr>
            <p:cNvSpPr/>
            <p:nvPr/>
          </p:nvSpPr>
          <p:spPr>
            <a:xfrm>
              <a:off x="9006346" y="5199674"/>
              <a:ext cx="506246" cy="132993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887E474-1818-6EF5-7E98-C38885DAF7CB}"/>
                </a:ext>
              </a:extLst>
            </p:cNvPr>
            <p:cNvCxnSpPr>
              <a:cxnSpLocks/>
            </p:cNvCxnSpPr>
            <p:nvPr/>
          </p:nvCxnSpPr>
          <p:spPr>
            <a:xfrm>
              <a:off x="10050503" y="4656050"/>
              <a:ext cx="0" cy="10969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6B9743A-C07A-58F1-B998-8654882072AB}"/>
              </a:ext>
            </a:extLst>
          </p:cNvPr>
          <p:cNvGrpSpPr/>
          <p:nvPr/>
        </p:nvGrpSpPr>
        <p:grpSpPr>
          <a:xfrm>
            <a:off x="9599108" y="2684236"/>
            <a:ext cx="2090388" cy="1472065"/>
            <a:chOff x="8881143" y="2567320"/>
            <a:chExt cx="2090388" cy="147206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9C670CE-6A73-DF8F-3A5E-6B5264DEC192}"/>
                </a:ext>
              </a:extLst>
            </p:cNvPr>
            <p:cNvGrpSpPr/>
            <p:nvPr/>
          </p:nvGrpSpPr>
          <p:grpSpPr>
            <a:xfrm>
              <a:off x="8881143" y="2567320"/>
              <a:ext cx="1217239" cy="1472065"/>
              <a:chOff x="8881143" y="2567320"/>
              <a:chExt cx="1217239" cy="1472065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27C7140-23F9-569C-00FE-594BE75B7381}"/>
                  </a:ext>
                </a:extLst>
              </p:cNvPr>
              <p:cNvSpPr/>
              <p:nvPr/>
            </p:nvSpPr>
            <p:spPr>
              <a:xfrm rot="16200000">
                <a:off x="9420342" y="3198897"/>
                <a:ext cx="1042850" cy="31323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pic>
            <p:nvPicPr>
              <p:cNvPr id="54" name="Graphic 53" descr="Arrow: Clockwise curve outline">
                <a:extLst>
                  <a:ext uri="{FF2B5EF4-FFF2-40B4-BE49-F238E27FC236}">
                    <a16:creationId xmlns:a16="http://schemas.microsoft.com/office/drawing/2014/main" id="{C732BAC1-05B2-D305-2473-5CE066F58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9125676">
                <a:off x="8881143" y="256732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5" name="Graphic 54" descr="Arrow: Clockwise curve outline">
                <a:extLst>
                  <a:ext uri="{FF2B5EF4-FFF2-40B4-BE49-F238E27FC236}">
                    <a16:creationId xmlns:a16="http://schemas.microsoft.com/office/drawing/2014/main" id="{3B2E3841-0BB5-392E-1736-5F556CF66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474324" flipV="1">
                <a:off x="8881144" y="3124985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CBE69D1-F776-BFDA-9D76-96403EFDA2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6853" y="3322424"/>
              <a:ext cx="1934678" cy="363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96B80F5D-7314-52D3-D5E9-6D20AB84F145}"/>
                </a:ext>
              </a:extLst>
            </p:cNvPr>
            <p:cNvSpPr/>
            <p:nvPr/>
          </p:nvSpPr>
          <p:spPr>
            <a:xfrm rot="10800000">
              <a:off x="10225582" y="3408181"/>
              <a:ext cx="506246" cy="21934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A4DE7CC9-8A3E-6C52-8848-CC48491B8C09}"/>
                </a:ext>
              </a:extLst>
            </p:cNvPr>
            <p:cNvSpPr/>
            <p:nvPr/>
          </p:nvSpPr>
          <p:spPr>
            <a:xfrm rot="10800000">
              <a:off x="10212118" y="2997687"/>
              <a:ext cx="506246" cy="21934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F4626F-3C1C-4854-FB40-1CA7E87F8BA4}"/>
              </a:ext>
            </a:extLst>
          </p:cNvPr>
          <p:cNvSpPr txBox="1"/>
          <p:nvPr/>
        </p:nvSpPr>
        <p:spPr>
          <a:xfrm>
            <a:off x="1466214" y="3104788"/>
            <a:ext cx="8479672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Propeller air flow (typically used in air conditioning units to reject heat from outdoor units)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12763-0D2A-CC03-A7A1-C44C4A27286E}"/>
              </a:ext>
            </a:extLst>
          </p:cNvPr>
          <p:cNvSpPr txBox="1"/>
          <p:nvPr/>
        </p:nvSpPr>
        <p:spPr>
          <a:xfrm>
            <a:off x="360000" y="4923808"/>
            <a:ext cx="7564355" cy="7809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Centrifugal air flow (most commonly used in central building air handling units)</a:t>
            </a:r>
          </a:p>
        </p:txBody>
      </p:sp>
    </p:spTree>
    <p:extLst>
      <p:ext uri="{BB962C8B-B14F-4D97-AF65-F5344CB8AC3E}">
        <p14:creationId xmlns:p14="http://schemas.microsoft.com/office/powerpoint/2010/main" val="409659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A2123-8A43-F349-9697-4CAA602BA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DCF3-F22B-B342-8416-C6D3E57E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300" noProof="0" dirty="0"/>
              <a:t>Fan types – Axial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07380-46F1-59AB-83B8-69CEAF5E8C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560000" cy="4140000"/>
          </a:xfrm>
        </p:spPr>
        <p:txBody>
          <a:bodyPr wrap="square" anchor="t">
            <a:normAutofit/>
          </a:bodyPr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Also known as axial flow fans.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Similar blade design to propeller fans, but are typically mounted in rectangular casings with an inlet and outlet.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Blades are usually shorter and wider  by comparison.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Air flow is drawn in parallel to the shaft.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Their application is common for airflow required over a long distance where higher resistance exists.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92D5F-5056-2915-9BA4-BFA786802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736" y="1777859"/>
            <a:ext cx="3573889" cy="32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2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BEFB3-1148-B4B0-6D80-80D8087E6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87B11-84B8-D1AA-BC52-32C49BBF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90000"/>
            <a:ext cx="11628452" cy="58477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300" noProof="0" dirty="0"/>
              <a:t>Fan types – Axial / Propeller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A965C-F52B-B365-966D-3D0B0F73C7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6211068" cy="1235808"/>
          </a:xfrm>
        </p:spPr>
        <p:txBody>
          <a:bodyPr wrap="square" anchor="t">
            <a:normAutofit/>
          </a:bodyPr>
          <a:lstStyle/>
          <a:p>
            <a:r>
              <a:rPr lang="en-GB" noProof="0" dirty="0"/>
              <a:t>A simple design where a set of blades are mounted on a central hub.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D1301-1A65-194D-0D1A-CE66CBC8A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18" y="1334432"/>
            <a:ext cx="4346634" cy="4590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595924-BB49-C2EB-646E-673A18B35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44" y="3261034"/>
            <a:ext cx="4938126" cy="25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0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0D271-A3B3-F3CC-83F2-54EDF2AA5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D515D8-72BC-79E3-3E95-0FAA1E0A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Fan types - centrifugal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7A918-031E-B9A7-50E8-031504E25B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1" y="1800000"/>
            <a:ext cx="5604072" cy="4140000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Centrifugal fans are more commonly used in air handling units.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  <a:p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37023-BDF3-B525-155A-7BEA629521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19812" y="1800000"/>
            <a:ext cx="5651347" cy="37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B8834-9A1E-0280-6A17-05BC1142B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E49D33-CF64-4237-875E-CE6D4A59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Fan types – centrifugal</a:t>
            </a:r>
          </a:p>
        </p:txBody>
      </p:sp>
      <p:sp>
        <p:nvSpPr>
          <p:cNvPr id="145" name="Text Box 5">
            <a:extLst>
              <a:ext uri="{FF2B5EF4-FFF2-40B4-BE49-F238E27FC236}">
                <a16:creationId xmlns:a16="http://schemas.microsoft.com/office/drawing/2014/main" id="{0FCB5E36-665C-E0C1-1D68-AE187B414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32" y="3863800"/>
            <a:ext cx="556749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sz="2000" b="0" u="sng" noProof="0" dirty="0"/>
              <a:t>Forward Curved</a:t>
            </a:r>
            <a:endParaRPr lang="en-GB" sz="2000" b="0" noProof="0" dirty="0"/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en-GB" sz="2000" b="0" noProof="0" dirty="0"/>
              <a:t>Used for high volume at lower static pressures.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None/>
            </a:pPr>
            <a:r>
              <a:rPr lang="en-GB" sz="2000" b="0" noProof="0" dirty="0"/>
              <a:t>Larger number of blades, slower speeds (smaller shaft &amp; bearings), lower cost.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sz="2000" b="0" noProof="0" dirty="0"/>
              <a:t>Maximum efficiencies 60% to 70%.</a:t>
            </a:r>
          </a:p>
        </p:txBody>
      </p:sp>
      <p:sp>
        <p:nvSpPr>
          <p:cNvPr id="146" name="Text Box 5">
            <a:extLst>
              <a:ext uri="{FF2B5EF4-FFF2-40B4-BE49-F238E27FC236}">
                <a16:creationId xmlns:a16="http://schemas.microsoft.com/office/drawing/2014/main" id="{2AC01FB4-AC75-FF2E-BA86-B3DE3D464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840" y="3859021"/>
            <a:ext cx="577978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sz="2000" b="0" u="sng" noProof="0" dirty="0"/>
              <a:t>Backward Curved</a:t>
            </a:r>
            <a:endParaRPr lang="en-GB" sz="2000" b="0" noProof="0" dirty="0"/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sz="2000" b="0" noProof="0" dirty="0"/>
              <a:t>Used for high volumes at higher static pressures.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sz="2000" b="0" noProof="0" dirty="0"/>
              <a:t>Operates at higher speeds, stronger construction, higher cost.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sz="2000" b="0" noProof="0" dirty="0"/>
              <a:t>Maximum efficiencies 75% to 85%.</a:t>
            </a:r>
          </a:p>
        </p:txBody>
      </p:sp>
      <p:pic>
        <p:nvPicPr>
          <p:cNvPr id="7" name="Picture 145" descr="CFH1">
            <a:extLst>
              <a:ext uri="{FF2B5EF4-FFF2-40B4-BE49-F238E27FC236}">
                <a16:creationId xmlns:a16="http://schemas.microsoft.com/office/drawing/2014/main" id="{74F6D463-C823-C6E8-6FB4-E5DB53DAD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41064" r="22787" b="13309"/>
          <a:stretch>
            <a:fillRect/>
          </a:stretch>
        </p:blipFill>
        <p:spPr bwMode="auto">
          <a:xfrm>
            <a:off x="7705345" y="2273690"/>
            <a:ext cx="1754062" cy="135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6" descr="CFH3">
            <a:extLst>
              <a:ext uri="{FF2B5EF4-FFF2-40B4-BE49-F238E27FC236}">
                <a16:creationId xmlns:a16="http://schemas.microsoft.com/office/drawing/2014/main" id="{DF12945C-A223-E3EC-793F-A1A28D35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4" t="27623" r="18173" b="14569"/>
          <a:stretch>
            <a:fillRect/>
          </a:stretch>
        </p:blipFill>
        <p:spPr bwMode="auto">
          <a:xfrm>
            <a:off x="1976690" y="2273690"/>
            <a:ext cx="1754062" cy="132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323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568A5F-81C3-4CDA-B8F2-892BC3714B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041F6D-BBDE-4B15-9860-57A05AB8973C}">
  <ds:schemaRefs>
    <ds:schemaRef ds:uri="http://www.w3.org/XML/1998/namespace"/>
    <ds:schemaRef ds:uri="7c04300a-231c-4281-9146-a98f6f4a7aff"/>
    <ds:schemaRef ds:uri="http://schemas.microsoft.com/office/2006/documentManagement/types"/>
    <ds:schemaRef ds:uri="http://purl.org/dc/dcmitype/"/>
    <ds:schemaRef ds:uri="http://schemas.microsoft.com/office/2006/metadata/properties"/>
    <ds:schemaRef ds:uri="01e15224-84b2-4570-bdea-a67bb94d092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7D282AF-3624-45B9-804D-F764465AEF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 Levels Powerpoint Template</Template>
  <TotalTime>1951</TotalTime>
  <Words>1041</Words>
  <Application>Microsoft Office PowerPoint</Application>
  <PresentationFormat>Custom</PresentationFormat>
  <Paragraphs>115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inherit</vt:lpstr>
      <vt:lpstr>Lucida Grande</vt:lpstr>
      <vt:lpstr>1_Default Design</vt:lpstr>
      <vt:lpstr>PowerPoint Presentation</vt:lpstr>
      <vt:lpstr>Introduction</vt:lpstr>
      <vt:lpstr>Objectives</vt:lpstr>
      <vt:lpstr>Fans</vt:lpstr>
      <vt:lpstr>Fan types</vt:lpstr>
      <vt:lpstr>Fan types – Axial</vt:lpstr>
      <vt:lpstr>Fan types – Axial / Propeller</vt:lpstr>
      <vt:lpstr>Fan types - centrifugal</vt:lpstr>
      <vt:lpstr>Fan types – centrifugal</vt:lpstr>
      <vt:lpstr>Fan drive methods</vt:lpstr>
      <vt:lpstr>Fan drives – direct motor drive</vt:lpstr>
      <vt:lpstr>Fan drives – belt driven</vt:lpstr>
      <vt:lpstr>Fan drives – belt driven</vt:lpstr>
      <vt:lpstr>The fan motor</vt:lpstr>
      <vt:lpstr>The fan motor</vt:lpstr>
      <vt:lpstr>The fan motor – variable speed drive</vt:lpstr>
      <vt:lpstr>The fan motor – variable speed drive</vt:lpstr>
      <vt:lpstr>Fan motors and drives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Thirlwell</dc:creator>
  <cp:lastModifiedBy>Williams, Sian</cp:lastModifiedBy>
  <cp:revision>3</cp:revision>
  <dcterms:created xsi:type="dcterms:W3CDTF">2025-04-15T10:44:23Z</dcterms:created>
  <dcterms:modified xsi:type="dcterms:W3CDTF">2026-03-27T08:48:43Z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66724-00ca-41b5-b6fa-015eacb44368_Enabled">
    <vt:lpwstr>true</vt:lpwstr>
  </property>
  <property fmtid="{D5CDD505-2E9C-101B-9397-08002B2CF9AE}" pid="3" name="MSIP_Label_a3666724-00ca-41b5-b6fa-015eacb44368_SetDate">
    <vt:lpwstr>2025-04-10T10:14:23Z</vt:lpwstr>
  </property>
  <property fmtid="{D5CDD505-2E9C-101B-9397-08002B2CF9AE}" pid="4" name="MSIP_Label_a3666724-00ca-41b5-b6fa-015eacb44368_Method">
    <vt:lpwstr>Privileged</vt:lpwstr>
  </property>
  <property fmtid="{D5CDD505-2E9C-101B-9397-08002B2CF9AE}" pid="5" name="MSIP_Label_a3666724-00ca-41b5-b6fa-015eacb44368_Name">
    <vt:lpwstr>Internal</vt:lpwstr>
  </property>
  <property fmtid="{D5CDD505-2E9C-101B-9397-08002B2CF9AE}" pid="6" name="MSIP_Label_a3666724-00ca-41b5-b6fa-015eacb44368_SiteId">
    <vt:lpwstr>b6d3492e-0aa1-4a60-840d-b706a96e670d</vt:lpwstr>
  </property>
  <property fmtid="{D5CDD505-2E9C-101B-9397-08002B2CF9AE}" pid="7" name="MSIP_Label_a3666724-00ca-41b5-b6fa-015eacb44368_ActionId">
    <vt:lpwstr>e858918b-4881-4444-b984-9dbe2495d330</vt:lpwstr>
  </property>
  <property fmtid="{D5CDD505-2E9C-101B-9397-08002B2CF9AE}" pid="8" name="MSIP_Label_a3666724-00ca-41b5-b6fa-015eacb44368_ContentBits">
    <vt:lpwstr>1</vt:lpwstr>
  </property>
  <property fmtid="{D5CDD505-2E9C-101B-9397-08002B2CF9AE}" pid="9" name="MSIP_Label_a3666724-00ca-41b5-b6fa-015eacb44368_Tag">
    <vt:lpwstr>10, 0, 1, 1</vt:lpwstr>
  </property>
  <property fmtid="{D5CDD505-2E9C-101B-9397-08002B2CF9AE}" pid="10" name="ClassificationContentMarkingHeaderLocations">
    <vt:lpwstr>1_Default Design:4</vt:lpwstr>
  </property>
  <property fmtid="{D5CDD505-2E9C-101B-9397-08002B2CF9AE}" pid="11" name="ClassificationContentMarkingHeaderText">
    <vt:lpwstr>MEWNOL - INTERNAL</vt:lpwstr>
  </property>
  <property fmtid="{D5CDD505-2E9C-101B-9397-08002B2CF9AE}" pid="12" name="ContentTypeId">
    <vt:lpwstr>0x010100CDD05C0E7E0E414EB79F81A23986EA6A</vt:lpwstr>
  </property>
  <property fmtid="{D5CDD505-2E9C-101B-9397-08002B2CF9AE}" pid="13" name="MediaServiceImageTags">
    <vt:lpwstr/>
  </property>
</Properties>
</file>