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40"/>
  </p:notesMasterIdLst>
  <p:handoutMasterIdLst>
    <p:handoutMasterId r:id="rId41"/>
  </p:handoutMasterIdLst>
  <p:sldIdLst>
    <p:sldId id="884" r:id="rId5"/>
    <p:sldId id="885" r:id="rId6"/>
    <p:sldId id="886" r:id="rId7"/>
    <p:sldId id="887" r:id="rId8"/>
    <p:sldId id="888" r:id="rId9"/>
    <p:sldId id="889" r:id="rId10"/>
    <p:sldId id="924" r:id="rId11"/>
    <p:sldId id="917" r:id="rId12"/>
    <p:sldId id="919" r:id="rId13"/>
    <p:sldId id="895" r:id="rId14"/>
    <p:sldId id="920" r:id="rId15"/>
    <p:sldId id="896" r:id="rId16"/>
    <p:sldId id="897" r:id="rId17"/>
    <p:sldId id="898" r:id="rId18"/>
    <p:sldId id="928" r:id="rId19"/>
    <p:sldId id="900" r:id="rId20"/>
    <p:sldId id="926" r:id="rId21"/>
    <p:sldId id="901" r:id="rId22"/>
    <p:sldId id="902" r:id="rId23"/>
    <p:sldId id="903" r:id="rId24"/>
    <p:sldId id="905" r:id="rId25"/>
    <p:sldId id="922" r:id="rId26"/>
    <p:sldId id="923" r:id="rId27"/>
    <p:sldId id="927" r:id="rId28"/>
    <p:sldId id="907" r:id="rId29"/>
    <p:sldId id="909" r:id="rId30"/>
    <p:sldId id="910" r:id="rId31"/>
    <p:sldId id="911" r:id="rId32"/>
    <p:sldId id="912" r:id="rId33"/>
    <p:sldId id="914" r:id="rId34"/>
    <p:sldId id="913" r:id="rId35"/>
    <p:sldId id="915" r:id="rId36"/>
    <p:sldId id="916" r:id="rId37"/>
    <p:sldId id="838" r:id="rId38"/>
    <p:sldId id="512" r:id="rId39"/>
  </p:sldIdLst>
  <p:sldSz cx="12239625" cy="6840538"/>
  <p:notesSz cx="6858000" cy="9144000"/>
  <p:custDataLst>
    <p:tags r:id="rId42"/>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55" userDrawn="1">
          <p15:clr>
            <a:srgbClr val="A4A3A4"/>
          </p15:clr>
        </p15:guide>
        <p15:guide id="2" pos="38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932204-F0BA-0132-6699-423C630CB3FF}" name="Mark Thirlwell" initials="MT" userId="S::mark.thirlwell@eal.org.uk::0eea46bc-1a08-4dae-8290-d9217da89020" providerId="AD"/>
  <p188:author id="{5BD82555-537F-E2F1-613C-D8E839C8829C}" name="Andrasko, Rhiannon" initials="AR" userId="S::rhiannon.andrasko@wjec.co.uk::15be4c62-2de6-4343-a7f4-3c209826ed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3"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 id="3" name="Grant Dodd" initials="GD" lastIdx="3" clrIdx="2">
    <p:extLst>
      <p:ext uri="{19B8F6BF-5375-455C-9EA6-DF929625EA0E}">
        <p15:presenceInfo xmlns:p15="http://schemas.microsoft.com/office/powerpoint/2012/main" userId="Grant D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E3"/>
    <a:srgbClr val="FFFFFF"/>
    <a:srgbClr val="000000"/>
    <a:srgbClr val="FF9900"/>
    <a:srgbClr val="D9D9D9"/>
    <a:srgbClr val="FC4421"/>
    <a:srgbClr val="E30613"/>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47E8F-350A-44FF-8767-5B8848FC601B}" v="3" dt="2026-03-26T16:09:52.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55" autoAdjust="0"/>
  </p:normalViewPr>
  <p:slideViewPr>
    <p:cSldViewPr snapToGrid="0">
      <p:cViewPr varScale="1">
        <p:scale>
          <a:sx n="73" d="100"/>
          <a:sy n="73" d="100"/>
        </p:scale>
        <p:origin x="1032" y="67"/>
      </p:cViewPr>
      <p:guideLst>
        <p:guide orient="horz" pos="2155"/>
        <p:guide pos="3855"/>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undo custSel addSld delSld modSld">
      <pc:chgData name="Mark Thirlwell" userId="0eea46bc-1a08-4dae-8290-d9217da89020" providerId="ADAL" clId="{A74DFD5C-A00E-4D75-B54F-AE1372332AAE}" dt="2026-03-26T16:09:57.478" v="2566" actId="20577"/>
      <pc:docMkLst>
        <pc:docMk/>
      </pc:docMkLst>
      <pc:sldChg chg="modSp mod">
        <pc:chgData name="Mark Thirlwell" userId="0eea46bc-1a08-4dae-8290-d9217da89020" providerId="ADAL" clId="{A74DFD5C-A00E-4D75-B54F-AE1372332AAE}" dt="2026-03-13T16:22:04.153" v="244" actId="790"/>
        <pc:sldMkLst>
          <pc:docMk/>
          <pc:sldMk cId="2402489006" sldId="512"/>
        </pc:sldMkLst>
        <pc:spChg chg="mod">
          <ac:chgData name="Mark Thirlwell" userId="0eea46bc-1a08-4dae-8290-d9217da89020" providerId="ADAL" clId="{A74DFD5C-A00E-4D75-B54F-AE1372332AAE}" dt="2026-03-13T16:22:04.153" v="244" actId="790"/>
          <ac:spMkLst>
            <pc:docMk/>
            <pc:sldMk cId="2402489006" sldId="512"/>
            <ac:spMk id="3" creationId="{C100DF00-DDB1-9E17-D96C-C839324D3C8E}"/>
          </ac:spMkLst>
        </pc:spChg>
      </pc:sldChg>
      <pc:sldChg chg="modSp mod">
        <pc:chgData name="Mark Thirlwell" userId="0eea46bc-1a08-4dae-8290-d9217da89020" providerId="ADAL" clId="{A74DFD5C-A00E-4D75-B54F-AE1372332AAE}" dt="2026-03-26T16:09:57.478" v="2566" actId="20577"/>
        <pc:sldMkLst>
          <pc:docMk/>
          <pc:sldMk cId="3014219946" sldId="838"/>
        </pc:sldMkLst>
        <pc:spChg chg="mod">
          <ac:chgData name="Mark Thirlwell" userId="0eea46bc-1a08-4dae-8290-d9217da89020" providerId="ADAL" clId="{A74DFD5C-A00E-4D75-B54F-AE1372332AAE}" dt="2026-03-13T16:22:04.153" v="244" actId="790"/>
          <ac:spMkLst>
            <pc:docMk/>
            <pc:sldMk cId="3014219946" sldId="838"/>
            <ac:spMk id="3" creationId="{3A94B90A-30B6-56D1-21EB-457B88DBC0F3}"/>
          </ac:spMkLst>
        </pc:spChg>
        <pc:spChg chg="mod">
          <ac:chgData name="Mark Thirlwell" userId="0eea46bc-1a08-4dae-8290-d9217da89020" providerId="ADAL" clId="{A74DFD5C-A00E-4D75-B54F-AE1372332AAE}" dt="2026-03-26T16:09:57.478" v="2566" actId="20577"/>
          <ac:spMkLst>
            <pc:docMk/>
            <pc:sldMk cId="3014219946" sldId="838"/>
            <ac:spMk id="4" creationId="{93E98F04-331F-CCC4-AA81-C88F3473D389}"/>
          </ac:spMkLst>
        </pc:spChg>
      </pc:sldChg>
      <pc:sldChg chg="modSp mod">
        <pc:chgData name="Mark Thirlwell" userId="0eea46bc-1a08-4dae-8290-d9217da89020" providerId="ADAL" clId="{A74DFD5C-A00E-4D75-B54F-AE1372332AAE}" dt="2026-03-17T14:47:47.053" v="2439" actId="20577"/>
        <pc:sldMkLst>
          <pc:docMk/>
          <pc:sldMk cId="689494143" sldId="884"/>
        </pc:sldMkLst>
        <pc:spChg chg="mod">
          <ac:chgData name="Mark Thirlwell" userId="0eea46bc-1a08-4dae-8290-d9217da89020" providerId="ADAL" clId="{A74DFD5C-A00E-4D75-B54F-AE1372332AAE}" dt="2026-03-17T14:47:47.053" v="2439" actId="20577"/>
          <ac:spMkLst>
            <pc:docMk/>
            <pc:sldMk cId="689494143" sldId="884"/>
            <ac:spMk id="3" creationId="{C071156A-2242-124B-AF49-34A979232ED8}"/>
          </ac:spMkLst>
        </pc:spChg>
      </pc:sldChg>
      <pc:sldChg chg="modSp mod">
        <pc:chgData name="Mark Thirlwell" userId="0eea46bc-1a08-4dae-8290-d9217da89020" providerId="ADAL" clId="{A74DFD5C-A00E-4D75-B54F-AE1372332AAE}" dt="2026-03-17T14:54:45.913" v="2462" actId="20577"/>
        <pc:sldMkLst>
          <pc:docMk/>
          <pc:sldMk cId="3366087152" sldId="885"/>
        </pc:sldMkLst>
        <pc:spChg chg="mod">
          <ac:chgData name="Mark Thirlwell" userId="0eea46bc-1a08-4dae-8290-d9217da89020" providerId="ADAL" clId="{A74DFD5C-A00E-4D75-B54F-AE1372332AAE}" dt="2026-03-13T16:22:04.153" v="244" actId="790"/>
          <ac:spMkLst>
            <pc:docMk/>
            <pc:sldMk cId="3366087152" sldId="885"/>
            <ac:spMk id="3" creationId="{6FFB772F-E825-9D87-9E8B-D04BC8A5280C}"/>
          </ac:spMkLst>
        </pc:spChg>
        <pc:spChg chg="mod">
          <ac:chgData name="Mark Thirlwell" userId="0eea46bc-1a08-4dae-8290-d9217da89020" providerId="ADAL" clId="{A74DFD5C-A00E-4D75-B54F-AE1372332AAE}" dt="2026-03-17T14:54:45.913" v="2462" actId="20577"/>
          <ac:spMkLst>
            <pc:docMk/>
            <pc:sldMk cId="3366087152" sldId="885"/>
            <ac:spMk id="4" creationId="{183CA12B-98D8-441B-A2DE-6FF2B2597824}"/>
          </ac:spMkLst>
        </pc:spChg>
      </pc:sldChg>
      <pc:sldChg chg="modSp mod">
        <pc:chgData name="Mark Thirlwell" userId="0eea46bc-1a08-4dae-8290-d9217da89020" providerId="ADAL" clId="{A74DFD5C-A00E-4D75-B54F-AE1372332AAE}" dt="2026-03-13T16:22:04.153" v="244" actId="790"/>
        <pc:sldMkLst>
          <pc:docMk/>
          <pc:sldMk cId="334901489" sldId="886"/>
        </pc:sldMkLst>
        <pc:spChg chg="mod">
          <ac:chgData name="Mark Thirlwell" userId="0eea46bc-1a08-4dae-8290-d9217da89020" providerId="ADAL" clId="{A74DFD5C-A00E-4D75-B54F-AE1372332AAE}" dt="2026-03-13T16:22:04.153" v="244" actId="790"/>
          <ac:spMkLst>
            <pc:docMk/>
            <pc:sldMk cId="334901489" sldId="886"/>
            <ac:spMk id="3" creationId="{F0792BCA-8AB6-0FDF-AC08-CE636D202BE9}"/>
          </ac:spMkLst>
        </pc:spChg>
        <pc:spChg chg="mod">
          <ac:chgData name="Mark Thirlwell" userId="0eea46bc-1a08-4dae-8290-d9217da89020" providerId="ADAL" clId="{A74DFD5C-A00E-4D75-B54F-AE1372332AAE}" dt="2026-03-13T16:22:04.153" v="244" actId="790"/>
          <ac:spMkLst>
            <pc:docMk/>
            <pc:sldMk cId="334901489" sldId="886"/>
            <ac:spMk id="4" creationId="{BBFFC9DD-99F6-E5CA-5CF5-B1C6B4D6BBC1}"/>
          </ac:spMkLst>
        </pc:spChg>
      </pc:sldChg>
      <pc:sldChg chg="modSp mod modNotesTx">
        <pc:chgData name="Mark Thirlwell" userId="0eea46bc-1a08-4dae-8290-d9217da89020" providerId="ADAL" clId="{A74DFD5C-A00E-4D75-B54F-AE1372332AAE}" dt="2026-03-17T14:53:58.750" v="2445" actId="33524"/>
        <pc:sldMkLst>
          <pc:docMk/>
          <pc:sldMk cId="2829929995" sldId="887"/>
        </pc:sldMkLst>
        <pc:spChg chg="mod">
          <ac:chgData name="Mark Thirlwell" userId="0eea46bc-1a08-4dae-8290-d9217da89020" providerId="ADAL" clId="{A74DFD5C-A00E-4D75-B54F-AE1372332AAE}" dt="2026-03-17T14:53:55.901" v="2444" actId="33524"/>
          <ac:spMkLst>
            <pc:docMk/>
            <pc:sldMk cId="2829929995" sldId="887"/>
            <ac:spMk id="5" creationId="{977C994D-10BE-0914-16E5-B4836D05AFF2}"/>
          </ac:spMkLst>
        </pc:spChg>
        <pc:spChg chg="mod">
          <ac:chgData name="Mark Thirlwell" userId="0eea46bc-1a08-4dae-8290-d9217da89020" providerId="ADAL" clId="{A74DFD5C-A00E-4D75-B54F-AE1372332AAE}" dt="2026-03-17T14:53:58.750" v="2445" actId="33524"/>
          <ac:spMkLst>
            <pc:docMk/>
            <pc:sldMk cId="2829929995" sldId="887"/>
            <ac:spMk id="6" creationId="{63DEF0A9-7F3F-3D10-1348-19477BA25909}"/>
          </ac:spMkLst>
        </pc:spChg>
        <pc:picChg chg="mod">
          <ac:chgData name="Mark Thirlwell" userId="0eea46bc-1a08-4dae-8290-d9217da89020" providerId="ADAL" clId="{A74DFD5C-A00E-4D75-B54F-AE1372332AAE}" dt="2026-03-13T16:22:23.245" v="325" actId="14100"/>
          <ac:picMkLst>
            <pc:docMk/>
            <pc:sldMk cId="2829929995" sldId="887"/>
            <ac:picMk id="2" creationId="{C3B8E19F-CBF2-5275-5694-CEBCA7B337E2}"/>
          </ac:picMkLst>
        </pc:picChg>
      </pc:sldChg>
      <pc:sldChg chg="modSp mod modNotesTx">
        <pc:chgData name="Mark Thirlwell" userId="0eea46bc-1a08-4dae-8290-d9217da89020" providerId="ADAL" clId="{A74DFD5C-A00E-4D75-B54F-AE1372332AAE}" dt="2026-03-17T14:54:08.421" v="2447" actId="33524"/>
        <pc:sldMkLst>
          <pc:docMk/>
          <pc:sldMk cId="2777494311" sldId="888"/>
        </pc:sldMkLst>
        <pc:spChg chg="mod">
          <ac:chgData name="Mark Thirlwell" userId="0eea46bc-1a08-4dae-8290-d9217da89020" providerId="ADAL" clId="{A74DFD5C-A00E-4D75-B54F-AE1372332AAE}" dt="2026-03-13T16:22:04.153" v="244" actId="790"/>
          <ac:spMkLst>
            <pc:docMk/>
            <pc:sldMk cId="2777494311" sldId="888"/>
            <ac:spMk id="2" creationId="{4A5557E0-82E1-20CE-8BD9-E58329FCF927}"/>
          </ac:spMkLst>
        </pc:spChg>
        <pc:spChg chg="mod">
          <ac:chgData name="Mark Thirlwell" userId="0eea46bc-1a08-4dae-8290-d9217da89020" providerId="ADAL" clId="{A74DFD5C-A00E-4D75-B54F-AE1372332AAE}" dt="2026-03-13T16:22:04.153" v="244" actId="790"/>
          <ac:spMkLst>
            <pc:docMk/>
            <pc:sldMk cId="2777494311" sldId="888"/>
            <ac:spMk id="3" creationId="{A041C7A6-4CE5-CADF-16F4-0D517DBD85C5}"/>
          </ac:spMkLst>
        </pc:spChg>
        <pc:spChg chg="mod">
          <ac:chgData name="Mark Thirlwell" userId="0eea46bc-1a08-4dae-8290-d9217da89020" providerId="ADAL" clId="{A74DFD5C-A00E-4D75-B54F-AE1372332AAE}" dt="2026-03-13T16:22:04.153" v="244" actId="790"/>
          <ac:spMkLst>
            <pc:docMk/>
            <pc:sldMk cId="2777494311" sldId="888"/>
            <ac:spMk id="4" creationId="{F13ECC54-B18B-D3A3-69FE-A5A6BDCBA26E}"/>
          </ac:spMkLst>
        </pc:spChg>
        <pc:spChg chg="mod">
          <ac:chgData name="Mark Thirlwell" userId="0eea46bc-1a08-4dae-8290-d9217da89020" providerId="ADAL" clId="{A74DFD5C-A00E-4D75-B54F-AE1372332AAE}" dt="2026-03-17T14:54:05.280" v="2446" actId="33524"/>
          <ac:spMkLst>
            <pc:docMk/>
            <pc:sldMk cId="2777494311" sldId="888"/>
            <ac:spMk id="5" creationId="{977C994D-10BE-0914-16E5-B4836D05AFF2}"/>
          </ac:spMkLst>
        </pc:spChg>
        <pc:spChg chg="mod">
          <ac:chgData name="Mark Thirlwell" userId="0eea46bc-1a08-4dae-8290-d9217da89020" providerId="ADAL" clId="{A74DFD5C-A00E-4D75-B54F-AE1372332AAE}" dt="2026-03-17T14:54:08.421" v="2447" actId="33524"/>
          <ac:spMkLst>
            <pc:docMk/>
            <pc:sldMk cId="2777494311" sldId="888"/>
            <ac:spMk id="6" creationId="{63DEF0A9-7F3F-3D10-1348-19477BA25909}"/>
          </ac:spMkLst>
        </pc:spChg>
        <pc:spChg chg="mod">
          <ac:chgData name="Mark Thirlwell" userId="0eea46bc-1a08-4dae-8290-d9217da89020" providerId="ADAL" clId="{A74DFD5C-A00E-4D75-B54F-AE1372332AAE}" dt="2026-03-13T16:22:04.153" v="244" actId="790"/>
          <ac:spMkLst>
            <pc:docMk/>
            <pc:sldMk cId="2777494311" sldId="888"/>
            <ac:spMk id="8" creationId="{78D60E09-695F-9C3F-0FD8-70B94DC891CB}"/>
          </ac:spMkLst>
        </pc:spChg>
        <pc:spChg chg="mod">
          <ac:chgData name="Mark Thirlwell" userId="0eea46bc-1a08-4dae-8290-d9217da89020" providerId="ADAL" clId="{A74DFD5C-A00E-4D75-B54F-AE1372332AAE}" dt="2026-03-13T16:22:04.153" v="244" actId="790"/>
          <ac:spMkLst>
            <pc:docMk/>
            <pc:sldMk cId="2777494311" sldId="888"/>
            <ac:spMk id="20" creationId="{E45B390F-E21D-EC38-1862-F44433109E7E}"/>
          </ac:spMkLst>
        </pc:spChg>
        <pc:spChg chg="mod">
          <ac:chgData name="Mark Thirlwell" userId="0eea46bc-1a08-4dae-8290-d9217da89020" providerId="ADAL" clId="{A74DFD5C-A00E-4D75-B54F-AE1372332AAE}" dt="2026-03-13T16:22:04.153" v="244" actId="790"/>
          <ac:spMkLst>
            <pc:docMk/>
            <pc:sldMk cId="2777494311" sldId="888"/>
            <ac:spMk id="21" creationId="{971DFDB6-728F-F331-98B1-0FA123F95509}"/>
          </ac:spMkLst>
        </pc:spChg>
        <pc:spChg chg="mod">
          <ac:chgData name="Mark Thirlwell" userId="0eea46bc-1a08-4dae-8290-d9217da89020" providerId="ADAL" clId="{A74DFD5C-A00E-4D75-B54F-AE1372332AAE}" dt="2026-03-13T16:22:04.153" v="244" actId="790"/>
          <ac:spMkLst>
            <pc:docMk/>
            <pc:sldMk cId="2777494311" sldId="888"/>
            <ac:spMk id="28" creationId="{8EE26C0C-34D2-2FB0-6B51-98715BDA367E}"/>
          </ac:spMkLst>
        </pc:spChg>
        <pc:spChg chg="mod">
          <ac:chgData name="Mark Thirlwell" userId="0eea46bc-1a08-4dae-8290-d9217da89020" providerId="ADAL" clId="{A74DFD5C-A00E-4D75-B54F-AE1372332AAE}" dt="2026-03-13T16:22:04.153" v="244" actId="790"/>
          <ac:spMkLst>
            <pc:docMk/>
            <pc:sldMk cId="2777494311" sldId="888"/>
            <ac:spMk id="29" creationId="{65C3F4DC-FF55-E926-CDCD-F359E96B9168}"/>
          </ac:spMkLst>
        </pc:spChg>
      </pc:sldChg>
      <pc:sldChg chg="modSp mod">
        <pc:chgData name="Mark Thirlwell" userId="0eea46bc-1a08-4dae-8290-d9217da89020" providerId="ADAL" clId="{A74DFD5C-A00E-4D75-B54F-AE1372332AAE}" dt="2026-03-17T14:54:24.344" v="2449" actId="33524"/>
        <pc:sldMkLst>
          <pc:docMk/>
          <pc:sldMk cId="1432489134" sldId="889"/>
        </pc:sldMkLst>
        <pc:spChg chg="mod">
          <ac:chgData name="Mark Thirlwell" userId="0eea46bc-1a08-4dae-8290-d9217da89020" providerId="ADAL" clId="{A74DFD5C-A00E-4D75-B54F-AE1372332AAE}" dt="2026-03-17T14:54:24.344" v="2449" actId="33524"/>
          <ac:spMkLst>
            <pc:docMk/>
            <pc:sldMk cId="1432489134" sldId="889"/>
            <ac:spMk id="2" creationId="{00000000-0000-0000-0000-000000000000}"/>
          </ac:spMkLst>
        </pc:spChg>
        <pc:spChg chg="mod">
          <ac:chgData name="Mark Thirlwell" userId="0eea46bc-1a08-4dae-8290-d9217da89020" providerId="ADAL" clId="{A74DFD5C-A00E-4D75-B54F-AE1372332AAE}" dt="2026-03-13T16:24:11.220" v="764" actId="12"/>
          <ac:spMkLst>
            <pc:docMk/>
            <pc:sldMk cId="1432489134" sldId="889"/>
            <ac:spMk id="6" creationId="{63DEF0A9-7F3F-3D10-1348-19477BA25909}"/>
          </ac:spMkLst>
        </pc:spChg>
      </pc:sldChg>
      <pc:sldChg chg="modSp mod modNotesTx">
        <pc:chgData name="Mark Thirlwell" userId="0eea46bc-1a08-4dae-8290-d9217da89020" providerId="ADAL" clId="{A74DFD5C-A00E-4D75-B54F-AE1372332AAE}" dt="2026-03-13T16:27:05.922" v="991" actId="12"/>
        <pc:sldMkLst>
          <pc:docMk/>
          <pc:sldMk cId="1004672729" sldId="895"/>
        </pc:sldMkLst>
        <pc:spChg chg="mod">
          <ac:chgData name="Mark Thirlwell" userId="0eea46bc-1a08-4dae-8290-d9217da89020" providerId="ADAL" clId="{A74DFD5C-A00E-4D75-B54F-AE1372332AAE}" dt="2026-03-13T16:22:04.153" v="244" actId="790"/>
          <ac:spMkLst>
            <pc:docMk/>
            <pc:sldMk cId="1004672729" sldId="895"/>
            <ac:spMk id="2" creationId="{00000000-0000-0000-0000-000000000000}"/>
          </ac:spMkLst>
        </pc:spChg>
        <pc:spChg chg="mod">
          <ac:chgData name="Mark Thirlwell" userId="0eea46bc-1a08-4dae-8290-d9217da89020" providerId="ADAL" clId="{A74DFD5C-A00E-4D75-B54F-AE1372332AAE}" dt="2026-03-13T16:22:04.153" v="244" actId="790"/>
          <ac:spMkLst>
            <pc:docMk/>
            <pc:sldMk cId="1004672729" sldId="895"/>
            <ac:spMk id="3" creationId="{00000000-0000-0000-0000-000000000000}"/>
          </ac:spMkLst>
        </pc:spChg>
        <pc:spChg chg="mod">
          <ac:chgData name="Mark Thirlwell" userId="0eea46bc-1a08-4dae-8290-d9217da89020" providerId="ADAL" clId="{A74DFD5C-A00E-4D75-B54F-AE1372332AAE}" dt="2026-03-13T16:22:04.153" v="244" actId="790"/>
          <ac:spMkLst>
            <pc:docMk/>
            <pc:sldMk cId="1004672729" sldId="895"/>
            <ac:spMk id="5" creationId="{977C994D-10BE-0914-16E5-B4836D05AFF2}"/>
          </ac:spMkLst>
        </pc:spChg>
        <pc:spChg chg="mod">
          <ac:chgData name="Mark Thirlwell" userId="0eea46bc-1a08-4dae-8290-d9217da89020" providerId="ADAL" clId="{A74DFD5C-A00E-4D75-B54F-AE1372332AAE}" dt="2026-03-13T16:27:05.922" v="991" actId="12"/>
          <ac:spMkLst>
            <pc:docMk/>
            <pc:sldMk cId="1004672729" sldId="895"/>
            <ac:spMk id="6" creationId="{63DEF0A9-7F3F-3D10-1348-19477BA25909}"/>
          </ac:spMkLst>
        </pc:spChg>
        <pc:picChg chg="mod">
          <ac:chgData name="Mark Thirlwell" userId="0eea46bc-1a08-4dae-8290-d9217da89020" providerId="ADAL" clId="{A74DFD5C-A00E-4D75-B54F-AE1372332AAE}" dt="2026-03-13T16:26:50.122" v="886" actId="22711"/>
          <ac:picMkLst>
            <pc:docMk/>
            <pc:sldMk cId="1004672729" sldId="895"/>
            <ac:picMk id="7" creationId="{EF05F823-F12E-46A2-EABC-F3C703FEABD8}"/>
          </ac:picMkLst>
        </pc:picChg>
      </pc:sldChg>
      <pc:sldChg chg="modSp mod">
        <pc:chgData name="Mark Thirlwell" userId="0eea46bc-1a08-4dae-8290-d9217da89020" providerId="ADAL" clId="{A74DFD5C-A00E-4D75-B54F-AE1372332AAE}" dt="2026-03-13T16:28:08.562" v="1079" actId="20577"/>
        <pc:sldMkLst>
          <pc:docMk/>
          <pc:sldMk cId="3151055663" sldId="896"/>
        </pc:sldMkLst>
        <pc:spChg chg="mod">
          <ac:chgData name="Mark Thirlwell" userId="0eea46bc-1a08-4dae-8290-d9217da89020" providerId="ADAL" clId="{A74DFD5C-A00E-4D75-B54F-AE1372332AAE}" dt="2026-03-13T16:22:04.153" v="244" actId="790"/>
          <ac:spMkLst>
            <pc:docMk/>
            <pc:sldMk cId="3151055663" sldId="896"/>
            <ac:spMk id="2" creationId="{00000000-0000-0000-0000-000000000000}"/>
          </ac:spMkLst>
        </pc:spChg>
        <pc:spChg chg="mod">
          <ac:chgData name="Mark Thirlwell" userId="0eea46bc-1a08-4dae-8290-d9217da89020" providerId="ADAL" clId="{A74DFD5C-A00E-4D75-B54F-AE1372332AAE}" dt="2026-03-13T16:22:04.153" v="244" actId="790"/>
          <ac:spMkLst>
            <pc:docMk/>
            <pc:sldMk cId="3151055663" sldId="896"/>
            <ac:spMk id="3" creationId="{00000000-0000-0000-0000-000000000000}"/>
          </ac:spMkLst>
        </pc:spChg>
        <pc:spChg chg="mod">
          <ac:chgData name="Mark Thirlwell" userId="0eea46bc-1a08-4dae-8290-d9217da89020" providerId="ADAL" clId="{A74DFD5C-A00E-4D75-B54F-AE1372332AAE}" dt="2026-03-13T16:22:04.153" v="244" actId="790"/>
          <ac:spMkLst>
            <pc:docMk/>
            <pc:sldMk cId="3151055663" sldId="896"/>
            <ac:spMk id="5" creationId="{977C994D-10BE-0914-16E5-B4836D05AFF2}"/>
          </ac:spMkLst>
        </pc:spChg>
        <pc:spChg chg="mod">
          <ac:chgData name="Mark Thirlwell" userId="0eea46bc-1a08-4dae-8290-d9217da89020" providerId="ADAL" clId="{A74DFD5C-A00E-4D75-B54F-AE1372332AAE}" dt="2026-03-13T16:28:08.562" v="1079" actId="20577"/>
          <ac:spMkLst>
            <pc:docMk/>
            <pc:sldMk cId="3151055663" sldId="896"/>
            <ac:spMk id="6" creationId="{63DEF0A9-7F3F-3D10-1348-19477BA25909}"/>
          </ac:spMkLst>
        </pc:spChg>
      </pc:sldChg>
      <pc:sldChg chg="modSp mod">
        <pc:chgData name="Mark Thirlwell" userId="0eea46bc-1a08-4dae-8290-d9217da89020" providerId="ADAL" clId="{A74DFD5C-A00E-4D75-B54F-AE1372332AAE}" dt="2026-03-13T16:28:58.995" v="1237" actId="20577"/>
        <pc:sldMkLst>
          <pc:docMk/>
          <pc:sldMk cId="3115016273" sldId="897"/>
        </pc:sldMkLst>
        <pc:spChg chg="mod">
          <ac:chgData name="Mark Thirlwell" userId="0eea46bc-1a08-4dae-8290-d9217da89020" providerId="ADAL" clId="{A74DFD5C-A00E-4D75-B54F-AE1372332AAE}" dt="2026-03-13T16:22:04.153" v="244" actId="790"/>
          <ac:spMkLst>
            <pc:docMk/>
            <pc:sldMk cId="3115016273" sldId="897"/>
            <ac:spMk id="2" creationId="{00000000-0000-0000-0000-000000000000}"/>
          </ac:spMkLst>
        </pc:spChg>
        <pc:spChg chg="mod">
          <ac:chgData name="Mark Thirlwell" userId="0eea46bc-1a08-4dae-8290-d9217da89020" providerId="ADAL" clId="{A74DFD5C-A00E-4D75-B54F-AE1372332AAE}" dt="2026-03-13T16:22:04.153" v="244" actId="790"/>
          <ac:spMkLst>
            <pc:docMk/>
            <pc:sldMk cId="3115016273" sldId="897"/>
            <ac:spMk id="3" creationId="{00000000-0000-0000-0000-000000000000}"/>
          </ac:spMkLst>
        </pc:spChg>
        <pc:spChg chg="mod">
          <ac:chgData name="Mark Thirlwell" userId="0eea46bc-1a08-4dae-8290-d9217da89020" providerId="ADAL" clId="{A74DFD5C-A00E-4D75-B54F-AE1372332AAE}" dt="2026-03-13T16:22:04.153" v="244" actId="790"/>
          <ac:spMkLst>
            <pc:docMk/>
            <pc:sldMk cId="3115016273" sldId="897"/>
            <ac:spMk id="5" creationId="{977C994D-10BE-0914-16E5-B4836D05AFF2}"/>
          </ac:spMkLst>
        </pc:spChg>
        <pc:spChg chg="mod">
          <ac:chgData name="Mark Thirlwell" userId="0eea46bc-1a08-4dae-8290-d9217da89020" providerId="ADAL" clId="{A74DFD5C-A00E-4D75-B54F-AE1372332AAE}" dt="2026-03-13T16:28:58.995" v="1237" actId="20577"/>
          <ac:spMkLst>
            <pc:docMk/>
            <pc:sldMk cId="3115016273" sldId="897"/>
            <ac:spMk id="6" creationId="{63DEF0A9-7F3F-3D10-1348-19477BA25909}"/>
          </ac:spMkLst>
        </pc:spChg>
        <pc:picChg chg="mod">
          <ac:chgData name="Mark Thirlwell" userId="0eea46bc-1a08-4dae-8290-d9217da89020" providerId="ADAL" clId="{A74DFD5C-A00E-4D75-B54F-AE1372332AAE}" dt="2026-03-13T16:28:52.030" v="1161" actId="1076"/>
          <ac:picMkLst>
            <pc:docMk/>
            <pc:sldMk cId="3115016273" sldId="897"/>
            <ac:picMk id="9" creationId="{ED8DE2EF-3F20-D098-D7B6-3E84820D0DDE}"/>
          </ac:picMkLst>
        </pc:picChg>
      </pc:sldChg>
      <pc:sldChg chg="modSp mod modNotesTx">
        <pc:chgData name="Mark Thirlwell" userId="0eea46bc-1a08-4dae-8290-d9217da89020" providerId="ADAL" clId="{A74DFD5C-A00E-4D75-B54F-AE1372332AAE}" dt="2026-03-13T16:34:37.479" v="1349" actId="20577"/>
        <pc:sldMkLst>
          <pc:docMk/>
          <pc:sldMk cId="4154263225" sldId="898"/>
        </pc:sldMkLst>
        <pc:spChg chg="mod">
          <ac:chgData name="Mark Thirlwell" userId="0eea46bc-1a08-4dae-8290-d9217da89020" providerId="ADAL" clId="{A74DFD5C-A00E-4D75-B54F-AE1372332AAE}" dt="2026-03-13T16:22:04.153" v="244" actId="790"/>
          <ac:spMkLst>
            <pc:docMk/>
            <pc:sldMk cId="4154263225" sldId="898"/>
            <ac:spMk id="2" creationId="{00000000-0000-0000-0000-000000000000}"/>
          </ac:spMkLst>
        </pc:spChg>
        <pc:spChg chg="mod">
          <ac:chgData name="Mark Thirlwell" userId="0eea46bc-1a08-4dae-8290-d9217da89020" providerId="ADAL" clId="{A74DFD5C-A00E-4D75-B54F-AE1372332AAE}" dt="2026-03-13T16:22:04.153" v="244" actId="790"/>
          <ac:spMkLst>
            <pc:docMk/>
            <pc:sldMk cId="4154263225" sldId="898"/>
            <ac:spMk id="3" creationId="{00000000-0000-0000-0000-000000000000}"/>
          </ac:spMkLst>
        </pc:spChg>
        <pc:spChg chg="mod">
          <ac:chgData name="Mark Thirlwell" userId="0eea46bc-1a08-4dae-8290-d9217da89020" providerId="ADAL" clId="{A74DFD5C-A00E-4D75-B54F-AE1372332AAE}" dt="2026-03-13T16:22:04.153" v="244" actId="790"/>
          <ac:spMkLst>
            <pc:docMk/>
            <pc:sldMk cId="4154263225" sldId="898"/>
            <ac:spMk id="5" creationId="{977C994D-10BE-0914-16E5-B4836D05AFF2}"/>
          </ac:spMkLst>
        </pc:spChg>
        <pc:picChg chg="mod">
          <ac:chgData name="Mark Thirlwell" userId="0eea46bc-1a08-4dae-8290-d9217da89020" providerId="ADAL" clId="{A74DFD5C-A00E-4D75-B54F-AE1372332AAE}" dt="2026-03-13T16:31:15.589" v="1242" actId="1076"/>
          <ac:picMkLst>
            <pc:docMk/>
            <pc:sldMk cId="4154263225" sldId="898"/>
            <ac:picMk id="8" creationId="{CAFF4BAB-0519-8489-0766-9DFBEFC5DCC4}"/>
          </ac:picMkLst>
        </pc:picChg>
        <pc:picChg chg="mod">
          <ac:chgData name="Mark Thirlwell" userId="0eea46bc-1a08-4dae-8290-d9217da89020" providerId="ADAL" clId="{A74DFD5C-A00E-4D75-B54F-AE1372332AAE}" dt="2026-03-13T16:31:19.203" v="1244" actId="1076"/>
          <ac:picMkLst>
            <pc:docMk/>
            <pc:sldMk cId="4154263225" sldId="898"/>
            <ac:picMk id="10" creationId="{C88BFA7A-A6B1-0C40-99B1-2586313C6B04}"/>
          </ac:picMkLst>
        </pc:picChg>
      </pc:sldChg>
      <pc:sldChg chg="modSp mod modNotesTx">
        <pc:chgData name="Mark Thirlwell" userId="0eea46bc-1a08-4dae-8290-d9217da89020" providerId="ADAL" clId="{A74DFD5C-A00E-4D75-B54F-AE1372332AAE}" dt="2026-03-13T16:34:34.101" v="1348" actId="20577"/>
        <pc:sldMkLst>
          <pc:docMk/>
          <pc:sldMk cId="3234243402" sldId="900"/>
        </pc:sldMkLst>
        <pc:spChg chg="mod">
          <ac:chgData name="Mark Thirlwell" userId="0eea46bc-1a08-4dae-8290-d9217da89020" providerId="ADAL" clId="{A74DFD5C-A00E-4D75-B54F-AE1372332AAE}" dt="2026-03-13T16:22:04.153" v="244" actId="790"/>
          <ac:spMkLst>
            <pc:docMk/>
            <pc:sldMk cId="3234243402" sldId="900"/>
            <ac:spMk id="2" creationId="{00000000-0000-0000-0000-000000000000}"/>
          </ac:spMkLst>
        </pc:spChg>
        <pc:spChg chg="mod">
          <ac:chgData name="Mark Thirlwell" userId="0eea46bc-1a08-4dae-8290-d9217da89020" providerId="ADAL" clId="{A74DFD5C-A00E-4D75-B54F-AE1372332AAE}" dt="2026-03-13T16:22:04.153" v="244" actId="790"/>
          <ac:spMkLst>
            <pc:docMk/>
            <pc:sldMk cId="3234243402" sldId="900"/>
            <ac:spMk id="3" creationId="{00000000-0000-0000-0000-000000000000}"/>
          </ac:spMkLst>
        </pc:spChg>
        <pc:spChg chg="mod">
          <ac:chgData name="Mark Thirlwell" userId="0eea46bc-1a08-4dae-8290-d9217da89020" providerId="ADAL" clId="{A74DFD5C-A00E-4D75-B54F-AE1372332AAE}" dt="2026-03-13T16:22:04.153" v="244" actId="790"/>
          <ac:spMkLst>
            <pc:docMk/>
            <pc:sldMk cId="3234243402" sldId="900"/>
            <ac:spMk id="5" creationId="{977C994D-10BE-0914-16E5-B4836D05AFF2}"/>
          </ac:spMkLst>
        </pc:spChg>
        <pc:spChg chg="mod">
          <ac:chgData name="Mark Thirlwell" userId="0eea46bc-1a08-4dae-8290-d9217da89020" providerId="ADAL" clId="{A74DFD5C-A00E-4D75-B54F-AE1372332AAE}" dt="2026-03-13T16:34:30.767" v="1347" actId="14100"/>
          <ac:spMkLst>
            <pc:docMk/>
            <pc:sldMk cId="3234243402" sldId="900"/>
            <ac:spMk id="6" creationId="{63DEF0A9-7F3F-3D10-1348-19477BA25909}"/>
          </ac:spMkLst>
        </pc:spChg>
        <pc:picChg chg="mod">
          <ac:chgData name="Mark Thirlwell" userId="0eea46bc-1a08-4dae-8290-d9217da89020" providerId="ADAL" clId="{A74DFD5C-A00E-4D75-B54F-AE1372332AAE}" dt="2026-03-13T16:34:28.246" v="1346" actId="1076"/>
          <ac:picMkLst>
            <pc:docMk/>
            <pc:sldMk cId="3234243402" sldId="900"/>
            <ac:picMk id="11267" creationId="{00000000-0000-0000-0000-000000000000}"/>
          </ac:picMkLst>
        </pc:picChg>
      </pc:sldChg>
      <pc:sldChg chg="modSp mod">
        <pc:chgData name="Mark Thirlwell" userId="0eea46bc-1a08-4dae-8290-d9217da89020" providerId="ADAL" clId="{A74DFD5C-A00E-4D75-B54F-AE1372332AAE}" dt="2026-03-13T16:35:06.368" v="1457" actId="14100"/>
        <pc:sldMkLst>
          <pc:docMk/>
          <pc:sldMk cId="2459309959" sldId="901"/>
        </pc:sldMkLst>
        <pc:spChg chg="mod">
          <ac:chgData name="Mark Thirlwell" userId="0eea46bc-1a08-4dae-8290-d9217da89020" providerId="ADAL" clId="{A74DFD5C-A00E-4D75-B54F-AE1372332AAE}" dt="2026-03-13T16:22:04.153" v="244" actId="790"/>
          <ac:spMkLst>
            <pc:docMk/>
            <pc:sldMk cId="2459309959" sldId="901"/>
            <ac:spMk id="2" creationId="{00000000-0000-0000-0000-000000000000}"/>
          </ac:spMkLst>
        </pc:spChg>
        <pc:spChg chg="mod">
          <ac:chgData name="Mark Thirlwell" userId="0eea46bc-1a08-4dae-8290-d9217da89020" providerId="ADAL" clId="{A74DFD5C-A00E-4D75-B54F-AE1372332AAE}" dt="2026-03-13T16:22:04.153" v="244" actId="790"/>
          <ac:spMkLst>
            <pc:docMk/>
            <pc:sldMk cId="2459309959" sldId="901"/>
            <ac:spMk id="3" creationId="{00000000-0000-0000-0000-000000000000}"/>
          </ac:spMkLst>
        </pc:spChg>
        <pc:spChg chg="mod">
          <ac:chgData name="Mark Thirlwell" userId="0eea46bc-1a08-4dae-8290-d9217da89020" providerId="ADAL" clId="{A74DFD5C-A00E-4D75-B54F-AE1372332AAE}" dt="2026-03-13T16:22:04.153" v="244" actId="790"/>
          <ac:spMkLst>
            <pc:docMk/>
            <pc:sldMk cId="2459309959" sldId="901"/>
            <ac:spMk id="5" creationId="{977C994D-10BE-0914-16E5-B4836D05AFF2}"/>
          </ac:spMkLst>
        </pc:spChg>
        <pc:spChg chg="mod">
          <ac:chgData name="Mark Thirlwell" userId="0eea46bc-1a08-4dae-8290-d9217da89020" providerId="ADAL" clId="{A74DFD5C-A00E-4D75-B54F-AE1372332AAE}" dt="2026-03-13T16:35:06.368" v="1457" actId="14100"/>
          <ac:spMkLst>
            <pc:docMk/>
            <pc:sldMk cId="2459309959" sldId="901"/>
            <ac:spMk id="6" creationId="{63DEF0A9-7F3F-3D10-1348-19477BA25909}"/>
          </ac:spMkLst>
        </pc:spChg>
      </pc:sldChg>
      <pc:sldChg chg="modSp mod">
        <pc:chgData name="Mark Thirlwell" userId="0eea46bc-1a08-4dae-8290-d9217da89020" providerId="ADAL" clId="{A74DFD5C-A00E-4D75-B54F-AE1372332AAE}" dt="2026-03-13T16:46:06.163" v="1599" actId="20577"/>
        <pc:sldMkLst>
          <pc:docMk/>
          <pc:sldMk cId="1852256628" sldId="902"/>
        </pc:sldMkLst>
        <pc:spChg chg="mod">
          <ac:chgData name="Mark Thirlwell" userId="0eea46bc-1a08-4dae-8290-d9217da89020" providerId="ADAL" clId="{A74DFD5C-A00E-4D75-B54F-AE1372332AAE}" dt="2026-03-13T16:22:04.153" v="244" actId="790"/>
          <ac:spMkLst>
            <pc:docMk/>
            <pc:sldMk cId="1852256628" sldId="902"/>
            <ac:spMk id="2" creationId="{00000000-0000-0000-0000-000000000000}"/>
          </ac:spMkLst>
        </pc:spChg>
        <pc:spChg chg="mod">
          <ac:chgData name="Mark Thirlwell" userId="0eea46bc-1a08-4dae-8290-d9217da89020" providerId="ADAL" clId="{A74DFD5C-A00E-4D75-B54F-AE1372332AAE}" dt="2026-03-13T16:22:04.153" v="244" actId="790"/>
          <ac:spMkLst>
            <pc:docMk/>
            <pc:sldMk cId="1852256628" sldId="902"/>
            <ac:spMk id="3" creationId="{00000000-0000-0000-0000-000000000000}"/>
          </ac:spMkLst>
        </pc:spChg>
        <pc:spChg chg="mod">
          <ac:chgData name="Mark Thirlwell" userId="0eea46bc-1a08-4dae-8290-d9217da89020" providerId="ADAL" clId="{A74DFD5C-A00E-4D75-B54F-AE1372332AAE}" dt="2026-03-13T16:22:04.153" v="244" actId="790"/>
          <ac:spMkLst>
            <pc:docMk/>
            <pc:sldMk cId="1852256628" sldId="902"/>
            <ac:spMk id="5" creationId="{977C994D-10BE-0914-16E5-B4836D05AFF2}"/>
          </ac:spMkLst>
        </pc:spChg>
        <pc:spChg chg="mod">
          <ac:chgData name="Mark Thirlwell" userId="0eea46bc-1a08-4dae-8290-d9217da89020" providerId="ADAL" clId="{A74DFD5C-A00E-4D75-B54F-AE1372332AAE}" dt="2026-03-13T16:46:06.163" v="1599" actId="20577"/>
          <ac:spMkLst>
            <pc:docMk/>
            <pc:sldMk cId="1852256628" sldId="902"/>
            <ac:spMk id="6" creationId="{63DEF0A9-7F3F-3D10-1348-19477BA25909}"/>
          </ac:spMkLst>
        </pc:spChg>
      </pc:sldChg>
      <pc:sldChg chg="modSp mod modNotesTx">
        <pc:chgData name="Mark Thirlwell" userId="0eea46bc-1a08-4dae-8290-d9217da89020" providerId="ADAL" clId="{A74DFD5C-A00E-4D75-B54F-AE1372332AAE}" dt="2026-03-13T16:49:10.023" v="2090" actId="113"/>
        <pc:sldMkLst>
          <pc:docMk/>
          <pc:sldMk cId="3992563420" sldId="903"/>
        </pc:sldMkLst>
        <pc:spChg chg="mod">
          <ac:chgData name="Mark Thirlwell" userId="0eea46bc-1a08-4dae-8290-d9217da89020" providerId="ADAL" clId="{A74DFD5C-A00E-4D75-B54F-AE1372332AAE}" dt="2026-03-13T16:22:04.153" v="244" actId="790"/>
          <ac:spMkLst>
            <pc:docMk/>
            <pc:sldMk cId="3992563420" sldId="903"/>
            <ac:spMk id="2" creationId="{00000000-0000-0000-0000-000000000000}"/>
          </ac:spMkLst>
        </pc:spChg>
        <pc:spChg chg="mod">
          <ac:chgData name="Mark Thirlwell" userId="0eea46bc-1a08-4dae-8290-d9217da89020" providerId="ADAL" clId="{A74DFD5C-A00E-4D75-B54F-AE1372332AAE}" dt="2026-03-13T16:22:04.153" v="244" actId="790"/>
          <ac:spMkLst>
            <pc:docMk/>
            <pc:sldMk cId="3992563420" sldId="903"/>
            <ac:spMk id="3" creationId="{00000000-0000-0000-0000-000000000000}"/>
          </ac:spMkLst>
        </pc:spChg>
        <pc:spChg chg="mod">
          <ac:chgData name="Mark Thirlwell" userId="0eea46bc-1a08-4dae-8290-d9217da89020" providerId="ADAL" clId="{A74DFD5C-A00E-4D75-B54F-AE1372332AAE}" dt="2026-03-13T16:22:04.153" v="244" actId="790"/>
          <ac:spMkLst>
            <pc:docMk/>
            <pc:sldMk cId="3992563420" sldId="903"/>
            <ac:spMk id="5" creationId="{977C994D-10BE-0914-16E5-B4836D05AFF2}"/>
          </ac:spMkLst>
        </pc:spChg>
        <pc:spChg chg="mod">
          <ac:chgData name="Mark Thirlwell" userId="0eea46bc-1a08-4dae-8290-d9217da89020" providerId="ADAL" clId="{A74DFD5C-A00E-4D75-B54F-AE1372332AAE}" dt="2026-03-13T16:49:10.023" v="2090" actId="113"/>
          <ac:spMkLst>
            <pc:docMk/>
            <pc:sldMk cId="3992563420" sldId="903"/>
            <ac:spMk id="6" creationId="{63DEF0A9-7F3F-3D10-1348-19477BA25909}"/>
          </ac:spMkLst>
        </pc:spChg>
      </pc:sldChg>
      <pc:sldChg chg="modSp mod">
        <pc:chgData name="Mark Thirlwell" userId="0eea46bc-1a08-4dae-8290-d9217da89020" providerId="ADAL" clId="{A74DFD5C-A00E-4D75-B54F-AE1372332AAE}" dt="2026-03-13T16:47:27.903" v="1887" actId="14100"/>
        <pc:sldMkLst>
          <pc:docMk/>
          <pc:sldMk cId="3380013459" sldId="905"/>
        </pc:sldMkLst>
        <pc:spChg chg="mod">
          <ac:chgData name="Mark Thirlwell" userId="0eea46bc-1a08-4dae-8290-d9217da89020" providerId="ADAL" clId="{A74DFD5C-A00E-4D75-B54F-AE1372332AAE}" dt="2026-03-13T16:22:04.153" v="244" actId="790"/>
          <ac:spMkLst>
            <pc:docMk/>
            <pc:sldMk cId="3380013459" sldId="905"/>
            <ac:spMk id="2" creationId="{00000000-0000-0000-0000-000000000000}"/>
          </ac:spMkLst>
        </pc:spChg>
        <pc:spChg chg="mod">
          <ac:chgData name="Mark Thirlwell" userId="0eea46bc-1a08-4dae-8290-d9217da89020" providerId="ADAL" clId="{A74DFD5C-A00E-4D75-B54F-AE1372332AAE}" dt="2026-03-13T16:22:04.153" v="244" actId="790"/>
          <ac:spMkLst>
            <pc:docMk/>
            <pc:sldMk cId="3380013459" sldId="905"/>
            <ac:spMk id="3" creationId="{00000000-0000-0000-0000-000000000000}"/>
          </ac:spMkLst>
        </pc:spChg>
        <pc:spChg chg="mod">
          <ac:chgData name="Mark Thirlwell" userId="0eea46bc-1a08-4dae-8290-d9217da89020" providerId="ADAL" clId="{A74DFD5C-A00E-4D75-B54F-AE1372332AAE}" dt="2026-03-13T16:22:04.153" v="244" actId="790"/>
          <ac:spMkLst>
            <pc:docMk/>
            <pc:sldMk cId="3380013459" sldId="905"/>
            <ac:spMk id="5" creationId="{977C994D-10BE-0914-16E5-B4836D05AFF2}"/>
          </ac:spMkLst>
        </pc:spChg>
        <pc:spChg chg="mod">
          <ac:chgData name="Mark Thirlwell" userId="0eea46bc-1a08-4dae-8290-d9217da89020" providerId="ADAL" clId="{A74DFD5C-A00E-4D75-B54F-AE1372332AAE}" dt="2026-03-13T16:47:27.903" v="1887" actId="14100"/>
          <ac:spMkLst>
            <pc:docMk/>
            <pc:sldMk cId="3380013459" sldId="905"/>
            <ac:spMk id="6" creationId="{63DEF0A9-7F3F-3D10-1348-19477BA25909}"/>
          </ac:spMkLst>
        </pc:spChg>
      </pc:sldChg>
      <pc:sldChg chg="modSp mod modNotesTx">
        <pc:chgData name="Mark Thirlwell" userId="0eea46bc-1a08-4dae-8290-d9217da89020" providerId="ADAL" clId="{A74DFD5C-A00E-4D75-B54F-AE1372332AAE}" dt="2026-03-13T16:48:58.883" v="2089" actId="12"/>
        <pc:sldMkLst>
          <pc:docMk/>
          <pc:sldMk cId="2540541769" sldId="907"/>
        </pc:sldMkLst>
        <pc:spChg chg="mod">
          <ac:chgData name="Mark Thirlwell" userId="0eea46bc-1a08-4dae-8290-d9217da89020" providerId="ADAL" clId="{A74DFD5C-A00E-4D75-B54F-AE1372332AAE}" dt="2026-03-13T16:22:04.153" v="244" actId="790"/>
          <ac:spMkLst>
            <pc:docMk/>
            <pc:sldMk cId="2540541769" sldId="907"/>
            <ac:spMk id="2" creationId="{00000000-0000-0000-0000-000000000000}"/>
          </ac:spMkLst>
        </pc:spChg>
        <pc:spChg chg="mod">
          <ac:chgData name="Mark Thirlwell" userId="0eea46bc-1a08-4dae-8290-d9217da89020" providerId="ADAL" clId="{A74DFD5C-A00E-4D75-B54F-AE1372332AAE}" dt="2026-03-13T16:22:04.153" v="244" actId="790"/>
          <ac:spMkLst>
            <pc:docMk/>
            <pc:sldMk cId="2540541769" sldId="907"/>
            <ac:spMk id="3" creationId="{00000000-0000-0000-0000-000000000000}"/>
          </ac:spMkLst>
        </pc:spChg>
        <pc:spChg chg="mod">
          <ac:chgData name="Mark Thirlwell" userId="0eea46bc-1a08-4dae-8290-d9217da89020" providerId="ADAL" clId="{A74DFD5C-A00E-4D75-B54F-AE1372332AAE}" dt="2026-03-13T16:22:04.153" v="244" actId="790"/>
          <ac:spMkLst>
            <pc:docMk/>
            <pc:sldMk cId="2540541769" sldId="907"/>
            <ac:spMk id="5" creationId="{977C994D-10BE-0914-16E5-B4836D05AFF2}"/>
          </ac:spMkLst>
        </pc:spChg>
        <pc:spChg chg="mod">
          <ac:chgData name="Mark Thirlwell" userId="0eea46bc-1a08-4dae-8290-d9217da89020" providerId="ADAL" clId="{A74DFD5C-A00E-4D75-B54F-AE1372332AAE}" dt="2026-03-13T16:48:58.883" v="2089" actId="12"/>
          <ac:spMkLst>
            <pc:docMk/>
            <pc:sldMk cId="2540541769" sldId="907"/>
            <ac:spMk id="6" creationId="{63DEF0A9-7F3F-3D10-1348-19477BA25909}"/>
          </ac:spMkLst>
        </pc:spChg>
        <pc:picChg chg="mod">
          <ac:chgData name="Mark Thirlwell" userId="0eea46bc-1a08-4dae-8290-d9217da89020" providerId="ADAL" clId="{A74DFD5C-A00E-4D75-B54F-AE1372332AAE}" dt="2026-03-13T16:48:24.550" v="2081" actId="14100"/>
          <ac:picMkLst>
            <pc:docMk/>
            <pc:sldMk cId="2540541769" sldId="907"/>
            <ac:picMk id="4" creationId="{658E05BB-4F97-D800-196E-5A822ADA117D}"/>
          </ac:picMkLst>
        </pc:picChg>
      </pc:sldChg>
      <pc:sldChg chg="modSp mod">
        <pc:chgData name="Mark Thirlwell" userId="0eea46bc-1a08-4dae-8290-d9217da89020" providerId="ADAL" clId="{A74DFD5C-A00E-4D75-B54F-AE1372332AAE}" dt="2026-03-13T16:48:49.140" v="2088" actId="12"/>
        <pc:sldMkLst>
          <pc:docMk/>
          <pc:sldMk cId="4151925266" sldId="909"/>
        </pc:sldMkLst>
        <pc:spChg chg="mod">
          <ac:chgData name="Mark Thirlwell" userId="0eea46bc-1a08-4dae-8290-d9217da89020" providerId="ADAL" clId="{A74DFD5C-A00E-4D75-B54F-AE1372332AAE}" dt="2026-03-13T16:22:04.153" v="244" actId="790"/>
          <ac:spMkLst>
            <pc:docMk/>
            <pc:sldMk cId="4151925266" sldId="909"/>
            <ac:spMk id="2" creationId="{00000000-0000-0000-0000-000000000000}"/>
          </ac:spMkLst>
        </pc:spChg>
        <pc:spChg chg="mod">
          <ac:chgData name="Mark Thirlwell" userId="0eea46bc-1a08-4dae-8290-d9217da89020" providerId="ADAL" clId="{A74DFD5C-A00E-4D75-B54F-AE1372332AAE}" dt="2026-03-13T16:22:04.153" v="244" actId="790"/>
          <ac:spMkLst>
            <pc:docMk/>
            <pc:sldMk cId="4151925266" sldId="909"/>
            <ac:spMk id="3" creationId="{00000000-0000-0000-0000-000000000000}"/>
          </ac:spMkLst>
        </pc:spChg>
        <pc:spChg chg="mod">
          <ac:chgData name="Mark Thirlwell" userId="0eea46bc-1a08-4dae-8290-d9217da89020" providerId="ADAL" clId="{A74DFD5C-A00E-4D75-B54F-AE1372332AAE}" dt="2026-03-13T16:22:04.153" v="244" actId="790"/>
          <ac:spMkLst>
            <pc:docMk/>
            <pc:sldMk cId="4151925266" sldId="909"/>
            <ac:spMk id="5" creationId="{977C994D-10BE-0914-16E5-B4836D05AFF2}"/>
          </ac:spMkLst>
        </pc:spChg>
        <pc:spChg chg="mod">
          <ac:chgData name="Mark Thirlwell" userId="0eea46bc-1a08-4dae-8290-d9217da89020" providerId="ADAL" clId="{A74DFD5C-A00E-4D75-B54F-AE1372332AAE}" dt="2026-03-13T16:48:49.140" v="2088" actId="12"/>
          <ac:spMkLst>
            <pc:docMk/>
            <pc:sldMk cId="4151925266" sldId="909"/>
            <ac:spMk id="6" creationId="{63DEF0A9-7F3F-3D10-1348-19477BA25909}"/>
          </ac:spMkLst>
        </pc:spChg>
      </pc:sldChg>
      <pc:sldChg chg="modSp mod">
        <pc:chgData name="Mark Thirlwell" userId="0eea46bc-1a08-4dae-8290-d9217da89020" providerId="ADAL" clId="{A74DFD5C-A00E-4D75-B54F-AE1372332AAE}" dt="2026-03-13T16:49:50.720" v="2098" actId="14100"/>
        <pc:sldMkLst>
          <pc:docMk/>
          <pc:sldMk cId="575112477" sldId="910"/>
        </pc:sldMkLst>
        <pc:spChg chg="mod">
          <ac:chgData name="Mark Thirlwell" userId="0eea46bc-1a08-4dae-8290-d9217da89020" providerId="ADAL" clId="{A74DFD5C-A00E-4D75-B54F-AE1372332AAE}" dt="2026-03-13T16:22:04.153" v="244" actId="790"/>
          <ac:spMkLst>
            <pc:docMk/>
            <pc:sldMk cId="575112477" sldId="910"/>
            <ac:spMk id="2" creationId="{00000000-0000-0000-0000-000000000000}"/>
          </ac:spMkLst>
        </pc:spChg>
        <pc:spChg chg="mod">
          <ac:chgData name="Mark Thirlwell" userId="0eea46bc-1a08-4dae-8290-d9217da89020" providerId="ADAL" clId="{A74DFD5C-A00E-4D75-B54F-AE1372332AAE}" dt="2026-03-13T16:22:04.153" v="244" actId="790"/>
          <ac:spMkLst>
            <pc:docMk/>
            <pc:sldMk cId="575112477" sldId="910"/>
            <ac:spMk id="3" creationId="{00000000-0000-0000-0000-000000000000}"/>
          </ac:spMkLst>
        </pc:spChg>
        <pc:spChg chg="mod">
          <ac:chgData name="Mark Thirlwell" userId="0eea46bc-1a08-4dae-8290-d9217da89020" providerId="ADAL" clId="{A74DFD5C-A00E-4D75-B54F-AE1372332AAE}" dt="2026-03-13T16:22:04.153" v="244" actId="790"/>
          <ac:spMkLst>
            <pc:docMk/>
            <pc:sldMk cId="575112477" sldId="910"/>
            <ac:spMk id="5" creationId="{977C994D-10BE-0914-16E5-B4836D05AFF2}"/>
          </ac:spMkLst>
        </pc:spChg>
        <pc:spChg chg="mod">
          <ac:chgData name="Mark Thirlwell" userId="0eea46bc-1a08-4dae-8290-d9217da89020" providerId="ADAL" clId="{A74DFD5C-A00E-4D75-B54F-AE1372332AAE}" dt="2026-03-13T16:49:50.720" v="2098" actId="14100"/>
          <ac:spMkLst>
            <pc:docMk/>
            <pc:sldMk cId="575112477" sldId="910"/>
            <ac:spMk id="6" creationId="{63DEF0A9-7F3F-3D10-1348-19477BA25909}"/>
          </ac:spMkLst>
        </pc:spChg>
      </pc:sldChg>
      <pc:sldChg chg="modSp mod modNotesTx">
        <pc:chgData name="Mark Thirlwell" userId="0eea46bc-1a08-4dae-8290-d9217da89020" providerId="ADAL" clId="{A74DFD5C-A00E-4D75-B54F-AE1372332AAE}" dt="2026-03-13T16:50:27.900" v="2106" actId="20577"/>
        <pc:sldMkLst>
          <pc:docMk/>
          <pc:sldMk cId="1895768655" sldId="911"/>
        </pc:sldMkLst>
        <pc:spChg chg="mod">
          <ac:chgData name="Mark Thirlwell" userId="0eea46bc-1a08-4dae-8290-d9217da89020" providerId="ADAL" clId="{A74DFD5C-A00E-4D75-B54F-AE1372332AAE}" dt="2026-03-13T16:22:04.153" v="244" actId="790"/>
          <ac:spMkLst>
            <pc:docMk/>
            <pc:sldMk cId="1895768655" sldId="911"/>
            <ac:spMk id="2" creationId="{00000000-0000-0000-0000-000000000000}"/>
          </ac:spMkLst>
        </pc:spChg>
        <pc:spChg chg="mod">
          <ac:chgData name="Mark Thirlwell" userId="0eea46bc-1a08-4dae-8290-d9217da89020" providerId="ADAL" clId="{A74DFD5C-A00E-4D75-B54F-AE1372332AAE}" dt="2026-03-13T16:22:04.153" v="244" actId="790"/>
          <ac:spMkLst>
            <pc:docMk/>
            <pc:sldMk cId="1895768655" sldId="911"/>
            <ac:spMk id="3" creationId="{00000000-0000-0000-0000-000000000000}"/>
          </ac:spMkLst>
        </pc:spChg>
        <pc:spChg chg="mod">
          <ac:chgData name="Mark Thirlwell" userId="0eea46bc-1a08-4dae-8290-d9217da89020" providerId="ADAL" clId="{A74DFD5C-A00E-4D75-B54F-AE1372332AAE}" dt="2026-03-13T16:22:04.153" v="244" actId="790"/>
          <ac:spMkLst>
            <pc:docMk/>
            <pc:sldMk cId="1895768655" sldId="911"/>
            <ac:spMk id="5" creationId="{977C994D-10BE-0914-16E5-B4836D05AFF2}"/>
          </ac:spMkLst>
        </pc:spChg>
        <pc:spChg chg="mod">
          <ac:chgData name="Mark Thirlwell" userId="0eea46bc-1a08-4dae-8290-d9217da89020" providerId="ADAL" clId="{A74DFD5C-A00E-4D75-B54F-AE1372332AAE}" dt="2026-03-13T16:50:24.099" v="2105" actId="1076"/>
          <ac:spMkLst>
            <pc:docMk/>
            <pc:sldMk cId="1895768655" sldId="911"/>
            <ac:spMk id="6" creationId="{63DEF0A9-7F3F-3D10-1348-19477BA25909}"/>
          </ac:spMkLst>
        </pc:spChg>
        <pc:picChg chg="mod">
          <ac:chgData name="Mark Thirlwell" userId="0eea46bc-1a08-4dae-8290-d9217da89020" providerId="ADAL" clId="{A74DFD5C-A00E-4D75-B54F-AE1372332AAE}" dt="2026-03-13T16:50:19.305" v="2101" actId="1076"/>
          <ac:picMkLst>
            <pc:docMk/>
            <pc:sldMk cId="1895768655" sldId="911"/>
            <ac:picMk id="11" creationId="{1DB10775-F87B-99D0-72B4-94BA6771ADB4}"/>
          </ac:picMkLst>
        </pc:picChg>
      </pc:sldChg>
      <pc:sldChg chg="modSp mod">
        <pc:chgData name="Mark Thirlwell" userId="0eea46bc-1a08-4dae-8290-d9217da89020" providerId="ADAL" clId="{A74DFD5C-A00E-4D75-B54F-AE1372332AAE}" dt="2026-03-17T14:54:51.421" v="2472" actId="20577"/>
        <pc:sldMkLst>
          <pc:docMk/>
          <pc:sldMk cId="2205047439" sldId="912"/>
        </pc:sldMkLst>
        <pc:spChg chg="mod">
          <ac:chgData name="Mark Thirlwell" userId="0eea46bc-1a08-4dae-8290-d9217da89020" providerId="ADAL" clId="{A74DFD5C-A00E-4D75-B54F-AE1372332AAE}" dt="2026-03-13T16:22:04.153" v="244" actId="790"/>
          <ac:spMkLst>
            <pc:docMk/>
            <pc:sldMk cId="2205047439" sldId="912"/>
            <ac:spMk id="2" creationId="{00000000-0000-0000-0000-000000000000}"/>
          </ac:spMkLst>
        </pc:spChg>
        <pc:spChg chg="mod">
          <ac:chgData name="Mark Thirlwell" userId="0eea46bc-1a08-4dae-8290-d9217da89020" providerId="ADAL" clId="{A74DFD5C-A00E-4D75-B54F-AE1372332AAE}" dt="2026-03-13T16:22:04.153" v="244" actId="790"/>
          <ac:spMkLst>
            <pc:docMk/>
            <pc:sldMk cId="2205047439" sldId="912"/>
            <ac:spMk id="3" creationId="{00000000-0000-0000-0000-000000000000}"/>
          </ac:spMkLst>
        </pc:spChg>
        <pc:spChg chg="mod">
          <ac:chgData name="Mark Thirlwell" userId="0eea46bc-1a08-4dae-8290-d9217da89020" providerId="ADAL" clId="{A74DFD5C-A00E-4D75-B54F-AE1372332AAE}" dt="2026-03-17T14:54:39.594" v="2451" actId="20577"/>
          <ac:spMkLst>
            <pc:docMk/>
            <pc:sldMk cId="2205047439" sldId="912"/>
            <ac:spMk id="5" creationId="{977C994D-10BE-0914-16E5-B4836D05AFF2}"/>
          </ac:spMkLst>
        </pc:spChg>
        <pc:spChg chg="mod">
          <ac:chgData name="Mark Thirlwell" userId="0eea46bc-1a08-4dae-8290-d9217da89020" providerId="ADAL" clId="{A74DFD5C-A00E-4D75-B54F-AE1372332AAE}" dt="2026-03-17T14:54:51.421" v="2472" actId="20577"/>
          <ac:spMkLst>
            <pc:docMk/>
            <pc:sldMk cId="2205047439" sldId="912"/>
            <ac:spMk id="6" creationId="{63DEF0A9-7F3F-3D10-1348-19477BA25909}"/>
          </ac:spMkLst>
        </pc:spChg>
      </pc:sldChg>
      <pc:sldChg chg="modSp mod">
        <pc:chgData name="Mark Thirlwell" userId="0eea46bc-1a08-4dae-8290-d9217da89020" providerId="ADAL" clId="{A74DFD5C-A00E-4D75-B54F-AE1372332AAE}" dt="2026-03-17T14:54:56.530" v="2474" actId="20577"/>
        <pc:sldMkLst>
          <pc:docMk/>
          <pc:sldMk cId="2796357522" sldId="913"/>
        </pc:sldMkLst>
        <pc:spChg chg="mod">
          <ac:chgData name="Mark Thirlwell" userId="0eea46bc-1a08-4dae-8290-d9217da89020" providerId="ADAL" clId="{A74DFD5C-A00E-4D75-B54F-AE1372332AAE}" dt="2026-03-13T16:22:04.153" v="244" actId="790"/>
          <ac:spMkLst>
            <pc:docMk/>
            <pc:sldMk cId="2796357522" sldId="913"/>
            <ac:spMk id="2" creationId="{00000000-0000-0000-0000-000000000000}"/>
          </ac:spMkLst>
        </pc:spChg>
        <pc:spChg chg="mod">
          <ac:chgData name="Mark Thirlwell" userId="0eea46bc-1a08-4dae-8290-d9217da89020" providerId="ADAL" clId="{A74DFD5C-A00E-4D75-B54F-AE1372332AAE}" dt="2026-03-13T16:22:04.153" v="244" actId="790"/>
          <ac:spMkLst>
            <pc:docMk/>
            <pc:sldMk cId="2796357522" sldId="913"/>
            <ac:spMk id="3" creationId="{00000000-0000-0000-0000-000000000000}"/>
          </ac:spMkLst>
        </pc:spChg>
        <pc:spChg chg="mod">
          <ac:chgData name="Mark Thirlwell" userId="0eea46bc-1a08-4dae-8290-d9217da89020" providerId="ADAL" clId="{A74DFD5C-A00E-4D75-B54F-AE1372332AAE}" dt="2026-03-17T14:54:56.530" v="2474" actId="20577"/>
          <ac:spMkLst>
            <pc:docMk/>
            <pc:sldMk cId="2796357522" sldId="913"/>
            <ac:spMk id="5" creationId="{977C994D-10BE-0914-16E5-B4836D05AFF2}"/>
          </ac:spMkLst>
        </pc:spChg>
        <pc:spChg chg="mod">
          <ac:chgData name="Mark Thirlwell" userId="0eea46bc-1a08-4dae-8290-d9217da89020" providerId="ADAL" clId="{A74DFD5C-A00E-4D75-B54F-AE1372332AAE}" dt="2026-03-13T16:52:17.803" v="2361" actId="20577"/>
          <ac:spMkLst>
            <pc:docMk/>
            <pc:sldMk cId="2796357522" sldId="913"/>
            <ac:spMk id="6" creationId="{63DEF0A9-7F3F-3D10-1348-19477BA25909}"/>
          </ac:spMkLst>
        </pc:spChg>
      </pc:sldChg>
      <pc:sldChg chg="modSp mod">
        <pc:chgData name="Mark Thirlwell" userId="0eea46bc-1a08-4dae-8290-d9217da89020" providerId="ADAL" clId="{A74DFD5C-A00E-4D75-B54F-AE1372332AAE}" dt="2026-03-17T14:55:19.666" v="2480" actId="20577"/>
        <pc:sldMkLst>
          <pc:docMk/>
          <pc:sldMk cId="2667281311" sldId="914"/>
        </pc:sldMkLst>
        <pc:spChg chg="mod">
          <ac:chgData name="Mark Thirlwell" userId="0eea46bc-1a08-4dae-8290-d9217da89020" providerId="ADAL" clId="{A74DFD5C-A00E-4D75-B54F-AE1372332AAE}" dt="2026-03-13T16:22:04.153" v="244" actId="790"/>
          <ac:spMkLst>
            <pc:docMk/>
            <pc:sldMk cId="2667281311" sldId="914"/>
            <ac:spMk id="2" creationId="{00000000-0000-0000-0000-000000000000}"/>
          </ac:spMkLst>
        </pc:spChg>
        <pc:spChg chg="mod">
          <ac:chgData name="Mark Thirlwell" userId="0eea46bc-1a08-4dae-8290-d9217da89020" providerId="ADAL" clId="{A74DFD5C-A00E-4D75-B54F-AE1372332AAE}" dt="2026-03-13T16:22:04.153" v="244" actId="790"/>
          <ac:spMkLst>
            <pc:docMk/>
            <pc:sldMk cId="2667281311" sldId="914"/>
            <ac:spMk id="3" creationId="{00000000-0000-0000-0000-000000000000}"/>
          </ac:spMkLst>
        </pc:spChg>
        <pc:spChg chg="mod">
          <ac:chgData name="Mark Thirlwell" userId="0eea46bc-1a08-4dae-8290-d9217da89020" providerId="ADAL" clId="{A74DFD5C-A00E-4D75-B54F-AE1372332AAE}" dt="2026-03-17T14:55:19.666" v="2480" actId="20577"/>
          <ac:spMkLst>
            <pc:docMk/>
            <pc:sldMk cId="2667281311" sldId="914"/>
            <ac:spMk id="5" creationId="{977C994D-10BE-0914-16E5-B4836D05AFF2}"/>
          </ac:spMkLst>
        </pc:spChg>
        <pc:spChg chg="mod">
          <ac:chgData name="Mark Thirlwell" userId="0eea46bc-1a08-4dae-8290-d9217da89020" providerId="ADAL" clId="{A74DFD5C-A00E-4D75-B54F-AE1372332AAE}" dt="2026-03-13T16:51:22.306" v="2141" actId="1076"/>
          <ac:spMkLst>
            <pc:docMk/>
            <pc:sldMk cId="2667281311" sldId="914"/>
            <ac:spMk id="6" creationId="{63DEF0A9-7F3F-3D10-1348-19477BA25909}"/>
          </ac:spMkLst>
        </pc:spChg>
        <pc:spChg chg="mod">
          <ac:chgData name="Mark Thirlwell" userId="0eea46bc-1a08-4dae-8290-d9217da89020" providerId="ADAL" clId="{A74DFD5C-A00E-4D75-B54F-AE1372332AAE}" dt="2026-03-13T16:51:11.140" v="2138" actId="1582"/>
          <ac:spMkLst>
            <pc:docMk/>
            <pc:sldMk cId="2667281311" sldId="914"/>
            <ac:spMk id="7" creationId="{615E415C-C7D5-037C-2BCE-D292710D1528}"/>
          </ac:spMkLst>
        </pc:spChg>
        <pc:picChg chg="mod">
          <ac:chgData name="Mark Thirlwell" userId="0eea46bc-1a08-4dae-8290-d9217da89020" providerId="ADAL" clId="{A74DFD5C-A00E-4D75-B54F-AE1372332AAE}" dt="2026-03-13T16:50:58.942" v="2135" actId="1076"/>
          <ac:picMkLst>
            <pc:docMk/>
            <pc:sldMk cId="2667281311" sldId="914"/>
            <ac:picMk id="4" creationId="{77E5AEE5-EF79-66B0-E731-FDB06D538379}"/>
          </ac:picMkLst>
        </pc:picChg>
      </pc:sldChg>
      <pc:sldChg chg="modSp mod modNotesTx">
        <pc:chgData name="Mark Thirlwell" userId="0eea46bc-1a08-4dae-8290-d9217da89020" providerId="ADAL" clId="{A74DFD5C-A00E-4D75-B54F-AE1372332AAE}" dt="2026-03-17T14:55:06.995" v="2478" actId="20577"/>
        <pc:sldMkLst>
          <pc:docMk/>
          <pc:sldMk cId="2021573382" sldId="915"/>
        </pc:sldMkLst>
        <pc:spChg chg="mod">
          <ac:chgData name="Mark Thirlwell" userId="0eea46bc-1a08-4dae-8290-d9217da89020" providerId="ADAL" clId="{A74DFD5C-A00E-4D75-B54F-AE1372332AAE}" dt="2026-03-13T16:22:04.153" v="244" actId="790"/>
          <ac:spMkLst>
            <pc:docMk/>
            <pc:sldMk cId="2021573382" sldId="915"/>
            <ac:spMk id="2" creationId="{00000000-0000-0000-0000-000000000000}"/>
          </ac:spMkLst>
        </pc:spChg>
        <pc:spChg chg="mod">
          <ac:chgData name="Mark Thirlwell" userId="0eea46bc-1a08-4dae-8290-d9217da89020" providerId="ADAL" clId="{A74DFD5C-A00E-4D75-B54F-AE1372332AAE}" dt="2026-03-13T16:52:58.337" v="2379" actId="1035"/>
          <ac:spMkLst>
            <pc:docMk/>
            <pc:sldMk cId="2021573382" sldId="915"/>
            <ac:spMk id="4" creationId="{00000000-0000-0000-0000-000000000000}"/>
          </ac:spMkLst>
        </pc:spChg>
        <pc:spChg chg="mod">
          <ac:chgData name="Mark Thirlwell" userId="0eea46bc-1a08-4dae-8290-d9217da89020" providerId="ADAL" clId="{A74DFD5C-A00E-4D75-B54F-AE1372332AAE}" dt="2026-03-17T14:55:06.995" v="2478" actId="20577"/>
          <ac:spMkLst>
            <pc:docMk/>
            <pc:sldMk cId="2021573382" sldId="915"/>
            <ac:spMk id="5" creationId="{977C994D-10BE-0914-16E5-B4836D05AFF2}"/>
          </ac:spMkLst>
        </pc:spChg>
        <pc:spChg chg="mod">
          <ac:chgData name="Mark Thirlwell" userId="0eea46bc-1a08-4dae-8290-d9217da89020" providerId="ADAL" clId="{A74DFD5C-A00E-4D75-B54F-AE1372332AAE}" dt="2026-03-13T16:52:44.678" v="2366" actId="1076"/>
          <ac:spMkLst>
            <pc:docMk/>
            <pc:sldMk cId="2021573382" sldId="915"/>
            <ac:spMk id="6" creationId="{63DEF0A9-7F3F-3D10-1348-19477BA25909}"/>
          </ac:spMkLst>
        </pc:spChg>
        <pc:spChg chg="mod">
          <ac:chgData name="Mark Thirlwell" userId="0eea46bc-1a08-4dae-8290-d9217da89020" providerId="ADAL" clId="{A74DFD5C-A00E-4D75-B54F-AE1372332AAE}" dt="2026-03-13T16:52:58.337" v="2379" actId="1035"/>
          <ac:spMkLst>
            <pc:docMk/>
            <pc:sldMk cId="2021573382" sldId="915"/>
            <ac:spMk id="8" creationId="{E2B93F30-9EFC-33B5-6705-0F86439A4353}"/>
          </ac:spMkLst>
        </pc:spChg>
        <pc:spChg chg="mod">
          <ac:chgData name="Mark Thirlwell" userId="0eea46bc-1a08-4dae-8290-d9217da89020" providerId="ADAL" clId="{A74DFD5C-A00E-4D75-B54F-AE1372332AAE}" dt="2026-03-13T16:52:58.337" v="2379" actId="1035"/>
          <ac:spMkLst>
            <pc:docMk/>
            <pc:sldMk cId="2021573382" sldId="915"/>
            <ac:spMk id="10" creationId="{EAAF9E11-A45E-104D-A268-A78A01ADE9E7}"/>
          </ac:spMkLst>
        </pc:spChg>
        <pc:spChg chg="mod">
          <ac:chgData name="Mark Thirlwell" userId="0eea46bc-1a08-4dae-8290-d9217da89020" providerId="ADAL" clId="{A74DFD5C-A00E-4D75-B54F-AE1372332AAE}" dt="2026-03-13T16:52:58.337" v="2379" actId="1035"/>
          <ac:spMkLst>
            <pc:docMk/>
            <pc:sldMk cId="2021573382" sldId="915"/>
            <ac:spMk id="11" creationId="{7546900A-D27A-303F-58A9-02A1429F60FF}"/>
          </ac:spMkLst>
        </pc:spChg>
        <pc:spChg chg="mod">
          <ac:chgData name="Mark Thirlwell" userId="0eea46bc-1a08-4dae-8290-d9217da89020" providerId="ADAL" clId="{A74DFD5C-A00E-4D75-B54F-AE1372332AAE}" dt="2026-03-13T16:22:04.153" v="244" actId="790"/>
          <ac:spMkLst>
            <pc:docMk/>
            <pc:sldMk cId="2021573382" sldId="915"/>
            <ac:spMk id="12" creationId="{24590F86-A396-E9F0-C4E1-5C8E567CBA7D}"/>
          </ac:spMkLst>
        </pc:spChg>
        <pc:spChg chg="mod">
          <ac:chgData name="Mark Thirlwell" userId="0eea46bc-1a08-4dae-8290-d9217da89020" providerId="ADAL" clId="{A74DFD5C-A00E-4D75-B54F-AE1372332AAE}" dt="2026-03-13T16:52:58.337" v="2379" actId="1035"/>
          <ac:spMkLst>
            <pc:docMk/>
            <pc:sldMk cId="2021573382" sldId="915"/>
            <ac:spMk id="13" creationId="{D0B92804-90E1-4934-3047-F67FD6FB6B88}"/>
          </ac:spMkLst>
        </pc:spChg>
        <pc:spChg chg="mod">
          <ac:chgData name="Mark Thirlwell" userId="0eea46bc-1a08-4dae-8290-d9217da89020" providerId="ADAL" clId="{A74DFD5C-A00E-4D75-B54F-AE1372332AAE}" dt="2026-03-13T16:52:58.337" v="2379" actId="1035"/>
          <ac:spMkLst>
            <pc:docMk/>
            <pc:sldMk cId="2021573382" sldId="915"/>
            <ac:spMk id="14" creationId="{B7BA15E8-34AC-6D21-0920-29DA93EFCEA7}"/>
          </ac:spMkLst>
        </pc:spChg>
        <pc:spChg chg="mod">
          <ac:chgData name="Mark Thirlwell" userId="0eea46bc-1a08-4dae-8290-d9217da89020" providerId="ADAL" clId="{A74DFD5C-A00E-4D75-B54F-AE1372332AAE}" dt="2026-03-13T16:52:58.337" v="2379" actId="1035"/>
          <ac:spMkLst>
            <pc:docMk/>
            <pc:sldMk cId="2021573382" sldId="915"/>
            <ac:spMk id="15" creationId="{4F7D07BC-EFF5-A7C1-79B3-13D7D8570D83}"/>
          </ac:spMkLst>
        </pc:spChg>
        <pc:spChg chg="mod">
          <ac:chgData name="Mark Thirlwell" userId="0eea46bc-1a08-4dae-8290-d9217da89020" providerId="ADAL" clId="{A74DFD5C-A00E-4D75-B54F-AE1372332AAE}" dt="2026-03-13T16:22:04.153" v="244" actId="790"/>
          <ac:spMkLst>
            <pc:docMk/>
            <pc:sldMk cId="2021573382" sldId="915"/>
            <ac:spMk id="21" creationId="{1873E161-6F01-FBAC-5F0C-AD726494CA25}"/>
          </ac:spMkLst>
        </pc:spChg>
        <pc:spChg chg="mod">
          <ac:chgData name="Mark Thirlwell" userId="0eea46bc-1a08-4dae-8290-d9217da89020" providerId="ADAL" clId="{A74DFD5C-A00E-4D75-B54F-AE1372332AAE}" dt="2026-03-13T16:52:58.337" v="2379" actId="1035"/>
          <ac:spMkLst>
            <pc:docMk/>
            <pc:sldMk cId="2021573382" sldId="915"/>
            <ac:spMk id="24" creationId="{240C7E19-4AE6-EB93-2BFF-E9F7D21C8B43}"/>
          </ac:spMkLst>
        </pc:spChg>
        <pc:spChg chg="mod">
          <ac:chgData name="Mark Thirlwell" userId="0eea46bc-1a08-4dae-8290-d9217da89020" providerId="ADAL" clId="{A74DFD5C-A00E-4D75-B54F-AE1372332AAE}" dt="2026-03-13T16:52:58.337" v="2379" actId="1035"/>
          <ac:spMkLst>
            <pc:docMk/>
            <pc:sldMk cId="2021573382" sldId="915"/>
            <ac:spMk id="32" creationId="{BA6466E5-E685-83E8-EE09-B0B985754FBA}"/>
          </ac:spMkLst>
        </pc:spChg>
        <pc:spChg chg="mod">
          <ac:chgData name="Mark Thirlwell" userId="0eea46bc-1a08-4dae-8290-d9217da89020" providerId="ADAL" clId="{A74DFD5C-A00E-4D75-B54F-AE1372332AAE}" dt="2026-03-13T16:52:58.337" v="2379" actId="1035"/>
          <ac:spMkLst>
            <pc:docMk/>
            <pc:sldMk cId="2021573382" sldId="915"/>
            <ac:spMk id="33" creationId="{BB267B6D-E2B8-A1BF-CA7B-F2EC13E1F839}"/>
          </ac:spMkLst>
        </pc:spChg>
      </pc:sldChg>
      <pc:sldChg chg="modSp mod">
        <pc:chgData name="Mark Thirlwell" userId="0eea46bc-1a08-4dae-8290-d9217da89020" providerId="ADAL" clId="{A74DFD5C-A00E-4D75-B54F-AE1372332AAE}" dt="2026-03-17T14:55:00.924" v="2476" actId="20577"/>
        <pc:sldMkLst>
          <pc:docMk/>
          <pc:sldMk cId="31210115" sldId="916"/>
        </pc:sldMkLst>
        <pc:spChg chg="mod">
          <ac:chgData name="Mark Thirlwell" userId="0eea46bc-1a08-4dae-8290-d9217da89020" providerId="ADAL" clId="{A74DFD5C-A00E-4D75-B54F-AE1372332AAE}" dt="2026-03-17T14:55:00.924" v="2476" actId="20577"/>
          <ac:spMkLst>
            <pc:docMk/>
            <pc:sldMk cId="31210115" sldId="916"/>
            <ac:spMk id="2" creationId="{00000000-0000-0000-0000-000000000000}"/>
          </ac:spMkLst>
        </pc:spChg>
        <pc:spChg chg="mod">
          <ac:chgData name="Mark Thirlwell" userId="0eea46bc-1a08-4dae-8290-d9217da89020" providerId="ADAL" clId="{A74DFD5C-A00E-4D75-B54F-AE1372332AAE}" dt="2026-03-13T16:53:03.179" v="2429" actId="948"/>
          <ac:spMkLst>
            <pc:docMk/>
            <pc:sldMk cId="31210115" sldId="916"/>
            <ac:spMk id="3" creationId="{00000000-0000-0000-0000-000000000000}"/>
          </ac:spMkLst>
        </pc:spChg>
      </pc:sldChg>
      <pc:sldChg chg="modSp mod">
        <pc:chgData name="Mark Thirlwell" userId="0eea46bc-1a08-4dae-8290-d9217da89020" providerId="ADAL" clId="{A74DFD5C-A00E-4D75-B54F-AE1372332AAE}" dt="2026-03-17T14:48:41.206" v="2440" actId="113"/>
        <pc:sldMkLst>
          <pc:docMk/>
          <pc:sldMk cId="414669525" sldId="917"/>
        </pc:sldMkLst>
        <pc:spChg chg="mod">
          <ac:chgData name="Mark Thirlwell" userId="0eea46bc-1a08-4dae-8290-d9217da89020" providerId="ADAL" clId="{A74DFD5C-A00E-4D75-B54F-AE1372332AAE}" dt="2026-03-13T16:25:14.598" v="842" actId="20577"/>
          <ac:spMkLst>
            <pc:docMk/>
            <pc:sldMk cId="414669525" sldId="917"/>
            <ac:spMk id="2" creationId="{049C0110-07CB-6C94-DBD7-F43B0EB66EA6}"/>
          </ac:spMkLst>
        </pc:spChg>
        <pc:spChg chg="mod">
          <ac:chgData name="Mark Thirlwell" userId="0eea46bc-1a08-4dae-8290-d9217da89020" providerId="ADAL" clId="{A74DFD5C-A00E-4D75-B54F-AE1372332AAE}" dt="2026-03-13T16:22:04.153" v="244" actId="790"/>
          <ac:spMkLst>
            <pc:docMk/>
            <pc:sldMk cId="414669525" sldId="917"/>
            <ac:spMk id="6" creationId="{4AEDCFDE-310E-8DEA-B485-0E4E95E1668A}"/>
          </ac:spMkLst>
        </pc:spChg>
        <pc:spChg chg="mod">
          <ac:chgData name="Mark Thirlwell" userId="0eea46bc-1a08-4dae-8290-d9217da89020" providerId="ADAL" clId="{A74DFD5C-A00E-4D75-B54F-AE1372332AAE}" dt="2026-03-13T16:22:04.153" v="244" actId="790"/>
          <ac:spMkLst>
            <pc:docMk/>
            <pc:sldMk cId="414669525" sldId="917"/>
            <ac:spMk id="7" creationId="{2F6CB19C-A286-DE9C-392A-0D492A1BF848}"/>
          </ac:spMkLst>
        </pc:spChg>
        <pc:spChg chg="mod">
          <ac:chgData name="Mark Thirlwell" userId="0eea46bc-1a08-4dae-8290-d9217da89020" providerId="ADAL" clId="{A74DFD5C-A00E-4D75-B54F-AE1372332AAE}" dt="2026-03-13T16:22:04.153" v="244" actId="790"/>
          <ac:spMkLst>
            <pc:docMk/>
            <pc:sldMk cId="414669525" sldId="917"/>
            <ac:spMk id="8" creationId="{FA02125F-CA55-D5D2-7049-EDBEE0FF5810}"/>
          </ac:spMkLst>
        </pc:spChg>
        <pc:spChg chg="mod">
          <ac:chgData name="Mark Thirlwell" userId="0eea46bc-1a08-4dae-8290-d9217da89020" providerId="ADAL" clId="{A74DFD5C-A00E-4D75-B54F-AE1372332AAE}" dt="2026-03-17T14:48:41.206" v="2440" actId="113"/>
          <ac:spMkLst>
            <pc:docMk/>
            <pc:sldMk cId="414669525" sldId="917"/>
            <ac:spMk id="9" creationId="{3EC45CB2-19A6-5AF4-7607-1A889BF1F609}"/>
          </ac:spMkLst>
        </pc:spChg>
        <pc:spChg chg="mod">
          <ac:chgData name="Mark Thirlwell" userId="0eea46bc-1a08-4dae-8290-d9217da89020" providerId="ADAL" clId="{A74DFD5C-A00E-4D75-B54F-AE1372332AAE}" dt="2026-03-13T16:22:04.153" v="244" actId="790"/>
          <ac:spMkLst>
            <pc:docMk/>
            <pc:sldMk cId="414669525" sldId="917"/>
            <ac:spMk id="12" creationId="{0A8B7AB9-DFBA-ECD2-270E-FA75620D8EE3}"/>
          </ac:spMkLst>
        </pc:spChg>
        <pc:spChg chg="mod">
          <ac:chgData name="Mark Thirlwell" userId="0eea46bc-1a08-4dae-8290-d9217da89020" providerId="ADAL" clId="{A74DFD5C-A00E-4D75-B54F-AE1372332AAE}" dt="2026-03-13T16:22:04.153" v="244" actId="790"/>
          <ac:spMkLst>
            <pc:docMk/>
            <pc:sldMk cId="414669525" sldId="917"/>
            <ac:spMk id="13" creationId="{1FDF1F9A-8193-7AEE-56FF-5F9C1CD35E44}"/>
          </ac:spMkLst>
        </pc:spChg>
        <pc:spChg chg="mod">
          <ac:chgData name="Mark Thirlwell" userId="0eea46bc-1a08-4dae-8290-d9217da89020" providerId="ADAL" clId="{A74DFD5C-A00E-4D75-B54F-AE1372332AAE}" dt="2026-03-13T16:22:04.153" v="244" actId="790"/>
          <ac:spMkLst>
            <pc:docMk/>
            <pc:sldMk cId="414669525" sldId="917"/>
            <ac:spMk id="14" creationId="{13D97606-F8B7-05B2-2D29-C9015177F419}"/>
          </ac:spMkLst>
        </pc:spChg>
        <pc:spChg chg="mod">
          <ac:chgData name="Mark Thirlwell" userId="0eea46bc-1a08-4dae-8290-d9217da89020" providerId="ADAL" clId="{A74DFD5C-A00E-4D75-B54F-AE1372332AAE}" dt="2026-03-13T16:22:04.153" v="244" actId="790"/>
          <ac:spMkLst>
            <pc:docMk/>
            <pc:sldMk cId="414669525" sldId="917"/>
            <ac:spMk id="15" creationId="{FD679CA3-73BE-AC14-39E2-4F48C450D4B0}"/>
          </ac:spMkLst>
        </pc:spChg>
        <pc:spChg chg="mod">
          <ac:chgData name="Mark Thirlwell" userId="0eea46bc-1a08-4dae-8290-d9217da89020" providerId="ADAL" clId="{A74DFD5C-A00E-4D75-B54F-AE1372332AAE}" dt="2026-03-13T16:22:04.153" v="244" actId="790"/>
          <ac:spMkLst>
            <pc:docMk/>
            <pc:sldMk cId="414669525" sldId="917"/>
            <ac:spMk id="22" creationId="{B88ACB9C-11D6-F0E0-9CE3-DA50FB33362B}"/>
          </ac:spMkLst>
        </pc:spChg>
        <pc:grpChg chg="mod">
          <ac:chgData name="Mark Thirlwell" userId="0eea46bc-1a08-4dae-8290-d9217da89020" providerId="ADAL" clId="{A74DFD5C-A00E-4D75-B54F-AE1372332AAE}" dt="2026-03-13T16:26:07.320" v="864" actId="1076"/>
          <ac:grpSpMkLst>
            <pc:docMk/>
            <pc:sldMk cId="414669525" sldId="917"/>
            <ac:grpSpMk id="3" creationId="{A2EE1AF4-E678-825C-ED1C-69DDB74DDA03}"/>
          </ac:grpSpMkLst>
        </pc:grpChg>
      </pc:sldChg>
      <pc:sldChg chg="modSp mod">
        <pc:chgData name="Mark Thirlwell" userId="0eea46bc-1a08-4dae-8290-d9217da89020" providerId="ADAL" clId="{A74DFD5C-A00E-4D75-B54F-AE1372332AAE}" dt="2026-03-17T14:48:46.421" v="2441" actId="113"/>
        <pc:sldMkLst>
          <pc:docMk/>
          <pc:sldMk cId="3576373982" sldId="919"/>
        </pc:sldMkLst>
        <pc:spChg chg="mod">
          <ac:chgData name="Mark Thirlwell" userId="0eea46bc-1a08-4dae-8290-d9217da89020" providerId="ADAL" clId="{A74DFD5C-A00E-4D75-B54F-AE1372332AAE}" dt="2026-03-13T16:25:45.575" v="850" actId="20577"/>
          <ac:spMkLst>
            <pc:docMk/>
            <pc:sldMk cId="3576373982" sldId="919"/>
            <ac:spMk id="2" creationId="{9B7B5B4F-7447-07B9-FFD2-D06A8ACA28C1}"/>
          </ac:spMkLst>
        </pc:spChg>
        <pc:spChg chg="mod">
          <ac:chgData name="Mark Thirlwell" userId="0eea46bc-1a08-4dae-8290-d9217da89020" providerId="ADAL" clId="{A74DFD5C-A00E-4D75-B54F-AE1372332AAE}" dt="2026-03-13T16:22:04.153" v="244" actId="790"/>
          <ac:spMkLst>
            <pc:docMk/>
            <pc:sldMk cId="3576373982" sldId="919"/>
            <ac:spMk id="6" creationId="{1969BCA0-D6A8-4190-F0F5-EF7E63BD6D45}"/>
          </ac:spMkLst>
        </pc:spChg>
        <pc:spChg chg="mod">
          <ac:chgData name="Mark Thirlwell" userId="0eea46bc-1a08-4dae-8290-d9217da89020" providerId="ADAL" clId="{A74DFD5C-A00E-4D75-B54F-AE1372332AAE}" dt="2026-03-13T16:22:04.153" v="244" actId="790"/>
          <ac:spMkLst>
            <pc:docMk/>
            <pc:sldMk cId="3576373982" sldId="919"/>
            <ac:spMk id="7" creationId="{15E45383-BBB8-BC7D-BD1C-A6131125089B}"/>
          </ac:spMkLst>
        </pc:spChg>
        <pc:spChg chg="mod">
          <ac:chgData name="Mark Thirlwell" userId="0eea46bc-1a08-4dae-8290-d9217da89020" providerId="ADAL" clId="{A74DFD5C-A00E-4D75-B54F-AE1372332AAE}" dt="2026-03-13T16:22:04.153" v="244" actId="790"/>
          <ac:spMkLst>
            <pc:docMk/>
            <pc:sldMk cId="3576373982" sldId="919"/>
            <ac:spMk id="8" creationId="{78D2B50D-1005-ABA2-758E-939D45A44336}"/>
          </ac:spMkLst>
        </pc:spChg>
        <pc:spChg chg="mod">
          <ac:chgData name="Mark Thirlwell" userId="0eea46bc-1a08-4dae-8290-d9217da89020" providerId="ADAL" clId="{A74DFD5C-A00E-4D75-B54F-AE1372332AAE}" dt="2026-03-17T14:48:46.421" v="2441" actId="113"/>
          <ac:spMkLst>
            <pc:docMk/>
            <pc:sldMk cId="3576373982" sldId="919"/>
            <ac:spMk id="9" creationId="{58BAD7BB-45F3-154B-3EEA-85939F4BAB1D}"/>
          </ac:spMkLst>
        </pc:spChg>
        <pc:spChg chg="mod">
          <ac:chgData name="Mark Thirlwell" userId="0eea46bc-1a08-4dae-8290-d9217da89020" providerId="ADAL" clId="{A74DFD5C-A00E-4D75-B54F-AE1372332AAE}" dt="2026-03-13T16:22:04.153" v="244" actId="790"/>
          <ac:spMkLst>
            <pc:docMk/>
            <pc:sldMk cId="3576373982" sldId="919"/>
            <ac:spMk id="12" creationId="{FE5AFC1A-12DF-8D82-F0DD-166FD6CECD7F}"/>
          </ac:spMkLst>
        </pc:spChg>
        <pc:spChg chg="mod">
          <ac:chgData name="Mark Thirlwell" userId="0eea46bc-1a08-4dae-8290-d9217da89020" providerId="ADAL" clId="{A74DFD5C-A00E-4D75-B54F-AE1372332AAE}" dt="2026-03-13T16:22:04.153" v="244" actId="790"/>
          <ac:spMkLst>
            <pc:docMk/>
            <pc:sldMk cId="3576373982" sldId="919"/>
            <ac:spMk id="13" creationId="{01223095-DEF4-61DA-345F-963757F47B21}"/>
          </ac:spMkLst>
        </pc:spChg>
        <pc:spChg chg="mod">
          <ac:chgData name="Mark Thirlwell" userId="0eea46bc-1a08-4dae-8290-d9217da89020" providerId="ADAL" clId="{A74DFD5C-A00E-4D75-B54F-AE1372332AAE}" dt="2026-03-13T16:22:04.153" v="244" actId="790"/>
          <ac:spMkLst>
            <pc:docMk/>
            <pc:sldMk cId="3576373982" sldId="919"/>
            <ac:spMk id="14" creationId="{E3C885B8-35D6-CA54-7ED5-05399B900313}"/>
          </ac:spMkLst>
        </pc:spChg>
        <pc:spChg chg="mod">
          <ac:chgData name="Mark Thirlwell" userId="0eea46bc-1a08-4dae-8290-d9217da89020" providerId="ADAL" clId="{A74DFD5C-A00E-4D75-B54F-AE1372332AAE}" dt="2026-03-13T16:22:04.153" v="244" actId="790"/>
          <ac:spMkLst>
            <pc:docMk/>
            <pc:sldMk cId="3576373982" sldId="919"/>
            <ac:spMk id="22" creationId="{E11BB613-BF6B-5C2B-A003-61527C13D846}"/>
          </ac:spMkLst>
        </pc:spChg>
        <pc:spChg chg="mod">
          <ac:chgData name="Mark Thirlwell" userId="0eea46bc-1a08-4dae-8290-d9217da89020" providerId="ADAL" clId="{A74DFD5C-A00E-4D75-B54F-AE1372332AAE}" dt="2026-03-13T16:22:04.153" v="244" actId="790"/>
          <ac:spMkLst>
            <pc:docMk/>
            <pc:sldMk cId="3576373982" sldId="919"/>
            <ac:spMk id="23" creationId="{D23E349F-048E-BFEF-EF4E-7B13A6A8A895}"/>
          </ac:spMkLst>
        </pc:spChg>
        <pc:grpChg chg="mod">
          <ac:chgData name="Mark Thirlwell" userId="0eea46bc-1a08-4dae-8290-d9217da89020" providerId="ADAL" clId="{A74DFD5C-A00E-4D75-B54F-AE1372332AAE}" dt="2026-03-13T16:26:17.130" v="882" actId="1076"/>
          <ac:grpSpMkLst>
            <pc:docMk/>
            <pc:sldMk cId="3576373982" sldId="919"/>
            <ac:grpSpMk id="3" creationId="{9C095BE7-1EBF-C2C2-8F40-753A3B65A9E0}"/>
          </ac:grpSpMkLst>
        </pc:grpChg>
      </pc:sldChg>
      <pc:sldChg chg="modSp mod">
        <pc:chgData name="Mark Thirlwell" userId="0eea46bc-1a08-4dae-8290-d9217da89020" providerId="ADAL" clId="{A74DFD5C-A00E-4D75-B54F-AE1372332AAE}" dt="2026-03-13T16:27:52.769" v="1073" actId="14100"/>
        <pc:sldMkLst>
          <pc:docMk/>
          <pc:sldMk cId="3046150659" sldId="920"/>
        </pc:sldMkLst>
        <pc:spChg chg="mod">
          <ac:chgData name="Mark Thirlwell" userId="0eea46bc-1a08-4dae-8290-d9217da89020" providerId="ADAL" clId="{A74DFD5C-A00E-4D75-B54F-AE1372332AAE}" dt="2026-03-13T16:22:04.153" v="244" actId="790"/>
          <ac:spMkLst>
            <pc:docMk/>
            <pc:sldMk cId="3046150659" sldId="920"/>
            <ac:spMk id="2" creationId="{C3EA6680-B63E-CAE4-7790-43FE4FCE82D3}"/>
          </ac:spMkLst>
        </pc:spChg>
        <pc:spChg chg="mod">
          <ac:chgData name="Mark Thirlwell" userId="0eea46bc-1a08-4dae-8290-d9217da89020" providerId="ADAL" clId="{A74DFD5C-A00E-4D75-B54F-AE1372332AAE}" dt="2026-03-13T16:22:04.153" v="244" actId="790"/>
          <ac:spMkLst>
            <pc:docMk/>
            <pc:sldMk cId="3046150659" sldId="920"/>
            <ac:spMk id="3" creationId="{8DE19936-353F-94AE-1CF0-8527FEA4BB6F}"/>
          </ac:spMkLst>
        </pc:spChg>
        <pc:spChg chg="mod">
          <ac:chgData name="Mark Thirlwell" userId="0eea46bc-1a08-4dae-8290-d9217da89020" providerId="ADAL" clId="{A74DFD5C-A00E-4D75-B54F-AE1372332AAE}" dt="2026-03-13T16:22:04.153" v="244" actId="790"/>
          <ac:spMkLst>
            <pc:docMk/>
            <pc:sldMk cId="3046150659" sldId="920"/>
            <ac:spMk id="5" creationId="{70EAAAC3-B5B7-BE08-A203-F9D6A124FFEA}"/>
          </ac:spMkLst>
        </pc:spChg>
        <pc:spChg chg="mod">
          <ac:chgData name="Mark Thirlwell" userId="0eea46bc-1a08-4dae-8290-d9217da89020" providerId="ADAL" clId="{A74DFD5C-A00E-4D75-B54F-AE1372332AAE}" dt="2026-03-13T16:27:52.769" v="1073" actId="14100"/>
          <ac:spMkLst>
            <pc:docMk/>
            <pc:sldMk cId="3046150659" sldId="920"/>
            <ac:spMk id="6" creationId="{173B9439-F7DE-690C-70D4-C9E0DA42E15E}"/>
          </ac:spMkLst>
        </pc:spChg>
      </pc:sldChg>
      <pc:sldChg chg="modSp mod modNotesTx">
        <pc:chgData name="Mark Thirlwell" userId="0eea46bc-1a08-4dae-8290-d9217da89020" providerId="ADAL" clId="{A74DFD5C-A00E-4D75-B54F-AE1372332AAE}" dt="2026-03-13T16:47:45.437" v="1888" actId="20577"/>
        <pc:sldMkLst>
          <pc:docMk/>
          <pc:sldMk cId="1107226941" sldId="922"/>
        </pc:sldMkLst>
        <pc:spChg chg="mod">
          <ac:chgData name="Mark Thirlwell" userId="0eea46bc-1a08-4dae-8290-d9217da89020" providerId="ADAL" clId="{A74DFD5C-A00E-4D75-B54F-AE1372332AAE}" dt="2026-03-13T16:22:04.153" v="244" actId="790"/>
          <ac:spMkLst>
            <pc:docMk/>
            <pc:sldMk cId="1107226941" sldId="922"/>
            <ac:spMk id="2" creationId="{821DC80F-0042-492B-CD0B-1A6C2FE51380}"/>
          </ac:spMkLst>
        </pc:spChg>
        <pc:spChg chg="mod">
          <ac:chgData name="Mark Thirlwell" userId="0eea46bc-1a08-4dae-8290-d9217da89020" providerId="ADAL" clId="{A74DFD5C-A00E-4D75-B54F-AE1372332AAE}" dt="2026-03-13T16:22:04.153" v="244" actId="790"/>
          <ac:spMkLst>
            <pc:docMk/>
            <pc:sldMk cId="1107226941" sldId="922"/>
            <ac:spMk id="5" creationId="{EC0F4E05-3BBE-19DC-535B-75A3CE4F6065}"/>
          </ac:spMkLst>
        </pc:spChg>
        <pc:spChg chg="mod">
          <ac:chgData name="Mark Thirlwell" userId="0eea46bc-1a08-4dae-8290-d9217da89020" providerId="ADAL" clId="{A74DFD5C-A00E-4D75-B54F-AE1372332AAE}" dt="2026-03-13T16:22:04.153" v="244" actId="790"/>
          <ac:spMkLst>
            <pc:docMk/>
            <pc:sldMk cId="1107226941" sldId="922"/>
            <ac:spMk id="14" creationId="{A8EBB3C4-1480-EE5A-23C6-4CB9945778D1}"/>
          </ac:spMkLst>
        </pc:spChg>
        <pc:spChg chg="mod">
          <ac:chgData name="Mark Thirlwell" userId="0eea46bc-1a08-4dae-8290-d9217da89020" providerId="ADAL" clId="{A74DFD5C-A00E-4D75-B54F-AE1372332AAE}" dt="2026-03-13T16:22:04.153" v="244" actId="790"/>
          <ac:spMkLst>
            <pc:docMk/>
            <pc:sldMk cId="1107226941" sldId="922"/>
            <ac:spMk id="15" creationId="{0DCC8522-5A94-C416-C310-9A3C546C15C3}"/>
          </ac:spMkLst>
        </pc:spChg>
        <pc:spChg chg="mod">
          <ac:chgData name="Mark Thirlwell" userId="0eea46bc-1a08-4dae-8290-d9217da89020" providerId="ADAL" clId="{A74DFD5C-A00E-4D75-B54F-AE1372332AAE}" dt="2026-03-13T16:22:04.153" v="244" actId="790"/>
          <ac:spMkLst>
            <pc:docMk/>
            <pc:sldMk cId="1107226941" sldId="922"/>
            <ac:spMk id="26" creationId="{015B93EC-48C6-CA7C-7B5D-58FF8B527262}"/>
          </ac:spMkLst>
        </pc:spChg>
        <pc:spChg chg="mod">
          <ac:chgData name="Mark Thirlwell" userId="0eea46bc-1a08-4dae-8290-d9217da89020" providerId="ADAL" clId="{A74DFD5C-A00E-4D75-B54F-AE1372332AAE}" dt="2026-03-13T16:22:04.153" v="244" actId="790"/>
          <ac:spMkLst>
            <pc:docMk/>
            <pc:sldMk cId="1107226941" sldId="922"/>
            <ac:spMk id="27" creationId="{AD38CB4C-B40B-06B6-B952-13D6AEC52DEE}"/>
          </ac:spMkLst>
        </pc:spChg>
        <pc:spChg chg="mod">
          <ac:chgData name="Mark Thirlwell" userId="0eea46bc-1a08-4dae-8290-d9217da89020" providerId="ADAL" clId="{A74DFD5C-A00E-4D75-B54F-AE1372332AAE}" dt="2026-03-13T16:22:04.153" v="244" actId="790"/>
          <ac:spMkLst>
            <pc:docMk/>
            <pc:sldMk cId="1107226941" sldId="922"/>
            <ac:spMk id="30" creationId="{4FB41645-BDAD-9F96-D8EB-9D9903A2C399}"/>
          </ac:spMkLst>
        </pc:spChg>
        <pc:spChg chg="mod">
          <ac:chgData name="Mark Thirlwell" userId="0eea46bc-1a08-4dae-8290-d9217da89020" providerId="ADAL" clId="{A74DFD5C-A00E-4D75-B54F-AE1372332AAE}" dt="2026-03-13T16:22:04.153" v="244" actId="790"/>
          <ac:spMkLst>
            <pc:docMk/>
            <pc:sldMk cId="1107226941" sldId="922"/>
            <ac:spMk id="35" creationId="{3049A277-0F47-B91B-8068-82B9965202F1}"/>
          </ac:spMkLst>
        </pc:spChg>
        <pc:spChg chg="mod">
          <ac:chgData name="Mark Thirlwell" userId="0eea46bc-1a08-4dae-8290-d9217da89020" providerId="ADAL" clId="{A74DFD5C-A00E-4D75-B54F-AE1372332AAE}" dt="2026-03-13T16:22:04.153" v="244" actId="790"/>
          <ac:spMkLst>
            <pc:docMk/>
            <pc:sldMk cId="1107226941" sldId="922"/>
            <ac:spMk id="36" creationId="{E2D610DA-D27C-BDDC-8553-1744747C4349}"/>
          </ac:spMkLst>
        </pc:spChg>
        <pc:spChg chg="mod">
          <ac:chgData name="Mark Thirlwell" userId="0eea46bc-1a08-4dae-8290-d9217da89020" providerId="ADAL" clId="{A74DFD5C-A00E-4D75-B54F-AE1372332AAE}" dt="2026-03-13T16:22:04.153" v="244" actId="790"/>
          <ac:spMkLst>
            <pc:docMk/>
            <pc:sldMk cId="1107226941" sldId="922"/>
            <ac:spMk id="37" creationId="{5C5E8DD1-4173-DF01-8646-A1C1CAF70332}"/>
          </ac:spMkLst>
        </pc:spChg>
      </pc:sldChg>
      <pc:sldChg chg="modSp mod modNotesTx">
        <pc:chgData name="Mark Thirlwell" userId="0eea46bc-1a08-4dae-8290-d9217da89020" providerId="ADAL" clId="{A74DFD5C-A00E-4D75-B54F-AE1372332AAE}" dt="2026-03-13T16:47:49.475" v="1889" actId="20577"/>
        <pc:sldMkLst>
          <pc:docMk/>
          <pc:sldMk cId="3072814955" sldId="923"/>
        </pc:sldMkLst>
        <pc:spChg chg="mod">
          <ac:chgData name="Mark Thirlwell" userId="0eea46bc-1a08-4dae-8290-d9217da89020" providerId="ADAL" clId="{A74DFD5C-A00E-4D75-B54F-AE1372332AAE}" dt="2026-03-13T16:22:04.153" v="244" actId="790"/>
          <ac:spMkLst>
            <pc:docMk/>
            <pc:sldMk cId="3072814955" sldId="923"/>
            <ac:spMk id="5" creationId="{5D3431E5-F236-2406-C21C-9F602243A21C}"/>
          </ac:spMkLst>
        </pc:spChg>
        <pc:spChg chg="mod">
          <ac:chgData name="Mark Thirlwell" userId="0eea46bc-1a08-4dae-8290-d9217da89020" providerId="ADAL" clId="{A74DFD5C-A00E-4D75-B54F-AE1372332AAE}" dt="2026-03-13T16:22:04.153" v="244" actId="790"/>
          <ac:spMkLst>
            <pc:docMk/>
            <pc:sldMk cId="3072814955" sldId="923"/>
            <ac:spMk id="14" creationId="{E320A709-5567-8E09-EE3D-16C051ED8574}"/>
          </ac:spMkLst>
        </pc:spChg>
        <pc:spChg chg="mod">
          <ac:chgData name="Mark Thirlwell" userId="0eea46bc-1a08-4dae-8290-d9217da89020" providerId="ADAL" clId="{A74DFD5C-A00E-4D75-B54F-AE1372332AAE}" dt="2026-03-13T16:22:04.153" v="244" actId="790"/>
          <ac:spMkLst>
            <pc:docMk/>
            <pc:sldMk cId="3072814955" sldId="923"/>
            <ac:spMk id="24" creationId="{147DB359-026A-5C37-A75C-4A64183C54F1}"/>
          </ac:spMkLst>
        </pc:spChg>
        <pc:spChg chg="mod">
          <ac:chgData name="Mark Thirlwell" userId="0eea46bc-1a08-4dae-8290-d9217da89020" providerId="ADAL" clId="{A74DFD5C-A00E-4D75-B54F-AE1372332AAE}" dt="2026-03-13T16:22:04.153" v="244" actId="790"/>
          <ac:spMkLst>
            <pc:docMk/>
            <pc:sldMk cId="3072814955" sldId="923"/>
            <ac:spMk id="28" creationId="{6064FB9B-9CC7-98EB-2462-C473AE338F3B}"/>
          </ac:spMkLst>
        </pc:spChg>
        <pc:spChg chg="mod">
          <ac:chgData name="Mark Thirlwell" userId="0eea46bc-1a08-4dae-8290-d9217da89020" providerId="ADAL" clId="{A74DFD5C-A00E-4D75-B54F-AE1372332AAE}" dt="2026-03-13T16:22:04.153" v="244" actId="790"/>
          <ac:spMkLst>
            <pc:docMk/>
            <pc:sldMk cId="3072814955" sldId="923"/>
            <ac:spMk id="29" creationId="{D964EB1D-7911-350F-137F-E899F219222F}"/>
          </ac:spMkLst>
        </pc:spChg>
        <pc:spChg chg="mod">
          <ac:chgData name="Mark Thirlwell" userId="0eea46bc-1a08-4dae-8290-d9217da89020" providerId="ADAL" clId="{A74DFD5C-A00E-4D75-B54F-AE1372332AAE}" dt="2026-03-13T16:22:04.153" v="244" actId="790"/>
          <ac:spMkLst>
            <pc:docMk/>
            <pc:sldMk cId="3072814955" sldId="923"/>
            <ac:spMk id="30" creationId="{064A6516-DB4C-1B37-F6D2-4DE117277FFE}"/>
          </ac:spMkLst>
        </pc:spChg>
        <pc:spChg chg="mod">
          <ac:chgData name="Mark Thirlwell" userId="0eea46bc-1a08-4dae-8290-d9217da89020" providerId="ADAL" clId="{A74DFD5C-A00E-4D75-B54F-AE1372332AAE}" dt="2026-03-13T16:22:04.153" v="244" actId="790"/>
          <ac:spMkLst>
            <pc:docMk/>
            <pc:sldMk cId="3072814955" sldId="923"/>
            <ac:spMk id="31" creationId="{3B07411D-82AD-EA8B-A640-39F0D7AA5DA8}"/>
          </ac:spMkLst>
        </pc:spChg>
        <pc:spChg chg="mod">
          <ac:chgData name="Mark Thirlwell" userId="0eea46bc-1a08-4dae-8290-d9217da89020" providerId="ADAL" clId="{A74DFD5C-A00E-4D75-B54F-AE1372332AAE}" dt="2026-03-13T16:22:04.153" v="244" actId="790"/>
          <ac:spMkLst>
            <pc:docMk/>
            <pc:sldMk cId="3072814955" sldId="923"/>
            <ac:spMk id="56" creationId="{C283FCBC-A6A9-CAC2-9CFA-566CAC33F8DF}"/>
          </ac:spMkLst>
        </pc:spChg>
        <pc:spChg chg="mod">
          <ac:chgData name="Mark Thirlwell" userId="0eea46bc-1a08-4dae-8290-d9217da89020" providerId="ADAL" clId="{A74DFD5C-A00E-4D75-B54F-AE1372332AAE}" dt="2026-03-13T16:22:04.153" v="244" actId="790"/>
          <ac:spMkLst>
            <pc:docMk/>
            <pc:sldMk cId="3072814955" sldId="923"/>
            <ac:spMk id="69" creationId="{A56DE8BF-6BDA-B14B-4CD0-05F2F4A3F33A}"/>
          </ac:spMkLst>
        </pc:spChg>
        <pc:spChg chg="mod">
          <ac:chgData name="Mark Thirlwell" userId="0eea46bc-1a08-4dae-8290-d9217da89020" providerId="ADAL" clId="{A74DFD5C-A00E-4D75-B54F-AE1372332AAE}" dt="2026-03-13T16:22:04.153" v="244" actId="790"/>
          <ac:spMkLst>
            <pc:docMk/>
            <pc:sldMk cId="3072814955" sldId="923"/>
            <ac:spMk id="96" creationId="{5A862D18-8BF9-CA57-FB31-1FEB126E9A3E}"/>
          </ac:spMkLst>
        </pc:spChg>
      </pc:sldChg>
      <pc:sldChg chg="modSp mod modNotesTx">
        <pc:chgData name="Mark Thirlwell" userId="0eea46bc-1a08-4dae-8290-d9217da89020" providerId="ADAL" clId="{A74DFD5C-A00E-4D75-B54F-AE1372332AAE}" dt="2026-03-17T14:54:14.794" v="2448" actId="33524"/>
        <pc:sldMkLst>
          <pc:docMk/>
          <pc:sldMk cId="3343768576" sldId="924"/>
        </pc:sldMkLst>
        <pc:spChg chg="mod">
          <ac:chgData name="Mark Thirlwell" userId="0eea46bc-1a08-4dae-8290-d9217da89020" providerId="ADAL" clId="{A74DFD5C-A00E-4D75-B54F-AE1372332AAE}" dt="2026-03-17T14:54:14.794" v="2448" actId="33524"/>
          <ac:spMkLst>
            <pc:docMk/>
            <pc:sldMk cId="3343768576" sldId="924"/>
            <ac:spMk id="5" creationId="{B779963A-A34B-0DF4-B224-8C3789D65C11}"/>
          </ac:spMkLst>
        </pc:spChg>
        <pc:spChg chg="mod">
          <ac:chgData name="Mark Thirlwell" userId="0eea46bc-1a08-4dae-8290-d9217da89020" providerId="ADAL" clId="{A74DFD5C-A00E-4D75-B54F-AE1372332AAE}" dt="2026-03-13T16:25:02.289" v="839" actId="948"/>
          <ac:spMkLst>
            <pc:docMk/>
            <pc:sldMk cId="3343768576" sldId="924"/>
            <ac:spMk id="6" creationId="{971A83F9-952F-20B1-B713-A0B72D340D1C}"/>
          </ac:spMkLst>
        </pc:spChg>
        <pc:spChg chg="mod">
          <ac:chgData name="Mark Thirlwell" userId="0eea46bc-1a08-4dae-8290-d9217da89020" providerId="ADAL" clId="{A74DFD5C-A00E-4D75-B54F-AE1372332AAE}" dt="2026-03-13T16:22:04.153" v="244" actId="790"/>
          <ac:spMkLst>
            <pc:docMk/>
            <pc:sldMk cId="3343768576" sldId="924"/>
            <ac:spMk id="7" creationId="{5DA99AE0-95C0-4592-1E16-59928C3AD5C2}"/>
          </ac:spMkLst>
        </pc:spChg>
        <pc:spChg chg="mod">
          <ac:chgData name="Mark Thirlwell" userId="0eea46bc-1a08-4dae-8290-d9217da89020" providerId="ADAL" clId="{A74DFD5C-A00E-4D75-B54F-AE1372332AAE}" dt="2026-03-13T16:22:04.153" v="244" actId="790"/>
          <ac:spMkLst>
            <pc:docMk/>
            <pc:sldMk cId="3343768576" sldId="924"/>
            <ac:spMk id="12" creationId="{7819C14A-02EF-0806-14D7-F9F985F17DCF}"/>
          </ac:spMkLst>
        </pc:spChg>
        <pc:spChg chg="mod">
          <ac:chgData name="Mark Thirlwell" userId="0eea46bc-1a08-4dae-8290-d9217da89020" providerId="ADAL" clId="{A74DFD5C-A00E-4D75-B54F-AE1372332AAE}" dt="2026-03-13T16:22:04.153" v="244" actId="790"/>
          <ac:spMkLst>
            <pc:docMk/>
            <pc:sldMk cId="3343768576" sldId="924"/>
            <ac:spMk id="76" creationId="{A9EA0982-24D8-1A88-1E92-2AE61D8484F1}"/>
          </ac:spMkLst>
        </pc:spChg>
        <pc:spChg chg="mod">
          <ac:chgData name="Mark Thirlwell" userId="0eea46bc-1a08-4dae-8290-d9217da89020" providerId="ADAL" clId="{A74DFD5C-A00E-4D75-B54F-AE1372332AAE}" dt="2026-03-13T16:22:04.153" v="244" actId="790"/>
          <ac:spMkLst>
            <pc:docMk/>
            <pc:sldMk cId="3343768576" sldId="924"/>
            <ac:spMk id="77" creationId="{6237CCDA-10ED-097F-3383-DB2835682916}"/>
          </ac:spMkLst>
        </pc:spChg>
        <pc:spChg chg="mod">
          <ac:chgData name="Mark Thirlwell" userId="0eea46bc-1a08-4dae-8290-d9217da89020" providerId="ADAL" clId="{A74DFD5C-A00E-4D75-B54F-AE1372332AAE}" dt="2026-03-13T16:22:04.153" v="244" actId="790"/>
          <ac:spMkLst>
            <pc:docMk/>
            <pc:sldMk cId="3343768576" sldId="924"/>
            <ac:spMk id="93" creationId="{AE644FF9-994E-5CBC-9F02-5CD246361100}"/>
          </ac:spMkLst>
        </pc:spChg>
        <pc:spChg chg="mod">
          <ac:chgData name="Mark Thirlwell" userId="0eea46bc-1a08-4dae-8290-d9217da89020" providerId="ADAL" clId="{A74DFD5C-A00E-4D75-B54F-AE1372332AAE}" dt="2026-03-13T16:22:04.153" v="244" actId="790"/>
          <ac:spMkLst>
            <pc:docMk/>
            <pc:sldMk cId="3343768576" sldId="924"/>
            <ac:spMk id="94" creationId="{571B5675-C7E5-008F-3719-048D05A5D768}"/>
          </ac:spMkLst>
        </pc:spChg>
        <pc:spChg chg="mod">
          <ac:chgData name="Mark Thirlwell" userId="0eea46bc-1a08-4dae-8290-d9217da89020" providerId="ADAL" clId="{A74DFD5C-A00E-4D75-B54F-AE1372332AAE}" dt="2026-03-13T16:22:04.153" v="244" actId="790"/>
          <ac:spMkLst>
            <pc:docMk/>
            <pc:sldMk cId="3343768576" sldId="924"/>
            <ac:spMk id="102" creationId="{53F5B0EF-75B9-E128-B98B-8D8A2202526C}"/>
          </ac:spMkLst>
        </pc:spChg>
        <pc:spChg chg="mod">
          <ac:chgData name="Mark Thirlwell" userId="0eea46bc-1a08-4dae-8290-d9217da89020" providerId="ADAL" clId="{A74DFD5C-A00E-4D75-B54F-AE1372332AAE}" dt="2026-03-13T16:22:04.153" v="244" actId="790"/>
          <ac:spMkLst>
            <pc:docMk/>
            <pc:sldMk cId="3343768576" sldId="924"/>
            <ac:spMk id="103" creationId="{555DC144-79D0-48E1-62E6-DBD41595D37D}"/>
          </ac:spMkLst>
        </pc:spChg>
        <pc:spChg chg="mod">
          <ac:chgData name="Mark Thirlwell" userId="0eea46bc-1a08-4dae-8290-d9217da89020" providerId="ADAL" clId="{A74DFD5C-A00E-4D75-B54F-AE1372332AAE}" dt="2026-03-13T16:22:04.153" v="244" actId="790"/>
          <ac:spMkLst>
            <pc:docMk/>
            <pc:sldMk cId="3343768576" sldId="924"/>
            <ac:spMk id="119" creationId="{56EE3400-FDE4-0F6C-F8B7-5B496138FB44}"/>
          </ac:spMkLst>
        </pc:spChg>
      </pc:sldChg>
      <pc:sldChg chg="modSp mod modNotesTx">
        <pc:chgData name="Mark Thirlwell" userId="0eea46bc-1a08-4dae-8290-d9217da89020" providerId="ADAL" clId="{A74DFD5C-A00E-4D75-B54F-AE1372332AAE}" dt="2026-03-13T16:45:23.323" v="1458" actId="1582"/>
        <pc:sldMkLst>
          <pc:docMk/>
          <pc:sldMk cId="728096486" sldId="926"/>
        </pc:sldMkLst>
        <pc:spChg chg="mod">
          <ac:chgData name="Mark Thirlwell" userId="0eea46bc-1a08-4dae-8290-d9217da89020" providerId="ADAL" clId="{A74DFD5C-A00E-4D75-B54F-AE1372332AAE}" dt="2026-03-13T16:22:04.153" v="244" actId="790"/>
          <ac:spMkLst>
            <pc:docMk/>
            <pc:sldMk cId="728096486" sldId="926"/>
            <ac:spMk id="2" creationId="{B9C05F8F-03D3-3773-D7FF-07457E6013E4}"/>
          </ac:spMkLst>
        </pc:spChg>
        <pc:spChg chg="mod">
          <ac:chgData name="Mark Thirlwell" userId="0eea46bc-1a08-4dae-8290-d9217da89020" providerId="ADAL" clId="{A74DFD5C-A00E-4D75-B54F-AE1372332AAE}" dt="2026-03-13T16:22:04.153" v="244" actId="790"/>
          <ac:spMkLst>
            <pc:docMk/>
            <pc:sldMk cId="728096486" sldId="926"/>
            <ac:spMk id="3" creationId="{BDC265A7-FCF0-C76F-F85E-276E25383F8F}"/>
          </ac:spMkLst>
        </pc:spChg>
        <pc:spChg chg="mod">
          <ac:chgData name="Mark Thirlwell" userId="0eea46bc-1a08-4dae-8290-d9217da89020" providerId="ADAL" clId="{A74DFD5C-A00E-4D75-B54F-AE1372332AAE}" dt="2026-03-13T16:22:04.153" v="244" actId="790"/>
          <ac:spMkLst>
            <pc:docMk/>
            <pc:sldMk cId="728096486" sldId="926"/>
            <ac:spMk id="5" creationId="{0DDE6C6B-054C-50AA-9EEF-629949504906}"/>
          </ac:spMkLst>
        </pc:spChg>
        <pc:spChg chg="mod">
          <ac:chgData name="Mark Thirlwell" userId="0eea46bc-1a08-4dae-8290-d9217da89020" providerId="ADAL" clId="{A74DFD5C-A00E-4D75-B54F-AE1372332AAE}" dt="2026-03-13T16:45:23.323" v="1458" actId="1582"/>
          <ac:spMkLst>
            <pc:docMk/>
            <pc:sldMk cId="728096486" sldId="926"/>
            <ac:spMk id="12" creationId="{C4D1671F-FD4C-89E5-4A61-820AFBF522E7}"/>
          </ac:spMkLst>
        </pc:spChg>
        <pc:spChg chg="mod">
          <ac:chgData name="Mark Thirlwell" userId="0eea46bc-1a08-4dae-8290-d9217da89020" providerId="ADAL" clId="{A74DFD5C-A00E-4D75-B54F-AE1372332AAE}" dt="2026-03-13T16:45:23.323" v="1458" actId="1582"/>
          <ac:spMkLst>
            <pc:docMk/>
            <pc:sldMk cId="728096486" sldId="926"/>
            <ac:spMk id="13" creationId="{CEF7B18B-3EE0-8B35-CCC4-42736F384A98}"/>
          </ac:spMkLst>
        </pc:spChg>
      </pc:sldChg>
      <pc:sldChg chg="modSp mod modNotesTx">
        <pc:chgData name="Mark Thirlwell" userId="0eea46bc-1a08-4dae-8290-d9217da89020" providerId="ADAL" clId="{A74DFD5C-A00E-4D75-B54F-AE1372332AAE}" dt="2026-03-13T16:48:06.091" v="1891" actId="20577"/>
        <pc:sldMkLst>
          <pc:docMk/>
          <pc:sldMk cId="1805743235" sldId="927"/>
        </pc:sldMkLst>
        <pc:spChg chg="mod">
          <ac:chgData name="Mark Thirlwell" userId="0eea46bc-1a08-4dae-8290-d9217da89020" providerId="ADAL" clId="{A74DFD5C-A00E-4D75-B54F-AE1372332AAE}" dt="2026-03-13T16:22:04.153" v="244" actId="790"/>
          <ac:spMkLst>
            <pc:docMk/>
            <pc:sldMk cId="1805743235" sldId="927"/>
            <ac:spMk id="2" creationId="{F9537A2F-D4A7-FC8B-832E-66D39DFB0E65}"/>
          </ac:spMkLst>
        </pc:spChg>
        <pc:spChg chg="mod">
          <ac:chgData name="Mark Thirlwell" userId="0eea46bc-1a08-4dae-8290-d9217da89020" providerId="ADAL" clId="{A74DFD5C-A00E-4D75-B54F-AE1372332AAE}" dt="2026-03-13T16:22:04.153" v="244" actId="790"/>
          <ac:spMkLst>
            <pc:docMk/>
            <pc:sldMk cId="1805743235" sldId="927"/>
            <ac:spMk id="3" creationId="{50D14352-80D2-00A0-ECD0-C5A4515AAED8}"/>
          </ac:spMkLst>
        </pc:spChg>
        <pc:spChg chg="mod">
          <ac:chgData name="Mark Thirlwell" userId="0eea46bc-1a08-4dae-8290-d9217da89020" providerId="ADAL" clId="{A74DFD5C-A00E-4D75-B54F-AE1372332AAE}" dt="2026-03-13T16:22:04.153" v="244" actId="790"/>
          <ac:spMkLst>
            <pc:docMk/>
            <pc:sldMk cId="1805743235" sldId="927"/>
            <ac:spMk id="5" creationId="{BEF5E39A-AC6A-2B45-4C29-5D230E871241}"/>
          </ac:spMkLst>
        </pc:spChg>
        <pc:spChg chg="mod">
          <ac:chgData name="Mark Thirlwell" userId="0eea46bc-1a08-4dae-8290-d9217da89020" providerId="ADAL" clId="{A74DFD5C-A00E-4D75-B54F-AE1372332AAE}" dt="2026-03-13T16:48:02.567" v="1890" actId="1582"/>
          <ac:spMkLst>
            <pc:docMk/>
            <pc:sldMk cId="1805743235" sldId="927"/>
            <ac:spMk id="10" creationId="{F7B18364-1C88-D259-7682-D990FF8F3F0D}"/>
          </ac:spMkLst>
        </pc:spChg>
      </pc:sldChg>
      <pc:sldChg chg="addSp delSp modSp add mod modNotesTx">
        <pc:chgData name="Mark Thirlwell" userId="0eea46bc-1a08-4dae-8290-d9217da89020" providerId="ADAL" clId="{A74DFD5C-A00E-4D75-B54F-AE1372332AAE}" dt="2026-03-26T16:09:24.806" v="2561" actId="1037"/>
        <pc:sldMkLst>
          <pc:docMk/>
          <pc:sldMk cId="2586107738" sldId="928"/>
        </pc:sldMkLst>
        <pc:picChg chg="add mod modCrop">
          <ac:chgData name="Mark Thirlwell" userId="0eea46bc-1a08-4dae-8290-d9217da89020" providerId="ADAL" clId="{A74DFD5C-A00E-4D75-B54F-AE1372332AAE}" dt="2026-03-26T16:09:21.014" v="2555" actId="1035"/>
          <ac:picMkLst>
            <pc:docMk/>
            <pc:sldMk cId="2586107738" sldId="928"/>
            <ac:picMk id="7" creationId="{93152985-7E2A-828A-D384-EC2F1EA86F22}"/>
          </ac:picMkLst>
        </pc:picChg>
        <pc:picChg chg="add mod modCrop">
          <ac:chgData name="Mark Thirlwell" userId="0eea46bc-1a08-4dae-8290-d9217da89020" providerId="ADAL" clId="{A74DFD5C-A00E-4D75-B54F-AE1372332AAE}" dt="2026-03-26T16:09:24.806" v="2561" actId="1037"/>
          <ac:picMkLst>
            <pc:docMk/>
            <pc:sldMk cId="2586107738" sldId="928"/>
            <ac:picMk id="8" creationId="{9526DF45-F432-BBBF-DE39-8E9D658CCD7F}"/>
          </ac:picMkLst>
        </pc:picChg>
      </pc:sldChg>
      <pc:sldChg chg="add del">
        <pc:chgData name="Mark Thirlwell" userId="0eea46bc-1a08-4dae-8290-d9217da89020" providerId="ADAL" clId="{A74DFD5C-A00E-4D75-B54F-AE1372332AAE}" dt="2026-03-26T16:08:50.994" v="2502" actId="2696"/>
        <pc:sldMkLst>
          <pc:docMk/>
          <pc:sldMk cId="3607411232" sldId="929"/>
        </pc:sldMkLst>
      </pc:sldChg>
    </pc:docChg>
  </pc:docChgLst>
  <pc:docChgLst>
    <pc:chgData name="MARK FORSYTH" userId="6467108f-6d8c-465d-b436-0aaeb37b5b57" providerId="ADAL" clId="{6B4AEAE8-CF98-4785-8A88-859992D9DB8E}"/>
    <pc:docChg chg="custSel modSld">
      <pc:chgData name="MARK FORSYTH" userId="6467108f-6d8c-465d-b436-0aaeb37b5b57" providerId="ADAL" clId="{6B4AEAE8-CF98-4785-8A88-859992D9DB8E}" dt="2026-03-05T16:32:50.798" v="102" actId="20577"/>
      <pc:docMkLst>
        <pc:docMk/>
      </pc:docMkLst>
      <pc:sldChg chg="addSp delSp modSp mod">
        <pc:chgData name="MARK FORSYTH" userId="6467108f-6d8c-465d-b436-0aaeb37b5b57" providerId="ADAL" clId="{6B4AEAE8-CF98-4785-8A88-859992D9DB8E}" dt="2026-03-05T16:27:08.274" v="6" actId="1076"/>
        <pc:sldMkLst>
          <pc:docMk/>
          <pc:sldMk cId="2829929995" sldId="887"/>
        </pc:sldMkLst>
        <pc:spChg chg="mod">
          <ac:chgData name="MARK FORSYTH" userId="6467108f-6d8c-465d-b436-0aaeb37b5b57" providerId="ADAL" clId="{6B4AEAE8-CF98-4785-8A88-859992D9DB8E}" dt="2026-03-05T16:27:05.866" v="5" actId="14100"/>
          <ac:spMkLst>
            <pc:docMk/>
            <pc:sldMk cId="2829929995" sldId="887"/>
            <ac:spMk id="6" creationId="{63DEF0A9-7F3F-3D10-1348-19477BA25909}"/>
          </ac:spMkLst>
        </pc:spChg>
        <pc:picChg chg="add mod">
          <ac:chgData name="MARK FORSYTH" userId="6467108f-6d8c-465d-b436-0aaeb37b5b57" providerId="ADAL" clId="{6B4AEAE8-CF98-4785-8A88-859992D9DB8E}" dt="2026-03-05T16:27:08.274" v="6" actId="1076"/>
          <ac:picMkLst>
            <pc:docMk/>
            <pc:sldMk cId="2829929995" sldId="887"/>
            <ac:picMk id="2" creationId="{C3B8E19F-CBF2-5275-5694-CEBCA7B337E2}"/>
          </ac:picMkLst>
        </pc:picChg>
      </pc:sldChg>
      <pc:sldChg chg="addSp delSp modSp mod modNotesTx">
        <pc:chgData name="MARK FORSYTH" userId="6467108f-6d8c-465d-b436-0aaeb37b5b57" providerId="ADAL" clId="{6B4AEAE8-CF98-4785-8A88-859992D9DB8E}" dt="2026-03-05T16:32:50.798" v="102" actId="20577"/>
        <pc:sldMkLst>
          <pc:docMk/>
          <pc:sldMk cId="2777494311" sldId="888"/>
        </pc:sldMkLst>
        <pc:spChg chg="add mod">
          <ac:chgData name="MARK FORSYTH" userId="6467108f-6d8c-465d-b436-0aaeb37b5b57" providerId="ADAL" clId="{6B4AEAE8-CF98-4785-8A88-859992D9DB8E}" dt="2026-03-05T16:32:39.195" v="76" actId="164"/>
          <ac:spMkLst>
            <pc:docMk/>
            <pc:sldMk cId="2777494311" sldId="888"/>
            <ac:spMk id="2" creationId="{4A5557E0-82E1-20CE-8BD9-E58329FCF927}"/>
          </ac:spMkLst>
        </pc:spChg>
        <pc:spChg chg="add mod">
          <ac:chgData name="MARK FORSYTH" userId="6467108f-6d8c-465d-b436-0aaeb37b5b57" providerId="ADAL" clId="{6B4AEAE8-CF98-4785-8A88-859992D9DB8E}" dt="2026-03-05T16:32:39.195" v="76" actId="164"/>
          <ac:spMkLst>
            <pc:docMk/>
            <pc:sldMk cId="2777494311" sldId="888"/>
            <ac:spMk id="3" creationId="{A041C7A6-4CE5-CADF-16F4-0D517DBD85C5}"/>
          </ac:spMkLst>
        </pc:spChg>
        <pc:spChg chg="add mod">
          <ac:chgData name="MARK FORSYTH" userId="6467108f-6d8c-465d-b436-0aaeb37b5b57" providerId="ADAL" clId="{6B4AEAE8-CF98-4785-8A88-859992D9DB8E}" dt="2026-03-05T16:32:39.195" v="76" actId="164"/>
          <ac:spMkLst>
            <pc:docMk/>
            <pc:sldMk cId="2777494311" sldId="888"/>
            <ac:spMk id="4" creationId="{F13ECC54-B18B-D3A3-69FE-A5A6BDCBA26E}"/>
          </ac:spMkLst>
        </pc:spChg>
        <pc:spChg chg="mod">
          <ac:chgData name="MARK FORSYTH" userId="6467108f-6d8c-465d-b436-0aaeb37b5b57" providerId="ADAL" clId="{6B4AEAE8-CF98-4785-8A88-859992D9DB8E}" dt="2026-03-05T16:32:22.377" v="75" actId="6549"/>
          <ac:spMkLst>
            <pc:docMk/>
            <pc:sldMk cId="2777494311" sldId="888"/>
            <ac:spMk id="6" creationId="{63DEF0A9-7F3F-3D10-1348-19477BA25909}"/>
          </ac:spMkLst>
        </pc:spChg>
        <pc:spChg chg="add mod">
          <ac:chgData name="MARK FORSYTH" userId="6467108f-6d8c-465d-b436-0aaeb37b5b57" providerId="ADAL" clId="{6B4AEAE8-CF98-4785-8A88-859992D9DB8E}" dt="2026-03-05T16:32:39.195" v="76" actId="164"/>
          <ac:spMkLst>
            <pc:docMk/>
            <pc:sldMk cId="2777494311" sldId="888"/>
            <ac:spMk id="7" creationId="{24B228AD-BCBB-5B2B-2082-98CBECDC8759}"/>
          </ac:spMkLst>
        </pc:spChg>
        <pc:spChg chg="add mod">
          <ac:chgData name="MARK FORSYTH" userId="6467108f-6d8c-465d-b436-0aaeb37b5b57" providerId="ADAL" clId="{6B4AEAE8-CF98-4785-8A88-859992D9DB8E}" dt="2026-03-05T16:32:39.195" v="76" actId="164"/>
          <ac:spMkLst>
            <pc:docMk/>
            <pc:sldMk cId="2777494311" sldId="888"/>
            <ac:spMk id="8" creationId="{78D60E09-695F-9C3F-0FD8-70B94DC891CB}"/>
          </ac:spMkLst>
        </pc:spChg>
        <pc:spChg chg="mod">
          <ac:chgData name="MARK FORSYTH" userId="6467108f-6d8c-465d-b436-0aaeb37b5b57" providerId="ADAL" clId="{6B4AEAE8-CF98-4785-8A88-859992D9DB8E}" dt="2026-03-05T16:30:51.360" v="71" actId="1076"/>
          <ac:spMkLst>
            <pc:docMk/>
            <pc:sldMk cId="2777494311" sldId="888"/>
            <ac:spMk id="20" creationId="{E45B390F-E21D-EC38-1862-F44433109E7E}"/>
          </ac:spMkLst>
        </pc:spChg>
        <pc:spChg chg="mod">
          <ac:chgData name="MARK FORSYTH" userId="6467108f-6d8c-465d-b436-0aaeb37b5b57" providerId="ADAL" clId="{6B4AEAE8-CF98-4785-8A88-859992D9DB8E}" dt="2026-03-05T16:30:35.248" v="67" actId="1076"/>
          <ac:spMkLst>
            <pc:docMk/>
            <pc:sldMk cId="2777494311" sldId="888"/>
            <ac:spMk id="21" creationId="{971DFDB6-728F-F331-98B1-0FA123F95509}"/>
          </ac:spMkLst>
        </pc:spChg>
        <pc:spChg chg="mod">
          <ac:chgData name="MARK FORSYTH" userId="6467108f-6d8c-465d-b436-0aaeb37b5b57" providerId="ADAL" clId="{6B4AEAE8-CF98-4785-8A88-859992D9DB8E}" dt="2026-03-05T16:29:18.434" v="49" actId="14100"/>
          <ac:spMkLst>
            <pc:docMk/>
            <pc:sldMk cId="2777494311" sldId="888"/>
            <ac:spMk id="22" creationId="{24687BD2-C3F7-B35C-65EA-6A04197342FD}"/>
          </ac:spMkLst>
        </pc:spChg>
        <pc:spChg chg="mod">
          <ac:chgData name="MARK FORSYTH" userId="6467108f-6d8c-465d-b436-0aaeb37b5b57" providerId="ADAL" clId="{6B4AEAE8-CF98-4785-8A88-859992D9DB8E}" dt="2026-03-05T16:28:58.416" v="44" actId="1035"/>
          <ac:spMkLst>
            <pc:docMk/>
            <pc:sldMk cId="2777494311" sldId="888"/>
            <ac:spMk id="24" creationId="{D986A87D-9850-D4A6-87BA-3A6344F80C1B}"/>
          </ac:spMkLst>
        </pc:spChg>
        <pc:spChg chg="mod">
          <ac:chgData name="MARK FORSYTH" userId="6467108f-6d8c-465d-b436-0aaeb37b5b57" providerId="ADAL" clId="{6B4AEAE8-CF98-4785-8A88-859992D9DB8E}" dt="2026-03-05T16:30:41.265" v="69" actId="1076"/>
          <ac:spMkLst>
            <pc:docMk/>
            <pc:sldMk cId="2777494311" sldId="888"/>
            <ac:spMk id="27" creationId="{A455C318-C924-BABF-8EA2-A125FC524565}"/>
          </ac:spMkLst>
        </pc:spChg>
        <pc:spChg chg="mod">
          <ac:chgData name="MARK FORSYTH" userId="6467108f-6d8c-465d-b436-0aaeb37b5b57" providerId="ADAL" clId="{6B4AEAE8-CF98-4785-8A88-859992D9DB8E}" dt="2026-03-05T16:30:37.984" v="68" actId="1076"/>
          <ac:spMkLst>
            <pc:docMk/>
            <pc:sldMk cId="2777494311" sldId="888"/>
            <ac:spMk id="28" creationId="{8EE26C0C-34D2-2FB0-6B51-98715BDA367E}"/>
          </ac:spMkLst>
        </pc:spChg>
        <pc:spChg chg="mod">
          <ac:chgData name="MARK FORSYTH" userId="6467108f-6d8c-465d-b436-0aaeb37b5b57" providerId="ADAL" clId="{6B4AEAE8-CF98-4785-8A88-859992D9DB8E}" dt="2026-03-05T16:29:21.810" v="51" actId="14100"/>
          <ac:spMkLst>
            <pc:docMk/>
            <pc:sldMk cId="2777494311" sldId="888"/>
            <ac:spMk id="29" creationId="{65C3F4DC-FF55-E926-CDCD-F359E96B9168}"/>
          </ac:spMkLst>
        </pc:spChg>
        <pc:grpChg chg="add mod">
          <ac:chgData name="MARK FORSYTH" userId="6467108f-6d8c-465d-b436-0aaeb37b5b57" providerId="ADAL" clId="{6B4AEAE8-CF98-4785-8A88-859992D9DB8E}" dt="2026-03-05T16:32:39.195" v="76" actId="164"/>
          <ac:grpSpMkLst>
            <pc:docMk/>
            <pc:sldMk cId="2777494311" sldId="888"/>
            <ac:grpSpMk id="9" creationId="{C57B7FAE-FD36-D7EE-3043-3DD23B7BB882}"/>
          </ac:grpSpMkLst>
        </pc:grpChg>
      </pc:sldChg>
    </pc:docChg>
  </pc:docChgLst>
  <pc:docChgLst>
    <pc:chgData name="Andrasko, Rhiannon" userId="S::rhiannon.andrasko@wjec.co.uk::15be4c62-2de6-4343-a7f4-3c209826edd1" providerId="AD" clId="Web-{446D8987-1E97-269E-4198-1453289A9C9C}"/>
    <pc:docChg chg="mod modSld">
      <pc:chgData name="Andrasko, Rhiannon" userId="S::rhiannon.andrasko@wjec.co.uk::15be4c62-2de6-4343-a7f4-3c209826edd1" providerId="AD" clId="Web-{446D8987-1E97-269E-4198-1453289A9C9C}" dt="2026-03-19T16:20:20.658" v="3"/>
      <pc:docMkLst>
        <pc:docMk/>
      </pc:docMkLst>
      <pc:sldChg chg="modSp">
        <pc:chgData name="Andrasko, Rhiannon" userId="S::rhiannon.andrasko@wjec.co.uk::15be4c62-2de6-4343-a7f4-3c209826edd1" providerId="AD" clId="Web-{446D8987-1E97-269E-4198-1453289A9C9C}" dt="2026-03-19T16:13:24.572" v="0" actId="20577"/>
        <pc:sldMkLst>
          <pc:docMk/>
          <pc:sldMk cId="3366087152" sldId="885"/>
        </pc:sldMkLst>
        <pc:spChg chg="mod">
          <ac:chgData name="Andrasko, Rhiannon" userId="S::rhiannon.andrasko@wjec.co.uk::15be4c62-2de6-4343-a7f4-3c209826edd1" providerId="AD" clId="Web-{446D8987-1E97-269E-4198-1453289A9C9C}" dt="2026-03-19T16:13:24.572" v="0" actId="20577"/>
          <ac:spMkLst>
            <pc:docMk/>
            <pc:sldMk cId="3366087152" sldId="885"/>
            <ac:spMk id="4" creationId="{183CA12B-98D8-441B-A2DE-6FF2B2597824}"/>
          </ac:spMkLst>
        </pc:spChg>
      </pc:sldChg>
      <pc:sldChg chg="modSp">
        <pc:chgData name="Andrasko, Rhiannon" userId="S::rhiannon.andrasko@wjec.co.uk::15be4c62-2de6-4343-a7f4-3c209826edd1" providerId="AD" clId="Web-{446D8987-1E97-269E-4198-1453289A9C9C}" dt="2026-03-19T16:13:35.369" v="2" actId="20577"/>
        <pc:sldMkLst>
          <pc:docMk/>
          <pc:sldMk cId="334901489" sldId="886"/>
        </pc:sldMkLst>
        <pc:spChg chg="mod">
          <ac:chgData name="Andrasko, Rhiannon" userId="S::rhiannon.andrasko@wjec.co.uk::15be4c62-2de6-4343-a7f4-3c209826edd1" providerId="AD" clId="Web-{446D8987-1E97-269E-4198-1453289A9C9C}" dt="2026-03-19T16:13:35.369" v="2" actId="20577"/>
          <ac:spMkLst>
            <pc:docMk/>
            <pc:sldMk cId="334901489" sldId="886"/>
            <ac:spMk id="4" creationId="{BBFFC9DD-99F6-E5CA-5CF5-B1C6B4D6BBC1}"/>
          </ac:spMkLst>
        </pc:spChg>
      </pc:sldChg>
    </pc:docChg>
  </pc:docChgLst>
  <pc:docChgLst>
    <pc:chgData name="MARK FORSYTH" userId="6467108f-6d8c-465d-b436-0aaeb37b5b57" providerId="ADAL" clId="{8309C2C3-9089-49C7-8F6C-A63AD1EEDE0A}"/>
    <pc:docChg chg="undo custSel addSld delSld modSld sldOrd">
      <pc:chgData name="MARK FORSYTH" userId="6467108f-6d8c-465d-b436-0aaeb37b5b57" providerId="ADAL" clId="{8309C2C3-9089-49C7-8F6C-A63AD1EEDE0A}" dt="2026-03-09T17:41:37.004" v="3335" actId="478"/>
      <pc:docMkLst>
        <pc:docMk/>
      </pc:docMkLst>
      <pc:sldChg chg="modNotesTx">
        <pc:chgData name="MARK FORSYTH" userId="6467108f-6d8c-465d-b436-0aaeb37b5b57" providerId="ADAL" clId="{8309C2C3-9089-49C7-8F6C-A63AD1EEDE0A}" dt="2026-03-09T15:52:15.550" v="1984" actId="20577"/>
        <pc:sldMkLst>
          <pc:docMk/>
          <pc:sldMk cId="2829929995" sldId="887"/>
        </pc:sldMkLst>
      </pc:sldChg>
      <pc:sldChg chg="addSp delSp modSp mod modNotesTx">
        <pc:chgData name="MARK FORSYTH" userId="6467108f-6d8c-465d-b436-0aaeb37b5b57" providerId="ADAL" clId="{8309C2C3-9089-49C7-8F6C-A63AD1EEDE0A}" dt="2026-03-09T16:38:42.433" v="2713" actId="21"/>
        <pc:sldMkLst>
          <pc:docMk/>
          <pc:sldMk cId="1004672729" sldId="895"/>
        </pc:sldMkLst>
        <pc:spChg chg="mod">
          <ac:chgData name="MARK FORSYTH" userId="6467108f-6d8c-465d-b436-0aaeb37b5b57" providerId="ADAL" clId="{8309C2C3-9089-49C7-8F6C-A63AD1EEDE0A}" dt="2026-03-09T16:38:42.433" v="2713" actId="21"/>
          <ac:spMkLst>
            <pc:docMk/>
            <pc:sldMk cId="1004672729" sldId="895"/>
            <ac:spMk id="6" creationId="{63DEF0A9-7F3F-3D10-1348-19477BA25909}"/>
          </ac:spMkLst>
        </pc:spChg>
        <pc:picChg chg="add mod">
          <ac:chgData name="MARK FORSYTH" userId="6467108f-6d8c-465d-b436-0aaeb37b5b57" providerId="ADAL" clId="{8309C2C3-9089-49C7-8F6C-A63AD1EEDE0A}" dt="2026-03-09T16:33:40.620" v="2641" actId="1076"/>
          <ac:picMkLst>
            <pc:docMk/>
            <pc:sldMk cId="1004672729" sldId="895"/>
            <ac:picMk id="7" creationId="{EF05F823-F12E-46A2-EABC-F3C703FEABD8}"/>
          </ac:picMkLst>
        </pc:picChg>
      </pc:sldChg>
      <pc:sldChg chg="modSp mod">
        <pc:chgData name="MARK FORSYTH" userId="6467108f-6d8c-465d-b436-0aaeb37b5b57" providerId="ADAL" clId="{8309C2C3-9089-49C7-8F6C-A63AD1EEDE0A}" dt="2026-03-09T16:37:24.070" v="2712"/>
        <pc:sldMkLst>
          <pc:docMk/>
          <pc:sldMk cId="3151055663" sldId="896"/>
        </pc:sldMkLst>
        <pc:spChg chg="mod">
          <ac:chgData name="MARK FORSYTH" userId="6467108f-6d8c-465d-b436-0aaeb37b5b57" providerId="ADAL" clId="{8309C2C3-9089-49C7-8F6C-A63AD1EEDE0A}" dt="2026-03-09T16:37:24.070" v="2712"/>
          <ac:spMkLst>
            <pc:docMk/>
            <pc:sldMk cId="3151055663" sldId="896"/>
            <ac:spMk id="6" creationId="{63DEF0A9-7F3F-3D10-1348-19477BA25909}"/>
          </ac:spMkLst>
        </pc:spChg>
      </pc:sldChg>
      <pc:sldChg chg="addSp delSp modSp mod">
        <pc:chgData name="MARK FORSYTH" userId="6467108f-6d8c-465d-b436-0aaeb37b5b57" providerId="ADAL" clId="{8309C2C3-9089-49C7-8F6C-A63AD1EEDE0A}" dt="2026-03-09T16:39:53.831" v="2748" actId="14100"/>
        <pc:sldMkLst>
          <pc:docMk/>
          <pc:sldMk cId="3115016273" sldId="897"/>
        </pc:sldMkLst>
        <pc:picChg chg="add mod">
          <ac:chgData name="MARK FORSYTH" userId="6467108f-6d8c-465d-b436-0aaeb37b5b57" providerId="ADAL" clId="{8309C2C3-9089-49C7-8F6C-A63AD1EEDE0A}" dt="2026-03-09T16:39:53.831" v="2748" actId="14100"/>
          <ac:picMkLst>
            <pc:docMk/>
            <pc:sldMk cId="3115016273" sldId="897"/>
            <ac:picMk id="9" creationId="{ED8DE2EF-3F20-D098-D7B6-3E84820D0DDE}"/>
          </ac:picMkLst>
        </pc:picChg>
      </pc:sldChg>
      <pc:sldChg chg="addSp delSp modSp mod modNotesTx">
        <pc:chgData name="MARK FORSYTH" userId="6467108f-6d8c-465d-b436-0aaeb37b5b57" providerId="ADAL" clId="{8309C2C3-9089-49C7-8F6C-A63AD1EEDE0A}" dt="2026-03-09T16:52:11.534" v="2821" actId="20577"/>
        <pc:sldMkLst>
          <pc:docMk/>
          <pc:sldMk cId="4154263225" sldId="898"/>
        </pc:sldMkLst>
        <pc:picChg chg="add mod">
          <ac:chgData name="MARK FORSYTH" userId="6467108f-6d8c-465d-b436-0aaeb37b5b57" providerId="ADAL" clId="{8309C2C3-9089-49C7-8F6C-A63AD1EEDE0A}" dt="2026-03-09T16:51:59.516" v="2806" actId="14100"/>
          <ac:picMkLst>
            <pc:docMk/>
            <pc:sldMk cId="4154263225" sldId="898"/>
            <ac:picMk id="8" creationId="{CAFF4BAB-0519-8489-0766-9DFBEFC5DCC4}"/>
          </ac:picMkLst>
        </pc:picChg>
        <pc:picChg chg="add mod">
          <ac:chgData name="MARK FORSYTH" userId="6467108f-6d8c-465d-b436-0aaeb37b5b57" providerId="ADAL" clId="{8309C2C3-9089-49C7-8F6C-A63AD1EEDE0A}" dt="2026-03-09T16:52:02.043" v="2807" actId="14100"/>
          <ac:picMkLst>
            <pc:docMk/>
            <pc:sldMk cId="4154263225" sldId="898"/>
            <ac:picMk id="10" creationId="{C88BFA7A-A6B1-0C40-99B1-2586313C6B04}"/>
          </ac:picMkLst>
        </pc:picChg>
      </pc:sldChg>
      <pc:sldChg chg="delSp modSp modNotesTx">
        <pc:chgData name="MARK FORSYTH" userId="6467108f-6d8c-465d-b436-0aaeb37b5b57" providerId="ADAL" clId="{8309C2C3-9089-49C7-8F6C-A63AD1EEDE0A}" dt="2026-03-09T16:59:05.793" v="2853" actId="20577"/>
        <pc:sldMkLst>
          <pc:docMk/>
          <pc:sldMk cId="3234243402" sldId="900"/>
        </pc:sldMkLst>
        <pc:picChg chg="mod">
          <ac:chgData name="MARK FORSYTH" userId="6467108f-6d8c-465d-b436-0aaeb37b5b57" providerId="ADAL" clId="{8309C2C3-9089-49C7-8F6C-A63AD1EEDE0A}" dt="2026-03-09T16:58:56.457" v="2835" actId="1076"/>
          <ac:picMkLst>
            <pc:docMk/>
            <pc:sldMk cId="3234243402" sldId="900"/>
            <ac:picMk id="11267" creationId="{00000000-0000-0000-0000-000000000000}"/>
          </ac:picMkLst>
        </pc:picChg>
      </pc:sldChg>
      <pc:sldChg chg="addSp delSp modSp mod">
        <pc:chgData name="MARK FORSYTH" userId="6467108f-6d8c-465d-b436-0aaeb37b5b57" providerId="ADAL" clId="{8309C2C3-9089-49C7-8F6C-A63AD1EEDE0A}" dt="2026-03-09T17:05:32.784" v="2931" actId="20577"/>
        <pc:sldMkLst>
          <pc:docMk/>
          <pc:sldMk cId="2459309959" sldId="901"/>
        </pc:sldMkLst>
        <pc:spChg chg="mod">
          <ac:chgData name="MARK FORSYTH" userId="6467108f-6d8c-465d-b436-0aaeb37b5b57" providerId="ADAL" clId="{8309C2C3-9089-49C7-8F6C-A63AD1EEDE0A}" dt="2026-03-09T17:05:32.784" v="2931" actId="20577"/>
          <ac:spMkLst>
            <pc:docMk/>
            <pc:sldMk cId="2459309959" sldId="901"/>
            <ac:spMk id="6" creationId="{63DEF0A9-7F3F-3D10-1348-19477BA25909}"/>
          </ac:spMkLst>
        </pc:spChg>
        <pc:picChg chg="add mod">
          <ac:chgData name="MARK FORSYTH" userId="6467108f-6d8c-465d-b436-0aaeb37b5b57" providerId="ADAL" clId="{8309C2C3-9089-49C7-8F6C-A63AD1EEDE0A}" dt="2026-03-09T17:00:46.387" v="2861" actId="1076"/>
          <ac:picMkLst>
            <pc:docMk/>
            <pc:sldMk cId="2459309959" sldId="901"/>
            <ac:picMk id="9" creationId="{4C368CF9-04E1-3078-FE46-905B6B992BBA}"/>
          </ac:picMkLst>
        </pc:picChg>
      </pc:sldChg>
      <pc:sldChg chg="modSp mod">
        <pc:chgData name="MARK FORSYTH" userId="6467108f-6d8c-465d-b436-0aaeb37b5b57" providerId="ADAL" clId="{8309C2C3-9089-49C7-8F6C-A63AD1EEDE0A}" dt="2026-03-09T17:05:53.278" v="2934" actId="6549"/>
        <pc:sldMkLst>
          <pc:docMk/>
          <pc:sldMk cId="1852256628" sldId="902"/>
        </pc:sldMkLst>
        <pc:spChg chg="mod">
          <ac:chgData name="MARK FORSYTH" userId="6467108f-6d8c-465d-b436-0aaeb37b5b57" providerId="ADAL" clId="{8309C2C3-9089-49C7-8F6C-A63AD1EEDE0A}" dt="2026-03-09T17:05:53.278" v="2934" actId="6549"/>
          <ac:spMkLst>
            <pc:docMk/>
            <pc:sldMk cId="1852256628" sldId="902"/>
            <ac:spMk id="6" creationId="{63DEF0A9-7F3F-3D10-1348-19477BA25909}"/>
          </ac:spMkLst>
        </pc:spChg>
      </pc:sldChg>
      <pc:sldChg chg="addSp delSp modSp mod modNotesTx">
        <pc:chgData name="MARK FORSYTH" userId="6467108f-6d8c-465d-b436-0aaeb37b5b57" providerId="ADAL" clId="{8309C2C3-9089-49C7-8F6C-A63AD1EEDE0A}" dt="2026-03-09T17:15:31.095" v="3073" actId="478"/>
        <pc:sldMkLst>
          <pc:docMk/>
          <pc:sldMk cId="3992563420" sldId="903"/>
        </pc:sldMkLst>
      </pc:sldChg>
      <pc:sldChg chg="addSp delSp modSp mod ord modNotesTx">
        <pc:chgData name="MARK FORSYTH" userId="6467108f-6d8c-465d-b436-0aaeb37b5b57" providerId="ADAL" clId="{8309C2C3-9089-49C7-8F6C-A63AD1EEDE0A}" dt="2026-03-09T17:13:36.947" v="3045" actId="20577"/>
        <pc:sldMkLst>
          <pc:docMk/>
          <pc:sldMk cId="2540541769" sldId="907"/>
        </pc:sldMkLst>
        <pc:picChg chg="add mod">
          <ac:chgData name="MARK FORSYTH" userId="6467108f-6d8c-465d-b436-0aaeb37b5b57" providerId="ADAL" clId="{8309C2C3-9089-49C7-8F6C-A63AD1EEDE0A}" dt="2026-03-09T17:08:13.608" v="2992" actId="1076"/>
          <ac:picMkLst>
            <pc:docMk/>
            <pc:sldMk cId="2540541769" sldId="907"/>
            <ac:picMk id="4" creationId="{658E05BB-4F97-D800-196E-5A822ADA117D}"/>
          </ac:picMkLst>
        </pc:picChg>
      </pc:sldChg>
      <pc:sldChg chg="delSp">
        <pc:chgData name="MARK FORSYTH" userId="6467108f-6d8c-465d-b436-0aaeb37b5b57" providerId="ADAL" clId="{8309C2C3-9089-49C7-8F6C-A63AD1EEDE0A}" dt="2026-03-09T17:09:58.809" v="3010" actId="478"/>
        <pc:sldMkLst>
          <pc:docMk/>
          <pc:sldMk cId="4151925266" sldId="909"/>
        </pc:sldMkLst>
      </pc:sldChg>
      <pc:sldChg chg="addSp delSp modSp mod modNotesTx">
        <pc:chgData name="MARK FORSYTH" userId="6467108f-6d8c-465d-b436-0aaeb37b5b57" providerId="ADAL" clId="{8309C2C3-9089-49C7-8F6C-A63AD1EEDE0A}" dt="2026-03-09T17:19:54.219" v="3095" actId="1076"/>
        <pc:sldMkLst>
          <pc:docMk/>
          <pc:sldMk cId="1895768655" sldId="911"/>
        </pc:sldMkLst>
        <pc:picChg chg="add mod">
          <ac:chgData name="MARK FORSYTH" userId="6467108f-6d8c-465d-b436-0aaeb37b5b57" providerId="ADAL" clId="{8309C2C3-9089-49C7-8F6C-A63AD1EEDE0A}" dt="2026-03-09T17:19:54.219" v="3095" actId="1076"/>
          <ac:picMkLst>
            <pc:docMk/>
            <pc:sldMk cId="1895768655" sldId="911"/>
            <ac:picMk id="11" creationId="{1DB10775-F87B-99D0-72B4-94BA6771ADB4}"/>
          </ac:picMkLst>
        </pc:picChg>
      </pc:sldChg>
      <pc:sldChg chg="addSp delSp modSp">
        <pc:chgData name="MARK FORSYTH" userId="6467108f-6d8c-465d-b436-0aaeb37b5b57" providerId="ADAL" clId="{8309C2C3-9089-49C7-8F6C-A63AD1EEDE0A}" dt="2026-03-09T17:13:51.684" v="3072" actId="478"/>
        <pc:sldMkLst>
          <pc:docMk/>
          <pc:sldMk cId="2205047439" sldId="912"/>
        </pc:sldMkLst>
      </pc:sldChg>
      <pc:sldChg chg="addSp delSp modSp mod">
        <pc:chgData name="MARK FORSYTH" userId="6467108f-6d8c-465d-b436-0aaeb37b5b57" providerId="ADAL" clId="{8309C2C3-9089-49C7-8F6C-A63AD1EEDE0A}" dt="2026-03-09T17:23:01.364" v="3108" actId="1076"/>
        <pc:sldMkLst>
          <pc:docMk/>
          <pc:sldMk cId="2667281311" sldId="914"/>
        </pc:sldMkLst>
        <pc:spChg chg="mod">
          <ac:chgData name="MARK FORSYTH" userId="6467108f-6d8c-465d-b436-0aaeb37b5b57" providerId="ADAL" clId="{8309C2C3-9089-49C7-8F6C-A63AD1EEDE0A}" dt="2026-03-09T17:22:37.199" v="3103" actId="14100"/>
          <ac:spMkLst>
            <pc:docMk/>
            <pc:sldMk cId="2667281311" sldId="914"/>
            <ac:spMk id="6" creationId="{63DEF0A9-7F3F-3D10-1348-19477BA25909}"/>
          </ac:spMkLst>
        </pc:spChg>
        <pc:spChg chg="add mod">
          <ac:chgData name="MARK FORSYTH" userId="6467108f-6d8c-465d-b436-0aaeb37b5b57" providerId="ADAL" clId="{8309C2C3-9089-49C7-8F6C-A63AD1EEDE0A}" dt="2026-03-09T17:23:01.364" v="3108" actId="1076"/>
          <ac:spMkLst>
            <pc:docMk/>
            <pc:sldMk cId="2667281311" sldId="914"/>
            <ac:spMk id="7" creationId="{615E415C-C7D5-037C-2BCE-D292710D1528}"/>
          </ac:spMkLst>
        </pc:spChg>
        <pc:picChg chg="add mod">
          <ac:chgData name="MARK FORSYTH" userId="6467108f-6d8c-465d-b436-0aaeb37b5b57" providerId="ADAL" clId="{8309C2C3-9089-49C7-8F6C-A63AD1EEDE0A}" dt="2026-03-09T17:22:44.208" v="3106" actId="1076"/>
          <ac:picMkLst>
            <pc:docMk/>
            <pc:sldMk cId="2667281311" sldId="914"/>
            <ac:picMk id="4" creationId="{77E5AEE5-EF79-66B0-E731-FDB06D538379}"/>
          </ac:picMkLst>
        </pc:picChg>
      </pc:sldChg>
      <pc:sldChg chg="addSp delSp modSp mod modNotesTx">
        <pc:chgData name="MARK FORSYTH" userId="6467108f-6d8c-465d-b436-0aaeb37b5b57" providerId="ADAL" clId="{8309C2C3-9089-49C7-8F6C-A63AD1EEDE0A}" dt="2026-03-09T17:39:33.212" v="3314" actId="1076"/>
        <pc:sldMkLst>
          <pc:docMk/>
          <pc:sldMk cId="2021573382" sldId="915"/>
        </pc:sldMkLst>
        <pc:spChg chg="mod">
          <ac:chgData name="MARK FORSYTH" userId="6467108f-6d8c-465d-b436-0aaeb37b5b57" providerId="ADAL" clId="{8309C2C3-9089-49C7-8F6C-A63AD1EEDE0A}" dt="2026-03-09T17:31:02.749" v="3189" actId="1076"/>
          <ac:spMkLst>
            <pc:docMk/>
            <pc:sldMk cId="2021573382" sldId="915"/>
            <ac:spMk id="4" creationId="{00000000-0000-0000-0000-000000000000}"/>
          </ac:spMkLst>
        </pc:spChg>
        <pc:spChg chg="add mod">
          <ac:chgData name="MARK FORSYTH" userId="6467108f-6d8c-465d-b436-0aaeb37b5b57" providerId="ADAL" clId="{8309C2C3-9089-49C7-8F6C-A63AD1EEDE0A}" dt="2026-03-09T17:33:00.789" v="3246" actId="207"/>
          <ac:spMkLst>
            <pc:docMk/>
            <pc:sldMk cId="2021573382" sldId="915"/>
            <ac:spMk id="8" creationId="{E2B93F30-9EFC-33B5-6705-0F86439A4353}"/>
          </ac:spMkLst>
        </pc:spChg>
        <pc:spChg chg="mod">
          <ac:chgData name="MARK FORSYTH" userId="6467108f-6d8c-465d-b436-0aaeb37b5b57" providerId="ADAL" clId="{8309C2C3-9089-49C7-8F6C-A63AD1EEDE0A}" dt="2026-03-09T17:33:54.924" v="3260" actId="1076"/>
          <ac:spMkLst>
            <pc:docMk/>
            <pc:sldMk cId="2021573382" sldId="915"/>
            <ac:spMk id="10" creationId="{EAAF9E11-A45E-104D-A268-A78A01ADE9E7}"/>
          </ac:spMkLst>
        </pc:spChg>
        <pc:spChg chg="add mod">
          <ac:chgData name="MARK FORSYTH" userId="6467108f-6d8c-465d-b436-0aaeb37b5b57" providerId="ADAL" clId="{8309C2C3-9089-49C7-8F6C-A63AD1EEDE0A}" dt="2026-03-09T17:33:09.576" v="3249" actId="207"/>
          <ac:spMkLst>
            <pc:docMk/>
            <pc:sldMk cId="2021573382" sldId="915"/>
            <ac:spMk id="11" creationId="{7546900A-D27A-303F-58A9-02A1429F60FF}"/>
          </ac:spMkLst>
        </pc:spChg>
        <pc:spChg chg="add mod">
          <ac:chgData name="MARK FORSYTH" userId="6467108f-6d8c-465d-b436-0aaeb37b5b57" providerId="ADAL" clId="{8309C2C3-9089-49C7-8F6C-A63AD1EEDE0A}" dt="2026-03-09T17:33:39.776" v="3257" actId="1035"/>
          <ac:spMkLst>
            <pc:docMk/>
            <pc:sldMk cId="2021573382" sldId="915"/>
            <ac:spMk id="12" creationId="{24590F86-A396-E9F0-C4E1-5C8E567CBA7D}"/>
          </ac:spMkLst>
        </pc:spChg>
        <pc:spChg chg="add mod">
          <ac:chgData name="MARK FORSYTH" userId="6467108f-6d8c-465d-b436-0aaeb37b5b57" providerId="ADAL" clId="{8309C2C3-9089-49C7-8F6C-A63AD1EEDE0A}" dt="2026-03-09T17:33:17.665" v="3251" actId="208"/>
          <ac:spMkLst>
            <pc:docMk/>
            <pc:sldMk cId="2021573382" sldId="915"/>
            <ac:spMk id="13" creationId="{D0B92804-90E1-4934-3047-F67FD6FB6B88}"/>
          </ac:spMkLst>
        </pc:spChg>
        <pc:spChg chg="add mod">
          <ac:chgData name="MARK FORSYTH" userId="6467108f-6d8c-465d-b436-0aaeb37b5b57" providerId="ADAL" clId="{8309C2C3-9089-49C7-8F6C-A63AD1EEDE0A}" dt="2026-03-09T17:33:21.880" v="3252" actId="1035"/>
          <ac:spMkLst>
            <pc:docMk/>
            <pc:sldMk cId="2021573382" sldId="915"/>
            <ac:spMk id="14" creationId="{B7BA15E8-34AC-6D21-0920-29DA93EFCEA7}"/>
          </ac:spMkLst>
        </pc:spChg>
        <pc:spChg chg="add mod">
          <ac:chgData name="MARK FORSYTH" userId="6467108f-6d8c-465d-b436-0aaeb37b5b57" providerId="ADAL" clId="{8309C2C3-9089-49C7-8F6C-A63AD1EEDE0A}" dt="2026-03-09T17:28:45.230" v="3162" actId="339"/>
          <ac:spMkLst>
            <pc:docMk/>
            <pc:sldMk cId="2021573382" sldId="915"/>
            <ac:spMk id="15" creationId="{4F7D07BC-EFF5-A7C1-79B3-13D7D8570D83}"/>
          </ac:spMkLst>
        </pc:spChg>
        <pc:spChg chg="add mod">
          <ac:chgData name="MARK FORSYTH" userId="6467108f-6d8c-465d-b436-0aaeb37b5b57" providerId="ADAL" clId="{8309C2C3-9089-49C7-8F6C-A63AD1EEDE0A}" dt="2026-03-09T17:30:00.956" v="3180" actId="208"/>
          <ac:spMkLst>
            <pc:docMk/>
            <pc:sldMk cId="2021573382" sldId="915"/>
            <ac:spMk id="21" creationId="{1873E161-6F01-FBAC-5F0C-AD726494CA25}"/>
          </ac:spMkLst>
        </pc:spChg>
        <pc:spChg chg="add mod">
          <ac:chgData name="MARK FORSYTH" userId="6467108f-6d8c-465d-b436-0aaeb37b5b57" providerId="ADAL" clId="{8309C2C3-9089-49C7-8F6C-A63AD1EEDE0A}" dt="2026-03-09T17:31:16.599" v="3195" actId="1076"/>
          <ac:spMkLst>
            <pc:docMk/>
            <pc:sldMk cId="2021573382" sldId="915"/>
            <ac:spMk id="24" creationId="{240C7E19-4AE6-EB93-2BFF-E9F7D21C8B43}"/>
          </ac:spMkLst>
        </pc:spChg>
        <pc:spChg chg="add mod">
          <ac:chgData name="MARK FORSYTH" userId="6467108f-6d8c-465d-b436-0aaeb37b5b57" providerId="ADAL" clId="{8309C2C3-9089-49C7-8F6C-A63AD1EEDE0A}" dt="2026-03-09T17:32:29.554" v="3230" actId="14100"/>
          <ac:spMkLst>
            <pc:docMk/>
            <pc:sldMk cId="2021573382" sldId="915"/>
            <ac:spMk id="32" creationId="{BA6466E5-E685-83E8-EE09-B0B985754FBA}"/>
          </ac:spMkLst>
        </pc:spChg>
        <pc:spChg chg="add mod">
          <ac:chgData name="MARK FORSYTH" userId="6467108f-6d8c-465d-b436-0aaeb37b5b57" providerId="ADAL" clId="{8309C2C3-9089-49C7-8F6C-A63AD1EEDE0A}" dt="2026-03-09T17:32:52.876" v="3245" actId="1076"/>
          <ac:spMkLst>
            <pc:docMk/>
            <pc:sldMk cId="2021573382" sldId="915"/>
            <ac:spMk id="33" creationId="{BB267B6D-E2B8-A1BF-CA7B-F2EC13E1F839}"/>
          </ac:spMkLst>
        </pc:spChg>
        <pc:spChg chg="add mod">
          <ac:chgData name="MARK FORSYTH" userId="6467108f-6d8c-465d-b436-0aaeb37b5b57" providerId="ADAL" clId="{8309C2C3-9089-49C7-8F6C-A63AD1EEDE0A}" dt="2026-03-09T17:34:32.663" v="3272" actId="1076"/>
          <ac:spMkLst>
            <pc:docMk/>
            <pc:sldMk cId="2021573382" sldId="915"/>
            <ac:spMk id="34" creationId="{4BF2CCBB-271C-7D83-1843-A57A705B048C}"/>
          </ac:spMkLst>
        </pc:spChg>
        <pc:picChg chg="add mod">
          <ac:chgData name="MARK FORSYTH" userId="6467108f-6d8c-465d-b436-0aaeb37b5b57" providerId="ADAL" clId="{8309C2C3-9089-49C7-8F6C-A63AD1EEDE0A}" dt="2026-03-09T17:39:33.212" v="3314" actId="1076"/>
          <ac:picMkLst>
            <pc:docMk/>
            <pc:sldMk cId="2021573382" sldId="915"/>
            <ac:picMk id="37" creationId="{07166709-232A-7555-747A-FD4469FBDC2C}"/>
          </ac:picMkLst>
        </pc:picChg>
        <pc:cxnChg chg="add mod">
          <ac:chgData name="MARK FORSYTH" userId="6467108f-6d8c-465d-b436-0aaeb37b5b57" providerId="ADAL" clId="{8309C2C3-9089-49C7-8F6C-A63AD1EEDE0A}" dt="2026-03-09T17:30:13.107" v="3183" actId="14100"/>
          <ac:cxnSpMkLst>
            <pc:docMk/>
            <pc:sldMk cId="2021573382" sldId="915"/>
            <ac:cxnSpMk id="17" creationId="{65E453C5-4BC7-E84A-7AAC-AE67DEAC856A}"/>
          </ac:cxnSpMkLst>
        </pc:cxnChg>
        <pc:cxnChg chg="add mod">
          <ac:chgData name="MARK FORSYTH" userId="6467108f-6d8c-465d-b436-0aaeb37b5b57" providerId="ADAL" clId="{8309C2C3-9089-49C7-8F6C-A63AD1EEDE0A}" dt="2026-03-09T17:29:38.532" v="3171" actId="14100"/>
          <ac:cxnSpMkLst>
            <pc:docMk/>
            <pc:sldMk cId="2021573382" sldId="915"/>
            <ac:cxnSpMk id="19" creationId="{E7736A28-5327-5D7F-577C-DE3BF99373D4}"/>
          </ac:cxnSpMkLst>
        </pc:cxnChg>
        <pc:cxnChg chg="add mod">
          <ac:chgData name="MARK FORSYTH" userId="6467108f-6d8c-465d-b436-0aaeb37b5b57" providerId="ADAL" clId="{8309C2C3-9089-49C7-8F6C-A63AD1EEDE0A}" dt="2026-03-09T17:31:24.733" v="3197" actId="13822"/>
          <ac:cxnSpMkLst>
            <pc:docMk/>
            <pc:sldMk cId="2021573382" sldId="915"/>
            <ac:cxnSpMk id="26" creationId="{FD68FFC0-E2D0-2E36-BAA2-0109E3BD5334}"/>
          </ac:cxnSpMkLst>
        </pc:cxnChg>
        <pc:cxnChg chg="add mod">
          <ac:chgData name="MARK FORSYTH" userId="6467108f-6d8c-465d-b436-0aaeb37b5b57" providerId="ADAL" clId="{8309C2C3-9089-49C7-8F6C-A63AD1EEDE0A}" dt="2026-03-09T17:31:33.569" v="3200" actId="14100"/>
          <ac:cxnSpMkLst>
            <pc:docMk/>
            <pc:sldMk cId="2021573382" sldId="915"/>
            <ac:cxnSpMk id="27" creationId="{0523B8C9-C876-A3A8-AC58-710E84A68340}"/>
          </ac:cxnSpMkLst>
        </pc:cxnChg>
        <pc:cxnChg chg="add mod">
          <ac:chgData name="MARK FORSYTH" userId="6467108f-6d8c-465d-b436-0aaeb37b5b57" providerId="ADAL" clId="{8309C2C3-9089-49C7-8F6C-A63AD1EEDE0A}" dt="2026-03-09T17:31:52.718" v="3203" actId="14100"/>
          <ac:cxnSpMkLst>
            <pc:docMk/>
            <pc:sldMk cId="2021573382" sldId="915"/>
            <ac:cxnSpMk id="29" creationId="{C8CFD4A1-E9D9-9702-4BEE-4E82ADB7F33A}"/>
          </ac:cxnSpMkLst>
        </pc:cxnChg>
        <pc:cxnChg chg="add mod">
          <ac:chgData name="MARK FORSYTH" userId="6467108f-6d8c-465d-b436-0aaeb37b5b57" providerId="ADAL" clId="{8309C2C3-9089-49C7-8F6C-A63AD1EEDE0A}" dt="2026-03-09T17:34:27.218" v="3270" actId="1076"/>
          <ac:cxnSpMkLst>
            <pc:docMk/>
            <pc:sldMk cId="2021573382" sldId="915"/>
            <ac:cxnSpMk id="35" creationId="{B6F15F5D-5335-9E1B-CBE2-A4757848192E}"/>
          </ac:cxnSpMkLst>
        </pc:cxnChg>
      </pc:sldChg>
      <pc:sldChg chg="addSp delSp modSp mod">
        <pc:chgData name="MARK FORSYTH" userId="6467108f-6d8c-465d-b436-0aaeb37b5b57" providerId="ADAL" clId="{8309C2C3-9089-49C7-8F6C-A63AD1EEDE0A}" dt="2026-03-09T17:41:37.004" v="3335" actId="478"/>
        <pc:sldMkLst>
          <pc:docMk/>
          <pc:sldMk cId="31210115" sldId="916"/>
        </pc:sldMkLst>
        <pc:spChg chg="mod">
          <ac:chgData name="MARK FORSYTH" userId="6467108f-6d8c-465d-b436-0aaeb37b5b57" providerId="ADAL" clId="{8309C2C3-9089-49C7-8F6C-A63AD1EEDE0A}" dt="2026-03-09T17:41:24.391" v="3332" actId="6549"/>
          <ac:spMkLst>
            <pc:docMk/>
            <pc:sldMk cId="31210115" sldId="916"/>
            <ac:spMk id="3" creationId="{00000000-0000-0000-0000-000000000000}"/>
          </ac:spMkLst>
        </pc:spChg>
      </pc:sldChg>
      <pc:sldChg chg="addSp delSp modSp new mod modNotesTx">
        <pc:chgData name="MARK FORSYTH" userId="6467108f-6d8c-465d-b436-0aaeb37b5b57" providerId="ADAL" clId="{8309C2C3-9089-49C7-8F6C-A63AD1EEDE0A}" dt="2026-03-09T16:21:18.751" v="2606" actId="14100"/>
        <pc:sldMkLst>
          <pc:docMk/>
          <pc:sldMk cId="414669525" sldId="917"/>
        </pc:sldMkLst>
        <pc:spChg chg="mod">
          <ac:chgData name="MARK FORSYTH" userId="6467108f-6d8c-465d-b436-0aaeb37b5b57" providerId="ADAL" clId="{8309C2C3-9089-49C7-8F6C-A63AD1EEDE0A}" dt="2026-03-09T16:18:33.403" v="2531"/>
          <ac:spMkLst>
            <pc:docMk/>
            <pc:sldMk cId="414669525" sldId="917"/>
            <ac:spMk id="6" creationId="{4AEDCFDE-310E-8DEA-B485-0E4E95E1668A}"/>
          </ac:spMkLst>
        </pc:spChg>
        <pc:spChg chg="mod">
          <ac:chgData name="MARK FORSYTH" userId="6467108f-6d8c-465d-b436-0aaeb37b5b57" providerId="ADAL" clId="{8309C2C3-9089-49C7-8F6C-A63AD1EEDE0A}" dt="2026-03-09T16:18:33.403" v="2531"/>
          <ac:spMkLst>
            <pc:docMk/>
            <pc:sldMk cId="414669525" sldId="917"/>
            <ac:spMk id="7" creationId="{2F6CB19C-A286-DE9C-392A-0D492A1BF848}"/>
          </ac:spMkLst>
        </pc:spChg>
        <pc:spChg chg="mod">
          <ac:chgData name="MARK FORSYTH" userId="6467108f-6d8c-465d-b436-0aaeb37b5b57" providerId="ADAL" clId="{8309C2C3-9089-49C7-8F6C-A63AD1EEDE0A}" dt="2026-03-09T16:18:33.403" v="2531"/>
          <ac:spMkLst>
            <pc:docMk/>
            <pc:sldMk cId="414669525" sldId="917"/>
            <ac:spMk id="8" creationId="{FA02125F-CA55-D5D2-7049-EDBEE0FF5810}"/>
          </ac:spMkLst>
        </pc:spChg>
        <pc:spChg chg="add mod">
          <ac:chgData name="MARK FORSYTH" userId="6467108f-6d8c-465d-b436-0aaeb37b5b57" providerId="ADAL" clId="{8309C2C3-9089-49C7-8F6C-A63AD1EEDE0A}" dt="2026-03-09T16:21:18.751" v="2606" actId="14100"/>
          <ac:spMkLst>
            <pc:docMk/>
            <pc:sldMk cId="414669525" sldId="917"/>
            <ac:spMk id="9" creationId="{3EC45CB2-19A6-5AF4-7607-1A889BF1F609}"/>
          </ac:spMkLst>
        </pc:spChg>
        <pc:spChg chg="mod">
          <ac:chgData name="MARK FORSYTH" userId="6467108f-6d8c-465d-b436-0aaeb37b5b57" providerId="ADAL" clId="{8309C2C3-9089-49C7-8F6C-A63AD1EEDE0A}" dt="2026-03-09T16:18:33.403" v="2531"/>
          <ac:spMkLst>
            <pc:docMk/>
            <pc:sldMk cId="414669525" sldId="917"/>
            <ac:spMk id="12" creationId="{0A8B7AB9-DFBA-ECD2-270E-FA75620D8EE3}"/>
          </ac:spMkLst>
        </pc:spChg>
        <pc:spChg chg="mod">
          <ac:chgData name="MARK FORSYTH" userId="6467108f-6d8c-465d-b436-0aaeb37b5b57" providerId="ADAL" clId="{8309C2C3-9089-49C7-8F6C-A63AD1EEDE0A}" dt="2026-03-09T16:18:33.403" v="2531"/>
          <ac:spMkLst>
            <pc:docMk/>
            <pc:sldMk cId="414669525" sldId="917"/>
            <ac:spMk id="13" creationId="{1FDF1F9A-8193-7AEE-56FF-5F9C1CD35E44}"/>
          </ac:spMkLst>
        </pc:spChg>
        <pc:spChg chg="mod">
          <ac:chgData name="MARK FORSYTH" userId="6467108f-6d8c-465d-b436-0aaeb37b5b57" providerId="ADAL" clId="{8309C2C3-9089-49C7-8F6C-A63AD1EEDE0A}" dt="2026-03-09T16:18:33.403" v="2531"/>
          <ac:spMkLst>
            <pc:docMk/>
            <pc:sldMk cId="414669525" sldId="917"/>
            <ac:spMk id="14" creationId="{13D97606-F8B7-05B2-2D29-C9015177F419}"/>
          </ac:spMkLst>
        </pc:spChg>
        <pc:spChg chg="mod">
          <ac:chgData name="MARK FORSYTH" userId="6467108f-6d8c-465d-b436-0aaeb37b5b57" providerId="ADAL" clId="{8309C2C3-9089-49C7-8F6C-A63AD1EEDE0A}" dt="2026-03-09T16:18:33.403" v="2531"/>
          <ac:spMkLst>
            <pc:docMk/>
            <pc:sldMk cId="414669525" sldId="917"/>
            <ac:spMk id="15" creationId="{FD679CA3-73BE-AC14-39E2-4F48C450D4B0}"/>
          </ac:spMkLst>
        </pc:spChg>
        <pc:spChg chg="mod">
          <ac:chgData name="MARK FORSYTH" userId="6467108f-6d8c-465d-b436-0aaeb37b5b57" providerId="ADAL" clId="{8309C2C3-9089-49C7-8F6C-A63AD1EEDE0A}" dt="2026-03-09T16:18:33.403" v="2531"/>
          <ac:spMkLst>
            <pc:docMk/>
            <pc:sldMk cId="414669525" sldId="917"/>
            <ac:spMk id="22" creationId="{B88ACB9C-11D6-F0E0-9CE3-DA50FB33362B}"/>
          </ac:spMkLst>
        </pc:spChg>
        <pc:spChg chg="mod">
          <ac:chgData name="MARK FORSYTH" userId="6467108f-6d8c-465d-b436-0aaeb37b5b57" providerId="ADAL" clId="{8309C2C3-9089-49C7-8F6C-A63AD1EEDE0A}" dt="2026-03-09T16:18:33.403" v="2531"/>
          <ac:spMkLst>
            <pc:docMk/>
            <pc:sldMk cId="414669525" sldId="917"/>
            <ac:spMk id="23" creationId="{0B60D348-9C85-624C-0EBF-3AF280E2B432}"/>
          </ac:spMkLst>
        </pc:spChg>
        <pc:grpChg chg="mod">
          <ac:chgData name="MARK FORSYTH" userId="6467108f-6d8c-465d-b436-0aaeb37b5b57" providerId="ADAL" clId="{8309C2C3-9089-49C7-8F6C-A63AD1EEDE0A}" dt="2026-03-09T16:18:39.180" v="2532" actId="1076"/>
          <ac:grpSpMkLst>
            <pc:docMk/>
            <pc:sldMk cId="414669525" sldId="917"/>
            <ac:grpSpMk id="3" creationId="{A2EE1AF4-E678-825C-ED1C-69DDB74DDA03}"/>
          </ac:grpSpMkLst>
        </pc:grpChg>
        <pc:grpChg chg="mod">
          <ac:chgData name="MARK FORSYTH" userId="6467108f-6d8c-465d-b436-0aaeb37b5b57" providerId="ADAL" clId="{8309C2C3-9089-49C7-8F6C-A63AD1EEDE0A}" dt="2026-03-09T16:18:33.403" v="2531"/>
          <ac:grpSpMkLst>
            <pc:docMk/>
            <pc:sldMk cId="414669525" sldId="917"/>
            <ac:grpSpMk id="4" creationId="{480090EC-DBAA-C07F-D4D7-57670BC1FFE7}"/>
          </ac:grpSpMkLst>
        </pc:grpChg>
      </pc:sldChg>
      <pc:sldChg chg="addSp modSp add mod modNotesTx">
        <pc:chgData name="MARK FORSYTH" userId="6467108f-6d8c-465d-b436-0aaeb37b5b57" providerId="ADAL" clId="{8309C2C3-9089-49C7-8F6C-A63AD1EEDE0A}" dt="2026-03-09T16:22:16.642" v="2635" actId="14100"/>
        <pc:sldMkLst>
          <pc:docMk/>
          <pc:sldMk cId="3576373982" sldId="919"/>
        </pc:sldMkLst>
        <pc:spChg chg="mod">
          <ac:chgData name="MARK FORSYTH" userId="6467108f-6d8c-465d-b436-0aaeb37b5b57" providerId="ADAL" clId="{8309C2C3-9089-49C7-8F6C-A63AD1EEDE0A}" dt="2026-03-09T16:21:39.757" v="2608"/>
          <ac:spMkLst>
            <pc:docMk/>
            <pc:sldMk cId="3576373982" sldId="919"/>
            <ac:spMk id="6" creationId="{1969BCA0-D6A8-4190-F0F5-EF7E63BD6D45}"/>
          </ac:spMkLst>
        </pc:spChg>
        <pc:spChg chg="mod">
          <ac:chgData name="MARK FORSYTH" userId="6467108f-6d8c-465d-b436-0aaeb37b5b57" providerId="ADAL" clId="{8309C2C3-9089-49C7-8F6C-A63AD1EEDE0A}" dt="2026-03-09T16:21:39.757" v="2608"/>
          <ac:spMkLst>
            <pc:docMk/>
            <pc:sldMk cId="3576373982" sldId="919"/>
            <ac:spMk id="7" creationId="{15E45383-BBB8-BC7D-BD1C-A6131125089B}"/>
          </ac:spMkLst>
        </pc:spChg>
        <pc:spChg chg="mod">
          <ac:chgData name="MARK FORSYTH" userId="6467108f-6d8c-465d-b436-0aaeb37b5b57" providerId="ADAL" clId="{8309C2C3-9089-49C7-8F6C-A63AD1EEDE0A}" dt="2026-03-09T16:21:39.757" v="2608"/>
          <ac:spMkLst>
            <pc:docMk/>
            <pc:sldMk cId="3576373982" sldId="919"/>
            <ac:spMk id="8" creationId="{78D2B50D-1005-ABA2-758E-939D45A44336}"/>
          </ac:spMkLst>
        </pc:spChg>
        <pc:spChg chg="mod">
          <ac:chgData name="MARK FORSYTH" userId="6467108f-6d8c-465d-b436-0aaeb37b5b57" providerId="ADAL" clId="{8309C2C3-9089-49C7-8F6C-A63AD1EEDE0A}" dt="2026-03-09T16:22:16.642" v="2635" actId="14100"/>
          <ac:spMkLst>
            <pc:docMk/>
            <pc:sldMk cId="3576373982" sldId="919"/>
            <ac:spMk id="9" creationId="{58BAD7BB-45F3-154B-3EEA-85939F4BAB1D}"/>
          </ac:spMkLst>
        </pc:spChg>
        <pc:spChg chg="mod">
          <ac:chgData name="MARK FORSYTH" userId="6467108f-6d8c-465d-b436-0aaeb37b5b57" providerId="ADAL" clId="{8309C2C3-9089-49C7-8F6C-A63AD1EEDE0A}" dt="2026-03-09T16:21:39.757" v="2608"/>
          <ac:spMkLst>
            <pc:docMk/>
            <pc:sldMk cId="3576373982" sldId="919"/>
            <ac:spMk id="12" creationId="{FE5AFC1A-12DF-8D82-F0DD-166FD6CECD7F}"/>
          </ac:spMkLst>
        </pc:spChg>
        <pc:spChg chg="mod">
          <ac:chgData name="MARK FORSYTH" userId="6467108f-6d8c-465d-b436-0aaeb37b5b57" providerId="ADAL" clId="{8309C2C3-9089-49C7-8F6C-A63AD1EEDE0A}" dt="2026-03-09T16:21:39.757" v="2608"/>
          <ac:spMkLst>
            <pc:docMk/>
            <pc:sldMk cId="3576373982" sldId="919"/>
            <ac:spMk id="13" creationId="{01223095-DEF4-61DA-345F-963757F47B21}"/>
          </ac:spMkLst>
        </pc:spChg>
        <pc:spChg chg="mod">
          <ac:chgData name="MARK FORSYTH" userId="6467108f-6d8c-465d-b436-0aaeb37b5b57" providerId="ADAL" clId="{8309C2C3-9089-49C7-8F6C-A63AD1EEDE0A}" dt="2026-03-09T16:21:39.757" v="2608"/>
          <ac:spMkLst>
            <pc:docMk/>
            <pc:sldMk cId="3576373982" sldId="919"/>
            <ac:spMk id="14" creationId="{E3C885B8-35D6-CA54-7ED5-05399B900313}"/>
          </ac:spMkLst>
        </pc:spChg>
        <pc:spChg chg="mod">
          <ac:chgData name="MARK FORSYTH" userId="6467108f-6d8c-465d-b436-0aaeb37b5b57" providerId="ADAL" clId="{8309C2C3-9089-49C7-8F6C-A63AD1EEDE0A}" dt="2026-03-09T16:21:39.757" v="2608"/>
          <ac:spMkLst>
            <pc:docMk/>
            <pc:sldMk cId="3576373982" sldId="919"/>
            <ac:spMk id="15" creationId="{B5B6F04F-A3D6-B63F-F4D3-4AC6F9452F14}"/>
          </ac:spMkLst>
        </pc:spChg>
        <pc:spChg chg="mod">
          <ac:chgData name="MARK FORSYTH" userId="6467108f-6d8c-465d-b436-0aaeb37b5b57" providerId="ADAL" clId="{8309C2C3-9089-49C7-8F6C-A63AD1EEDE0A}" dt="2026-03-09T16:21:39.757" v="2608"/>
          <ac:spMkLst>
            <pc:docMk/>
            <pc:sldMk cId="3576373982" sldId="919"/>
            <ac:spMk id="22" creationId="{E11BB613-BF6B-5C2B-A003-61527C13D846}"/>
          </ac:spMkLst>
        </pc:spChg>
        <pc:spChg chg="mod">
          <ac:chgData name="MARK FORSYTH" userId="6467108f-6d8c-465d-b436-0aaeb37b5b57" providerId="ADAL" clId="{8309C2C3-9089-49C7-8F6C-A63AD1EEDE0A}" dt="2026-03-09T16:21:39.757" v="2608"/>
          <ac:spMkLst>
            <pc:docMk/>
            <pc:sldMk cId="3576373982" sldId="919"/>
            <ac:spMk id="23" creationId="{D23E349F-048E-BFEF-EF4E-7B13A6A8A895}"/>
          </ac:spMkLst>
        </pc:spChg>
        <pc:grpChg chg="add mod">
          <ac:chgData name="MARK FORSYTH" userId="6467108f-6d8c-465d-b436-0aaeb37b5b57" providerId="ADAL" clId="{8309C2C3-9089-49C7-8F6C-A63AD1EEDE0A}" dt="2026-03-09T16:21:39.757" v="2608"/>
          <ac:grpSpMkLst>
            <pc:docMk/>
            <pc:sldMk cId="3576373982" sldId="919"/>
            <ac:grpSpMk id="3" creationId="{9C095BE7-1EBF-C2C2-8F40-753A3B65A9E0}"/>
          </ac:grpSpMkLst>
        </pc:grpChg>
      </pc:sldChg>
      <pc:sldChg chg="addSp delSp modSp add mod">
        <pc:chgData name="MARK FORSYTH" userId="6467108f-6d8c-465d-b436-0aaeb37b5b57" providerId="ADAL" clId="{8309C2C3-9089-49C7-8F6C-A63AD1EEDE0A}" dt="2026-03-09T16:39:02.348" v="2743" actId="20577"/>
        <pc:sldMkLst>
          <pc:docMk/>
          <pc:sldMk cId="3046150659" sldId="920"/>
        </pc:sldMkLst>
        <pc:spChg chg="add del mod">
          <ac:chgData name="MARK FORSYTH" userId="6467108f-6d8c-465d-b436-0aaeb37b5b57" providerId="ADAL" clId="{8309C2C3-9089-49C7-8F6C-A63AD1EEDE0A}" dt="2026-03-09T16:39:02.348" v="2743" actId="20577"/>
          <ac:spMkLst>
            <pc:docMk/>
            <pc:sldMk cId="3046150659" sldId="920"/>
            <ac:spMk id="6" creationId="{173B9439-F7DE-690C-70D4-C9E0DA42E15E}"/>
          </ac:spMkLst>
        </pc:spChg>
      </pc:sldChg>
      <pc:sldChg chg="addSp delSp modSp add mod modNotesTx">
        <pc:chgData name="MARK FORSYTH" userId="6467108f-6d8c-465d-b436-0aaeb37b5b57" providerId="ADAL" clId="{8309C2C3-9089-49C7-8F6C-A63AD1EEDE0A}" dt="2026-03-09T17:07:44.129" v="2986" actId="20577"/>
        <pc:sldMkLst>
          <pc:docMk/>
          <pc:sldMk cId="1107226941" sldId="922"/>
        </pc:sldMkLst>
      </pc:sldChg>
      <pc:sldChg chg="addSp delSp modSp add mod modNotesTx">
        <pc:chgData name="MARK FORSYTH" userId="6467108f-6d8c-465d-b436-0aaeb37b5b57" providerId="ADAL" clId="{8309C2C3-9089-49C7-8F6C-A63AD1EEDE0A}" dt="2026-03-09T16:21:35.479" v="2607" actId="164"/>
        <pc:sldMkLst>
          <pc:docMk/>
          <pc:sldMk cId="3343768576" sldId="924"/>
        </pc:sldMkLst>
        <pc:spChg chg="mod">
          <ac:chgData name="MARK FORSYTH" userId="6467108f-6d8c-465d-b436-0aaeb37b5b57" providerId="ADAL" clId="{8309C2C3-9089-49C7-8F6C-A63AD1EEDE0A}" dt="2026-03-09T16:14:05.522" v="2484" actId="14100"/>
          <ac:spMkLst>
            <pc:docMk/>
            <pc:sldMk cId="3343768576" sldId="924"/>
            <ac:spMk id="6" creationId="{971A83F9-952F-20B1-B713-A0B72D340D1C}"/>
          </ac:spMkLst>
        </pc:spChg>
        <pc:spChg chg="add mod">
          <ac:chgData name="MARK FORSYTH" userId="6467108f-6d8c-465d-b436-0aaeb37b5b57" providerId="ADAL" clId="{8309C2C3-9089-49C7-8F6C-A63AD1EEDE0A}" dt="2026-03-09T16:08:09.399" v="2259" actId="164"/>
          <ac:spMkLst>
            <pc:docMk/>
            <pc:sldMk cId="3343768576" sldId="924"/>
            <ac:spMk id="7" creationId="{5DA99AE0-95C0-4592-1E16-59928C3AD5C2}"/>
          </ac:spMkLst>
        </pc:spChg>
        <pc:spChg chg="add mod">
          <ac:chgData name="MARK FORSYTH" userId="6467108f-6d8c-465d-b436-0aaeb37b5b57" providerId="ADAL" clId="{8309C2C3-9089-49C7-8F6C-A63AD1EEDE0A}" dt="2026-03-09T16:08:09.399" v="2259" actId="164"/>
          <ac:spMkLst>
            <pc:docMk/>
            <pc:sldMk cId="3343768576" sldId="924"/>
            <ac:spMk id="10" creationId="{5A3CD376-A8DF-9E67-5F03-9B27E31268B2}"/>
          </ac:spMkLst>
        </pc:spChg>
        <pc:spChg chg="mod">
          <ac:chgData name="MARK FORSYTH" userId="6467108f-6d8c-465d-b436-0aaeb37b5b57" providerId="ADAL" clId="{8309C2C3-9089-49C7-8F6C-A63AD1EEDE0A}" dt="2026-03-09T16:08:09.399" v="2259" actId="164"/>
          <ac:spMkLst>
            <pc:docMk/>
            <pc:sldMk cId="3343768576" sldId="924"/>
            <ac:spMk id="11" creationId="{BFA1C6DF-A371-A5F5-207A-83ED54FCB9A7}"/>
          </ac:spMkLst>
        </pc:spChg>
        <pc:spChg chg="mod">
          <ac:chgData name="MARK FORSYTH" userId="6467108f-6d8c-465d-b436-0aaeb37b5b57" providerId="ADAL" clId="{8309C2C3-9089-49C7-8F6C-A63AD1EEDE0A}" dt="2026-03-09T16:08:09.399" v="2259" actId="164"/>
          <ac:spMkLst>
            <pc:docMk/>
            <pc:sldMk cId="3343768576" sldId="924"/>
            <ac:spMk id="12" creationId="{7819C14A-02EF-0806-14D7-F9F985F17DCF}"/>
          </ac:spMkLst>
        </pc:spChg>
        <pc:spChg chg="add mod">
          <ac:chgData name="MARK FORSYTH" userId="6467108f-6d8c-465d-b436-0aaeb37b5b57" providerId="ADAL" clId="{8309C2C3-9089-49C7-8F6C-A63AD1EEDE0A}" dt="2026-03-09T16:08:09.399" v="2259" actId="164"/>
          <ac:spMkLst>
            <pc:docMk/>
            <pc:sldMk cId="3343768576" sldId="924"/>
            <ac:spMk id="14" creationId="{6638638A-A412-6A20-EE6E-08C3118E9EC8}"/>
          </ac:spMkLst>
        </pc:spChg>
        <pc:spChg chg="add mod">
          <ac:chgData name="MARK FORSYTH" userId="6467108f-6d8c-465d-b436-0aaeb37b5b57" providerId="ADAL" clId="{8309C2C3-9089-49C7-8F6C-A63AD1EEDE0A}" dt="2026-03-09T16:08:09.399" v="2259" actId="164"/>
          <ac:spMkLst>
            <pc:docMk/>
            <pc:sldMk cId="3343768576" sldId="924"/>
            <ac:spMk id="16" creationId="{3447EE94-D86F-F830-85F9-48AF17CA9E66}"/>
          </ac:spMkLst>
        </pc:spChg>
        <pc:spChg chg="add mod">
          <ac:chgData name="MARK FORSYTH" userId="6467108f-6d8c-465d-b436-0aaeb37b5b57" providerId="ADAL" clId="{8309C2C3-9089-49C7-8F6C-A63AD1EEDE0A}" dt="2026-03-09T16:08:09.399" v="2259" actId="164"/>
          <ac:spMkLst>
            <pc:docMk/>
            <pc:sldMk cId="3343768576" sldId="924"/>
            <ac:spMk id="76" creationId="{A9EA0982-24D8-1A88-1E92-2AE61D8484F1}"/>
          </ac:spMkLst>
        </pc:spChg>
        <pc:spChg chg="add mod">
          <ac:chgData name="MARK FORSYTH" userId="6467108f-6d8c-465d-b436-0aaeb37b5b57" providerId="ADAL" clId="{8309C2C3-9089-49C7-8F6C-A63AD1EEDE0A}" dt="2026-03-09T16:08:09.399" v="2259" actId="164"/>
          <ac:spMkLst>
            <pc:docMk/>
            <pc:sldMk cId="3343768576" sldId="924"/>
            <ac:spMk id="77" creationId="{6237CCDA-10ED-097F-3383-DB2835682916}"/>
          </ac:spMkLst>
        </pc:spChg>
        <pc:spChg chg="mod">
          <ac:chgData name="MARK FORSYTH" userId="6467108f-6d8c-465d-b436-0aaeb37b5b57" providerId="ADAL" clId="{8309C2C3-9089-49C7-8F6C-A63AD1EEDE0A}" dt="2026-03-09T16:08:21.930" v="2338"/>
          <ac:spMkLst>
            <pc:docMk/>
            <pc:sldMk cId="3343768576" sldId="924"/>
            <ac:spMk id="88" creationId="{7F38CCE2-F6E8-B9FF-6F8D-E06183900E98}"/>
          </ac:spMkLst>
        </pc:spChg>
        <pc:spChg chg="mod">
          <ac:chgData name="MARK FORSYTH" userId="6467108f-6d8c-465d-b436-0aaeb37b5b57" providerId="ADAL" clId="{8309C2C3-9089-49C7-8F6C-A63AD1EEDE0A}" dt="2026-03-09T16:11:57.619" v="2406" actId="1076"/>
          <ac:spMkLst>
            <pc:docMk/>
            <pc:sldMk cId="3343768576" sldId="924"/>
            <ac:spMk id="89" creationId="{D3267E0A-4370-B86C-115A-832D04C0DE15}"/>
          </ac:spMkLst>
        </pc:spChg>
        <pc:spChg chg="mod">
          <ac:chgData name="MARK FORSYTH" userId="6467108f-6d8c-465d-b436-0aaeb37b5b57" providerId="ADAL" clId="{8309C2C3-9089-49C7-8F6C-A63AD1EEDE0A}" dt="2026-03-09T16:09:24.187" v="2340" actId="207"/>
          <ac:spMkLst>
            <pc:docMk/>
            <pc:sldMk cId="3343768576" sldId="924"/>
            <ac:spMk id="92" creationId="{2035BB6D-6D40-0D74-44C9-A376DF330E5C}"/>
          </ac:spMkLst>
        </pc:spChg>
        <pc:spChg chg="mod">
          <ac:chgData name="MARK FORSYTH" userId="6467108f-6d8c-465d-b436-0aaeb37b5b57" providerId="ADAL" clId="{8309C2C3-9089-49C7-8F6C-A63AD1EEDE0A}" dt="2026-03-09T16:09:31.656" v="2341" actId="207"/>
          <ac:spMkLst>
            <pc:docMk/>
            <pc:sldMk cId="3343768576" sldId="924"/>
            <ac:spMk id="93" creationId="{AE644FF9-994E-5CBC-9F02-5CD246361100}"/>
          </ac:spMkLst>
        </pc:spChg>
        <pc:spChg chg="mod">
          <ac:chgData name="MARK FORSYTH" userId="6467108f-6d8c-465d-b436-0aaeb37b5b57" providerId="ADAL" clId="{8309C2C3-9089-49C7-8F6C-A63AD1EEDE0A}" dt="2026-03-09T16:08:21.930" v="2338"/>
          <ac:spMkLst>
            <pc:docMk/>
            <pc:sldMk cId="3343768576" sldId="924"/>
            <ac:spMk id="94" creationId="{571B5675-C7E5-008F-3719-048D05A5D768}"/>
          </ac:spMkLst>
        </pc:spChg>
        <pc:spChg chg="mod">
          <ac:chgData name="MARK FORSYTH" userId="6467108f-6d8c-465d-b436-0aaeb37b5b57" providerId="ADAL" clId="{8309C2C3-9089-49C7-8F6C-A63AD1EEDE0A}" dt="2026-03-09T16:08:21.930" v="2338"/>
          <ac:spMkLst>
            <pc:docMk/>
            <pc:sldMk cId="3343768576" sldId="924"/>
            <ac:spMk id="95" creationId="{E3F4B97C-6BE9-652F-CE74-3D754B145E82}"/>
          </ac:spMkLst>
        </pc:spChg>
        <pc:spChg chg="mod">
          <ac:chgData name="MARK FORSYTH" userId="6467108f-6d8c-465d-b436-0aaeb37b5b57" providerId="ADAL" clId="{8309C2C3-9089-49C7-8F6C-A63AD1EEDE0A}" dt="2026-03-09T16:08:21.930" v="2338"/>
          <ac:spMkLst>
            <pc:docMk/>
            <pc:sldMk cId="3343768576" sldId="924"/>
            <ac:spMk id="102" creationId="{53F5B0EF-75B9-E128-B98B-8D8A2202526C}"/>
          </ac:spMkLst>
        </pc:spChg>
        <pc:spChg chg="mod">
          <ac:chgData name="MARK FORSYTH" userId="6467108f-6d8c-465d-b436-0aaeb37b5b57" providerId="ADAL" clId="{8309C2C3-9089-49C7-8F6C-A63AD1EEDE0A}" dt="2026-03-09T16:10:16.664" v="2379" actId="1038"/>
          <ac:spMkLst>
            <pc:docMk/>
            <pc:sldMk cId="3343768576" sldId="924"/>
            <ac:spMk id="103" creationId="{555DC144-79D0-48E1-62E6-DBD41595D37D}"/>
          </ac:spMkLst>
        </pc:spChg>
        <pc:spChg chg="add mod">
          <ac:chgData name="MARK FORSYTH" userId="6467108f-6d8c-465d-b436-0aaeb37b5b57" providerId="ADAL" clId="{8309C2C3-9089-49C7-8F6C-A63AD1EEDE0A}" dt="2026-03-09T16:18:12.589" v="2530" actId="164"/>
          <ac:spMkLst>
            <pc:docMk/>
            <pc:sldMk cId="3343768576" sldId="924"/>
            <ac:spMk id="119" creationId="{56EE3400-FDE4-0F6C-F8B7-5B496138FB44}"/>
          </ac:spMkLst>
        </pc:spChg>
        <pc:spChg chg="add mod">
          <ac:chgData name="MARK FORSYTH" userId="6467108f-6d8c-465d-b436-0aaeb37b5b57" providerId="ADAL" clId="{8309C2C3-9089-49C7-8F6C-A63AD1EEDE0A}" dt="2026-03-09T16:21:35.479" v="2607" actId="164"/>
          <ac:spMkLst>
            <pc:docMk/>
            <pc:sldMk cId="3343768576" sldId="924"/>
            <ac:spMk id="120" creationId="{F1C05409-B8B7-3B22-2F26-AEBE68D7542B}"/>
          </ac:spMkLst>
        </pc:spChg>
        <pc:grpChg chg="add mod">
          <ac:chgData name="MARK FORSYTH" userId="6467108f-6d8c-465d-b436-0aaeb37b5b57" providerId="ADAL" clId="{8309C2C3-9089-49C7-8F6C-A63AD1EEDE0A}" dt="2026-03-09T16:18:12.589" v="2530" actId="164"/>
          <ac:grpSpMkLst>
            <pc:docMk/>
            <pc:sldMk cId="3343768576" sldId="924"/>
            <ac:grpSpMk id="86" creationId="{0DFB3F0D-7FB1-8B28-8AB1-7FCE1C79BC2E}"/>
          </ac:grpSpMkLst>
        </pc:grpChg>
        <pc:grpChg chg="add mod">
          <ac:chgData name="MARK FORSYTH" userId="6467108f-6d8c-465d-b436-0aaeb37b5b57" providerId="ADAL" clId="{8309C2C3-9089-49C7-8F6C-A63AD1EEDE0A}" dt="2026-03-09T16:21:35.479" v="2607" actId="164"/>
          <ac:grpSpMkLst>
            <pc:docMk/>
            <pc:sldMk cId="3343768576" sldId="924"/>
            <ac:grpSpMk id="87" creationId="{2E862D45-46C4-345F-C899-E143EEE4F9E0}"/>
          </ac:grpSpMkLst>
        </pc:grpChg>
        <pc:grpChg chg="add mod">
          <ac:chgData name="MARK FORSYTH" userId="6467108f-6d8c-465d-b436-0aaeb37b5b57" providerId="ADAL" clId="{8309C2C3-9089-49C7-8F6C-A63AD1EEDE0A}" dt="2026-03-09T16:18:12.589" v="2530" actId="164"/>
          <ac:grpSpMkLst>
            <pc:docMk/>
            <pc:sldMk cId="3343768576" sldId="924"/>
            <ac:grpSpMk id="121" creationId="{69DFF783-72FC-91C8-6436-E40551205264}"/>
          </ac:grpSpMkLst>
        </pc:grpChg>
        <pc:grpChg chg="add mod">
          <ac:chgData name="MARK FORSYTH" userId="6467108f-6d8c-465d-b436-0aaeb37b5b57" providerId="ADAL" clId="{8309C2C3-9089-49C7-8F6C-A63AD1EEDE0A}" dt="2026-03-09T16:21:35.479" v="2607" actId="164"/>
          <ac:grpSpMkLst>
            <pc:docMk/>
            <pc:sldMk cId="3343768576" sldId="924"/>
            <ac:grpSpMk id="122" creationId="{09E9FC45-B594-9EA8-F6ED-6BCBC1762D6D}"/>
          </ac:grpSpMkLst>
        </pc:grpChg>
        <pc:cxnChg chg="mod">
          <ac:chgData name="MARK FORSYTH" userId="6467108f-6d8c-465d-b436-0aaeb37b5b57" providerId="ADAL" clId="{8309C2C3-9089-49C7-8F6C-A63AD1EEDE0A}" dt="2026-03-09T16:12:04.997" v="2409" actId="14100"/>
          <ac:cxnSpMkLst>
            <pc:docMk/>
            <pc:sldMk cId="3343768576" sldId="924"/>
            <ac:cxnSpMk id="15" creationId="{81EB7B7C-CE0B-7988-64FC-539BD0018D81}"/>
          </ac:cxnSpMkLst>
        </pc:cxnChg>
        <pc:cxnChg chg="add mod">
          <ac:chgData name="MARK FORSYTH" userId="6467108f-6d8c-465d-b436-0aaeb37b5b57" providerId="ADAL" clId="{8309C2C3-9089-49C7-8F6C-A63AD1EEDE0A}" dt="2026-03-09T16:06:32.993" v="2249" actId="1036"/>
          <ac:cxnSpMkLst>
            <pc:docMk/>
            <pc:sldMk cId="3343768576" sldId="924"/>
            <ac:cxnSpMk id="18" creationId="{865278EB-74BF-FC01-CA6E-0521BAADAAD0}"/>
          </ac:cxnSpMkLst>
        </pc:cxnChg>
        <pc:cxnChg chg="mod">
          <ac:chgData name="MARK FORSYTH" userId="6467108f-6d8c-465d-b436-0aaeb37b5b57" providerId="ADAL" clId="{8309C2C3-9089-49C7-8F6C-A63AD1EEDE0A}" dt="2026-03-09T16:07:53.316" v="2257" actId="14100"/>
          <ac:cxnSpMkLst>
            <pc:docMk/>
            <pc:sldMk cId="3343768576" sldId="924"/>
            <ac:cxnSpMk id="19" creationId="{7F1949C2-4DD5-E015-1E8B-8147FA985CBD}"/>
          </ac:cxnSpMkLst>
        </pc:cxnChg>
        <pc:cxnChg chg="add mod">
          <ac:chgData name="MARK FORSYTH" userId="6467108f-6d8c-465d-b436-0aaeb37b5b57" providerId="ADAL" clId="{8309C2C3-9089-49C7-8F6C-A63AD1EEDE0A}" dt="2026-03-09T16:03:12.419" v="2179" actId="14100"/>
          <ac:cxnSpMkLst>
            <pc:docMk/>
            <pc:sldMk cId="3343768576" sldId="924"/>
            <ac:cxnSpMk id="21" creationId="{D4DACC79-224B-A83E-84B8-5630A7B30C61}"/>
          </ac:cxnSpMkLst>
        </pc:cxnChg>
        <pc:cxnChg chg="add mod">
          <ac:chgData name="MARK FORSYTH" userId="6467108f-6d8c-465d-b436-0aaeb37b5b57" providerId="ADAL" clId="{8309C2C3-9089-49C7-8F6C-A63AD1EEDE0A}" dt="2026-03-09T16:06:36.566" v="2250" actId="14100"/>
          <ac:cxnSpMkLst>
            <pc:docMk/>
            <pc:sldMk cId="3343768576" sldId="924"/>
            <ac:cxnSpMk id="28" creationId="{E0798676-B3C9-1009-0903-CBEF207DE356}"/>
          </ac:cxnSpMkLst>
        </pc:cxnChg>
        <pc:cxnChg chg="add mod">
          <ac:chgData name="MARK FORSYTH" userId="6467108f-6d8c-465d-b436-0aaeb37b5b57" providerId="ADAL" clId="{8309C2C3-9089-49C7-8F6C-A63AD1EEDE0A}" dt="2026-03-09T16:06:32.993" v="2249" actId="1036"/>
          <ac:cxnSpMkLst>
            <pc:docMk/>
            <pc:sldMk cId="3343768576" sldId="924"/>
            <ac:cxnSpMk id="29" creationId="{A05AD870-78A1-117D-E9EA-A16A978D4E7C}"/>
          </ac:cxnSpMkLst>
        </pc:cxnChg>
        <pc:cxnChg chg="add mod">
          <ac:chgData name="MARK FORSYTH" userId="6467108f-6d8c-465d-b436-0aaeb37b5b57" providerId="ADAL" clId="{8309C2C3-9089-49C7-8F6C-A63AD1EEDE0A}" dt="2026-03-09T16:03:29.203" v="2187" actId="1037"/>
          <ac:cxnSpMkLst>
            <pc:docMk/>
            <pc:sldMk cId="3343768576" sldId="924"/>
            <ac:cxnSpMk id="56" creationId="{3F750022-929F-F534-7132-1F415064FAC9}"/>
          </ac:cxnSpMkLst>
        </pc:cxnChg>
        <pc:cxnChg chg="add mod">
          <ac:chgData name="MARK FORSYTH" userId="6467108f-6d8c-465d-b436-0aaeb37b5b57" providerId="ADAL" clId="{8309C2C3-9089-49C7-8F6C-A63AD1EEDE0A}" dt="2026-03-09T16:10:46.038" v="2381" actId="14100"/>
          <ac:cxnSpMkLst>
            <pc:docMk/>
            <pc:sldMk cId="3343768576" sldId="924"/>
            <ac:cxnSpMk id="64" creationId="{9697816B-E388-0833-999B-C0B4B0799CCE}"/>
          </ac:cxnSpMkLst>
        </pc:cxnChg>
        <pc:cxnChg chg="add mod">
          <ac:chgData name="MARK FORSYTH" userId="6467108f-6d8c-465d-b436-0aaeb37b5b57" providerId="ADAL" clId="{8309C2C3-9089-49C7-8F6C-A63AD1EEDE0A}" dt="2026-03-09T16:05:41.993" v="2206" actId="14100"/>
          <ac:cxnSpMkLst>
            <pc:docMk/>
            <pc:sldMk cId="3343768576" sldId="924"/>
            <ac:cxnSpMk id="79" creationId="{12DF5584-FA13-7DE8-E1CB-5BBC434DC2C0}"/>
          </ac:cxnSpMkLst>
        </pc:cxnChg>
        <pc:cxnChg chg="mod">
          <ac:chgData name="MARK FORSYTH" userId="6467108f-6d8c-465d-b436-0aaeb37b5b57" providerId="ADAL" clId="{8309C2C3-9089-49C7-8F6C-A63AD1EEDE0A}" dt="2026-03-09T16:12:00.503" v="2407" actId="14100"/>
          <ac:cxnSpMkLst>
            <pc:docMk/>
            <pc:sldMk cId="3343768576" sldId="924"/>
            <ac:cxnSpMk id="90" creationId="{7F2824C0-2767-4CBE-25CD-535D3E87DD6C}"/>
          </ac:cxnSpMkLst>
        </pc:cxnChg>
        <pc:cxnChg chg="mod">
          <ac:chgData name="MARK FORSYTH" userId="6467108f-6d8c-465d-b436-0aaeb37b5b57" providerId="ADAL" clId="{8309C2C3-9089-49C7-8F6C-A63AD1EEDE0A}" dt="2026-03-09T16:11:44.250" v="2405" actId="208"/>
          <ac:cxnSpMkLst>
            <pc:docMk/>
            <pc:sldMk cId="3343768576" sldId="924"/>
            <ac:cxnSpMk id="97" creationId="{C4E73494-2ADD-136B-48BC-5EDD83F87B77}"/>
          </ac:cxnSpMkLst>
        </pc:cxnChg>
        <pc:cxnChg chg="mod">
          <ac:chgData name="MARK FORSYTH" userId="6467108f-6d8c-465d-b436-0aaeb37b5b57" providerId="ADAL" clId="{8309C2C3-9089-49C7-8F6C-A63AD1EEDE0A}" dt="2026-03-09T16:10:25.480" v="2380" actId="208"/>
          <ac:cxnSpMkLst>
            <pc:docMk/>
            <pc:sldMk cId="3343768576" sldId="924"/>
            <ac:cxnSpMk id="98" creationId="{B835CEE6-0A93-2CA8-ADCE-F5401C094FD7}"/>
          </ac:cxnSpMkLst>
        </pc:cxnChg>
        <pc:cxnChg chg="mod">
          <ac:chgData name="MARK FORSYTH" userId="6467108f-6d8c-465d-b436-0aaeb37b5b57" providerId="ADAL" clId="{8309C2C3-9089-49C7-8F6C-A63AD1EEDE0A}" dt="2026-03-09T16:11:41.405" v="2404" actId="208"/>
          <ac:cxnSpMkLst>
            <pc:docMk/>
            <pc:sldMk cId="3343768576" sldId="924"/>
            <ac:cxnSpMk id="100" creationId="{E6F39AD7-156A-7EC0-82BA-71ABA89CDB1D}"/>
          </ac:cxnSpMkLst>
        </pc:cxnChg>
        <pc:cxnChg chg="mod">
          <ac:chgData name="MARK FORSYTH" userId="6467108f-6d8c-465d-b436-0aaeb37b5b57" providerId="ADAL" clId="{8309C2C3-9089-49C7-8F6C-A63AD1EEDE0A}" dt="2026-03-09T16:14:49.840" v="2505" actId="208"/>
          <ac:cxnSpMkLst>
            <pc:docMk/>
            <pc:sldMk cId="3343768576" sldId="924"/>
            <ac:cxnSpMk id="101" creationId="{C5F89FEE-929F-BBBD-6BE7-730BFE4BBD53}"/>
          </ac:cxnSpMkLst>
        </pc:cxnChg>
        <pc:cxnChg chg="mod">
          <ac:chgData name="MARK FORSYTH" userId="6467108f-6d8c-465d-b436-0aaeb37b5b57" providerId="ADAL" clId="{8309C2C3-9089-49C7-8F6C-A63AD1EEDE0A}" dt="2026-03-09T16:10:11.192" v="2361" actId="14100"/>
          <ac:cxnSpMkLst>
            <pc:docMk/>
            <pc:sldMk cId="3343768576" sldId="924"/>
            <ac:cxnSpMk id="104" creationId="{94D33559-4C06-44F4-4CB2-146D07E684D5}"/>
          </ac:cxnSpMkLst>
        </pc:cxnChg>
        <pc:cxnChg chg="add mod">
          <ac:chgData name="MARK FORSYTH" userId="6467108f-6d8c-465d-b436-0aaeb37b5b57" providerId="ADAL" clId="{8309C2C3-9089-49C7-8F6C-A63AD1EEDE0A}" dt="2026-03-09T16:18:12.589" v="2530" actId="164"/>
          <ac:cxnSpMkLst>
            <pc:docMk/>
            <pc:sldMk cId="3343768576" sldId="924"/>
            <ac:cxnSpMk id="108" creationId="{994EEEDA-844D-2787-1493-975EE138856B}"/>
          </ac:cxnSpMkLst>
        </pc:cxnChg>
        <pc:cxnChg chg="add mod">
          <ac:chgData name="MARK FORSYTH" userId="6467108f-6d8c-465d-b436-0aaeb37b5b57" providerId="ADAL" clId="{8309C2C3-9089-49C7-8F6C-A63AD1EEDE0A}" dt="2026-03-09T16:21:35.479" v="2607" actId="164"/>
          <ac:cxnSpMkLst>
            <pc:docMk/>
            <pc:sldMk cId="3343768576" sldId="924"/>
            <ac:cxnSpMk id="112" creationId="{50B9FE0D-8542-8BBA-098F-2272442C9B5B}"/>
          </ac:cxnSpMkLst>
        </pc:cxnChg>
      </pc:sldChg>
      <pc:sldChg chg="addSp delSp modSp add mod modNotesTx">
        <pc:chgData name="MARK FORSYTH" userId="6467108f-6d8c-465d-b436-0aaeb37b5b57" providerId="ADAL" clId="{8309C2C3-9089-49C7-8F6C-A63AD1EEDE0A}" dt="2026-03-09T17:11:16.737" v="3023" actId="478"/>
        <pc:sldMkLst>
          <pc:docMk/>
          <pc:sldMk cId="728096486" sldId="926"/>
        </pc:sldMkLst>
        <pc:spChg chg="mod">
          <ac:chgData name="MARK FORSYTH" userId="6467108f-6d8c-465d-b436-0aaeb37b5b57" providerId="ADAL" clId="{8309C2C3-9089-49C7-8F6C-A63AD1EEDE0A}" dt="2026-03-09T17:11:01.092" v="3018" actId="14100"/>
          <ac:spMkLst>
            <pc:docMk/>
            <pc:sldMk cId="728096486" sldId="926"/>
            <ac:spMk id="5" creationId="{0DDE6C6B-054C-50AA-9EEF-629949504906}"/>
          </ac:spMkLst>
        </pc:spChg>
        <pc:spChg chg="add mod">
          <ac:chgData name="MARK FORSYTH" userId="6467108f-6d8c-465d-b436-0aaeb37b5b57" providerId="ADAL" clId="{8309C2C3-9089-49C7-8F6C-A63AD1EEDE0A}" dt="2026-03-09T17:11:06.395" v="3020" actId="1076"/>
          <ac:spMkLst>
            <pc:docMk/>
            <pc:sldMk cId="728096486" sldId="926"/>
            <ac:spMk id="12" creationId="{C4D1671F-FD4C-89E5-4A61-820AFBF522E7}"/>
          </ac:spMkLst>
        </pc:spChg>
        <pc:spChg chg="add mod">
          <ac:chgData name="MARK FORSYTH" userId="6467108f-6d8c-465d-b436-0aaeb37b5b57" providerId="ADAL" clId="{8309C2C3-9089-49C7-8F6C-A63AD1EEDE0A}" dt="2026-03-09T17:11:14.038" v="3022" actId="1076"/>
          <ac:spMkLst>
            <pc:docMk/>
            <pc:sldMk cId="728096486" sldId="926"/>
            <ac:spMk id="13" creationId="{CEF7B18B-3EE0-8B35-CCC4-42736F384A98}"/>
          </ac:spMkLst>
        </pc:spChg>
        <pc:picChg chg="add mod">
          <ac:chgData name="MARK FORSYTH" userId="6467108f-6d8c-465d-b436-0aaeb37b5b57" providerId="ADAL" clId="{8309C2C3-9089-49C7-8F6C-A63AD1EEDE0A}" dt="2026-03-09T17:11:10.195" v="3021" actId="1076"/>
          <ac:picMkLst>
            <pc:docMk/>
            <pc:sldMk cId="728096486" sldId="926"/>
            <ac:picMk id="9" creationId="{AE3AE3FC-A2EE-5D3D-613E-94B057309CDF}"/>
          </ac:picMkLst>
        </pc:picChg>
      </pc:sldChg>
      <pc:sldChg chg="addSp delSp modSp add mod">
        <pc:chgData name="MARK FORSYTH" userId="6467108f-6d8c-465d-b436-0aaeb37b5b57" providerId="ADAL" clId="{8309C2C3-9089-49C7-8F6C-A63AD1EEDE0A}" dt="2026-03-09T17:12:56.956" v="3027" actId="14100"/>
        <pc:sldMkLst>
          <pc:docMk/>
          <pc:sldMk cId="1805743235" sldId="927"/>
        </pc:sldMkLst>
        <pc:spChg chg="mod">
          <ac:chgData name="MARK FORSYTH" userId="6467108f-6d8c-465d-b436-0aaeb37b5b57" providerId="ADAL" clId="{8309C2C3-9089-49C7-8F6C-A63AD1EEDE0A}" dt="2026-03-09T17:10:44.292" v="3014" actId="14100"/>
          <ac:spMkLst>
            <pc:docMk/>
            <pc:sldMk cId="1805743235" sldId="927"/>
            <ac:spMk id="5" creationId="{BEF5E39A-AC6A-2B45-4C29-5D230E871241}"/>
          </ac:spMkLst>
        </pc:spChg>
        <pc:spChg chg="add mod">
          <ac:chgData name="MARK FORSYTH" userId="6467108f-6d8c-465d-b436-0aaeb37b5b57" providerId="ADAL" clId="{8309C2C3-9089-49C7-8F6C-A63AD1EEDE0A}" dt="2026-03-09T17:12:56.956" v="3027" actId="14100"/>
          <ac:spMkLst>
            <pc:docMk/>
            <pc:sldMk cId="1805743235" sldId="927"/>
            <ac:spMk id="10" creationId="{F7B18364-1C88-D259-7682-D990FF8F3F0D}"/>
          </ac:spMkLst>
        </pc:spChg>
        <pc:picChg chg="add mod">
          <ac:chgData name="MARK FORSYTH" userId="6467108f-6d8c-465d-b436-0aaeb37b5b57" providerId="ADAL" clId="{8309C2C3-9089-49C7-8F6C-A63AD1EEDE0A}" dt="2026-03-09T17:10:47.022" v="3015" actId="14100"/>
          <ac:picMkLst>
            <pc:docMk/>
            <pc:sldMk cId="1805743235" sldId="927"/>
            <ac:picMk id="9" creationId="{4BFA88B0-BC6F-598C-9E45-03EB1597C55B}"/>
          </ac:picMkLst>
        </pc:picChg>
      </pc:sldChg>
    </pc:docChg>
  </pc:docChgLst>
  <pc:docChgLst>
    <pc:chgData name="Williams, Sian" userId="f643701a-3517-4348-bd1c-bbad90f72c55" providerId="ADAL" clId="{66DBB4B2-6617-4A67-9DB0-51A02D214305}"/>
    <pc:docChg chg="modSld modMainMaster">
      <pc:chgData name="Williams, Sian" userId="f643701a-3517-4348-bd1c-bbad90f72c55" providerId="ADAL" clId="{66DBB4B2-6617-4A67-9DB0-51A02D214305}" dt="2026-03-18T15:10:23.413" v="22"/>
      <pc:docMkLst>
        <pc:docMk/>
      </pc:docMkLst>
      <pc:sldChg chg="addSp modSp mod">
        <pc:chgData name="Williams, Sian" userId="f643701a-3517-4348-bd1c-bbad90f72c55" providerId="ADAL" clId="{66DBB4B2-6617-4A67-9DB0-51A02D214305}" dt="2026-03-18T15:10:23.413" v="22"/>
        <pc:sldMkLst>
          <pc:docMk/>
          <pc:sldMk cId="2402489006" sldId="512"/>
        </pc:sldMkLst>
        <pc:spChg chg="add mod">
          <ac:chgData name="Williams, Sian" userId="f643701a-3517-4348-bd1c-bbad90f72c55" providerId="ADAL" clId="{66DBB4B2-6617-4A67-9DB0-51A02D214305}" dt="2026-03-18T15:10:23.413" v="22"/>
          <ac:spMkLst>
            <pc:docMk/>
            <pc:sldMk cId="2402489006" sldId="512"/>
            <ac:spMk id="2" creationId="{73CCF709-BD2F-2ED8-BC9C-27AC84BDC418}"/>
          </ac:spMkLst>
        </pc:spChg>
        <pc:spChg chg="mod">
          <ac:chgData name="Williams, Sian" userId="f643701a-3517-4348-bd1c-bbad90f72c55" providerId="ADAL" clId="{66DBB4B2-6617-4A67-9DB0-51A02D214305}" dt="2026-03-18T15:10:09.349" v="21" actId="1076"/>
          <ac:spMkLst>
            <pc:docMk/>
            <pc:sldMk cId="2402489006" sldId="512"/>
            <ac:spMk id="3" creationId="{C100DF00-DDB1-9E17-D96C-C839324D3C8E}"/>
          </ac:spMkLst>
        </pc:spChg>
      </pc:sldChg>
      <pc:sldChg chg="modSp mod">
        <pc:chgData name="Williams, Sian" userId="f643701a-3517-4348-bd1c-bbad90f72c55" providerId="ADAL" clId="{66DBB4B2-6617-4A67-9DB0-51A02D214305}" dt="2026-03-18T15:10:05.999" v="20" actId="20577"/>
        <pc:sldMkLst>
          <pc:docMk/>
          <pc:sldMk cId="3014219946" sldId="838"/>
        </pc:sldMkLst>
        <pc:spChg chg="mod">
          <ac:chgData name="Williams, Sian" userId="f643701a-3517-4348-bd1c-bbad90f72c55" providerId="ADAL" clId="{66DBB4B2-6617-4A67-9DB0-51A02D214305}" dt="2026-03-18T15:10:05.999" v="20" actId="20577"/>
          <ac:spMkLst>
            <pc:docMk/>
            <pc:sldMk cId="3014219946" sldId="838"/>
            <ac:spMk id="4" creationId="{93E98F04-331F-CCC4-AA81-C88F3473D389}"/>
          </ac:spMkLst>
        </pc:spChg>
      </pc:sldChg>
      <pc:sldChg chg="modSp mod">
        <pc:chgData name="Williams, Sian" userId="f643701a-3517-4348-bd1c-bbad90f72c55" providerId="ADAL" clId="{66DBB4B2-6617-4A67-9DB0-51A02D214305}" dt="2026-03-18T15:07:28.952" v="8" actId="20577"/>
        <pc:sldMkLst>
          <pc:docMk/>
          <pc:sldMk cId="334901489" sldId="886"/>
        </pc:sldMkLst>
        <pc:spChg chg="mod">
          <ac:chgData name="Williams, Sian" userId="f643701a-3517-4348-bd1c-bbad90f72c55" providerId="ADAL" clId="{66DBB4B2-6617-4A67-9DB0-51A02D214305}" dt="2026-03-18T15:07:28.952" v="8" actId="20577"/>
          <ac:spMkLst>
            <pc:docMk/>
            <pc:sldMk cId="334901489" sldId="886"/>
            <ac:spMk id="4" creationId="{BBFFC9DD-99F6-E5CA-5CF5-B1C6B4D6BBC1}"/>
          </ac:spMkLst>
        </pc:spChg>
      </pc:sldChg>
      <pc:sldChg chg="modSp mod">
        <pc:chgData name="Williams, Sian" userId="f643701a-3517-4348-bd1c-bbad90f72c55" providerId="ADAL" clId="{66DBB4B2-6617-4A67-9DB0-51A02D214305}" dt="2026-03-18T15:07:36.967" v="9" actId="27107"/>
        <pc:sldMkLst>
          <pc:docMk/>
          <pc:sldMk cId="2829929995" sldId="887"/>
        </pc:sldMkLst>
        <pc:spChg chg="mod">
          <ac:chgData name="Williams, Sian" userId="f643701a-3517-4348-bd1c-bbad90f72c55" providerId="ADAL" clId="{66DBB4B2-6617-4A67-9DB0-51A02D214305}" dt="2026-03-18T15:07:36.967" v="9" actId="27107"/>
          <ac:spMkLst>
            <pc:docMk/>
            <pc:sldMk cId="2829929995" sldId="887"/>
            <ac:spMk id="6" creationId="{63DEF0A9-7F3F-3D10-1348-19477BA25909}"/>
          </ac:spMkLst>
        </pc:spChg>
      </pc:sldChg>
      <pc:sldChg chg="modSp mod">
        <pc:chgData name="Williams, Sian" userId="f643701a-3517-4348-bd1c-bbad90f72c55" providerId="ADAL" clId="{66DBB4B2-6617-4A67-9DB0-51A02D214305}" dt="2026-03-18T15:08:29.073" v="11" actId="27107"/>
        <pc:sldMkLst>
          <pc:docMk/>
          <pc:sldMk cId="3151055663" sldId="896"/>
        </pc:sldMkLst>
        <pc:spChg chg="mod">
          <ac:chgData name="Williams, Sian" userId="f643701a-3517-4348-bd1c-bbad90f72c55" providerId="ADAL" clId="{66DBB4B2-6617-4A67-9DB0-51A02D214305}" dt="2026-03-18T15:08:29.073" v="11" actId="27107"/>
          <ac:spMkLst>
            <pc:docMk/>
            <pc:sldMk cId="3151055663" sldId="896"/>
            <ac:spMk id="6" creationId="{63DEF0A9-7F3F-3D10-1348-19477BA25909}"/>
          </ac:spMkLst>
        </pc:spChg>
      </pc:sldChg>
      <pc:sldChg chg="modSp mod">
        <pc:chgData name="Williams, Sian" userId="f643701a-3517-4348-bd1c-bbad90f72c55" providerId="ADAL" clId="{66DBB4B2-6617-4A67-9DB0-51A02D214305}" dt="2026-03-18T15:08:57.981" v="12" actId="27107"/>
        <pc:sldMkLst>
          <pc:docMk/>
          <pc:sldMk cId="1852256628" sldId="902"/>
        </pc:sldMkLst>
        <pc:spChg chg="mod">
          <ac:chgData name="Williams, Sian" userId="f643701a-3517-4348-bd1c-bbad90f72c55" providerId="ADAL" clId="{66DBB4B2-6617-4A67-9DB0-51A02D214305}" dt="2026-03-18T15:08:57.981" v="12" actId="27107"/>
          <ac:spMkLst>
            <pc:docMk/>
            <pc:sldMk cId="1852256628" sldId="902"/>
            <ac:spMk id="6" creationId="{63DEF0A9-7F3F-3D10-1348-19477BA25909}"/>
          </ac:spMkLst>
        </pc:spChg>
      </pc:sldChg>
      <pc:sldChg chg="modSp mod">
        <pc:chgData name="Williams, Sian" userId="f643701a-3517-4348-bd1c-bbad90f72c55" providerId="ADAL" clId="{66DBB4B2-6617-4A67-9DB0-51A02D214305}" dt="2026-03-18T15:09:33.637" v="13" actId="27107"/>
        <pc:sldMkLst>
          <pc:docMk/>
          <pc:sldMk cId="575112477" sldId="910"/>
        </pc:sldMkLst>
        <pc:spChg chg="mod">
          <ac:chgData name="Williams, Sian" userId="f643701a-3517-4348-bd1c-bbad90f72c55" providerId="ADAL" clId="{66DBB4B2-6617-4A67-9DB0-51A02D214305}" dt="2026-03-18T15:09:33.637" v="13" actId="27107"/>
          <ac:spMkLst>
            <pc:docMk/>
            <pc:sldMk cId="575112477" sldId="910"/>
            <ac:spMk id="6" creationId="{63DEF0A9-7F3F-3D10-1348-19477BA25909}"/>
          </ac:spMkLst>
        </pc:spChg>
      </pc:sldChg>
      <pc:sldChg chg="modSp mod">
        <pc:chgData name="Williams, Sian" userId="f643701a-3517-4348-bd1c-bbad90f72c55" providerId="ADAL" clId="{66DBB4B2-6617-4A67-9DB0-51A02D214305}" dt="2026-03-18T15:08:16.268" v="10" actId="27107"/>
        <pc:sldMkLst>
          <pc:docMk/>
          <pc:sldMk cId="3046150659" sldId="920"/>
        </pc:sldMkLst>
        <pc:spChg chg="mod">
          <ac:chgData name="Williams, Sian" userId="f643701a-3517-4348-bd1c-bbad90f72c55" providerId="ADAL" clId="{66DBB4B2-6617-4A67-9DB0-51A02D214305}" dt="2026-03-18T15:08:16.268" v="10" actId="27107"/>
          <ac:spMkLst>
            <pc:docMk/>
            <pc:sldMk cId="3046150659" sldId="920"/>
            <ac:spMk id="6" creationId="{173B9439-F7DE-690C-70D4-C9E0DA42E15E}"/>
          </ac:spMkLst>
        </pc:spChg>
      </pc:sldChg>
      <pc:sldMasterChg chg="addSp modSp mod">
        <pc:chgData name="Williams, Sian" userId="f643701a-3517-4348-bd1c-bbad90f72c55" providerId="ADAL" clId="{66DBB4B2-6617-4A67-9DB0-51A02D214305}" dt="2026-03-18T15:07:12.813" v="4" actId="1076"/>
        <pc:sldMasterMkLst>
          <pc:docMk/>
          <pc:sldMasterMk cId="2966563060" sldId="2147483653"/>
        </pc:sldMasterMkLst>
        <pc:spChg chg="mod">
          <ac:chgData name="Williams, Sian" userId="f643701a-3517-4348-bd1c-bbad90f72c55" providerId="ADAL" clId="{66DBB4B2-6617-4A67-9DB0-51A02D214305}" dt="2026-03-18T15:07:12.813" v="4" actId="1076"/>
          <ac:spMkLst>
            <pc:docMk/>
            <pc:sldMasterMk cId="2966563060" sldId="2147483653"/>
            <ac:spMk id="9" creationId="{12A05E16-C31E-E0B1-F9BA-6CA1198C9AE5}"/>
          </ac:spMkLst>
        </pc:spChg>
        <pc:picChg chg="add mod">
          <ac:chgData name="Williams, Sian" userId="f643701a-3517-4348-bd1c-bbad90f72c55" providerId="ADAL" clId="{66DBB4B2-6617-4A67-9DB0-51A02D214305}" dt="2026-03-18T15:07:08.511" v="3" actId="1076"/>
          <ac:picMkLst>
            <pc:docMk/>
            <pc:sldMasterMk cId="2966563060" sldId="2147483653"/>
            <ac:picMk id="2" creationId="{BF8E9B73-A4DC-F4B8-6CBB-723C60170A3F}"/>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361950" y="685800"/>
            <a:ext cx="6134100" cy="3429000"/>
          </a:xfrm>
          <a:prstGeom prst="rect">
            <a:avLst/>
          </a:prstGeom>
          <a:noFill/>
          <a:ln w="9525">
            <a:solidFill>
              <a:srgbClr val="000000"/>
            </a:solidFill>
            <a:miter lim="800000"/>
            <a:headEnd/>
            <a:tailEnd/>
          </a:ln>
        </p:spPr>
        <p:txBody>
          <a:bodyPr/>
          <a:lstStyle/>
          <a:p>
            <a:endParaRPr lang="en-GB"/>
          </a:p>
        </p:txBody>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1</a:t>
            </a:fld>
            <a:endParaRPr lang="en-US"/>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16</a:t>
            </a:fld>
            <a:endParaRPr lang="en-GB"/>
          </a:p>
        </p:txBody>
      </p:sp>
    </p:spTree>
    <p:extLst>
      <p:ext uri="{BB962C8B-B14F-4D97-AF65-F5344CB8AC3E}">
        <p14:creationId xmlns:p14="http://schemas.microsoft.com/office/powerpoint/2010/main" val="361886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ECCE4-0FE4-2C8E-7A7B-3AC8B34D3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07F48-4215-40B9-AE9B-DA2818B09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DA066-1123-D8CD-E3DD-699B517318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0E357B8-4698-8ABA-5B4E-EEFB0412305F}"/>
              </a:ext>
            </a:extLst>
          </p:cNvPr>
          <p:cNvSpPr>
            <a:spLocks noGrp="1"/>
          </p:cNvSpPr>
          <p:nvPr>
            <p:ph type="sldNum" sz="quarter" idx="5"/>
          </p:nvPr>
        </p:nvSpPr>
        <p:spPr/>
        <p:txBody>
          <a:bodyPr/>
          <a:lstStyle/>
          <a:p>
            <a:fld id="{1D847933-502B-D146-9428-3DDD196AD935}" type="slidenum">
              <a:rPr lang="en-GB" smtClean="0"/>
              <a:pPr/>
              <a:t>17</a:t>
            </a:fld>
            <a:endParaRPr lang="en-GB"/>
          </a:p>
        </p:txBody>
      </p:sp>
    </p:spTree>
    <p:extLst>
      <p:ext uri="{BB962C8B-B14F-4D97-AF65-F5344CB8AC3E}">
        <p14:creationId xmlns:p14="http://schemas.microsoft.com/office/powerpoint/2010/main" val="280292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20</a:t>
            </a:fld>
            <a:endParaRPr lang="en-GB"/>
          </a:p>
        </p:txBody>
      </p:sp>
    </p:spTree>
    <p:extLst>
      <p:ext uri="{BB962C8B-B14F-4D97-AF65-F5344CB8AC3E}">
        <p14:creationId xmlns:p14="http://schemas.microsoft.com/office/powerpoint/2010/main" val="247296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22</a:t>
            </a:fld>
            <a:endParaRPr lang="en-GB"/>
          </a:p>
        </p:txBody>
      </p:sp>
    </p:spTree>
    <p:extLst>
      <p:ext uri="{BB962C8B-B14F-4D97-AF65-F5344CB8AC3E}">
        <p14:creationId xmlns:p14="http://schemas.microsoft.com/office/powerpoint/2010/main" val="190344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23</a:t>
            </a:fld>
            <a:endParaRPr lang="en-GB"/>
          </a:p>
        </p:txBody>
      </p:sp>
    </p:spTree>
    <p:extLst>
      <p:ext uri="{BB962C8B-B14F-4D97-AF65-F5344CB8AC3E}">
        <p14:creationId xmlns:p14="http://schemas.microsoft.com/office/powerpoint/2010/main" val="233586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24</a:t>
            </a:fld>
            <a:endParaRPr lang="en-GB"/>
          </a:p>
        </p:txBody>
      </p:sp>
    </p:spTree>
    <p:extLst>
      <p:ext uri="{BB962C8B-B14F-4D97-AF65-F5344CB8AC3E}">
        <p14:creationId xmlns:p14="http://schemas.microsoft.com/office/powerpoint/2010/main" val="248372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25</a:t>
            </a:fld>
            <a:endParaRPr lang="en-GB"/>
          </a:p>
        </p:txBody>
      </p:sp>
    </p:spTree>
    <p:extLst>
      <p:ext uri="{BB962C8B-B14F-4D97-AF65-F5344CB8AC3E}">
        <p14:creationId xmlns:p14="http://schemas.microsoft.com/office/powerpoint/2010/main" val="1672377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28</a:t>
            </a:fld>
            <a:endParaRPr lang="en-GB"/>
          </a:p>
        </p:txBody>
      </p:sp>
    </p:spTree>
    <p:extLst>
      <p:ext uri="{BB962C8B-B14F-4D97-AF65-F5344CB8AC3E}">
        <p14:creationId xmlns:p14="http://schemas.microsoft.com/office/powerpoint/2010/main" val="176131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32</a:t>
            </a:fld>
            <a:endParaRPr lang="en-GB"/>
          </a:p>
        </p:txBody>
      </p:sp>
    </p:spTree>
    <p:extLst>
      <p:ext uri="{BB962C8B-B14F-4D97-AF65-F5344CB8AC3E}">
        <p14:creationId xmlns:p14="http://schemas.microsoft.com/office/powerpoint/2010/main" val="46398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35</a:t>
            </a:fld>
            <a:endParaRPr lang="en-US"/>
          </a:p>
        </p:txBody>
      </p:sp>
    </p:spTree>
    <p:extLst>
      <p:ext uri="{BB962C8B-B14F-4D97-AF65-F5344CB8AC3E}">
        <p14:creationId xmlns:p14="http://schemas.microsoft.com/office/powerpoint/2010/main" val="413811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104671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5</a:t>
            </a:fld>
            <a:endParaRPr lang="en-GB"/>
          </a:p>
        </p:txBody>
      </p:sp>
    </p:spTree>
    <p:extLst>
      <p:ext uri="{BB962C8B-B14F-4D97-AF65-F5344CB8AC3E}">
        <p14:creationId xmlns:p14="http://schemas.microsoft.com/office/powerpoint/2010/main" val="260413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7</a:t>
            </a:fld>
            <a:endParaRPr lang="en-GB"/>
          </a:p>
        </p:txBody>
      </p:sp>
    </p:spTree>
    <p:extLst>
      <p:ext uri="{BB962C8B-B14F-4D97-AF65-F5344CB8AC3E}">
        <p14:creationId xmlns:p14="http://schemas.microsoft.com/office/powerpoint/2010/main" val="142092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a:t>
            </a:r>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8</a:t>
            </a:fld>
            <a:endParaRPr lang="en-GB"/>
          </a:p>
        </p:txBody>
      </p:sp>
    </p:spTree>
    <p:extLst>
      <p:ext uri="{BB962C8B-B14F-4D97-AF65-F5344CB8AC3E}">
        <p14:creationId xmlns:p14="http://schemas.microsoft.com/office/powerpoint/2010/main" val="340378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7C20-2F0A-7A84-9E70-D43385854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D9F01-10FB-21A3-AF20-A693E2477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AA785-A61D-6100-BDF7-5008C8C512A3}"/>
              </a:ext>
            </a:extLst>
          </p:cNvPr>
          <p:cNvSpPr>
            <a:spLocks noGrp="1"/>
          </p:cNvSpPr>
          <p:nvPr>
            <p:ph type="body" idx="1"/>
          </p:nvPr>
        </p:nvSpPr>
        <p:spPr/>
        <p:txBody>
          <a:bodyPr/>
          <a:lstStyle/>
          <a:p>
            <a:r>
              <a:rPr lang="en-US" dirty="0"/>
              <a:t>Answer A</a:t>
            </a:r>
            <a:endParaRPr lang="en-GB" dirty="0"/>
          </a:p>
        </p:txBody>
      </p:sp>
      <p:sp>
        <p:nvSpPr>
          <p:cNvPr id="4" name="Slide Number Placeholder 3">
            <a:extLst>
              <a:ext uri="{FF2B5EF4-FFF2-40B4-BE49-F238E27FC236}">
                <a16:creationId xmlns:a16="http://schemas.microsoft.com/office/drawing/2014/main" id="{D77A5424-7DDE-1F2C-9999-7A4D3C69CD14}"/>
              </a:ext>
            </a:extLst>
          </p:cNvPr>
          <p:cNvSpPr>
            <a:spLocks noGrp="1"/>
          </p:cNvSpPr>
          <p:nvPr>
            <p:ph type="sldNum" sz="quarter" idx="5"/>
          </p:nvPr>
        </p:nvSpPr>
        <p:spPr/>
        <p:txBody>
          <a:bodyPr/>
          <a:lstStyle/>
          <a:p>
            <a:fld id="{1D847933-502B-D146-9428-3DDD196AD935}" type="slidenum">
              <a:rPr lang="en-GB" smtClean="0"/>
              <a:pPr/>
              <a:t>9</a:t>
            </a:fld>
            <a:endParaRPr lang="en-GB"/>
          </a:p>
        </p:txBody>
      </p:sp>
    </p:spTree>
    <p:extLst>
      <p:ext uri="{BB962C8B-B14F-4D97-AF65-F5344CB8AC3E}">
        <p14:creationId xmlns:p14="http://schemas.microsoft.com/office/powerpoint/2010/main" val="138552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10</a:t>
            </a:fld>
            <a:endParaRPr lang="en-GB"/>
          </a:p>
        </p:txBody>
      </p:sp>
    </p:spTree>
    <p:extLst>
      <p:ext uri="{BB962C8B-B14F-4D97-AF65-F5344CB8AC3E}">
        <p14:creationId xmlns:p14="http://schemas.microsoft.com/office/powerpoint/2010/main" val="182884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14</a:t>
            </a:fld>
            <a:endParaRPr lang="en-GB"/>
          </a:p>
        </p:txBody>
      </p:sp>
    </p:spTree>
    <p:extLst>
      <p:ext uri="{BB962C8B-B14F-4D97-AF65-F5344CB8AC3E}">
        <p14:creationId xmlns:p14="http://schemas.microsoft.com/office/powerpoint/2010/main" val="151458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A1D7F-B816-4625-D893-6EFF3AD48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2F3DF-40E9-4C86-8B94-F75A54DB0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51B09-FFB8-C8B4-1AE7-8A7D0000724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C3B97D-D4EF-C94E-60C1-CC64D4536779}"/>
              </a:ext>
            </a:extLst>
          </p:cNvPr>
          <p:cNvSpPr>
            <a:spLocks noGrp="1"/>
          </p:cNvSpPr>
          <p:nvPr>
            <p:ph type="sldNum" sz="quarter" idx="5"/>
          </p:nvPr>
        </p:nvSpPr>
        <p:spPr/>
        <p:txBody>
          <a:bodyPr/>
          <a:lstStyle/>
          <a:p>
            <a:fld id="{1D847933-502B-D146-9428-3DDD196AD935}" type="slidenum">
              <a:rPr lang="en-GB" smtClean="0"/>
              <a:pPr/>
              <a:t>15</a:t>
            </a:fld>
            <a:endParaRPr lang="en-GB"/>
          </a:p>
        </p:txBody>
      </p:sp>
    </p:spTree>
    <p:extLst>
      <p:ext uri="{BB962C8B-B14F-4D97-AF65-F5344CB8AC3E}">
        <p14:creationId xmlns:p14="http://schemas.microsoft.com/office/powerpoint/2010/main" val="250327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9360212"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Tree>
    <p:extLst>
      <p:ext uri="{BB962C8B-B14F-4D97-AF65-F5344CB8AC3E}">
        <p14:creationId xmlns:p14="http://schemas.microsoft.com/office/powerpoint/2010/main" val="36243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8280052" y="1800000"/>
            <a:ext cx="3600798" cy="4139999"/>
          </a:xfrm>
        </p:spPr>
        <p:txBody>
          <a:bodyPr/>
          <a:lstStyle/>
          <a:p>
            <a:endParaRPr lang="en-GB"/>
          </a:p>
        </p:txBody>
      </p:sp>
    </p:spTree>
    <p:extLst>
      <p:ext uri="{BB962C8B-B14F-4D97-AF65-F5344CB8AC3E}">
        <p14:creationId xmlns:p14="http://schemas.microsoft.com/office/powerpoint/2010/main" val="89366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20000" y="1799999"/>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360000" y="1800000"/>
            <a:ext cx="3600798" cy="4139999"/>
          </a:xfrm>
        </p:spPr>
        <p:txBody>
          <a:bodyPr/>
          <a:lstStyle/>
          <a:p>
            <a:endParaRPr lang="en-GB"/>
          </a:p>
        </p:txBody>
      </p:sp>
    </p:spTree>
    <p:extLst>
      <p:ext uri="{BB962C8B-B14F-4D97-AF65-F5344CB8AC3E}">
        <p14:creationId xmlns:p14="http://schemas.microsoft.com/office/powerpoint/2010/main" val="408948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359172" y="1260475"/>
            <a:ext cx="8640959" cy="4319588"/>
          </a:xfrm>
        </p:spPr>
        <p:txBody>
          <a:bodyPr/>
          <a:lstStyle>
            <a:lvl1pPr>
              <a:defRPr sz="2400"/>
            </a:lvl1pPr>
          </a:lstStyle>
          <a:p>
            <a:pPr lvl="0"/>
            <a:r>
              <a:rPr lang="en-GB"/>
              <a:t>Click to edit Master text styles</a:t>
            </a:r>
          </a:p>
        </p:txBody>
      </p:sp>
    </p:spTree>
    <p:extLst>
      <p:ext uri="{BB962C8B-B14F-4D97-AF65-F5344CB8AC3E}">
        <p14:creationId xmlns:p14="http://schemas.microsoft.com/office/powerpoint/2010/main" val="296100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6036"/>
            <a:ext cx="12239625" cy="152012"/>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7">
                <a:solidFill>
                  <a:srgbClr val="D9D9D9"/>
                </a:solidFill>
                <a:cs typeface="Arial" charset="0"/>
              </a:rPr>
              <a:t> </a:t>
            </a:r>
          </a:p>
        </p:txBody>
      </p:sp>
      <p:sp>
        <p:nvSpPr>
          <p:cNvPr id="1035" name="Title Placeholder 10"/>
          <p:cNvSpPr>
            <a:spLocks noGrp="1"/>
          </p:cNvSpPr>
          <p:nvPr>
            <p:ph type="title"/>
          </p:nvPr>
        </p:nvSpPr>
        <p:spPr bwMode="auto">
          <a:xfrm>
            <a:off x="252000" y="990000"/>
            <a:ext cx="11628000" cy="646331"/>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361406" y="1800000"/>
            <a:ext cx="11520000"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2047" y="170588"/>
            <a:ext cx="591666" cy="437463"/>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3773439" y="92636"/>
            <a:ext cx="5764374"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Refrigeration Engineering</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360000" y="6343435"/>
            <a:ext cx="588541" cy="246221"/>
          </a:xfrm>
          <a:prstGeom prst="rect">
            <a:avLst/>
          </a:prstGeom>
          <a:noFill/>
          <a:ln w="9525">
            <a:noFill/>
            <a:miter lim="800000"/>
            <a:headEnd/>
            <a:tailEnd/>
          </a:ln>
        </p:spPr>
        <p:txBody>
          <a:bodyPr lIns="0" tIns="0" rIns="0" bIns="0" anchor="ctr">
            <a:prstTxWarp prst="textNoShape">
              <a:avLst/>
            </a:prstTxWarp>
            <a:spAutoFit/>
          </a:bodyPr>
          <a:lstStyle/>
          <a:p>
            <a:pPr algn="l">
              <a:spcBef>
                <a:spcPts val="602"/>
              </a:spcBef>
            </a:pPr>
            <a:fld id="{6152C911-7D81-1845-9D20-613E63F035EB}" type="slidenum">
              <a:rPr lang="en-US" sz="1600" baseline="0" smtClean="0">
                <a:latin typeface="+mn-lt"/>
                <a:ea typeface="Arial" pitchFamily="-105" charset="0"/>
                <a:cs typeface="Arial" pitchFamily="-105" charset="0"/>
              </a:rPr>
              <a:pPr algn="l">
                <a:spcBef>
                  <a:spcPts val="602"/>
                </a:spcBef>
              </a:pPr>
              <a:t>‹#›</a:t>
            </a:fld>
            <a:endParaRPr lang="en-US" sz="1600" baseline="0" dirty="0">
              <a:latin typeface="+mn-lt"/>
              <a:ea typeface="Arial" pitchFamily="-105" charset="0"/>
              <a:cs typeface="Arial" pitchFamily="-105" charset="0"/>
            </a:endParaRP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408368" y="157157"/>
            <a:ext cx="2563495" cy="498243"/>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360000" y="6228000"/>
            <a:ext cx="2520000" cy="456536"/>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6084000"/>
            <a:ext cx="12240000"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black background with a black square&#10;&#10;AI-generated content may be incorrect.">
            <a:extLst>
              <a:ext uri="{FF2B5EF4-FFF2-40B4-BE49-F238E27FC236}">
                <a16:creationId xmlns:a16="http://schemas.microsoft.com/office/drawing/2014/main" id="{BF8E9B73-A4DC-F4B8-6CBB-723C60170A3F}"/>
              </a:ext>
            </a:extLst>
          </p:cNvPr>
          <p:cNvPicPr>
            <a:picLocks noChangeAspect="1"/>
          </p:cNvPicPr>
          <p:nvPr userDrawn="1"/>
        </p:nvPicPr>
        <p:blipFill>
          <a:blip r:embed="rId9"/>
          <a:stretch>
            <a:fillRect/>
          </a:stretch>
        </p:blipFill>
        <p:spPr>
          <a:xfrm>
            <a:off x="891252" y="185604"/>
            <a:ext cx="2685203" cy="440679"/>
          </a:xfrm>
          <a:prstGeom prst="rect">
            <a:avLst/>
          </a:prstGeom>
        </p:spPr>
      </p:pic>
    </p:spTree>
    <p:extLst>
      <p:ext uri="{BB962C8B-B14F-4D97-AF65-F5344CB8AC3E}">
        <p14:creationId xmlns:p14="http://schemas.microsoft.com/office/powerpoint/2010/main" val="2966563060"/>
      </p:ext>
    </p:extLst>
  </p:cSld>
  <p:clrMap bg1="lt1" tx1="dk1" bg2="lt2" tx2="dk2" accent1="accent1" accent2="accent2" accent3="accent3" accent4="accent4" accent5="accent5" accent6="accent6" hlink="hlink" folHlink="folHlink"/>
  <p:sldLayoutIdLst>
    <p:sldLayoutId id="2147483658" r:id="rId1"/>
    <p:sldLayoutId id="2147483654" r:id="rId2"/>
    <p:sldLayoutId id="2147483659" r:id="rId3"/>
    <p:sldLayoutId id="2147483657" r:id="rId4"/>
  </p:sldLayoutIdLst>
  <p:hf hdr="0" ftr="0" dt="0"/>
  <p:txStyles>
    <p:title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p:titleStyle>
    <p:bodyStyle>
      <a:lvl1pPr marL="0" indent="0" algn="l" rtl="0" eaLnBrk="1" fontAlgn="base" hangingPunct="1">
        <a:lnSpc>
          <a:spcPts val="2409"/>
        </a:lnSpc>
        <a:spcBef>
          <a:spcPts val="1004"/>
        </a:spcBef>
        <a:spcAft>
          <a:spcPts val="1004"/>
        </a:spcAft>
        <a:defRPr lang="en-GB" sz="2000" dirty="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1606" dirty="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1606" dirty="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1606" dirty="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8983" rtl="0" eaLnBrk="1" latinLnBrk="0" hangingPunct="1">
        <a:defRPr sz="1807" kern="1200">
          <a:solidFill>
            <a:schemeClr val="tx1"/>
          </a:solidFill>
          <a:latin typeface="+mn-lt"/>
          <a:ea typeface="+mn-ea"/>
          <a:cs typeface="+mn-cs"/>
        </a:defRPr>
      </a:lvl1pPr>
      <a:lvl2pPr marL="458983" algn="l" defTabSz="458983" rtl="0" eaLnBrk="1" latinLnBrk="0" hangingPunct="1">
        <a:defRPr sz="1807" kern="1200">
          <a:solidFill>
            <a:schemeClr val="tx1"/>
          </a:solidFill>
          <a:latin typeface="+mn-lt"/>
          <a:ea typeface="+mn-ea"/>
          <a:cs typeface="+mn-cs"/>
        </a:defRPr>
      </a:lvl2pPr>
      <a:lvl3pPr marL="917966" algn="l" defTabSz="458983" rtl="0" eaLnBrk="1" latinLnBrk="0" hangingPunct="1">
        <a:defRPr sz="1807" kern="1200">
          <a:solidFill>
            <a:schemeClr val="tx1"/>
          </a:solidFill>
          <a:latin typeface="+mn-lt"/>
          <a:ea typeface="+mn-ea"/>
          <a:cs typeface="+mn-cs"/>
        </a:defRPr>
      </a:lvl3pPr>
      <a:lvl4pPr marL="1376949" algn="l" defTabSz="458983" rtl="0" eaLnBrk="1" latinLnBrk="0" hangingPunct="1">
        <a:defRPr sz="1807" kern="1200">
          <a:solidFill>
            <a:schemeClr val="tx1"/>
          </a:solidFill>
          <a:latin typeface="+mn-lt"/>
          <a:ea typeface="+mn-ea"/>
          <a:cs typeface="+mn-cs"/>
        </a:defRPr>
      </a:lvl4pPr>
      <a:lvl5pPr marL="1835932" algn="l" defTabSz="458983" rtl="0" eaLnBrk="1" latinLnBrk="0" hangingPunct="1">
        <a:defRPr sz="1807" kern="1200">
          <a:solidFill>
            <a:schemeClr val="tx1"/>
          </a:solidFill>
          <a:latin typeface="+mn-lt"/>
          <a:ea typeface="+mn-ea"/>
          <a:cs typeface="+mn-cs"/>
        </a:defRPr>
      </a:lvl5pPr>
      <a:lvl6pPr marL="2294915" algn="l" defTabSz="458983" rtl="0" eaLnBrk="1" latinLnBrk="0" hangingPunct="1">
        <a:defRPr sz="1807" kern="1200">
          <a:solidFill>
            <a:schemeClr val="tx1"/>
          </a:solidFill>
          <a:latin typeface="+mn-lt"/>
          <a:ea typeface="+mn-ea"/>
          <a:cs typeface="+mn-cs"/>
        </a:defRPr>
      </a:lvl6pPr>
      <a:lvl7pPr marL="2753898" algn="l" defTabSz="458983" rtl="0" eaLnBrk="1" latinLnBrk="0" hangingPunct="1">
        <a:defRPr sz="1807" kern="1200">
          <a:solidFill>
            <a:schemeClr val="tx1"/>
          </a:solidFill>
          <a:latin typeface="+mn-lt"/>
          <a:ea typeface="+mn-ea"/>
          <a:cs typeface="+mn-cs"/>
        </a:defRPr>
      </a:lvl7pPr>
      <a:lvl8pPr marL="3212882" algn="l" defTabSz="458983" rtl="0" eaLnBrk="1" latinLnBrk="0" hangingPunct="1">
        <a:defRPr sz="1807" kern="1200">
          <a:solidFill>
            <a:schemeClr val="tx1"/>
          </a:solidFill>
          <a:latin typeface="+mn-lt"/>
          <a:ea typeface="+mn-ea"/>
          <a:cs typeface="+mn-cs"/>
        </a:defRPr>
      </a:lvl8pPr>
      <a:lvl9pPr marL="3671865" algn="l" defTabSz="45898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360000" y="1800000"/>
            <a:ext cx="10800000" cy="3779890"/>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030" fontAlgn="auto">
              <a:lnSpc>
                <a:spcPct val="110000"/>
              </a:lnSpc>
              <a:spcBef>
                <a:spcPts val="0"/>
              </a:spcBef>
              <a:spcAft>
                <a:spcPts val="1200"/>
              </a:spcAft>
              <a:buNone/>
              <a:defRPr/>
            </a:pPr>
            <a:r>
              <a:rPr lang="en-GB" sz="2800" b="1" noProof="0"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Refrigeration Engineering</a:t>
            </a:r>
          </a:p>
          <a:p>
            <a:pPr marL="0" indent="0">
              <a:lnSpc>
                <a:spcPct val="110000"/>
              </a:lnSpc>
              <a:spcAft>
                <a:spcPts val="1200"/>
              </a:spcAft>
              <a:buNone/>
            </a:pPr>
            <a:r>
              <a:rPr lang="en-GB" sz="2800" noProof="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K1.6 Refrigeration system components</a:t>
            </a:r>
            <a:endParaRPr lang="en-GB" sz="2394" noProof="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10000"/>
              </a:lnSpc>
              <a:spcAft>
                <a:spcPts val="1200"/>
              </a:spcAft>
              <a:buNone/>
            </a:pPr>
            <a:r>
              <a:rPr lang="en-GB" sz="2800" b="1" noProof="0" dirty="0">
                <a:solidFill>
                  <a:srgbClr val="FC4421"/>
                </a:solidFill>
                <a:latin typeface="Arial" panose="020B0604020202020204" pitchFamily="34" charset="0"/>
                <a:ea typeface="ＭＳ Ｐゴシック" panose="020B0600070205080204" pitchFamily="34" charset="-128"/>
                <a:cs typeface="Arial" panose="020B0604020202020204" pitchFamily="34" charset="0"/>
              </a:rPr>
              <a:t>PowerPoint K1.6g: The function and operating principles of control valves in industrial and commercial systems</a:t>
            </a:r>
          </a:p>
        </p:txBody>
      </p:sp>
    </p:spTree>
    <p:extLst>
      <p:ext uri="{BB962C8B-B14F-4D97-AF65-F5344CB8AC3E}">
        <p14:creationId xmlns:p14="http://schemas.microsoft.com/office/powerpoint/2010/main" val="68949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Solenoid valve</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3" y="1800000"/>
            <a:ext cx="9141088" cy="4364211"/>
          </a:xfrm>
        </p:spPr>
        <p:txBody>
          <a:bodyPr/>
          <a:lstStyle/>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The solenoid is a device for controlling the flow of refrigerant within a system.</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It comprises of a body and a head/coil.</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The body size can vary dependent on the size of the system pipework.</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The head is an electromagnet which opens and closes the valve by turning on and off when power is energised.</a:t>
            </a:r>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7" name="Picture 6">
            <a:extLst>
              <a:ext uri="{FF2B5EF4-FFF2-40B4-BE49-F238E27FC236}">
                <a16:creationId xmlns:a16="http://schemas.microsoft.com/office/drawing/2014/main" id="{EF05F823-F12E-46A2-EABC-F3C703FEABD8}"/>
              </a:ext>
            </a:extLst>
          </p:cNvPr>
          <p:cNvPicPr>
            <a:picLocks noChangeAspect="1"/>
          </p:cNvPicPr>
          <p:nvPr/>
        </p:nvPicPr>
        <p:blipFill>
          <a:blip r:embed="rId3"/>
          <a:stretch>
            <a:fillRect/>
          </a:stretch>
        </p:blipFill>
        <p:spPr>
          <a:xfrm>
            <a:off x="9500261" y="1022888"/>
            <a:ext cx="2638793" cy="4858428"/>
          </a:xfrm>
          <a:prstGeom prst="rect">
            <a:avLst/>
          </a:prstGeom>
        </p:spPr>
      </p:pic>
    </p:spTree>
    <p:extLst>
      <p:ext uri="{BB962C8B-B14F-4D97-AF65-F5344CB8AC3E}">
        <p14:creationId xmlns:p14="http://schemas.microsoft.com/office/powerpoint/2010/main" val="100467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ACEB-3393-B7D1-D7BA-0096AF9D22B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EAAAC3-B5B7-BE08-A203-F9D6A124FFEA}"/>
              </a:ext>
            </a:extLst>
          </p:cNvPr>
          <p:cNvSpPr>
            <a:spLocks noGrp="1"/>
          </p:cNvSpPr>
          <p:nvPr>
            <p:ph type="title"/>
          </p:nvPr>
        </p:nvSpPr>
        <p:spPr>
          <a:xfrm>
            <a:off x="252000" y="959222"/>
            <a:ext cx="11628452" cy="646331"/>
          </a:xfrm>
        </p:spPr>
        <p:txBody>
          <a:bodyPr/>
          <a:lstStyle/>
          <a:p>
            <a:r>
              <a:rPr lang="en-GB" noProof="0" dirty="0"/>
              <a:t>Solenoid valve</a:t>
            </a:r>
          </a:p>
        </p:txBody>
      </p:sp>
      <p:sp>
        <p:nvSpPr>
          <p:cNvPr id="6" name="Content Placeholder 5">
            <a:extLst>
              <a:ext uri="{FF2B5EF4-FFF2-40B4-BE49-F238E27FC236}">
                <a16:creationId xmlns:a16="http://schemas.microsoft.com/office/drawing/2014/main" id="{173B9439-F7DE-690C-70D4-C9E0DA42E15E}"/>
              </a:ext>
            </a:extLst>
          </p:cNvPr>
          <p:cNvSpPr>
            <a:spLocks noGrp="1"/>
          </p:cNvSpPr>
          <p:nvPr>
            <p:ph sz="quarter" idx="10"/>
          </p:nvPr>
        </p:nvSpPr>
        <p:spPr>
          <a:xfrm>
            <a:off x="359172" y="1800000"/>
            <a:ext cx="10327025" cy="4364211"/>
          </a:xfrm>
        </p:spPr>
        <p:txBody>
          <a:bodyPr/>
          <a:lstStyle/>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They are found in many applications other than refrigeration and air conditioning systems.</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Direct acting and servo-operated electrical controlled valves.</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For closing and opening the flow of refrigerant liquid and vapour and also oil circuits.</a:t>
            </a:r>
          </a:p>
        </p:txBody>
      </p:sp>
      <p:sp>
        <p:nvSpPr>
          <p:cNvPr id="2" name="AutoShape 4" descr="Refrigeration Parts Solenoid Valve Control Valves for Container Cold Room  Equipment">
            <a:extLst>
              <a:ext uri="{FF2B5EF4-FFF2-40B4-BE49-F238E27FC236}">
                <a16:creationId xmlns:a16="http://schemas.microsoft.com/office/drawing/2014/main" id="{C3EA6680-B63E-CAE4-7790-43FE4FCE82D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a:extLst>
              <a:ext uri="{FF2B5EF4-FFF2-40B4-BE49-F238E27FC236}">
                <a16:creationId xmlns:a16="http://schemas.microsoft.com/office/drawing/2014/main" id="{8DE19936-353F-94AE-1CF0-8527FEA4BB6F}"/>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04615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Solenoid</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559037" cy="4364211"/>
          </a:xfrm>
        </p:spPr>
        <p:txBody>
          <a:bodyPr/>
          <a:lstStyle/>
          <a:p>
            <a:r>
              <a:rPr lang="en-GB" noProof="0" dirty="0"/>
              <a:t>Solenoids come in a variety of shapes and sizes, however their function remains the same.</a:t>
            </a:r>
          </a:p>
          <a:p>
            <a:r>
              <a:rPr lang="en-GB" noProof="0" dirty="0"/>
              <a:t>The function of the valve is used for many operations such as:</a:t>
            </a:r>
          </a:p>
          <a:p>
            <a:pPr marL="342900" indent="-342900">
              <a:buFont typeface="Arial" pitchFamily="34" charset="0"/>
              <a:buChar char="•"/>
            </a:pPr>
            <a:r>
              <a:rPr lang="en-GB" noProof="0" dirty="0"/>
              <a:t>Controlled defrost cycle</a:t>
            </a:r>
          </a:p>
          <a:p>
            <a:pPr marL="342900" indent="-342900">
              <a:buFont typeface="Arial" pitchFamily="34" charset="0"/>
              <a:buChar char="•"/>
            </a:pPr>
            <a:r>
              <a:rPr lang="en-GB" noProof="0" dirty="0"/>
              <a:t>Pump down</a:t>
            </a:r>
          </a:p>
          <a:p>
            <a:pPr marL="342900" indent="-342900">
              <a:buFont typeface="Arial" pitchFamily="34" charset="0"/>
              <a:buChar char="•"/>
            </a:pPr>
            <a:r>
              <a:rPr lang="en-GB" noProof="0" dirty="0"/>
              <a:t>Start / Stop</a:t>
            </a:r>
          </a:p>
          <a:p>
            <a:pPr marL="342900" indent="-342900">
              <a:buFont typeface="Arial" pitchFamily="34" charset="0"/>
              <a:buChar char="•"/>
            </a:pPr>
            <a:r>
              <a:rPr lang="en-GB" noProof="0" dirty="0"/>
              <a:t>Open and close of other ancillaries such as the four-way reversing valve.</a:t>
            </a:r>
          </a:p>
          <a:p>
            <a:pPr marL="342900" indent="-342900">
              <a:buFont typeface="Arial" pitchFamily="34" charset="0"/>
              <a:buChar char="•"/>
            </a:pPr>
            <a:endParaRPr lang="en-GB" noProof="0" dirty="0"/>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15105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Solenoid</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3" y="1800000"/>
            <a:ext cx="8211622" cy="4364211"/>
          </a:xfrm>
        </p:spPr>
        <p:txBody>
          <a:bodyPr/>
          <a:lstStyle/>
          <a:p>
            <a:pPr>
              <a:buClr>
                <a:srgbClr val="000000">
                  <a:lumMod val="100000"/>
                </a:srgbClr>
              </a:buClr>
              <a:buSzPct val="100000"/>
            </a:pPr>
            <a:r>
              <a:rPr lang="en-GB" noProof="0" dirty="0">
                <a:solidFill>
                  <a:srgbClr val="000000"/>
                </a:solidFill>
                <a:latin typeface="Arial" panose="020B0604020202020204" pitchFamily="34" charset="0"/>
              </a:rPr>
              <a:t>The valve head is wired to a control centre or mechanical switches, which have sensors and pressure regulators built in.</a:t>
            </a:r>
          </a:p>
          <a:p>
            <a:pPr>
              <a:buClr>
                <a:srgbClr val="000000">
                  <a:lumMod val="100000"/>
                </a:srgbClr>
              </a:buClr>
              <a:buSzPct val="100000"/>
            </a:pPr>
            <a:r>
              <a:rPr lang="en-GB" noProof="0" dirty="0">
                <a:solidFill>
                  <a:srgbClr val="000000"/>
                </a:solidFill>
                <a:latin typeface="Arial" panose="020B0604020202020204" pitchFamily="34" charset="0"/>
              </a:rPr>
              <a:t>When the control centre detects a change in the system operating conditions, one or more solenoids can open and close to rectify the system conditions.</a:t>
            </a:r>
          </a:p>
          <a:p>
            <a:pPr>
              <a:buClr>
                <a:srgbClr val="000000">
                  <a:lumMod val="100000"/>
                </a:srgbClr>
              </a:buClr>
              <a:buSzPct val="100000"/>
            </a:pPr>
            <a:r>
              <a:rPr lang="en-GB" noProof="0" dirty="0">
                <a:solidFill>
                  <a:srgbClr val="000000"/>
                </a:solidFill>
                <a:latin typeface="Arial" panose="020B0604020202020204" pitchFamily="34" charset="0"/>
              </a:rPr>
              <a:t>The magnetic coil energises and controls a plunger within the valve body, allowing the flow of refrigerant to be controlled.</a:t>
            </a:r>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9" name="Picture 8">
            <a:extLst>
              <a:ext uri="{FF2B5EF4-FFF2-40B4-BE49-F238E27FC236}">
                <a16:creationId xmlns:a16="http://schemas.microsoft.com/office/drawing/2014/main" id="{ED8DE2EF-3F20-D098-D7B6-3E84820D0DDE}"/>
              </a:ext>
            </a:extLst>
          </p:cNvPr>
          <p:cNvPicPr>
            <a:picLocks noChangeAspect="1"/>
          </p:cNvPicPr>
          <p:nvPr/>
        </p:nvPicPr>
        <p:blipFill>
          <a:blip r:embed="rId2"/>
          <a:stretch>
            <a:fillRect/>
          </a:stretch>
        </p:blipFill>
        <p:spPr>
          <a:xfrm rot="5400000">
            <a:off x="9093300" y="1769815"/>
            <a:ext cx="2756966" cy="2817337"/>
          </a:xfrm>
          <a:prstGeom prst="rect">
            <a:avLst/>
          </a:prstGeom>
        </p:spPr>
      </p:pic>
    </p:spTree>
    <p:extLst>
      <p:ext uri="{BB962C8B-B14F-4D97-AF65-F5344CB8AC3E}">
        <p14:creationId xmlns:p14="http://schemas.microsoft.com/office/powerpoint/2010/main" val="311501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Solenoid</a:t>
            </a:r>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8" name="Picture 7">
            <a:extLst>
              <a:ext uri="{FF2B5EF4-FFF2-40B4-BE49-F238E27FC236}">
                <a16:creationId xmlns:a16="http://schemas.microsoft.com/office/drawing/2014/main" id="{CAFF4BAB-0519-8489-0766-9DFBEFC5DCC4}"/>
              </a:ext>
            </a:extLst>
          </p:cNvPr>
          <p:cNvPicPr>
            <a:picLocks noChangeAspect="1"/>
          </p:cNvPicPr>
          <p:nvPr/>
        </p:nvPicPr>
        <p:blipFill rotWithShape="1">
          <a:blip r:embed="rId3"/>
          <a:srcRect l="16644" r="16644"/>
          <a:stretch>
            <a:fillRect/>
          </a:stretch>
        </p:blipFill>
        <p:spPr>
          <a:xfrm>
            <a:off x="985416" y="1605553"/>
            <a:ext cx="3914129" cy="3914129"/>
          </a:xfrm>
          <a:prstGeom prst="rect">
            <a:avLst/>
          </a:prstGeom>
        </p:spPr>
      </p:pic>
      <p:pic>
        <p:nvPicPr>
          <p:cNvPr id="10" name="Picture 9">
            <a:extLst>
              <a:ext uri="{FF2B5EF4-FFF2-40B4-BE49-F238E27FC236}">
                <a16:creationId xmlns:a16="http://schemas.microsoft.com/office/drawing/2014/main" id="{C88BFA7A-A6B1-0C40-99B1-2586313C6B04}"/>
              </a:ext>
            </a:extLst>
          </p:cNvPr>
          <p:cNvPicPr>
            <a:picLocks noChangeAspect="1"/>
          </p:cNvPicPr>
          <p:nvPr/>
        </p:nvPicPr>
        <p:blipFill>
          <a:blip r:embed="rId4"/>
          <a:srcRect/>
          <a:stretch/>
        </p:blipFill>
        <p:spPr>
          <a:xfrm>
            <a:off x="5632961" y="1967187"/>
            <a:ext cx="5867142" cy="3914129"/>
          </a:xfrm>
          <a:prstGeom prst="rect">
            <a:avLst/>
          </a:prstGeom>
        </p:spPr>
      </p:pic>
    </p:spTree>
    <p:extLst>
      <p:ext uri="{BB962C8B-B14F-4D97-AF65-F5344CB8AC3E}">
        <p14:creationId xmlns:p14="http://schemas.microsoft.com/office/powerpoint/2010/main" val="415426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DA1A-520B-B322-9F15-8AAFC45CB3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11C4EA-D52F-2255-D49A-E5ABD27B0A3C}"/>
              </a:ext>
            </a:extLst>
          </p:cNvPr>
          <p:cNvSpPr>
            <a:spLocks noGrp="1"/>
          </p:cNvSpPr>
          <p:nvPr>
            <p:ph type="title"/>
          </p:nvPr>
        </p:nvSpPr>
        <p:spPr>
          <a:xfrm>
            <a:off x="252000" y="959222"/>
            <a:ext cx="11628452" cy="646331"/>
          </a:xfrm>
        </p:spPr>
        <p:txBody>
          <a:bodyPr/>
          <a:lstStyle/>
          <a:p>
            <a:r>
              <a:rPr lang="en-GB" noProof="0" dirty="0"/>
              <a:t>Solenoid - operation</a:t>
            </a:r>
          </a:p>
        </p:txBody>
      </p:sp>
      <p:sp>
        <p:nvSpPr>
          <p:cNvPr id="2" name="AutoShape 4" descr="Refrigeration Parts Solenoid Valve Control Valves for Container Cold Room  Equipment">
            <a:extLst>
              <a:ext uri="{FF2B5EF4-FFF2-40B4-BE49-F238E27FC236}">
                <a16:creationId xmlns:a16="http://schemas.microsoft.com/office/drawing/2014/main" id="{42B9310D-B6CB-2FB9-710D-EE185B984DF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a:extLst>
              <a:ext uri="{FF2B5EF4-FFF2-40B4-BE49-F238E27FC236}">
                <a16:creationId xmlns:a16="http://schemas.microsoft.com/office/drawing/2014/main" id="{D65EB8FD-305B-078E-546C-41AC71D3B621}"/>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7" name="Picture 6">
            <a:extLst>
              <a:ext uri="{FF2B5EF4-FFF2-40B4-BE49-F238E27FC236}">
                <a16:creationId xmlns:a16="http://schemas.microsoft.com/office/drawing/2014/main" id="{93152985-7E2A-828A-D384-EC2F1EA86F22}"/>
              </a:ext>
            </a:extLst>
          </p:cNvPr>
          <p:cNvPicPr>
            <a:picLocks noChangeAspect="1"/>
          </p:cNvPicPr>
          <p:nvPr/>
        </p:nvPicPr>
        <p:blipFill>
          <a:blip r:embed="rId3"/>
          <a:srcRect l="45455" t="21261" r="4884" b="42199"/>
          <a:stretch>
            <a:fillRect/>
          </a:stretch>
        </p:blipFill>
        <p:spPr>
          <a:xfrm>
            <a:off x="176050" y="1673793"/>
            <a:ext cx="5973763" cy="4395197"/>
          </a:xfrm>
          <a:prstGeom prst="rect">
            <a:avLst/>
          </a:prstGeom>
        </p:spPr>
      </p:pic>
      <p:pic>
        <p:nvPicPr>
          <p:cNvPr id="8" name="Picture 7">
            <a:extLst>
              <a:ext uri="{FF2B5EF4-FFF2-40B4-BE49-F238E27FC236}">
                <a16:creationId xmlns:a16="http://schemas.microsoft.com/office/drawing/2014/main" id="{9526DF45-F432-BBBF-DE39-8E9D658CCD7F}"/>
              </a:ext>
            </a:extLst>
          </p:cNvPr>
          <p:cNvPicPr>
            <a:picLocks noChangeAspect="1"/>
          </p:cNvPicPr>
          <p:nvPr/>
        </p:nvPicPr>
        <p:blipFill>
          <a:blip r:embed="rId3"/>
          <a:srcRect l="3991" t="59467" r="47398" b="10698"/>
          <a:stretch>
            <a:fillRect/>
          </a:stretch>
        </p:blipFill>
        <p:spPr>
          <a:xfrm>
            <a:off x="6632811" y="1834055"/>
            <a:ext cx="5403456" cy="3316406"/>
          </a:xfrm>
          <a:prstGeom prst="rect">
            <a:avLst/>
          </a:prstGeom>
        </p:spPr>
      </p:pic>
    </p:spTree>
    <p:extLst>
      <p:ext uri="{BB962C8B-B14F-4D97-AF65-F5344CB8AC3E}">
        <p14:creationId xmlns:p14="http://schemas.microsoft.com/office/powerpoint/2010/main" val="258610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Solenoid</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9044135" cy="4364211"/>
          </a:xfrm>
        </p:spPr>
        <p:txBody>
          <a:bodyPr/>
          <a:lstStyle/>
          <a:p>
            <a:pPr>
              <a:buClr>
                <a:srgbClr val="000000">
                  <a:lumMod val="100000"/>
                </a:srgbClr>
              </a:buClr>
              <a:buSzPct val="100000"/>
            </a:pPr>
            <a:r>
              <a:rPr lang="en-GB" noProof="0" dirty="0">
                <a:solidFill>
                  <a:srgbClr val="000000"/>
                </a:solidFill>
                <a:latin typeface="Arial" panose="020B0604020202020204" pitchFamily="34" charset="0"/>
              </a:rPr>
              <a:t>If a coil has failed, it can be removed from the body and simply replaced with a new coil.</a:t>
            </a:r>
          </a:p>
          <a:p>
            <a:pPr>
              <a:buClr>
                <a:srgbClr val="000000">
                  <a:lumMod val="100000"/>
                </a:srgbClr>
              </a:buClr>
              <a:buSzPct val="100000"/>
            </a:pPr>
            <a:r>
              <a:rPr lang="en-GB" noProof="0" dirty="0">
                <a:solidFill>
                  <a:srgbClr val="000000"/>
                </a:solidFill>
                <a:latin typeface="Arial" panose="020B0604020202020204" pitchFamily="34" charset="0"/>
              </a:rPr>
              <a:t>The solenoid valve can be tested by using a manual solenoid magnet to check the operation of the internal plunger.</a:t>
            </a:r>
          </a:p>
          <a:p>
            <a:pPr>
              <a:buClr>
                <a:srgbClr val="000000">
                  <a:lumMod val="100000"/>
                </a:srgbClr>
              </a:buClr>
              <a:buSzPct val="100000"/>
            </a:pPr>
            <a:r>
              <a:rPr lang="en-GB" noProof="0" dirty="0">
                <a:solidFill>
                  <a:srgbClr val="000000"/>
                </a:solidFill>
                <a:latin typeface="Arial" panose="020B0604020202020204" pitchFamily="34" charset="0"/>
              </a:rPr>
              <a:t>Simply place the magnet over the plunger and listen and feel for the valve clicking open and shut. </a:t>
            </a:r>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5401" y="1800000"/>
            <a:ext cx="1972034" cy="197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4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37C0C-F7F2-9777-2354-CBAE0778B6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DE6C6B-054C-50AA-9EEF-629949504906}"/>
              </a:ext>
            </a:extLst>
          </p:cNvPr>
          <p:cNvSpPr>
            <a:spLocks noGrp="1"/>
          </p:cNvSpPr>
          <p:nvPr>
            <p:ph type="title"/>
          </p:nvPr>
        </p:nvSpPr>
        <p:spPr>
          <a:xfrm>
            <a:off x="252000" y="959222"/>
            <a:ext cx="2728706" cy="2294617"/>
          </a:xfrm>
        </p:spPr>
        <p:txBody>
          <a:bodyPr/>
          <a:lstStyle/>
          <a:p>
            <a:r>
              <a:rPr lang="en-GB" noProof="0" dirty="0"/>
              <a:t>Solenoids and control valves</a:t>
            </a:r>
          </a:p>
        </p:txBody>
      </p:sp>
      <p:sp>
        <p:nvSpPr>
          <p:cNvPr id="2" name="AutoShape 4" descr="Refrigeration Parts Solenoid Valve Control Valves for Container Cold Room  Equipment">
            <a:extLst>
              <a:ext uri="{FF2B5EF4-FFF2-40B4-BE49-F238E27FC236}">
                <a16:creationId xmlns:a16="http://schemas.microsoft.com/office/drawing/2014/main" id="{B9C05F8F-03D3-3773-D7FF-07457E6013E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a:extLst>
              <a:ext uri="{FF2B5EF4-FFF2-40B4-BE49-F238E27FC236}">
                <a16:creationId xmlns:a16="http://schemas.microsoft.com/office/drawing/2014/main" id="{BDC265A7-FCF0-C76F-F85E-276E25383F8F}"/>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9" name="Picture 8">
            <a:extLst>
              <a:ext uri="{FF2B5EF4-FFF2-40B4-BE49-F238E27FC236}">
                <a16:creationId xmlns:a16="http://schemas.microsoft.com/office/drawing/2014/main" id="{AE3AE3FC-A2EE-5D3D-613E-94B057309CDF}"/>
              </a:ext>
            </a:extLst>
          </p:cNvPr>
          <p:cNvPicPr>
            <a:picLocks noChangeAspect="1"/>
          </p:cNvPicPr>
          <p:nvPr/>
        </p:nvPicPr>
        <p:blipFill>
          <a:blip r:embed="rId3"/>
          <a:stretch>
            <a:fillRect/>
          </a:stretch>
        </p:blipFill>
        <p:spPr>
          <a:xfrm>
            <a:off x="2925164" y="1137715"/>
            <a:ext cx="8150158" cy="4897970"/>
          </a:xfrm>
          <a:prstGeom prst="rect">
            <a:avLst/>
          </a:prstGeom>
        </p:spPr>
      </p:pic>
      <p:sp>
        <p:nvSpPr>
          <p:cNvPr id="12" name="Oval 11">
            <a:extLst>
              <a:ext uri="{FF2B5EF4-FFF2-40B4-BE49-F238E27FC236}">
                <a16:creationId xmlns:a16="http://schemas.microsoft.com/office/drawing/2014/main" id="{C4D1671F-FD4C-89E5-4A61-820AFBF522E7}"/>
              </a:ext>
            </a:extLst>
          </p:cNvPr>
          <p:cNvSpPr/>
          <p:nvPr/>
        </p:nvSpPr>
        <p:spPr>
          <a:xfrm>
            <a:off x="9096498" y="2373883"/>
            <a:ext cx="779937" cy="515386"/>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 name="Oval 12">
            <a:extLst>
              <a:ext uri="{FF2B5EF4-FFF2-40B4-BE49-F238E27FC236}">
                <a16:creationId xmlns:a16="http://schemas.microsoft.com/office/drawing/2014/main" id="{CEF7B18B-3EE0-8B35-CCC4-42736F384A98}"/>
              </a:ext>
            </a:extLst>
          </p:cNvPr>
          <p:cNvSpPr/>
          <p:nvPr/>
        </p:nvSpPr>
        <p:spPr>
          <a:xfrm>
            <a:off x="9155874" y="3867744"/>
            <a:ext cx="779937" cy="515386"/>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72809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Evaporator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8716589" cy="4364211"/>
          </a:xfrm>
        </p:spPr>
        <p:txBody>
          <a:bodyPr/>
          <a:lstStyle/>
          <a:p>
            <a:pPr>
              <a:buClr>
                <a:srgbClr val="000000">
                  <a:lumMod val="100000"/>
                </a:srgbClr>
              </a:buClr>
              <a:buSzPct val="100000"/>
            </a:pPr>
            <a:r>
              <a:rPr lang="en-GB" noProof="0" dirty="0">
                <a:solidFill>
                  <a:srgbClr val="000000"/>
                </a:solidFill>
                <a:latin typeface="Arial" panose="020B0604020202020204" pitchFamily="34" charset="0"/>
              </a:rPr>
              <a:t>An evaporator pressure regulator (EPR) is installed within the suction line to maintain and regulate the evaporator pressure and temperature.</a:t>
            </a:r>
          </a:p>
          <a:p>
            <a:pPr>
              <a:buClr>
                <a:srgbClr val="000000">
                  <a:lumMod val="100000"/>
                </a:srgbClr>
              </a:buClr>
              <a:buSzPct val="100000"/>
            </a:pPr>
            <a:r>
              <a:rPr lang="en-GB" noProof="0" dirty="0">
                <a:solidFill>
                  <a:srgbClr val="000000"/>
                </a:solidFill>
                <a:latin typeface="Arial" panose="020B0604020202020204" pitchFamily="34" charset="0"/>
              </a:rPr>
              <a:t>The regulator acts as a control device to ensure a required pressure/temperature is maintained in the evaporator.</a:t>
            </a:r>
          </a:p>
          <a:p>
            <a:pPr>
              <a:buClr>
                <a:srgbClr val="000000">
                  <a:lumMod val="100000"/>
                </a:srgbClr>
              </a:buClr>
              <a:buSzPct val="100000"/>
            </a:pPr>
            <a:r>
              <a:rPr lang="en-GB" noProof="0" dirty="0">
                <a:solidFill>
                  <a:srgbClr val="000000"/>
                </a:solidFill>
                <a:latin typeface="Arial" panose="020B0604020202020204" pitchFamily="34" charset="0"/>
              </a:rPr>
              <a:t>The EPR is installed at the outlet of the evaporator.</a:t>
            </a:r>
          </a:p>
          <a:p>
            <a:pPr>
              <a:buClr>
                <a:srgbClr val="000000">
                  <a:lumMod val="100000"/>
                </a:srgbClr>
              </a:buClr>
              <a:buSzPct val="100000"/>
            </a:pPr>
            <a:endParaRPr lang="en-GB" noProof="0" dirty="0">
              <a:solidFill>
                <a:srgbClr val="000000"/>
              </a:solidFill>
              <a:latin typeface="Arial" panose="020B0604020202020204" pitchFamily="34" charset="0"/>
            </a:endParaRPr>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9" name="Picture 8">
            <a:extLst>
              <a:ext uri="{FF2B5EF4-FFF2-40B4-BE49-F238E27FC236}">
                <a16:creationId xmlns:a16="http://schemas.microsoft.com/office/drawing/2014/main" id="{4C368CF9-04E1-3078-FE46-905B6B992BBA}"/>
              </a:ext>
            </a:extLst>
          </p:cNvPr>
          <p:cNvPicPr>
            <a:picLocks noChangeAspect="1"/>
          </p:cNvPicPr>
          <p:nvPr/>
        </p:nvPicPr>
        <p:blipFill>
          <a:blip r:embed="rId2"/>
          <a:stretch>
            <a:fillRect/>
          </a:stretch>
        </p:blipFill>
        <p:spPr>
          <a:xfrm>
            <a:off x="9963844" y="1109195"/>
            <a:ext cx="1916608" cy="4772121"/>
          </a:xfrm>
          <a:prstGeom prst="rect">
            <a:avLst/>
          </a:prstGeom>
        </p:spPr>
      </p:pic>
    </p:spTree>
    <p:extLst>
      <p:ext uri="{BB962C8B-B14F-4D97-AF65-F5344CB8AC3E}">
        <p14:creationId xmlns:p14="http://schemas.microsoft.com/office/powerpoint/2010/main" val="245930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Evaporator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791049" cy="4364211"/>
          </a:xfrm>
        </p:spPr>
        <p:txBody>
          <a:bodyPr/>
          <a:lstStyle/>
          <a:p>
            <a:pPr>
              <a:buClr>
                <a:srgbClr val="000000">
                  <a:lumMod val="100000"/>
                </a:srgbClr>
              </a:buClr>
              <a:buSzPct val="100000"/>
            </a:pPr>
            <a:r>
              <a:rPr lang="en-GB" noProof="0" dirty="0">
                <a:solidFill>
                  <a:srgbClr val="000000"/>
                </a:solidFill>
                <a:latin typeface="Arial" panose="020B0604020202020204" pitchFamily="34" charset="0"/>
              </a:rPr>
              <a:t>The EPR can be adjusted to obtain the desired saturation pressure/temperature by turning the stem clockwise/anticlockwise with a hexagon spanner.</a:t>
            </a:r>
          </a:p>
          <a:p>
            <a:pPr>
              <a:buClr>
                <a:srgbClr val="000000">
                  <a:lumMod val="100000"/>
                </a:srgbClr>
              </a:buClr>
              <a:buSzPct val="100000"/>
            </a:pPr>
            <a:r>
              <a:rPr lang="en-GB" noProof="0" dirty="0">
                <a:solidFill>
                  <a:srgbClr val="000000"/>
                </a:solidFill>
                <a:latin typeface="Arial" panose="020B0604020202020204" pitchFamily="34" charset="0"/>
              </a:rPr>
              <a:t>It is recommended that the valve be adjusted in small increments and then let the system run for a period of time to monitor the changes that have been made.</a:t>
            </a:r>
          </a:p>
          <a:p>
            <a:pPr>
              <a:buClr>
                <a:srgbClr val="000000">
                  <a:lumMod val="100000"/>
                </a:srgbClr>
              </a:buClr>
              <a:buSzPct val="100000"/>
            </a:pPr>
            <a:r>
              <a:rPr lang="en-GB" noProof="0" dirty="0">
                <a:solidFill>
                  <a:srgbClr val="000000"/>
                </a:solidFill>
                <a:latin typeface="Arial" panose="020B0604020202020204" pitchFamily="34" charset="0"/>
              </a:rPr>
              <a:t>One compressor can handle multiple evaporators operating at different temperatures by using EPRs.</a:t>
            </a:r>
          </a:p>
          <a:p>
            <a:pPr>
              <a:buClr>
                <a:srgbClr val="000000">
                  <a:lumMod val="100000"/>
                </a:srgbClr>
              </a:buClr>
              <a:buSzPct val="100000"/>
            </a:pPr>
            <a:endParaRPr lang="en-GB" noProof="0" dirty="0">
              <a:solidFill>
                <a:srgbClr val="000000"/>
              </a:solidFill>
              <a:latin typeface="Arial" panose="020B0604020202020204" pitchFamily="34" charset="0"/>
            </a:endParaRPr>
          </a:p>
          <a:p>
            <a:pPr>
              <a:buClr>
                <a:srgbClr val="000000">
                  <a:lumMod val="100000"/>
                </a:srgbClr>
              </a:buClr>
              <a:buSzPct val="100000"/>
            </a:pPr>
            <a:endParaRPr lang="en-GB" noProof="0" dirty="0">
              <a:solidFill>
                <a:srgbClr val="000000"/>
              </a:solidFill>
              <a:latin typeface="Arial" panose="020B0604020202020204" pitchFamily="34" charset="0"/>
            </a:endParaRPr>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85225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252000" y="959222"/>
            <a:ext cx="11628452" cy="646331"/>
          </a:xfrm>
        </p:spPr>
        <p:txBody>
          <a:bodyPr/>
          <a:lstStyle/>
          <a:p>
            <a:r>
              <a:rPr lang="en-GB" noProof="0"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360001" y="1800000"/>
            <a:ext cx="10311586" cy="4140000"/>
          </a:xfrm>
        </p:spPr>
        <p:txBody>
          <a:bodyPr/>
          <a:lstStyle/>
          <a:p>
            <a:pPr>
              <a:buClr>
                <a:srgbClr val="000000">
                  <a:lumMod val="100000"/>
                </a:srgbClr>
              </a:buClr>
              <a:buSzPct val="100000"/>
            </a:pPr>
            <a:r>
              <a:rPr lang="en-GB" noProof="0" dirty="0">
                <a:solidFill>
                  <a:srgbClr val="000000"/>
                </a:solidFill>
                <a:latin typeface="Arial" panose="020B0604020202020204" pitchFamily="34" charset="0"/>
                <a:cs typeface="Arial" panose="020B0604020202020204" pitchFamily="34" charset="0"/>
              </a:rPr>
              <a:t>In this session you will learn about the operating principles of a range of control valves used in refrigeration and air conditioning systems:</a:t>
            </a:r>
            <a:endParaRPr lang="en-GB" noProof="0" dirty="0">
              <a:solidFill>
                <a:srgbClr val="000000"/>
              </a:solidFill>
              <a:effectLst/>
              <a:latin typeface="Arial" panose="020B0604020202020204" pitchFamily="34" charset="0"/>
              <a:cs typeface="Arial" panose="020B0604020202020204" pitchFamily="34" charset="0"/>
            </a:endParaRPr>
          </a:p>
          <a:p>
            <a:pPr marL="342900" indent="-342900">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Four-way</a:t>
            </a:r>
            <a:r>
              <a:rPr lang="en-GB" noProof="0" dirty="0">
                <a:solidFill>
                  <a:srgbClr val="000000"/>
                </a:solidFill>
                <a:latin typeface="Arial" panose="020B0604020202020204" pitchFamily="34" charset="0"/>
                <a:cs typeface="Arial" panose="020B0604020202020204" pitchFamily="34" charset="0"/>
              </a:rPr>
              <a:t> reversing valve</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cs typeface="Arial" panose="020B0604020202020204" pitchFamily="34" charset="0"/>
              </a:rPr>
              <a:t>Solenoid</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cs typeface="Arial" panose="020B0604020202020204" pitchFamily="34" charset="0"/>
              </a:rPr>
              <a:t>Evaporator pressure regulators</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cs typeface="Arial" panose="020B0604020202020204" pitchFamily="34" charset="0"/>
              </a:rPr>
              <a:t>Crankcase pressure regulators</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cs typeface="Arial" panose="020B0604020202020204" pitchFamily="34" charset="0"/>
              </a:rPr>
              <a:t>Differential pressure regulators</a:t>
            </a:r>
          </a:p>
          <a:p>
            <a:pPr marL="342900" indent="-342900">
              <a:buClr>
                <a:srgbClr val="000000">
                  <a:lumMod val="100000"/>
                </a:srgbClr>
              </a:buClr>
              <a:buSzPct val="100000"/>
              <a:buFont typeface="Arial" panose="020B0604020202020204" pitchFamily="34" charset="0"/>
              <a:buChar char="•"/>
            </a:pPr>
            <a:r>
              <a:rPr lang="en-GB" noProof="0">
                <a:solidFill>
                  <a:srgbClr val="000000"/>
                </a:solidFill>
                <a:latin typeface="Arial"/>
                <a:ea typeface="ＭＳ Ｐゴシック"/>
                <a:cs typeface="Arial"/>
              </a:rPr>
              <a:t>Non-return valves</a:t>
            </a:r>
          </a:p>
          <a:p>
            <a:pPr>
              <a:buClr>
                <a:srgbClr val="000000">
                  <a:lumMod val="100000"/>
                </a:srgbClr>
              </a:buClr>
              <a:buSzPct val="100000"/>
            </a:pPr>
            <a:endParaRPr lang="en-GB" noProof="0" dirty="0">
              <a:solidFill>
                <a:srgbClr val="000000"/>
              </a:solidFill>
              <a:effectLst/>
              <a:latin typeface="Arial" panose="020B0604020202020204" pitchFamily="34" charset="0"/>
              <a:cs typeface="Arial" panose="020B0604020202020204" pitchFamily="34" charset="0"/>
            </a:endParaRPr>
          </a:p>
          <a:p>
            <a:pPr>
              <a:buClr>
                <a:srgbClr val="000000">
                  <a:lumMod val="100000"/>
                </a:srgbClr>
              </a:buClr>
              <a:buSzPct val="100000"/>
            </a:pPr>
            <a:endParaRPr lang="en-GB" noProof="0" dirty="0">
              <a:solidFill>
                <a:srgbClr val="000000"/>
              </a:solidFill>
              <a:effectLst/>
              <a:latin typeface="Arial" panose="020B0604020202020204" pitchFamily="34" charset="0"/>
              <a:cs typeface="Arial" panose="020B0604020202020204" pitchFamily="34" charset="0"/>
            </a:endParaRPr>
          </a:p>
          <a:p>
            <a:endParaRPr lang="en-GB" noProof="0" dirty="0"/>
          </a:p>
        </p:txBody>
      </p:sp>
    </p:spTree>
    <p:extLst>
      <p:ext uri="{BB962C8B-B14F-4D97-AF65-F5344CB8AC3E}">
        <p14:creationId xmlns:p14="http://schemas.microsoft.com/office/powerpoint/2010/main" val="336608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Evaporator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872935" cy="4364211"/>
          </a:xfrm>
        </p:spPr>
        <p:txBody>
          <a:bodyPr/>
          <a:lstStyle/>
          <a:p>
            <a:pPr>
              <a:buClr>
                <a:srgbClr val="000000">
                  <a:lumMod val="100000"/>
                </a:srgbClr>
              </a:buClr>
              <a:buSzPct val="100000"/>
            </a:pPr>
            <a:r>
              <a:rPr lang="en-GB" b="1" noProof="0" dirty="0">
                <a:solidFill>
                  <a:srgbClr val="000000"/>
                </a:solidFill>
                <a:latin typeface="Arial" panose="020B0604020202020204" pitchFamily="34" charset="0"/>
              </a:rPr>
              <a:t>How does it work?</a:t>
            </a:r>
          </a:p>
          <a:p>
            <a:pPr>
              <a:buClr>
                <a:srgbClr val="000000">
                  <a:lumMod val="100000"/>
                </a:srgbClr>
              </a:buClr>
              <a:buSzPct val="100000"/>
            </a:pPr>
            <a:r>
              <a:rPr lang="en-GB" noProof="0" dirty="0">
                <a:solidFill>
                  <a:srgbClr val="000000"/>
                </a:solidFill>
                <a:latin typeface="Arial" panose="020B0604020202020204" pitchFamily="34" charset="0"/>
              </a:rPr>
              <a:t>When the pressure in the evaporator drops below the desired set point, the internal valve spring slightly closes the diaphragm, which reduces the amount of refrigerant leaving the evaporator so that the pressure can build up again.</a:t>
            </a:r>
          </a:p>
          <a:p>
            <a:pPr>
              <a:buClr>
                <a:srgbClr val="000000">
                  <a:lumMod val="100000"/>
                </a:srgbClr>
              </a:buClr>
              <a:buSzPct val="100000"/>
            </a:pPr>
            <a:r>
              <a:rPr lang="en-GB" noProof="0" dirty="0">
                <a:solidFill>
                  <a:srgbClr val="000000"/>
                </a:solidFill>
                <a:latin typeface="Arial" panose="020B0604020202020204" pitchFamily="34" charset="0"/>
              </a:rPr>
              <a:t>When the pressure in the evaporator rises above the desired set point, the internal valve spring forces the diaphragm to open, allowing more refrigerant into the evaporator, which lowers the evaporator pressure.</a:t>
            </a:r>
          </a:p>
          <a:p>
            <a:pPr>
              <a:buClr>
                <a:srgbClr val="000000">
                  <a:lumMod val="100000"/>
                </a:srgbClr>
              </a:buClr>
              <a:buSzPct val="100000"/>
            </a:pPr>
            <a:endParaRPr lang="en-GB" noProof="0" dirty="0">
              <a:solidFill>
                <a:srgbClr val="000000"/>
              </a:solidFill>
              <a:latin typeface="Arial" panose="020B0604020202020204" pitchFamily="34" charset="0"/>
            </a:endParaRPr>
          </a:p>
          <a:p>
            <a:pPr>
              <a:buClr>
                <a:srgbClr val="000000">
                  <a:lumMod val="100000"/>
                </a:srgbClr>
              </a:buClr>
              <a:buSzPct val="100000"/>
            </a:pPr>
            <a:endParaRPr lang="en-GB" noProof="0" dirty="0">
              <a:solidFill>
                <a:srgbClr val="000000"/>
              </a:solidFill>
              <a:latin typeface="Arial" panose="020B0604020202020204" pitchFamily="34" charset="0"/>
            </a:endParaRPr>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992563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Evaporator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449855" cy="4364211"/>
          </a:xfrm>
        </p:spPr>
        <p:txBody>
          <a:bodyPr/>
          <a:lstStyle/>
          <a:p>
            <a:pPr>
              <a:buClr>
                <a:srgbClr val="000000">
                  <a:lumMod val="100000"/>
                </a:srgbClr>
              </a:buClr>
              <a:buSzPct val="100000"/>
            </a:pPr>
            <a:r>
              <a:rPr lang="en-GB" b="1" noProof="0" dirty="0">
                <a:solidFill>
                  <a:srgbClr val="000000"/>
                </a:solidFill>
                <a:latin typeface="Arial" panose="020B0604020202020204" pitchFamily="34" charset="0"/>
              </a:rPr>
              <a:t>Mechanical EPR</a:t>
            </a:r>
          </a:p>
          <a:p>
            <a:pPr>
              <a:buClr>
                <a:srgbClr val="000000">
                  <a:lumMod val="100000"/>
                </a:srgbClr>
              </a:buClr>
              <a:buSzPct val="100000"/>
            </a:pPr>
            <a:r>
              <a:rPr lang="en-GB" noProof="0" dirty="0">
                <a:solidFill>
                  <a:srgbClr val="000000"/>
                </a:solidFill>
                <a:latin typeface="Arial" panose="020B0604020202020204" pitchFamily="34" charset="0"/>
              </a:rPr>
              <a:t>The mechanical EPR is adjusted to the desired set point by rotating the valve stem in either direction, which increases or decreases the force applied to the spring and diaphragm arrangement.</a:t>
            </a:r>
          </a:p>
          <a:p>
            <a:pPr>
              <a:buClr>
                <a:srgbClr val="000000">
                  <a:lumMod val="100000"/>
                </a:srgbClr>
              </a:buClr>
              <a:buSzPct val="100000"/>
            </a:pPr>
            <a:r>
              <a:rPr lang="en-GB" noProof="0" dirty="0">
                <a:solidFill>
                  <a:srgbClr val="000000"/>
                </a:solidFill>
                <a:latin typeface="Arial" panose="020B0604020202020204" pitchFamily="34" charset="0"/>
              </a:rPr>
              <a:t>The electronic EPR is controlled from a number of sensors that are placed on the pipework of the evaporator. These sensors are connected to the electronic controls of the system which determine whether the valve needs to open or close to achieve the desires pressure and temperature.</a:t>
            </a:r>
          </a:p>
          <a:p>
            <a:pPr>
              <a:buClr>
                <a:srgbClr val="000000">
                  <a:lumMod val="100000"/>
                </a:srgbClr>
              </a:buClr>
              <a:buSzPct val="100000"/>
            </a:pPr>
            <a:endParaRPr lang="en-GB" noProof="0" dirty="0">
              <a:solidFill>
                <a:srgbClr val="000000"/>
              </a:solidFill>
              <a:latin typeface="Arial" panose="020B0604020202020204" pitchFamily="34" charset="0"/>
            </a:endParaRPr>
          </a:p>
          <a:p>
            <a:pPr>
              <a:buClr>
                <a:srgbClr val="000000">
                  <a:lumMod val="100000"/>
                </a:srgbClr>
              </a:buClr>
              <a:buSzPct val="100000"/>
            </a:pPr>
            <a:endParaRPr lang="en-GB" noProof="0" dirty="0">
              <a:solidFill>
                <a:srgbClr val="000000"/>
              </a:solidFill>
              <a:latin typeface="Arial" panose="020B0604020202020204" pitchFamily="34" charset="0"/>
            </a:endParaRPr>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38001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C71D-8D9F-05E5-49D6-9EB91BA224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0F4E05-3BBE-19DC-535B-75A3CE4F6065}"/>
              </a:ext>
            </a:extLst>
          </p:cNvPr>
          <p:cNvSpPr>
            <a:spLocks noGrp="1"/>
          </p:cNvSpPr>
          <p:nvPr>
            <p:ph type="title"/>
          </p:nvPr>
        </p:nvSpPr>
        <p:spPr>
          <a:xfrm>
            <a:off x="252000" y="959222"/>
            <a:ext cx="11628452" cy="646331"/>
          </a:xfrm>
        </p:spPr>
        <p:txBody>
          <a:bodyPr/>
          <a:lstStyle/>
          <a:p>
            <a:r>
              <a:rPr lang="en-GB" noProof="0" dirty="0"/>
              <a:t>Evaporator pressure regulator</a:t>
            </a:r>
          </a:p>
        </p:txBody>
      </p:sp>
      <p:sp>
        <p:nvSpPr>
          <p:cNvPr id="2" name="AutoShape 4" descr="Refrigeration Parts Solenoid Valve Control Valves for Container Cold Room  Equipment">
            <a:extLst>
              <a:ext uri="{FF2B5EF4-FFF2-40B4-BE49-F238E27FC236}">
                <a16:creationId xmlns:a16="http://schemas.microsoft.com/office/drawing/2014/main" id="{821DC80F-0042-492B-CD0B-1A6C2FE5138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a:extLst>
              <a:ext uri="{FF2B5EF4-FFF2-40B4-BE49-F238E27FC236}">
                <a16:creationId xmlns:a16="http://schemas.microsoft.com/office/drawing/2014/main" id="{A95D6E13-A3B3-944E-412F-A4C8B8E80AD6}"/>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4" name="Rectangle 3">
            <a:extLst>
              <a:ext uri="{FF2B5EF4-FFF2-40B4-BE49-F238E27FC236}">
                <a16:creationId xmlns:a16="http://schemas.microsoft.com/office/drawing/2014/main" id="{A2D38CEC-9793-9299-3BE0-E880999BEB71}"/>
              </a:ext>
            </a:extLst>
          </p:cNvPr>
          <p:cNvSpPr/>
          <p:nvPr/>
        </p:nvSpPr>
        <p:spPr>
          <a:xfrm>
            <a:off x="8742818" y="2832454"/>
            <a:ext cx="1261533" cy="2421468"/>
          </a:xfrm>
          <a:prstGeom prst="rect">
            <a:avLst/>
          </a:pr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cxnSp>
        <p:nvCxnSpPr>
          <p:cNvPr id="7" name="Connector: Elbow 3">
            <a:extLst>
              <a:ext uri="{FF2B5EF4-FFF2-40B4-BE49-F238E27FC236}">
                <a16:creationId xmlns:a16="http://schemas.microsoft.com/office/drawing/2014/main" id="{8C52CCC6-EB73-9529-688E-12DAE72764D9}"/>
              </a:ext>
            </a:extLst>
          </p:cNvPr>
          <p:cNvCxnSpPr/>
          <p:nvPr/>
        </p:nvCxnSpPr>
        <p:spPr>
          <a:xfrm>
            <a:off x="8074995" y="4854814"/>
            <a:ext cx="667823" cy="0"/>
          </a:xfrm>
          <a:prstGeom prst="bentConnector3">
            <a:avLst/>
          </a:prstGeom>
          <a:noFill/>
          <a:ln w="19046" cap="flat">
            <a:solidFill>
              <a:srgbClr val="156082"/>
            </a:solidFill>
            <a:prstDash val="solid"/>
            <a:miter/>
          </a:ln>
        </p:spPr>
      </p:cxnSp>
      <p:cxnSp>
        <p:nvCxnSpPr>
          <p:cNvPr id="8" name="Connector: Elbow 5">
            <a:extLst>
              <a:ext uri="{FF2B5EF4-FFF2-40B4-BE49-F238E27FC236}">
                <a16:creationId xmlns:a16="http://schemas.microsoft.com/office/drawing/2014/main" id="{EB89EEC4-1E3E-140A-60D4-B06B6EA09070}"/>
              </a:ext>
            </a:extLst>
          </p:cNvPr>
          <p:cNvCxnSpPr/>
          <p:nvPr/>
        </p:nvCxnSpPr>
        <p:spPr>
          <a:xfrm rot="10799975" flipV="1">
            <a:off x="7141668" y="3361233"/>
            <a:ext cx="1601151" cy="9034"/>
          </a:xfrm>
          <a:prstGeom prst="bentConnector3">
            <a:avLst/>
          </a:prstGeom>
          <a:noFill/>
          <a:ln w="19046" cap="flat">
            <a:solidFill>
              <a:srgbClr val="156082"/>
            </a:solidFill>
            <a:prstDash val="solid"/>
            <a:miter/>
          </a:ln>
        </p:spPr>
      </p:cxnSp>
      <p:sp>
        <p:nvSpPr>
          <p:cNvPr id="14" name="Flowchart: Connector 11">
            <a:extLst>
              <a:ext uri="{FF2B5EF4-FFF2-40B4-BE49-F238E27FC236}">
                <a16:creationId xmlns:a16="http://schemas.microsoft.com/office/drawing/2014/main" id="{A8EBB3C4-1480-EE5A-23C6-4CB9945778D1}"/>
              </a:ext>
            </a:extLst>
          </p:cNvPr>
          <p:cNvSpPr/>
          <p:nvPr/>
        </p:nvSpPr>
        <p:spPr>
          <a:xfrm>
            <a:off x="6490788" y="4756489"/>
            <a:ext cx="255209" cy="21694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15" name="Flowchart: Collate 12">
            <a:extLst>
              <a:ext uri="{FF2B5EF4-FFF2-40B4-BE49-F238E27FC236}">
                <a16:creationId xmlns:a16="http://schemas.microsoft.com/office/drawing/2014/main" id="{0DCC8522-5A94-C416-C310-9A3C546C15C3}"/>
              </a:ext>
            </a:extLst>
          </p:cNvPr>
          <p:cNvSpPr/>
          <p:nvPr/>
        </p:nvSpPr>
        <p:spPr>
          <a:xfrm rot="5400013">
            <a:off x="4695606" y="4693611"/>
            <a:ext cx="353772" cy="322399"/>
          </a:xfrm>
          <a:custGeom>
            <a:avLst/>
            <a:gdLst>
              <a:gd name="f0" fmla="val 10800000"/>
              <a:gd name="f1" fmla="val 5400000"/>
              <a:gd name="f2" fmla="val 180"/>
              <a:gd name="f3" fmla="val w"/>
              <a:gd name="f4" fmla="val h"/>
              <a:gd name="f5" fmla="val 0"/>
              <a:gd name="f6" fmla="val 2"/>
              <a:gd name="f7" fmla="val 1"/>
              <a:gd name="f8" fmla="+- 0 0 -360"/>
              <a:gd name="f9" fmla="*/ f3 1 2"/>
              <a:gd name="f10" fmla="*/ f4 1 2"/>
              <a:gd name="f11" fmla="+- f6 0 f5"/>
              <a:gd name="f12" fmla="*/ f8 f0 1"/>
              <a:gd name="f13" fmla="*/ f11 1 2"/>
              <a:gd name="f14" fmla="*/ f11 1 4"/>
              <a:gd name="f15" fmla="*/ f11 3 1"/>
              <a:gd name="f16" fmla="*/ f12 1 f2"/>
              <a:gd name="f17" fmla="+- f5 f13 0"/>
              <a:gd name="f18" fmla="*/ f15 1 4"/>
              <a:gd name="f19" fmla="*/ f14 1 f13"/>
              <a:gd name="f20" fmla="+- f16 0 f1"/>
              <a:gd name="f21" fmla="*/ f17 1 f13"/>
              <a:gd name="f22" fmla="*/ f18 1 f13"/>
              <a:gd name="f23" fmla="*/ f19 f9 1"/>
              <a:gd name="f24" fmla="*/ f19 f10 1"/>
              <a:gd name="f25" fmla="*/ f22 f9 1"/>
              <a:gd name="f26" fmla="*/ f22 f10 1"/>
              <a:gd name="f27" fmla="*/ f21 f9 1"/>
              <a:gd name="f28" fmla="*/ f21 f10 1"/>
            </a:gdLst>
            <a:ahLst/>
            <a:cxnLst>
              <a:cxn ang="3cd4">
                <a:pos x="hc" y="t"/>
              </a:cxn>
              <a:cxn ang="0">
                <a:pos x="r" y="vc"/>
              </a:cxn>
              <a:cxn ang="cd4">
                <a:pos x="hc" y="b"/>
              </a:cxn>
              <a:cxn ang="cd2">
                <a:pos x="l" y="vc"/>
              </a:cxn>
              <a:cxn ang="f20">
                <a:pos x="f27" y="f28"/>
              </a:cxn>
            </a:cxnLst>
            <a:rect l="f23" t="f24" r="f25" b="f26"/>
            <a:pathLst>
              <a:path w="2" h="2">
                <a:moveTo>
                  <a:pt x="f5" y="f5"/>
                </a:moveTo>
                <a:lnTo>
                  <a:pt x="f6" y="f5"/>
                </a:lnTo>
                <a:lnTo>
                  <a:pt x="f7" y="f7"/>
                </a:lnTo>
                <a:lnTo>
                  <a:pt x="f6" y="f6"/>
                </a:lnTo>
                <a:lnTo>
                  <a:pt x="f5" y="f6"/>
                </a:lnTo>
                <a:lnTo>
                  <a:pt x="f7" y="f7"/>
                </a:lnTo>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000000"/>
              </a:solidFill>
              <a:uFillTx/>
              <a:latin typeface="Aptos"/>
            </a:endParaRPr>
          </a:p>
        </p:txBody>
      </p:sp>
      <p:sp>
        <p:nvSpPr>
          <p:cNvPr id="16" name="Rectangle: Rounded Corners 19">
            <a:extLst>
              <a:ext uri="{FF2B5EF4-FFF2-40B4-BE49-F238E27FC236}">
                <a16:creationId xmlns:a16="http://schemas.microsoft.com/office/drawing/2014/main" id="{4F589D3C-A04B-ADCF-42B8-DF3D02EA5D26}"/>
              </a:ext>
            </a:extLst>
          </p:cNvPr>
          <p:cNvSpPr/>
          <p:nvPr/>
        </p:nvSpPr>
        <p:spPr>
          <a:xfrm>
            <a:off x="8033326" y="3177631"/>
            <a:ext cx="304522" cy="18280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cxnSp>
        <p:nvCxnSpPr>
          <p:cNvPr id="17" name="Connector: Elbow 21">
            <a:extLst>
              <a:ext uri="{FF2B5EF4-FFF2-40B4-BE49-F238E27FC236}">
                <a16:creationId xmlns:a16="http://schemas.microsoft.com/office/drawing/2014/main" id="{68192217-AC63-254C-67AC-EB10460751BD}"/>
              </a:ext>
            </a:extLst>
          </p:cNvPr>
          <p:cNvCxnSpPr>
            <a:stCxn id="16" idx="3"/>
            <a:endCxn id="23" idx="0"/>
          </p:cNvCxnSpPr>
          <p:nvPr/>
        </p:nvCxnSpPr>
        <p:spPr>
          <a:xfrm rot="10800000" flipV="1">
            <a:off x="7913796" y="3269033"/>
            <a:ext cx="119531" cy="1375925"/>
          </a:xfrm>
          <a:prstGeom prst="bentConnector2">
            <a:avLst/>
          </a:prstGeom>
          <a:noFill/>
          <a:ln w="19046" cap="flat">
            <a:solidFill>
              <a:srgbClr val="156082"/>
            </a:solidFill>
            <a:prstDash val="solid"/>
            <a:miter/>
          </a:ln>
        </p:spPr>
      </p:cxnSp>
      <p:pic>
        <p:nvPicPr>
          <p:cNvPr id="18" name="Picture 28">
            <a:extLst>
              <a:ext uri="{FF2B5EF4-FFF2-40B4-BE49-F238E27FC236}">
                <a16:creationId xmlns:a16="http://schemas.microsoft.com/office/drawing/2014/main" id="{F11E4595-BD20-7CC5-C5F1-B8F935E184FE}"/>
              </a:ext>
            </a:extLst>
          </p:cNvPr>
          <p:cNvPicPr>
            <a:picLocks noChangeAspect="1"/>
          </p:cNvPicPr>
          <p:nvPr/>
        </p:nvPicPr>
        <p:blipFill>
          <a:blip r:embed="rId3"/>
          <a:stretch>
            <a:fillRect/>
          </a:stretch>
        </p:blipFill>
        <p:spPr>
          <a:xfrm rot="16200004">
            <a:off x="5394221" y="2409736"/>
            <a:ext cx="1695690" cy="2095795"/>
          </a:xfrm>
          <a:prstGeom prst="rect">
            <a:avLst/>
          </a:prstGeom>
          <a:noFill/>
          <a:ln cap="flat">
            <a:noFill/>
          </a:ln>
        </p:spPr>
      </p:pic>
      <p:cxnSp>
        <p:nvCxnSpPr>
          <p:cNvPr id="19" name="Connector: Elbow 35">
            <a:extLst>
              <a:ext uri="{FF2B5EF4-FFF2-40B4-BE49-F238E27FC236}">
                <a16:creationId xmlns:a16="http://schemas.microsoft.com/office/drawing/2014/main" id="{B2107D97-DCAF-C987-3898-75BA754C06B6}"/>
              </a:ext>
            </a:extLst>
          </p:cNvPr>
          <p:cNvCxnSpPr>
            <a:stCxn id="14" idx="1"/>
            <a:endCxn id="23" idx="3"/>
          </p:cNvCxnSpPr>
          <p:nvPr/>
        </p:nvCxnSpPr>
        <p:spPr>
          <a:xfrm>
            <a:off x="6745997" y="4864960"/>
            <a:ext cx="970672" cy="177"/>
          </a:xfrm>
          <a:prstGeom prst="bentConnector3">
            <a:avLst>
              <a:gd name="adj1" fmla="val 50000"/>
            </a:avLst>
          </a:prstGeom>
          <a:noFill/>
          <a:ln w="19046" cap="flat">
            <a:solidFill>
              <a:srgbClr val="156082"/>
            </a:solidFill>
            <a:prstDash val="solid"/>
            <a:miter/>
          </a:ln>
        </p:spPr>
      </p:cxnSp>
      <p:cxnSp>
        <p:nvCxnSpPr>
          <p:cNvPr id="20" name="Connector: Elbow 38">
            <a:extLst>
              <a:ext uri="{FF2B5EF4-FFF2-40B4-BE49-F238E27FC236}">
                <a16:creationId xmlns:a16="http://schemas.microsoft.com/office/drawing/2014/main" id="{D645DB87-6166-F1E8-0EA1-097DDA5252A9}"/>
              </a:ext>
            </a:extLst>
          </p:cNvPr>
          <p:cNvCxnSpPr>
            <a:stCxn id="15" idx="0"/>
          </p:cNvCxnSpPr>
          <p:nvPr/>
        </p:nvCxnSpPr>
        <p:spPr>
          <a:xfrm>
            <a:off x="5033701" y="4854814"/>
            <a:ext cx="1469971" cy="0"/>
          </a:xfrm>
          <a:prstGeom prst="bentConnector3">
            <a:avLst/>
          </a:prstGeom>
          <a:noFill/>
          <a:ln w="19046" cap="flat">
            <a:solidFill>
              <a:srgbClr val="156082"/>
            </a:solidFill>
            <a:prstDash val="solid"/>
            <a:miter/>
          </a:ln>
        </p:spPr>
      </p:cxnSp>
      <p:cxnSp>
        <p:nvCxnSpPr>
          <p:cNvPr id="21" name="Connector: Elbow 40">
            <a:extLst>
              <a:ext uri="{FF2B5EF4-FFF2-40B4-BE49-F238E27FC236}">
                <a16:creationId xmlns:a16="http://schemas.microsoft.com/office/drawing/2014/main" id="{DB036D15-C32B-56E9-61CA-2978CD65FD38}"/>
              </a:ext>
            </a:extLst>
          </p:cNvPr>
          <p:cNvCxnSpPr/>
          <p:nvPr/>
        </p:nvCxnSpPr>
        <p:spPr>
          <a:xfrm>
            <a:off x="4043470" y="4854814"/>
            <a:ext cx="667823" cy="0"/>
          </a:xfrm>
          <a:prstGeom prst="bentConnector3">
            <a:avLst/>
          </a:prstGeom>
          <a:noFill/>
          <a:ln w="19046" cap="flat">
            <a:solidFill>
              <a:srgbClr val="156082"/>
            </a:solidFill>
            <a:prstDash val="solid"/>
            <a:miter/>
          </a:ln>
        </p:spPr>
      </p:cxnSp>
      <p:cxnSp>
        <p:nvCxnSpPr>
          <p:cNvPr id="22" name="Connector: Elbow 44">
            <a:extLst>
              <a:ext uri="{FF2B5EF4-FFF2-40B4-BE49-F238E27FC236}">
                <a16:creationId xmlns:a16="http://schemas.microsoft.com/office/drawing/2014/main" id="{DA421808-A93A-9704-EAD2-C584C933166C}"/>
              </a:ext>
            </a:extLst>
          </p:cNvPr>
          <p:cNvCxnSpPr/>
          <p:nvPr/>
        </p:nvCxnSpPr>
        <p:spPr>
          <a:xfrm>
            <a:off x="4545951" y="2055708"/>
            <a:ext cx="1745269" cy="554135"/>
          </a:xfrm>
          <a:prstGeom prst="bentConnector3">
            <a:avLst>
              <a:gd name="adj1" fmla="val 98991"/>
            </a:avLst>
          </a:prstGeom>
          <a:noFill/>
          <a:ln w="19046" cap="flat">
            <a:solidFill>
              <a:srgbClr val="156082"/>
            </a:solidFill>
            <a:prstDash val="solid"/>
            <a:miter/>
          </a:ln>
        </p:spPr>
      </p:cxnSp>
      <p:sp>
        <p:nvSpPr>
          <p:cNvPr id="23" name="Flowchart: Summing Junction 49">
            <a:extLst>
              <a:ext uri="{FF2B5EF4-FFF2-40B4-BE49-F238E27FC236}">
                <a16:creationId xmlns:a16="http://schemas.microsoft.com/office/drawing/2014/main" id="{E09AC040-3A5A-8103-CFA5-54C0773CA2D7}"/>
              </a:ext>
            </a:extLst>
          </p:cNvPr>
          <p:cNvSpPr/>
          <p:nvPr/>
        </p:nvSpPr>
        <p:spPr>
          <a:xfrm>
            <a:off x="7716669" y="4644959"/>
            <a:ext cx="394252" cy="4403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24" name="Flowchart: Process 53">
            <a:extLst>
              <a:ext uri="{FF2B5EF4-FFF2-40B4-BE49-F238E27FC236}">
                <a16:creationId xmlns:a16="http://schemas.microsoft.com/office/drawing/2014/main" id="{85499007-02AE-21E0-A4F5-471FBF61D919}"/>
              </a:ext>
            </a:extLst>
          </p:cNvPr>
          <p:cNvSpPr/>
          <p:nvPr/>
        </p:nvSpPr>
        <p:spPr>
          <a:xfrm>
            <a:off x="4711293" y="4305525"/>
            <a:ext cx="322399" cy="195507"/>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000000"/>
              </a:solidFill>
              <a:uFillTx/>
              <a:latin typeface="Aptos"/>
            </a:endParaRPr>
          </a:p>
        </p:txBody>
      </p:sp>
      <p:cxnSp>
        <p:nvCxnSpPr>
          <p:cNvPr id="25" name="Straight Connector 55">
            <a:extLst>
              <a:ext uri="{FF2B5EF4-FFF2-40B4-BE49-F238E27FC236}">
                <a16:creationId xmlns:a16="http://schemas.microsoft.com/office/drawing/2014/main" id="{855379C5-E690-76CA-3EDD-BB0FC1CABEC0}"/>
              </a:ext>
            </a:extLst>
          </p:cNvPr>
          <p:cNvCxnSpPr>
            <a:stCxn id="24" idx="2"/>
            <a:endCxn id="15" idx="4"/>
          </p:cNvCxnSpPr>
          <p:nvPr/>
        </p:nvCxnSpPr>
        <p:spPr>
          <a:xfrm flipH="1">
            <a:off x="4872492" y="4501032"/>
            <a:ext cx="1" cy="353778"/>
          </a:xfrm>
          <a:prstGeom prst="straightConnector1">
            <a:avLst/>
          </a:prstGeom>
          <a:noFill/>
          <a:ln w="19046" cap="flat">
            <a:solidFill>
              <a:srgbClr val="156082"/>
            </a:solidFill>
            <a:prstDash val="solid"/>
            <a:miter/>
          </a:ln>
        </p:spPr>
      </p:cxnSp>
      <p:sp>
        <p:nvSpPr>
          <p:cNvPr id="26" name="TextBox 56">
            <a:extLst>
              <a:ext uri="{FF2B5EF4-FFF2-40B4-BE49-F238E27FC236}">
                <a16:creationId xmlns:a16="http://schemas.microsoft.com/office/drawing/2014/main" id="{015B93EC-48C6-CA7C-7B5D-58FF8B527262}"/>
              </a:ext>
            </a:extLst>
          </p:cNvPr>
          <p:cNvSpPr txBox="1"/>
          <p:nvPr/>
        </p:nvSpPr>
        <p:spPr>
          <a:xfrm>
            <a:off x="6106164" y="5031705"/>
            <a:ext cx="1087285"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SIGHT GLASS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(SG)</a:t>
            </a:r>
          </a:p>
        </p:txBody>
      </p:sp>
      <p:sp>
        <p:nvSpPr>
          <p:cNvPr id="27" name="TextBox 57">
            <a:extLst>
              <a:ext uri="{FF2B5EF4-FFF2-40B4-BE49-F238E27FC236}">
                <a16:creationId xmlns:a16="http://schemas.microsoft.com/office/drawing/2014/main" id="{AD38CB4C-B40B-06B6-B952-13D6AEC52DEE}"/>
              </a:ext>
            </a:extLst>
          </p:cNvPr>
          <p:cNvSpPr txBox="1"/>
          <p:nvPr/>
        </p:nvSpPr>
        <p:spPr>
          <a:xfrm>
            <a:off x="7678786" y="5110234"/>
            <a:ext cx="432556"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TXV</a:t>
            </a:r>
          </a:p>
        </p:txBody>
      </p:sp>
      <p:sp>
        <p:nvSpPr>
          <p:cNvPr id="28" name="TextBox 58">
            <a:extLst>
              <a:ext uri="{FF2B5EF4-FFF2-40B4-BE49-F238E27FC236}">
                <a16:creationId xmlns:a16="http://schemas.microsoft.com/office/drawing/2014/main" id="{46B8355F-0CB9-2076-077E-EFAD4545E114}"/>
              </a:ext>
            </a:extLst>
          </p:cNvPr>
          <p:cNvSpPr txBox="1"/>
          <p:nvPr/>
        </p:nvSpPr>
        <p:spPr>
          <a:xfrm>
            <a:off x="3972851" y="5124654"/>
            <a:ext cx="1905454" cy="461662"/>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LIQUID SOLENOID VALVE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(LLSV)</a:t>
            </a:r>
          </a:p>
        </p:txBody>
      </p:sp>
      <p:sp>
        <p:nvSpPr>
          <p:cNvPr id="29" name="TextBox 59">
            <a:extLst>
              <a:ext uri="{FF2B5EF4-FFF2-40B4-BE49-F238E27FC236}">
                <a16:creationId xmlns:a16="http://schemas.microsoft.com/office/drawing/2014/main" id="{9B089131-99DA-AFC6-45C6-6F075DE1AF1B}"/>
              </a:ext>
            </a:extLst>
          </p:cNvPr>
          <p:cNvSpPr txBox="1"/>
          <p:nvPr/>
        </p:nvSpPr>
        <p:spPr>
          <a:xfrm>
            <a:off x="7890451" y="2899635"/>
            <a:ext cx="590226"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PHIAL</a:t>
            </a:r>
          </a:p>
        </p:txBody>
      </p:sp>
      <p:sp>
        <p:nvSpPr>
          <p:cNvPr id="30" name="TextBox 60">
            <a:extLst>
              <a:ext uri="{FF2B5EF4-FFF2-40B4-BE49-F238E27FC236}">
                <a16:creationId xmlns:a16="http://schemas.microsoft.com/office/drawing/2014/main" id="{4FB41645-BDAD-9F96-D8EB-9D9903A2C399}"/>
              </a:ext>
            </a:extLst>
          </p:cNvPr>
          <p:cNvSpPr txBox="1"/>
          <p:nvPr/>
        </p:nvSpPr>
        <p:spPr>
          <a:xfrm>
            <a:off x="3906164" y="3001225"/>
            <a:ext cx="1250213" cy="646334"/>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EVAPORATOR PRESSURE REGULATOR</a:t>
            </a:r>
          </a:p>
        </p:txBody>
      </p:sp>
      <p:sp>
        <p:nvSpPr>
          <p:cNvPr id="31" name="TextBox 61">
            <a:extLst>
              <a:ext uri="{FF2B5EF4-FFF2-40B4-BE49-F238E27FC236}">
                <a16:creationId xmlns:a16="http://schemas.microsoft.com/office/drawing/2014/main" id="{65FCFAE1-BD70-7B9C-521B-28ED68F8B939}"/>
              </a:ext>
            </a:extLst>
          </p:cNvPr>
          <p:cNvSpPr txBox="1"/>
          <p:nvPr/>
        </p:nvSpPr>
        <p:spPr>
          <a:xfrm>
            <a:off x="8727345" y="3542945"/>
            <a:ext cx="1315808" cy="1200329"/>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EVAPORATOR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SATURATION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TEMP/PRESSURE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0 </a:t>
            </a:r>
            <a:r>
              <a:rPr lang="en-GB" sz="1200" b="0" i="0" u="none" strike="noStrike" kern="1200" cap="none" spc="0" baseline="30000" noProof="0" dirty="0" err="1">
                <a:solidFill>
                  <a:srgbClr val="000000"/>
                </a:solidFill>
                <a:uFillTx/>
                <a:latin typeface="Aptos"/>
              </a:rPr>
              <a:t>o</a:t>
            </a:r>
            <a:r>
              <a:rPr lang="en-GB" sz="1200" b="0" i="0" u="none" strike="noStrike" kern="1200" cap="none" spc="0" baseline="0" noProof="0" dirty="0" err="1">
                <a:solidFill>
                  <a:srgbClr val="000000"/>
                </a:solidFill>
                <a:uFillTx/>
                <a:latin typeface="Aptos"/>
              </a:rPr>
              <a:t>C</a:t>
            </a:r>
            <a:r>
              <a:rPr lang="en-GB" sz="1200" b="0" i="0" u="none" strike="noStrike" kern="1200" cap="none" spc="0" baseline="0" noProof="0" dirty="0">
                <a:solidFill>
                  <a:srgbClr val="000000"/>
                </a:solidFill>
                <a:uFillTx/>
                <a:latin typeface="Aptos"/>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4.99 </a:t>
            </a:r>
            <a:r>
              <a:rPr lang="en-GB" sz="1200" b="0" i="0" u="none" strike="noStrike" kern="1200" cap="none" spc="0" baseline="0" noProof="0" dirty="0" err="1">
                <a:solidFill>
                  <a:srgbClr val="000000"/>
                </a:solidFill>
                <a:uFillTx/>
                <a:latin typeface="Aptos"/>
              </a:rPr>
              <a:t>bg</a:t>
            </a:r>
            <a:endParaRPr lang="en-GB" sz="1200" b="0" i="0" u="none" strike="noStrike" kern="1200" cap="none" spc="0" baseline="0" noProof="0" dirty="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noProof="0" dirty="0">
              <a:solidFill>
                <a:srgbClr val="000000"/>
              </a:solidFill>
              <a:uFillTx/>
              <a:latin typeface="Aptos"/>
            </a:endParaRPr>
          </a:p>
        </p:txBody>
      </p:sp>
      <p:sp>
        <p:nvSpPr>
          <p:cNvPr id="32" name="TextBox 67">
            <a:extLst>
              <a:ext uri="{FF2B5EF4-FFF2-40B4-BE49-F238E27FC236}">
                <a16:creationId xmlns:a16="http://schemas.microsoft.com/office/drawing/2014/main" id="{B7461874-284A-9053-134B-804D5A40A993}"/>
              </a:ext>
            </a:extLst>
          </p:cNvPr>
          <p:cNvSpPr txBox="1"/>
          <p:nvPr/>
        </p:nvSpPr>
        <p:spPr>
          <a:xfrm>
            <a:off x="2353531" y="1917208"/>
            <a:ext cx="2192420" cy="27699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SUCTION  VAPOUR RETURN</a:t>
            </a:r>
          </a:p>
        </p:txBody>
      </p:sp>
      <p:sp>
        <p:nvSpPr>
          <p:cNvPr id="33" name="TextBox 69">
            <a:extLst>
              <a:ext uri="{FF2B5EF4-FFF2-40B4-BE49-F238E27FC236}">
                <a16:creationId xmlns:a16="http://schemas.microsoft.com/office/drawing/2014/main" id="{FE985350-EDBD-C0B0-C795-1B88C5136AD2}"/>
              </a:ext>
            </a:extLst>
          </p:cNvPr>
          <p:cNvSpPr txBox="1"/>
          <p:nvPr/>
        </p:nvSpPr>
        <p:spPr>
          <a:xfrm>
            <a:off x="8039114" y="5521997"/>
            <a:ext cx="1987009" cy="461662"/>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LOW PRESSURE FLASH LIQUID/VAPOUR MIX</a:t>
            </a:r>
          </a:p>
        </p:txBody>
      </p:sp>
      <p:cxnSp>
        <p:nvCxnSpPr>
          <p:cNvPr id="34" name="Straight Arrow Connector 71">
            <a:extLst>
              <a:ext uri="{FF2B5EF4-FFF2-40B4-BE49-F238E27FC236}">
                <a16:creationId xmlns:a16="http://schemas.microsoft.com/office/drawing/2014/main" id="{88495D35-5BC5-73C9-C88F-799BCC194A44}"/>
              </a:ext>
            </a:extLst>
          </p:cNvPr>
          <p:cNvCxnSpPr/>
          <p:nvPr/>
        </p:nvCxnSpPr>
        <p:spPr>
          <a:xfrm flipH="1" flipV="1">
            <a:off x="8337858" y="4900379"/>
            <a:ext cx="150821" cy="590336"/>
          </a:xfrm>
          <a:prstGeom prst="straightConnector1">
            <a:avLst/>
          </a:prstGeom>
          <a:noFill/>
          <a:ln w="19046" cap="flat">
            <a:solidFill>
              <a:srgbClr val="156082"/>
            </a:solidFill>
            <a:prstDash val="solid"/>
            <a:miter/>
            <a:tailEnd type="arrow"/>
          </a:ln>
        </p:spPr>
      </p:cxnSp>
      <p:sp>
        <p:nvSpPr>
          <p:cNvPr id="35" name="Arrow: Left 51">
            <a:extLst>
              <a:ext uri="{FF2B5EF4-FFF2-40B4-BE49-F238E27FC236}">
                <a16:creationId xmlns:a16="http://schemas.microsoft.com/office/drawing/2014/main" id="{3049A277-0F47-B91B-8068-82B9965202F1}"/>
              </a:ext>
            </a:extLst>
          </p:cNvPr>
          <p:cNvSpPr/>
          <p:nvPr/>
        </p:nvSpPr>
        <p:spPr>
          <a:xfrm rot="10800000">
            <a:off x="10046442" y="3485601"/>
            <a:ext cx="667402" cy="323917"/>
          </a:xfrm>
          <a:custGeom>
            <a:avLst>
              <a:gd name="f0" fmla="val 5017"/>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36" name="Arrow: Left 51">
            <a:extLst>
              <a:ext uri="{FF2B5EF4-FFF2-40B4-BE49-F238E27FC236}">
                <a16:creationId xmlns:a16="http://schemas.microsoft.com/office/drawing/2014/main" id="{E2D610DA-D27C-BDDC-8553-1744747C4349}"/>
              </a:ext>
            </a:extLst>
          </p:cNvPr>
          <p:cNvSpPr/>
          <p:nvPr/>
        </p:nvSpPr>
        <p:spPr>
          <a:xfrm rot="10800000">
            <a:off x="8024440" y="4200480"/>
            <a:ext cx="640784" cy="330765"/>
          </a:xfrm>
          <a:custGeom>
            <a:avLst>
              <a:gd name="f0" fmla="val 5017"/>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37" name="TextBox 59">
            <a:extLst>
              <a:ext uri="{FF2B5EF4-FFF2-40B4-BE49-F238E27FC236}">
                <a16:creationId xmlns:a16="http://schemas.microsoft.com/office/drawing/2014/main" id="{5C5E8DD1-4173-DF01-8646-A1C1CAF70332}"/>
              </a:ext>
            </a:extLst>
          </p:cNvPr>
          <p:cNvSpPr txBox="1"/>
          <p:nvPr/>
        </p:nvSpPr>
        <p:spPr>
          <a:xfrm>
            <a:off x="10117105" y="3776404"/>
            <a:ext cx="428323"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noProof="0" dirty="0">
                <a:solidFill>
                  <a:srgbClr val="000000"/>
                </a:solidFill>
                <a:uFillTx/>
                <a:latin typeface="Aptos"/>
              </a:rPr>
              <a:t>4</a:t>
            </a:r>
            <a:r>
              <a:rPr lang="en-GB" sz="1200" b="0" i="0" u="none" strike="noStrike" kern="0" cap="none" spc="0" baseline="30000" noProof="0" dirty="0">
                <a:solidFill>
                  <a:srgbClr val="000000"/>
                </a:solidFill>
                <a:uFillTx/>
                <a:latin typeface="Aptos"/>
              </a:rPr>
              <a:t>o</a:t>
            </a:r>
            <a:r>
              <a:rPr lang="en-GB" sz="1200" b="0" i="0" u="none" strike="noStrike" kern="0" cap="none" spc="0" baseline="0" noProof="0" dirty="0">
                <a:solidFill>
                  <a:srgbClr val="000000"/>
                </a:solidFill>
                <a:uFillTx/>
                <a:latin typeface="Aptos"/>
              </a:rPr>
              <a:t>C</a:t>
            </a:r>
            <a:endParaRPr lang="en-GB" sz="1200" b="0" i="0" u="none" strike="noStrike" kern="1200" cap="none" spc="0" baseline="0" noProof="0" dirty="0">
              <a:solidFill>
                <a:srgbClr val="000000"/>
              </a:solidFill>
              <a:uFillTx/>
              <a:latin typeface="Aptos"/>
            </a:endParaRPr>
          </a:p>
        </p:txBody>
      </p:sp>
      <p:sp>
        <p:nvSpPr>
          <p:cNvPr id="38" name="TextBox 59">
            <a:extLst>
              <a:ext uri="{FF2B5EF4-FFF2-40B4-BE49-F238E27FC236}">
                <a16:creationId xmlns:a16="http://schemas.microsoft.com/office/drawing/2014/main" id="{852D5699-6470-9872-6CCA-6B3273AAFE27}"/>
              </a:ext>
            </a:extLst>
          </p:cNvPr>
          <p:cNvSpPr txBox="1"/>
          <p:nvPr/>
        </p:nvSpPr>
        <p:spPr>
          <a:xfrm>
            <a:off x="7975413" y="3983213"/>
            <a:ext cx="510079"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noProof="0" dirty="0">
                <a:solidFill>
                  <a:srgbClr val="000000"/>
                </a:solidFill>
                <a:uFillTx/>
                <a:latin typeface="Aptos"/>
              </a:rPr>
              <a:t>10</a:t>
            </a:r>
            <a:r>
              <a:rPr lang="en-GB" sz="1200" b="0" i="0" u="none" strike="noStrike" kern="0" cap="none" spc="0" baseline="30000" noProof="0" dirty="0">
                <a:solidFill>
                  <a:srgbClr val="000000"/>
                </a:solidFill>
                <a:uFillTx/>
                <a:latin typeface="Aptos"/>
              </a:rPr>
              <a:t>o</a:t>
            </a:r>
            <a:r>
              <a:rPr lang="en-GB" sz="1200" b="0" i="0" u="none" strike="noStrike" kern="0" cap="none" spc="0" baseline="0" noProof="0" dirty="0">
                <a:solidFill>
                  <a:srgbClr val="000000"/>
                </a:solidFill>
                <a:uFillTx/>
                <a:latin typeface="Aptos"/>
              </a:rPr>
              <a:t>C</a:t>
            </a:r>
            <a:endParaRPr lang="en-GB" sz="1200" b="0" i="0" u="none" strike="noStrike" kern="1200" cap="none" spc="0" baseline="0" noProof="0" dirty="0">
              <a:solidFill>
                <a:srgbClr val="000000"/>
              </a:solidFill>
              <a:uFillTx/>
              <a:latin typeface="Aptos"/>
            </a:endParaRPr>
          </a:p>
        </p:txBody>
      </p:sp>
    </p:spTree>
    <p:extLst>
      <p:ext uri="{BB962C8B-B14F-4D97-AF65-F5344CB8AC3E}">
        <p14:creationId xmlns:p14="http://schemas.microsoft.com/office/powerpoint/2010/main" val="110722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6206-B26F-4C8F-65E3-E711CBF968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3431E5-F236-2406-C21C-9F602243A21C}"/>
              </a:ext>
            </a:extLst>
          </p:cNvPr>
          <p:cNvSpPr>
            <a:spLocks noGrp="1"/>
          </p:cNvSpPr>
          <p:nvPr>
            <p:ph type="title"/>
          </p:nvPr>
        </p:nvSpPr>
        <p:spPr>
          <a:xfrm>
            <a:off x="252000" y="959222"/>
            <a:ext cx="11628452" cy="646331"/>
          </a:xfrm>
        </p:spPr>
        <p:txBody>
          <a:bodyPr/>
          <a:lstStyle/>
          <a:p>
            <a:r>
              <a:rPr lang="en-GB" noProof="0" dirty="0"/>
              <a:t>Evaporator pressure regulator</a:t>
            </a:r>
          </a:p>
        </p:txBody>
      </p:sp>
      <p:sp>
        <p:nvSpPr>
          <p:cNvPr id="2" name="AutoShape 4" descr="Refrigeration Parts Solenoid Valve Control Valves for Container Cold Room  Equipment">
            <a:extLst>
              <a:ext uri="{FF2B5EF4-FFF2-40B4-BE49-F238E27FC236}">
                <a16:creationId xmlns:a16="http://schemas.microsoft.com/office/drawing/2014/main" id="{3026811E-A5E4-5B61-CEAB-23290623FC1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a:extLst>
              <a:ext uri="{FF2B5EF4-FFF2-40B4-BE49-F238E27FC236}">
                <a16:creationId xmlns:a16="http://schemas.microsoft.com/office/drawing/2014/main" id="{2ED28F76-30CA-3146-FBA0-5363266B9A4B}"/>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4" name="Rectangle 3">
            <a:extLst>
              <a:ext uri="{FF2B5EF4-FFF2-40B4-BE49-F238E27FC236}">
                <a16:creationId xmlns:a16="http://schemas.microsoft.com/office/drawing/2014/main" id="{0881F964-BC82-7BE8-4AF0-BF0ECFEB4FD3}"/>
              </a:ext>
            </a:extLst>
          </p:cNvPr>
          <p:cNvSpPr/>
          <p:nvPr/>
        </p:nvSpPr>
        <p:spPr>
          <a:xfrm>
            <a:off x="7377159" y="3138406"/>
            <a:ext cx="1261533" cy="1586775"/>
          </a:xfrm>
          <a:prstGeom prst="rect">
            <a:avLst/>
          </a:pr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cxnSp>
        <p:nvCxnSpPr>
          <p:cNvPr id="7" name="Connector: Elbow 3">
            <a:extLst>
              <a:ext uri="{FF2B5EF4-FFF2-40B4-BE49-F238E27FC236}">
                <a16:creationId xmlns:a16="http://schemas.microsoft.com/office/drawing/2014/main" id="{4788F434-5684-6C5A-F022-4C21E126F835}"/>
              </a:ext>
            </a:extLst>
          </p:cNvPr>
          <p:cNvCxnSpPr>
            <a:cxnSpLocks/>
            <a:stCxn id="23" idx="1"/>
            <a:endCxn id="14" idx="3"/>
          </p:cNvCxnSpPr>
          <p:nvPr/>
        </p:nvCxnSpPr>
        <p:spPr>
          <a:xfrm flipV="1">
            <a:off x="9160509" y="4925691"/>
            <a:ext cx="364517" cy="1847"/>
          </a:xfrm>
          <a:prstGeom prst="bentConnector3">
            <a:avLst/>
          </a:prstGeom>
          <a:noFill/>
          <a:ln w="19046" cap="flat">
            <a:solidFill>
              <a:srgbClr val="156082"/>
            </a:solidFill>
            <a:prstDash val="solid"/>
            <a:miter/>
          </a:ln>
        </p:spPr>
      </p:cxnSp>
      <p:cxnSp>
        <p:nvCxnSpPr>
          <p:cNvPr id="8" name="Connector: Elbow 5">
            <a:extLst>
              <a:ext uri="{FF2B5EF4-FFF2-40B4-BE49-F238E27FC236}">
                <a16:creationId xmlns:a16="http://schemas.microsoft.com/office/drawing/2014/main" id="{00855495-19AD-5376-5EB3-775D920A9590}"/>
              </a:ext>
            </a:extLst>
          </p:cNvPr>
          <p:cNvCxnSpPr>
            <a:cxnSpLocks/>
            <a:stCxn id="55" idx="2"/>
            <a:endCxn id="58" idx="1"/>
          </p:cNvCxnSpPr>
          <p:nvPr/>
        </p:nvCxnSpPr>
        <p:spPr>
          <a:xfrm rot="10800000" flipV="1">
            <a:off x="5493843" y="5506519"/>
            <a:ext cx="571202" cy="1312"/>
          </a:xfrm>
          <a:prstGeom prst="bentConnector3">
            <a:avLst/>
          </a:prstGeom>
          <a:noFill/>
          <a:ln w="19046" cap="flat">
            <a:solidFill>
              <a:srgbClr val="156082"/>
            </a:solidFill>
            <a:prstDash val="solid"/>
            <a:miter/>
          </a:ln>
        </p:spPr>
      </p:cxnSp>
      <p:sp>
        <p:nvSpPr>
          <p:cNvPr id="14" name="Flowchart: Connector 11">
            <a:extLst>
              <a:ext uri="{FF2B5EF4-FFF2-40B4-BE49-F238E27FC236}">
                <a16:creationId xmlns:a16="http://schemas.microsoft.com/office/drawing/2014/main" id="{E320A709-5567-8E09-EE3D-16C051ED8574}"/>
              </a:ext>
            </a:extLst>
          </p:cNvPr>
          <p:cNvSpPr/>
          <p:nvPr/>
        </p:nvSpPr>
        <p:spPr>
          <a:xfrm>
            <a:off x="9525026" y="4817220"/>
            <a:ext cx="255209" cy="21694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16" name="Rectangle: Rounded Corners 19">
            <a:extLst>
              <a:ext uri="{FF2B5EF4-FFF2-40B4-BE49-F238E27FC236}">
                <a16:creationId xmlns:a16="http://schemas.microsoft.com/office/drawing/2014/main" id="{58A6825B-E7A4-D76F-054E-A3B3C03B4FAC}"/>
              </a:ext>
            </a:extLst>
          </p:cNvPr>
          <p:cNvSpPr/>
          <p:nvPr/>
        </p:nvSpPr>
        <p:spPr>
          <a:xfrm rot="10800000">
            <a:off x="7599992" y="2746693"/>
            <a:ext cx="304522" cy="18280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cxnSp>
        <p:nvCxnSpPr>
          <p:cNvPr id="17" name="Connector: Elbow 21">
            <a:extLst>
              <a:ext uri="{FF2B5EF4-FFF2-40B4-BE49-F238E27FC236}">
                <a16:creationId xmlns:a16="http://schemas.microsoft.com/office/drawing/2014/main" id="{93DEFB45-DA2F-4476-3634-D6C0829D93D7}"/>
              </a:ext>
            </a:extLst>
          </p:cNvPr>
          <p:cNvCxnSpPr>
            <a:cxnSpLocks/>
            <a:stCxn id="16" idx="3"/>
          </p:cNvCxnSpPr>
          <p:nvPr/>
        </p:nvCxnSpPr>
        <p:spPr>
          <a:xfrm>
            <a:off x="7904514" y="2838096"/>
            <a:ext cx="1035121" cy="1952389"/>
          </a:xfrm>
          <a:prstGeom prst="bentConnector2">
            <a:avLst/>
          </a:prstGeom>
          <a:noFill/>
          <a:ln w="19046" cap="flat">
            <a:solidFill>
              <a:srgbClr val="156082"/>
            </a:solidFill>
            <a:prstDash val="solid"/>
            <a:miter/>
          </a:ln>
        </p:spPr>
      </p:cxnSp>
      <p:cxnSp>
        <p:nvCxnSpPr>
          <p:cNvPr id="19" name="Connector: Elbow 35">
            <a:extLst>
              <a:ext uri="{FF2B5EF4-FFF2-40B4-BE49-F238E27FC236}">
                <a16:creationId xmlns:a16="http://schemas.microsoft.com/office/drawing/2014/main" id="{8012359A-2D16-D05C-F8CB-7E3D4147E3C1}"/>
              </a:ext>
            </a:extLst>
          </p:cNvPr>
          <p:cNvCxnSpPr>
            <a:cxnSpLocks/>
            <a:stCxn id="4" idx="2"/>
          </p:cNvCxnSpPr>
          <p:nvPr/>
        </p:nvCxnSpPr>
        <p:spPr>
          <a:xfrm rot="16200000" flipH="1">
            <a:off x="8274039" y="4459067"/>
            <a:ext cx="202357" cy="734583"/>
          </a:xfrm>
          <a:prstGeom prst="bentConnector2">
            <a:avLst/>
          </a:prstGeom>
          <a:noFill/>
          <a:ln w="19046" cap="flat">
            <a:solidFill>
              <a:srgbClr val="156082"/>
            </a:solidFill>
            <a:prstDash val="solid"/>
            <a:miter/>
          </a:ln>
        </p:spPr>
      </p:cxnSp>
      <p:cxnSp>
        <p:nvCxnSpPr>
          <p:cNvPr id="20" name="Connector: Elbow 38">
            <a:extLst>
              <a:ext uri="{FF2B5EF4-FFF2-40B4-BE49-F238E27FC236}">
                <a16:creationId xmlns:a16="http://schemas.microsoft.com/office/drawing/2014/main" id="{29510AC5-4B3D-5EAD-1062-74FF4FC324BB}"/>
              </a:ext>
            </a:extLst>
          </p:cNvPr>
          <p:cNvCxnSpPr>
            <a:cxnSpLocks/>
            <a:stCxn id="14" idx="1"/>
            <a:endCxn id="15" idx="2"/>
          </p:cNvCxnSpPr>
          <p:nvPr/>
        </p:nvCxnSpPr>
        <p:spPr>
          <a:xfrm>
            <a:off x="9780235" y="4925691"/>
            <a:ext cx="250584" cy="3782"/>
          </a:xfrm>
          <a:prstGeom prst="bentConnector3">
            <a:avLst>
              <a:gd name="adj1" fmla="val 50000"/>
            </a:avLst>
          </a:prstGeom>
          <a:noFill/>
          <a:ln w="19046" cap="flat">
            <a:solidFill>
              <a:srgbClr val="156082"/>
            </a:solidFill>
            <a:prstDash val="solid"/>
            <a:miter/>
          </a:ln>
        </p:spPr>
      </p:cxnSp>
      <p:cxnSp>
        <p:nvCxnSpPr>
          <p:cNvPr id="21" name="Connector: Elbow 40">
            <a:extLst>
              <a:ext uri="{FF2B5EF4-FFF2-40B4-BE49-F238E27FC236}">
                <a16:creationId xmlns:a16="http://schemas.microsoft.com/office/drawing/2014/main" id="{FBAE089E-DBD3-2224-6323-C1E3B49A33F0}"/>
              </a:ext>
            </a:extLst>
          </p:cNvPr>
          <p:cNvCxnSpPr>
            <a:cxnSpLocks/>
            <a:stCxn id="61" idx="1"/>
            <a:endCxn id="58" idx="3"/>
          </p:cNvCxnSpPr>
          <p:nvPr/>
        </p:nvCxnSpPr>
        <p:spPr>
          <a:xfrm>
            <a:off x="4796441" y="5506519"/>
            <a:ext cx="442193" cy="1312"/>
          </a:xfrm>
          <a:prstGeom prst="bentConnector3">
            <a:avLst/>
          </a:prstGeom>
          <a:noFill/>
          <a:ln w="19046" cap="flat">
            <a:solidFill>
              <a:srgbClr val="156082"/>
            </a:solidFill>
            <a:prstDash val="solid"/>
            <a:miter/>
          </a:ln>
        </p:spPr>
      </p:cxnSp>
      <p:cxnSp>
        <p:nvCxnSpPr>
          <p:cNvPr id="22" name="Connector: Elbow 44">
            <a:extLst>
              <a:ext uri="{FF2B5EF4-FFF2-40B4-BE49-F238E27FC236}">
                <a16:creationId xmlns:a16="http://schemas.microsoft.com/office/drawing/2014/main" id="{1A012D87-9584-656A-0C4E-4004F4081B9F}"/>
              </a:ext>
            </a:extLst>
          </p:cNvPr>
          <p:cNvCxnSpPr>
            <a:cxnSpLocks/>
            <a:stCxn id="73" idx="2"/>
            <a:endCxn id="4" idx="0"/>
          </p:cNvCxnSpPr>
          <p:nvPr/>
        </p:nvCxnSpPr>
        <p:spPr>
          <a:xfrm rot="16200000" flipH="1">
            <a:off x="7223597" y="2354076"/>
            <a:ext cx="387881" cy="1180778"/>
          </a:xfrm>
          <a:prstGeom prst="bentConnector3">
            <a:avLst>
              <a:gd name="adj1" fmla="val 50000"/>
            </a:avLst>
          </a:prstGeom>
          <a:noFill/>
          <a:ln w="57150" cap="flat">
            <a:solidFill>
              <a:srgbClr val="156082"/>
            </a:solidFill>
            <a:prstDash val="solid"/>
            <a:miter/>
          </a:ln>
        </p:spPr>
      </p:cxnSp>
      <p:sp>
        <p:nvSpPr>
          <p:cNvPr id="23" name="Flowchart: Summing Junction 49">
            <a:extLst>
              <a:ext uri="{FF2B5EF4-FFF2-40B4-BE49-F238E27FC236}">
                <a16:creationId xmlns:a16="http://schemas.microsoft.com/office/drawing/2014/main" id="{E630C938-6C06-44BD-12AC-4E181BBACC68}"/>
              </a:ext>
            </a:extLst>
          </p:cNvPr>
          <p:cNvSpPr/>
          <p:nvPr/>
        </p:nvSpPr>
        <p:spPr>
          <a:xfrm>
            <a:off x="8766257" y="4707360"/>
            <a:ext cx="394252" cy="4403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grpSp>
        <p:nvGrpSpPr>
          <p:cNvPr id="6" name="Group 5">
            <a:extLst>
              <a:ext uri="{FF2B5EF4-FFF2-40B4-BE49-F238E27FC236}">
                <a16:creationId xmlns:a16="http://schemas.microsoft.com/office/drawing/2014/main" id="{B21DC10B-D75C-FCB6-8C4D-1CD9ECD8E9D6}"/>
              </a:ext>
            </a:extLst>
          </p:cNvPr>
          <p:cNvGrpSpPr/>
          <p:nvPr/>
        </p:nvGrpSpPr>
        <p:grpSpPr>
          <a:xfrm>
            <a:off x="10030818" y="4380188"/>
            <a:ext cx="322404" cy="726172"/>
            <a:chOff x="5257557" y="4305525"/>
            <a:chExt cx="322404" cy="726172"/>
          </a:xfrm>
        </p:grpSpPr>
        <p:sp>
          <p:nvSpPr>
            <p:cNvPr id="15" name="Flowchart: Collate 12">
              <a:extLst>
                <a:ext uri="{FF2B5EF4-FFF2-40B4-BE49-F238E27FC236}">
                  <a16:creationId xmlns:a16="http://schemas.microsoft.com/office/drawing/2014/main" id="{BDC1116A-89F9-108B-0908-D44C59043366}"/>
                </a:ext>
              </a:extLst>
            </p:cNvPr>
            <p:cNvSpPr/>
            <p:nvPr/>
          </p:nvSpPr>
          <p:spPr>
            <a:xfrm rot="5400013">
              <a:off x="5241871" y="4693611"/>
              <a:ext cx="353772" cy="322399"/>
            </a:xfrm>
            <a:custGeom>
              <a:avLst/>
              <a:gdLst>
                <a:gd name="f0" fmla="val 10800000"/>
                <a:gd name="f1" fmla="val 5400000"/>
                <a:gd name="f2" fmla="val 180"/>
                <a:gd name="f3" fmla="val w"/>
                <a:gd name="f4" fmla="val h"/>
                <a:gd name="f5" fmla="val 0"/>
                <a:gd name="f6" fmla="val 2"/>
                <a:gd name="f7" fmla="val 1"/>
                <a:gd name="f8" fmla="+- 0 0 -360"/>
                <a:gd name="f9" fmla="*/ f3 1 2"/>
                <a:gd name="f10" fmla="*/ f4 1 2"/>
                <a:gd name="f11" fmla="+- f6 0 f5"/>
                <a:gd name="f12" fmla="*/ f8 f0 1"/>
                <a:gd name="f13" fmla="*/ f11 1 2"/>
                <a:gd name="f14" fmla="*/ f11 1 4"/>
                <a:gd name="f15" fmla="*/ f11 3 1"/>
                <a:gd name="f16" fmla="*/ f12 1 f2"/>
                <a:gd name="f17" fmla="+- f5 f13 0"/>
                <a:gd name="f18" fmla="*/ f15 1 4"/>
                <a:gd name="f19" fmla="*/ f14 1 f13"/>
                <a:gd name="f20" fmla="+- f16 0 f1"/>
                <a:gd name="f21" fmla="*/ f17 1 f13"/>
                <a:gd name="f22" fmla="*/ f18 1 f13"/>
                <a:gd name="f23" fmla="*/ f19 f9 1"/>
                <a:gd name="f24" fmla="*/ f19 f10 1"/>
                <a:gd name="f25" fmla="*/ f22 f9 1"/>
                <a:gd name="f26" fmla="*/ f22 f10 1"/>
                <a:gd name="f27" fmla="*/ f21 f9 1"/>
                <a:gd name="f28" fmla="*/ f21 f10 1"/>
              </a:gdLst>
              <a:ahLst/>
              <a:cxnLst>
                <a:cxn ang="3cd4">
                  <a:pos x="hc" y="t"/>
                </a:cxn>
                <a:cxn ang="0">
                  <a:pos x="r" y="vc"/>
                </a:cxn>
                <a:cxn ang="cd4">
                  <a:pos x="hc" y="b"/>
                </a:cxn>
                <a:cxn ang="cd2">
                  <a:pos x="l" y="vc"/>
                </a:cxn>
                <a:cxn ang="f20">
                  <a:pos x="f27" y="f28"/>
                </a:cxn>
              </a:cxnLst>
              <a:rect l="f23" t="f24" r="f25" b="f26"/>
              <a:pathLst>
                <a:path w="2" h="2">
                  <a:moveTo>
                    <a:pt x="f5" y="f5"/>
                  </a:moveTo>
                  <a:lnTo>
                    <a:pt x="f6" y="f5"/>
                  </a:lnTo>
                  <a:lnTo>
                    <a:pt x="f7" y="f7"/>
                  </a:lnTo>
                  <a:lnTo>
                    <a:pt x="f6" y="f6"/>
                  </a:lnTo>
                  <a:lnTo>
                    <a:pt x="f5" y="f6"/>
                  </a:lnTo>
                  <a:lnTo>
                    <a:pt x="f7" y="f7"/>
                  </a:lnTo>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000000"/>
                </a:solidFill>
                <a:uFillTx/>
                <a:latin typeface="Aptos"/>
              </a:endParaRPr>
            </a:p>
          </p:txBody>
        </p:sp>
        <p:sp>
          <p:nvSpPr>
            <p:cNvPr id="24" name="Flowchart: Process 53">
              <a:extLst>
                <a:ext uri="{FF2B5EF4-FFF2-40B4-BE49-F238E27FC236}">
                  <a16:creationId xmlns:a16="http://schemas.microsoft.com/office/drawing/2014/main" id="{147DB359-026A-5C37-A75C-4A64183C54F1}"/>
                </a:ext>
              </a:extLst>
            </p:cNvPr>
            <p:cNvSpPr/>
            <p:nvPr/>
          </p:nvSpPr>
          <p:spPr>
            <a:xfrm>
              <a:off x="5257562" y="4305525"/>
              <a:ext cx="322399" cy="195507"/>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000000"/>
                </a:solidFill>
                <a:uFillTx/>
                <a:latin typeface="Aptos"/>
              </a:endParaRPr>
            </a:p>
          </p:txBody>
        </p:sp>
        <p:cxnSp>
          <p:nvCxnSpPr>
            <p:cNvPr id="25" name="Straight Connector 55">
              <a:extLst>
                <a:ext uri="{FF2B5EF4-FFF2-40B4-BE49-F238E27FC236}">
                  <a16:creationId xmlns:a16="http://schemas.microsoft.com/office/drawing/2014/main" id="{FA1A6B54-A7FD-0EFC-7CFE-579042E36D61}"/>
                </a:ext>
              </a:extLst>
            </p:cNvPr>
            <p:cNvCxnSpPr>
              <a:stCxn id="24" idx="2"/>
              <a:endCxn id="15" idx="4"/>
            </p:cNvCxnSpPr>
            <p:nvPr/>
          </p:nvCxnSpPr>
          <p:spPr>
            <a:xfrm flipH="1">
              <a:off x="5418757" y="4501032"/>
              <a:ext cx="5" cy="353778"/>
            </a:xfrm>
            <a:prstGeom prst="straightConnector1">
              <a:avLst/>
            </a:prstGeom>
            <a:noFill/>
            <a:ln w="19046" cap="flat">
              <a:solidFill>
                <a:srgbClr val="156082"/>
              </a:solidFill>
              <a:prstDash val="solid"/>
              <a:miter/>
            </a:ln>
          </p:spPr>
        </p:cxnSp>
      </p:grpSp>
      <p:sp>
        <p:nvSpPr>
          <p:cNvPr id="26" name="TextBox 56">
            <a:extLst>
              <a:ext uri="{FF2B5EF4-FFF2-40B4-BE49-F238E27FC236}">
                <a16:creationId xmlns:a16="http://schemas.microsoft.com/office/drawing/2014/main" id="{81377492-1D70-5380-36DF-0FE5518087B9}"/>
              </a:ext>
            </a:extLst>
          </p:cNvPr>
          <p:cNvSpPr txBox="1"/>
          <p:nvPr/>
        </p:nvSpPr>
        <p:spPr>
          <a:xfrm>
            <a:off x="5046780" y="4701039"/>
            <a:ext cx="636841" cy="646331"/>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SIGHT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GLASS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(SG)</a:t>
            </a:r>
          </a:p>
        </p:txBody>
      </p:sp>
      <p:sp>
        <p:nvSpPr>
          <p:cNvPr id="27" name="TextBox 57">
            <a:extLst>
              <a:ext uri="{FF2B5EF4-FFF2-40B4-BE49-F238E27FC236}">
                <a16:creationId xmlns:a16="http://schemas.microsoft.com/office/drawing/2014/main" id="{BE68A130-FBD4-D118-9E90-89C6DB959C32}"/>
              </a:ext>
            </a:extLst>
          </p:cNvPr>
          <p:cNvSpPr txBox="1"/>
          <p:nvPr/>
        </p:nvSpPr>
        <p:spPr>
          <a:xfrm>
            <a:off x="8388780" y="4947295"/>
            <a:ext cx="432556"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TXV</a:t>
            </a:r>
          </a:p>
        </p:txBody>
      </p:sp>
      <p:sp>
        <p:nvSpPr>
          <p:cNvPr id="28" name="TextBox 58">
            <a:extLst>
              <a:ext uri="{FF2B5EF4-FFF2-40B4-BE49-F238E27FC236}">
                <a16:creationId xmlns:a16="http://schemas.microsoft.com/office/drawing/2014/main" id="{6064FB9B-9CC7-98EB-2462-C473AE338F3B}"/>
              </a:ext>
            </a:extLst>
          </p:cNvPr>
          <p:cNvSpPr txBox="1"/>
          <p:nvPr/>
        </p:nvSpPr>
        <p:spPr>
          <a:xfrm>
            <a:off x="9859634" y="3564028"/>
            <a:ext cx="912429" cy="83099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LIQUID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SOLENOID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 VALVE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(LLSV)</a:t>
            </a:r>
          </a:p>
        </p:txBody>
      </p:sp>
      <p:sp>
        <p:nvSpPr>
          <p:cNvPr id="29" name="TextBox 59">
            <a:extLst>
              <a:ext uri="{FF2B5EF4-FFF2-40B4-BE49-F238E27FC236}">
                <a16:creationId xmlns:a16="http://schemas.microsoft.com/office/drawing/2014/main" id="{D964EB1D-7911-350F-137F-E899F219222F}"/>
              </a:ext>
            </a:extLst>
          </p:cNvPr>
          <p:cNvSpPr txBox="1"/>
          <p:nvPr/>
        </p:nvSpPr>
        <p:spPr>
          <a:xfrm>
            <a:off x="7925242" y="2590413"/>
            <a:ext cx="590226"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PHIAL</a:t>
            </a:r>
          </a:p>
        </p:txBody>
      </p:sp>
      <p:sp>
        <p:nvSpPr>
          <p:cNvPr id="30" name="TextBox 60">
            <a:extLst>
              <a:ext uri="{FF2B5EF4-FFF2-40B4-BE49-F238E27FC236}">
                <a16:creationId xmlns:a16="http://schemas.microsoft.com/office/drawing/2014/main" id="{064A6516-DB4C-1B37-F6D2-4DE117277FFE}"/>
              </a:ext>
            </a:extLst>
          </p:cNvPr>
          <p:cNvSpPr txBox="1"/>
          <p:nvPr/>
        </p:nvSpPr>
        <p:spPr>
          <a:xfrm>
            <a:off x="7482581" y="2014076"/>
            <a:ext cx="3062702" cy="27699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EVAPORATOR PRESSURE REGULATOR</a:t>
            </a:r>
          </a:p>
        </p:txBody>
      </p:sp>
      <p:sp>
        <p:nvSpPr>
          <p:cNvPr id="31" name="TextBox 61">
            <a:extLst>
              <a:ext uri="{FF2B5EF4-FFF2-40B4-BE49-F238E27FC236}">
                <a16:creationId xmlns:a16="http://schemas.microsoft.com/office/drawing/2014/main" id="{3B07411D-82AD-EA8B-A640-39F0D7AA5DA8}"/>
              </a:ext>
            </a:extLst>
          </p:cNvPr>
          <p:cNvSpPr txBox="1"/>
          <p:nvPr/>
        </p:nvSpPr>
        <p:spPr>
          <a:xfrm>
            <a:off x="7322884" y="3405852"/>
            <a:ext cx="1315809" cy="101566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EVAPORATOR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SATURATION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TEMP/PRESSURE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0 </a:t>
            </a:r>
            <a:r>
              <a:rPr lang="en-GB" sz="1200" b="0" i="0" u="none" strike="noStrike" kern="1200" cap="none" spc="0" baseline="30000" noProof="0" dirty="0" err="1">
                <a:solidFill>
                  <a:srgbClr val="000000"/>
                </a:solidFill>
                <a:uFillTx/>
                <a:latin typeface="Aptos"/>
              </a:rPr>
              <a:t>o</a:t>
            </a:r>
            <a:r>
              <a:rPr lang="en-GB" sz="1200" b="0" i="0" u="none" strike="noStrike" kern="1200" cap="none" spc="0" baseline="0" noProof="0" dirty="0" err="1">
                <a:solidFill>
                  <a:srgbClr val="000000"/>
                </a:solidFill>
                <a:uFillTx/>
                <a:latin typeface="Aptos"/>
              </a:rPr>
              <a:t>C</a:t>
            </a:r>
            <a:r>
              <a:rPr lang="en-GB" sz="1200" b="0" i="0" u="none" strike="noStrike" kern="1200" cap="none" spc="0" baseline="0" noProof="0" dirty="0">
                <a:solidFill>
                  <a:srgbClr val="000000"/>
                </a:solidFill>
                <a:uFillTx/>
                <a:latin typeface="Aptos"/>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4.99 </a:t>
            </a:r>
            <a:r>
              <a:rPr lang="en-GB" sz="1200" b="0" i="0" u="none" strike="noStrike" kern="1200" cap="none" spc="0" baseline="0" noProof="0" dirty="0" err="1">
                <a:solidFill>
                  <a:srgbClr val="000000"/>
                </a:solidFill>
                <a:uFillTx/>
                <a:latin typeface="Aptos"/>
              </a:rPr>
              <a:t>bg</a:t>
            </a:r>
            <a:endParaRPr lang="en-GB" sz="1200" b="0" i="0" u="none" strike="noStrike" kern="1200" cap="none" spc="0" baseline="0" noProof="0" dirty="0">
              <a:solidFill>
                <a:srgbClr val="000000"/>
              </a:solidFill>
              <a:uFillTx/>
              <a:latin typeface="Aptos"/>
            </a:endParaRPr>
          </a:p>
        </p:txBody>
      </p:sp>
      <p:sp>
        <p:nvSpPr>
          <p:cNvPr id="32" name="TextBox 67">
            <a:extLst>
              <a:ext uri="{FF2B5EF4-FFF2-40B4-BE49-F238E27FC236}">
                <a16:creationId xmlns:a16="http://schemas.microsoft.com/office/drawing/2014/main" id="{8B1821A6-857E-C13D-3172-1D9207C56ADF}"/>
              </a:ext>
            </a:extLst>
          </p:cNvPr>
          <p:cNvSpPr txBox="1"/>
          <p:nvPr/>
        </p:nvSpPr>
        <p:spPr>
          <a:xfrm>
            <a:off x="577290" y="2444211"/>
            <a:ext cx="2192420" cy="46166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SUCTION  VAPOUR RETURN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noProof="0" dirty="0">
                <a:solidFill>
                  <a:srgbClr val="000000"/>
                </a:solidFill>
                <a:latin typeface="Aptos"/>
              </a:rPr>
              <a:t>0.2 </a:t>
            </a:r>
            <a:r>
              <a:rPr lang="en-GB" sz="1200" noProof="0" dirty="0" err="1">
                <a:solidFill>
                  <a:srgbClr val="000000"/>
                </a:solidFill>
                <a:latin typeface="Aptos"/>
              </a:rPr>
              <a:t>bg</a:t>
            </a:r>
            <a:endParaRPr lang="en-GB" sz="1200" b="0" i="0" u="none" strike="noStrike" kern="1200" cap="none" spc="0" baseline="0" noProof="0" dirty="0">
              <a:solidFill>
                <a:srgbClr val="000000"/>
              </a:solidFill>
              <a:uFillTx/>
              <a:latin typeface="Aptos"/>
            </a:endParaRPr>
          </a:p>
        </p:txBody>
      </p:sp>
      <p:grpSp>
        <p:nvGrpSpPr>
          <p:cNvPr id="54" name="Group 53">
            <a:extLst>
              <a:ext uri="{FF2B5EF4-FFF2-40B4-BE49-F238E27FC236}">
                <a16:creationId xmlns:a16="http://schemas.microsoft.com/office/drawing/2014/main" id="{6A6F1F22-F45C-7469-9D72-F7A13C221AB9}"/>
              </a:ext>
            </a:extLst>
          </p:cNvPr>
          <p:cNvGrpSpPr/>
          <p:nvPr/>
        </p:nvGrpSpPr>
        <p:grpSpPr>
          <a:xfrm>
            <a:off x="6065044" y="4957234"/>
            <a:ext cx="322404" cy="726172"/>
            <a:chOff x="5257557" y="4305525"/>
            <a:chExt cx="322404" cy="726172"/>
          </a:xfrm>
        </p:grpSpPr>
        <p:sp>
          <p:nvSpPr>
            <p:cNvPr id="55" name="Flowchart: Collate 12">
              <a:extLst>
                <a:ext uri="{FF2B5EF4-FFF2-40B4-BE49-F238E27FC236}">
                  <a16:creationId xmlns:a16="http://schemas.microsoft.com/office/drawing/2014/main" id="{F69442EA-95B1-4B20-6990-1F005EA3E17B}"/>
                </a:ext>
              </a:extLst>
            </p:cNvPr>
            <p:cNvSpPr/>
            <p:nvPr/>
          </p:nvSpPr>
          <p:spPr>
            <a:xfrm rot="5400013">
              <a:off x="5241871" y="4693611"/>
              <a:ext cx="353772" cy="322399"/>
            </a:xfrm>
            <a:custGeom>
              <a:avLst/>
              <a:gdLst>
                <a:gd name="f0" fmla="val 10800000"/>
                <a:gd name="f1" fmla="val 5400000"/>
                <a:gd name="f2" fmla="val 180"/>
                <a:gd name="f3" fmla="val w"/>
                <a:gd name="f4" fmla="val h"/>
                <a:gd name="f5" fmla="val 0"/>
                <a:gd name="f6" fmla="val 2"/>
                <a:gd name="f7" fmla="val 1"/>
                <a:gd name="f8" fmla="+- 0 0 -360"/>
                <a:gd name="f9" fmla="*/ f3 1 2"/>
                <a:gd name="f10" fmla="*/ f4 1 2"/>
                <a:gd name="f11" fmla="+- f6 0 f5"/>
                <a:gd name="f12" fmla="*/ f8 f0 1"/>
                <a:gd name="f13" fmla="*/ f11 1 2"/>
                <a:gd name="f14" fmla="*/ f11 1 4"/>
                <a:gd name="f15" fmla="*/ f11 3 1"/>
                <a:gd name="f16" fmla="*/ f12 1 f2"/>
                <a:gd name="f17" fmla="+- f5 f13 0"/>
                <a:gd name="f18" fmla="*/ f15 1 4"/>
                <a:gd name="f19" fmla="*/ f14 1 f13"/>
                <a:gd name="f20" fmla="+- f16 0 f1"/>
                <a:gd name="f21" fmla="*/ f17 1 f13"/>
                <a:gd name="f22" fmla="*/ f18 1 f13"/>
                <a:gd name="f23" fmla="*/ f19 f9 1"/>
                <a:gd name="f24" fmla="*/ f19 f10 1"/>
                <a:gd name="f25" fmla="*/ f22 f9 1"/>
                <a:gd name="f26" fmla="*/ f22 f10 1"/>
                <a:gd name="f27" fmla="*/ f21 f9 1"/>
                <a:gd name="f28" fmla="*/ f21 f10 1"/>
              </a:gdLst>
              <a:ahLst/>
              <a:cxnLst>
                <a:cxn ang="3cd4">
                  <a:pos x="hc" y="t"/>
                </a:cxn>
                <a:cxn ang="0">
                  <a:pos x="r" y="vc"/>
                </a:cxn>
                <a:cxn ang="cd4">
                  <a:pos x="hc" y="b"/>
                </a:cxn>
                <a:cxn ang="cd2">
                  <a:pos x="l" y="vc"/>
                </a:cxn>
                <a:cxn ang="f20">
                  <a:pos x="f27" y="f28"/>
                </a:cxn>
              </a:cxnLst>
              <a:rect l="f23" t="f24" r="f25" b="f26"/>
              <a:pathLst>
                <a:path w="2" h="2">
                  <a:moveTo>
                    <a:pt x="f5" y="f5"/>
                  </a:moveTo>
                  <a:lnTo>
                    <a:pt x="f6" y="f5"/>
                  </a:lnTo>
                  <a:lnTo>
                    <a:pt x="f7" y="f7"/>
                  </a:lnTo>
                  <a:lnTo>
                    <a:pt x="f6" y="f6"/>
                  </a:lnTo>
                  <a:lnTo>
                    <a:pt x="f5" y="f6"/>
                  </a:lnTo>
                  <a:lnTo>
                    <a:pt x="f7" y="f7"/>
                  </a:lnTo>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000000"/>
                </a:solidFill>
                <a:uFillTx/>
                <a:latin typeface="Aptos"/>
              </a:endParaRPr>
            </a:p>
          </p:txBody>
        </p:sp>
        <p:sp>
          <p:nvSpPr>
            <p:cNvPr id="56" name="Flowchart: Process 53">
              <a:extLst>
                <a:ext uri="{FF2B5EF4-FFF2-40B4-BE49-F238E27FC236}">
                  <a16:creationId xmlns:a16="http://schemas.microsoft.com/office/drawing/2014/main" id="{C283FCBC-A6A9-CAC2-9CFA-566CAC33F8DF}"/>
                </a:ext>
              </a:extLst>
            </p:cNvPr>
            <p:cNvSpPr/>
            <p:nvPr/>
          </p:nvSpPr>
          <p:spPr>
            <a:xfrm>
              <a:off x="5257562" y="4305525"/>
              <a:ext cx="322399" cy="195507"/>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000000"/>
                </a:solidFill>
                <a:uFillTx/>
                <a:latin typeface="Aptos"/>
              </a:endParaRPr>
            </a:p>
          </p:txBody>
        </p:sp>
        <p:cxnSp>
          <p:nvCxnSpPr>
            <p:cNvPr id="57" name="Straight Connector 55">
              <a:extLst>
                <a:ext uri="{FF2B5EF4-FFF2-40B4-BE49-F238E27FC236}">
                  <a16:creationId xmlns:a16="http://schemas.microsoft.com/office/drawing/2014/main" id="{4E308E91-0615-35B2-4023-48FFDE083AAE}"/>
                </a:ext>
              </a:extLst>
            </p:cNvPr>
            <p:cNvCxnSpPr>
              <a:stCxn id="56" idx="2"/>
              <a:endCxn id="55" idx="4"/>
            </p:cNvCxnSpPr>
            <p:nvPr/>
          </p:nvCxnSpPr>
          <p:spPr>
            <a:xfrm flipH="1">
              <a:off x="5418757" y="4501032"/>
              <a:ext cx="5" cy="353778"/>
            </a:xfrm>
            <a:prstGeom prst="straightConnector1">
              <a:avLst/>
            </a:prstGeom>
            <a:noFill/>
            <a:ln w="19046" cap="flat">
              <a:solidFill>
                <a:srgbClr val="156082"/>
              </a:solidFill>
              <a:prstDash val="solid"/>
              <a:miter/>
            </a:ln>
          </p:spPr>
        </p:cxnSp>
      </p:grpSp>
      <p:sp>
        <p:nvSpPr>
          <p:cNvPr id="58" name="Flowchart: Connector 11">
            <a:extLst>
              <a:ext uri="{FF2B5EF4-FFF2-40B4-BE49-F238E27FC236}">
                <a16:creationId xmlns:a16="http://schemas.microsoft.com/office/drawing/2014/main" id="{5F14018F-C52D-D39A-2014-3D76DD51FC6A}"/>
              </a:ext>
            </a:extLst>
          </p:cNvPr>
          <p:cNvSpPr/>
          <p:nvPr/>
        </p:nvSpPr>
        <p:spPr>
          <a:xfrm>
            <a:off x="5238634" y="5399360"/>
            <a:ext cx="255209" cy="21694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61" name="Flowchart: Summing Junction 49">
            <a:extLst>
              <a:ext uri="{FF2B5EF4-FFF2-40B4-BE49-F238E27FC236}">
                <a16:creationId xmlns:a16="http://schemas.microsoft.com/office/drawing/2014/main" id="{42ECACC2-00A3-2478-2238-625929B92824}"/>
              </a:ext>
            </a:extLst>
          </p:cNvPr>
          <p:cNvSpPr/>
          <p:nvPr/>
        </p:nvSpPr>
        <p:spPr>
          <a:xfrm>
            <a:off x="4402189" y="5286341"/>
            <a:ext cx="394252" cy="4403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62" name="Rectangle 61">
            <a:extLst>
              <a:ext uri="{FF2B5EF4-FFF2-40B4-BE49-F238E27FC236}">
                <a16:creationId xmlns:a16="http://schemas.microsoft.com/office/drawing/2014/main" id="{AC356BD0-D68E-A609-5BE9-FACD321B0705}"/>
              </a:ext>
            </a:extLst>
          </p:cNvPr>
          <p:cNvSpPr/>
          <p:nvPr/>
        </p:nvSpPr>
        <p:spPr>
          <a:xfrm>
            <a:off x="3099966" y="3138407"/>
            <a:ext cx="1261533" cy="1589368"/>
          </a:xfrm>
          <a:prstGeom prst="rect">
            <a:avLst/>
          </a:pr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cxnSp>
        <p:nvCxnSpPr>
          <p:cNvPr id="63" name="Connector: Elbow 44">
            <a:extLst>
              <a:ext uri="{FF2B5EF4-FFF2-40B4-BE49-F238E27FC236}">
                <a16:creationId xmlns:a16="http://schemas.microsoft.com/office/drawing/2014/main" id="{6787374E-3B4A-CACD-C752-DE9D1A549C5F}"/>
              </a:ext>
            </a:extLst>
          </p:cNvPr>
          <p:cNvCxnSpPr>
            <a:cxnSpLocks/>
            <a:endCxn id="62" idx="0"/>
          </p:cNvCxnSpPr>
          <p:nvPr/>
        </p:nvCxnSpPr>
        <p:spPr>
          <a:xfrm>
            <a:off x="2073094" y="2325819"/>
            <a:ext cx="1657639" cy="812588"/>
          </a:xfrm>
          <a:prstGeom prst="bentConnector2">
            <a:avLst/>
          </a:prstGeom>
          <a:noFill/>
          <a:ln w="57150" cap="flat">
            <a:solidFill>
              <a:srgbClr val="156082"/>
            </a:solidFill>
            <a:prstDash val="solid"/>
            <a:miter/>
          </a:ln>
        </p:spPr>
      </p:cxnSp>
      <p:cxnSp>
        <p:nvCxnSpPr>
          <p:cNvPr id="66" name="Connector: Elbow 21">
            <a:extLst>
              <a:ext uri="{FF2B5EF4-FFF2-40B4-BE49-F238E27FC236}">
                <a16:creationId xmlns:a16="http://schemas.microsoft.com/office/drawing/2014/main" id="{C41DE033-F011-DBA8-838D-6D5623D90893}"/>
              </a:ext>
            </a:extLst>
          </p:cNvPr>
          <p:cNvCxnSpPr>
            <a:cxnSpLocks/>
            <a:stCxn id="69" idx="3"/>
          </p:cNvCxnSpPr>
          <p:nvPr/>
        </p:nvCxnSpPr>
        <p:spPr>
          <a:xfrm>
            <a:off x="3615546" y="2218606"/>
            <a:ext cx="986086" cy="3039933"/>
          </a:xfrm>
          <a:prstGeom prst="bentConnector2">
            <a:avLst/>
          </a:prstGeom>
          <a:noFill/>
          <a:ln w="19046" cap="flat">
            <a:solidFill>
              <a:srgbClr val="156082"/>
            </a:solidFill>
            <a:prstDash val="solid"/>
            <a:miter/>
          </a:ln>
        </p:spPr>
      </p:cxnSp>
      <p:sp>
        <p:nvSpPr>
          <p:cNvPr id="69" name="Rectangle: Rounded Corners 19">
            <a:extLst>
              <a:ext uri="{FF2B5EF4-FFF2-40B4-BE49-F238E27FC236}">
                <a16:creationId xmlns:a16="http://schemas.microsoft.com/office/drawing/2014/main" id="{A56DE8BF-6BDA-B14B-4CD0-05F2F4A3F33A}"/>
              </a:ext>
            </a:extLst>
          </p:cNvPr>
          <p:cNvSpPr/>
          <p:nvPr/>
        </p:nvSpPr>
        <p:spPr>
          <a:xfrm rot="10800000">
            <a:off x="3311024" y="2127203"/>
            <a:ext cx="304522" cy="18280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dirty="0">
              <a:solidFill>
                <a:srgbClr val="FFFFFF"/>
              </a:solidFill>
              <a:uFillTx/>
              <a:latin typeface="Aptos"/>
            </a:endParaRPr>
          </a:p>
        </p:txBody>
      </p:sp>
      <p:sp>
        <p:nvSpPr>
          <p:cNvPr id="72" name="TextBox 61">
            <a:extLst>
              <a:ext uri="{FF2B5EF4-FFF2-40B4-BE49-F238E27FC236}">
                <a16:creationId xmlns:a16="http://schemas.microsoft.com/office/drawing/2014/main" id="{BB3D16A3-46BA-A96B-28CF-4CE43C0A19BF}"/>
              </a:ext>
            </a:extLst>
          </p:cNvPr>
          <p:cNvSpPr txBox="1"/>
          <p:nvPr/>
        </p:nvSpPr>
        <p:spPr>
          <a:xfrm>
            <a:off x="3022521" y="3458043"/>
            <a:ext cx="1315808" cy="1200329"/>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EVAPORATOR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SATURATION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TEMP/PRESSURE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-18 </a:t>
            </a:r>
            <a:r>
              <a:rPr lang="en-GB" sz="1200" b="0" i="0" u="none" strike="noStrike" kern="1200" cap="none" spc="0" baseline="30000" noProof="0" dirty="0" err="1">
                <a:solidFill>
                  <a:srgbClr val="000000"/>
                </a:solidFill>
                <a:uFillTx/>
                <a:latin typeface="Aptos"/>
              </a:rPr>
              <a:t>o</a:t>
            </a:r>
            <a:r>
              <a:rPr lang="en-GB" sz="1200" b="0" i="0" u="none" strike="noStrike" kern="1200" cap="none" spc="0" baseline="0" noProof="0" dirty="0" err="1">
                <a:solidFill>
                  <a:srgbClr val="000000"/>
                </a:solidFill>
                <a:uFillTx/>
                <a:latin typeface="Aptos"/>
              </a:rPr>
              <a:t>C</a:t>
            </a:r>
            <a:r>
              <a:rPr lang="en-GB" sz="1200" b="0" i="0" u="none" strike="noStrike" kern="1200" cap="none" spc="0" baseline="0" noProof="0" dirty="0">
                <a:solidFill>
                  <a:srgbClr val="000000"/>
                </a:solidFill>
                <a:uFillTx/>
                <a:latin typeface="Aptos"/>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0.2 </a:t>
            </a:r>
            <a:r>
              <a:rPr lang="en-GB" sz="1200" b="0" i="0" u="none" strike="noStrike" kern="1200" cap="none" spc="0" baseline="0" noProof="0" dirty="0" err="1">
                <a:solidFill>
                  <a:srgbClr val="000000"/>
                </a:solidFill>
                <a:uFillTx/>
                <a:latin typeface="Aptos"/>
              </a:rPr>
              <a:t>bg</a:t>
            </a:r>
            <a:endParaRPr lang="en-GB" sz="1200" b="0" i="0" u="none" strike="noStrike" kern="1200" cap="none" spc="0" baseline="0" noProof="0" dirty="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noProof="0" dirty="0">
              <a:solidFill>
                <a:srgbClr val="000000"/>
              </a:solidFill>
              <a:uFillTx/>
              <a:latin typeface="Aptos"/>
            </a:endParaRPr>
          </a:p>
        </p:txBody>
      </p:sp>
      <p:pic>
        <p:nvPicPr>
          <p:cNvPr id="73" name="Picture 8">
            <a:extLst>
              <a:ext uri="{FF2B5EF4-FFF2-40B4-BE49-F238E27FC236}">
                <a16:creationId xmlns:a16="http://schemas.microsoft.com/office/drawing/2014/main" id="{3191D7CC-A875-C2B9-B8A5-E1D8ADA79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648" y="1904387"/>
            <a:ext cx="13970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Connector: Elbow 35">
            <a:extLst>
              <a:ext uri="{FF2B5EF4-FFF2-40B4-BE49-F238E27FC236}">
                <a16:creationId xmlns:a16="http://schemas.microsoft.com/office/drawing/2014/main" id="{A24D428A-7608-9869-5ACE-D17B2817CEDD}"/>
              </a:ext>
            </a:extLst>
          </p:cNvPr>
          <p:cNvCxnSpPr>
            <a:cxnSpLocks/>
            <a:endCxn id="61" idx="3"/>
          </p:cNvCxnSpPr>
          <p:nvPr/>
        </p:nvCxnSpPr>
        <p:spPr>
          <a:xfrm rot="16200000" flipH="1">
            <a:off x="3657943" y="4762273"/>
            <a:ext cx="783186" cy="705306"/>
          </a:xfrm>
          <a:prstGeom prst="bentConnector2">
            <a:avLst/>
          </a:prstGeom>
          <a:noFill/>
          <a:ln w="19046" cap="flat">
            <a:solidFill>
              <a:srgbClr val="156082"/>
            </a:solidFill>
            <a:prstDash val="solid"/>
            <a:miter/>
          </a:ln>
        </p:spPr>
      </p:cxnSp>
      <p:cxnSp>
        <p:nvCxnSpPr>
          <p:cNvPr id="80" name="Connector: Elbow 35">
            <a:extLst>
              <a:ext uri="{FF2B5EF4-FFF2-40B4-BE49-F238E27FC236}">
                <a16:creationId xmlns:a16="http://schemas.microsoft.com/office/drawing/2014/main" id="{9619CC91-539A-E867-2F84-B245CA557E6F}"/>
              </a:ext>
            </a:extLst>
          </p:cNvPr>
          <p:cNvCxnSpPr>
            <a:cxnSpLocks/>
            <a:stCxn id="55" idx="0"/>
            <a:endCxn id="15" idx="0"/>
          </p:cNvCxnSpPr>
          <p:nvPr/>
        </p:nvCxnSpPr>
        <p:spPr>
          <a:xfrm flipV="1">
            <a:off x="6387443" y="4929474"/>
            <a:ext cx="3965774" cy="577046"/>
          </a:xfrm>
          <a:prstGeom prst="bentConnector3">
            <a:avLst>
              <a:gd name="adj1" fmla="val 106160"/>
            </a:avLst>
          </a:prstGeom>
          <a:noFill/>
          <a:ln w="38100" cap="flat">
            <a:solidFill>
              <a:srgbClr val="156082"/>
            </a:solidFill>
            <a:prstDash val="solid"/>
            <a:miter/>
          </a:ln>
        </p:spPr>
      </p:cxnSp>
      <p:cxnSp>
        <p:nvCxnSpPr>
          <p:cNvPr id="84" name="Connector: Elbow 35">
            <a:extLst>
              <a:ext uri="{FF2B5EF4-FFF2-40B4-BE49-F238E27FC236}">
                <a16:creationId xmlns:a16="http://schemas.microsoft.com/office/drawing/2014/main" id="{12F9F1E5-7564-028C-5D7F-F46D48923EDA}"/>
              </a:ext>
            </a:extLst>
          </p:cNvPr>
          <p:cNvCxnSpPr>
            <a:cxnSpLocks/>
            <a:endCxn id="55" idx="0"/>
          </p:cNvCxnSpPr>
          <p:nvPr/>
        </p:nvCxnSpPr>
        <p:spPr>
          <a:xfrm rot="10800000">
            <a:off x="6387444" y="5506521"/>
            <a:ext cx="5262255" cy="3"/>
          </a:xfrm>
          <a:prstGeom prst="bentConnector3">
            <a:avLst>
              <a:gd name="adj1" fmla="val 50000"/>
            </a:avLst>
          </a:prstGeom>
          <a:noFill/>
          <a:ln w="38100" cap="flat">
            <a:solidFill>
              <a:srgbClr val="156082"/>
            </a:solidFill>
            <a:prstDash val="solid"/>
            <a:miter/>
          </a:ln>
        </p:spPr>
      </p:cxnSp>
      <p:cxnSp>
        <p:nvCxnSpPr>
          <p:cNvPr id="91" name="Connector: Elbow 44">
            <a:extLst>
              <a:ext uri="{FF2B5EF4-FFF2-40B4-BE49-F238E27FC236}">
                <a16:creationId xmlns:a16="http://schemas.microsoft.com/office/drawing/2014/main" id="{AE468ABC-3AF3-81E3-3D92-79E78451E545}"/>
              </a:ext>
            </a:extLst>
          </p:cNvPr>
          <p:cNvCxnSpPr>
            <a:cxnSpLocks/>
            <a:endCxn id="73" idx="1"/>
          </p:cNvCxnSpPr>
          <p:nvPr/>
        </p:nvCxnSpPr>
        <p:spPr>
          <a:xfrm>
            <a:off x="3687756" y="2325818"/>
            <a:ext cx="2440892" cy="1638"/>
          </a:xfrm>
          <a:prstGeom prst="bentConnector3">
            <a:avLst>
              <a:gd name="adj1" fmla="val 50000"/>
            </a:avLst>
          </a:prstGeom>
          <a:noFill/>
          <a:ln w="57150" cap="flat">
            <a:solidFill>
              <a:srgbClr val="156082"/>
            </a:solidFill>
            <a:prstDash val="solid"/>
            <a:miter/>
          </a:ln>
        </p:spPr>
      </p:cxnSp>
      <p:sp>
        <p:nvSpPr>
          <p:cNvPr id="96" name="TextBox 59">
            <a:extLst>
              <a:ext uri="{FF2B5EF4-FFF2-40B4-BE49-F238E27FC236}">
                <a16:creationId xmlns:a16="http://schemas.microsoft.com/office/drawing/2014/main" id="{5A862D18-8BF9-CA57-FB31-1FEB126E9A3E}"/>
              </a:ext>
            </a:extLst>
          </p:cNvPr>
          <p:cNvSpPr txBox="1"/>
          <p:nvPr/>
        </p:nvSpPr>
        <p:spPr>
          <a:xfrm>
            <a:off x="3168171" y="1852231"/>
            <a:ext cx="590226"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PHIAL</a:t>
            </a:r>
          </a:p>
        </p:txBody>
      </p:sp>
      <p:sp>
        <p:nvSpPr>
          <p:cNvPr id="99" name="TextBox 57">
            <a:extLst>
              <a:ext uri="{FF2B5EF4-FFF2-40B4-BE49-F238E27FC236}">
                <a16:creationId xmlns:a16="http://schemas.microsoft.com/office/drawing/2014/main" id="{CB627ACC-DEB0-CD73-D870-CFA60752D2DE}"/>
              </a:ext>
            </a:extLst>
          </p:cNvPr>
          <p:cNvSpPr txBox="1"/>
          <p:nvPr/>
        </p:nvSpPr>
        <p:spPr>
          <a:xfrm>
            <a:off x="4041306" y="5193074"/>
            <a:ext cx="432556"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TXV</a:t>
            </a:r>
          </a:p>
        </p:txBody>
      </p:sp>
      <p:sp>
        <p:nvSpPr>
          <p:cNvPr id="100" name="TextBox 57">
            <a:extLst>
              <a:ext uri="{FF2B5EF4-FFF2-40B4-BE49-F238E27FC236}">
                <a16:creationId xmlns:a16="http://schemas.microsoft.com/office/drawing/2014/main" id="{07C140AB-58BB-6544-762B-68ACBC12CEA8}"/>
              </a:ext>
            </a:extLst>
          </p:cNvPr>
          <p:cNvSpPr txBox="1"/>
          <p:nvPr/>
        </p:nvSpPr>
        <p:spPr>
          <a:xfrm>
            <a:off x="6022672" y="4635385"/>
            <a:ext cx="513987"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LLSV</a:t>
            </a:r>
          </a:p>
        </p:txBody>
      </p:sp>
      <p:sp>
        <p:nvSpPr>
          <p:cNvPr id="101" name="TextBox 57">
            <a:extLst>
              <a:ext uri="{FF2B5EF4-FFF2-40B4-BE49-F238E27FC236}">
                <a16:creationId xmlns:a16="http://schemas.microsoft.com/office/drawing/2014/main" id="{6BE0F5D1-C64A-BB88-C716-E6AAC89FE2C2}"/>
              </a:ext>
            </a:extLst>
          </p:cNvPr>
          <p:cNvSpPr txBox="1"/>
          <p:nvPr/>
        </p:nvSpPr>
        <p:spPr>
          <a:xfrm>
            <a:off x="9466990" y="4575695"/>
            <a:ext cx="380232"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noProof="0" dirty="0">
                <a:solidFill>
                  <a:srgbClr val="000000"/>
                </a:solidFill>
                <a:uFillTx/>
                <a:latin typeface="Aptos"/>
              </a:rPr>
              <a:t>SG</a:t>
            </a:r>
          </a:p>
        </p:txBody>
      </p:sp>
    </p:spTree>
    <p:extLst>
      <p:ext uri="{BB962C8B-B14F-4D97-AF65-F5344CB8AC3E}">
        <p14:creationId xmlns:p14="http://schemas.microsoft.com/office/powerpoint/2010/main" val="307281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FE8F-D7CE-997F-A7CD-1632A1226E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EF5E39A-AC6A-2B45-4C29-5D230E871241}"/>
              </a:ext>
            </a:extLst>
          </p:cNvPr>
          <p:cNvSpPr>
            <a:spLocks noGrp="1"/>
          </p:cNvSpPr>
          <p:nvPr>
            <p:ph type="title"/>
          </p:nvPr>
        </p:nvSpPr>
        <p:spPr>
          <a:xfrm>
            <a:off x="252000" y="959222"/>
            <a:ext cx="3738109" cy="2461047"/>
          </a:xfrm>
        </p:spPr>
        <p:txBody>
          <a:bodyPr/>
          <a:lstStyle/>
          <a:p>
            <a:r>
              <a:rPr lang="en-GB" noProof="0" dirty="0"/>
              <a:t>Crankcase pressure regulators</a:t>
            </a:r>
          </a:p>
        </p:txBody>
      </p:sp>
      <p:sp>
        <p:nvSpPr>
          <p:cNvPr id="2" name="AutoShape 4" descr="Refrigeration Parts Solenoid Valve Control Valves for Container Cold Room  Equipment">
            <a:extLst>
              <a:ext uri="{FF2B5EF4-FFF2-40B4-BE49-F238E27FC236}">
                <a16:creationId xmlns:a16="http://schemas.microsoft.com/office/drawing/2014/main" id="{F9537A2F-D4A7-FC8B-832E-66D39DFB0E65}"/>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a:extLst>
              <a:ext uri="{FF2B5EF4-FFF2-40B4-BE49-F238E27FC236}">
                <a16:creationId xmlns:a16="http://schemas.microsoft.com/office/drawing/2014/main" id="{50D14352-80D2-00A0-ECD0-C5A4515AAED8}"/>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9" name="Picture 8">
            <a:extLst>
              <a:ext uri="{FF2B5EF4-FFF2-40B4-BE49-F238E27FC236}">
                <a16:creationId xmlns:a16="http://schemas.microsoft.com/office/drawing/2014/main" id="{4BFA88B0-BC6F-598C-9E45-03EB1597C55B}"/>
              </a:ext>
            </a:extLst>
          </p:cNvPr>
          <p:cNvPicPr>
            <a:picLocks noChangeAspect="1"/>
          </p:cNvPicPr>
          <p:nvPr/>
        </p:nvPicPr>
        <p:blipFill>
          <a:blip r:embed="rId3"/>
          <a:stretch>
            <a:fillRect/>
          </a:stretch>
        </p:blipFill>
        <p:spPr>
          <a:xfrm>
            <a:off x="3467595" y="1098943"/>
            <a:ext cx="8110847" cy="4874346"/>
          </a:xfrm>
          <a:prstGeom prst="rect">
            <a:avLst/>
          </a:prstGeom>
        </p:spPr>
      </p:pic>
      <p:sp>
        <p:nvSpPr>
          <p:cNvPr id="10" name="Oval 9">
            <a:extLst>
              <a:ext uri="{FF2B5EF4-FFF2-40B4-BE49-F238E27FC236}">
                <a16:creationId xmlns:a16="http://schemas.microsoft.com/office/drawing/2014/main" id="{F7B18364-1C88-D259-7682-D990FF8F3F0D}"/>
              </a:ext>
            </a:extLst>
          </p:cNvPr>
          <p:cNvSpPr/>
          <p:nvPr/>
        </p:nvSpPr>
        <p:spPr>
          <a:xfrm>
            <a:off x="5644800" y="4085288"/>
            <a:ext cx="950024" cy="87859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0574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Crankcase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3" y="1800000"/>
            <a:ext cx="8661998" cy="4364211"/>
          </a:xfrm>
        </p:spPr>
        <p:txBody>
          <a:bodyPr/>
          <a:lstStyle/>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A crankcase pressure regulator (CPR) is installed within the suction line before the compressor to prevent a pressure overload.</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The regulator acts as a control device and protects the compressor from high starting torque (motor current draw).</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It ensures the pressure entering the compressor is kept to a minimum during start-up or high load demands, such as after a defrost cycle.</a:t>
            </a:r>
          </a:p>
          <a:p>
            <a:pPr marL="342900" indent="-342900">
              <a:buClr>
                <a:srgbClr val="000000">
                  <a:lumMod val="100000"/>
                </a:srgbClr>
              </a:buClr>
              <a:buSzPct val="100000"/>
              <a:buFont typeface="Arial" panose="020B0604020202020204" pitchFamily="34" charset="0"/>
              <a:buChar char="•"/>
            </a:pPr>
            <a:endParaRPr lang="en-GB" noProof="0" dirty="0">
              <a:solidFill>
                <a:srgbClr val="000000"/>
              </a:solidFill>
              <a:latin typeface="Arial" panose="020B0604020202020204" pitchFamily="34" charset="0"/>
            </a:endParaRPr>
          </a:p>
          <a:p>
            <a:pPr marL="342900" indent="-342900">
              <a:buClr>
                <a:srgbClr val="000000">
                  <a:lumMod val="100000"/>
                </a:srgbClr>
              </a:buClr>
              <a:buSzPct val="100000"/>
              <a:buFont typeface="Arial" panose="020B0604020202020204" pitchFamily="34" charset="0"/>
              <a:buChar char="•"/>
            </a:pPr>
            <a:endParaRPr lang="en-GB" noProof="0" dirty="0">
              <a:solidFill>
                <a:srgbClr val="000000"/>
              </a:solidFill>
              <a:latin typeface="Arial" panose="020B0604020202020204" pitchFamily="34" charset="0"/>
            </a:endParaRPr>
          </a:p>
          <a:p>
            <a:pPr marL="342900" indent="-342900">
              <a:buClr>
                <a:srgbClr val="000000">
                  <a:lumMod val="100000"/>
                </a:srgbClr>
              </a:buClr>
              <a:buSzPct val="100000"/>
              <a:buFont typeface="Arial" panose="020B0604020202020204" pitchFamily="34" charset="0"/>
              <a:buChar char="•"/>
            </a:pPr>
            <a:endParaRPr lang="en-GB" noProof="0" dirty="0">
              <a:solidFill>
                <a:srgbClr val="000000"/>
              </a:solidFill>
              <a:latin typeface="Arial" panose="020B0604020202020204" pitchFamily="34" charset="0"/>
            </a:endParaRPr>
          </a:p>
          <a:p>
            <a:pPr marL="342900" indent="-342900">
              <a:buClr>
                <a:srgbClr val="000000">
                  <a:lumMod val="100000"/>
                </a:srgbClr>
              </a:buClr>
              <a:buSzPct val="100000"/>
              <a:buFont typeface="Arial" panose="020B0604020202020204" pitchFamily="34" charset="0"/>
              <a:buChar char="•"/>
            </a:pPr>
            <a:endParaRPr lang="en-GB" noProof="0" dirty="0">
              <a:solidFill>
                <a:srgbClr val="000000"/>
              </a:solidFill>
              <a:latin typeface="Arial" panose="020B0604020202020204" pitchFamily="34" charset="0"/>
            </a:endParaRPr>
          </a:p>
          <a:p>
            <a:pPr marL="342900" indent="-342900">
              <a:buFont typeface="Arial" panose="020B0604020202020204" pitchFamily="34" charset="0"/>
              <a:buChar char="•"/>
            </a:pPr>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4" name="Picture 3">
            <a:extLst>
              <a:ext uri="{FF2B5EF4-FFF2-40B4-BE49-F238E27FC236}">
                <a16:creationId xmlns:a16="http://schemas.microsoft.com/office/drawing/2014/main" id="{658E05BB-4F97-D800-196E-5A822ADA117D}"/>
              </a:ext>
            </a:extLst>
          </p:cNvPr>
          <p:cNvPicPr>
            <a:picLocks noChangeAspect="1"/>
          </p:cNvPicPr>
          <p:nvPr/>
        </p:nvPicPr>
        <p:blipFill>
          <a:blip r:embed="rId3"/>
          <a:stretch>
            <a:fillRect/>
          </a:stretch>
        </p:blipFill>
        <p:spPr>
          <a:xfrm>
            <a:off x="9280478" y="1697999"/>
            <a:ext cx="2421853" cy="4100365"/>
          </a:xfrm>
          <a:prstGeom prst="rect">
            <a:avLst/>
          </a:prstGeom>
        </p:spPr>
      </p:pic>
    </p:spTree>
    <p:extLst>
      <p:ext uri="{BB962C8B-B14F-4D97-AF65-F5344CB8AC3E}">
        <p14:creationId xmlns:p14="http://schemas.microsoft.com/office/powerpoint/2010/main" val="254054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Crankcase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258786" cy="4364211"/>
          </a:xfrm>
        </p:spPr>
        <p:txBody>
          <a:bodyPr/>
          <a:lstStyle/>
          <a:p>
            <a:pPr marL="342900" indent="-342900">
              <a:buFont typeface="Arial" panose="020B0604020202020204" pitchFamily="34" charset="0"/>
              <a:buChar char="•"/>
            </a:pPr>
            <a:r>
              <a:rPr lang="en-GB" noProof="0" dirty="0"/>
              <a:t>CPRs are available in various shapes and sizes, however they all perform the same function.</a:t>
            </a:r>
          </a:p>
          <a:p>
            <a:pPr marL="342900" indent="-342900">
              <a:buFont typeface="Arial" panose="020B0604020202020204" pitchFamily="34" charset="0"/>
              <a:buChar char="•"/>
            </a:pPr>
            <a:r>
              <a:rPr lang="en-GB" noProof="0" dirty="0"/>
              <a:t>Some are mechanical and others are electronic.</a:t>
            </a:r>
          </a:p>
          <a:p>
            <a:pPr marL="342900" indent="-342900">
              <a:buFont typeface="Arial" panose="020B0604020202020204" pitchFamily="34" charset="0"/>
              <a:buChar char="•"/>
            </a:pPr>
            <a:r>
              <a:rPr lang="en-GB" noProof="0" dirty="0"/>
              <a:t>They are mainly used in low temperature refrigeration systems.</a:t>
            </a:r>
          </a:p>
          <a:p>
            <a:endParaRPr lang="en-GB" noProof="0" dirty="0"/>
          </a:p>
          <a:p>
            <a:endParaRPr lang="en-GB" noProof="0" dirty="0"/>
          </a:p>
          <a:p>
            <a:endParaRPr lang="en-GB" noProof="0" dirty="0"/>
          </a:p>
          <a:p>
            <a:endParaRPr lang="en-GB" noProof="0" dirty="0"/>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4151925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Crankcase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395264" cy="4364211"/>
          </a:xfrm>
        </p:spPr>
        <p:txBody>
          <a:bodyPr/>
          <a:lstStyle/>
          <a:p>
            <a:r>
              <a:rPr lang="en-GB" b="1" noProof="0" dirty="0"/>
              <a:t>How does it work?</a:t>
            </a:r>
          </a:p>
          <a:p>
            <a:r>
              <a:rPr lang="en-GB" noProof="0" dirty="0"/>
              <a:t>Placed between the evaporator outlet and the compressor suction, it senses the pressure exiting the evaporator and restricts the pressure to the desired set point.</a:t>
            </a:r>
          </a:p>
          <a:p>
            <a:r>
              <a:rPr lang="en-GB" noProof="0" dirty="0"/>
              <a:t>The set point has to be below the compressor maximum suction pressure to ensure the compressor does not overload.</a:t>
            </a:r>
          </a:p>
          <a:p>
            <a:r>
              <a:rPr lang="en-GB" noProof="0" dirty="0"/>
              <a:t>If the compressor works too hard, the compressor will draw excessive current, which could exceed the FLA (full load amps), causing compressor motor damage.</a:t>
            </a:r>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575112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Crankcase pressure regulators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9336229" cy="4364211"/>
          </a:xfrm>
        </p:spPr>
        <p:txBody>
          <a:bodyPr/>
          <a:lstStyle/>
          <a:p>
            <a:r>
              <a:rPr lang="en-GB" noProof="0" dirty="0"/>
              <a:t>Installation location:</a:t>
            </a:r>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11" name="Picture 10">
            <a:extLst>
              <a:ext uri="{FF2B5EF4-FFF2-40B4-BE49-F238E27FC236}">
                <a16:creationId xmlns:a16="http://schemas.microsoft.com/office/drawing/2014/main" id="{1DB10775-F87B-99D0-72B4-94BA6771ADB4}"/>
              </a:ext>
            </a:extLst>
          </p:cNvPr>
          <p:cNvPicPr>
            <a:picLocks noChangeAspect="1"/>
          </p:cNvPicPr>
          <p:nvPr/>
        </p:nvPicPr>
        <p:blipFill>
          <a:blip r:embed="rId3"/>
          <a:stretch>
            <a:fillRect/>
          </a:stretch>
        </p:blipFill>
        <p:spPr>
          <a:xfrm>
            <a:off x="3109761" y="2512198"/>
            <a:ext cx="8770691" cy="3369118"/>
          </a:xfrm>
          <a:prstGeom prst="rect">
            <a:avLst/>
          </a:prstGeom>
        </p:spPr>
      </p:pic>
    </p:spTree>
    <p:extLst>
      <p:ext uri="{BB962C8B-B14F-4D97-AF65-F5344CB8AC3E}">
        <p14:creationId xmlns:p14="http://schemas.microsoft.com/office/powerpoint/2010/main" val="189576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Non-return valves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791049" cy="4364211"/>
          </a:xfrm>
        </p:spPr>
        <p:txBody>
          <a:bodyPr/>
          <a:lstStyle/>
          <a:p>
            <a:r>
              <a:rPr lang="en-GB" noProof="0" dirty="0"/>
              <a:t>Non-return valves are an essential component within the refrigeration system.</a:t>
            </a:r>
          </a:p>
          <a:p>
            <a:r>
              <a:rPr lang="en-GB" noProof="0" dirty="0"/>
              <a:t>They allow refrigerant to flow in one direction to components that require it, whilst protecting other components from liquid or vapour flowing back.</a:t>
            </a:r>
          </a:p>
          <a:p>
            <a:r>
              <a:rPr lang="en-GB" noProof="0" dirty="0"/>
              <a:t>There are various types of return valves:</a:t>
            </a:r>
          </a:p>
          <a:p>
            <a:pPr marL="342900" indent="-342900">
              <a:buFont typeface="Arial" pitchFamily="34" charset="0"/>
              <a:buChar char="•"/>
            </a:pPr>
            <a:r>
              <a:rPr lang="en-GB" noProof="0" dirty="0"/>
              <a:t>Spring-loaded</a:t>
            </a:r>
          </a:p>
          <a:p>
            <a:pPr marL="342900" indent="-342900">
              <a:buFont typeface="Arial" pitchFamily="34" charset="0"/>
              <a:buChar char="•"/>
            </a:pPr>
            <a:r>
              <a:rPr lang="en-GB" noProof="0" dirty="0"/>
              <a:t>Swing</a:t>
            </a:r>
          </a:p>
          <a:p>
            <a:pPr marL="342900" indent="-342900">
              <a:buFont typeface="Arial" pitchFamily="34" charset="0"/>
              <a:buChar char="•"/>
            </a:pPr>
            <a:r>
              <a:rPr lang="en-GB" noProof="0" dirty="0"/>
              <a:t>Ball check</a:t>
            </a:r>
          </a:p>
          <a:p>
            <a:endParaRPr lang="en-GB" noProof="0" dirty="0"/>
          </a:p>
          <a:p>
            <a:endParaRPr lang="en-GB" noProof="0" dirty="0"/>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20504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a:lstStyle/>
          <a:p>
            <a:r>
              <a:rPr lang="en-GB" noProof="0" dirty="0"/>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p:txBody>
          <a:bodyPr/>
          <a:lstStyle/>
          <a:p>
            <a:pPr algn="l"/>
            <a:r>
              <a:rPr lang="en-GB" b="0" i="0" noProof="0" dirty="0">
                <a:effectLst/>
                <a:latin typeface="Arial"/>
                <a:cs typeface="Arial"/>
              </a:rPr>
              <a:t>You should be able to:</a:t>
            </a:r>
          </a:p>
          <a:p>
            <a:pPr marL="342900" indent="-342900" algn="l">
              <a:buClr>
                <a:schemeClr val="tx1"/>
              </a:buClr>
              <a:buFont typeface="Arial" panose="020B0604020202020204" pitchFamily="34" charset="0"/>
              <a:buChar char="•"/>
            </a:pPr>
            <a:r>
              <a:rPr lang="en-GB" b="1" noProof="0" dirty="0">
                <a:latin typeface="Arial"/>
                <a:ea typeface="ＭＳ Ｐゴシック"/>
                <a:cs typeface="Arial"/>
              </a:rPr>
              <a:t>Recall</a:t>
            </a:r>
            <a:r>
              <a:rPr lang="en-GB" noProof="0" dirty="0">
                <a:latin typeface="Arial"/>
                <a:ea typeface="ＭＳ Ｐゴシック"/>
                <a:cs typeface="Arial"/>
              </a:rPr>
              <a:t> </a:t>
            </a:r>
            <a:r>
              <a:rPr lang="en-GB" b="0" i="0" kern="1200" noProof="0" dirty="0">
                <a:effectLst/>
                <a:latin typeface="Arial"/>
                <a:ea typeface="ＭＳ Ｐゴシック"/>
                <a:cs typeface="Arial"/>
              </a:rPr>
              <a:t>different types of control valves.</a:t>
            </a:r>
          </a:p>
          <a:p>
            <a:pPr marL="342900" indent="-342900" algn="l">
              <a:spcAft>
                <a:spcPts val="2400"/>
              </a:spcAft>
              <a:buClr>
                <a:schemeClr val="tx1"/>
              </a:buClr>
              <a:buFont typeface="Arial" panose="020B0604020202020204" pitchFamily="34" charset="0"/>
              <a:buChar char="•"/>
            </a:pPr>
            <a:r>
              <a:rPr lang="en-GB" b="1" noProof="0" dirty="0">
                <a:latin typeface="Arial"/>
                <a:ea typeface="ＭＳ Ｐゴシック"/>
                <a:cs typeface="Arial"/>
              </a:rPr>
              <a:t>Explain</a:t>
            </a:r>
            <a:r>
              <a:rPr lang="en-GB" noProof="0" dirty="0">
                <a:latin typeface="Arial"/>
                <a:ea typeface="ＭＳ Ｐゴシック"/>
                <a:cs typeface="Arial"/>
              </a:rPr>
              <a:t> the </a:t>
            </a:r>
            <a:r>
              <a:rPr lang="en-GB" b="0" i="0" noProof="0" dirty="0">
                <a:effectLst/>
                <a:latin typeface="Arial"/>
                <a:ea typeface="ＭＳ Ｐゴシック"/>
                <a:cs typeface="Arial"/>
              </a:rPr>
              <a:t>basic principles of </a:t>
            </a:r>
            <a:r>
              <a:rPr lang="en-GB" noProof="0" dirty="0">
                <a:latin typeface="Arial"/>
                <a:ea typeface="ＭＳ Ｐゴシック"/>
                <a:cs typeface="Arial"/>
              </a:rPr>
              <a:t>control </a:t>
            </a:r>
            <a:r>
              <a:rPr lang="en-GB" dirty="0">
                <a:latin typeface="Arial"/>
                <a:ea typeface="ＭＳ Ｐゴシック"/>
                <a:cs typeface="Arial"/>
              </a:rPr>
              <a:t>valves</a:t>
            </a:r>
            <a:r>
              <a:rPr lang="en-GB" noProof="0" dirty="0">
                <a:latin typeface="Arial"/>
                <a:ea typeface="ＭＳ Ｐゴシック"/>
                <a:cs typeface="Arial"/>
              </a:rPr>
              <a:t>.</a:t>
            </a:r>
            <a:endParaRPr lang="en-GB" noProof="0" dirty="0">
              <a:latin typeface="Arial" panose="020B0604020202020204" pitchFamily="34" charset="0"/>
              <a:ea typeface="ＭＳ Ｐゴシック"/>
              <a:cs typeface="Arial" panose="020B0604020202020204" pitchFamily="34" charset="0"/>
            </a:endParaRPr>
          </a:p>
          <a:p>
            <a:pPr algn="l">
              <a:buClr>
                <a:schemeClr val="tx1"/>
              </a:buClr>
            </a:pPr>
            <a:r>
              <a:rPr lang="en-GB" b="0" i="0" noProof="0" dirty="0">
                <a:effectLst/>
                <a:latin typeface="Arial"/>
                <a:cs typeface="Arial"/>
              </a:rPr>
              <a:t>You might also be able to:</a:t>
            </a:r>
          </a:p>
          <a:p>
            <a:pPr marL="342900" indent="-342900" algn="l">
              <a:buClr>
                <a:schemeClr val="tx1"/>
              </a:buClr>
              <a:buFont typeface="Arial" panose="020B0604020202020204" pitchFamily="34" charset="0"/>
              <a:buChar char="•"/>
            </a:pPr>
            <a:r>
              <a:rPr lang="en-GB" b="1" noProof="0" dirty="0">
                <a:latin typeface="Arial"/>
                <a:cs typeface="Arial"/>
              </a:rPr>
              <a:t>Examine</a:t>
            </a:r>
            <a:r>
              <a:rPr lang="en-GB" noProof="0" dirty="0">
                <a:latin typeface="Arial"/>
                <a:cs typeface="Arial"/>
              </a:rPr>
              <a:t> the s</a:t>
            </a:r>
            <a:r>
              <a:rPr lang="en-GB" b="0" i="0" noProof="0" dirty="0">
                <a:effectLst/>
                <a:latin typeface="Arial"/>
                <a:cs typeface="Arial"/>
              </a:rPr>
              <a:t>tructural integrity of different components.</a:t>
            </a:r>
          </a:p>
          <a:p>
            <a:pPr marL="342900" indent="-342900" algn="l">
              <a:buClr>
                <a:schemeClr val="tx1"/>
              </a:buClr>
              <a:buFont typeface="Arial" panose="020B0604020202020204" pitchFamily="34" charset="0"/>
              <a:buChar char="•"/>
            </a:pPr>
            <a:r>
              <a:rPr lang="en-GB" b="1" noProof="0" dirty="0">
                <a:latin typeface="Arial"/>
                <a:ea typeface="ＭＳ Ｐゴシック"/>
                <a:cs typeface="Arial"/>
              </a:rPr>
              <a:t>Select</a:t>
            </a:r>
            <a:r>
              <a:rPr lang="en-GB" noProof="0" dirty="0">
                <a:latin typeface="Arial"/>
                <a:ea typeface="ＭＳ Ｐゴシック"/>
                <a:cs typeface="Arial"/>
              </a:rPr>
              <a:t> and </a:t>
            </a:r>
            <a:r>
              <a:rPr lang="en-GB" b="1" noProof="0" dirty="0">
                <a:latin typeface="Arial"/>
                <a:ea typeface="ＭＳ Ｐゴシック"/>
                <a:cs typeface="Arial"/>
              </a:rPr>
              <a:t>justify</a:t>
            </a:r>
            <a:r>
              <a:rPr lang="en-GB" noProof="0" dirty="0">
                <a:latin typeface="Arial"/>
                <a:ea typeface="ＭＳ Ｐゴシック"/>
                <a:cs typeface="Arial"/>
              </a:rPr>
              <a:t> the best component solution for a given refrigeration or air conditioning installation project.</a:t>
            </a:r>
          </a:p>
          <a:p>
            <a:endParaRPr lang="en-GB" noProof="0" dirty="0"/>
          </a:p>
        </p:txBody>
      </p:sp>
    </p:spTree>
    <p:extLst>
      <p:ext uri="{BB962C8B-B14F-4D97-AF65-F5344CB8AC3E}">
        <p14:creationId xmlns:p14="http://schemas.microsoft.com/office/powerpoint/2010/main" val="334901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Non-return valves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60000" y="1800000"/>
            <a:ext cx="3695988" cy="3132701"/>
          </a:xfrm>
        </p:spPr>
        <p:txBody>
          <a:bodyPr/>
          <a:lstStyle/>
          <a:p>
            <a:r>
              <a:rPr lang="en-GB" noProof="0" dirty="0"/>
              <a:t>They are available in various styles and sizes to suit the system.</a:t>
            </a:r>
          </a:p>
          <a:p>
            <a:endParaRPr lang="en-GB" noProof="0" dirty="0"/>
          </a:p>
          <a:p>
            <a:endParaRPr lang="en-GB" noProof="0" dirty="0"/>
          </a:p>
          <a:p>
            <a:endParaRPr lang="en-GB" noProof="0" dirty="0"/>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4" name="Picture 3">
            <a:extLst>
              <a:ext uri="{FF2B5EF4-FFF2-40B4-BE49-F238E27FC236}">
                <a16:creationId xmlns:a16="http://schemas.microsoft.com/office/drawing/2014/main" id="{77E5AEE5-EF79-66B0-E731-FDB06D538379}"/>
              </a:ext>
            </a:extLst>
          </p:cNvPr>
          <p:cNvPicPr>
            <a:picLocks noChangeAspect="1"/>
          </p:cNvPicPr>
          <p:nvPr/>
        </p:nvPicPr>
        <p:blipFill>
          <a:blip r:embed="rId2"/>
          <a:stretch>
            <a:fillRect/>
          </a:stretch>
        </p:blipFill>
        <p:spPr>
          <a:xfrm>
            <a:off x="4156364" y="1535084"/>
            <a:ext cx="7232073" cy="4346232"/>
          </a:xfrm>
          <a:prstGeom prst="rect">
            <a:avLst/>
          </a:prstGeom>
        </p:spPr>
      </p:pic>
      <p:sp>
        <p:nvSpPr>
          <p:cNvPr id="7" name="Oval 6">
            <a:extLst>
              <a:ext uri="{FF2B5EF4-FFF2-40B4-BE49-F238E27FC236}">
                <a16:creationId xmlns:a16="http://schemas.microsoft.com/office/drawing/2014/main" id="{615E415C-C7D5-037C-2BCE-D292710D1528}"/>
              </a:ext>
            </a:extLst>
          </p:cNvPr>
          <p:cNvSpPr/>
          <p:nvPr/>
        </p:nvSpPr>
        <p:spPr>
          <a:xfrm>
            <a:off x="10335553" y="3859656"/>
            <a:ext cx="950024" cy="87859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66728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Non-return valves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299729" cy="4364211"/>
          </a:xfrm>
        </p:spPr>
        <p:txBody>
          <a:bodyPr/>
          <a:lstStyle/>
          <a:p>
            <a:pPr>
              <a:buClr>
                <a:srgbClr val="000000">
                  <a:lumMod val="100000"/>
                </a:srgbClr>
              </a:buClr>
              <a:buSzPct val="100000"/>
            </a:pPr>
            <a:r>
              <a:rPr lang="en-GB" b="1" noProof="0" dirty="0">
                <a:solidFill>
                  <a:srgbClr val="000000"/>
                </a:solidFill>
                <a:latin typeface="Arial" panose="020B0604020202020204" pitchFamily="34" charset="0"/>
              </a:rPr>
              <a:t>How do they work?</a:t>
            </a:r>
          </a:p>
          <a:p>
            <a:pPr>
              <a:buClr>
                <a:srgbClr val="000000">
                  <a:lumMod val="100000"/>
                </a:srgbClr>
              </a:buClr>
              <a:buSzPct val="100000"/>
            </a:pPr>
            <a:r>
              <a:rPr lang="en-GB" dirty="0">
                <a:solidFill>
                  <a:srgbClr val="000000"/>
                </a:solidFill>
                <a:latin typeface="Arial" panose="020B0604020202020204" pitchFamily="34" charset="0"/>
              </a:rPr>
              <a:t>Spring loaded valves have a flap with a seal and spring within the main body that allows the refrigerant to push past it in one direction, and if the refrigerant were</a:t>
            </a:r>
            <a:r>
              <a:rPr lang="en-GB" noProof="0" dirty="0">
                <a:solidFill>
                  <a:srgbClr val="000000"/>
                </a:solidFill>
                <a:latin typeface="Arial" panose="020B0604020202020204" pitchFamily="34" charset="0"/>
              </a:rPr>
              <a:t> to try to return, the spring would simply close the flap and seal the valve off.</a:t>
            </a:r>
          </a:p>
          <a:p>
            <a:pPr>
              <a:buClr>
                <a:srgbClr val="000000">
                  <a:lumMod val="100000"/>
                </a:srgbClr>
              </a:buClr>
              <a:buSzPct val="100000"/>
            </a:pPr>
            <a:r>
              <a:rPr lang="en-GB" dirty="0">
                <a:solidFill>
                  <a:srgbClr val="000000"/>
                </a:solidFill>
                <a:latin typeface="Arial" panose="020B0604020202020204" pitchFamily="34" charset="0"/>
              </a:rPr>
              <a:t>Swing type valves rely on a flap and a seal on a hinge that closes if the refrigerant flow changes</a:t>
            </a:r>
            <a:r>
              <a:rPr lang="en-GB" noProof="0" dirty="0">
                <a:solidFill>
                  <a:srgbClr val="000000"/>
                </a:solidFill>
                <a:latin typeface="Arial" panose="020B0604020202020204" pitchFamily="34" charset="0"/>
              </a:rPr>
              <a:t> direction.</a:t>
            </a:r>
          </a:p>
          <a:p>
            <a:pPr>
              <a:buClr>
                <a:srgbClr val="000000">
                  <a:lumMod val="100000"/>
                </a:srgbClr>
              </a:buClr>
              <a:buSzPct val="100000"/>
            </a:pPr>
            <a:r>
              <a:rPr lang="en-GB" noProof="0" dirty="0">
                <a:solidFill>
                  <a:srgbClr val="000000"/>
                </a:solidFill>
                <a:latin typeface="Arial" panose="020B0604020202020204" pitchFamily="34" charset="0"/>
              </a:rPr>
              <a:t>It is important to note that they are directional and must be installed in the correct orientation.</a:t>
            </a:r>
          </a:p>
          <a:p>
            <a:pPr>
              <a:buClr>
                <a:srgbClr val="000000">
                  <a:lumMod val="100000"/>
                </a:srgbClr>
              </a:buClr>
              <a:buSzPct val="100000"/>
            </a:pPr>
            <a:endParaRPr lang="en-GB" noProof="0" dirty="0">
              <a:solidFill>
                <a:srgbClr val="000000"/>
              </a:solidFill>
              <a:latin typeface="Arial" panose="020B0604020202020204" pitchFamily="34" charset="0"/>
            </a:endParaRPr>
          </a:p>
          <a:p>
            <a:pPr>
              <a:buClr>
                <a:srgbClr val="000000">
                  <a:lumMod val="100000"/>
                </a:srgbClr>
              </a:buClr>
              <a:buSzPct val="100000"/>
            </a:pPr>
            <a:endParaRPr lang="en-GB" noProof="0" dirty="0">
              <a:solidFill>
                <a:srgbClr val="000000"/>
              </a:solidFill>
              <a:latin typeface="Arial" panose="020B0604020202020204" pitchFamily="34" charset="0"/>
            </a:endParaRPr>
          </a:p>
          <a:p>
            <a:pPr>
              <a:buClr>
                <a:srgbClr val="000000">
                  <a:lumMod val="100000"/>
                </a:srgbClr>
              </a:buClr>
              <a:buSzPct val="100000"/>
            </a:pPr>
            <a:endParaRPr lang="en-GB" noProof="0" dirty="0">
              <a:solidFill>
                <a:srgbClr val="000000"/>
              </a:solidFill>
              <a:latin typeface="Arial" panose="020B0604020202020204" pitchFamily="34" charset="0"/>
            </a:endParaRPr>
          </a:p>
          <a:p>
            <a:pPr>
              <a:buClr>
                <a:srgbClr val="000000">
                  <a:lumMod val="100000"/>
                </a:srgbClr>
              </a:buClr>
              <a:buSzPct val="100000"/>
            </a:pPr>
            <a:endParaRPr lang="en-GB" noProof="0" dirty="0">
              <a:solidFill>
                <a:srgbClr val="000000"/>
              </a:solidFill>
              <a:latin typeface="Arial" panose="020B0604020202020204" pitchFamily="34" charset="0"/>
            </a:endParaRPr>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796357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Non-return valves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3" y="1800000"/>
            <a:ext cx="9740170" cy="4364211"/>
          </a:xfrm>
        </p:spPr>
        <p:txBody>
          <a:bodyPr/>
          <a:lstStyle/>
          <a:p>
            <a:r>
              <a:rPr lang="en-GB" noProof="0" dirty="0"/>
              <a:t>The refrigerant will push past the seal in one direction but cannot return due to the hinge and seal mechanism closing when force is applied from the opposite direction.</a:t>
            </a:r>
          </a:p>
          <a:p>
            <a:endParaRPr lang="en-GB" noProof="0" dirty="0"/>
          </a:p>
          <a:p>
            <a:endParaRPr lang="en-GB" noProof="0" dirty="0"/>
          </a:p>
        </p:txBody>
      </p:sp>
      <p:sp>
        <p:nvSpPr>
          <p:cNvPr id="2" name="AutoShape 4" descr="Refrigeration Parts Solenoid Valve Control Valves for Container Cold Room  Equi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3" name="AutoShape 6" descr="Refrigeration Parts Solenoid Valve Control Valves for Container Cold Room  Equi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sp>
        <p:nvSpPr>
          <p:cNvPr id="4" name="Right Arrow 3"/>
          <p:cNvSpPr/>
          <p:nvPr/>
        </p:nvSpPr>
        <p:spPr>
          <a:xfrm>
            <a:off x="5680740" y="4356792"/>
            <a:ext cx="1312851" cy="451821"/>
          </a:xfrm>
          <a:prstGeom prst="rightArrow">
            <a:avLst/>
          </a:prstGeom>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 name="Text Box 10">
            <a:hlinkClick r:id="rId3" action="ppaction://hlinksldjump"/>
            <a:extLst>
              <a:ext uri="{FF2B5EF4-FFF2-40B4-BE49-F238E27FC236}">
                <a16:creationId xmlns:a16="http://schemas.microsoft.com/office/drawing/2014/main" id="{EAAF9E11-A45E-104D-A268-A78A01ADE9E7}"/>
              </a:ext>
            </a:extLst>
          </p:cNvPr>
          <p:cNvSpPr txBox="1">
            <a:spLocks noChangeArrowheads="1"/>
          </p:cNvSpPr>
          <p:nvPr/>
        </p:nvSpPr>
        <p:spPr bwMode="auto">
          <a:xfrm>
            <a:off x="5863281" y="4423176"/>
            <a:ext cx="792701" cy="307777"/>
          </a:xfrm>
          <a:prstGeom prst="rect">
            <a:avLst/>
          </a:prstGeom>
          <a:noFill/>
          <a:ln>
            <a:noFill/>
          </a:ln>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GB" sz="1400" noProof="0" dirty="0">
                <a:latin typeface="+mn-lt"/>
                <a:cs typeface="Arial" panose="020B0604020202020204" pitchFamily="34" charset="0"/>
              </a:rPr>
              <a:t>Flow</a:t>
            </a:r>
          </a:p>
        </p:txBody>
      </p:sp>
      <p:sp>
        <p:nvSpPr>
          <p:cNvPr id="8" name="Rectangle 7">
            <a:extLst>
              <a:ext uri="{FF2B5EF4-FFF2-40B4-BE49-F238E27FC236}">
                <a16:creationId xmlns:a16="http://schemas.microsoft.com/office/drawing/2014/main" id="{E2B93F30-9EFC-33B5-6705-0F86439A4353}"/>
              </a:ext>
            </a:extLst>
          </p:cNvPr>
          <p:cNvSpPr/>
          <p:nvPr/>
        </p:nvSpPr>
        <p:spPr>
          <a:xfrm>
            <a:off x="7742712" y="3683829"/>
            <a:ext cx="2256311" cy="332509"/>
          </a:xfrm>
          <a:prstGeom prst="rect">
            <a:avLst/>
          </a:prstGeom>
          <a:solidFill>
            <a:schemeClr val="bg1">
              <a:lumMod val="8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7546900A-D27A-303F-58A9-02A1429F60FF}"/>
              </a:ext>
            </a:extLst>
          </p:cNvPr>
          <p:cNvSpPr/>
          <p:nvPr/>
        </p:nvSpPr>
        <p:spPr>
          <a:xfrm>
            <a:off x="7742712" y="5225098"/>
            <a:ext cx="2256311" cy="332509"/>
          </a:xfrm>
          <a:prstGeom prst="rect">
            <a:avLst/>
          </a:prstGeom>
          <a:solidFill>
            <a:schemeClr val="bg1">
              <a:lumMod val="8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Rectangle 11">
            <a:extLst>
              <a:ext uri="{FF2B5EF4-FFF2-40B4-BE49-F238E27FC236}">
                <a16:creationId xmlns:a16="http://schemas.microsoft.com/office/drawing/2014/main" id="{24590F86-A396-E9F0-C4E1-5C8E567CBA7D}"/>
              </a:ext>
            </a:extLst>
          </p:cNvPr>
          <p:cNvSpPr/>
          <p:nvPr/>
        </p:nvSpPr>
        <p:spPr>
          <a:xfrm>
            <a:off x="8089640" y="4234015"/>
            <a:ext cx="105033" cy="784196"/>
          </a:xfrm>
          <a:prstGeom prst="rect">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 name="Rectangle 12">
            <a:extLst>
              <a:ext uri="{FF2B5EF4-FFF2-40B4-BE49-F238E27FC236}">
                <a16:creationId xmlns:a16="http://schemas.microsoft.com/office/drawing/2014/main" id="{D0B92804-90E1-4934-3047-F67FD6FB6B88}"/>
              </a:ext>
            </a:extLst>
          </p:cNvPr>
          <p:cNvSpPr/>
          <p:nvPr/>
        </p:nvSpPr>
        <p:spPr>
          <a:xfrm>
            <a:off x="7766012" y="4944378"/>
            <a:ext cx="312280" cy="27060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B7BA15E8-34AC-6D21-0920-29DA93EFCEA7}"/>
              </a:ext>
            </a:extLst>
          </p:cNvPr>
          <p:cNvSpPr/>
          <p:nvPr/>
        </p:nvSpPr>
        <p:spPr>
          <a:xfrm>
            <a:off x="7765485" y="4023772"/>
            <a:ext cx="312280" cy="27060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 name="Oval 14">
            <a:extLst>
              <a:ext uri="{FF2B5EF4-FFF2-40B4-BE49-F238E27FC236}">
                <a16:creationId xmlns:a16="http://schemas.microsoft.com/office/drawing/2014/main" id="{4F7D07BC-EFF5-A7C1-79B3-13D7D8570D83}"/>
              </a:ext>
            </a:extLst>
          </p:cNvPr>
          <p:cNvSpPr/>
          <p:nvPr/>
        </p:nvSpPr>
        <p:spPr>
          <a:xfrm>
            <a:off x="8089640" y="4093179"/>
            <a:ext cx="116908" cy="9931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7" name="Straight Connector 16">
            <a:extLst>
              <a:ext uri="{FF2B5EF4-FFF2-40B4-BE49-F238E27FC236}">
                <a16:creationId xmlns:a16="http://schemas.microsoft.com/office/drawing/2014/main" id="{65E453C5-4BC7-E84A-7AAC-AE67DEAC856A}"/>
              </a:ext>
            </a:extLst>
          </p:cNvPr>
          <p:cNvCxnSpPr>
            <a:cxnSpLocks/>
          </p:cNvCxnSpPr>
          <p:nvPr/>
        </p:nvCxnSpPr>
        <p:spPr>
          <a:xfrm>
            <a:off x="8207123" y="4188356"/>
            <a:ext cx="105033" cy="113709"/>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E7736A28-5327-5D7F-577C-DE3BF99373D4}"/>
              </a:ext>
            </a:extLst>
          </p:cNvPr>
          <p:cNvCxnSpPr>
            <a:cxnSpLocks/>
          </p:cNvCxnSpPr>
          <p:nvPr/>
        </p:nvCxnSpPr>
        <p:spPr>
          <a:xfrm>
            <a:off x="8312156" y="4284718"/>
            <a:ext cx="2456" cy="446235"/>
          </a:xfrm>
          <a:prstGeom prst="line">
            <a:avLst/>
          </a:prstGeom>
        </p:spPr>
        <p:style>
          <a:lnRef idx="2">
            <a:schemeClr val="dk1"/>
          </a:lnRef>
          <a:fillRef idx="0">
            <a:schemeClr val="dk1"/>
          </a:fillRef>
          <a:effectRef idx="1">
            <a:schemeClr val="dk1"/>
          </a:effectRef>
          <a:fontRef idx="minor">
            <a:schemeClr val="tx1"/>
          </a:fontRef>
        </p:style>
      </p:cxnSp>
      <p:sp>
        <p:nvSpPr>
          <p:cNvPr id="21" name="Rectangle: Rounded Corners 20">
            <a:extLst>
              <a:ext uri="{FF2B5EF4-FFF2-40B4-BE49-F238E27FC236}">
                <a16:creationId xmlns:a16="http://schemas.microsoft.com/office/drawing/2014/main" id="{1873E161-6F01-FBAC-5F0C-AD726494CA25}"/>
              </a:ext>
            </a:extLst>
          </p:cNvPr>
          <p:cNvSpPr/>
          <p:nvPr/>
        </p:nvSpPr>
        <p:spPr>
          <a:xfrm>
            <a:off x="8221283" y="4723269"/>
            <a:ext cx="116908" cy="176151"/>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Text Box 10">
            <a:hlinkClick r:id="rId3" action="ppaction://hlinksldjump"/>
            <a:extLst>
              <a:ext uri="{FF2B5EF4-FFF2-40B4-BE49-F238E27FC236}">
                <a16:creationId xmlns:a16="http://schemas.microsoft.com/office/drawing/2014/main" id="{240C7E19-4AE6-EB93-2BFF-E9F7D21C8B43}"/>
              </a:ext>
            </a:extLst>
          </p:cNvPr>
          <p:cNvSpPr txBox="1">
            <a:spLocks noChangeArrowheads="1"/>
          </p:cNvSpPr>
          <p:nvPr/>
        </p:nvSpPr>
        <p:spPr bwMode="auto">
          <a:xfrm>
            <a:off x="7062695" y="4457662"/>
            <a:ext cx="792701" cy="369332"/>
          </a:xfrm>
          <a:prstGeom prst="rect">
            <a:avLst/>
          </a:prstGeom>
          <a:noFill/>
          <a:ln>
            <a:noFill/>
          </a:ln>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GB" sz="1800" noProof="0" dirty="0">
                <a:latin typeface="+mn-lt"/>
                <a:cs typeface="Arial" panose="020B0604020202020204" pitchFamily="34" charset="0"/>
              </a:rPr>
              <a:t>Seal</a:t>
            </a:r>
          </a:p>
        </p:txBody>
      </p:sp>
      <p:cxnSp>
        <p:nvCxnSpPr>
          <p:cNvPr id="26" name="Straight Arrow Connector 25">
            <a:extLst>
              <a:ext uri="{FF2B5EF4-FFF2-40B4-BE49-F238E27FC236}">
                <a16:creationId xmlns:a16="http://schemas.microsoft.com/office/drawing/2014/main" id="{FD68FFC0-E2D0-2E36-BAA2-0109E3BD5334}"/>
              </a:ext>
            </a:extLst>
          </p:cNvPr>
          <p:cNvCxnSpPr/>
          <p:nvPr/>
        </p:nvCxnSpPr>
        <p:spPr>
          <a:xfrm flipV="1">
            <a:off x="7742712" y="4356792"/>
            <a:ext cx="335053" cy="15104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0523B8C9-C876-A3A8-AC58-710E84A68340}"/>
              </a:ext>
            </a:extLst>
          </p:cNvPr>
          <p:cNvCxnSpPr>
            <a:cxnSpLocks/>
          </p:cNvCxnSpPr>
          <p:nvPr/>
        </p:nvCxnSpPr>
        <p:spPr>
          <a:xfrm>
            <a:off x="7764140" y="4728698"/>
            <a:ext cx="282249" cy="17055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9" name="Straight Arrow Connector 28">
            <a:extLst>
              <a:ext uri="{FF2B5EF4-FFF2-40B4-BE49-F238E27FC236}">
                <a16:creationId xmlns:a16="http://schemas.microsoft.com/office/drawing/2014/main" id="{C8CFD4A1-E9D9-9702-4BEE-4E82ADB7F33A}"/>
              </a:ext>
            </a:extLst>
          </p:cNvPr>
          <p:cNvCxnSpPr>
            <a:cxnSpLocks/>
          </p:cNvCxnSpPr>
          <p:nvPr/>
        </p:nvCxnSpPr>
        <p:spPr>
          <a:xfrm flipH="1">
            <a:off x="8362633" y="4583355"/>
            <a:ext cx="40177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32" name="Text Box 10">
            <a:hlinkClick r:id="rId3" action="ppaction://hlinksldjump"/>
            <a:extLst>
              <a:ext uri="{FF2B5EF4-FFF2-40B4-BE49-F238E27FC236}">
                <a16:creationId xmlns:a16="http://schemas.microsoft.com/office/drawing/2014/main" id="{BA6466E5-E685-83E8-EE09-B0B985754FBA}"/>
              </a:ext>
            </a:extLst>
          </p:cNvPr>
          <p:cNvSpPr txBox="1">
            <a:spLocks noChangeArrowheads="1"/>
          </p:cNvSpPr>
          <p:nvPr/>
        </p:nvSpPr>
        <p:spPr bwMode="auto">
          <a:xfrm>
            <a:off x="8798639" y="4414442"/>
            <a:ext cx="2100092" cy="338554"/>
          </a:xfrm>
          <a:prstGeom prst="rect">
            <a:avLst/>
          </a:prstGeom>
          <a:noFill/>
          <a:ln>
            <a:noFill/>
          </a:ln>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GB" sz="1600" noProof="0" dirty="0">
                <a:latin typeface="+mn-lt"/>
                <a:cs typeface="Arial" panose="020B0604020202020204" pitchFamily="34" charset="0"/>
              </a:rPr>
              <a:t>Internal mechanism</a:t>
            </a:r>
          </a:p>
        </p:txBody>
      </p:sp>
      <p:sp>
        <p:nvSpPr>
          <p:cNvPr id="33" name="Text Box 10">
            <a:hlinkClick r:id="rId3" action="ppaction://hlinksldjump"/>
            <a:extLst>
              <a:ext uri="{FF2B5EF4-FFF2-40B4-BE49-F238E27FC236}">
                <a16:creationId xmlns:a16="http://schemas.microsoft.com/office/drawing/2014/main" id="{BB267B6D-E2B8-A1BF-CA7B-F2EC13E1F839}"/>
              </a:ext>
            </a:extLst>
          </p:cNvPr>
          <p:cNvSpPr txBox="1">
            <a:spLocks noChangeArrowheads="1"/>
          </p:cNvSpPr>
          <p:nvPr/>
        </p:nvSpPr>
        <p:spPr bwMode="auto">
          <a:xfrm>
            <a:off x="8175599" y="3682363"/>
            <a:ext cx="1703919" cy="338554"/>
          </a:xfrm>
          <a:prstGeom prst="rect">
            <a:avLst/>
          </a:prstGeom>
          <a:noFill/>
          <a:ln>
            <a:noFill/>
          </a:ln>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GB" sz="1600" noProof="0" dirty="0">
                <a:latin typeface="+mn-lt"/>
                <a:cs typeface="Arial" panose="020B0604020202020204" pitchFamily="34" charset="0"/>
              </a:rPr>
              <a:t>Valve body</a:t>
            </a:r>
          </a:p>
        </p:txBody>
      </p:sp>
      <p:sp>
        <p:nvSpPr>
          <p:cNvPr id="34" name="Text Box 10">
            <a:hlinkClick r:id="rId3" action="ppaction://hlinksldjump"/>
            <a:extLst>
              <a:ext uri="{FF2B5EF4-FFF2-40B4-BE49-F238E27FC236}">
                <a16:creationId xmlns:a16="http://schemas.microsoft.com/office/drawing/2014/main" id="{4BF2CCBB-271C-7D83-1843-A57A705B048C}"/>
              </a:ext>
            </a:extLst>
          </p:cNvPr>
          <p:cNvSpPr txBox="1">
            <a:spLocks noChangeArrowheads="1"/>
          </p:cNvSpPr>
          <p:nvPr/>
        </p:nvSpPr>
        <p:spPr bwMode="auto">
          <a:xfrm>
            <a:off x="8713926" y="3989799"/>
            <a:ext cx="1990810" cy="338554"/>
          </a:xfrm>
          <a:prstGeom prst="rect">
            <a:avLst/>
          </a:prstGeom>
          <a:noFill/>
          <a:ln>
            <a:noFill/>
          </a:ln>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GB" sz="1600" noProof="0" dirty="0">
                <a:latin typeface="+mn-lt"/>
                <a:cs typeface="Arial" panose="020B0604020202020204" pitchFamily="34" charset="0"/>
              </a:rPr>
              <a:t>hinge</a:t>
            </a:r>
          </a:p>
        </p:txBody>
      </p:sp>
      <p:cxnSp>
        <p:nvCxnSpPr>
          <p:cNvPr id="35" name="Straight Arrow Connector 34">
            <a:extLst>
              <a:ext uri="{FF2B5EF4-FFF2-40B4-BE49-F238E27FC236}">
                <a16:creationId xmlns:a16="http://schemas.microsoft.com/office/drawing/2014/main" id="{B6F15F5D-5335-9E1B-CBE2-A4757848192E}"/>
              </a:ext>
            </a:extLst>
          </p:cNvPr>
          <p:cNvCxnSpPr>
            <a:cxnSpLocks/>
          </p:cNvCxnSpPr>
          <p:nvPr/>
        </p:nvCxnSpPr>
        <p:spPr>
          <a:xfrm flipH="1">
            <a:off x="8312156" y="4170688"/>
            <a:ext cx="40177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37" name="Picture 36">
            <a:extLst>
              <a:ext uri="{FF2B5EF4-FFF2-40B4-BE49-F238E27FC236}">
                <a16:creationId xmlns:a16="http://schemas.microsoft.com/office/drawing/2014/main" id="{07166709-232A-7555-747A-FD4469FBDC2C}"/>
              </a:ext>
            </a:extLst>
          </p:cNvPr>
          <p:cNvPicPr>
            <a:picLocks noChangeAspect="1"/>
          </p:cNvPicPr>
          <p:nvPr/>
        </p:nvPicPr>
        <p:blipFill>
          <a:blip r:embed="rId4"/>
          <a:stretch>
            <a:fillRect/>
          </a:stretch>
        </p:blipFill>
        <p:spPr>
          <a:xfrm rot="5400000">
            <a:off x="2084851" y="3187019"/>
            <a:ext cx="1944677" cy="2799866"/>
          </a:xfrm>
          <a:prstGeom prst="rect">
            <a:avLst/>
          </a:prstGeom>
        </p:spPr>
      </p:pic>
    </p:spTree>
    <p:extLst>
      <p:ext uri="{BB962C8B-B14F-4D97-AF65-F5344CB8AC3E}">
        <p14:creationId xmlns:p14="http://schemas.microsoft.com/office/powerpoint/2010/main" val="202157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959222"/>
            <a:ext cx="11628452" cy="646331"/>
          </a:xfrm>
        </p:spPr>
        <p:txBody>
          <a:bodyPr/>
          <a:lstStyle/>
          <a:p>
            <a:r>
              <a:rPr lang="en-GB" noProof="0" dirty="0"/>
              <a:t>Non-return valves</a:t>
            </a:r>
          </a:p>
        </p:txBody>
      </p:sp>
      <p:sp>
        <p:nvSpPr>
          <p:cNvPr id="3" name="Content Placeholder 2"/>
          <p:cNvSpPr>
            <a:spLocks noGrp="1"/>
          </p:cNvSpPr>
          <p:nvPr>
            <p:ph sz="quarter" idx="10"/>
          </p:nvPr>
        </p:nvSpPr>
        <p:spPr>
          <a:xfrm>
            <a:off x="360000" y="1800000"/>
            <a:ext cx="10386769" cy="4140000"/>
          </a:xfrm>
        </p:spPr>
        <p:txBody>
          <a:bodyPr/>
          <a:lstStyle/>
          <a:p>
            <a:pPr>
              <a:buClr>
                <a:srgbClr val="000000">
                  <a:lumMod val="100000"/>
                </a:srgbClr>
              </a:buClr>
              <a:buSzPct val="100000"/>
            </a:pPr>
            <a:r>
              <a:rPr lang="en-GB" noProof="0" dirty="0">
                <a:solidFill>
                  <a:srgbClr val="000000"/>
                </a:solidFill>
                <a:latin typeface="Arial" panose="020B0604020202020204" pitchFamily="34" charset="0"/>
              </a:rPr>
              <a:t>The role that the valves play in a heat pump is to direct the flow of the refrigerant when the system is either in heating or cooling.</a:t>
            </a:r>
          </a:p>
          <a:p>
            <a:pPr>
              <a:buClr>
                <a:srgbClr val="000000">
                  <a:lumMod val="100000"/>
                </a:srgbClr>
              </a:buClr>
              <a:buSzPct val="100000"/>
            </a:pPr>
            <a:r>
              <a:rPr lang="en-GB" noProof="0" dirty="0">
                <a:solidFill>
                  <a:srgbClr val="000000"/>
                </a:solidFill>
                <a:latin typeface="Arial" panose="020B0604020202020204" pitchFamily="34" charset="0"/>
              </a:rPr>
              <a:t>A heat pump has two metering devices with a check valve installed at each location. </a:t>
            </a:r>
          </a:p>
        </p:txBody>
      </p:sp>
    </p:spTree>
    <p:extLst>
      <p:ext uri="{BB962C8B-B14F-4D97-AF65-F5344CB8AC3E}">
        <p14:creationId xmlns:p14="http://schemas.microsoft.com/office/powerpoint/2010/main" val="31210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252000" y="959222"/>
            <a:ext cx="11628452" cy="646331"/>
          </a:xfrm>
        </p:spPr>
        <p:txBody>
          <a:bodyPr/>
          <a:lstStyle/>
          <a:p>
            <a:r>
              <a:rPr lang="en-GB" noProof="0" dirty="0"/>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360000" y="1800000"/>
            <a:ext cx="9936276" cy="4140000"/>
          </a:xfrm>
        </p:spPr>
        <p:txBody>
          <a:bodyPr/>
          <a:lstStyle/>
          <a:p>
            <a:r>
              <a:rPr lang="en-GB" dirty="0">
                <a:cs typeface="Arial"/>
              </a:rPr>
              <a:t>You should now be able to:</a:t>
            </a:r>
          </a:p>
          <a:p>
            <a:pPr marL="342900" indent="-342900">
              <a:buClr>
                <a:schemeClr val="tx1"/>
              </a:buClr>
              <a:buFont typeface="Arial" panose="020B0604020202020204" pitchFamily="34" charset="0"/>
              <a:buChar char="•"/>
            </a:pPr>
            <a:r>
              <a:rPr lang="en-GB" b="1" dirty="0">
                <a:ea typeface="ＭＳ Ｐゴシック"/>
                <a:cs typeface="Arial"/>
              </a:rPr>
              <a:t>Recall</a:t>
            </a:r>
            <a:r>
              <a:rPr lang="en-GB" dirty="0">
                <a:ea typeface="ＭＳ Ｐゴシック"/>
                <a:cs typeface="Arial"/>
              </a:rPr>
              <a:t> </a:t>
            </a:r>
            <a:r>
              <a:rPr lang="en-GB" kern="1200" dirty="0">
                <a:ea typeface="ＭＳ Ｐゴシック"/>
                <a:cs typeface="Arial"/>
              </a:rPr>
              <a:t>different types of control valves.</a:t>
            </a:r>
          </a:p>
          <a:p>
            <a:pPr marL="342900" indent="-342900">
              <a:spcAft>
                <a:spcPts val="2400"/>
              </a:spcAft>
              <a:buClr>
                <a:schemeClr val="tx1"/>
              </a:buClr>
              <a:buFont typeface="Arial" panose="020B0604020202020204" pitchFamily="34" charset="0"/>
              <a:buChar char="•"/>
            </a:pPr>
            <a:r>
              <a:rPr lang="en-GB" b="1" dirty="0">
                <a:ea typeface="ＭＳ Ｐゴシック"/>
                <a:cs typeface="Arial"/>
              </a:rPr>
              <a:t>Explain</a:t>
            </a:r>
            <a:r>
              <a:rPr lang="en-GB" dirty="0">
                <a:ea typeface="ＭＳ Ｐゴシック"/>
                <a:cs typeface="Arial"/>
              </a:rPr>
              <a:t> the basic principles of control valves.</a:t>
            </a:r>
            <a:endParaRPr lang="en-GB" dirty="0">
              <a:latin typeface="Arial" panose="020B0604020202020204" pitchFamily="34" charset="0"/>
              <a:ea typeface="ＭＳ Ｐゴシック"/>
              <a:cs typeface="Arial" panose="020B0604020202020204" pitchFamily="34" charset="0"/>
            </a:endParaRPr>
          </a:p>
          <a:p>
            <a:pPr>
              <a:buClr>
                <a:schemeClr val="tx1"/>
              </a:buClr>
            </a:pPr>
            <a:r>
              <a:rPr lang="en-GB" dirty="0">
                <a:cs typeface="Arial"/>
              </a:rPr>
              <a:t>You might also be able to:</a:t>
            </a:r>
          </a:p>
          <a:p>
            <a:pPr marL="342900" indent="-342900">
              <a:buClr>
                <a:schemeClr val="tx1"/>
              </a:buClr>
              <a:buFont typeface="Arial" panose="020B0604020202020204" pitchFamily="34" charset="0"/>
              <a:buChar char="•"/>
            </a:pPr>
            <a:r>
              <a:rPr lang="en-GB" b="1" dirty="0">
                <a:cs typeface="Arial"/>
              </a:rPr>
              <a:t>Examine</a:t>
            </a:r>
            <a:r>
              <a:rPr lang="en-GB" dirty="0">
                <a:cs typeface="Arial"/>
              </a:rPr>
              <a:t> the structural integrity of different components.</a:t>
            </a:r>
          </a:p>
          <a:p>
            <a:pPr marL="342900" indent="-342900">
              <a:buClr>
                <a:schemeClr val="tx1"/>
              </a:buClr>
              <a:buFont typeface="Arial" panose="020B0604020202020204" pitchFamily="34" charset="0"/>
              <a:buChar char="•"/>
            </a:pPr>
            <a:r>
              <a:rPr lang="en-GB" b="1" dirty="0">
                <a:ea typeface="ＭＳ Ｐゴシック"/>
                <a:cs typeface="Arial"/>
              </a:rPr>
              <a:t>Select</a:t>
            </a:r>
            <a:r>
              <a:rPr lang="en-GB" dirty="0">
                <a:ea typeface="ＭＳ Ｐゴシック"/>
                <a:cs typeface="Arial"/>
              </a:rPr>
              <a:t> and </a:t>
            </a:r>
            <a:r>
              <a:rPr lang="en-GB" b="1" dirty="0">
                <a:ea typeface="ＭＳ Ｐゴシック"/>
                <a:cs typeface="Arial"/>
              </a:rPr>
              <a:t>justify</a:t>
            </a:r>
            <a:r>
              <a:rPr lang="en-GB" dirty="0">
                <a:ea typeface="ＭＳ Ｐゴシック"/>
                <a:cs typeface="Arial"/>
              </a:rPr>
              <a:t> the best component solution for a given refrigeration or air conditioning installation project.</a:t>
            </a:r>
          </a:p>
          <a:p>
            <a:endParaRPr lang="en-GB" sz="2200" noProof="0" dirty="0"/>
          </a:p>
        </p:txBody>
      </p:sp>
    </p:spTree>
    <p:extLst>
      <p:ext uri="{BB962C8B-B14F-4D97-AF65-F5344CB8AC3E}">
        <p14:creationId xmlns:p14="http://schemas.microsoft.com/office/powerpoint/2010/main" val="3014219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3599812" y="1363184"/>
            <a:ext cx="5040000" cy="923330"/>
          </a:xfrm>
          <a:prstGeom prst="rect">
            <a:avLst/>
          </a:prstGeom>
          <a:noFill/>
        </p:spPr>
        <p:txBody>
          <a:bodyPr wrap="none" rtlCol="0">
            <a:spAutoFit/>
          </a:bodyPr>
          <a:lstStyle/>
          <a:p>
            <a:pPr algn="ctr"/>
            <a:r>
              <a:rPr lang="en-GB" sz="5400" noProof="0" dirty="0">
                <a:solidFill>
                  <a:srgbClr val="FC4421"/>
                </a:solidFill>
              </a:rPr>
              <a:t>Any questions?</a:t>
            </a:r>
          </a:p>
        </p:txBody>
      </p:sp>
      <p:sp>
        <p:nvSpPr>
          <p:cNvPr id="2" name="TextBox 1">
            <a:extLst>
              <a:ext uri="{FF2B5EF4-FFF2-40B4-BE49-F238E27FC236}">
                <a16:creationId xmlns:a16="http://schemas.microsoft.com/office/drawing/2014/main" id="{73CCF709-BD2F-2ED8-BC9C-27AC84BDC418}"/>
              </a:ext>
            </a:extLst>
          </p:cNvPr>
          <p:cNvSpPr txBox="1"/>
          <p:nvPr/>
        </p:nvSpPr>
        <p:spPr>
          <a:xfrm>
            <a:off x="467358" y="3571368"/>
            <a:ext cx="11304908" cy="2062103"/>
          </a:xfrm>
          <a:prstGeom prst="rect">
            <a:avLst/>
          </a:prstGeom>
          <a:noFill/>
        </p:spPr>
        <p:txBody>
          <a:bodyPr wrap="square" lIns="91440" tIns="45720" rIns="91440" bIns="45720" anchor="t">
            <a:spAutoFit/>
          </a:bodyPr>
          <a:lstStyle/>
          <a:p>
            <a:r>
              <a:rPr lang="en-GB" sz="1800" b="0" i="0" dirty="0">
                <a:solidFill>
                  <a:srgbClr val="000000"/>
                </a:solidFill>
                <a:effectLst/>
                <a:latin typeface="inherit"/>
                <a:ea typeface="ＭＳ Ｐゴシック"/>
              </a:rPr>
              <a:t>Copyright in this </a:t>
            </a:r>
            <a:r>
              <a:rPr lang="en-GB" sz="1800" dirty="0">
                <a:solidFill>
                  <a:srgbClr val="000000"/>
                </a:solidFill>
                <a:latin typeface="inherit"/>
                <a:ea typeface="ＭＳ Ｐゴシック"/>
              </a:rPr>
              <a:t>document</a:t>
            </a:r>
            <a:r>
              <a:rPr lang="en-GB" sz="1800" b="0" i="0" dirty="0">
                <a:solidFill>
                  <a:srgbClr val="000000"/>
                </a:solidFill>
                <a:effectLst/>
                <a:latin typeface="inherit"/>
                <a:ea typeface="ＭＳ Ｐゴシック"/>
              </a:rPr>
              <a:t> belongs to and is used under licence from the Department for Education, © 2025.</a:t>
            </a:r>
            <a:endParaRPr lang="en-GB" sz="1800" b="0" i="0" dirty="0">
              <a:solidFill>
                <a:srgbClr val="242424"/>
              </a:solidFill>
              <a:effectLst/>
              <a:latin typeface="Aptos" panose="020B0004020202020204" pitchFamily="34" charset="0"/>
              <a:ea typeface="ＭＳ Ｐゴシック"/>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ea typeface="ＭＳ Ｐゴシック"/>
              </a:rPr>
              <a:t>WJEC operates in England under the name Eduqas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Four-way reversing valve</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7720303" cy="4364211"/>
          </a:xfrm>
        </p:spPr>
        <p:txBody>
          <a:bodyPr/>
          <a:lstStyle/>
          <a:p>
            <a:pPr>
              <a:buClr>
                <a:srgbClr val="000000">
                  <a:lumMod val="100000"/>
                </a:srgbClr>
              </a:buClr>
              <a:buSzPct val="100000"/>
            </a:pPr>
            <a:r>
              <a:rPr lang="en-GB" noProof="0" dirty="0">
                <a:solidFill>
                  <a:srgbClr val="000000"/>
                </a:solidFill>
                <a:latin typeface="Arial" panose="020B0604020202020204" pitchFamily="34" charset="0"/>
              </a:rPr>
              <a:t>The four-way reversing valve is used in refrigeration and air conditioning to reverse the refrigerant flow.</a:t>
            </a:r>
          </a:p>
          <a:p>
            <a:pPr>
              <a:buClr>
                <a:srgbClr val="000000">
                  <a:lumMod val="100000"/>
                </a:srgbClr>
              </a:buClr>
              <a:buSzPct val="100000"/>
            </a:pPr>
            <a:r>
              <a:rPr lang="en-GB" noProof="0" dirty="0">
                <a:solidFill>
                  <a:srgbClr val="000000"/>
                </a:solidFill>
                <a:latin typeface="Arial" panose="020B0604020202020204" pitchFamily="34" charset="0"/>
              </a:rPr>
              <a:t>They are mainly used on heat </a:t>
            </a:r>
            <a:r>
              <a:rPr lang="en-GB" dirty="0">
                <a:solidFill>
                  <a:srgbClr val="000000"/>
                </a:solidFill>
                <a:latin typeface="Arial" panose="020B0604020202020204" pitchFamily="34" charset="0"/>
              </a:rPr>
              <a:t>p</a:t>
            </a:r>
            <a:r>
              <a:rPr lang="en-GB" noProof="0" dirty="0">
                <a:solidFill>
                  <a:srgbClr val="000000"/>
                </a:solidFill>
                <a:latin typeface="Arial" panose="020B0604020202020204" pitchFamily="34" charset="0"/>
              </a:rPr>
              <a:t>ump systems, meaning the system is capable of providing either heating or cooling.</a:t>
            </a:r>
          </a:p>
          <a:p>
            <a:pPr>
              <a:buClr>
                <a:srgbClr val="000000">
                  <a:lumMod val="100000"/>
                </a:srgbClr>
              </a:buClr>
              <a:buSzPct val="100000"/>
            </a:pPr>
            <a:r>
              <a:rPr lang="en-GB" noProof="0" dirty="0">
                <a:solidFill>
                  <a:srgbClr val="000000"/>
                </a:solidFill>
                <a:latin typeface="Arial" panose="020B0604020202020204" pitchFamily="34" charset="0"/>
              </a:rPr>
              <a:t>When the system is operating in the cooling mode, the valve directs the refrigerant to the outdoor coil, and when the system is in the heating mode, the refrigerant is directed to the indoor coil.</a:t>
            </a:r>
          </a:p>
          <a:p>
            <a:endParaRPr lang="en-GB" noProof="0" dirty="0"/>
          </a:p>
        </p:txBody>
      </p:sp>
      <p:pic>
        <p:nvPicPr>
          <p:cNvPr id="2" name="Picture 3">
            <a:extLst>
              <a:ext uri="{FF2B5EF4-FFF2-40B4-BE49-F238E27FC236}">
                <a16:creationId xmlns:a16="http://schemas.microsoft.com/office/drawing/2014/main" id="{C3B8E19F-CBF2-5275-5694-CEBCA7B33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693624" y="1989553"/>
            <a:ext cx="3018169" cy="256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92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noProof="0" dirty="0"/>
              <a:t>Four-way reversing valve</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9333468" cy="4364211"/>
          </a:xfrm>
        </p:spPr>
        <p:txBody>
          <a:bodyPr/>
          <a:lstStyle/>
          <a:p>
            <a:r>
              <a:rPr lang="en-GB" noProof="0" dirty="0"/>
              <a:t>The four-way reversing valve has 4 ports.</a:t>
            </a:r>
          </a:p>
          <a:p>
            <a:pPr marL="342900" indent="-342900">
              <a:buFont typeface="Arial" pitchFamily="34" charset="0"/>
              <a:buChar char="•"/>
            </a:pPr>
            <a:r>
              <a:rPr lang="en-GB" noProof="0" dirty="0"/>
              <a:t>Discharge</a:t>
            </a:r>
          </a:p>
          <a:p>
            <a:pPr marL="342900" indent="-342900">
              <a:buFont typeface="Arial" pitchFamily="34" charset="0"/>
              <a:buChar char="•"/>
            </a:pPr>
            <a:r>
              <a:rPr lang="en-GB" noProof="0" dirty="0"/>
              <a:t>Suction</a:t>
            </a:r>
          </a:p>
          <a:p>
            <a:pPr marL="342900" indent="-342900">
              <a:buFont typeface="Arial" pitchFamily="34" charset="0"/>
              <a:buChar char="•"/>
            </a:pPr>
            <a:r>
              <a:rPr lang="en-GB" noProof="0" dirty="0"/>
              <a:t>Evaporator</a:t>
            </a:r>
          </a:p>
          <a:p>
            <a:pPr marL="342900" indent="-342900">
              <a:buFont typeface="Arial" pitchFamily="34" charset="0"/>
              <a:buChar char="•"/>
            </a:pPr>
            <a:r>
              <a:rPr lang="en-GB" noProof="0" dirty="0"/>
              <a:t>Condenser</a:t>
            </a:r>
          </a:p>
        </p:txBody>
      </p:sp>
      <p:sp>
        <p:nvSpPr>
          <p:cNvPr id="20" name="Text Box 5">
            <a:extLst>
              <a:ext uri="{FF2B5EF4-FFF2-40B4-BE49-F238E27FC236}">
                <a16:creationId xmlns:a16="http://schemas.microsoft.com/office/drawing/2014/main" id="{E45B390F-E21D-EC38-1862-F44433109E7E}"/>
              </a:ext>
            </a:extLst>
          </p:cNvPr>
          <p:cNvSpPr txBox="1">
            <a:spLocks noChangeArrowheads="1"/>
          </p:cNvSpPr>
          <p:nvPr/>
        </p:nvSpPr>
        <p:spPr bwMode="auto">
          <a:xfrm>
            <a:off x="7251710" y="1409722"/>
            <a:ext cx="2944145"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50000"/>
              </a:spcBef>
            </a:pPr>
            <a:r>
              <a:rPr lang="en-GB" sz="2000" noProof="0" dirty="0">
                <a:cs typeface="Arial" panose="020B0604020202020204" pitchFamily="34" charset="0"/>
              </a:rPr>
              <a:t>DISCHARGE</a:t>
            </a:r>
          </a:p>
          <a:p>
            <a:pPr algn="ctr" eaLnBrk="1" hangingPunct="1">
              <a:spcBef>
                <a:spcPct val="50000"/>
              </a:spcBef>
            </a:pPr>
            <a:r>
              <a:rPr lang="en-GB" sz="1500" noProof="0" dirty="0">
                <a:solidFill>
                  <a:srgbClr val="FF3300"/>
                </a:solidFill>
                <a:cs typeface="Arial" panose="020B0604020202020204" pitchFamily="34" charset="0"/>
              </a:rPr>
              <a:t>ALWAYS REMAINS THE SAME</a:t>
            </a:r>
          </a:p>
        </p:txBody>
      </p:sp>
      <p:sp>
        <p:nvSpPr>
          <p:cNvPr id="21" name="Text Box 6">
            <a:extLst>
              <a:ext uri="{FF2B5EF4-FFF2-40B4-BE49-F238E27FC236}">
                <a16:creationId xmlns:a16="http://schemas.microsoft.com/office/drawing/2014/main" id="{971DFDB6-728F-F331-98B1-0FA123F95509}"/>
              </a:ext>
            </a:extLst>
          </p:cNvPr>
          <p:cNvSpPr txBox="1">
            <a:spLocks noChangeArrowheads="1"/>
          </p:cNvSpPr>
          <p:nvPr/>
        </p:nvSpPr>
        <p:spPr bwMode="auto">
          <a:xfrm>
            <a:off x="7686625" y="4821820"/>
            <a:ext cx="1906289"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50000"/>
              </a:spcBef>
            </a:pPr>
            <a:r>
              <a:rPr lang="en-GB" sz="2000" noProof="0" dirty="0">
                <a:cs typeface="Arial" panose="020B0604020202020204" pitchFamily="34" charset="0"/>
              </a:rPr>
              <a:t>SUCTION</a:t>
            </a:r>
          </a:p>
          <a:p>
            <a:pPr algn="ctr" eaLnBrk="1" hangingPunct="1">
              <a:spcBef>
                <a:spcPct val="50000"/>
              </a:spcBef>
            </a:pPr>
            <a:r>
              <a:rPr lang="en-GB" sz="1500" noProof="0" dirty="0">
                <a:solidFill>
                  <a:srgbClr val="FF3300"/>
                </a:solidFill>
                <a:cs typeface="Arial" panose="020B0604020202020204" pitchFamily="34" charset="0"/>
              </a:rPr>
              <a:t>ALWAYS REMAINS THE SAME</a:t>
            </a:r>
          </a:p>
        </p:txBody>
      </p:sp>
      <p:sp>
        <p:nvSpPr>
          <p:cNvPr id="22" name="Line 7">
            <a:extLst>
              <a:ext uri="{FF2B5EF4-FFF2-40B4-BE49-F238E27FC236}">
                <a16:creationId xmlns:a16="http://schemas.microsoft.com/office/drawing/2014/main" id="{24687BD2-C3F7-B35C-65EA-6A04197342FD}"/>
              </a:ext>
            </a:extLst>
          </p:cNvPr>
          <p:cNvSpPr>
            <a:spLocks noChangeShapeType="1"/>
          </p:cNvSpPr>
          <p:nvPr/>
        </p:nvSpPr>
        <p:spPr bwMode="auto">
          <a:xfrm flipH="1">
            <a:off x="7112520" y="4346637"/>
            <a:ext cx="719861" cy="294746"/>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noProof="0" dirty="0"/>
          </a:p>
        </p:txBody>
      </p:sp>
      <p:sp>
        <p:nvSpPr>
          <p:cNvPr id="24" name="Line 9">
            <a:extLst>
              <a:ext uri="{FF2B5EF4-FFF2-40B4-BE49-F238E27FC236}">
                <a16:creationId xmlns:a16="http://schemas.microsoft.com/office/drawing/2014/main" id="{D986A87D-9850-D4A6-87BA-3A6344F80C1B}"/>
              </a:ext>
            </a:extLst>
          </p:cNvPr>
          <p:cNvSpPr>
            <a:spLocks noChangeShapeType="1"/>
          </p:cNvSpPr>
          <p:nvPr/>
        </p:nvSpPr>
        <p:spPr bwMode="auto">
          <a:xfrm>
            <a:off x="8639770" y="4353770"/>
            <a:ext cx="7519" cy="31982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noProof="0" dirty="0"/>
          </a:p>
        </p:txBody>
      </p:sp>
      <p:sp>
        <p:nvSpPr>
          <p:cNvPr id="27" name="Text Box 12">
            <a:extLst>
              <a:ext uri="{FF2B5EF4-FFF2-40B4-BE49-F238E27FC236}">
                <a16:creationId xmlns:a16="http://schemas.microsoft.com/office/drawing/2014/main" id="{A455C318-C924-BABF-8EA2-A125FC524565}"/>
              </a:ext>
            </a:extLst>
          </p:cNvPr>
          <p:cNvSpPr txBox="1">
            <a:spLocks noChangeArrowheads="1"/>
          </p:cNvSpPr>
          <p:nvPr/>
        </p:nvSpPr>
        <p:spPr bwMode="auto">
          <a:xfrm>
            <a:off x="9925150" y="4724160"/>
            <a:ext cx="20579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GB" sz="2000" noProof="0" dirty="0">
                <a:cs typeface="Arial" panose="020B0604020202020204" pitchFamily="34" charset="0"/>
              </a:rPr>
              <a:t>EVAPORATOR</a:t>
            </a:r>
            <a:endParaRPr lang="en-GB" sz="1500" noProof="0" dirty="0">
              <a:solidFill>
                <a:srgbClr val="FF3300"/>
              </a:solidFill>
              <a:latin typeface="Arial Black" panose="020B0A04020102020204" pitchFamily="34" charset="0"/>
            </a:endParaRPr>
          </a:p>
        </p:txBody>
      </p:sp>
      <p:sp>
        <p:nvSpPr>
          <p:cNvPr id="28" name="Text Box 14">
            <a:extLst>
              <a:ext uri="{FF2B5EF4-FFF2-40B4-BE49-F238E27FC236}">
                <a16:creationId xmlns:a16="http://schemas.microsoft.com/office/drawing/2014/main" id="{8EE26C0C-34D2-2FB0-6B51-98715BDA367E}"/>
              </a:ext>
            </a:extLst>
          </p:cNvPr>
          <p:cNvSpPr txBox="1">
            <a:spLocks noChangeArrowheads="1"/>
          </p:cNvSpPr>
          <p:nvPr/>
        </p:nvSpPr>
        <p:spPr bwMode="auto">
          <a:xfrm>
            <a:off x="5608468" y="4724160"/>
            <a:ext cx="2011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GB" sz="2000" noProof="0" dirty="0">
                <a:cs typeface="Arial" panose="020B0604020202020204" pitchFamily="34" charset="0"/>
              </a:rPr>
              <a:t>CONDENSER</a:t>
            </a:r>
          </a:p>
        </p:txBody>
      </p:sp>
      <p:sp>
        <p:nvSpPr>
          <p:cNvPr id="29" name="Line 7">
            <a:extLst>
              <a:ext uri="{FF2B5EF4-FFF2-40B4-BE49-F238E27FC236}">
                <a16:creationId xmlns:a16="http://schemas.microsoft.com/office/drawing/2014/main" id="{65C3F4DC-FF55-E926-CDCD-F359E96B9168}"/>
              </a:ext>
            </a:extLst>
          </p:cNvPr>
          <p:cNvSpPr>
            <a:spLocks noChangeShapeType="1"/>
          </p:cNvSpPr>
          <p:nvPr/>
        </p:nvSpPr>
        <p:spPr bwMode="auto">
          <a:xfrm flipH="1" flipV="1">
            <a:off x="9491036" y="4257985"/>
            <a:ext cx="704819" cy="38339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noProof="0" dirty="0"/>
          </a:p>
        </p:txBody>
      </p:sp>
      <p:grpSp>
        <p:nvGrpSpPr>
          <p:cNvPr id="9" name="Group 8">
            <a:extLst>
              <a:ext uri="{FF2B5EF4-FFF2-40B4-BE49-F238E27FC236}">
                <a16:creationId xmlns:a16="http://schemas.microsoft.com/office/drawing/2014/main" id="{C57B7FAE-FD36-D7EE-3043-3DD23B7BB882}"/>
              </a:ext>
            </a:extLst>
          </p:cNvPr>
          <p:cNvGrpSpPr/>
          <p:nvPr/>
        </p:nvGrpSpPr>
        <p:grpSpPr>
          <a:xfrm>
            <a:off x="7520424" y="2346736"/>
            <a:ext cx="2238694" cy="1917124"/>
            <a:chOff x="7520424" y="2346736"/>
            <a:chExt cx="2238694" cy="1917124"/>
          </a:xfrm>
        </p:grpSpPr>
        <p:sp>
          <p:nvSpPr>
            <p:cNvPr id="2" name="Rectangle 1">
              <a:extLst>
                <a:ext uri="{FF2B5EF4-FFF2-40B4-BE49-F238E27FC236}">
                  <a16:creationId xmlns:a16="http://schemas.microsoft.com/office/drawing/2014/main" id="{4A5557E0-82E1-20CE-8BD9-E58329FCF927}"/>
                </a:ext>
              </a:extLst>
            </p:cNvPr>
            <p:cNvSpPr/>
            <p:nvPr/>
          </p:nvSpPr>
          <p:spPr>
            <a:xfrm>
              <a:off x="7520424" y="3008718"/>
              <a:ext cx="2238694" cy="58728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Rectangle 2">
              <a:extLst>
                <a:ext uri="{FF2B5EF4-FFF2-40B4-BE49-F238E27FC236}">
                  <a16:creationId xmlns:a16="http://schemas.microsoft.com/office/drawing/2014/main" id="{A041C7A6-4CE5-CADF-16F4-0D517DBD85C5}"/>
                </a:ext>
              </a:extLst>
            </p:cNvPr>
            <p:cNvSpPr/>
            <p:nvPr/>
          </p:nvSpPr>
          <p:spPr>
            <a:xfrm>
              <a:off x="8536276" y="2346736"/>
              <a:ext cx="241547" cy="66198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ysClr val="windowText" lastClr="000000"/>
                  </a:solidFill>
                </a:ln>
              </a:endParaRPr>
            </a:p>
          </p:txBody>
        </p:sp>
        <p:sp>
          <p:nvSpPr>
            <p:cNvPr id="4" name="Rectangle 3">
              <a:extLst>
                <a:ext uri="{FF2B5EF4-FFF2-40B4-BE49-F238E27FC236}">
                  <a16:creationId xmlns:a16="http://schemas.microsoft.com/office/drawing/2014/main" id="{F13ECC54-B18B-D3A3-69FE-A5A6BDCBA26E}"/>
                </a:ext>
              </a:extLst>
            </p:cNvPr>
            <p:cNvSpPr/>
            <p:nvPr/>
          </p:nvSpPr>
          <p:spPr>
            <a:xfrm>
              <a:off x="8518997" y="3596003"/>
              <a:ext cx="241547" cy="66198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ysClr val="windowText" lastClr="000000"/>
                  </a:solidFill>
                </a:ln>
              </a:endParaRPr>
            </a:p>
          </p:txBody>
        </p:sp>
        <p:sp>
          <p:nvSpPr>
            <p:cNvPr id="7" name="Rectangle 6">
              <a:extLst>
                <a:ext uri="{FF2B5EF4-FFF2-40B4-BE49-F238E27FC236}">
                  <a16:creationId xmlns:a16="http://schemas.microsoft.com/office/drawing/2014/main" id="{24B228AD-BCBB-5B2B-2082-98CBECDC8759}"/>
                </a:ext>
              </a:extLst>
            </p:cNvPr>
            <p:cNvSpPr/>
            <p:nvPr/>
          </p:nvSpPr>
          <p:spPr>
            <a:xfrm>
              <a:off x="9140201" y="3596003"/>
              <a:ext cx="241547" cy="66198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ysClr val="windowText" lastClr="000000"/>
                  </a:solidFill>
                </a:ln>
              </a:endParaRPr>
            </a:p>
          </p:txBody>
        </p:sp>
        <p:sp>
          <p:nvSpPr>
            <p:cNvPr id="8" name="Rectangle 7">
              <a:extLst>
                <a:ext uri="{FF2B5EF4-FFF2-40B4-BE49-F238E27FC236}">
                  <a16:creationId xmlns:a16="http://schemas.microsoft.com/office/drawing/2014/main" id="{78D60E09-695F-9C3F-0FD8-70B94DC891CB}"/>
                </a:ext>
              </a:extLst>
            </p:cNvPr>
            <p:cNvSpPr/>
            <p:nvPr/>
          </p:nvSpPr>
          <p:spPr>
            <a:xfrm>
              <a:off x="7832382" y="3601878"/>
              <a:ext cx="241547" cy="66198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ysClr val="windowText" lastClr="000000"/>
                  </a:solidFill>
                </a:ln>
              </a:endParaRPr>
            </a:p>
          </p:txBody>
        </p:sp>
      </p:grpSp>
    </p:spTree>
    <p:extLst>
      <p:ext uri="{BB962C8B-B14F-4D97-AF65-F5344CB8AC3E}">
        <p14:creationId xmlns:p14="http://schemas.microsoft.com/office/powerpoint/2010/main" val="277749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1" y="1800000"/>
            <a:ext cx="10135957" cy="4364211"/>
          </a:xfrm>
        </p:spPr>
        <p:txBody>
          <a:bodyPr/>
          <a:lstStyle/>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The valve is operated by pressure.</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rPr>
              <a:t>A solenoid valve diverts the pressure to either end of the main body.</a:t>
            </a:r>
            <a:endParaRPr lang="en-GB" noProof="0" dirty="0">
              <a:solidFill>
                <a:srgbClr val="000000"/>
              </a:solidFill>
              <a:latin typeface="Arial" panose="020B0604020202020204" pitchFamily="34" charset="0"/>
              <a:cs typeface="Arial" panose="020B0604020202020204" pitchFamily="34" charset="0"/>
            </a:endParaRP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cs typeface="Arial" panose="020B0604020202020204" pitchFamily="34" charset="0"/>
              </a:rPr>
              <a:t>When the solenoid valve is de-energised, the compressor high side pressure pushes the internal shuttle to the other side.</a:t>
            </a:r>
          </a:p>
          <a:p>
            <a:pPr marL="342900" indent="-342900">
              <a:buClr>
                <a:srgbClr val="000000">
                  <a:lumMod val="100000"/>
                </a:srgbClr>
              </a:buClr>
              <a:buSzPct val="100000"/>
              <a:buFont typeface="Arial" panose="020B0604020202020204" pitchFamily="34" charset="0"/>
              <a:buChar char="•"/>
            </a:pPr>
            <a:r>
              <a:rPr lang="en-GB" noProof="0" dirty="0">
                <a:solidFill>
                  <a:srgbClr val="000000"/>
                </a:solidFill>
                <a:latin typeface="Arial" panose="020B0604020202020204" pitchFamily="34" charset="0"/>
                <a:cs typeface="Arial" panose="020B0604020202020204" pitchFamily="34" charset="0"/>
              </a:rPr>
              <a:t>The shuttle has diverting passages which divert the flow of refrigerant from the indoor unit to the outdoor unit. </a:t>
            </a:r>
          </a:p>
          <a:p>
            <a:pPr>
              <a:buClr>
                <a:srgbClr val="000000">
                  <a:lumMod val="100000"/>
                </a:srgbClr>
              </a:buClr>
              <a:buSzPct val="100000"/>
            </a:pPr>
            <a:endParaRPr lang="en-GB" noProof="0" dirty="0">
              <a:solidFill>
                <a:srgbClr val="000000"/>
              </a:solidFill>
              <a:latin typeface="Arial" panose="020B0604020202020204" pitchFamily="34" charset="0"/>
            </a:endParaRPr>
          </a:p>
          <a:p>
            <a:endParaRPr lang="en-GB" noProof="0" dirty="0"/>
          </a:p>
        </p:txBody>
      </p:sp>
      <p:sp>
        <p:nvSpPr>
          <p:cNvPr id="2" name="Title 1"/>
          <p:cNvSpPr>
            <a:spLocks noGrp="1"/>
          </p:cNvSpPr>
          <p:nvPr>
            <p:ph type="title"/>
          </p:nvPr>
        </p:nvSpPr>
        <p:spPr>
          <a:xfrm>
            <a:off x="252000" y="959222"/>
            <a:ext cx="11628452" cy="646331"/>
          </a:xfrm>
        </p:spPr>
        <p:txBody>
          <a:bodyPr/>
          <a:lstStyle/>
          <a:p>
            <a:r>
              <a:rPr lang="en-GB" noProof="0" dirty="0"/>
              <a:t>Four-way reversing valve</a:t>
            </a:r>
          </a:p>
        </p:txBody>
      </p:sp>
    </p:spTree>
    <p:extLst>
      <p:ext uri="{BB962C8B-B14F-4D97-AF65-F5344CB8AC3E}">
        <p14:creationId xmlns:p14="http://schemas.microsoft.com/office/powerpoint/2010/main" val="143248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8EEA-AB1F-1CDF-0D4D-6182DC19EE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79963A-A34B-0DF4-B224-8C3789D65C11}"/>
              </a:ext>
            </a:extLst>
          </p:cNvPr>
          <p:cNvSpPr>
            <a:spLocks noGrp="1"/>
          </p:cNvSpPr>
          <p:nvPr>
            <p:ph type="title"/>
          </p:nvPr>
        </p:nvSpPr>
        <p:spPr>
          <a:xfrm>
            <a:off x="252000" y="959222"/>
            <a:ext cx="11628452" cy="646331"/>
          </a:xfrm>
        </p:spPr>
        <p:txBody>
          <a:bodyPr/>
          <a:lstStyle/>
          <a:p>
            <a:r>
              <a:rPr lang="en-GB" noProof="0" dirty="0"/>
              <a:t>Four-way reversing valve</a:t>
            </a:r>
          </a:p>
        </p:txBody>
      </p:sp>
      <p:sp>
        <p:nvSpPr>
          <p:cNvPr id="6" name="Content Placeholder 5">
            <a:extLst>
              <a:ext uri="{FF2B5EF4-FFF2-40B4-BE49-F238E27FC236}">
                <a16:creationId xmlns:a16="http://schemas.microsoft.com/office/drawing/2014/main" id="{971A83F9-952F-20B1-B713-A0B72D340D1C}"/>
              </a:ext>
            </a:extLst>
          </p:cNvPr>
          <p:cNvSpPr>
            <a:spLocks noGrp="1"/>
          </p:cNvSpPr>
          <p:nvPr>
            <p:ph sz="quarter" idx="10"/>
          </p:nvPr>
        </p:nvSpPr>
        <p:spPr>
          <a:xfrm>
            <a:off x="359172" y="1800000"/>
            <a:ext cx="11186845" cy="1149004"/>
          </a:xfrm>
        </p:spPr>
        <p:txBody>
          <a:bodyPr/>
          <a:lstStyle/>
          <a:p>
            <a:pPr>
              <a:buClr>
                <a:srgbClr val="000000">
                  <a:lumMod val="100000"/>
                </a:srgbClr>
              </a:buClr>
              <a:buSzPct val="100000"/>
            </a:pPr>
            <a:r>
              <a:rPr lang="en-GB" noProof="0" dirty="0">
                <a:solidFill>
                  <a:srgbClr val="000000"/>
                </a:solidFill>
                <a:latin typeface="Arial" panose="020B0604020202020204" pitchFamily="34" charset="0"/>
              </a:rPr>
              <a:t>This diagram shows the two valve positions (cooling and heating).</a:t>
            </a:r>
          </a:p>
          <a:p>
            <a:pPr>
              <a:buClr>
                <a:srgbClr val="000000">
                  <a:lumMod val="100000"/>
                </a:srgbClr>
              </a:buClr>
              <a:buSzPct val="100000"/>
            </a:pPr>
            <a:r>
              <a:rPr lang="en-GB" noProof="0" dirty="0">
                <a:solidFill>
                  <a:srgbClr val="000000"/>
                </a:solidFill>
                <a:latin typeface="Arial" panose="020B0604020202020204" pitchFamily="34" charset="0"/>
              </a:rPr>
              <a:t>The compressor’s ‘suction’ and ‘discharge’ ALWAYS remain in the same position.</a:t>
            </a:r>
          </a:p>
        </p:txBody>
      </p:sp>
      <p:grpSp>
        <p:nvGrpSpPr>
          <p:cNvPr id="121" name="Group 120">
            <a:extLst>
              <a:ext uri="{FF2B5EF4-FFF2-40B4-BE49-F238E27FC236}">
                <a16:creationId xmlns:a16="http://schemas.microsoft.com/office/drawing/2014/main" id="{69DFF783-72FC-91C8-6436-E40551205264}"/>
              </a:ext>
            </a:extLst>
          </p:cNvPr>
          <p:cNvGrpSpPr/>
          <p:nvPr/>
        </p:nvGrpSpPr>
        <p:grpSpPr>
          <a:xfrm>
            <a:off x="518323" y="3067234"/>
            <a:ext cx="4939318" cy="2471294"/>
            <a:chOff x="518323" y="3067234"/>
            <a:chExt cx="4939318" cy="2471294"/>
          </a:xfrm>
        </p:grpSpPr>
        <p:grpSp>
          <p:nvGrpSpPr>
            <p:cNvPr id="86" name="Group 85">
              <a:extLst>
                <a:ext uri="{FF2B5EF4-FFF2-40B4-BE49-F238E27FC236}">
                  <a16:creationId xmlns:a16="http://schemas.microsoft.com/office/drawing/2014/main" id="{0DFB3F0D-7FB1-8B28-8AB1-7FCE1C79BC2E}"/>
                </a:ext>
              </a:extLst>
            </p:cNvPr>
            <p:cNvGrpSpPr/>
            <p:nvPr/>
          </p:nvGrpSpPr>
          <p:grpSpPr>
            <a:xfrm>
              <a:off x="518323" y="3067234"/>
              <a:ext cx="4939318" cy="2471294"/>
              <a:chOff x="6468196" y="3067234"/>
              <a:chExt cx="4939318" cy="2471294"/>
            </a:xfrm>
          </p:grpSpPr>
          <p:sp>
            <p:nvSpPr>
              <p:cNvPr id="11" name="TextBox 10">
                <a:extLst>
                  <a:ext uri="{FF2B5EF4-FFF2-40B4-BE49-F238E27FC236}">
                    <a16:creationId xmlns:a16="http://schemas.microsoft.com/office/drawing/2014/main" id="{BFA1C6DF-A371-A5F5-207A-83ED54FCB9A7}"/>
                  </a:ext>
                </a:extLst>
              </p:cNvPr>
              <p:cNvSpPr txBox="1"/>
              <p:nvPr/>
            </p:nvSpPr>
            <p:spPr>
              <a:xfrm>
                <a:off x="6468196" y="3067234"/>
                <a:ext cx="997389" cy="400110"/>
              </a:xfrm>
              <a:prstGeom prst="rect">
                <a:avLst/>
              </a:prstGeom>
              <a:noFill/>
            </p:spPr>
            <p:txBody>
              <a:bodyPr wrap="none" rtlCol="0">
                <a:spAutoFit/>
              </a:bodyPr>
              <a:lstStyle/>
              <a:p>
                <a:r>
                  <a:rPr lang="en-GB" noProof="0" dirty="0"/>
                  <a:t>suction</a:t>
                </a:r>
              </a:p>
            </p:txBody>
          </p:sp>
          <p:sp>
            <p:nvSpPr>
              <p:cNvPr id="12" name="TextBox 11">
                <a:extLst>
                  <a:ext uri="{FF2B5EF4-FFF2-40B4-BE49-F238E27FC236}">
                    <a16:creationId xmlns:a16="http://schemas.microsoft.com/office/drawing/2014/main" id="{7819C14A-02EF-0806-14D7-F9F985F17DCF}"/>
                  </a:ext>
                </a:extLst>
              </p:cNvPr>
              <p:cNvSpPr txBox="1"/>
              <p:nvPr/>
            </p:nvSpPr>
            <p:spPr>
              <a:xfrm>
                <a:off x="6625521" y="5138418"/>
                <a:ext cx="1297150" cy="400110"/>
              </a:xfrm>
              <a:prstGeom prst="rect">
                <a:avLst/>
              </a:prstGeom>
              <a:noFill/>
            </p:spPr>
            <p:txBody>
              <a:bodyPr wrap="none" rtlCol="0">
                <a:spAutoFit/>
              </a:bodyPr>
              <a:lstStyle/>
              <a:p>
                <a:r>
                  <a:rPr lang="en-GB" noProof="0" dirty="0"/>
                  <a:t>discharge</a:t>
                </a:r>
              </a:p>
            </p:txBody>
          </p:sp>
          <p:cxnSp>
            <p:nvCxnSpPr>
              <p:cNvPr id="15" name="Straight Arrow Connector 14">
                <a:extLst>
                  <a:ext uri="{FF2B5EF4-FFF2-40B4-BE49-F238E27FC236}">
                    <a16:creationId xmlns:a16="http://schemas.microsoft.com/office/drawing/2014/main" id="{81EB7B7C-CE0B-7988-64FC-539BD0018D81}"/>
                  </a:ext>
                </a:extLst>
              </p:cNvPr>
              <p:cNvCxnSpPr>
                <a:cxnSpLocks/>
              </p:cNvCxnSpPr>
              <p:nvPr/>
            </p:nvCxnSpPr>
            <p:spPr>
              <a:xfrm flipH="1" flipV="1">
                <a:off x="6590811" y="4940133"/>
                <a:ext cx="301488" cy="2118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7F1949C2-4DD5-E015-1E8B-8147FA985CBD}"/>
                  </a:ext>
                </a:extLst>
              </p:cNvPr>
              <p:cNvCxnSpPr>
                <a:cxnSpLocks/>
              </p:cNvCxnSpPr>
              <p:nvPr/>
            </p:nvCxnSpPr>
            <p:spPr>
              <a:xfrm>
                <a:off x="7339411" y="3546142"/>
                <a:ext cx="258292" cy="4739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5DA99AE0-95C0-4592-1E16-59928C3AD5C2}"/>
                  </a:ext>
                </a:extLst>
              </p:cNvPr>
              <p:cNvSpPr/>
              <p:nvPr/>
            </p:nvSpPr>
            <p:spPr>
              <a:xfrm>
                <a:off x="7713023" y="3095077"/>
                <a:ext cx="1318161" cy="68975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INDOOR</a:t>
                </a:r>
              </a:p>
            </p:txBody>
          </p:sp>
          <p:sp>
            <p:nvSpPr>
              <p:cNvPr id="10" name="Rectangle 9">
                <a:extLst>
                  <a:ext uri="{FF2B5EF4-FFF2-40B4-BE49-F238E27FC236}">
                    <a16:creationId xmlns:a16="http://schemas.microsoft.com/office/drawing/2014/main" id="{5A3CD376-A8DF-9E67-5F03-9B27E31268B2}"/>
                  </a:ext>
                </a:extLst>
              </p:cNvPr>
              <p:cNvSpPr/>
              <p:nvPr/>
            </p:nvSpPr>
            <p:spPr>
              <a:xfrm>
                <a:off x="9659649" y="3095077"/>
                <a:ext cx="1318161" cy="6897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OUTDOOR</a:t>
                </a:r>
              </a:p>
            </p:txBody>
          </p:sp>
          <p:sp>
            <p:nvSpPr>
              <p:cNvPr id="14" name="Rectangle 13">
                <a:extLst>
                  <a:ext uri="{FF2B5EF4-FFF2-40B4-BE49-F238E27FC236}">
                    <a16:creationId xmlns:a16="http://schemas.microsoft.com/office/drawing/2014/main" id="{6638638A-A412-6A20-EE6E-08C3118E9EC8}"/>
                  </a:ext>
                </a:extLst>
              </p:cNvPr>
              <p:cNvSpPr/>
              <p:nvPr/>
            </p:nvSpPr>
            <p:spPr>
              <a:xfrm>
                <a:off x="8253351" y="4940135"/>
                <a:ext cx="1009402" cy="454266"/>
              </a:xfrm>
              <a:prstGeom prst="rect">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Flowchart: Alternate Process 15">
                <a:extLst>
                  <a:ext uri="{FF2B5EF4-FFF2-40B4-BE49-F238E27FC236}">
                    <a16:creationId xmlns:a16="http://schemas.microsoft.com/office/drawing/2014/main" id="{3447EE94-D86F-F830-85F9-48AF17CA9E66}"/>
                  </a:ext>
                </a:extLst>
              </p:cNvPr>
              <p:cNvSpPr/>
              <p:nvPr/>
            </p:nvSpPr>
            <p:spPr>
              <a:xfrm>
                <a:off x="6745183" y="3766540"/>
                <a:ext cx="653143" cy="576472"/>
              </a:xfrm>
              <a:prstGeom prst="flowChartAlternateProcess">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8" name="Connector: Elbow 17">
                <a:extLst>
                  <a:ext uri="{FF2B5EF4-FFF2-40B4-BE49-F238E27FC236}">
                    <a16:creationId xmlns:a16="http://schemas.microsoft.com/office/drawing/2014/main" id="{865278EB-74BF-FC01-CA6E-0521BAADAAD0}"/>
                  </a:ext>
                </a:extLst>
              </p:cNvPr>
              <p:cNvCxnSpPr>
                <a:cxnSpLocks/>
                <a:stCxn id="16" idx="1"/>
                <a:endCxn id="14" idx="2"/>
              </p:cNvCxnSpPr>
              <p:nvPr/>
            </p:nvCxnSpPr>
            <p:spPr>
              <a:xfrm rot="10800000" flipH="1" flipV="1">
                <a:off x="6745182" y="4054775"/>
                <a:ext cx="2012869" cy="1339625"/>
              </a:xfrm>
              <a:prstGeom prst="bentConnector4">
                <a:avLst>
                  <a:gd name="adj1" fmla="val -11357"/>
                  <a:gd name="adj2" fmla="val 117064"/>
                </a:avLst>
              </a:prstGeom>
              <a:ln/>
            </p:spPr>
            <p:style>
              <a:lnRef idx="2">
                <a:schemeClr val="accent2"/>
              </a:lnRef>
              <a:fillRef idx="0">
                <a:schemeClr val="accent2"/>
              </a:fillRef>
              <a:effectRef idx="1">
                <a:schemeClr val="accent2"/>
              </a:effectRef>
              <a:fontRef idx="minor">
                <a:schemeClr val="tx1"/>
              </a:fontRef>
            </p:style>
          </p:cxnSp>
          <p:cxnSp>
            <p:nvCxnSpPr>
              <p:cNvPr id="21" name="Connector: Elbow 20">
                <a:extLst>
                  <a:ext uri="{FF2B5EF4-FFF2-40B4-BE49-F238E27FC236}">
                    <a16:creationId xmlns:a16="http://schemas.microsoft.com/office/drawing/2014/main" id="{D4DACC79-224B-A83E-84B8-5630A7B30C61}"/>
                  </a:ext>
                </a:extLst>
              </p:cNvPr>
              <p:cNvCxnSpPr>
                <a:cxnSpLocks/>
              </p:cNvCxnSpPr>
              <p:nvPr/>
            </p:nvCxnSpPr>
            <p:spPr>
              <a:xfrm rot="10800000" flipV="1">
                <a:off x="9159767" y="4530705"/>
                <a:ext cx="2237113" cy="387765"/>
              </a:xfrm>
              <a:prstGeom prst="bentConnector3">
                <a:avLst>
                  <a:gd name="adj1" fmla="val 99898"/>
                </a:avLst>
              </a:prstGeom>
              <a:ln/>
            </p:spPr>
            <p:style>
              <a:lnRef idx="2">
                <a:schemeClr val="accent2"/>
              </a:lnRef>
              <a:fillRef idx="0">
                <a:schemeClr val="accent2"/>
              </a:fillRef>
              <a:effectRef idx="1">
                <a:schemeClr val="accent2"/>
              </a:effectRef>
              <a:fontRef idx="minor">
                <a:schemeClr val="tx1"/>
              </a:fontRef>
            </p:style>
          </p:cxnSp>
          <p:cxnSp>
            <p:nvCxnSpPr>
              <p:cNvPr id="28" name="Connector: Elbow 27">
                <a:extLst>
                  <a:ext uri="{FF2B5EF4-FFF2-40B4-BE49-F238E27FC236}">
                    <a16:creationId xmlns:a16="http://schemas.microsoft.com/office/drawing/2014/main" id="{E0798676-B3C9-1009-0903-CBEF207DE356}"/>
                  </a:ext>
                </a:extLst>
              </p:cNvPr>
              <p:cNvCxnSpPr>
                <a:cxnSpLocks/>
              </p:cNvCxnSpPr>
              <p:nvPr/>
            </p:nvCxnSpPr>
            <p:spPr>
              <a:xfrm rot="16200000" flipH="1">
                <a:off x="7582833" y="4138528"/>
                <a:ext cx="1125233" cy="477979"/>
              </a:xfrm>
              <a:prstGeom prst="bentConnector3">
                <a:avLst>
                  <a:gd name="adj1" fmla="val 64775"/>
                </a:avLst>
              </a:prstGeom>
              <a:ln>
                <a:solidFill>
                  <a:srgbClr val="0077E3"/>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A05AD870-78A1-117D-E9EA-A16A978D4E7C}"/>
                  </a:ext>
                </a:extLst>
              </p:cNvPr>
              <p:cNvCxnSpPr>
                <a:cxnSpLocks/>
                <a:stCxn id="16" idx="3"/>
                <a:endCxn id="14" idx="0"/>
              </p:cNvCxnSpPr>
              <p:nvPr/>
            </p:nvCxnSpPr>
            <p:spPr>
              <a:xfrm>
                <a:off x="7398326" y="4054776"/>
                <a:ext cx="1359726" cy="885359"/>
              </a:xfrm>
              <a:prstGeom prst="bentConnector2">
                <a:avLst/>
              </a:prstGeom>
              <a:ln>
                <a:solidFill>
                  <a:srgbClr val="0077E3"/>
                </a:solidFill>
              </a:ln>
            </p:spPr>
            <p:style>
              <a:lnRef idx="2">
                <a:schemeClr val="accent1"/>
              </a:lnRef>
              <a:fillRef idx="0">
                <a:schemeClr val="accent1"/>
              </a:fillRef>
              <a:effectRef idx="1">
                <a:schemeClr val="accent1"/>
              </a:effectRef>
              <a:fontRef idx="minor">
                <a:schemeClr val="tx1"/>
              </a:fontRef>
            </p:style>
          </p:cxnSp>
          <p:cxnSp>
            <p:nvCxnSpPr>
              <p:cNvPr id="56" name="Connector: Elbow 55">
                <a:extLst>
                  <a:ext uri="{FF2B5EF4-FFF2-40B4-BE49-F238E27FC236}">
                    <a16:creationId xmlns:a16="http://schemas.microsoft.com/office/drawing/2014/main" id="{3F750022-929F-F534-7132-1F415064FAC9}"/>
                  </a:ext>
                </a:extLst>
              </p:cNvPr>
              <p:cNvCxnSpPr>
                <a:cxnSpLocks/>
              </p:cNvCxnSpPr>
              <p:nvPr/>
            </p:nvCxnSpPr>
            <p:spPr>
              <a:xfrm rot="16200000" flipH="1">
                <a:off x="10553408" y="3698456"/>
                <a:ext cx="1289141" cy="419070"/>
              </a:xfrm>
              <a:prstGeom prst="bentConnector3">
                <a:avLst>
                  <a:gd name="adj1" fmla="val 1177"/>
                </a:avLst>
              </a:prstGeom>
              <a:ln/>
            </p:spPr>
            <p:style>
              <a:lnRef idx="2">
                <a:schemeClr val="accent2"/>
              </a:lnRef>
              <a:fillRef idx="0">
                <a:schemeClr val="accent2"/>
              </a:fillRef>
              <a:effectRef idx="1">
                <a:schemeClr val="accent2"/>
              </a:effectRef>
              <a:fontRef idx="minor">
                <a:schemeClr val="tx1"/>
              </a:fontRef>
            </p:style>
          </p:cxnSp>
          <p:cxnSp>
            <p:nvCxnSpPr>
              <p:cNvPr id="64" name="Connector: Elbow 63">
                <a:extLst>
                  <a:ext uri="{FF2B5EF4-FFF2-40B4-BE49-F238E27FC236}">
                    <a16:creationId xmlns:a16="http://schemas.microsoft.com/office/drawing/2014/main" id="{9697816B-E388-0833-999B-C0B4B0799CCE}"/>
                  </a:ext>
                </a:extLst>
              </p:cNvPr>
              <p:cNvCxnSpPr>
                <a:cxnSpLocks/>
                <a:stCxn id="10" idx="2"/>
                <a:endCxn id="76" idx="4"/>
              </p:cNvCxnSpPr>
              <p:nvPr/>
            </p:nvCxnSpPr>
            <p:spPr>
              <a:xfrm rot="5400000" flipH="1">
                <a:off x="9837454" y="3303553"/>
                <a:ext cx="31267" cy="931285"/>
              </a:xfrm>
              <a:prstGeom prst="bentConnector3">
                <a:avLst>
                  <a:gd name="adj1" fmla="val -731122"/>
                </a:avLst>
              </a:prstGeom>
              <a:ln/>
            </p:spPr>
            <p:style>
              <a:lnRef idx="2">
                <a:schemeClr val="accent2"/>
              </a:lnRef>
              <a:fillRef idx="0">
                <a:schemeClr val="accent2"/>
              </a:fillRef>
              <a:effectRef idx="1">
                <a:schemeClr val="accent2"/>
              </a:effectRef>
              <a:fontRef idx="minor">
                <a:schemeClr val="tx1"/>
              </a:fontRef>
            </p:style>
          </p:cxnSp>
          <p:sp>
            <p:nvSpPr>
              <p:cNvPr id="76" name="Flowchart: Summing Junction 75">
                <a:extLst>
                  <a:ext uri="{FF2B5EF4-FFF2-40B4-BE49-F238E27FC236}">
                    <a16:creationId xmlns:a16="http://schemas.microsoft.com/office/drawing/2014/main" id="{A9EA0982-24D8-1A88-1E92-2AE61D8484F1}"/>
                  </a:ext>
                </a:extLst>
              </p:cNvPr>
              <p:cNvSpPr/>
              <p:nvPr/>
            </p:nvSpPr>
            <p:spPr>
              <a:xfrm>
                <a:off x="9262754" y="3515096"/>
                <a:ext cx="249382" cy="238465"/>
              </a:xfrm>
              <a:prstGeom prst="flowChartSummingJunctio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7" name="Arrow: Curved Up 76">
                <a:extLst>
                  <a:ext uri="{FF2B5EF4-FFF2-40B4-BE49-F238E27FC236}">
                    <a16:creationId xmlns:a16="http://schemas.microsoft.com/office/drawing/2014/main" id="{6237CCDA-10ED-097F-3383-DB2835682916}"/>
                  </a:ext>
                </a:extLst>
              </p:cNvPr>
              <p:cNvSpPr/>
              <p:nvPr/>
            </p:nvSpPr>
            <p:spPr>
              <a:xfrm>
                <a:off x="8360690" y="4940133"/>
                <a:ext cx="477980" cy="251216"/>
              </a:xfrm>
              <a:prstGeom prst="curvedUpArrow">
                <a:avLst>
                  <a:gd name="adj1" fmla="val 25000"/>
                  <a:gd name="adj2" fmla="val 66612"/>
                  <a:gd name="adj3" fmla="val 25000"/>
                </a:avLst>
              </a:prstGeom>
              <a:solidFill>
                <a:srgbClr val="0077E3"/>
              </a:solidFill>
              <a:ln>
                <a:solidFill>
                  <a:srgbClr val="0077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tx1"/>
                  </a:solidFill>
                </a:endParaRPr>
              </a:p>
            </p:txBody>
          </p:sp>
          <p:cxnSp>
            <p:nvCxnSpPr>
              <p:cNvPr id="79" name="Straight Arrow Connector 78">
                <a:extLst>
                  <a:ext uri="{FF2B5EF4-FFF2-40B4-BE49-F238E27FC236}">
                    <a16:creationId xmlns:a16="http://schemas.microsoft.com/office/drawing/2014/main" id="{12DF5584-FA13-7DE8-E1CB-5BBC434DC2C0}"/>
                  </a:ext>
                </a:extLst>
              </p:cNvPr>
              <p:cNvCxnSpPr>
                <a:cxnSpLocks/>
                <a:stCxn id="14" idx="2"/>
              </p:cNvCxnSpPr>
              <p:nvPr/>
            </p:nvCxnSpPr>
            <p:spPr>
              <a:xfrm flipV="1">
                <a:off x="8758052" y="4940133"/>
                <a:ext cx="401715" cy="4542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cxnSp>
          <p:nvCxnSpPr>
            <p:cNvPr id="108" name="Connector: Elbow 107">
              <a:extLst>
                <a:ext uri="{FF2B5EF4-FFF2-40B4-BE49-F238E27FC236}">
                  <a16:creationId xmlns:a16="http://schemas.microsoft.com/office/drawing/2014/main" id="{994EEEDA-844D-2787-1493-975EE138856B}"/>
                </a:ext>
              </a:extLst>
            </p:cNvPr>
            <p:cNvCxnSpPr>
              <a:cxnSpLocks/>
              <a:stCxn id="76" idx="0"/>
            </p:cNvCxnSpPr>
            <p:nvPr/>
          </p:nvCxnSpPr>
          <p:spPr>
            <a:xfrm rot="16200000" flipV="1">
              <a:off x="3100297" y="3177820"/>
              <a:ext cx="278325" cy="396227"/>
            </a:xfrm>
            <a:prstGeom prst="bentConnector2">
              <a:avLst/>
            </a:prstGeom>
            <a:ln>
              <a:solidFill>
                <a:srgbClr val="0077E3"/>
              </a:solidFill>
            </a:ln>
          </p:spPr>
          <p:style>
            <a:lnRef idx="2">
              <a:schemeClr val="accent2"/>
            </a:lnRef>
            <a:fillRef idx="0">
              <a:schemeClr val="accent2"/>
            </a:fillRef>
            <a:effectRef idx="1">
              <a:schemeClr val="accent2"/>
            </a:effectRef>
            <a:fontRef idx="minor">
              <a:schemeClr val="tx1"/>
            </a:fontRef>
          </p:style>
        </p:cxnSp>
        <p:sp>
          <p:nvSpPr>
            <p:cNvPr id="119" name="TextBox 118">
              <a:extLst>
                <a:ext uri="{FF2B5EF4-FFF2-40B4-BE49-F238E27FC236}">
                  <a16:creationId xmlns:a16="http://schemas.microsoft.com/office/drawing/2014/main" id="{56EE3400-FDE4-0F6C-F8B7-5B496138FB44}"/>
                </a:ext>
              </a:extLst>
            </p:cNvPr>
            <p:cNvSpPr txBox="1"/>
            <p:nvPr/>
          </p:nvSpPr>
          <p:spPr>
            <a:xfrm>
              <a:off x="3585648" y="4846002"/>
              <a:ext cx="1366080" cy="400110"/>
            </a:xfrm>
            <a:prstGeom prst="rect">
              <a:avLst/>
            </a:prstGeom>
            <a:solidFill>
              <a:schemeClr val="bg1"/>
            </a:solidFill>
          </p:spPr>
          <p:txBody>
            <a:bodyPr wrap="none" rtlCol="0">
              <a:spAutoFit/>
            </a:bodyPr>
            <a:lstStyle/>
            <a:p>
              <a:r>
                <a:rPr lang="en-GB" noProof="0" dirty="0">
                  <a:solidFill>
                    <a:srgbClr val="0077E3"/>
                  </a:solidFill>
                </a:rPr>
                <a:t>COOLING</a:t>
              </a:r>
            </a:p>
          </p:txBody>
        </p:sp>
      </p:grpSp>
      <p:grpSp>
        <p:nvGrpSpPr>
          <p:cNvPr id="122" name="Group 121">
            <a:extLst>
              <a:ext uri="{FF2B5EF4-FFF2-40B4-BE49-F238E27FC236}">
                <a16:creationId xmlns:a16="http://schemas.microsoft.com/office/drawing/2014/main" id="{09E9FC45-B594-9EA8-F6ED-6BCBC1762D6D}"/>
              </a:ext>
            </a:extLst>
          </p:cNvPr>
          <p:cNvGrpSpPr/>
          <p:nvPr/>
        </p:nvGrpSpPr>
        <p:grpSpPr>
          <a:xfrm>
            <a:off x="6606700" y="3067234"/>
            <a:ext cx="4939318" cy="2530527"/>
            <a:chOff x="6606700" y="3067234"/>
            <a:chExt cx="4939318" cy="2530527"/>
          </a:xfrm>
        </p:grpSpPr>
        <p:grpSp>
          <p:nvGrpSpPr>
            <p:cNvPr id="87" name="Group 86">
              <a:extLst>
                <a:ext uri="{FF2B5EF4-FFF2-40B4-BE49-F238E27FC236}">
                  <a16:creationId xmlns:a16="http://schemas.microsoft.com/office/drawing/2014/main" id="{2E862D45-46C4-345F-C899-E143EEE4F9E0}"/>
                </a:ext>
              </a:extLst>
            </p:cNvPr>
            <p:cNvGrpSpPr/>
            <p:nvPr/>
          </p:nvGrpSpPr>
          <p:grpSpPr>
            <a:xfrm>
              <a:off x="6606700" y="3067234"/>
              <a:ext cx="4939318" cy="2530527"/>
              <a:chOff x="6468196" y="3067234"/>
              <a:chExt cx="4939318" cy="2530527"/>
            </a:xfrm>
          </p:grpSpPr>
          <p:sp>
            <p:nvSpPr>
              <p:cNvPr id="88" name="TextBox 87">
                <a:extLst>
                  <a:ext uri="{FF2B5EF4-FFF2-40B4-BE49-F238E27FC236}">
                    <a16:creationId xmlns:a16="http://schemas.microsoft.com/office/drawing/2014/main" id="{7F38CCE2-F6E8-B9FF-6F8D-E06183900E98}"/>
                  </a:ext>
                </a:extLst>
              </p:cNvPr>
              <p:cNvSpPr txBox="1"/>
              <p:nvPr/>
            </p:nvSpPr>
            <p:spPr>
              <a:xfrm>
                <a:off x="6468196" y="3067234"/>
                <a:ext cx="997389" cy="400110"/>
              </a:xfrm>
              <a:prstGeom prst="rect">
                <a:avLst/>
              </a:prstGeom>
              <a:noFill/>
            </p:spPr>
            <p:txBody>
              <a:bodyPr wrap="none" rtlCol="0">
                <a:spAutoFit/>
              </a:bodyPr>
              <a:lstStyle/>
              <a:p>
                <a:r>
                  <a:rPr lang="en-GB" noProof="0" dirty="0"/>
                  <a:t>suction</a:t>
                </a:r>
              </a:p>
            </p:txBody>
          </p:sp>
          <p:sp>
            <p:nvSpPr>
              <p:cNvPr id="89" name="TextBox 88">
                <a:extLst>
                  <a:ext uri="{FF2B5EF4-FFF2-40B4-BE49-F238E27FC236}">
                    <a16:creationId xmlns:a16="http://schemas.microsoft.com/office/drawing/2014/main" id="{D3267E0A-4370-B86C-115A-832D04C0DE15}"/>
                  </a:ext>
                </a:extLst>
              </p:cNvPr>
              <p:cNvSpPr txBox="1"/>
              <p:nvPr/>
            </p:nvSpPr>
            <p:spPr>
              <a:xfrm>
                <a:off x="6624073" y="5197651"/>
                <a:ext cx="1297150" cy="400110"/>
              </a:xfrm>
              <a:prstGeom prst="rect">
                <a:avLst/>
              </a:prstGeom>
              <a:noFill/>
            </p:spPr>
            <p:txBody>
              <a:bodyPr wrap="none" rtlCol="0">
                <a:spAutoFit/>
              </a:bodyPr>
              <a:lstStyle/>
              <a:p>
                <a:r>
                  <a:rPr lang="en-GB" noProof="0" dirty="0"/>
                  <a:t>discharge</a:t>
                </a:r>
              </a:p>
            </p:txBody>
          </p:sp>
          <p:cxnSp>
            <p:nvCxnSpPr>
              <p:cNvPr id="90" name="Straight Arrow Connector 89">
                <a:extLst>
                  <a:ext uri="{FF2B5EF4-FFF2-40B4-BE49-F238E27FC236}">
                    <a16:creationId xmlns:a16="http://schemas.microsoft.com/office/drawing/2014/main" id="{7F2824C0-2767-4CBE-25CD-535D3E87DD6C}"/>
                  </a:ext>
                </a:extLst>
              </p:cNvPr>
              <p:cNvCxnSpPr>
                <a:cxnSpLocks/>
              </p:cNvCxnSpPr>
              <p:nvPr/>
            </p:nvCxnSpPr>
            <p:spPr>
              <a:xfrm flipH="1" flipV="1">
                <a:off x="6615132" y="4940133"/>
                <a:ext cx="277167" cy="2118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1" name="Straight Arrow Connector 90">
                <a:extLst>
                  <a:ext uri="{FF2B5EF4-FFF2-40B4-BE49-F238E27FC236}">
                    <a16:creationId xmlns:a16="http://schemas.microsoft.com/office/drawing/2014/main" id="{F680A2BF-B21C-DF6F-2625-E63A436572F4}"/>
                  </a:ext>
                </a:extLst>
              </p:cNvPr>
              <p:cNvCxnSpPr>
                <a:cxnSpLocks/>
              </p:cNvCxnSpPr>
              <p:nvPr/>
            </p:nvCxnSpPr>
            <p:spPr>
              <a:xfrm>
                <a:off x="7339411" y="3546142"/>
                <a:ext cx="258292" cy="4739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2" name="Rectangle 91">
                <a:extLst>
                  <a:ext uri="{FF2B5EF4-FFF2-40B4-BE49-F238E27FC236}">
                    <a16:creationId xmlns:a16="http://schemas.microsoft.com/office/drawing/2014/main" id="{2035BB6D-6D40-0D74-44C9-A376DF330E5C}"/>
                  </a:ext>
                </a:extLst>
              </p:cNvPr>
              <p:cNvSpPr/>
              <p:nvPr/>
            </p:nvSpPr>
            <p:spPr>
              <a:xfrm>
                <a:off x="7713023" y="3095077"/>
                <a:ext cx="1318161" cy="6897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INDOOR</a:t>
                </a:r>
              </a:p>
            </p:txBody>
          </p:sp>
          <p:sp>
            <p:nvSpPr>
              <p:cNvPr id="93" name="Rectangle 92">
                <a:extLst>
                  <a:ext uri="{FF2B5EF4-FFF2-40B4-BE49-F238E27FC236}">
                    <a16:creationId xmlns:a16="http://schemas.microsoft.com/office/drawing/2014/main" id="{AE644FF9-994E-5CBC-9F02-5CD246361100}"/>
                  </a:ext>
                </a:extLst>
              </p:cNvPr>
              <p:cNvSpPr/>
              <p:nvPr/>
            </p:nvSpPr>
            <p:spPr>
              <a:xfrm>
                <a:off x="9659649" y="3095077"/>
                <a:ext cx="1318161" cy="689751"/>
              </a:xfrm>
              <a:prstGeom prst="rect">
                <a:avLst/>
              </a:prstGeom>
              <a:solidFill>
                <a:srgbClr val="0077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OUTDOOR</a:t>
                </a:r>
              </a:p>
            </p:txBody>
          </p:sp>
          <p:sp>
            <p:nvSpPr>
              <p:cNvPr id="94" name="Rectangle 93">
                <a:extLst>
                  <a:ext uri="{FF2B5EF4-FFF2-40B4-BE49-F238E27FC236}">
                    <a16:creationId xmlns:a16="http://schemas.microsoft.com/office/drawing/2014/main" id="{571B5675-C7E5-008F-3719-048D05A5D768}"/>
                  </a:ext>
                </a:extLst>
              </p:cNvPr>
              <p:cNvSpPr/>
              <p:nvPr/>
            </p:nvSpPr>
            <p:spPr>
              <a:xfrm>
                <a:off x="8253351" y="4940135"/>
                <a:ext cx="1009402" cy="454266"/>
              </a:xfrm>
              <a:prstGeom prst="rect">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5" name="Flowchart: Alternate Process 94">
                <a:extLst>
                  <a:ext uri="{FF2B5EF4-FFF2-40B4-BE49-F238E27FC236}">
                    <a16:creationId xmlns:a16="http://schemas.microsoft.com/office/drawing/2014/main" id="{E3F4B97C-6BE9-652F-CE74-3D754B145E82}"/>
                  </a:ext>
                </a:extLst>
              </p:cNvPr>
              <p:cNvSpPr/>
              <p:nvPr/>
            </p:nvSpPr>
            <p:spPr>
              <a:xfrm>
                <a:off x="6745183" y="3766540"/>
                <a:ext cx="653143" cy="576472"/>
              </a:xfrm>
              <a:prstGeom prst="flowChartAlternateProcess">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96" name="Connector: Elbow 95">
                <a:extLst>
                  <a:ext uri="{FF2B5EF4-FFF2-40B4-BE49-F238E27FC236}">
                    <a16:creationId xmlns:a16="http://schemas.microsoft.com/office/drawing/2014/main" id="{4D42A222-580A-3E48-FC86-EB13D83C39E7}"/>
                  </a:ext>
                </a:extLst>
              </p:cNvPr>
              <p:cNvCxnSpPr>
                <a:cxnSpLocks/>
                <a:stCxn id="95" idx="1"/>
                <a:endCxn id="94" idx="2"/>
              </p:cNvCxnSpPr>
              <p:nvPr/>
            </p:nvCxnSpPr>
            <p:spPr>
              <a:xfrm rot="10800000" flipH="1" flipV="1">
                <a:off x="6745182" y="4054775"/>
                <a:ext cx="2012869" cy="1339625"/>
              </a:xfrm>
              <a:prstGeom prst="bentConnector4">
                <a:avLst>
                  <a:gd name="adj1" fmla="val -11357"/>
                  <a:gd name="adj2" fmla="val 117064"/>
                </a:avLst>
              </a:prstGeom>
              <a:ln/>
            </p:spPr>
            <p:style>
              <a:lnRef idx="2">
                <a:schemeClr val="accent2"/>
              </a:lnRef>
              <a:fillRef idx="0">
                <a:schemeClr val="accent2"/>
              </a:fillRef>
              <a:effectRef idx="1">
                <a:schemeClr val="accent2"/>
              </a:effectRef>
              <a:fontRef idx="minor">
                <a:schemeClr val="tx1"/>
              </a:fontRef>
            </p:style>
          </p:cxnSp>
          <p:cxnSp>
            <p:nvCxnSpPr>
              <p:cNvPr id="97" name="Connector: Elbow 96">
                <a:extLst>
                  <a:ext uri="{FF2B5EF4-FFF2-40B4-BE49-F238E27FC236}">
                    <a16:creationId xmlns:a16="http://schemas.microsoft.com/office/drawing/2014/main" id="{C4E73494-2ADD-136B-48BC-5EDD83F87B77}"/>
                  </a:ext>
                </a:extLst>
              </p:cNvPr>
              <p:cNvCxnSpPr>
                <a:cxnSpLocks/>
              </p:cNvCxnSpPr>
              <p:nvPr/>
            </p:nvCxnSpPr>
            <p:spPr>
              <a:xfrm rot="10800000" flipV="1">
                <a:off x="9159767" y="4530705"/>
                <a:ext cx="2237113" cy="387765"/>
              </a:xfrm>
              <a:prstGeom prst="bentConnector3">
                <a:avLst>
                  <a:gd name="adj1" fmla="val 99898"/>
                </a:avLst>
              </a:prstGeom>
              <a:ln>
                <a:solidFill>
                  <a:srgbClr val="0077E3"/>
                </a:solidFill>
              </a:ln>
            </p:spPr>
            <p:style>
              <a:lnRef idx="2">
                <a:schemeClr val="accent2"/>
              </a:lnRef>
              <a:fillRef idx="0">
                <a:schemeClr val="accent2"/>
              </a:fillRef>
              <a:effectRef idx="1">
                <a:schemeClr val="accent2"/>
              </a:effectRef>
              <a:fontRef idx="minor">
                <a:schemeClr val="tx1"/>
              </a:fontRef>
            </p:style>
          </p:cxnSp>
          <p:cxnSp>
            <p:nvCxnSpPr>
              <p:cNvPr id="98" name="Connector: Elbow 97">
                <a:extLst>
                  <a:ext uri="{FF2B5EF4-FFF2-40B4-BE49-F238E27FC236}">
                    <a16:creationId xmlns:a16="http://schemas.microsoft.com/office/drawing/2014/main" id="{B835CEE6-0A93-2CA8-ADCE-F5401C094FD7}"/>
                  </a:ext>
                </a:extLst>
              </p:cNvPr>
              <p:cNvCxnSpPr>
                <a:cxnSpLocks/>
              </p:cNvCxnSpPr>
              <p:nvPr/>
            </p:nvCxnSpPr>
            <p:spPr>
              <a:xfrm rot="16200000" flipH="1">
                <a:off x="7582833" y="4138528"/>
                <a:ext cx="1125233" cy="477979"/>
              </a:xfrm>
              <a:prstGeom prst="bentConnector3">
                <a:avLst>
                  <a:gd name="adj1" fmla="val 64775"/>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99" name="Connector: Elbow 98">
                <a:extLst>
                  <a:ext uri="{FF2B5EF4-FFF2-40B4-BE49-F238E27FC236}">
                    <a16:creationId xmlns:a16="http://schemas.microsoft.com/office/drawing/2014/main" id="{2CA6B376-32D5-EC8F-C6AD-3257D3420378}"/>
                  </a:ext>
                </a:extLst>
              </p:cNvPr>
              <p:cNvCxnSpPr>
                <a:cxnSpLocks/>
                <a:stCxn id="95" idx="3"/>
                <a:endCxn id="94" idx="0"/>
              </p:cNvCxnSpPr>
              <p:nvPr/>
            </p:nvCxnSpPr>
            <p:spPr>
              <a:xfrm>
                <a:off x="7398326" y="4054776"/>
                <a:ext cx="1359726" cy="885359"/>
              </a:xfrm>
              <a:prstGeom prst="bentConnector2">
                <a:avLst/>
              </a:prstGeom>
              <a:ln>
                <a:solidFill>
                  <a:srgbClr val="0077E3"/>
                </a:solidFill>
              </a:ln>
            </p:spPr>
            <p:style>
              <a:lnRef idx="2">
                <a:schemeClr val="accent1"/>
              </a:lnRef>
              <a:fillRef idx="0">
                <a:schemeClr val="accent1"/>
              </a:fillRef>
              <a:effectRef idx="1">
                <a:schemeClr val="accent1"/>
              </a:effectRef>
              <a:fontRef idx="minor">
                <a:schemeClr val="tx1"/>
              </a:fontRef>
            </p:style>
          </p:cxnSp>
          <p:cxnSp>
            <p:nvCxnSpPr>
              <p:cNvPr id="100" name="Connector: Elbow 99">
                <a:extLst>
                  <a:ext uri="{FF2B5EF4-FFF2-40B4-BE49-F238E27FC236}">
                    <a16:creationId xmlns:a16="http://schemas.microsoft.com/office/drawing/2014/main" id="{E6F39AD7-156A-7EC0-82BA-71ABA89CDB1D}"/>
                  </a:ext>
                </a:extLst>
              </p:cNvPr>
              <p:cNvCxnSpPr>
                <a:cxnSpLocks/>
              </p:cNvCxnSpPr>
              <p:nvPr/>
            </p:nvCxnSpPr>
            <p:spPr>
              <a:xfrm rot="16200000" flipH="1">
                <a:off x="10553408" y="3698456"/>
                <a:ext cx="1289141" cy="419070"/>
              </a:xfrm>
              <a:prstGeom prst="bentConnector3">
                <a:avLst>
                  <a:gd name="adj1" fmla="val 1177"/>
                </a:avLst>
              </a:prstGeom>
              <a:ln>
                <a:solidFill>
                  <a:srgbClr val="0077E3"/>
                </a:solidFill>
              </a:ln>
            </p:spPr>
            <p:style>
              <a:lnRef idx="2">
                <a:schemeClr val="accent2"/>
              </a:lnRef>
              <a:fillRef idx="0">
                <a:schemeClr val="accent2"/>
              </a:fillRef>
              <a:effectRef idx="1">
                <a:schemeClr val="accent2"/>
              </a:effectRef>
              <a:fontRef idx="minor">
                <a:schemeClr val="tx1"/>
              </a:fontRef>
            </p:style>
          </p:cxnSp>
          <p:cxnSp>
            <p:nvCxnSpPr>
              <p:cNvPr id="101" name="Connector: Elbow 100">
                <a:extLst>
                  <a:ext uri="{FF2B5EF4-FFF2-40B4-BE49-F238E27FC236}">
                    <a16:creationId xmlns:a16="http://schemas.microsoft.com/office/drawing/2014/main" id="{C5F89FEE-929F-BBBD-6BE7-730BFE4BBD53}"/>
                  </a:ext>
                </a:extLst>
              </p:cNvPr>
              <p:cNvCxnSpPr>
                <a:cxnSpLocks/>
                <a:stCxn id="102" idx="0"/>
              </p:cNvCxnSpPr>
              <p:nvPr/>
            </p:nvCxnSpPr>
            <p:spPr>
              <a:xfrm rot="16200000" flipV="1">
                <a:off x="9061012" y="3188663"/>
                <a:ext cx="278326" cy="374540"/>
              </a:xfrm>
              <a:prstGeom prst="bentConnector2">
                <a:avLst/>
              </a:prstGeom>
              <a:ln/>
            </p:spPr>
            <p:style>
              <a:lnRef idx="2">
                <a:schemeClr val="accent2"/>
              </a:lnRef>
              <a:fillRef idx="0">
                <a:schemeClr val="accent2"/>
              </a:fillRef>
              <a:effectRef idx="1">
                <a:schemeClr val="accent2"/>
              </a:effectRef>
              <a:fontRef idx="minor">
                <a:schemeClr val="tx1"/>
              </a:fontRef>
            </p:style>
          </p:cxnSp>
          <p:sp>
            <p:nvSpPr>
              <p:cNvPr id="102" name="Flowchart: Summing Junction 101">
                <a:extLst>
                  <a:ext uri="{FF2B5EF4-FFF2-40B4-BE49-F238E27FC236}">
                    <a16:creationId xmlns:a16="http://schemas.microsoft.com/office/drawing/2014/main" id="{53F5B0EF-75B9-E128-B98B-8D8A2202526C}"/>
                  </a:ext>
                </a:extLst>
              </p:cNvPr>
              <p:cNvSpPr/>
              <p:nvPr/>
            </p:nvSpPr>
            <p:spPr>
              <a:xfrm>
                <a:off x="9262754" y="3515096"/>
                <a:ext cx="249382" cy="238465"/>
              </a:xfrm>
              <a:prstGeom prst="flowChartSummingJunctio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3" name="Arrow: Curved Up 102">
                <a:extLst>
                  <a:ext uri="{FF2B5EF4-FFF2-40B4-BE49-F238E27FC236}">
                    <a16:creationId xmlns:a16="http://schemas.microsoft.com/office/drawing/2014/main" id="{555DC144-79D0-48E1-62E6-DBD41595D37D}"/>
                  </a:ext>
                </a:extLst>
              </p:cNvPr>
              <p:cNvSpPr/>
              <p:nvPr/>
            </p:nvSpPr>
            <p:spPr>
              <a:xfrm flipH="1">
                <a:off x="8657572" y="4940133"/>
                <a:ext cx="477980" cy="251216"/>
              </a:xfrm>
              <a:prstGeom prst="curvedUpArrow">
                <a:avLst>
                  <a:gd name="adj1" fmla="val 25000"/>
                  <a:gd name="adj2" fmla="val 66612"/>
                  <a:gd name="adj3" fmla="val 25000"/>
                </a:avLst>
              </a:prstGeom>
              <a:solidFill>
                <a:srgbClr val="0077E3"/>
              </a:solidFill>
              <a:ln>
                <a:solidFill>
                  <a:srgbClr val="0077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tx1"/>
                  </a:solidFill>
                </a:endParaRPr>
              </a:p>
            </p:txBody>
          </p:sp>
          <p:cxnSp>
            <p:nvCxnSpPr>
              <p:cNvPr id="104" name="Straight Arrow Connector 103">
                <a:extLst>
                  <a:ext uri="{FF2B5EF4-FFF2-40B4-BE49-F238E27FC236}">
                    <a16:creationId xmlns:a16="http://schemas.microsoft.com/office/drawing/2014/main" id="{94D33559-4C06-44F4-4CB2-146D07E684D5}"/>
                  </a:ext>
                </a:extLst>
              </p:cNvPr>
              <p:cNvCxnSpPr>
                <a:cxnSpLocks/>
                <a:stCxn id="94" idx="2"/>
              </p:cNvCxnSpPr>
              <p:nvPr/>
            </p:nvCxnSpPr>
            <p:spPr>
              <a:xfrm flipH="1" flipV="1">
                <a:off x="8384440" y="4940133"/>
                <a:ext cx="373612" cy="4542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cxnSp>
          <p:nvCxnSpPr>
            <p:cNvPr id="112" name="Connector: Elbow 111">
              <a:extLst>
                <a:ext uri="{FF2B5EF4-FFF2-40B4-BE49-F238E27FC236}">
                  <a16:creationId xmlns:a16="http://schemas.microsoft.com/office/drawing/2014/main" id="{50B9FE0D-8542-8BBA-098F-2272442C9B5B}"/>
                </a:ext>
              </a:extLst>
            </p:cNvPr>
            <p:cNvCxnSpPr>
              <a:cxnSpLocks/>
              <a:stCxn id="93" idx="2"/>
              <a:endCxn id="102" idx="4"/>
            </p:cNvCxnSpPr>
            <p:nvPr/>
          </p:nvCxnSpPr>
          <p:spPr>
            <a:xfrm rot="5400000" flipH="1">
              <a:off x="9975958" y="3303553"/>
              <a:ext cx="31267" cy="931285"/>
            </a:xfrm>
            <a:prstGeom prst="bentConnector3">
              <a:avLst>
                <a:gd name="adj1" fmla="val -731122"/>
              </a:avLst>
            </a:prstGeom>
            <a:ln>
              <a:solidFill>
                <a:srgbClr val="0077E3"/>
              </a:solidFill>
            </a:ln>
          </p:spPr>
          <p:style>
            <a:lnRef idx="2">
              <a:schemeClr val="accent2"/>
            </a:lnRef>
            <a:fillRef idx="0">
              <a:schemeClr val="accent2"/>
            </a:fillRef>
            <a:effectRef idx="1">
              <a:schemeClr val="accent2"/>
            </a:effectRef>
            <a:fontRef idx="minor">
              <a:schemeClr val="tx1"/>
            </a:fontRef>
          </p:style>
        </p:cxnSp>
        <p:sp>
          <p:nvSpPr>
            <p:cNvPr id="120" name="TextBox 119">
              <a:extLst>
                <a:ext uri="{FF2B5EF4-FFF2-40B4-BE49-F238E27FC236}">
                  <a16:creationId xmlns:a16="http://schemas.microsoft.com/office/drawing/2014/main" id="{F1C05409-B8B7-3B22-2F26-AEBE68D7542B}"/>
                </a:ext>
              </a:extLst>
            </p:cNvPr>
            <p:cNvSpPr txBox="1"/>
            <p:nvPr/>
          </p:nvSpPr>
          <p:spPr>
            <a:xfrm>
              <a:off x="9721684" y="4885848"/>
              <a:ext cx="1306961" cy="400110"/>
            </a:xfrm>
            <a:prstGeom prst="rect">
              <a:avLst/>
            </a:prstGeom>
            <a:solidFill>
              <a:schemeClr val="bg1"/>
            </a:solidFill>
          </p:spPr>
          <p:txBody>
            <a:bodyPr wrap="none" rtlCol="0">
              <a:spAutoFit/>
            </a:bodyPr>
            <a:lstStyle/>
            <a:p>
              <a:r>
                <a:rPr lang="en-GB" noProof="0" dirty="0">
                  <a:solidFill>
                    <a:srgbClr val="FF0000"/>
                  </a:solidFill>
                </a:rPr>
                <a:t>HEATING</a:t>
              </a:r>
            </a:p>
          </p:txBody>
        </p:sp>
      </p:grpSp>
    </p:spTree>
    <p:extLst>
      <p:ext uri="{BB962C8B-B14F-4D97-AF65-F5344CB8AC3E}">
        <p14:creationId xmlns:p14="http://schemas.microsoft.com/office/powerpoint/2010/main" val="334376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0110-07CB-6C94-DBD7-F43B0EB66EA6}"/>
              </a:ext>
            </a:extLst>
          </p:cNvPr>
          <p:cNvSpPr>
            <a:spLocks noGrp="1"/>
          </p:cNvSpPr>
          <p:nvPr>
            <p:ph type="title"/>
          </p:nvPr>
        </p:nvSpPr>
        <p:spPr>
          <a:xfrm>
            <a:off x="252000" y="959222"/>
            <a:ext cx="11628452" cy="646331"/>
          </a:xfrm>
        </p:spPr>
        <p:txBody>
          <a:bodyPr/>
          <a:lstStyle/>
          <a:p>
            <a:r>
              <a:rPr lang="en-GB" noProof="0" dirty="0"/>
              <a:t>Reversing valve question</a:t>
            </a:r>
          </a:p>
        </p:txBody>
      </p:sp>
      <p:sp>
        <p:nvSpPr>
          <p:cNvPr id="9" name="Content Placeholder 5">
            <a:extLst>
              <a:ext uri="{FF2B5EF4-FFF2-40B4-BE49-F238E27FC236}">
                <a16:creationId xmlns:a16="http://schemas.microsoft.com/office/drawing/2014/main" id="{3EC45CB2-19A6-5AF4-7607-1A889BF1F609}"/>
              </a:ext>
            </a:extLst>
          </p:cNvPr>
          <p:cNvSpPr>
            <a:spLocks noGrp="1"/>
          </p:cNvSpPr>
          <p:nvPr>
            <p:ph sz="quarter" idx="10"/>
          </p:nvPr>
        </p:nvSpPr>
        <p:spPr>
          <a:xfrm>
            <a:off x="359172" y="1800000"/>
            <a:ext cx="11049247" cy="3619714"/>
          </a:xfrm>
        </p:spPr>
        <p:txBody>
          <a:bodyPr/>
          <a:lstStyle/>
          <a:p>
            <a:r>
              <a:rPr lang="en-GB" noProof="0" dirty="0"/>
              <a:t>With the reversing valve selected for </a:t>
            </a:r>
            <a:r>
              <a:rPr lang="en-GB" b="1" noProof="0" dirty="0"/>
              <a:t>cooling</a:t>
            </a:r>
            <a:r>
              <a:rPr lang="en-GB" noProof="0" dirty="0"/>
              <a:t> operation, what is the function of the outdoor heat exchanger?</a:t>
            </a:r>
          </a:p>
          <a:p>
            <a:r>
              <a:rPr lang="en-GB" noProof="0" dirty="0"/>
              <a:t>a. Absorb heat to change liquid to vapour</a:t>
            </a:r>
          </a:p>
          <a:p>
            <a:r>
              <a:rPr lang="en-GB" noProof="0" dirty="0"/>
              <a:t>b. Absorb heat to change vapour to liquid</a:t>
            </a:r>
          </a:p>
          <a:p>
            <a:r>
              <a:rPr lang="en-GB" noProof="0" dirty="0"/>
              <a:t>c. Reject heat to change liquid to vapour</a:t>
            </a:r>
          </a:p>
          <a:p>
            <a:r>
              <a:rPr lang="en-GB" noProof="0" dirty="0"/>
              <a:t>d. Reject heat to change vapour to liquid</a:t>
            </a:r>
          </a:p>
          <a:p>
            <a:endParaRPr lang="en-GB" noProof="0" dirty="0"/>
          </a:p>
          <a:p>
            <a:endParaRPr lang="en-GB" noProof="0" dirty="0"/>
          </a:p>
        </p:txBody>
      </p:sp>
      <p:grpSp>
        <p:nvGrpSpPr>
          <p:cNvPr id="3" name="Group 2">
            <a:extLst>
              <a:ext uri="{FF2B5EF4-FFF2-40B4-BE49-F238E27FC236}">
                <a16:creationId xmlns:a16="http://schemas.microsoft.com/office/drawing/2014/main" id="{A2EE1AF4-E678-825C-ED1C-69DDB74DDA03}"/>
              </a:ext>
            </a:extLst>
          </p:cNvPr>
          <p:cNvGrpSpPr/>
          <p:nvPr/>
        </p:nvGrpSpPr>
        <p:grpSpPr>
          <a:xfrm>
            <a:off x="6840000" y="2700000"/>
            <a:ext cx="4939318" cy="2471294"/>
            <a:chOff x="518323" y="3067234"/>
            <a:chExt cx="4939318" cy="2471294"/>
          </a:xfrm>
        </p:grpSpPr>
        <p:grpSp>
          <p:nvGrpSpPr>
            <p:cNvPr id="4" name="Group 3">
              <a:extLst>
                <a:ext uri="{FF2B5EF4-FFF2-40B4-BE49-F238E27FC236}">
                  <a16:creationId xmlns:a16="http://schemas.microsoft.com/office/drawing/2014/main" id="{480090EC-DBAA-C07F-D4D7-57670BC1FFE7}"/>
                </a:ext>
              </a:extLst>
            </p:cNvPr>
            <p:cNvGrpSpPr/>
            <p:nvPr/>
          </p:nvGrpSpPr>
          <p:grpSpPr>
            <a:xfrm>
              <a:off x="518323" y="3067234"/>
              <a:ext cx="4939318" cy="2471294"/>
              <a:chOff x="6468196" y="3067234"/>
              <a:chExt cx="4939318" cy="2471294"/>
            </a:xfrm>
          </p:grpSpPr>
          <p:sp>
            <p:nvSpPr>
              <p:cNvPr id="7" name="TextBox 6">
                <a:extLst>
                  <a:ext uri="{FF2B5EF4-FFF2-40B4-BE49-F238E27FC236}">
                    <a16:creationId xmlns:a16="http://schemas.microsoft.com/office/drawing/2014/main" id="{2F6CB19C-A286-DE9C-392A-0D492A1BF848}"/>
                  </a:ext>
                </a:extLst>
              </p:cNvPr>
              <p:cNvSpPr txBox="1"/>
              <p:nvPr/>
            </p:nvSpPr>
            <p:spPr>
              <a:xfrm>
                <a:off x="6468196" y="3067234"/>
                <a:ext cx="997389" cy="400110"/>
              </a:xfrm>
              <a:prstGeom prst="rect">
                <a:avLst/>
              </a:prstGeom>
              <a:noFill/>
            </p:spPr>
            <p:txBody>
              <a:bodyPr wrap="none" rtlCol="0">
                <a:spAutoFit/>
              </a:bodyPr>
              <a:lstStyle/>
              <a:p>
                <a:r>
                  <a:rPr lang="en-GB" noProof="0" dirty="0"/>
                  <a:t>suction</a:t>
                </a:r>
              </a:p>
            </p:txBody>
          </p:sp>
          <p:sp>
            <p:nvSpPr>
              <p:cNvPr id="8" name="TextBox 7">
                <a:extLst>
                  <a:ext uri="{FF2B5EF4-FFF2-40B4-BE49-F238E27FC236}">
                    <a16:creationId xmlns:a16="http://schemas.microsoft.com/office/drawing/2014/main" id="{FA02125F-CA55-D5D2-7049-EDBEE0FF5810}"/>
                  </a:ext>
                </a:extLst>
              </p:cNvPr>
              <p:cNvSpPr txBox="1"/>
              <p:nvPr/>
            </p:nvSpPr>
            <p:spPr>
              <a:xfrm>
                <a:off x="6625521" y="5138418"/>
                <a:ext cx="1297150" cy="400110"/>
              </a:xfrm>
              <a:prstGeom prst="rect">
                <a:avLst/>
              </a:prstGeom>
              <a:noFill/>
            </p:spPr>
            <p:txBody>
              <a:bodyPr wrap="none" rtlCol="0">
                <a:spAutoFit/>
              </a:bodyPr>
              <a:lstStyle/>
              <a:p>
                <a:r>
                  <a:rPr lang="en-GB" noProof="0" dirty="0"/>
                  <a:t>discharge</a:t>
                </a:r>
              </a:p>
            </p:txBody>
          </p:sp>
          <p:cxnSp>
            <p:nvCxnSpPr>
              <p:cNvPr id="10" name="Straight Arrow Connector 9">
                <a:extLst>
                  <a:ext uri="{FF2B5EF4-FFF2-40B4-BE49-F238E27FC236}">
                    <a16:creationId xmlns:a16="http://schemas.microsoft.com/office/drawing/2014/main" id="{3FECC5D4-4131-9DFF-8962-22C383B27F48}"/>
                  </a:ext>
                </a:extLst>
              </p:cNvPr>
              <p:cNvCxnSpPr>
                <a:cxnSpLocks/>
              </p:cNvCxnSpPr>
              <p:nvPr/>
            </p:nvCxnSpPr>
            <p:spPr>
              <a:xfrm flipH="1" flipV="1">
                <a:off x="6590811" y="4940133"/>
                <a:ext cx="301488" cy="2118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8431DD7F-59B2-00F4-072A-892A887CE994}"/>
                  </a:ext>
                </a:extLst>
              </p:cNvPr>
              <p:cNvCxnSpPr>
                <a:cxnSpLocks/>
              </p:cNvCxnSpPr>
              <p:nvPr/>
            </p:nvCxnSpPr>
            <p:spPr>
              <a:xfrm>
                <a:off x="7339411" y="3546142"/>
                <a:ext cx="258292" cy="4739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0A8B7AB9-DFBA-ECD2-270E-FA75620D8EE3}"/>
                  </a:ext>
                </a:extLst>
              </p:cNvPr>
              <p:cNvSpPr/>
              <p:nvPr/>
            </p:nvSpPr>
            <p:spPr>
              <a:xfrm>
                <a:off x="7713023" y="3095077"/>
                <a:ext cx="1318161" cy="68975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INDOOR</a:t>
                </a:r>
              </a:p>
            </p:txBody>
          </p:sp>
          <p:sp>
            <p:nvSpPr>
              <p:cNvPr id="13" name="Rectangle 12">
                <a:extLst>
                  <a:ext uri="{FF2B5EF4-FFF2-40B4-BE49-F238E27FC236}">
                    <a16:creationId xmlns:a16="http://schemas.microsoft.com/office/drawing/2014/main" id="{1FDF1F9A-8193-7AEE-56FF-5F9C1CD35E44}"/>
                  </a:ext>
                </a:extLst>
              </p:cNvPr>
              <p:cNvSpPr/>
              <p:nvPr/>
            </p:nvSpPr>
            <p:spPr>
              <a:xfrm>
                <a:off x="9659649" y="3095077"/>
                <a:ext cx="1318161" cy="6897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OUTDOOR</a:t>
                </a:r>
              </a:p>
            </p:txBody>
          </p:sp>
          <p:sp>
            <p:nvSpPr>
              <p:cNvPr id="14" name="Rectangle 13">
                <a:extLst>
                  <a:ext uri="{FF2B5EF4-FFF2-40B4-BE49-F238E27FC236}">
                    <a16:creationId xmlns:a16="http://schemas.microsoft.com/office/drawing/2014/main" id="{13D97606-F8B7-05B2-2D29-C9015177F419}"/>
                  </a:ext>
                </a:extLst>
              </p:cNvPr>
              <p:cNvSpPr/>
              <p:nvPr/>
            </p:nvSpPr>
            <p:spPr>
              <a:xfrm>
                <a:off x="8253351" y="4940135"/>
                <a:ext cx="1009402" cy="454266"/>
              </a:xfrm>
              <a:prstGeom prst="rect">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 name="Flowchart: Alternate Process 14">
                <a:extLst>
                  <a:ext uri="{FF2B5EF4-FFF2-40B4-BE49-F238E27FC236}">
                    <a16:creationId xmlns:a16="http://schemas.microsoft.com/office/drawing/2014/main" id="{FD679CA3-73BE-AC14-39E2-4F48C450D4B0}"/>
                  </a:ext>
                </a:extLst>
              </p:cNvPr>
              <p:cNvSpPr/>
              <p:nvPr/>
            </p:nvSpPr>
            <p:spPr>
              <a:xfrm>
                <a:off x="6745183" y="3766540"/>
                <a:ext cx="653143" cy="576472"/>
              </a:xfrm>
              <a:prstGeom prst="flowChartAlternateProcess">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6" name="Connector: Elbow 15">
                <a:extLst>
                  <a:ext uri="{FF2B5EF4-FFF2-40B4-BE49-F238E27FC236}">
                    <a16:creationId xmlns:a16="http://schemas.microsoft.com/office/drawing/2014/main" id="{D2324A42-36DD-CFE7-B4CE-24AF4F361F72}"/>
                  </a:ext>
                </a:extLst>
              </p:cNvPr>
              <p:cNvCxnSpPr>
                <a:cxnSpLocks/>
                <a:stCxn id="15" idx="1"/>
                <a:endCxn id="14" idx="2"/>
              </p:cNvCxnSpPr>
              <p:nvPr/>
            </p:nvCxnSpPr>
            <p:spPr>
              <a:xfrm rot="10800000" flipH="1" flipV="1">
                <a:off x="6745182" y="4054775"/>
                <a:ext cx="2012869" cy="1339625"/>
              </a:xfrm>
              <a:prstGeom prst="bentConnector4">
                <a:avLst>
                  <a:gd name="adj1" fmla="val -11357"/>
                  <a:gd name="adj2" fmla="val 117064"/>
                </a:avLst>
              </a:prstGeom>
              <a:ln/>
            </p:spPr>
            <p:style>
              <a:lnRef idx="2">
                <a:schemeClr val="accent2"/>
              </a:lnRef>
              <a:fillRef idx="0">
                <a:schemeClr val="accent2"/>
              </a:fillRef>
              <a:effectRef idx="1">
                <a:schemeClr val="accent2"/>
              </a:effectRef>
              <a:fontRef idx="minor">
                <a:schemeClr val="tx1"/>
              </a:fontRef>
            </p:style>
          </p:cxnSp>
          <p:cxnSp>
            <p:nvCxnSpPr>
              <p:cNvPr id="17" name="Connector: Elbow 16">
                <a:extLst>
                  <a:ext uri="{FF2B5EF4-FFF2-40B4-BE49-F238E27FC236}">
                    <a16:creationId xmlns:a16="http://schemas.microsoft.com/office/drawing/2014/main" id="{85BDC35E-0D00-BF29-B7F7-0EFBF573F1D0}"/>
                  </a:ext>
                </a:extLst>
              </p:cNvPr>
              <p:cNvCxnSpPr>
                <a:cxnSpLocks/>
              </p:cNvCxnSpPr>
              <p:nvPr/>
            </p:nvCxnSpPr>
            <p:spPr>
              <a:xfrm rot="10800000" flipV="1">
                <a:off x="9159767" y="4530705"/>
                <a:ext cx="2237113" cy="387765"/>
              </a:xfrm>
              <a:prstGeom prst="bentConnector3">
                <a:avLst>
                  <a:gd name="adj1" fmla="val 99898"/>
                </a:avLst>
              </a:prstGeom>
              <a:ln/>
            </p:spPr>
            <p:style>
              <a:lnRef idx="2">
                <a:schemeClr val="accent2"/>
              </a:lnRef>
              <a:fillRef idx="0">
                <a:schemeClr val="accent2"/>
              </a:fillRef>
              <a:effectRef idx="1">
                <a:schemeClr val="accent2"/>
              </a:effectRef>
              <a:fontRef idx="minor">
                <a:schemeClr val="tx1"/>
              </a:fontRef>
            </p:style>
          </p:cxnSp>
          <p:cxnSp>
            <p:nvCxnSpPr>
              <p:cNvPr id="18" name="Connector: Elbow 17">
                <a:extLst>
                  <a:ext uri="{FF2B5EF4-FFF2-40B4-BE49-F238E27FC236}">
                    <a16:creationId xmlns:a16="http://schemas.microsoft.com/office/drawing/2014/main" id="{C8E48626-2746-EDE2-CA0F-5B892D42F01D}"/>
                  </a:ext>
                </a:extLst>
              </p:cNvPr>
              <p:cNvCxnSpPr>
                <a:cxnSpLocks/>
              </p:cNvCxnSpPr>
              <p:nvPr/>
            </p:nvCxnSpPr>
            <p:spPr>
              <a:xfrm rot="16200000" flipH="1">
                <a:off x="7582833" y="4138528"/>
                <a:ext cx="1125233" cy="477979"/>
              </a:xfrm>
              <a:prstGeom prst="bentConnector3">
                <a:avLst>
                  <a:gd name="adj1" fmla="val 64775"/>
                </a:avLst>
              </a:prstGeom>
              <a:ln>
                <a:solidFill>
                  <a:srgbClr val="0077E3"/>
                </a:solidFill>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D4BA16B1-C5D5-1471-C6BD-5042F6AB0ADF}"/>
                  </a:ext>
                </a:extLst>
              </p:cNvPr>
              <p:cNvCxnSpPr>
                <a:cxnSpLocks/>
                <a:stCxn id="15" idx="3"/>
                <a:endCxn id="14" idx="0"/>
              </p:cNvCxnSpPr>
              <p:nvPr/>
            </p:nvCxnSpPr>
            <p:spPr>
              <a:xfrm>
                <a:off x="7398326" y="4054776"/>
                <a:ext cx="1359726" cy="885359"/>
              </a:xfrm>
              <a:prstGeom prst="bentConnector2">
                <a:avLst/>
              </a:prstGeom>
              <a:ln>
                <a:solidFill>
                  <a:srgbClr val="0077E3"/>
                </a:solidFill>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364DBB59-A917-67D0-34BC-DDA443225455}"/>
                  </a:ext>
                </a:extLst>
              </p:cNvPr>
              <p:cNvCxnSpPr>
                <a:cxnSpLocks/>
              </p:cNvCxnSpPr>
              <p:nvPr/>
            </p:nvCxnSpPr>
            <p:spPr>
              <a:xfrm rot="16200000" flipH="1">
                <a:off x="10553408" y="3698456"/>
                <a:ext cx="1289141" cy="419070"/>
              </a:xfrm>
              <a:prstGeom prst="bentConnector3">
                <a:avLst>
                  <a:gd name="adj1" fmla="val 1177"/>
                </a:avLst>
              </a:prstGeom>
              <a:ln/>
            </p:spPr>
            <p:style>
              <a:lnRef idx="2">
                <a:schemeClr val="accent2"/>
              </a:lnRef>
              <a:fillRef idx="0">
                <a:schemeClr val="accent2"/>
              </a:fillRef>
              <a:effectRef idx="1">
                <a:schemeClr val="accent2"/>
              </a:effectRef>
              <a:fontRef idx="minor">
                <a:schemeClr val="tx1"/>
              </a:fontRef>
            </p:style>
          </p:cxnSp>
          <p:cxnSp>
            <p:nvCxnSpPr>
              <p:cNvPr id="21" name="Connector: Elbow 20">
                <a:extLst>
                  <a:ext uri="{FF2B5EF4-FFF2-40B4-BE49-F238E27FC236}">
                    <a16:creationId xmlns:a16="http://schemas.microsoft.com/office/drawing/2014/main" id="{F050F712-C482-68C0-CA6B-6BC704C21D0D}"/>
                  </a:ext>
                </a:extLst>
              </p:cNvPr>
              <p:cNvCxnSpPr>
                <a:cxnSpLocks/>
                <a:stCxn id="13" idx="2"/>
                <a:endCxn id="22" idx="4"/>
              </p:cNvCxnSpPr>
              <p:nvPr/>
            </p:nvCxnSpPr>
            <p:spPr>
              <a:xfrm rot="5400000" flipH="1">
                <a:off x="9837454" y="3303553"/>
                <a:ext cx="31267" cy="931285"/>
              </a:xfrm>
              <a:prstGeom prst="bentConnector3">
                <a:avLst>
                  <a:gd name="adj1" fmla="val -731122"/>
                </a:avLst>
              </a:prstGeom>
              <a:ln/>
            </p:spPr>
            <p:style>
              <a:lnRef idx="2">
                <a:schemeClr val="accent2"/>
              </a:lnRef>
              <a:fillRef idx="0">
                <a:schemeClr val="accent2"/>
              </a:fillRef>
              <a:effectRef idx="1">
                <a:schemeClr val="accent2"/>
              </a:effectRef>
              <a:fontRef idx="minor">
                <a:schemeClr val="tx1"/>
              </a:fontRef>
            </p:style>
          </p:cxnSp>
          <p:sp>
            <p:nvSpPr>
              <p:cNvPr id="22" name="Flowchart: Summing Junction 21">
                <a:extLst>
                  <a:ext uri="{FF2B5EF4-FFF2-40B4-BE49-F238E27FC236}">
                    <a16:creationId xmlns:a16="http://schemas.microsoft.com/office/drawing/2014/main" id="{B88ACB9C-11D6-F0E0-9CE3-DA50FB33362B}"/>
                  </a:ext>
                </a:extLst>
              </p:cNvPr>
              <p:cNvSpPr/>
              <p:nvPr/>
            </p:nvSpPr>
            <p:spPr>
              <a:xfrm>
                <a:off x="9262754" y="3515096"/>
                <a:ext cx="249382" cy="238465"/>
              </a:xfrm>
              <a:prstGeom prst="flowChartSummingJunctio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Arrow: Curved Up 22">
                <a:extLst>
                  <a:ext uri="{FF2B5EF4-FFF2-40B4-BE49-F238E27FC236}">
                    <a16:creationId xmlns:a16="http://schemas.microsoft.com/office/drawing/2014/main" id="{0B60D348-9C85-624C-0EBF-3AF280E2B432}"/>
                  </a:ext>
                </a:extLst>
              </p:cNvPr>
              <p:cNvSpPr/>
              <p:nvPr/>
            </p:nvSpPr>
            <p:spPr>
              <a:xfrm>
                <a:off x="8360690" y="4940133"/>
                <a:ext cx="477980" cy="251216"/>
              </a:xfrm>
              <a:prstGeom prst="curvedUpArrow">
                <a:avLst>
                  <a:gd name="adj1" fmla="val 25000"/>
                  <a:gd name="adj2" fmla="val 66612"/>
                  <a:gd name="adj3" fmla="val 25000"/>
                </a:avLst>
              </a:prstGeom>
              <a:solidFill>
                <a:srgbClr val="0077E3"/>
              </a:solidFill>
              <a:ln>
                <a:solidFill>
                  <a:srgbClr val="0077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tx1"/>
                  </a:solidFill>
                </a:endParaRPr>
              </a:p>
            </p:txBody>
          </p:sp>
          <p:cxnSp>
            <p:nvCxnSpPr>
              <p:cNvPr id="24" name="Straight Arrow Connector 23">
                <a:extLst>
                  <a:ext uri="{FF2B5EF4-FFF2-40B4-BE49-F238E27FC236}">
                    <a16:creationId xmlns:a16="http://schemas.microsoft.com/office/drawing/2014/main" id="{EFE4162B-3573-09D5-E7B4-9D09E9162CC2}"/>
                  </a:ext>
                </a:extLst>
              </p:cNvPr>
              <p:cNvCxnSpPr>
                <a:cxnSpLocks/>
                <a:stCxn id="14" idx="2"/>
              </p:cNvCxnSpPr>
              <p:nvPr/>
            </p:nvCxnSpPr>
            <p:spPr>
              <a:xfrm flipV="1">
                <a:off x="8758052" y="4940133"/>
                <a:ext cx="401715" cy="4542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cxnSp>
          <p:nvCxnSpPr>
            <p:cNvPr id="5" name="Connector: Elbow 4">
              <a:extLst>
                <a:ext uri="{FF2B5EF4-FFF2-40B4-BE49-F238E27FC236}">
                  <a16:creationId xmlns:a16="http://schemas.microsoft.com/office/drawing/2014/main" id="{B1C6E0C5-DEEC-86DB-83C8-34DD527A6CB5}"/>
                </a:ext>
              </a:extLst>
            </p:cNvPr>
            <p:cNvCxnSpPr>
              <a:cxnSpLocks/>
              <a:stCxn id="22" idx="0"/>
            </p:cNvCxnSpPr>
            <p:nvPr/>
          </p:nvCxnSpPr>
          <p:spPr>
            <a:xfrm rot="16200000" flipV="1">
              <a:off x="3100297" y="3177820"/>
              <a:ext cx="278325" cy="396227"/>
            </a:xfrm>
            <a:prstGeom prst="bentConnector2">
              <a:avLst/>
            </a:prstGeom>
            <a:ln>
              <a:solidFill>
                <a:srgbClr val="0077E3"/>
              </a:solidFill>
            </a:ln>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4AEDCFDE-310E-8DEA-B485-0E4E95E1668A}"/>
                </a:ext>
              </a:extLst>
            </p:cNvPr>
            <p:cNvSpPr txBox="1"/>
            <p:nvPr/>
          </p:nvSpPr>
          <p:spPr>
            <a:xfrm>
              <a:off x="3585648" y="4846002"/>
              <a:ext cx="1366080" cy="400110"/>
            </a:xfrm>
            <a:prstGeom prst="rect">
              <a:avLst/>
            </a:prstGeom>
            <a:solidFill>
              <a:schemeClr val="bg1"/>
            </a:solidFill>
          </p:spPr>
          <p:txBody>
            <a:bodyPr wrap="none" rtlCol="0">
              <a:spAutoFit/>
            </a:bodyPr>
            <a:lstStyle/>
            <a:p>
              <a:r>
                <a:rPr lang="en-GB" noProof="0" dirty="0">
                  <a:solidFill>
                    <a:srgbClr val="0077E3"/>
                  </a:solidFill>
                </a:rPr>
                <a:t>COOLING</a:t>
              </a:r>
            </a:p>
          </p:txBody>
        </p:sp>
      </p:grpSp>
    </p:spTree>
    <p:extLst>
      <p:ext uri="{BB962C8B-B14F-4D97-AF65-F5344CB8AC3E}">
        <p14:creationId xmlns:p14="http://schemas.microsoft.com/office/powerpoint/2010/main" val="41466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842A-B66B-1C31-79E1-D372A078D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B5B4F-7447-07B9-FFD2-D06A8ACA28C1}"/>
              </a:ext>
            </a:extLst>
          </p:cNvPr>
          <p:cNvSpPr>
            <a:spLocks noGrp="1"/>
          </p:cNvSpPr>
          <p:nvPr>
            <p:ph type="title"/>
          </p:nvPr>
        </p:nvSpPr>
        <p:spPr>
          <a:xfrm>
            <a:off x="252000" y="959222"/>
            <a:ext cx="11628452" cy="646331"/>
          </a:xfrm>
        </p:spPr>
        <p:txBody>
          <a:bodyPr/>
          <a:lstStyle/>
          <a:p>
            <a:r>
              <a:rPr lang="en-GB" noProof="0" dirty="0"/>
              <a:t>Reversing valve question</a:t>
            </a:r>
          </a:p>
        </p:txBody>
      </p:sp>
      <p:sp>
        <p:nvSpPr>
          <p:cNvPr id="9" name="Content Placeholder 5">
            <a:extLst>
              <a:ext uri="{FF2B5EF4-FFF2-40B4-BE49-F238E27FC236}">
                <a16:creationId xmlns:a16="http://schemas.microsoft.com/office/drawing/2014/main" id="{58BAD7BB-45F3-154B-3EEA-85939F4BAB1D}"/>
              </a:ext>
            </a:extLst>
          </p:cNvPr>
          <p:cNvSpPr>
            <a:spLocks noGrp="1"/>
          </p:cNvSpPr>
          <p:nvPr>
            <p:ph sz="quarter" idx="10"/>
          </p:nvPr>
        </p:nvSpPr>
        <p:spPr>
          <a:xfrm>
            <a:off x="359173" y="1800000"/>
            <a:ext cx="11053014" cy="3619714"/>
          </a:xfrm>
        </p:spPr>
        <p:txBody>
          <a:bodyPr/>
          <a:lstStyle/>
          <a:p>
            <a:r>
              <a:rPr lang="en-GB" noProof="0" dirty="0"/>
              <a:t>With the reversing valve selected for </a:t>
            </a:r>
            <a:r>
              <a:rPr lang="en-GB" b="1" noProof="0" dirty="0"/>
              <a:t>heating</a:t>
            </a:r>
            <a:r>
              <a:rPr lang="en-GB" noProof="0" dirty="0"/>
              <a:t> operation, what is the function of the outdoor heat exchanger?</a:t>
            </a:r>
          </a:p>
          <a:p>
            <a:r>
              <a:rPr lang="en-GB" noProof="0" dirty="0"/>
              <a:t>a. Absorb heat to change liquid to vapour</a:t>
            </a:r>
          </a:p>
          <a:p>
            <a:r>
              <a:rPr lang="en-GB" noProof="0" dirty="0"/>
              <a:t>b. Absorb heat to change vapour to liquid</a:t>
            </a:r>
          </a:p>
          <a:p>
            <a:r>
              <a:rPr lang="en-GB" noProof="0" dirty="0"/>
              <a:t>c. Reject heat to change liquid to vapour</a:t>
            </a:r>
          </a:p>
          <a:p>
            <a:r>
              <a:rPr lang="en-GB" noProof="0" dirty="0"/>
              <a:t>d. Reject heat to change vapour to liquid</a:t>
            </a:r>
          </a:p>
          <a:p>
            <a:endParaRPr lang="en-GB" noProof="0" dirty="0"/>
          </a:p>
          <a:p>
            <a:endParaRPr lang="en-GB" noProof="0" dirty="0"/>
          </a:p>
        </p:txBody>
      </p:sp>
      <p:grpSp>
        <p:nvGrpSpPr>
          <p:cNvPr id="3" name="Group 2">
            <a:extLst>
              <a:ext uri="{FF2B5EF4-FFF2-40B4-BE49-F238E27FC236}">
                <a16:creationId xmlns:a16="http://schemas.microsoft.com/office/drawing/2014/main" id="{9C095BE7-1EBF-C2C2-8F40-753A3B65A9E0}"/>
              </a:ext>
            </a:extLst>
          </p:cNvPr>
          <p:cNvGrpSpPr/>
          <p:nvPr/>
        </p:nvGrpSpPr>
        <p:grpSpPr>
          <a:xfrm>
            <a:off x="6840000" y="2700000"/>
            <a:ext cx="4939318" cy="2530527"/>
            <a:chOff x="6606700" y="3067234"/>
            <a:chExt cx="4939318" cy="2530527"/>
          </a:xfrm>
        </p:grpSpPr>
        <p:grpSp>
          <p:nvGrpSpPr>
            <p:cNvPr id="4" name="Group 3">
              <a:extLst>
                <a:ext uri="{FF2B5EF4-FFF2-40B4-BE49-F238E27FC236}">
                  <a16:creationId xmlns:a16="http://schemas.microsoft.com/office/drawing/2014/main" id="{93F60865-E3BB-30CA-EC63-18E542A88C6D}"/>
                </a:ext>
              </a:extLst>
            </p:cNvPr>
            <p:cNvGrpSpPr/>
            <p:nvPr/>
          </p:nvGrpSpPr>
          <p:grpSpPr>
            <a:xfrm>
              <a:off x="6606700" y="3067234"/>
              <a:ext cx="4939318" cy="2530527"/>
              <a:chOff x="6468196" y="3067234"/>
              <a:chExt cx="4939318" cy="2530527"/>
            </a:xfrm>
          </p:grpSpPr>
          <p:sp>
            <p:nvSpPr>
              <p:cNvPr id="7" name="TextBox 6">
                <a:extLst>
                  <a:ext uri="{FF2B5EF4-FFF2-40B4-BE49-F238E27FC236}">
                    <a16:creationId xmlns:a16="http://schemas.microsoft.com/office/drawing/2014/main" id="{15E45383-BBB8-BC7D-BD1C-A6131125089B}"/>
                  </a:ext>
                </a:extLst>
              </p:cNvPr>
              <p:cNvSpPr txBox="1"/>
              <p:nvPr/>
            </p:nvSpPr>
            <p:spPr>
              <a:xfrm>
                <a:off x="6468196" y="3067234"/>
                <a:ext cx="997389" cy="400110"/>
              </a:xfrm>
              <a:prstGeom prst="rect">
                <a:avLst/>
              </a:prstGeom>
              <a:noFill/>
            </p:spPr>
            <p:txBody>
              <a:bodyPr wrap="none" rtlCol="0">
                <a:spAutoFit/>
              </a:bodyPr>
              <a:lstStyle/>
              <a:p>
                <a:r>
                  <a:rPr lang="en-GB" noProof="0" dirty="0"/>
                  <a:t>suction</a:t>
                </a:r>
              </a:p>
            </p:txBody>
          </p:sp>
          <p:sp>
            <p:nvSpPr>
              <p:cNvPr id="8" name="TextBox 7">
                <a:extLst>
                  <a:ext uri="{FF2B5EF4-FFF2-40B4-BE49-F238E27FC236}">
                    <a16:creationId xmlns:a16="http://schemas.microsoft.com/office/drawing/2014/main" id="{78D2B50D-1005-ABA2-758E-939D45A44336}"/>
                  </a:ext>
                </a:extLst>
              </p:cNvPr>
              <p:cNvSpPr txBox="1"/>
              <p:nvPr/>
            </p:nvSpPr>
            <p:spPr>
              <a:xfrm>
                <a:off x="6624073" y="5197651"/>
                <a:ext cx="1297150" cy="400110"/>
              </a:xfrm>
              <a:prstGeom prst="rect">
                <a:avLst/>
              </a:prstGeom>
              <a:noFill/>
            </p:spPr>
            <p:txBody>
              <a:bodyPr wrap="none" rtlCol="0">
                <a:spAutoFit/>
              </a:bodyPr>
              <a:lstStyle/>
              <a:p>
                <a:r>
                  <a:rPr lang="en-GB" noProof="0" dirty="0"/>
                  <a:t>discharge</a:t>
                </a:r>
              </a:p>
            </p:txBody>
          </p:sp>
          <p:cxnSp>
            <p:nvCxnSpPr>
              <p:cNvPr id="10" name="Straight Arrow Connector 9">
                <a:extLst>
                  <a:ext uri="{FF2B5EF4-FFF2-40B4-BE49-F238E27FC236}">
                    <a16:creationId xmlns:a16="http://schemas.microsoft.com/office/drawing/2014/main" id="{78B3CB07-C6A1-33CB-5742-3EEB674584FF}"/>
                  </a:ext>
                </a:extLst>
              </p:cNvPr>
              <p:cNvCxnSpPr>
                <a:cxnSpLocks/>
              </p:cNvCxnSpPr>
              <p:nvPr/>
            </p:nvCxnSpPr>
            <p:spPr>
              <a:xfrm flipH="1" flipV="1">
                <a:off x="6615132" y="4940133"/>
                <a:ext cx="277167" cy="2118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04F4C9FE-5B2C-F1AC-2A58-8696A964E6EF}"/>
                  </a:ext>
                </a:extLst>
              </p:cNvPr>
              <p:cNvCxnSpPr>
                <a:cxnSpLocks/>
              </p:cNvCxnSpPr>
              <p:nvPr/>
            </p:nvCxnSpPr>
            <p:spPr>
              <a:xfrm>
                <a:off x="7339411" y="3546142"/>
                <a:ext cx="258292" cy="4739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FE5AFC1A-12DF-8D82-F0DD-166FD6CECD7F}"/>
                  </a:ext>
                </a:extLst>
              </p:cNvPr>
              <p:cNvSpPr/>
              <p:nvPr/>
            </p:nvSpPr>
            <p:spPr>
              <a:xfrm>
                <a:off x="7713023" y="3095077"/>
                <a:ext cx="1318161" cy="6897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INDOOR</a:t>
                </a:r>
              </a:p>
            </p:txBody>
          </p:sp>
          <p:sp>
            <p:nvSpPr>
              <p:cNvPr id="13" name="Rectangle 12">
                <a:extLst>
                  <a:ext uri="{FF2B5EF4-FFF2-40B4-BE49-F238E27FC236}">
                    <a16:creationId xmlns:a16="http://schemas.microsoft.com/office/drawing/2014/main" id="{01223095-DEF4-61DA-345F-963757F47B21}"/>
                  </a:ext>
                </a:extLst>
              </p:cNvPr>
              <p:cNvSpPr/>
              <p:nvPr/>
            </p:nvSpPr>
            <p:spPr>
              <a:xfrm>
                <a:off x="9659649" y="3095077"/>
                <a:ext cx="1318161" cy="689751"/>
              </a:xfrm>
              <a:prstGeom prst="rect">
                <a:avLst/>
              </a:prstGeom>
              <a:solidFill>
                <a:srgbClr val="0077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OUTDOOR</a:t>
                </a:r>
              </a:p>
            </p:txBody>
          </p:sp>
          <p:sp>
            <p:nvSpPr>
              <p:cNvPr id="14" name="Rectangle 13">
                <a:extLst>
                  <a:ext uri="{FF2B5EF4-FFF2-40B4-BE49-F238E27FC236}">
                    <a16:creationId xmlns:a16="http://schemas.microsoft.com/office/drawing/2014/main" id="{E3C885B8-35D6-CA54-7ED5-05399B900313}"/>
                  </a:ext>
                </a:extLst>
              </p:cNvPr>
              <p:cNvSpPr/>
              <p:nvPr/>
            </p:nvSpPr>
            <p:spPr>
              <a:xfrm>
                <a:off x="8253351" y="4940135"/>
                <a:ext cx="1009402" cy="454266"/>
              </a:xfrm>
              <a:prstGeom prst="rect">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 name="Flowchart: Alternate Process 14">
                <a:extLst>
                  <a:ext uri="{FF2B5EF4-FFF2-40B4-BE49-F238E27FC236}">
                    <a16:creationId xmlns:a16="http://schemas.microsoft.com/office/drawing/2014/main" id="{B5B6F04F-A3D6-B63F-F4D3-4AC6F9452F14}"/>
                  </a:ext>
                </a:extLst>
              </p:cNvPr>
              <p:cNvSpPr/>
              <p:nvPr/>
            </p:nvSpPr>
            <p:spPr>
              <a:xfrm>
                <a:off x="6745183" y="3766540"/>
                <a:ext cx="653143" cy="576472"/>
              </a:xfrm>
              <a:prstGeom prst="flowChartAlternateProcess">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6" name="Connector: Elbow 15">
                <a:extLst>
                  <a:ext uri="{FF2B5EF4-FFF2-40B4-BE49-F238E27FC236}">
                    <a16:creationId xmlns:a16="http://schemas.microsoft.com/office/drawing/2014/main" id="{2CCB54DB-7148-C0B5-0FA2-B8188EC2A5D7}"/>
                  </a:ext>
                </a:extLst>
              </p:cNvPr>
              <p:cNvCxnSpPr>
                <a:cxnSpLocks/>
                <a:stCxn id="15" idx="1"/>
                <a:endCxn id="14" idx="2"/>
              </p:cNvCxnSpPr>
              <p:nvPr/>
            </p:nvCxnSpPr>
            <p:spPr>
              <a:xfrm rot="10800000" flipH="1" flipV="1">
                <a:off x="6745182" y="4054775"/>
                <a:ext cx="2012869" cy="1339625"/>
              </a:xfrm>
              <a:prstGeom prst="bentConnector4">
                <a:avLst>
                  <a:gd name="adj1" fmla="val -11357"/>
                  <a:gd name="adj2" fmla="val 117064"/>
                </a:avLst>
              </a:prstGeom>
              <a:ln/>
            </p:spPr>
            <p:style>
              <a:lnRef idx="2">
                <a:schemeClr val="accent2"/>
              </a:lnRef>
              <a:fillRef idx="0">
                <a:schemeClr val="accent2"/>
              </a:fillRef>
              <a:effectRef idx="1">
                <a:schemeClr val="accent2"/>
              </a:effectRef>
              <a:fontRef idx="minor">
                <a:schemeClr val="tx1"/>
              </a:fontRef>
            </p:style>
          </p:cxnSp>
          <p:cxnSp>
            <p:nvCxnSpPr>
              <p:cNvPr id="17" name="Connector: Elbow 16">
                <a:extLst>
                  <a:ext uri="{FF2B5EF4-FFF2-40B4-BE49-F238E27FC236}">
                    <a16:creationId xmlns:a16="http://schemas.microsoft.com/office/drawing/2014/main" id="{F9EB2C37-C580-171A-16BD-0E46A48E1CAF}"/>
                  </a:ext>
                </a:extLst>
              </p:cNvPr>
              <p:cNvCxnSpPr>
                <a:cxnSpLocks/>
              </p:cNvCxnSpPr>
              <p:nvPr/>
            </p:nvCxnSpPr>
            <p:spPr>
              <a:xfrm rot="10800000" flipV="1">
                <a:off x="9159767" y="4530705"/>
                <a:ext cx="2237113" cy="387765"/>
              </a:xfrm>
              <a:prstGeom prst="bentConnector3">
                <a:avLst>
                  <a:gd name="adj1" fmla="val 99898"/>
                </a:avLst>
              </a:prstGeom>
              <a:ln>
                <a:solidFill>
                  <a:srgbClr val="0077E3"/>
                </a:solidFill>
              </a:ln>
            </p:spPr>
            <p:style>
              <a:lnRef idx="2">
                <a:schemeClr val="accent2"/>
              </a:lnRef>
              <a:fillRef idx="0">
                <a:schemeClr val="accent2"/>
              </a:fillRef>
              <a:effectRef idx="1">
                <a:schemeClr val="accent2"/>
              </a:effectRef>
              <a:fontRef idx="minor">
                <a:schemeClr val="tx1"/>
              </a:fontRef>
            </p:style>
          </p:cxnSp>
          <p:cxnSp>
            <p:nvCxnSpPr>
              <p:cNvPr id="18" name="Connector: Elbow 17">
                <a:extLst>
                  <a:ext uri="{FF2B5EF4-FFF2-40B4-BE49-F238E27FC236}">
                    <a16:creationId xmlns:a16="http://schemas.microsoft.com/office/drawing/2014/main" id="{974C7433-FED5-CEB0-0ED9-E349AC6597D9}"/>
                  </a:ext>
                </a:extLst>
              </p:cNvPr>
              <p:cNvCxnSpPr>
                <a:cxnSpLocks/>
              </p:cNvCxnSpPr>
              <p:nvPr/>
            </p:nvCxnSpPr>
            <p:spPr>
              <a:xfrm rot="16200000" flipH="1">
                <a:off x="7582833" y="4138528"/>
                <a:ext cx="1125233" cy="477979"/>
              </a:xfrm>
              <a:prstGeom prst="bentConnector3">
                <a:avLst>
                  <a:gd name="adj1" fmla="val 64775"/>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C84F6E67-ACA9-0C5E-1316-BD4A1CCE1CD1}"/>
                  </a:ext>
                </a:extLst>
              </p:cNvPr>
              <p:cNvCxnSpPr>
                <a:cxnSpLocks/>
                <a:stCxn id="15" idx="3"/>
                <a:endCxn id="14" idx="0"/>
              </p:cNvCxnSpPr>
              <p:nvPr/>
            </p:nvCxnSpPr>
            <p:spPr>
              <a:xfrm>
                <a:off x="7398326" y="4054776"/>
                <a:ext cx="1359726" cy="885359"/>
              </a:xfrm>
              <a:prstGeom prst="bentConnector2">
                <a:avLst/>
              </a:prstGeom>
              <a:ln>
                <a:solidFill>
                  <a:srgbClr val="0077E3"/>
                </a:solidFill>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97E06C53-0C30-0408-82F8-7271A5A83F53}"/>
                  </a:ext>
                </a:extLst>
              </p:cNvPr>
              <p:cNvCxnSpPr>
                <a:cxnSpLocks/>
              </p:cNvCxnSpPr>
              <p:nvPr/>
            </p:nvCxnSpPr>
            <p:spPr>
              <a:xfrm rot="16200000" flipH="1">
                <a:off x="10553408" y="3698456"/>
                <a:ext cx="1289141" cy="419070"/>
              </a:xfrm>
              <a:prstGeom prst="bentConnector3">
                <a:avLst>
                  <a:gd name="adj1" fmla="val 1177"/>
                </a:avLst>
              </a:prstGeom>
              <a:ln>
                <a:solidFill>
                  <a:srgbClr val="0077E3"/>
                </a:solidFill>
              </a:ln>
            </p:spPr>
            <p:style>
              <a:lnRef idx="2">
                <a:schemeClr val="accent2"/>
              </a:lnRef>
              <a:fillRef idx="0">
                <a:schemeClr val="accent2"/>
              </a:fillRef>
              <a:effectRef idx="1">
                <a:schemeClr val="accent2"/>
              </a:effectRef>
              <a:fontRef idx="minor">
                <a:schemeClr val="tx1"/>
              </a:fontRef>
            </p:style>
          </p:cxnSp>
          <p:cxnSp>
            <p:nvCxnSpPr>
              <p:cNvPr id="21" name="Connector: Elbow 20">
                <a:extLst>
                  <a:ext uri="{FF2B5EF4-FFF2-40B4-BE49-F238E27FC236}">
                    <a16:creationId xmlns:a16="http://schemas.microsoft.com/office/drawing/2014/main" id="{72F943DD-5B5B-9776-113E-40794E43AC85}"/>
                  </a:ext>
                </a:extLst>
              </p:cNvPr>
              <p:cNvCxnSpPr>
                <a:cxnSpLocks/>
                <a:stCxn id="22" idx="0"/>
              </p:cNvCxnSpPr>
              <p:nvPr/>
            </p:nvCxnSpPr>
            <p:spPr>
              <a:xfrm rot="16200000" flipV="1">
                <a:off x="9061012" y="3188663"/>
                <a:ext cx="278326" cy="374540"/>
              </a:xfrm>
              <a:prstGeom prst="bentConnector2">
                <a:avLst/>
              </a:prstGeom>
              <a:ln/>
            </p:spPr>
            <p:style>
              <a:lnRef idx="2">
                <a:schemeClr val="accent2"/>
              </a:lnRef>
              <a:fillRef idx="0">
                <a:schemeClr val="accent2"/>
              </a:fillRef>
              <a:effectRef idx="1">
                <a:schemeClr val="accent2"/>
              </a:effectRef>
              <a:fontRef idx="minor">
                <a:schemeClr val="tx1"/>
              </a:fontRef>
            </p:style>
          </p:cxnSp>
          <p:sp>
            <p:nvSpPr>
              <p:cNvPr id="22" name="Flowchart: Summing Junction 21">
                <a:extLst>
                  <a:ext uri="{FF2B5EF4-FFF2-40B4-BE49-F238E27FC236}">
                    <a16:creationId xmlns:a16="http://schemas.microsoft.com/office/drawing/2014/main" id="{E11BB613-BF6B-5C2B-A003-61527C13D846}"/>
                  </a:ext>
                </a:extLst>
              </p:cNvPr>
              <p:cNvSpPr/>
              <p:nvPr/>
            </p:nvSpPr>
            <p:spPr>
              <a:xfrm>
                <a:off x="9262754" y="3515096"/>
                <a:ext cx="249382" cy="238465"/>
              </a:xfrm>
              <a:prstGeom prst="flowChartSummingJunction">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Arrow: Curved Up 22">
                <a:extLst>
                  <a:ext uri="{FF2B5EF4-FFF2-40B4-BE49-F238E27FC236}">
                    <a16:creationId xmlns:a16="http://schemas.microsoft.com/office/drawing/2014/main" id="{D23E349F-048E-BFEF-EF4E-7B13A6A8A895}"/>
                  </a:ext>
                </a:extLst>
              </p:cNvPr>
              <p:cNvSpPr/>
              <p:nvPr/>
            </p:nvSpPr>
            <p:spPr>
              <a:xfrm flipH="1">
                <a:off x="8657572" y="4940133"/>
                <a:ext cx="477980" cy="251216"/>
              </a:xfrm>
              <a:prstGeom prst="curvedUpArrow">
                <a:avLst>
                  <a:gd name="adj1" fmla="val 25000"/>
                  <a:gd name="adj2" fmla="val 66612"/>
                  <a:gd name="adj3" fmla="val 25000"/>
                </a:avLst>
              </a:prstGeom>
              <a:solidFill>
                <a:srgbClr val="0077E3"/>
              </a:solidFill>
              <a:ln>
                <a:solidFill>
                  <a:srgbClr val="0077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tx1"/>
                  </a:solidFill>
                </a:endParaRPr>
              </a:p>
            </p:txBody>
          </p:sp>
          <p:cxnSp>
            <p:nvCxnSpPr>
              <p:cNvPr id="24" name="Straight Arrow Connector 23">
                <a:extLst>
                  <a:ext uri="{FF2B5EF4-FFF2-40B4-BE49-F238E27FC236}">
                    <a16:creationId xmlns:a16="http://schemas.microsoft.com/office/drawing/2014/main" id="{E95DF0E5-8818-41B0-87E2-6613F7A474B8}"/>
                  </a:ext>
                </a:extLst>
              </p:cNvPr>
              <p:cNvCxnSpPr>
                <a:cxnSpLocks/>
                <a:stCxn id="14" idx="2"/>
              </p:cNvCxnSpPr>
              <p:nvPr/>
            </p:nvCxnSpPr>
            <p:spPr>
              <a:xfrm flipH="1" flipV="1">
                <a:off x="8384440" y="4940133"/>
                <a:ext cx="373612" cy="4542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cxnSp>
          <p:nvCxnSpPr>
            <p:cNvPr id="5" name="Connector: Elbow 4">
              <a:extLst>
                <a:ext uri="{FF2B5EF4-FFF2-40B4-BE49-F238E27FC236}">
                  <a16:creationId xmlns:a16="http://schemas.microsoft.com/office/drawing/2014/main" id="{1A270748-0511-B4DF-01FF-F91D0E59A344}"/>
                </a:ext>
              </a:extLst>
            </p:cNvPr>
            <p:cNvCxnSpPr>
              <a:cxnSpLocks/>
              <a:stCxn id="13" idx="2"/>
              <a:endCxn id="22" idx="4"/>
            </p:cNvCxnSpPr>
            <p:nvPr/>
          </p:nvCxnSpPr>
          <p:spPr>
            <a:xfrm rot="5400000" flipH="1">
              <a:off x="9975958" y="3303553"/>
              <a:ext cx="31267" cy="931285"/>
            </a:xfrm>
            <a:prstGeom prst="bentConnector3">
              <a:avLst>
                <a:gd name="adj1" fmla="val -731122"/>
              </a:avLst>
            </a:prstGeom>
            <a:ln>
              <a:solidFill>
                <a:srgbClr val="0077E3"/>
              </a:solidFill>
            </a:ln>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1969BCA0-D6A8-4190-F0F5-EF7E63BD6D45}"/>
                </a:ext>
              </a:extLst>
            </p:cNvPr>
            <p:cNvSpPr txBox="1"/>
            <p:nvPr/>
          </p:nvSpPr>
          <p:spPr>
            <a:xfrm>
              <a:off x="9721684" y="4885848"/>
              <a:ext cx="1306961" cy="400110"/>
            </a:xfrm>
            <a:prstGeom prst="rect">
              <a:avLst/>
            </a:prstGeom>
            <a:solidFill>
              <a:schemeClr val="bg1"/>
            </a:solidFill>
          </p:spPr>
          <p:txBody>
            <a:bodyPr wrap="none" rtlCol="0">
              <a:spAutoFit/>
            </a:bodyPr>
            <a:lstStyle/>
            <a:p>
              <a:r>
                <a:rPr lang="en-GB" noProof="0" dirty="0">
                  <a:solidFill>
                    <a:srgbClr val="FF0000"/>
                  </a:solidFill>
                </a:rPr>
                <a:t>HEATING</a:t>
              </a:r>
            </a:p>
          </p:txBody>
        </p:sp>
      </p:grpSp>
    </p:spTree>
    <p:extLst>
      <p:ext uri="{BB962C8B-B14F-4D97-AF65-F5344CB8AC3E}">
        <p14:creationId xmlns:p14="http://schemas.microsoft.com/office/powerpoint/2010/main" val="3576373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32205e32a907e2b901827440804e3f3">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c22a215f315dbc2c33a9704aefd3c278"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A6B4A6-4FDA-44F1-8F50-BF8FCC76B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D282AF-3624-45B9-804D-F764465AEF68}">
  <ds:schemaRefs>
    <ds:schemaRef ds:uri="http://schemas.microsoft.com/sharepoint/v3/contenttype/forms"/>
  </ds:schemaRefs>
</ds:datastoreItem>
</file>

<file path=customXml/itemProps3.xml><?xml version="1.0" encoding="utf-8"?>
<ds:datastoreItem xmlns:ds="http://schemas.openxmlformats.org/officeDocument/2006/customXml" ds:itemID="{D5041F6D-BBDE-4B15-9860-57A05AB8973C}">
  <ds:schemaRefs>
    <ds:schemaRef ds:uri="http://purl.org/dc/dcmitype/"/>
    <ds:schemaRef ds:uri="http://schemas.microsoft.com/office/2006/documentManagement/types"/>
    <ds:schemaRef ds:uri="http://schemas.microsoft.com/office/2006/metadata/properties"/>
    <ds:schemaRef ds:uri="7c04300a-231c-4281-9146-a98f6f4a7aff"/>
    <ds:schemaRef ds:uri="http://purl.org/dc/elements/1.1/"/>
    <ds:schemaRef ds:uri="http://schemas.openxmlformats.org/package/2006/metadata/core-properties"/>
    <ds:schemaRef ds:uri="http://www.w3.org/XML/1998/namespace"/>
    <ds:schemaRef ds:uri="01e15224-84b2-4570-bdea-a67bb94d0921"/>
    <ds:schemaRef ds:uri="http://schemas.microsoft.com/office/infopath/2007/PartnerControls"/>
    <ds:schemaRef ds:uri="http://purl.org/dc/te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T Levels Powerpoint Template</Template>
  <TotalTime>2459</TotalTime>
  <Words>1745</Words>
  <Application>Microsoft Office PowerPoint</Application>
  <PresentationFormat>Custom</PresentationFormat>
  <Paragraphs>265</Paragraphs>
  <Slides>35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Aptos</vt:lpstr>
      <vt:lpstr>Arial</vt:lpstr>
      <vt:lpstr>Arial Black</vt:lpstr>
      <vt:lpstr>inherit</vt:lpstr>
      <vt:lpstr>Lucida Grande</vt:lpstr>
      <vt:lpstr>1_Default Design</vt:lpstr>
      <vt:lpstr>PowerPoint Presentation</vt:lpstr>
      <vt:lpstr>Introduction</vt:lpstr>
      <vt:lpstr>Objectives</vt:lpstr>
      <vt:lpstr>Four-way reversing valve</vt:lpstr>
      <vt:lpstr>Four-way reversing valve</vt:lpstr>
      <vt:lpstr>Four-way reversing valve</vt:lpstr>
      <vt:lpstr>Four-way reversing valve</vt:lpstr>
      <vt:lpstr>Reversing valve question</vt:lpstr>
      <vt:lpstr>Reversing valve question</vt:lpstr>
      <vt:lpstr>Solenoid valve</vt:lpstr>
      <vt:lpstr>Solenoid valve</vt:lpstr>
      <vt:lpstr>Solenoid</vt:lpstr>
      <vt:lpstr>Solenoid</vt:lpstr>
      <vt:lpstr>Solenoid</vt:lpstr>
      <vt:lpstr>Solenoid - operation</vt:lpstr>
      <vt:lpstr>Solenoid</vt:lpstr>
      <vt:lpstr>Solenoids and control valves</vt:lpstr>
      <vt:lpstr>Evaporator pressure regulators</vt:lpstr>
      <vt:lpstr>Evaporator pressure regulators</vt:lpstr>
      <vt:lpstr>Evaporator pressure regulators</vt:lpstr>
      <vt:lpstr>Evaporator pressure regulators</vt:lpstr>
      <vt:lpstr>Evaporator pressure regulator</vt:lpstr>
      <vt:lpstr>Evaporator pressure regulator</vt:lpstr>
      <vt:lpstr>Crankcase pressure regulators</vt:lpstr>
      <vt:lpstr>Crankcase pressure regulators</vt:lpstr>
      <vt:lpstr>Crankcase pressure regulators</vt:lpstr>
      <vt:lpstr>Crankcase pressure regulators</vt:lpstr>
      <vt:lpstr>Crankcase pressure regulators</vt:lpstr>
      <vt:lpstr>Non-return valves</vt:lpstr>
      <vt:lpstr>Non-return valves</vt:lpstr>
      <vt:lpstr>Non-return valves</vt:lpstr>
      <vt:lpstr>Non-return valves</vt:lpstr>
      <vt:lpstr>Non-return valves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authors: content flow</dc:title>
  <dc:creator>Mark Thirlwell</dc:creator>
  <cp:lastModifiedBy>Williams, Sian</cp:lastModifiedBy>
  <cp:revision>196</cp:revision>
  <dcterms:created xsi:type="dcterms:W3CDTF">2025-04-15T10:44:23Z</dcterms:created>
  <dcterms:modified xsi:type="dcterms:W3CDTF">2026-03-27T08:38:11Z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lassificationContentMarkingHeaderLocations">
    <vt:lpwstr>1_Default Design:4</vt:lpwstr>
  </property>
  <property fmtid="{D5CDD505-2E9C-101B-9397-08002B2CF9AE}" pid="11" name="ClassificationContentMarkingHeaderText">
    <vt:lpwstr>MEWNOL - INTERNAL</vt:lpwstr>
  </property>
  <property fmtid="{D5CDD505-2E9C-101B-9397-08002B2CF9AE}" pid="12" name="ContentTypeId">
    <vt:lpwstr>0x010100CDD05C0E7E0E414EB79F81A23986EA6A</vt:lpwstr>
  </property>
  <property fmtid="{D5CDD505-2E9C-101B-9397-08002B2CF9AE}" pid="13" name="MediaServiceImageTags">
    <vt:lpwstr/>
  </property>
</Properties>
</file>