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handoutMasterIdLst>
    <p:handoutMasterId r:id="rId19"/>
  </p:handoutMasterIdLst>
  <p:sldIdLst>
    <p:sldId id="462" r:id="rId5"/>
    <p:sldId id="840" r:id="rId6"/>
    <p:sldId id="837" r:id="rId7"/>
    <p:sldId id="879" r:id="rId8"/>
    <p:sldId id="883" r:id="rId9"/>
    <p:sldId id="880" r:id="rId10"/>
    <p:sldId id="895" r:id="rId11"/>
    <p:sldId id="866" r:id="rId12"/>
    <p:sldId id="899" r:id="rId13"/>
    <p:sldId id="896" r:id="rId14"/>
    <p:sldId id="898" r:id="rId15"/>
    <p:sldId id="838" r:id="rId16"/>
    <p:sldId id="512" r:id="rId17"/>
  </p:sldIdLst>
  <p:sldSz cx="12239625" cy="6840538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0CF48947-748D-FF26-691C-9669A4A3B982}" name="Williams, Sian" initials="SW" userId="S::sian.williams@wjec.co.uk::f643701a-3517-4348-bd1c-bbad90f72c55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E3"/>
    <a:srgbClr val="D9D9D9"/>
    <a:srgbClr val="FFFFFF"/>
    <a:srgbClr val="FC4421"/>
    <a:srgbClr val="000000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2" autoAdjust="0"/>
    <p:restoredTop sz="76755" autoAdjust="0"/>
  </p:normalViewPr>
  <p:slideViewPr>
    <p:cSldViewPr snapToGrid="0">
      <p:cViewPr varScale="1">
        <p:scale>
          <a:sx n="73" d="100"/>
          <a:sy n="73" d="100"/>
        </p:scale>
        <p:origin x="874" y="67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modSld">
      <pc:chgData name="Mark Thirlwell" userId="0eea46bc-1a08-4dae-8290-d9217da89020" providerId="ADAL" clId="{A74DFD5C-A00E-4D75-B54F-AE1372332AAE}" dt="2026-03-17T14:46:14.077" v="850" actId="21"/>
      <pc:docMkLst>
        <pc:docMk/>
      </pc:docMkLst>
      <pc:sldChg chg="modSp mod">
        <pc:chgData name="Mark Thirlwell" userId="0eea46bc-1a08-4dae-8290-d9217da89020" providerId="ADAL" clId="{A74DFD5C-A00E-4D75-B54F-AE1372332AAE}" dt="2026-03-17T14:41:48.188" v="847" actId="20577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6-03-17T14:41:48.188" v="847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3T17:01:30.036" v="114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Mark Thirlwell" userId="0eea46bc-1a08-4dae-8290-d9217da89020" providerId="ADAL" clId="{A74DFD5C-A00E-4D75-B54F-AE1372332AAE}" dt="2026-03-13T17:01:30.036" v="114" actId="790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13T17:05:11.230" v="841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13T17:05:11.230" v="841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Thirlwell" userId="0eea46bc-1a08-4dae-8290-d9217da89020" providerId="ADAL" clId="{A74DFD5C-A00E-4D75-B54F-AE1372332AAE}" dt="2026-03-13T17:01:30.036" v="114" actId="790"/>
        <pc:sldMkLst>
          <pc:docMk/>
          <pc:sldMk cId="2808480706" sldId="840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7:03:33.532" v="606" actId="20577"/>
        <pc:sldMkLst>
          <pc:docMk/>
          <pc:sldMk cId="1389328298" sldId="866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389328298" sldId="866"/>
            <ac:spMk id="2" creationId="{4A73BF10-DF92-65D8-D32B-6FCB3138A8DE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5" creationId="{9265540C-A576-D915-3BE7-23B0EB7240F1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9" creationId="{F9F01CB5-759B-8E04-A707-2972D7B96661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10" creationId="{D14409CF-D3E1-EA87-0697-CA245D64E665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11" creationId="{C187FF33-15AE-DA20-A1B4-025EEF3AB377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389328298" sldId="866"/>
            <ac:spMk id="14" creationId="{C7122251-A5B2-7A6D-6D22-6007C5F792BF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15" creationId="{7F6F71AD-BDCD-7824-1564-1D7A77E951FC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16" creationId="{13F5AD95-C79D-9EBE-ABB7-8FF3687CD517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17" creationId="{9931D969-499C-D240-6FE6-EC0BC427B5C3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389328298" sldId="866"/>
            <ac:spMk id="18" creationId="{6208B12A-2DD9-BA29-68F7-97C346136173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47" creationId="{B0FF9DF2-10AF-CEDB-7910-20F3740A0D36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389328298" sldId="866"/>
            <ac:spMk id="48" creationId="{F9D78FBE-2743-7E1B-E88E-BBBBD4A6F7A5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50" creationId="{42144DB8-AAC3-24F1-9B49-9E8FEFD01075}"/>
          </ac:spMkLst>
        </pc:spChg>
        <pc:spChg chg="mod">
          <ac:chgData name="Mark Thirlwell" userId="0eea46bc-1a08-4dae-8290-d9217da89020" providerId="ADAL" clId="{A74DFD5C-A00E-4D75-B54F-AE1372332AAE}" dt="2026-03-13T17:03:30.550" v="605" actId="14100"/>
          <ac:spMkLst>
            <pc:docMk/>
            <pc:sldMk cId="1389328298" sldId="866"/>
            <ac:spMk id="51" creationId="{0700F64E-5B9F-FBF1-F388-DE983D59D61D}"/>
          </ac:spMkLst>
        </pc:spChg>
      </pc:sldChg>
      <pc:sldChg chg="modSp mod">
        <pc:chgData name="Mark Thirlwell" userId="0eea46bc-1a08-4dae-8290-d9217da89020" providerId="ADAL" clId="{A74DFD5C-A00E-4D75-B54F-AE1372332AAE}" dt="2026-03-13T17:02:04.059" v="268" actId="12"/>
        <pc:sldMkLst>
          <pc:docMk/>
          <pc:sldMk cId="995828098" sldId="879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995828098" sldId="879"/>
            <ac:spMk id="2" creationId="{53DF1BEB-49EA-22A0-093D-566E0231A6F3}"/>
          </ac:spMkLst>
        </pc:spChg>
        <pc:spChg chg="mod">
          <ac:chgData name="Mark Thirlwell" userId="0eea46bc-1a08-4dae-8290-d9217da89020" providerId="ADAL" clId="{A74DFD5C-A00E-4D75-B54F-AE1372332AAE}" dt="2026-03-13T17:02:04.059" v="268" actId="12"/>
          <ac:spMkLst>
            <pc:docMk/>
            <pc:sldMk cId="995828098" sldId="879"/>
            <ac:spMk id="4" creationId="{0546043D-6CEF-07B2-C159-E7365127CC2E}"/>
          </ac:spMkLst>
        </pc:spChg>
      </pc:sldChg>
      <pc:sldChg chg="modSp mod">
        <pc:chgData name="Mark Thirlwell" userId="0eea46bc-1a08-4dae-8290-d9217da89020" providerId="ADAL" clId="{A74DFD5C-A00E-4D75-B54F-AE1372332AAE}" dt="2026-03-13T17:03:13.302" v="602" actId="14"/>
        <pc:sldMkLst>
          <pc:docMk/>
          <pc:sldMk cId="908633675" sldId="880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908633675" sldId="880"/>
            <ac:spMk id="2" creationId="{7B6BB51A-D018-BB94-F7D9-867FD382EA86}"/>
          </ac:spMkLst>
        </pc:spChg>
        <pc:spChg chg="mod">
          <ac:chgData name="Mark Thirlwell" userId="0eea46bc-1a08-4dae-8290-d9217da89020" providerId="ADAL" clId="{A74DFD5C-A00E-4D75-B54F-AE1372332AAE}" dt="2026-03-13T17:03:13.302" v="602" actId="14"/>
          <ac:spMkLst>
            <pc:docMk/>
            <pc:sldMk cId="908633675" sldId="880"/>
            <ac:spMk id="4" creationId="{187D3E69-DE0E-FB0C-2A6F-42F73EDB5200}"/>
          </ac:spMkLst>
        </pc:spChg>
      </pc:sldChg>
      <pc:sldChg chg="modSp mod">
        <pc:chgData name="Mark Thirlwell" userId="0eea46bc-1a08-4dae-8290-d9217da89020" providerId="ADAL" clId="{A74DFD5C-A00E-4D75-B54F-AE1372332AAE}" dt="2026-03-17T14:46:14.077" v="850" actId="21"/>
        <pc:sldMkLst>
          <pc:docMk/>
          <pc:sldMk cId="1175902981" sldId="883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75902981" sldId="883"/>
            <ac:spMk id="2" creationId="{901375F2-BCB8-DD04-30A9-0B9C24B709EB}"/>
          </ac:spMkLst>
        </pc:spChg>
        <pc:spChg chg="mod">
          <ac:chgData name="Mark Thirlwell" userId="0eea46bc-1a08-4dae-8290-d9217da89020" providerId="ADAL" clId="{A74DFD5C-A00E-4D75-B54F-AE1372332AAE}" dt="2026-03-17T14:46:14.077" v="850" actId="21"/>
          <ac:spMkLst>
            <pc:docMk/>
            <pc:sldMk cId="1175902981" sldId="883"/>
            <ac:spMk id="4" creationId="{290FE200-BE7B-8F77-4CD5-D77C95121837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7:03:23.124" v="603" actId="20577"/>
        <pc:sldMkLst>
          <pc:docMk/>
          <pc:sldMk cId="3157980526" sldId="895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3" creationId="{CE3A6D18-9A16-8596-4D6D-9C1F8D51D224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4" creationId="{77A8F158-A729-AD3B-6917-21740360A654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5" creationId="{FD4A015B-375E-C006-07CE-DA0207FF7701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7" creationId="{C03A7ADD-E2DA-A7DC-73C8-6D49A4F98B38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11" creationId="{2C83694B-D6EB-1FCE-4702-C001B8EBB9A7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13" creationId="{0CED15B3-CC75-86D1-78DF-645E7F8CB428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17" creationId="{6BBE2336-8EFC-FA49-6A85-FD0C4863AB6A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19" creationId="{C1D8BE3F-A083-F4C6-EB7E-F23D42EB46BD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21" creationId="{F66BB07C-C27F-9628-B030-6B9FB1BD0D49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3157980526" sldId="895"/>
            <ac:spMk id="22" creationId="{855E29DC-5680-C73B-DE9A-903A3CEF1515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7:05:22.206" v="842" actId="20577"/>
        <pc:sldMkLst>
          <pc:docMk/>
          <pc:sldMk cId="1157010884" sldId="896"/>
        </pc:sldMkLst>
        <pc:spChg chg="mod">
          <ac:chgData name="Mark Thirlwell" userId="0eea46bc-1a08-4dae-8290-d9217da89020" providerId="ADAL" clId="{A74DFD5C-A00E-4D75-B54F-AE1372332AAE}" dt="2026-03-13T17:05:22.206" v="842" actId="20577"/>
          <ac:spMkLst>
            <pc:docMk/>
            <pc:sldMk cId="1157010884" sldId="896"/>
            <ac:spMk id="2" creationId="{EA7E3995-8AAA-1045-2687-D755EE4FFFAA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3" creationId="{066C7CC5-77A2-3FDF-B1F3-B942856E99C2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4" creationId="{76D602A2-5CC5-77F6-E92B-A16AC750ABA8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5" creationId="{0A6DF6DA-9715-61D3-B7D8-1C6F9F2B7B80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6" creationId="{C0BF40D2-EDF8-EA3D-EEA5-FF0C39C2598E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7" creationId="{8A156EA2-CF6C-060E-FDDE-3EE505EE63BA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49" creationId="{B4A02F4D-BA86-A474-8807-51CDD3B7EBB6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50" creationId="{5A422AD8-4B20-8DB1-E487-DC7D395173A3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51" creationId="{CD201CDA-C1A2-BD73-70B2-60A2E682B4EC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157010884" sldId="896"/>
            <ac:spMk id="52" creationId="{0CE70E49-AD11-5ED8-FB75-0929EA5B4144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7:04:57.717" v="840" actId="20577"/>
        <pc:sldMkLst>
          <pc:docMk/>
          <pc:sldMk cId="188223545" sldId="898"/>
        </pc:sldMkLst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88223545" sldId="898"/>
            <ac:spMk id="2" creationId="{B77ECACA-511E-33BB-B69E-EE0B33C922D0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88223545" sldId="898"/>
            <ac:spMk id="7" creationId="{2DC32D5E-DEDE-D0C5-6B6F-10E7FE9EB9F1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88223545" sldId="898"/>
            <ac:spMk id="50" creationId="{15D5411B-4242-326D-5C1A-3431063081EE}"/>
          </ac:spMkLst>
        </pc:spChg>
        <pc:spChg chg="mod">
          <ac:chgData name="Mark Thirlwell" userId="0eea46bc-1a08-4dae-8290-d9217da89020" providerId="ADAL" clId="{A74DFD5C-A00E-4D75-B54F-AE1372332AAE}" dt="2026-03-13T17:01:30.036" v="114" actId="790"/>
          <ac:spMkLst>
            <pc:docMk/>
            <pc:sldMk cId="188223545" sldId="898"/>
            <ac:spMk id="51" creationId="{A8D9F148-CB4D-7BEF-FA81-EFD07FC57480}"/>
          </ac:spMkLst>
        </pc:spChg>
      </pc:sldChg>
      <pc:sldChg chg="addSp modSp mod modNotesTx">
        <pc:chgData name="Mark Thirlwell" userId="0eea46bc-1a08-4dae-8290-d9217da89020" providerId="ADAL" clId="{A74DFD5C-A00E-4D75-B54F-AE1372332AAE}" dt="2026-03-13T17:04:32.828" v="837" actId="255"/>
        <pc:sldMkLst>
          <pc:docMk/>
          <pc:sldMk cId="2998714400" sldId="899"/>
        </pc:sldMkLst>
        <pc:spChg chg="mod">
          <ac:chgData name="Mark Thirlwell" userId="0eea46bc-1a08-4dae-8290-d9217da89020" providerId="ADAL" clId="{A74DFD5C-A00E-4D75-B54F-AE1372332AAE}" dt="2026-03-13T17:04:32.828" v="837" actId="255"/>
          <ac:spMkLst>
            <pc:docMk/>
            <pc:sldMk cId="2998714400" sldId="899"/>
            <ac:spMk id="2" creationId="{75A281D7-11BE-0344-E111-81CD4EC6499F}"/>
          </ac:spMkLst>
        </pc:spChg>
        <pc:spChg chg="mod">
          <ac:chgData name="Mark Thirlwell" userId="0eea46bc-1a08-4dae-8290-d9217da89020" providerId="ADAL" clId="{A74DFD5C-A00E-4D75-B54F-AE1372332AAE}" dt="2026-03-13T17:04:10.876" v="835" actId="20577"/>
          <ac:spMkLst>
            <pc:docMk/>
            <pc:sldMk cId="2998714400" sldId="899"/>
            <ac:spMk id="4" creationId="{7E509310-FBDE-ECC7-D849-C4FB31B4590C}"/>
          </ac:spMkLst>
        </pc:spChg>
        <pc:spChg chg="mod">
          <ac:chgData name="Mark Thirlwell" userId="0eea46bc-1a08-4dae-8290-d9217da89020" providerId="ADAL" clId="{A74DFD5C-A00E-4D75-B54F-AE1372332AAE}" dt="2026-03-13T17:03:52.727" v="810" actId="164"/>
          <ac:spMkLst>
            <pc:docMk/>
            <pc:sldMk cId="2998714400" sldId="899"/>
            <ac:spMk id="5" creationId="{12F01A1F-29A1-D4E8-B01D-918EB6F7CDB2}"/>
          </ac:spMkLst>
        </pc:spChg>
        <pc:spChg chg="mod">
          <ac:chgData name="Mark Thirlwell" userId="0eea46bc-1a08-4dae-8290-d9217da89020" providerId="ADAL" clId="{A74DFD5C-A00E-4D75-B54F-AE1372332AAE}" dt="2026-03-13T17:03:52.727" v="810" actId="164"/>
          <ac:spMkLst>
            <pc:docMk/>
            <pc:sldMk cId="2998714400" sldId="899"/>
            <ac:spMk id="6" creationId="{47467C95-B092-662D-AF39-B332D6054E3F}"/>
          </ac:spMkLst>
        </pc:spChg>
        <pc:grpChg chg="add mod">
          <ac:chgData name="Mark Thirlwell" userId="0eea46bc-1a08-4dae-8290-d9217da89020" providerId="ADAL" clId="{A74DFD5C-A00E-4D75-B54F-AE1372332AAE}" dt="2026-03-13T17:03:55.651" v="811" actId="1076"/>
          <ac:grpSpMkLst>
            <pc:docMk/>
            <pc:sldMk cId="2998714400" sldId="899"/>
            <ac:grpSpMk id="3" creationId="{C94189CB-041A-79D6-F251-22E45978BF78}"/>
          </ac:grpSpMkLst>
        </pc:grpChg>
        <pc:picChg chg="mod">
          <ac:chgData name="Mark Thirlwell" userId="0eea46bc-1a08-4dae-8290-d9217da89020" providerId="ADAL" clId="{A74DFD5C-A00E-4D75-B54F-AE1372332AAE}" dt="2026-03-13T17:03:52.727" v="810" actId="164"/>
          <ac:picMkLst>
            <pc:docMk/>
            <pc:sldMk cId="2998714400" sldId="899"/>
            <ac:picMk id="42" creationId="{4201B8B8-373E-71E9-490B-E8D9AC0B6960}"/>
          </ac:picMkLst>
        </pc:picChg>
      </pc:sldChg>
    </pc:docChg>
  </pc:docChgLst>
  <pc:docChgLst>
    <pc:chgData name="MARK FORSYTH" userId="6467108f-6d8c-465d-b436-0aaeb37b5b57" providerId="ADAL" clId="{C503AF59-AD1B-49D4-BDED-9DB2B4578BA5}"/>
    <pc:docChg chg="undo custSel modSld">
      <pc:chgData name="MARK FORSYTH" userId="6467108f-6d8c-465d-b436-0aaeb37b5b57" providerId="ADAL" clId="{C503AF59-AD1B-49D4-BDED-9DB2B4578BA5}" dt="2026-02-28T15:41:19.193" v="263" actId="20577"/>
      <pc:docMkLst>
        <pc:docMk/>
      </pc:docMkLst>
      <pc:sldChg chg="addSp delSp modSp mod modNotesTx">
        <pc:chgData name="MARK FORSYTH" userId="6467108f-6d8c-465d-b436-0aaeb37b5b57" providerId="ADAL" clId="{C503AF59-AD1B-49D4-BDED-9DB2B4578BA5}" dt="2026-02-28T15:41:19.193" v="263" actId="20577"/>
        <pc:sldMkLst>
          <pc:docMk/>
          <pc:sldMk cId="3157980526" sldId="895"/>
        </pc:sldMkLst>
        <pc:spChg chg="add mod or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3" creationId="{CE3A6D18-9A16-8596-4D6D-9C1F8D51D224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4" creationId="{77A8F158-A729-AD3B-6917-21740360A654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5" creationId="{FD4A015B-375E-C006-07CE-DA0207FF7701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6" creationId="{2A788BEC-5734-A922-0AFD-1B5107016E60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7" creationId="{C03A7ADD-E2DA-A7DC-73C8-6D49A4F98B38}"/>
          </ac:spMkLst>
        </pc:spChg>
        <pc:spChg chg="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10" creationId="{27B3FB90-DD7E-E7C7-FD6E-C649FFDBECBB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11" creationId="{2C83694B-D6EB-1FCE-4702-C001B8EBB9A7}"/>
          </ac:spMkLst>
        </pc:spChg>
        <pc:spChg chg="add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13" creationId="{0CED15B3-CC75-86D1-78DF-645E7F8CB428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14" creationId="{AE28E9FE-8170-5362-0CFE-A59153757608}"/>
          </ac:spMkLst>
        </pc:spChg>
        <pc:spChg chg="add mod">
          <ac:chgData name="MARK FORSYTH" userId="6467108f-6d8c-465d-b436-0aaeb37b5b57" providerId="ADAL" clId="{C503AF59-AD1B-49D4-BDED-9DB2B4578BA5}" dt="2026-02-28T15:37:26.086" v="241" actId="14100"/>
          <ac:spMkLst>
            <pc:docMk/>
            <pc:sldMk cId="3157980526" sldId="895"/>
            <ac:spMk id="15" creationId="{4FBADF37-553F-B708-8DAC-F98A1591FFA4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17" creationId="{6BBE2336-8EFC-FA49-6A85-FD0C4863AB6A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18" creationId="{CACF8FA5-D23E-375E-00B1-F959C16F6792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19" creationId="{C1D8BE3F-A083-F4C6-EB7E-F23D42EB46BD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20" creationId="{0375B302-9953-86FC-F02E-A02E625F02C8}"/>
          </ac:spMkLst>
        </pc:spChg>
        <pc:spChg chg="add del mod">
          <ac:chgData name="MARK FORSYTH" userId="6467108f-6d8c-465d-b436-0aaeb37b5b57" providerId="ADAL" clId="{C503AF59-AD1B-49D4-BDED-9DB2B4578BA5}" dt="2026-02-28T15:38:27.314" v="247" actId="164"/>
          <ac:spMkLst>
            <pc:docMk/>
            <pc:sldMk cId="3157980526" sldId="895"/>
            <ac:spMk id="21" creationId="{F66BB07C-C27F-9628-B030-6B9FB1BD0D49}"/>
          </ac:spMkLst>
        </pc:spChg>
        <pc:spChg chg="add mod">
          <ac:chgData name="MARK FORSYTH" userId="6467108f-6d8c-465d-b436-0aaeb37b5b57" providerId="ADAL" clId="{C503AF59-AD1B-49D4-BDED-9DB2B4578BA5}" dt="2026-02-28T15:36:13.287" v="232" actId="164"/>
          <ac:spMkLst>
            <pc:docMk/>
            <pc:sldMk cId="3157980526" sldId="895"/>
            <ac:spMk id="22" creationId="{855E29DC-5680-C73B-DE9A-903A3CEF1515}"/>
          </ac:spMkLst>
        </pc:spChg>
        <pc:grpChg chg="add mod">
          <ac:chgData name="MARK FORSYTH" userId="6467108f-6d8c-465d-b436-0aaeb37b5b57" providerId="ADAL" clId="{C503AF59-AD1B-49D4-BDED-9DB2B4578BA5}" dt="2026-02-28T15:38:35.245" v="249" actId="1076"/>
          <ac:grpSpMkLst>
            <pc:docMk/>
            <pc:sldMk cId="3157980526" sldId="895"/>
            <ac:grpSpMk id="23" creationId="{D5F59D39-5132-8961-F7D5-1854B4A833A2}"/>
          </ac:grpSpMkLst>
        </pc:grpChg>
        <pc:grpChg chg="add mod">
          <ac:chgData name="MARK FORSYTH" userId="6467108f-6d8c-465d-b436-0aaeb37b5b57" providerId="ADAL" clId="{C503AF59-AD1B-49D4-BDED-9DB2B4578BA5}" dt="2026-02-28T15:38:32.381" v="248" actId="1076"/>
          <ac:grpSpMkLst>
            <pc:docMk/>
            <pc:sldMk cId="3157980526" sldId="895"/>
            <ac:grpSpMk id="24" creationId="{52668CFF-749A-2A80-8E11-429960312F56}"/>
          </ac:grpSpMkLst>
        </pc:grpChg>
      </pc:sldChg>
      <pc:sldChg chg="modSp mod">
        <pc:chgData name="MARK FORSYTH" userId="6467108f-6d8c-465d-b436-0aaeb37b5b57" providerId="ADAL" clId="{C503AF59-AD1B-49D4-BDED-9DB2B4578BA5}" dt="2026-02-28T15:40:08.707" v="251" actId="1076"/>
        <pc:sldMkLst>
          <pc:docMk/>
          <pc:sldMk cId="2998714400" sldId="899"/>
        </pc:sldMkLst>
        <pc:spChg chg="mod">
          <ac:chgData name="MARK FORSYTH" userId="6467108f-6d8c-465d-b436-0aaeb37b5b57" providerId="ADAL" clId="{C503AF59-AD1B-49D4-BDED-9DB2B4578BA5}" dt="2026-02-28T15:40:08.707" v="251" actId="1076"/>
          <ac:spMkLst>
            <pc:docMk/>
            <pc:sldMk cId="2998714400" sldId="899"/>
            <ac:spMk id="6" creationId="{47467C95-B092-662D-AF39-B332D6054E3F}"/>
          </ac:spMkLst>
        </pc:spChg>
        <pc:picChg chg="mod">
          <ac:chgData name="MARK FORSYTH" userId="6467108f-6d8c-465d-b436-0aaeb37b5b57" providerId="ADAL" clId="{C503AF59-AD1B-49D4-BDED-9DB2B4578BA5}" dt="2026-02-28T15:40:03.675" v="250" actId="1076"/>
          <ac:picMkLst>
            <pc:docMk/>
            <pc:sldMk cId="2998714400" sldId="899"/>
            <ac:picMk id="42" creationId="{4201B8B8-373E-71E9-490B-E8D9AC0B6960}"/>
          </ac:picMkLst>
        </pc:picChg>
      </pc:sldChg>
    </pc:docChg>
  </pc:docChgLst>
  <pc:docChgLst>
    <pc:chgData name="Williams, Sian" userId="f643701a-3517-4348-bd1c-bbad90f72c55" providerId="ADAL" clId="{66DBB4B2-6617-4A67-9DB0-51A02D214305}"/>
    <pc:docChg chg="undo custSel modSld modMainMaster">
      <pc:chgData name="Williams, Sian" userId="f643701a-3517-4348-bd1c-bbad90f72c55" providerId="ADAL" clId="{66DBB4B2-6617-4A67-9DB0-51A02D214305}" dt="2026-03-18T15:05:58.684" v="26" actId="14100"/>
      <pc:docMkLst>
        <pc:docMk/>
      </pc:docMkLst>
      <pc:sldChg chg="addSp modSp mod">
        <pc:chgData name="Williams, Sian" userId="f643701a-3517-4348-bd1c-bbad90f72c55" providerId="ADAL" clId="{66DBB4B2-6617-4A67-9DB0-51A02D214305}" dt="2026-03-18T15:04:31.477" v="21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8T15:04:17.687" v="19" actId="1076"/>
          <ac:spMkLst>
            <pc:docMk/>
            <pc:sldMk cId="2402489006" sldId="512"/>
            <ac:spMk id="3" creationId="{C100DF00-DDB1-9E17-D96C-C839324D3C8E}"/>
          </ac:spMkLst>
        </pc:spChg>
        <pc:spChg chg="add mod">
          <ac:chgData name="Williams, Sian" userId="f643701a-3517-4348-bd1c-bbad90f72c55" providerId="ADAL" clId="{66DBB4B2-6617-4A67-9DB0-51A02D214305}" dt="2026-03-18T15:04:31.477" v="21"/>
          <ac:spMkLst>
            <pc:docMk/>
            <pc:sldMk cId="2402489006" sldId="512"/>
            <ac:spMk id="4" creationId="{3E34C96B-CB1D-7AFF-5A2C-97809EEF0B59}"/>
          </ac:spMkLst>
        </pc:spChg>
      </pc:sldChg>
      <pc:sldChg chg="modSp mod">
        <pc:chgData name="Williams, Sian" userId="f643701a-3517-4348-bd1c-bbad90f72c55" providerId="ADAL" clId="{66DBB4B2-6617-4A67-9DB0-51A02D214305}" dt="2026-03-18T15:03:15.916" v="10" actId="14100"/>
        <pc:sldMkLst>
          <pc:docMk/>
          <pc:sldMk cId="3661908118" sldId="837"/>
        </pc:sldMkLst>
        <pc:spChg chg="mod">
          <ac:chgData name="Williams, Sian" userId="f643701a-3517-4348-bd1c-bbad90f72c55" providerId="ADAL" clId="{66DBB4B2-6617-4A67-9DB0-51A02D214305}" dt="2026-03-18T15:03:15.916" v="10" actId="1410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5:05:58.684" v="26" actId="14100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5:05:58.684" v="26" actId="14100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5:03:35.265" v="15" actId="255"/>
        <pc:sldMkLst>
          <pc:docMk/>
          <pc:sldMk cId="995828098" sldId="879"/>
        </pc:sldMkLst>
        <pc:spChg chg="mod">
          <ac:chgData name="Williams, Sian" userId="f643701a-3517-4348-bd1c-bbad90f72c55" providerId="ADAL" clId="{66DBB4B2-6617-4A67-9DB0-51A02D214305}" dt="2026-03-18T15:03:35.265" v="15" actId="255"/>
          <ac:spMkLst>
            <pc:docMk/>
            <pc:sldMk cId="995828098" sldId="879"/>
            <ac:spMk id="2" creationId="{53DF1BEB-49EA-22A0-093D-566E0231A6F3}"/>
          </ac:spMkLst>
        </pc:spChg>
        <pc:spChg chg="mod">
          <ac:chgData name="Williams, Sian" userId="f643701a-3517-4348-bd1c-bbad90f72c55" providerId="ADAL" clId="{66DBB4B2-6617-4A67-9DB0-51A02D214305}" dt="2026-03-18T15:03:21.084" v="11" actId="20577"/>
          <ac:spMkLst>
            <pc:docMk/>
            <pc:sldMk cId="995828098" sldId="879"/>
            <ac:spMk id="4" creationId="{0546043D-6CEF-07B2-C159-E7365127CC2E}"/>
          </ac:spMkLst>
        </pc:spChg>
      </pc:sldChg>
      <pc:sldChg chg="modSp mod">
        <pc:chgData name="Williams, Sian" userId="f643701a-3517-4348-bd1c-bbad90f72c55" providerId="ADAL" clId="{66DBB4B2-6617-4A67-9DB0-51A02D214305}" dt="2026-03-18T15:03:51.349" v="17" actId="255"/>
        <pc:sldMkLst>
          <pc:docMk/>
          <pc:sldMk cId="908633675" sldId="880"/>
        </pc:sldMkLst>
        <pc:spChg chg="mod">
          <ac:chgData name="Williams, Sian" userId="f643701a-3517-4348-bd1c-bbad90f72c55" providerId="ADAL" clId="{66DBB4B2-6617-4A67-9DB0-51A02D214305}" dt="2026-03-18T15:03:51.349" v="17" actId="255"/>
          <ac:spMkLst>
            <pc:docMk/>
            <pc:sldMk cId="908633675" sldId="880"/>
            <ac:spMk id="2" creationId="{7B6BB51A-D018-BB94-F7D9-867FD382EA86}"/>
          </ac:spMkLst>
        </pc:spChg>
      </pc:sldChg>
      <pc:sldChg chg="modSp mod">
        <pc:chgData name="Williams, Sian" userId="f643701a-3517-4348-bd1c-bbad90f72c55" providerId="ADAL" clId="{66DBB4B2-6617-4A67-9DB0-51A02D214305}" dt="2026-03-18T15:03:43.152" v="16" actId="255"/>
        <pc:sldMkLst>
          <pc:docMk/>
          <pc:sldMk cId="1175902981" sldId="883"/>
        </pc:sldMkLst>
        <pc:spChg chg="mod">
          <ac:chgData name="Williams, Sian" userId="f643701a-3517-4348-bd1c-bbad90f72c55" providerId="ADAL" clId="{66DBB4B2-6617-4A67-9DB0-51A02D214305}" dt="2026-03-18T15:03:43.152" v="16" actId="255"/>
          <ac:spMkLst>
            <pc:docMk/>
            <pc:sldMk cId="1175902981" sldId="883"/>
            <ac:spMk id="2" creationId="{901375F2-BCB8-DD04-30A9-0B9C24B709EB}"/>
          </ac:spMkLst>
        </pc:spChg>
      </pc:sldChg>
      <pc:sldChg chg="modSp mod">
        <pc:chgData name="Williams, Sian" userId="f643701a-3517-4348-bd1c-bbad90f72c55" providerId="ADAL" clId="{66DBB4B2-6617-4A67-9DB0-51A02D214305}" dt="2026-03-18T15:03:58.277" v="18" actId="255"/>
        <pc:sldMkLst>
          <pc:docMk/>
          <pc:sldMk cId="3157980526" sldId="895"/>
        </pc:sldMkLst>
        <pc:spChg chg="mod">
          <ac:chgData name="Williams, Sian" userId="f643701a-3517-4348-bd1c-bbad90f72c55" providerId="ADAL" clId="{66DBB4B2-6617-4A67-9DB0-51A02D214305}" dt="2026-03-18T15:03:58.277" v="18" actId="255"/>
          <ac:spMkLst>
            <pc:docMk/>
            <pc:sldMk cId="3157980526" sldId="895"/>
            <ac:spMk id="2" creationId="{2137A825-B789-E89B-50E9-84ACA94EFF27}"/>
          </ac:spMkLst>
        </pc:spChg>
      </pc:sldChg>
      <pc:sldMasterChg chg="addSp modSp mod">
        <pc:chgData name="Williams, Sian" userId="f643701a-3517-4348-bd1c-bbad90f72c55" providerId="ADAL" clId="{66DBB4B2-6617-4A67-9DB0-51A02D214305}" dt="2026-03-18T15:02:49.954" v="3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5:02:31.838" v="1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5:02:49.954" v="3" actId="1076"/>
          <ac:picMkLst>
            <pc:docMk/>
            <pc:sldMasterMk cId="2966563060" sldId="2147483653"/>
            <ac:picMk id="2" creationId="{242AD13D-A9B2-C8A3-8179-58975892FA80}"/>
          </ac:picMkLst>
        </pc:picChg>
      </pc:sldMasterChg>
    </pc:docChg>
  </pc:docChgLst>
  <pc:docChgLst>
    <pc:chgData name="Andrasko, Rhiannon" userId="S::rhiannon.andrasko@wjec.co.uk::15be4c62-2de6-4343-a7f4-3c209826edd1" providerId="AD" clId="Web-{7489759B-E984-63B7-9C49-D79BE5033C39}"/>
    <pc:docChg chg="mod modSld">
      <pc:chgData name="Andrasko, Rhiannon" userId="S::rhiannon.andrasko@wjec.co.uk::15be4c62-2de6-4343-a7f4-3c209826edd1" providerId="AD" clId="Web-{7489759B-E984-63B7-9C49-D79BE5033C39}" dt="2026-03-19T16:06:08.402" v="2"/>
      <pc:docMkLst>
        <pc:docMk/>
      </pc:docMkLst>
      <pc:sldChg chg="modSp">
        <pc:chgData name="Andrasko, Rhiannon" userId="S::rhiannon.andrasko@wjec.co.uk::15be4c62-2de6-4343-a7f4-3c209826edd1" providerId="AD" clId="Web-{7489759B-E984-63B7-9C49-D79BE5033C39}" dt="2026-03-19T15:42:15.913" v="1" actId="20577"/>
        <pc:sldMkLst>
          <pc:docMk/>
          <pc:sldMk cId="3661908118" sldId="837"/>
        </pc:sldMkLst>
        <pc:spChg chg="mod">
          <ac:chgData name="Andrasko, Rhiannon" userId="S::rhiannon.andrasko@wjec.co.uk::15be4c62-2de6-4343-a7f4-3c209826edd1" providerId="AD" clId="Web-{7489759B-E984-63B7-9C49-D79BE5033C39}" dt="2026-03-19T15:42:15.913" v="1" actId="20577"/>
          <ac:spMkLst>
            <pc:docMk/>
            <pc:sldMk cId="3661908118" sldId="837"/>
            <ac:spMk id="4" creationId="{BBFFC9DD-99F6-E5CA-5CF5-B1C6B4D6BB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(EN378: 2016)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9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536F-9F70-C972-2D34-302D8F33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E4FBF-A160-9B5A-0AA1-5B47A1E20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49CF8-83A9-BCD1-5AE8-4081CF5C6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0895-FC09-7E3A-741C-F408B027E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2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2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FF47-F6A4-E85D-42BB-67689BC71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2F2A1-8D6C-4B16-1DD3-539BCC6E5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3360E-CAAF-AD17-0FF4-9A11C04E5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202E2-DE9B-045B-0959-9276C81C7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5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4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43471" y="84778"/>
            <a:ext cx="5753357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42AD13D-A9B2-C8A3-8179-58975892FA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990" y="151652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K1.6f: The function of system storage pressure vessels in industrial and commercial systems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A46D-1F55-3F04-EDF7-C3F728702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3995-8AAA-1045-2687-D755EE4F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Function of suction accumulator/surge drum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0D8-3B4E-A4C9-DA53-0D33E65E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26" y="2849843"/>
            <a:ext cx="4359002" cy="22733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3EC30B-A62E-5F36-774D-781AE8500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556" y="2945632"/>
            <a:ext cx="1671828" cy="1822704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066C7CC5-77A2-3FDF-B1F3-B942856E99C2}"/>
              </a:ext>
            </a:extLst>
          </p:cNvPr>
          <p:cNvSpPr/>
          <p:nvPr/>
        </p:nvSpPr>
        <p:spPr>
          <a:xfrm rot="16200000">
            <a:off x="3578950" y="2535869"/>
            <a:ext cx="149215" cy="21043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6D602A2-5CC5-77F6-E92B-A16AC750ABA8}"/>
              </a:ext>
            </a:extLst>
          </p:cNvPr>
          <p:cNvSpPr/>
          <p:nvPr/>
        </p:nvSpPr>
        <p:spPr>
          <a:xfrm rot="16200000">
            <a:off x="3578950" y="4948879"/>
            <a:ext cx="149215" cy="21043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6DF6DA-9715-61D3-B7D8-1C6F9F2B7B80}"/>
              </a:ext>
            </a:extLst>
          </p:cNvPr>
          <p:cNvSpPr txBox="1"/>
          <p:nvPr/>
        </p:nvSpPr>
        <p:spPr>
          <a:xfrm>
            <a:off x="1169151" y="455501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noProof="0" dirty="0"/>
              <a:t>Flooded </a:t>
            </a:r>
          </a:p>
          <a:p>
            <a:r>
              <a:rPr lang="en-GB" sz="1800" noProof="0" dirty="0"/>
              <a:t>evaporator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BF40D2-EDF8-EA3D-EEA5-FF0C39C2598E}"/>
              </a:ext>
            </a:extLst>
          </p:cNvPr>
          <p:cNvSpPr txBox="1"/>
          <p:nvPr/>
        </p:nvSpPr>
        <p:spPr>
          <a:xfrm>
            <a:off x="2748060" y="31733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noProof="0" dirty="0"/>
              <a:t>Surge drum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156EA2-CF6C-060E-FDDE-3EE505EE63BA}"/>
              </a:ext>
            </a:extLst>
          </p:cNvPr>
          <p:cNvSpPr txBox="1"/>
          <p:nvPr/>
        </p:nvSpPr>
        <p:spPr>
          <a:xfrm>
            <a:off x="2237604" y="1824040"/>
            <a:ext cx="241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 dirty="0"/>
              <a:t>Low pressure vapour return to compressor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02F4D-BA86-A474-8807-51CDD3B7EBB6}"/>
              </a:ext>
            </a:extLst>
          </p:cNvPr>
          <p:cNvSpPr txBox="1"/>
          <p:nvPr/>
        </p:nvSpPr>
        <p:spPr>
          <a:xfrm>
            <a:off x="2748060" y="544660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noProof="0" dirty="0"/>
              <a:t>Low pressure liquid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422AD8-4B20-8DB1-E487-DC7D395173A3}"/>
              </a:ext>
            </a:extLst>
          </p:cNvPr>
          <p:cNvSpPr txBox="1"/>
          <p:nvPr/>
        </p:nvSpPr>
        <p:spPr>
          <a:xfrm>
            <a:off x="9278537" y="2692334"/>
            <a:ext cx="241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 dirty="0"/>
              <a:t>Low pressure vapour return to compressor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201CDA-C1A2-BD73-70B2-60A2E682B4EC}"/>
              </a:ext>
            </a:extLst>
          </p:cNvPr>
          <p:cNvSpPr txBox="1"/>
          <p:nvPr/>
        </p:nvSpPr>
        <p:spPr>
          <a:xfrm>
            <a:off x="6727619" y="261772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noProof="0" dirty="0"/>
              <a:t>Low pressure </a:t>
            </a:r>
          </a:p>
          <a:p>
            <a:r>
              <a:rPr lang="en-GB" sz="1800" noProof="0" dirty="0"/>
              <a:t>liquid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E70E49-AD11-5ED8-FB75-0929EA5B4144}"/>
              </a:ext>
            </a:extLst>
          </p:cNvPr>
          <p:cNvSpPr txBox="1"/>
          <p:nvPr/>
        </p:nvSpPr>
        <p:spPr>
          <a:xfrm>
            <a:off x="7805832" y="450885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noProof="0" dirty="0"/>
              <a:t>Liquid separator</a:t>
            </a:r>
          </a:p>
        </p:txBody>
      </p:sp>
    </p:spTree>
    <p:extLst>
      <p:ext uri="{BB962C8B-B14F-4D97-AF65-F5344CB8AC3E}">
        <p14:creationId xmlns:p14="http://schemas.microsoft.com/office/powerpoint/2010/main" val="115701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23B4-8210-9324-CFFD-F0782EE79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>
            <a:extLst>
              <a:ext uri="{FF2B5EF4-FFF2-40B4-BE49-F238E27FC236}">
                <a16:creationId xmlns:a16="http://schemas.microsoft.com/office/drawing/2014/main" id="{465C21EC-A894-0839-30BA-9758969DB04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900881" y="1989578"/>
            <a:ext cx="152257" cy="211140"/>
            <a:chOff x="2454" y="1450"/>
            <a:chExt cx="389" cy="130"/>
          </a:xfrm>
          <a:solidFill>
            <a:schemeClr val="bg1"/>
          </a:solidFill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15D5411B-4242-326D-5C1A-343106308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1450"/>
              <a:ext cx="389" cy="13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A8D9F148-CB4D-7BEF-FA81-EFD07FC57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1450"/>
              <a:ext cx="389" cy="130"/>
            </a:xfrm>
            <a:prstGeom prst="rect">
              <a:avLst/>
            </a:prstGeom>
            <a:grp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7" name="Rectangle 52">
            <a:extLst>
              <a:ext uri="{FF2B5EF4-FFF2-40B4-BE49-F238E27FC236}">
                <a16:creationId xmlns:a16="http://schemas.microsoft.com/office/drawing/2014/main" id="{2DC32D5E-DEDE-D0C5-6B6F-10E7FE9EB9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292186" y="5563191"/>
            <a:ext cx="147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ECACA-511E-33BB-B69E-EE0B33C9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Liquid receiver and liquid separator location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5CBBCA-E4E9-F03E-881A-FDD0BF52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34" y="1671207"/>
            <a:ext cx="7308491" cy="42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74057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cs typeface="Arial"/>
              </a:rPr>
              <a:t>You should now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Recall</a:t>
            </a:r>
            <a:r>
              <a:rPr lang="en-GB" noProof="0" dirty="0">
                <a:solidFill>
                  <a:srgbClr val="FF0000"/>
                </a:solidFill>
                <a:cs typeface="Arial"/>
              </a:rPr>
              <a:t> </a:t>
            </a:r>
            <a:r>
              <a:rPr lang="en-GB" b="0" i="0" kern="1200" noProof="0" dirty="0">
                <a:effectLst/>
                <a:cs typeface="Arial"/>
              </a:rPr>
              <a:t>different types of </a:t>
            </a:r>
            <a:r>
              <a:rPr lang="en-GB" kern="1200" noProof="0" dirty="0">
                <a:cs typeface="Arial"/>
              </a:rPr>
              <a:t>storage vessels.</a:t>
            </a:r>
            <a:endParaRPr lang="en-GB" b="0" i="0" kern="1200" noProof="0" dirty="0">
              <a:effectLst/>
              <a:cs typeface="Arial"/>
            </a:endParaRP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Explain</a:t>
            </a:r>
            <a:r>
              <a:rPr lang="en-GB" noProof="0" dirty="0">
                <a:solidFill>
                  <a:srgbClr val="111111"/>
                </a:solidFill>
                <a:cs typeface="Arial"/>
              </a:rPr>
              <a:t> </a:t>
            </a:r>
            <a:r>
              <a:rPr lang="en-GB" noProof="0" dirty="0">
                <a:cs typeface="Arial"/>
              </a:rPr>
              <a:t>the </a:t>
            </a:r>
            <a:r>
              <a:rPr lang="en-GB" b="0" i="0" noProof="0" dirty="0">
                <a:effectLst/>
                <a:cs typeface="Arial"/>
              </a:rPr>
              <a:t>basic principles of storage vessels.</a:t>
            </a:r>
            <a:endParaRPr lang="en-GB" noProof="0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Examine</a:t>
            </a:r>
            <a:r>
              <a:rPr lang="en-GB" noProof="0" dirty="0">
                <a:cs typeface="Arial"/>
              </a:rPr>
              <a:t> the s</a:t>
            </a:r>
            <a:r>
              <a:rPr lang="en-GB" b="0" i="0" noProof="0" dirty="0">
                <a:effectLst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cs typeface="Arial"/>
              </a:rPr>
              <a:t>Select</a:t>
            </a:r>
            <a:r>
              <a:rPr lang="en-GB" noProof="0" dirty="0">
                <a:solidFill>
                  <a:srgbClr val="21C79D"/>
                </a:solidFill>
                <a:cs typeface="Arial"/>
              </a:rPr>
              <a:t> </a:t>
            </a:r>
            <a:r>
              <a:rPr lang="en-GB" noProof="0" dirty="0">
                <a:cs typeface="Arial"/>
              </a:rPr>
              <a:t>and </a:t>
            </a:r>
            <a:r>
              <a:rPr lang="en-GB" b="1" noProof="0" dirty="0">
                <a:cs typeface="Arial"/>
              </a:rPr>
              <a:t>justify</a:t>
            </a:r>
            <a:r>
              <a:rPr lang="en-GB" noProof="0" dirty="0">
                <a:cs typeface="Arial"/>
              </a:rPr>
              <a:t> the best design solution for a given refrigeration and air conditioning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456257" y="1551870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4C96B-CB1D-7AFF-5A2C-97809EEF0B59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217015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operating principles of a range of storage vessels used in refrigeration and air conditioning systems.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types of vessels most common to a range of applications.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757943" cy="4140000"/>
          </a:xfrm>
        </p:spPr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ea typeface="ＭＳ Ｐゴシック"/>
                <a:cs typeface="Arial"/>
              </a:rPr>
              <a:t>Recall</a:t>
            </a:r>
            <a:r>
              <a:rPr lang="en-GB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en-GB" b="0" i="0" kern="1200" noProof="0" dirty="0">
                <a:effectLst/>
                <a:latin typeface="Arial"/>
                <a:ea typeface="ＭＳ Ｐゴシック"/>
                <a:cs typeface="Arial"/>
              </a:rPr>
              <a:t>different types of pressure vessels.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>
                <a:latin typeface="Arial"/>
                <a:ea typeface="ＭＳ Ｐゴシック"/>
                <a:cs typeface="Arial"/>
              </a:rPr>
              <a:t>Explain</a:t>
            </a:r>
            <a:r>
              <a:rPr lang="en-GB" noProof="0">
                <a:latin typeface="Arial"/>
                <a:ea typeface="ＭＳ Ｐゴシック"/>
                <a:cs typeface="Arial"/>
              </a:rPr>
              <a:t> the </a:t>
            </a:r>
            <a:r>
              <a:rPr lang="en-GB" b="0" i="0" noProof="0">
                <a:effectLst/>
                <a:latin typeface="Arial"/>
                <a:ea typeface="ＭＳ Ｐゴシック"/>
                <a:cs typeface="Arial"/>
              </a:rPr>
              <a:t>basic principles </a:t>
            </a:r>
            <a:r>
              <a:rPr lang="en-GB">
                <a:latin typeface="Arial"/>
                <a:cs typeface="Arial"/>
              </a:rPr>
              <a:t>of storage vessels</a:t>
            </a:r>
            <a:r>
              <a:rPr lang="en-GB" b="0" i="0" noProof="0">
                <a:effectLst/>
                <a:latin typeface="Arial"/>
                <a:ea typeface="ＭＳ Ｐゴシック"/>
                <a:cs typeface="Arial"/>
              </a:rPr>
              <a:t>.</a:t>
            </a:r>
            <a:endParaRPr lang="en-GB" noProof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latin typeface="Arial"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ea typeface="ＭＳ Ｐゴシック"/>
                <a:cs typeface="Arial"/>
              </a:rPr>
              <a:t>Examine</a:t>
            </a:r>
            <a:r>
              <a:rPr lang="en-GB" noProof="0" dirty="0">
                <a:latin typeface="Arial"/>
                <a:ea typeface="ＭＳ Ｐゴシック"/>
                <a:cs typeface="Arial"/>
              </a:rPr>
              <a:t> the s</a:t>
            </a:r>
            <a:r>
              <a:rPr lang="en-GB" b="0" i="0" noProof="0" dirty="0">
                <a:effectLst/>
                <a:latin typeface="Arial"/>
                <a:ea typeface="ＭＳ Ｐゴシック"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Select</a:t>
            </a:r>
            <a:r>
              <a:rPr lang="en-GB" noProof="0" dirty="0">
                <a:latin typeface="Arial"/>
                <a:cs typeface="Arial"/>
              </a:rPr>
              <a:t> and </a:t>
            </a:r>
            <a:r>
              <a:rPr lang="en-GB" b="1" noProof="0" dirty="0">
                <a:latin typeface="Arial"/>
                <a:cs typeface="Arial"/>
              </a:rPr>
              <a:t>justify</a:t>
            </a:r>
            <a:r>
              <a:rPr lang="en-GB" noProof="0" dirty="0">
                <a:latin typeface="Arial"/>
                <a:cs typeface="Arial"/>
              </a:rPr>
              <a:t> the best design solution for a given refrigeration or air conditioning installation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B35E-DF25-D95F-5AB0-5BDAEF5D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1BEB-49EA-22A0-093D-566E0231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Storage and pressure vessels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6043D-6CEF-07B2-C159-E7365127CC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5759812" cy="4140000"/>
          </a:xfrm>
        </p:spPr>
        <p:txBody>
          <a:bodyPr wrap="square" anchor="t">
            <a:noAutofit/>
          </a:bodyPr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System storage vessels are typically known as: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High-pressure liquid receiver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Low-pressure liquid separator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Surge drums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They can also be shell and tube types of condensers and evaporators.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5E50912-EE1A-B386-E6AE-F1E8F6976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44138"/>
              </p:ext>
            </p:extLst>
          </p:nvPr>
        </p:nvGraphicFramePr>
        <p:xfrm>
          <a:off x="5190630" y="1493949"/>
          <a:ext cx="6555846" cy="444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820080" imgH="6657840" progId="Visio.Drawing.11">
                  <p:embed/>
                </p:oleObj>
              </mc:Choice>
              <mc:Fallback>
                <p:oleObj name="Visio" r:id="rId2" imgW="9820080" imgH="6657840" progId="Visio.Drawing.11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5E50912-EE1A-B386-E6AE-F1E8F6976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630" y="1493949"/>
                        <a:ext cx="6555846" cy="444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82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FF99-3480-7118-65E1-091352978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75F2-BCB8-DD04-30A9-0B9C24B7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Liquid receiver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E200-BE7B-8F77-4CD5-D77C951218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131415" cy="4365225"/>
          </a:xfrm>
        </p:spPr>
        <p:txBody>
          <a:bodyPr wrap="square" anchor="t">
            <a:noAutofit/>
          </a:bodyPr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Installed as close to the condenser outlet as possible.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To store excess liquid refrigerant, therefore ensuring a constant supply of liquid to the metering device (expansion valve) as the load in the evaporator fluctuates.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Storage capacity should be based on 80% of its internal volume.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Should have isolation valves and pressure relief valves/rupture disc or similar fitted.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90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8265-D329-E42E-AC6F-2C8FB6FF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B51A-D018-BB94-F7D9-867FD382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Function of  liquid receiver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D3E69-DE0E-FB0C-2A6F-42F73EDB52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213302" cy="4140000"/>
          </a:xfrm>
        </p:spPr>
        <p:txBody>
          <a:bodyPr wrap="square" anchor="t">
            <a:normAutofit/>
          </a:bodyPr>
          <a:lstStyle/>
          <a:p>
            <a:r>
              <a:rPr lang="en-GB" noProof="0" dirty="0"/>
              <a:t>The function of a liquid receiver is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Act as a holding tank.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Compensate for load fluctuation in the evaporator.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Used for maintenance by storing liquid after pump down, so that other parts of the system can be worked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Optimises condenser efficiency by preventing overfilling of the condenser during low load conditions.</a:t>
            </a:r>
          </a:p>
        </p:txBody>
      </p:sp>
    </p:spTree>
    <p:extLst>
      <p:ext uri="{BB962C8B-B14F-4D97-AF65-F5344CB8AC3E}">
        <p14:creationId xmlns:p14="http://schemas.microsoft.com/office/powerpoint/2010/main" val="9086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D47F-CDED-B9B6-0731-C4F3F422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A825-B789-E89B-50E9-84ACA94E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Liquid receiver types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668CFF-749A-2A80-8E11-429960312F56}"/>
              </a:ext>
            </a:extLst>
          </p:cNvPr>
          <p:cNvGrpSpPr/>
          <p:nvPr/>
        </p:nvGrpSpPr>
        <p:grpSpPr>
          <a:xfrm>
            <a:off x="2479189" y="1826962"/>
            <a:ext cx="2262245" cy="3756140"/>
            <a:chOff x="365468" y="2255134"/>
            <a:chExt cx="2262245" cy="37561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3A6D18-9A16-8596-4D6D-9C1F8D51D224}"/>
                </a:ext>
              </a:extLst>
            </p:cNvPr>
            <p:cNvSpPr/>
            <p:nvPr/>
          </p:nvSpPr>
          <p:spPr>
            <a:xfrm>
              <a:off x="886496" y="3127881"/>
              <a:ext cx="1023870" cy="2479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B3FB90-DD7E-E7C7-FD6E-C649FFDBECBB}"/>
                </a:ext>
              </a:extLst>
            </p:cNvPr>
            <p:cNvSpPr txBox="1"/>
            <p:nvPr/>
          </p:nvSpPr>
          <p:spPr>
            <a:xfrm>
              <a:off x="1737775" y="2285098"/>
              <a:ext cx="84314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outlet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A8F158-A729-AD3B-6917-21740360A654}"/>
                </a:ext>
              </a:extLst>
            </p:cNvPr>
            <p:cNvSpPr/>
            <p:nvPr/>
          </p:nvSpPr>
          <p:spPr>
            <a:xfrm>
              <a:off x="904631" y="4836013"/>
              <a:ext cx="980832" cy="7601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015B-375E-C006-07CE-DA0207FF7701}"/>
                </a:ext>
              </a:extLst>
            </p:cNvPr>
            <p:cNvSpPr/>
            <p:nvPr/>
          </p:nvSpPr>
          <p:spPr>
            <a:xfrm>
              <a:off x="1556192" y="2835494"/>
              <a:ext cx="89696" cy="2479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788BEC-5734-A922-0AFD-1B5107016E60}"/>
                </a:ext>
              </a:extLst>
            </p:cNvPr>
            <p:cNvSpPr/>
            <p:nvPr/>
          </p:nvSpPr>
          <p:spPr>
            <a:xfrm>
              <a:off x="1095161" y="2835493"/>
              <a:ext cx="89696" cy="447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C03A7ADD-E2DA-A7DC-73C8-6D49A4F98B38}"/>
                </a:ext>
              </a:extLst>
            </p:cNvPr>
            <p:cNvSpPr/>
            <p:nvPr/>
          </p:nvSpPr>
          <p:spPr>
            <a:xfrm>
              <a:off x="961008" y="2259137"/>
              <a:ext cx="321971" cy="437881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2C83694B-D6EB-1FCE-4702-C001B8EBB9A7}"/>
                </a:ext>
              </a:extLst>
            </p:cNvPr>
            <p:cNvSpPr/>
            <p:nvPr/>
          </p:nvSpPr>
          <p:spPr>
            <a:xfrm rot="10800000">
              <a:off x="1428682" y="2274191"/>
              <a:ext cx="321971" cy="437881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D15B3-CC75-86D1-78DF-645E7F8CB428}"/>
                </a:ext>
              </a:extLst>
            </p:cNvPr>
            <p:cNvSpPr txBox="1"/>
            <p:nvPr/>
          </p:nvSpPr>
          <p:spPr>
            <a:xfrm>
              <a:off x="365468" y="2255134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inlet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BB07C-C27F-9628-B030-6B9FB1BD0D49}"/>
                </a:ext>
              </a:extLst>
            </p:cNvPr>
            <p:cNvSpPr txBox="1"/>
            <p:nvPr/>
          </p:nvSpPr>
          <p:spPr>
            <a:xfrm>
              <a:off x="618573" y="5611164"/>
              <a:ext cx="2009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Vertical receiver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F59D39-5132-8961-F7D5-1854B4A833A2}"/>
              </a:ext>
            </a:extLst>
          </p:cNvPr>
          <p:cNvGrpSpPr/>
          <p:nvPr/>
        </p:nvGrpSpPr>
        <p:grpSpPr>
          <a:xfrm>
            <a:off x="6406148" y="3021864"/>
            <a:ext cx="2706014" cy="2217386"/>
            <a:chOff x="2800996" y="3305828"/>
            <a:chExt cx="2706014" cy="22173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28E9FE-8170-5362-0CFE-A59153757608}"/>
                </a:ext>
              </a:extLst>
            </p:cNvPr>
            <p:cNvSpPr/>
            <p:nvPr/>
          </p:nvSpPr>
          <p:spPr>
            <a:xfrm rot="5400000">
              <a:off x="3528732" y="3282906"/>
              <a:ext cx="1023870" cy="2479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BADF37-553F-B708-8DAC-F98A1591FFA4}"/>
                </a:ext>
              </a:extLst>
            </p:cNvPr>
            <p:cNvSpPr/>
            <p:nvPr/>
          </p:nvSpPr>
          <p:spPr>
            <a:xfrm>
              <a:off x="2820472" y="4591318"/>
              <a:ext cx="2442969" cy="43222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BE2336-8EFC-FA49-6A85-FD0C4863AB6A}"/>
                </a:ext>
              </a:extLst>
            </p:cNvPr>
            <p:cNvSpPr/>
            <p:nvPr/>
          </p:nvSpPr>
          <p:spPr>
            <a:xfrm>
              <a:off x="3041813" y="3882979"/>
              <a:ext cx="145707" cy="1989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Arrow: Bent-Up 17">
              <a:extLst>
                <a:ext uri="{FF2B5EF4-FFF2-40B4-BE49-F238E27FC236}">
                  <a16:creationId xmlns:a16="http://schemas.microsoft.com/office/drawing/2014/main" id="{CACF8FA5-D23E-375E-00B1-F959C16F6792}"/>
                </a:ext>
              </a:extLst>
            </p:cNvPr>
            <p:cNvSpPr/>
            <p:nvPr/>
          </p:nvSpPr>
          <p:spPr>
            <a:xfrm>
              <a:off x="4584879" y="3721994"/>
              <a:ext cx="553791" cy="1085434"/>
            </a:xfrm>
            <a:prstGeom prst="bentUpArrow">
              <a:avLst>
                <a:gd name="adj1" fmla="val 13542"/>
                <a:gd name="adj2" fmla="val 25000"/>
                <a:gd name="adj3" fmla="val 1770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D8BE3F-A083-F4C6-EB7E-F23D42EB46BD}"/>
                </a:ext>
              </a:extLst>
            </p:cNvPr>
            <p:cNvSpPr txBox="1"/>
            <p:nvPr/>
          </p:nvSpPr>
          <p:spPr>
            <a:xfrm>
              <a:off x="4663862" y="3305828"/>
              <a:ext cx="84314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outlet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75B302-9953-86FC-F02E-A02E625F02C8}"/>
                </a:ext>
              </a:extLst>
            </p:cNvPr>
            <p:cNvSpPr txBox="1"/>
            <p:nvPr/>
          </p:nvSpPr>
          <p:spPr>
            <a:xfrm>
              <a:off x="2820473" y="3374544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inlet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5E29DC-5680-C73B-DE9A-903A3CEF1515}"/>
                </a:ext>
              </a:extLst>
            </p:cNvPr>
            <p:cNvSpPr txBox="1"/>
            <p:nvPr/>
          </p:nvSpPr>
          <p:spPr>
            <a:xfrm>
              <a:off x="3076296" y="5123104"/>
              <a:ext cx="2380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Horizontal 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98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78130-EE4C-ACAE-1AC0-0A018B8D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BF10-DF92-65D8-D32B-6FCB3138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 location of the liquid receiver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4777489-5D92-2697-B016-3A1815F7E31A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2303463" y="1704976"/>
            <a:ext cx="6769100" cy="4275138"/>
            <a:chOff x="1451" y="1074"/>
            <a:chExt cx="4264" cy="269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265540C-A576-D915-3BE7-23B0EB7240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1" y="1075"/>
              <a:ext cx="4264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67843C1C-E4DC-487D-E04E-A0B0C4584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" y="1224"/>
              <a:ext cx="4247" cy="2539"/>
              <a:chOff x="1453" y="1224"/>
              <a:chExt cx="4247" cy="2539"/>
            </a:xfrm>
          </p:grpSpPr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398EF869-B223-8893-67E0-94DBAF8293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" y="1224"/>
                <a:ext cx="4247" cy="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Oval 6">
                <a:extLst>
                  <a:ext uri="{FF2B5EF4-FFF2-40B4-BE49-F238E27FC236}">
                    <a16:creationId xmlns:a16="http://schemas.microsoft.com/office/drawing/2014/main" id="{5C34424B-8AF6-25FE-9149-FC2F54F16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2273"/>
                <a:ext cx="215" cy="173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F9F01CB5-759B-8E04-A707-2972D7B96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360"/>
                <a:ext cx="1038" cy="0"/>
              </a:xfrm>
              <a:prstGeom prst="line">
                <a:avLst/>
              </a:prstGeom>
              <a:noFill/>
              <a:ln w="12700" cap="flat">
                <a:solidFill>
                  <a:srgbClr val="FC01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D14409CF-D3E1-EA87-0697-CA245D64E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2360"/>
                <a:ext cx="952" cy="0"/>
              </a:xfrm>
              <a:prstGeom prst="line">
                <a:avLst/>
              </a:prstGeom>
              <a:noFill/>
              <a:ln w="12700" cap="flat">
                <a:solidFill>
                  <a:srgbClr val="FC01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C187FF33-15AE-DA20-A1B4-025EEF3AB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0" y="1494"/>
                <a:ext cx="0" cy="866"/>
              </a:xfrm>
              <a:prstGeom prst="line">
                <a:avLst/>
              </a:prstGeom>
              <a:noFill/>
              <a:ln w="12700" cap="flat">
                <a:solidFill>
                  <a:srgbClr val="FC01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8B4D4D24-B1ED-E719-0379-76CF32DB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9" y="1537"/>
                <a:ext cx="0" cy="73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1C3A7107-FAE0-A3F9-F4A8-1FDF52064F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54" y="1450"/>
                <a:ext cx="389" cy="130"/>
                <a:chOff x="2454" y="1450"/>
                <a:chExt cx="389" cy="130"/>
              </a:xfrm>
            </p:grpSpPr>
            <p:sp>
              <p:nvSpPr>
                <p:cNvPr id="50" name="Rectangle 11">
                  <a:extLst>
                    <a:ext uri="{FF2B5EF4-FFF2-40B4-BE49-F238E27FC236}">
                      <a16:creationId xmlns:a16="http://schemas.microsoft.com/office/drawing/2014/main" id="{42144DB8-AAC3-24F1-9B49-9E8FEFD01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4" y="1450"/>
                  <a:ext cx="389" cy="130"/>
                </a:xfrm>
                <a:prstGeom prst="rect">
                  <a:avLst/>
                </a:pr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  <p:sp>
              <p:nvSpPr>
                <p:cNvPr id="51" name="Rectangle 12">
                  <a:extLst>
                    <a:ext uri="{FF2B5EF4-FFF2-40B4-BE49-F238E27FC236}">
                      <a16:creationId xmlns:a16="http://schemas.microsoft.com/office/drawing/2014/main" id="{0700F64E-5B9F-FBF1-F388-DE983D59D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4" y="1450"/>
                  <a:ext cx="389" cy="130"/>
                </a:xfrm>
                <a:prstGeom prst="rect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</p:grp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C7122251-A5B2-7A6D-6D22-6007C5F7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7" y="1321"/>
                <a:ext cx="63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Accumulator</a:t>
                </a:r>
                <a:endParaRPr kumimoji="0" lang="en-GB" sz="1800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7F6F71AD-BDCD-7824-1564-1D7A77E95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2479"/>
                <a:ext cx="77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Hot Gas Bypass</a:t>
                </a:r>
                <a:endParaRPr kumimoji="0" lang="en-GB" sz="1800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13F5AD95-C79D-9EBE-ABB7-8FF3687CD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6" y="1710"/>
                <a:ext cx="0" cy="91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9931D969-499C-D240-6FE6-EC0BC427B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6" y="2620"/>
                <a:ext cx="259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6208B12A-2DD9-BA29-68F7-97C346136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6" y="1710"/>
                <a:ext cx="38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grpSp>
            <p:nvGrpSpPr>
              <p:cNvPr id="21" name="Group 23">
                <a:extLst>
                  <a:ext uri="{FF2B5EF4-FFF2-40B4-BE49-F238E27FC236}">
                    <a16:creationId xmlns:a16="http://schemas.microsoft.com/office/drawing/2014/main" id="{76918C8E-9E62-69BE-17EC-2C057FE7F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1" y="1494"/>
                <a:ext cx="87" cy="43"/>
                <a:chOff x="3231" y="1494"/>
                <a:chExt cx="87" cy="43"/>
              </a:xfrm>
            </p:grpSpPr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F9D78FBE-2743-7E1B-E88E-BBBBD4A6F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1" y="1494"/>
                  <a:ext cx="87" cy="43"/>
                </a:xfrm>
                <a:prstGeom prst="ellipse">
                  <a:avLst/>
                </a:prstGeom>
                <a:solidFill>
                  <a:srgbClr val="CECECE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  <p:sp>
              <p:nvSpPr>
                <p:cNvPr id="49" name="Oval 22">
                  <a:extLst>
                    <a:ext uri="{FF2B5EF4-FFF2-40B4-BE49-F238E27FC236}">
                      <a16:creationId xmlns:a16="http://schemas.microsoft.com/office/drawing/2014/main" id="{3D07CC67-305E-B94F-B98D-32C71D472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1" y="1494"/>
                  <a:ext cx="87" cy="43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</p:grpSp>
          <p:grpSp>
            <p:nvGrpSpPr>
              <p:cNvPr id="22" name="Group 26">
                <a:extLst>
                  <a:ext uri="{FF2B5EF4-FFF2-40B4-BE49-F238E27FC236}">
                    <a16:creationId xmlns:a16="http://schemas.microsoft.com/office/drawing/2014/main" id="{F67253C7-32D6-C97D-9990-B43D79FF0E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7" y="1450"/>
                <a:ext cx="86" cy="42"/>
                <a:chOff x="3837" y="1450"/>
                <a:chExt cx="86" cy="42"/>
              </a:xfrm>
            </p:grpSpPr>
            <p:sp>
              <p:nvSpPr>
                <p:cNvPr id="46" name="Oval 24">
                  <a:extLst>
                    <a:ext uri="{FF2B5EF4-FFF2-40B4-BE49-F238E27FC236}">
                      <a16:creationId xmlns:a16="http://schemas.microsoft.com/office/drawing/2014/main" id="{8F3C6C5B-1BAD-B532-C224-6475758C1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7" y="1450"/>
                  <a:ext cx="86" cy="42"/>
                </a:xfrm>
                <a:prstGeom prst="ellipse">
                  <a:avLst/>
                </a:prstGeom>
                <a:solidFill>
                  <a:srgbClr val="CECECE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  <p:sp>
              <p:nvSpPr>
                <p:cNvPr id="47" name="Oval 25">
                  <a:extLst>
                    <a:ext uri="{FF2B5EF4-FFF2-40B4-BE49-F238E27FC236}">
                      <a16:creationId xmlns:a16="http://schemas.microsoft.com/office/drawing/2014/main" id="{B0FF9DF2-10AF-CEDB-7910-20F3740A0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7" y="1450"/>
                  <a:ext cx="86" cy="42"/>
                </a:xfrm>
                <a:prstGeom prst="ellips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noProof="0" dirty="0"/>
                </a:p>
              </p:txBody>
            </p:sp>
          </p:grpSp>
          <p:pic>
            <p:nvPicPr>
              <p:cNvPr id="1052" name="Picture 28">
                <a:extLst>
                  <a:ext uri="{FF2B5EF4-FFF2-40B4-BE49-F238E27FC236}">
                    <a16:creationId xmlns:a16="http://schemas.microsoft.com/office/drawing/2014/main" id="{D391B196-A63D-6717-B8DF-AD3EEBCB1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" y="1224"/>
                <a:ext cx="4247" cy="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52">
              <a:extLst>
                <a:ext uri="{FF2B5EF4-FFF2-40B4-BE49-F238E27FC236}">
                  <a16:creationId xmlns:a16="http://schemas.microsoft.com/office/drawing/2014/main" id="{83DDA7A2-7C20-9F22-A729-F438F204F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1074"/>
              <a:ext cx="9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3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A94F3-3639-D0F9-F0F0-DFB7A64B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81D7-11BE-0344-E111-81CD4EC6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Function of suction accumulator/surge drum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09310-FBDE-ECC7-D849-C4FB31B459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976488" cy="4140000"/>
          </a:xfrm>
        </p:spPr>
        <p:txBody>
          <a:bodyPr wrap="square" anchor="t">
            <a:normAutofit/>
          </a:bodyPr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Often referred to as a liquid separator or buffer vessel.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Located between the evaporator and compressor.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Primary function is to prevent liquid refrigerant from entering the compressor.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Surge drums (low-pressure receiver) are used on larger flooded evaporator systems where the risk of load variations can exist.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189CB-041A-79D6-F251-22E45978BF78}"/>
              </a:ext>
            </a:extLst>
          </p:cNvPr>
          <p:cNvGrpSpPr/>
          <p:nvPr/>
        </p:nvGrpSpPr>
        <p:grpSpPr>
          <a:xfrm>
            <a:off x="8593221" y="1959313"/>
            <a:ext cx="3286404" cy="2198882"/>
            <a:chOff x="8336487" y="3870000"/>
            <a:chExt cx="3286404" cy="219888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201B8B8-373E-71E9-490B-E8D9AC0B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1063" y="4246178"/>
              <a:ext cx="1671828" cy="18227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F01A1F-29A1-D4E8-B01D-918EB6F7CDB2}"/>
                </a:ext>
              </a:extLst>
            </p:cNvPr>
            <p:cNvSpPr txBox="1"/>
            <p:nvPr/>
          </p:nvSpPr>
          <p:spPr>
            <a:xfrm>
              <a:off x="8336487" y="4957475"/>
              <a:ext cx="1952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vapour  &amp; liquid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467C95-B092-662D-AF39-B332D6054E3F}"/>
                </a:ext>
              </a:extLst>
            </p:cNvPr>
            <p:cNvSpPr txBox="1"/>
            <p:nvPr/>
          </p:nvSpPr>
          <p:spPr>
            <a:xfrm>
              <a:off x="10654356" y="3870000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vapour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714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E14E2B-2309-4C11-9F25-F4150F4BB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41F6D-BBDE-4B15-9860-57A05AB8973C}">
  <ds:schemaRefs>
    <ds:schemaRef ds:uri="7c04300a-231c-4281-9146-a98f6f4a7aff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01e15224-84b2-4570-bdea-a67bb94d0921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1814</TotalTime>
  <Words>549</Words>
  <Application>Microsoft Office PowerPoint</Application>
  <PresentationFormat>Custom</PresentationFormat>
  <Paragraphs>86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inherit</vt:lpstr>
      <vt:lpstr>Lucida Grande</vt:lpstr>
      <vt:lpstr>Times New Roman</vt:lpstr>
      <vt:lpstr>1_Default Design</vt:lpstr>
      <vt:lpstr>Visio</vt:lpstr>
      <vt:lpstr>PowerPoint Presentation</vt:lpstr>
      <vt:lpstr>Introduction</vt:lpstr>
      <vt:lpstr>Objectives</vt:lpstr>
      <vt:lpstr>Storage and pressure vessels</vt:lpstr>
      <vt:lpstr>Liquid receiver</vt:lpstr>
      <vt:lpstr>Function of  liquid receiver</vt:lpstr>
      <vt:lpstr>Liquid receiver types</vt:lpstr>
      <vt:lpstr>The location of the liquid receiver</vt:lpstr>
      <vt:lpstr>Function of suction accumulator/surge drum</vt:lpstr>
      <vt:lpstr>Function of suction accumulator/surge drum</vt:lpstr>
      <vt:lpstr>Liquid receiver and liquid separator location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Williams, Sian</cp:lastModifiedBy>
  <cp:revision>8</cp:revision>
  <dcterms:created xsi:type="dcterms:W3CDTF">2025-04-15T10:44:23Z</dcterms:created>
  <dcterms:modified xsi:type="dcterms:W3CDTF">2026-03-27T08:35:50Z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