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Lst>
  <p:notesMasterIdLst>
    <p:notesMasterId r:id="rId32"/>
  </p:notesMasterIdLst>
  <p:handoutMasterIdLst>
    <p:handoutMasterId r:id="rId33"/>
  </p:handoutMasterIdLst>
  <p:sldIdLst>
    <p:sldId id="884" r:id="rId5"/>
    <p:sldId id="885" r:id="rId6"/>
    <p:sldId id="886" r:id="rId7"/>
    <p:sldId id="887" r:id="rId8"/>
    <p:sldId id="888" r:id="rId9"/>
    <p:sldId id="889" r:id="rId10"/>
    <p:sldId id="890" r:id="rId11"/>
    <p:sldId id="891" r:id="rId12"/>
    <p:sldId id="892" r:id="rId13"/>
    <p:sldId id="893" r:id="rId14"/>
    <p:sldId id="895" r:id="rId15"/>
    <p:sldId id="897" r:id="rId16"/>
    <p:sldId id="898" r:id="rId17"/>
    <p:sldId id="899" r:id="rId18"/>
    <p:sldId id="900" r:id="rId19"/>
    <p:sldId id="901" r:id="rId20"/>
    <p:sldId id="902" r:id="rId21"/>
    <p:sldId id="903" r:id="rId22"/>
    <p:sldId id="904" r:id="rId23"/>
    <p:sldId id="905" r:id="rId24"/>
    <p:sldId id="907" r:id="rId25"/>
    <p:sldId id="906" r:id="rId26"/>
    <p:sldId id="908" r:id="rId27"/>
    <p:sldId id="909" r:id="rId28"/>
    <p:sldId id="910" r:id="rId29"/>
    <p:sldId id="838" r:id="rId30"/>
    <p:sldId id="512" r:id="rId31"/>
  </p:sldIdLst>
  <p:sldSz cx="12239625" cy="6840538"/>
  <p:notesSz cx="6858000" cy="9144000"/>
  <p:custDataLst>
    <p:tags r:id="rId34"/>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55" userDrawn="1">
          <p15:clr>
            <a:srgbClr val="A4A3A4"/>
          </p15:clr>
        </p15:guide>
        <p15:guide id="2" pos="385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932204-F0BA-0132-6699-423C630CB3FF}" name="Mark Thirlwell" initials="MT" userId="S::mark.thirlwell@eal.org.uk::0eea46bc-1a08-4dae-8290-d9217da89020" providerId="AD"/>
  <p188:author id="{5BD82555-537F-E2F1-613C-D8E839C8829C}" name="Andrasko, Rhiannon" initials="AR" userId="S::rhiannon.andrasko@wjec.co.uk::15be4c62-2de6-4343-a7f4-3c209826ed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Prodger" initials="CP" lastIdx="3" clrIdx="0">
    <p:extLst>
      <p:ext uri="{19B8F6BF-5375-455C-9EA6-DF929625EA0E}">
        <p15:presenceInfo xmlns:p15="http://schemas.microsoft.com/office/powerpoint/2012/main" userId="Caroline Prodger" providerId="None"/>
      </p:ext>
    </p:extLst>
  </p:cmAuthor>
  <p:cmAuthor id="2" name="Anwen Roberts" initials="AR" lastIdx="4" clrIdx="1">
    <p:extLst>
      <p:ext uri="{19B8F6BF-5375-455C-9EA6-DF929625EA0E}">
        <p15:presenceInfo xmlns:p15="http://schemas.microsoft.com/office/powerpoint/2012/main" userId="acb94dfec5711bca" providerId="Windows Live"/>
      </p:ext>
    </p:extLst>
  </p:cmAuthor>
  <p:cmAuthor id="3" name="Grant Dodd" initials="GD" lastIdx="3" clrIdx="2">
    <p:extLst>
      <p:ext uri="{19B8F6BF-5375-455C-9EA6-DF929625EA0E}">
        <p15:presenceInfo xmlns:p15="http://schemas.microsoft.com/office/powerpoint/2012/main" userId="Grant Dod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00"/>
    <a:srgbClr val="0077E3"/>
    <a:srgbClr val="D9D9D9"/>
    <a:srgbClr val="FFFFFF"/>
    <a:srgbClr val="FC4421"/>
    <a:srgbClr val="E30613"/>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00F12-482C-46DF-A383-F1BD0B71F79B}" v="4" dt="2026-03-26T12:5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55" autoAdjust="0"/>
  </p:normalViewPr>
  <p:slideViewPr>
    <p:cSldViewPr snapToGrid="0">
      <p:cViewPr varScale="1">
        <p:scale>
          <a:sx n="73" d="100"/>
          <a:sy n="73" d="100"/>
        </p:scale>
        <p:origin x="1032" y="67"/>
      </p:cViewPr>
      <p:guideLst>
        <p:guide orient="horz" pos="2155"/>
        <p:guide pos="3855"/>
      </p:guideLst>
    </p:cSldViewPr>
  </p:slideViewPr>
  <p:notesTextViewPr>
    <p:cViewPr>
      <p:scale>
        <a:sx n="3" d="2"/>
        <a:sy n="3" d="2"/>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Thirlwell" userId="0eea46bc-1a08-4dae-8290-d9217da89020" providerId="ADAL" clId="{A74DFD5C-A00E-4D75-B54F-AE1372332AAE}"/>
    <pc:docChg chg="undo custSel addSld delSld modSld sldOrd">
      <pc:chgData name="Mark Thirlwell" userId="0eea46bc-1a08-4dae-8290-d9217da89020" providerId="ADAL" clId="{A74DFD5C-A00E-4D75-B54F-AE1372332AAE}" dt="2026-03-26T12:54:50.408" v="4003" actId="2696"/>
      <pc:docMkLst>
        <pc:docMk/>
      </pc:docMkLst>
      <pc:sldChg chg="modSp mod">
        <pc:chgData name="Mark Thirlwell" userId="0eea46bc-1a08-4dae-8290-d9217da89020" providerId="ADAL" clId="{A74DFD5C-A00E-4D75-B54F-AE1372332AAE}" dt="2026-03-26T09:14:45.336" v="3990" actId="20577"/>
        <pc:sldMkLst>
          <pc:docMk/>
          <pc:sldMk cId="3014219946" sldId="838"/>
        </pc:sldMkLst>
        <pc:spChg chg="mod">
          <ac:chgData name="Mark Thirlwell" userId="0eea46bc-1a08-4dae-8290-d9217da89020" providerId="ADAL" clId="{A74DFD5C-A00E-4D75-B54F-AE1372332AAE}" dt="2026-03-26T09:14:45.336" v="3990" actId="20577"/>
          <ac:spMkLst>
            <pc:docMk/>
            <pc:sldMk cId="3014219946" sldId="838"/>
            <ac:spMk id="4" creationId="{93E98F04-331F-CCC4-AA81-C88F3473D389}"/>
          </ac:spMkLst>
        </pc:spChg>
      </pc:sldChg>
      <pc:sldChg chg="modSp mod">
        <pc:chgData name="Mark Thirlwell" userId="0eea46bc-1a08-4dae-8290-d9217da89020" providerId="ADAL" clId="{A74DFD5C-A00E-4D75-B54F-AE1372332AAE}" dt="2026-03-16T17:05:10.486" v="3965" actId="20577"/>
        <pc:sldMkLst>
          <pc:docMk/>
          <pc:sldMk cId="689494143" sldId="884"/>
        </pc:sldMkLst>
        <pc:spChg chg="mod">
          <ac:chgData name="Mark Thirlwell" userId="0eea46bc-1a08-4dae-8290-d9217da89020" providerId="ADAL" clId="{A74DFD5C-A00E-4D75-B54F-AE1372332AAE}" dt="2026-03-16T17:05:10.486" v="3965" actId="20577"/>
          <ac:spMkLst>
            <pc:docMk/>
            <pc:sldMk cId="689494143" sldId="884"/>
            <ac:spMk id="3" creationId="{C071156A-2242-124B-AF49-34A979232ED8}"/>
          </ac:spMkLst>
        </pc:spChg>
      </pc:sldChg>
      <pc:sldChg chg="modSp mod">
        <pc:chgData name="Mark Thirlwell" userId="0eea46bc-1a08-4dae-8290-d9217da89020" providerId="ADAL" clId="{A74DFD5C-A00E-4D75-B54F-AE1372332AAE}" dt="2026-03-13T14:35:43.618" v="5" actId="20577"/>
        <pc:sldMkLst>
          <pc:docMk/>
          <pc:sldMk cId="3366087152" sldId="885"/>
        </pc:sldMkLst>
        <pc:spChg chg="mod">
          <ac:chgData name="Mark Thirlwell" userId="0eea46bc-1a08-4dae-8290-d9217da89020" providerId="ADAL" clId="{A74DFD5C-A00E-4D75-B54F-AE1372332AAE}" dt="2026-03-13T14:35:43.618" v="5" actId="20577"/>
          <ac:spMkLst>
            <pc:docMk/>
            <pc:sldMk cId="3366087152" sldId="885"/>
            <ac:spMk id="4" creationId="{183CA12B-98D8-441B-A2DE-6FF2B2597824}"/>
          </ac:spMkLst>
        </pc:spChg>
      </pc:sldChg>
      <pc:sldChg chg="modSp mod modNotesTx">
        <pc:chgData name="Mark Thirlwell" userId="0eea46bc-1a08-4dae-8290-d9217da89020" providerId="ADAL" clId="{A74DFD5C-A00E-4D75-B54F-AE1372332AAE}" dt="2026-03-17T14:36:26.093" v="3966" actId="20577"/>
        <pc:sldMkLst>
          <pc:docMk/>
          <pc:sldMk cId="2829929995" sldId="887"/>
        </pc:sldMkLst>
        <pc:spChg chg="mod">
          <ac:chgData name="Mark Thirlwell" userId="0eea46bc-1a08-4dae-8290-d9217da89020" providerId="ADAL" clId="{A74DFD5C-A00E-4D75-B54F-AE1372332AAE}" dt="2026-03-13T14:36:45.243" v="218" actId="20577"/>
          <ac:spMkLst>
            <pc:docMk/>
            <pc:sldMk cId="2829929995" sldId="887"/>
            <ac:spMk id="6" creationId="{63DEF0A9-7F3F-3D10-1348-19477BA25909}"/>
          </ac:spMkLst>
        </pc:spChg>
        <pc:picChg chg="mod">
          <ac:chgData name="Mark Thirlwell" userId="0eea46bc-1a08-4dae-8290-d9217da89020" providerId="ADAL" clId="{A74DFD5C-A00E-4D75-B54F-AE1372332AAE}" dt="2026-03-13T14:36:20.603" v="188" actId="1076"/>
          <ac:picMkLst>
            <pc:docMk/>
            <pc:sldMk cId="2829929995" sldId="887"/>
            <ac:picMk id="4" creationId="{DA3A5CBB-4BE4-39D8-EBFD-6F2D02634FCC}"/>
          </ac:picMkLst>
        </pc:picChg>
      </pc:sldChg>
      <pc:sldChg chg="modSp mod">
        <pc:chgData name="Mark Thirlwell" userId="0eea46bc-1a08-4dae-8290-d9217da89020" providerId="ADAL" clId="{A74DFD5C-A00E-4D75-B54F-AE1372332AAE}" dt="2026-03-13T14:37:44.434" v="533" actId="1076"/>
        <pc:sldMkLst>
          <pc:docMk/>
          <pc:sldMk cId="3709345207" sldId="888"/>
        </pc:sldMkLst>
        <pc:spChg chg="mod">
          <ac:chgData name="Mark Thirlwell" userId="0eea46bc-1a08-4dae-8290-d9217da89020" providerId="ADAL" clId="{A74DFD5C-A00E-4D75-B54F-AE1372332AAE}" dt="2026-03-13T14:37:44.434" v="533" actId="1076"/>
          <ac:spMkLst>
            <pc:docMk/>
            <pc:sldMk cId="3709345207" sldId="888"/>
            <ac:spMk id="6" creationId="{63DEF0A9-7F3F-3D10-1348-19477BA25909}"/>
          </ac:spMkLst>
        </pc:spChg>
      </pc:sldChg>
      <pc:sldChg chg="addSp modSp mod modNotesTx">
        <pc:chgData name="Mark Thirlwell" userId="0eea46bc-1a08-4dae-8290-d9217da89020" providerId="ADAL" clId="{A74DFD5C-A00E-4D75-B54F-AE1372332AAE}" dt="2026-03-13T15:00:53.550" v="1221" actId="20577"/>
        <pc:sldMkLst>
          <pc:docMk/>
          <pc:sldMk cId="1294373591" sldId="889"/>
        </pc:sldMkLst>
        <pc:spChg chg="mod">
          <ac:chgData name="Mark Thirlwell" userId="0eea46bc-1a08-4dae-8290-d9217da89020" providerId="ADAL" clId="{A74DFD5C-A00E-4D75-B54F-AE1372332AAE}" dt="2026-03-13T14:38:09.606" v="538"/>
          <ac:spMkLst>
            <pc:docMk/>
            <pc:sldMk cId="1294373591" sldId="889"/>
            <ac:spMk id="2" creationId="{00000000-0000-0000-0000-000000000000}"/>
          </ac:spMkLst>
        </pc:spChg>
        <pc:spChg chg="mod">
          <ac:chgData name="Mark Thirlwell" userId="0eea46bc-1a08-4dae-8290-d9217da89020" providerId="ADAL" clId="{A74DFD5C-A00E-4D75-B54F-AE1372332AAE}" dt="2026-03-13T14:38:19.206" v="543" actId="20577"/>
          <ac:spMkLst>
            <pc:docMk/>
            <pc:sldMk cId="1294373591" sldId="889"/>
            <ac:spMk id="5" creationId="{977C994D-10BE-0914-16E5-B4836D05AFF2}"/>
          </ac:spMkLst>
        </pc:spChg>
        <pc:spChg chg="mod">
          <ac:chgData name="Mark Thirlwell" userId="0eea46bc-1a08-4dae-8290-d9217da89020" providerId="ADAL" clId="{A74DFD5C-A00E-4D75-B54F-AE1372332AAE}" dt="2026-03-13T14:38:09.606" v="538"/>
          <ac:spMkLst>
            <pc:docMk/>
            <pc:sldMk cId="1294373591" sldId="889"/>
            <ac:spMk id="9" creationId="{00000000-0000-0000-0000-000000000000}"/>
          </ac:spMkLst>
        </pc:spChg>
        <pc:grpChg chg="add mod">
          <ac:chgData name="Mark Thirlwell" userId="0eea46bc-1a08-4dae-8290-d9217da89020" providerId="ADAL" clId="{A74DFD5C-A00E-4D75-B54F-AE1372332AAE}" dt="2026-03-13T14:38:14.438" v="541" actId="1076"/>
          <ac:grpSpMkLst>
            <pc:docMk/>
            <pc:sldMk cId="1294373591" sldId="889"/>
            <ac:grpSpMk id="4" creationId="{CD6EE49C-FB7A-2F67-4098-EC5041716200}"/>
          </ac:grpSpMkLst>
        </pc:grpChg>
        <pc:picChg chg="mod">
          <ac:chgData name="Mark Thirlwell" userId="0eea46bc-1a08-4dae-8290-d9217da89020" providerId="ADAL" clId="{A74DFD5C-A00E-4D75-B54F-AE1372332AAE}" dt="2026-03-13T14:38:09.606" v="538"/>
          <ac:picMkLst>
            <pc:docMk/>
            <pc:sldMk cId="1294373591" sldId="889"/>
            <ac:picMk id="3" creationId="{2E19CC02-BECE-A3E7-A832-DE88A7499FB1}"/>
          </ac:picMkLst>
        </pc:picChg>
      </pc:sldChg>
      <pc:sldChg chg="modSp mod">
        <pc:chgData name="Mark Thirlwell" userId="0eea46bc-1a08-4dae-8290-d9217da89020" providerId="ADAL" clId="{A74DFD5C-A00E-4D75-B54F-AE1372332AAE}" dt="2026-03-13T14:39:12.123" v="812" actId="1076"/>
        <pc:sldMkLst>
          <pc:docMk/>
          <pc:sldMk cId="2246555800" sldId="890"/>
        </pc:sldMkLst>
        <pc:spChg chg="mod">
          <ac:chgData name="Mark Thirlwell" userId="0eea46bc-1a08-4dae-8290-d9217da89020" providerId="ADAL" clId="{A74DFD5C-A00E-4D75-B54F-AE1372332AAE}" dt="2026-03-13T14:38:29.989" v="545" actId="20577"/>
          <ac:spMkLst>
            <pc:docMk/>
            <pc:sldMk cId="2246555800" sldId="890"/>
            <ac:spMk id="5" creationId="{977C994D-10BE-0914-16E5-B4836D05AFF2}"/>
          </ac:spMkLst>
        </pc:spChg>
        <pc:spChg chg="mod">
          <ac:chgData name="Mark Thirlwell" userId="0eea46bc-1a08-4dae-8290-d9217da89020" providerId="ADAL" clId="{A74DFD5C-A00E-4D75-B54F-AE1372332AAE}" dt="2026-03-13T14:39:12.123" v="812" actId="1076"/>
          <ac:spMkLst>
            <pc:docMk/>
            <pc:sldMk cId="2246555800" sldId="890"/>
            <ac:spMk id="6" creationId="{63DEF0A9-7F3F-3D10-1348-19477BA25909}"/>
          </ac:spMkLst>
        </pc:spChg>
      </pc:sldChg>
      <pc:sldChg chg="modSp mod modCm">
        <pc:chgData name="Mark Thirlwell" userId="0eea46bc-1a08-4dae-8290-d9217da89020" providerId="ADAL" clId="{A74DFD5C-A00E-4D75-B54F-AE1372332AAE}" dt="2026-03-26T09:08:32.975" v="3985" actId="20577"/>
        <pc:sldMkLst>
          <pc:docMk/>
          <pc:sldMk cId="2053488961" sldId="891"/>
        </pc:sldMkLst>
        <pc:spChg chg="mod">
          <ac:chgData name="Mark Thirlwell" userId="0eea46bc-1a08-4dae-8290-d9217da89020" providerId="ADAL" clId="{A74DFD5C-A00E-4D75-B54F-AE1372332AAE}" dt="2026-03-26T09:08:32.975" v="3985" actId="20577"/>
          <ac:spMkLst>
            <pc:docMk/>
            <pc:sldMk cId="2053488961" sldId="891"/>
            <ac:spMk id="6" creationId="{63DEF0A9-7F3F-3D10-1348-19477BA25909}"/>
          </ac:spMkLst>
        </pc:spChg>
        <pc:extLst>
          <p:ext xmlns:p="http://schemas.openxmlformats.org/presentationml/2006/main" uri="{D6D511B9-2390-475A-947B-AFAB55BFBCF1}">
            <pc226:cmChg xmlns:pc226="http://schemas.microsoft.com/office/powerpoint/2022/06/main/command" chg="mod">
              <pc226:chgData name="Mark Thirlwell" userId="0eea46bc-1a08-4dae-8290-d9217da89020" providerId="ADAL" clId="{A74DFD5C-A00E-4D75-B54F-AE1372332AAE}" dt="2026-03-26T09:08:32.975" v="3985" actId="20577"/>
              <pc2:cmMkLst xmlns:pc2="http://schemas.microsoft.com/office/powerpoint/2019/9/main/command">
                <pc:docMk/>
                <pc:sldMk cId="2053488961" sldId="891"/>
                <pc2:cmMk id="{55BF2BFB-B0D0-4F3A-A4EF-7E4F5AD2ADEC}"/>
              </pc2:cmMkLst>
            </pc226:cmChg>
          </p:ext>
        </pc:extLst>
      </pc:sldChg>
      <pc:sldChg chg="addSp delSp modSp mod modNotesTx">
        <pc:chgData name="Mark Thirlwell" userId="0eea46bc-1a08-4dae-8290-d9217da89020" providerId="ADAL" clId="{A74DFD5C-A00E-4D75-B54F-AE1372332AAE}" dt="2026-03-13T15:00:49.566" v="1220" actId="20577"/>
        <pc:sldMkLst>
          <pc:docMk/>
          <pc:sldMk cId="461754896" sldId="892"/>
        </pc:sldMkLst>
        <pc:spChg chg="mod">
          <ac:chgData name="Mark Thirlwell" userId="0eea46bc-1a08-4dae-8290-d9217da89020" providerId="ADAL" clId="{A74DFD5C-A00E-4D75-B54F-AE1372332AAE}" dt="2026-03-13T15:00:42.608" v="1219" actId="14100"/>
          <ac:spMkLst>
            <pc:docMk/>
            <pc:sldMk cId="461754896" sldId="892"/>
            <ac:spMk id="3" creationId="{CDDB2F7F-1EA6-B9FB-067F-53515795BBB6}"/>
          </ac:spMkLst>
        </pc:spChg>
        <pc:spChg chg="mod">
          <ac:chgData name="Mark Thirlwell" userId="0eea46bc-1a08-4dae-8290-d9217da89020" providerId="ADAL" clId="{A74DFD5C-A00E-4D75-B54F-AE1372332AAE}" dt="2026-03-13T15:00:13.452" v="1214" actId="20577"/>
          <ac:spMkLst>
            <pc:docMk/>
            <pc:sldMk cId="461754896" sldId="892"/>
            <ac:spMk id="8" creationId="{00000000-0000-0000-0000-000000000000}"/>
          </ac:spMkLst>
        </pc:spChg>
        <pc:spChg chg="mod">
          <ac:chgData name="Mark Thirlwell" userId="0eea46bc-1a08-4dae-8290-d9217da89020" providerId="ADAL" clId="{A74DFD5C-A00E-4D75-B54F-AE1372332AAE}" dt="2026-03-13T15:00:22.467" v="1218" actId="1076"/>
          <ac:spMkLst>
            <pc:docMk/>
            <pc:sldMk cId="461754896" sldId="892"/>
            <ac:spMk id="10" creationId="{00000000-0000-0000-0000-000000000000}"/>
          </ac:spMkLst>
        </pc:spChg>
        <pc:picChg chg="add mod ord modCrop">
          <ac:chgData name="Mark Thirlwell" userId="0eea46bc-1a08-4dae-8290-d9217da89020" providerId="ADAL" clId="{A74DFD5C-A00E-4D75-B54F-AE1372332AAE}" dt="2026-03-13T15:00:05.226" v="1212" actId="167"/>
          <ac:picMkLst>
            <pc:docMk/>
            <pc:sldMk cId="461754896" sldId="892"/>
            <ac:picMk id="7" creationId="{36125257-D107-0C3C-DC89-39F2AB5ED13C}"/>
          </ac:picMkLst>
        </pc:picChg>
        <pc:picChg chg="mod modCrop">
          <ac:chgData name="Mark Thirlwell" userId="0eea46bc-1a08-4dae-8290-d9217da89020" providerId="ADAL" clId="{A74DFD5C-A00E-4D75-B54F-AE1372332AAE}" dt="2026-03-13T14:58:20.159" v="1200" actId="14100"/>
          <ac:picMkLst>
            <pc:docMk/>
            <pc:sldMk cId="461754896" sldId="892"/>
            <ac:picMk id="16" creationId="{23F1AB01-E500-3C67-0732-9E0767CF772F}"/>
          </ac:picMkLst>
        </pc:picChg>
      </pc:sldChg>
      <pc:sldChg chg="modSp mod">
        <pc:chgData name="Mark Thirlwell" userId="0eea46bc-1a08-4dae-8290-d9217da89020" providerId="ADAL" clId="{A74DFD5C-A00E-4D75-B54F-AE1372332AAE}" dt="2026-03-13T15:01:27.676" v="1491" actId="20577"/>
        <pc:sldMkLst>
          <pc:docMk/>
          <pc:sldMk cId="2160574815" sldId="893"/>
        </pc:sldMkLst>
        <pc:spChg chg="mod">
          <ac:chgData name="Mark Thirlwell" userId="0eea46bc-1a08-4dae-8290-d9217da89020" providerId="ADAL" clId="{A74DFD5C-A00E-4D75-B54F-AE1372332AAE}" dt="2026-03-13T15:01:27.676" v="1491" actId="20577"/>
          <ac:spMkLst>
            <pc:docMk/>
            <pc:sldMk cId="2160574815" sldId="893"/>
            <ac:spMk id="6" creationId="{63DEF0A9-7F3F-3D10-1348-19477BA25909}"/>
          </ac:spMkLst>
        </pc:spChg>
      </pc:sldChg>
      <pc:sldChg chg="modSp mod modNotesTx">
        <pc:chgData name="Mark Thirlwell" userId="0eea46bc-1a08-4dae-8290-d9217da89020" providerId="ADAL" clId="{A74DFD5C-A00E-4D75-B54F-AE1372332AAE}" dt="2026-03-13T15:03:58.016" v="1692" actId="20577"/>
        <pc:sldMkLst>
          <pc:docMk/>
          <pc:sldMk cId="368932492" sldId="895"/>
        </pc:sldMkLst>
        <pc:spChg chg="mod">
          <ac:chgData name="Mark Thirlwell" userId="0eea46bc-1a08-4dae-8290-d9217da89020" providerId="ADAL" clId="{A74DFD5C-A00E-4D75-B54F-AE1372332AAE}" dt="2026-03-13T15:02:15.159" v="1682"/>
          <ac:spMkLst>
            <pc:docMk/>
            <pc:sldMk cId="368932492" sldId="895"/>
            <ac:spMk id="6" creationId="{63DEF0A9-7F3F-3D10-1348-19477BA25909}"/>
          </ac:spMkLst>
        </pc:spChg>
        <pc:picChg chg="mod modCrop">
          <ac:chgData name="Mark Thirlwell" userId="0eea46bc-1a08-4dae-8290-d9217da89020" providerId="ADAL" clId="{A74DFD5C-A00E-4D75-B54F-AE1372332AAE}" dt="2026-03-13T15:03:44.650" v="1691" actId="732"/>
          <ac:picMkLst>
            <pc:docMk/>
            <pc:sldMk cId="368932492" sldId="895"/>
            <ac:picMk id="3" creationId="{72831991-0F16-8046-DC18-97306B2E8F20}"/>
          </ac:picMkLst>
        </pc:picChg>
        <pc:picChg chg="mod modCrop">
          <ac:chgData name="Mark Thirlwell" userId="0eea46bc-1a08-4dae-8290-d9217da89020" providerId="ADAL" clId="{A74DFD5C-A00E-4D75-B54F-AE1372332AAE}" dt="2026-03-13T15:03:27.953" v="1689" actId="1076"/>
          <ac:picMkLst>
            <pc:docMk/>
            <pc:sldMk cId="368932492" sldId="895"/>
            <ac:picMk id="7" creationId="{5AC14BBB-0FFB-8E05-6E60-578D22D818C6}"/>
          </ac:picMkLst>
        </pc:picChg>
      </pc:sldChg>
      <pc:sldChg chg="modSp mod">
        <pc:chgData name="Mark Thirlwell" userId="0eea46bc-1a08-4dae-8290-d9217da89020" providerId="ADAL" clId="{A74DFD5C-A00E-4D75-B54F-AE1372332AAE}" dt="2026-03-17T14:37:17.338" v="3968" actId="1076"/>
        <pc:sldMkLst>
          <pc:docMk/>
          <pc:sldMk cId="2601945509" sldId="897"/>
        </pc:sldMkLst>
        <pc:spChg chg="mod">
          <ac:chgData name="Mark Thirlwell" userId="0eea46bc-1a08-4dae-8290-d9217da89020" providerId="ADAL" clId="{A74DFD5C-A00E-4D75-B54F-AE1372332AAE}" dt="2026-03-17T14:37:17.338" v="3968" actId="1076"/>
          <ac:spMkLst>
            <pc:docMk/>
            <pc:sldMk cId="2601945509" sldId="897"/>
            <ac:spMk id="5" creationId="{977C994D-10BE-0914-16E5-B4836D05AFF2}"/>
          </ac:spMkLst>
        </pc:spChg>
        <pc:spChg chg="mod">
          <ac:chgData name="Mark Thirlwell" userId="0eea46bc-1a08-4dae-8290-d9217da89020" providerId="ADAL" clId="{A74DFD5C-A00E-4D75-B54F-AE1372332AAE}" dt="2026-03-13T15:05:04.846" v="1962" actId="20577"/>
          <ac:spMkLst>
            <pc:docMk/>
            <pc:sldMk cId="2601945509" sldId="897"/>
            <ac:spMk id="6" creationId="{63DEF0A9-7F3F-3D10-1348-19477BA25909}"/>
          </ac:spMkLst>
        </pc:spChg>
      </pc:sldChg>
      <pc:sldChg chg="modSp mod">
        <pc:chgData name="Mark Thirlwell" userId="0eea46bc-1a08-4dae-8290-d9217da89020" providerId="ADAL" clId="{A74DFD5C-A00E-4D75-B54F-AE1372332AAE}" dt="2026-03-13T15:05:22.138" v="2041" actId="948"/>
        <pc:sldMkLst>
          <pc:docMk/>
          <pc:sldMk cId="383570434" sldId="898"/>
        </pc:sldMkLst>
        <pc:spChg chg="mod">
          <ac:chgData name="Mark Thirlwell" userId="0eea46bc-1a08-4dae-8290-d9217da89020" providerId="ADAL" clId="{A74DFD5C-A00E-4D75-B54F-AE1372332AAE}" dt="2026-03-13T15:05:22.138" v="2041" actId="948"/>
          <ac:spMkLst>
            <pc:docMk/>
            <pc:sldMk cId="383570434" sldId="898"/>
            <ac:spMk id="6" creationId="{63DEF0A9-7F3F-3D10-1348-19477BA25909}"/>
          </ac:spMkLst>
        </pc:spChg>
      </pc:sldChg>
      <pc:sldChg chg="modSp mod modNotesTx">
        <pc:chgData name="Mark Thirlwell" userId="0eea46bc-1a08-4dae-8290-d9217da89020" providerId="ADAL" clId="{A74DFD5C-A00E-4D75-B54F-AE1372332AAE}" dt="2026-03-17T14:37:36.671" v="3969" actId="20577"/>
        <pc:sldMkLst>
          <pc:docMk/>
          <pc:sldMk cId="1296320364" sldId="899"/>
        </pc:sldMkLst>
        <pc:spChg chg="mod">
          <ac:chgData name="Mark Thirlwell" userId="0eea46bc-1a08-4dae-8290-d9217da89020" providerId="ADAL" clId="{A74DFD5C-A00E-4D75-B54F-AE1372332AAE}" dt="2026-03-13T15:05:57.870" v="2049" actId="20577"/>
          <ac:spMkLst>
            <pc:docMk/>
            <pc:sldMk cId="1296320364" sldId="899"/>
            <ac:spMk id="6" creationId="{63DEF0A9-7F3F-3D10-1348-19477BA25909}"/>
          </ac:spMkLst>
        </pc:spChg>
      </pc:sldChg>
      <pc:sldChg chg="modSp mod modNotesTx">
        <pc:chgData name="Mark Thirlwell" userId="0eea46bc-1a08-4dae-8290-d9217da89020" providerId="ADAL" clId="{A74DFD5C-A00E-4D75-B54F-AE1372332AAE}" dt="2026-03-13T15:06:48.422" v="2196" actId="20577"/>
        <pc:sldMkLst>
          <pc:docMk/>
          <pc:sldMk cId="4193722532" sldId="900"/>
        </pc:sldMkLst>
        <pc:spChg chg="mod">
          <ac:chgData name="Mark Thirlwell" userId="0eea46bc-1a08-4dae-8290-d9217da89020" providerId="ADAL" clId="{A74DFD5C-A00E-4D75-B54F-AE1372332AAE}" dt="2026-03-13T15:06:38.566" v="2195" actId="20577"/>
          <ac:spMkLst>
            <pc:docMk/>
            <pc:sldMk cId="4193722532" sldId="900"/>
            <ac:spMk id="6" creationId="{63DEF0A9-7F3F-3D10-1348-19477BA25909}"/>
          </ac:spMkLst>
        </pc:spChg>
        <pc:picChg chg="mod">
          <ac:chgData name="Mark Thirlwell" userId="0eea46bc-1a08-4dae-8290-d9217da89020" providerId="ADAL" clId="{A74DFD5C-A00E-4D75-B54F-AE1372332AAE}" dt="2026-03-13T15:06:29.252" v="2193" actId="1076"/>
          <ac:picMkLst>
            <pc:docMk/>
            <pc:sldMk cId="4193722532" sldId="900"/>
            <ac:picMk id="10" creationId="{ADC3E918-9894-F8CD-8250-36D2FE10112F}"/>
          </ac:picMkLst>
        </pc:picChg>
      </pc:sldChg>
      <pc:sldChg chg="modSp mod modNotesTx">
        <pc:chgData name="Mark Thirlwell" userId="0eea46bc-1a08-4dae-8290-d9217da89020" providerId="ADAL" clId="{A74DFD5C-A00E-4D75-B54F-AE1372332AAE}" dt="2026-03-17T14:37:44.858" v="3970" actId="20577"/>
        <pc:sldMkLst>
          <pc:docMk/>
          <pc:sldMk cId="3105824310" sldId="901"/>
        </pc:sldMkLst>
        <pc:spChg chg="mod">
          <ac:chgData name="Mark Thirlwell" userId="0eea46bc-1a08-4dae-8290-d9217da89020" providerId="ADAL" clId="{A74DFD5C-A00E-4D75-B54F-AE1372332AAE}" dt="2026-03-13T15:07:08.122" v="2391" actId="20577"/>
          <ac:spMkLst>
            <pc:docMk/>
            <pc:sldMk cId="3105824310" sldId="901"/>
            <ac:spMk id="6" creationId="{63DEF0A9-7F3F-3D10-1348-19477BA25909}"/>
          </ac:spMkLst>
        </pc:spChg>
      </pc:sldChg>
      <pc:sldChg chg="modSp mod">
        <pc:chgData name="Mark Thirlwell" userId="0eea46bc-1a08-4dae-8290-d9217da89020" providerId="ADAL" clId="{A74DFD5C-A00E-4D75-B54F-AE1372332AAE}" dt="2026-03-13T15:07:21.508" v="2660" actId="20577"/>
        <pc:sldMkLst>
          <pc:docMk/>
          <pc:sldMk cId="1303040714" sldId="902"/>
        </pc:sldMkLst>
        <pc:spChg chg="mod">
          <ac:chgData name="Mark Thirlwell" userId="0eea46bc-1a08-4dae-8290-d9217da89020" providerId="ADAL" clId="{A74DFD5C-A00E-4D75-B54F-AE1372332AAE}" dt="2026-03-13T15:07:21.508" v="2660" actId="20577"/>
          <ac:spMkLst>
            <pc:docMk/>
            <pc:sldMk cId="1303040714" sldId="902"/>
            <ac:spMk id="6" creationId="{63DEF0A9-7F3F-3D10-1348-19477BA25909}"/>
          </ac:spMkLst>
        </pc:spChg>
      </pc:sldChg>
      <pc:sldChg chg="modSp mod">
        <pc:chgData name="Mark Thirlwell" userId="0eea46bc-1a08-4dae-8290-d9217da89020" providerId="ADAL" clId="{A74DFD5C-A00E-4D75-B54F-AE1372332AAE}" dt="2026-03-13T15:07:32.253" v="2664" actId="1076"/>
        <pc:sldMkLst>
          <pc:docMk/>
          <pc:sldMk cId="1457372309" sldId="903"/>
        </pc:sldMkLst>
        <pc:spChg chg="mod">
          <ac:chgData name="Mark Thirlwell" userId="0eea46bc-1a08-4dae-8290-d9217da89020" providerId="ADAL" clId="{A74DFD5C-A00E-4D75-B54F-AE1372332AAE}" dt="2026-03-13T15:07:32.253" v="2664" actId="1076"/>
          <ac:spMkLst>
            <pc:docMk/>
            <pc:sldMk cId="1457372309" sldId="903"/>
            <ac:spMk id="6" creationId="{63DEF0A9-7F3F-3D10-1348-19477BA25909}"/>
          </ac:spMkLst>
        </pc:spChg>
      </pc:sldChg>
      <pc:sldChg chg="modSp mod">
        <pc:chgData name="Mark Thirlwell" userId="0eea46bc-1a08-4dae-8290-d9217da89020" providerId="ADAL" clId="{A74DFD5C-A00E-4D75-B54F-AE1372332AAE}" dt="2026-03-13T15:07:48.096" v="2883" actId="20577"/>
        <pc:sldMkLst>
          <pc:docMk/>
          <pc:sldMk cId="1121098043" sldId="904"/>
        </pc:sldMkLst>
        <pc:spChg chg="mod">
          <ac:chgData name="Mark Thirlwell" userId="0eea46bc-1a08-4dae-8290-d9217da89020" providerId="ADAL" clId="{A74DFD5C-A00E-4D75-B54F-AE1372332AAE}" dt="2026-03-13T15:07:48.096" v="2883" actId="20577"/>
          <ac:spMkLst>
            <pc:docMk/>
            <pc:sldMk cId="1121098043" sldId="904"/>
            <ac:spMk id="6" creationId="{63DEF0A9-7F3F-3D10-1348-19477BA25909}"/>
          </ac:spMkLst>
        </pc:spChg>
      </pc:sldChg>
      <pc:sldChg chg="modSp mod">
        <pc:chgData name="Mark Thirlwell" userId="0eea46bc-1a08-4dae-8290-d9217da89020" providerId="ADAL" clId="{A74DFD5C-A00E-4D75-B54F-AE1372332AAE}" dt="2026-03-13T15:08:21.089" v="3183" actId="20577"/>
        <pc:sldMkLst>
          <pc:docMk/>
          <pc:sldMk cId="2697125673" sldId="905"/>
        </pc:sldMkLst>
        <pc:spChg chg="mod">
          <ac:chgData name="Mark Thirlwell" userId="0eea46bc-1a08-4dae-8290-d9217da89020" providerId="ADAL" clId="{A74DFD5C-A00E-4D75-B54F-AE1372332AAE}" dt="2026-03-13T15:08:21.089" v="3183" actId="20577"/>
          <ac:spMkLst>
            <pc:docMk/>
            <pc:sldMk cId="2697125673" sldId="905"/>
            <ac:spMk id="6" creationId="{63DEF0A9-7F3F-3D10-1348-19477BA25909}"/>
          </ac:spMkLst>
        </pc:spChg>
      </pc:sldChg>
      <pc:sldChg chg="addSp delSp modSp mod modNotesTx">
        <pc:chgData name="Mark Thirlwell" userId="0eea46bc-1a08-4dae-8290-d9217da89020" providerId="ADAL" clId="{A74DFD5C-A00E-4D75-B54F-AE1372332AAE}" dt="2026-03-13T16:08:49.185" v="3388" actId="20577"/>
        <pc:sldMkLst>
          <pc:docMk/>
          <pc:sldMk cId="4094542473" sldId="906"/>
        </pc:sldMkLst>
        <pc:spChg chg="mod">
          <ac:chgData name="Mark Thirlwell" userId="0eea46bc-1a08-4dae-8290-d9217da89020" providerId="ADAL" clId="{A74DFD5C-A00E-4D75-B54F-AE1372332AAE}" dt="2026-03-13T16:08:42.832" v="3387" actId="1037"/>
          <ac:spMkLst>
            <pc:docMk/>
            <pc:sldMk cId="4094542473" sldId="906"/>
            <ac:spMk id="11" creationId="{00000000-0000-0000-0000-000000000000}"/>
          </ac:spMkLst>
        </pc:spChg>
        <pc:spChg chg="mod">
          <ac:chgData name="Mark Thirlwell" userId="0eea46bc-1a08-4dae-8290-d9217da89020" providerId="ADAL" clId="{A74DFD5C-A00E-4D75-B54F-AE1372332AAE}" dt="2026-03-13T16:08:39.999" v="3383" actId="1037"/>
          <ac:spMkLst>
            <pc:docMk/>
            <pc:sldMk cId="4094542473" sldId="906"/>
            <ac:spMk id="12" creationId="{00000000-0000-0000-0000-000000000000}"/>
          </ac:spMkLst>
        </pc:spChg>
        <pc:spChg chg="mod">
          <ac:chgData name="Mark Thirlwell" userId="0eea46bc-1a08-4dae-8290-d9217da89020" providerId="ADAL" clId="{A74DFD5C-A00E-4D75-B54F-AE1372332AAE}" dt="2026-03-13T16:03:55.705" v="3335" actId="1035"/>
          <ac:spMkLst>
            <pc:docMk/>
            <pc:sldMk cId="4094542473" sldId="906"/>
            <ac:spMk id="14" creationId="{00000000-0000-0000-0000-000000000000}"/>
          </ac:spMkLst>
        </pc:spChg>
        <pc:spChg chg="mod">
          <ac:chgData name="Mark Thirlwell" userId="0eea46bc-1a08-4dae-8290-d9217da89020" providerId="ADAL" clId="{A74DFD5C-A00E-4D75-B54F-AE1372332AAE}" dt="2026-03-13T16:03:59.961" v="3338" actId="1036"/>
          <ac:spMkLst>
            <pc:docMk/>
            <pc:sldMk cId="4094542473" sldId="906"/>
            <ac:spMk id="15" creationId="{00000000-0000-0000-0000-000000000000}"/>
          </ac:spMkLst>
        </pc:spChg>
        <pc:spChg chg="mod">
          <ac:chgData name="Mark Thirlwell" userId="0eea46bc-1a08-4dae-8290-d9217da89020" providerId="ADAL" clId="{A74DFD5C-A00E-4D75-B54F-AE1372332AAE}" dt="2026-03-13T16:08:36.512" v="3373" actId="1037"/>
          <ac:spMkLst>
            <pc:docMk/>
            <pc:sldMk cId="4094542473" sldId="906"/>
            <ac:spMk id="16" creationId="{00000000-0000-0000-0000-000000000000}"/>
          </ac:spMkLst>
        </pc:spChg>
        <pc:picChg chg="add mod modCrop">
          <ac:chgData name="Mark Thirlwell" userId="0eea46bc-1a08-4dae-8290-d9217da89020" providerId="ADAL" clId="{A74DFD5C-A00E-4D75-B54F-AE1372332AAE}" dt="2026-03-13T16:03:53.090" v="3332" actId="1036"/>
          <ac:picMkLst>
            <pc:docMk/>
            <pc:sldMk cId="4094542473" sldId="906"/>
            <ac:picMk id="3" creationId="{48A002F1-CA2C-A5C4-68FA-BF9FE14C823E}"/>
          </ac:picMkLst>
        </pc:picChg>
        <pc:picChg chg="add mod ord modCrop">
          <ac:chgData name="Mark Thirlwell" userId="0eea46bc-1a08-4dae-8290-d9217da89020" providerId="ADAL" clId="{A74DFD5C-A00E-4D75-B54F-AE1372332AAE}" dt="2026-03-13T16:08:36.512" v="3373" actId="1037"/>
          <ac:picMkLst>
            <pc:docMk/>
            <pc:sldMk cId="4094542473" sldId="906"/>
            <ac:picMk id="8" creationId="{681456AC-0912-7035-B87C-44D920FB65AE}"/>
          </ac:picMkLst>
        </pc:picChg>
        <pc:picChg chg="mod">
          <ac:chgData name="Mark Thirlwell" userId="0eea46bc-1a08-4dae-8290-d9217da89020" providerId="ADAL" clId="{A74DFD5C-A00E-4D75-B54F-AE1372332AAE}" dt="2026-03-13T16:08:28.615" v="3365" actId="1076"/>
          <ac:picMkLst>
            <pc:docMk/>
            <pc:sldMk cId="4094542473" sldId="906"/>
            <ac:picMk id="13" creationId="{33F0A5F8-C1BC-A23D-A439-C3059FA73F34}"/>
          </ac:picMkLst>
        </pc:picChg>
      </pc:sldChg>
      <pc:sldChg chg="addSp delSp modSp mod modNotesTx">
        <pc:chgData name="Mark Thirlwell" userId="0eea46bc-1a08-4dae-8290-d9217da89020" providerId="ADAL" clId="{A74DFD5C-A00E-4D75-B54F-AE1372332AAE}" dt="2026-03-13T15:52:11.344" v="3285" actId="20577"/>
        <pc:sldMkLst>
          <pc:docMk/>
          <pc:sldMk cId="2042217654" sldId="907"/>
        </pc:sldMkLst>
        <pc:spChg chg="mod">
          <ac:chgData name="Mark Thirlwell" userId="0eea46bc-1a08-4dae-8290-d9217da89020" providerId="ADAL" clId="{A74DFD5C-A00E-4D75-B54F-AE1372332AAE}" dt="2026-03-13T15:51:56.848" v="3284" actId="20577"/>
          <ac:spMkLst>
            <pc:docMk/>
            <pc:sldMk cId="2042217654" sldId="907"/>
            <ac:spMk id="3" creationId="{00000000-0000-0000-0000-000000000000}"/>
          </ac:spMkLst>
        </pc:spChg>
        <pc:spChg chg="mod">
          <ac:chgData name="Mark Thirlwell" userId="0eea46bc-1a08-4dae-8290-d9217da89020" providerId="ADAL" clId="{A74DFD5C-A00E-4D75-B54F-AE1372332AAE}" dt="2026-03-13T15:47:12.173" v="3220" actId="255"/>
          <ac:spMkLst>
            <pc:docMk/>
            <pc:sldMk cId="2042217654" sldId="907"/>
            <ac:spMk id="7" creationId="{00000000-0000-0000-0000-000000000000}"/>
          </ac:spMkLst>
        </pc:spChg>
        <pc:spChg chg="mod">
          <ac:chgData name="Mark Thirlwell" userId="0eea46bc-1a08-4dae-8290-d9217da89020" providerId="ADAL" clId="{A74DFD5C-A00E-4D75-B54F-AE1372332AAE}" dt="2026-03-13T15:47:48.972" v="3255" actId="14100"/>
          <ac:spMkLst>
            <pc:docMk/>
            <pc:sldMk cId="2042217654" sldId="907"/>
            <ac:spMk id="16" creationId="{00000000-0000-0000-0000-000000000000}"/>
          </ac:spMkLst>
        </pc:spChg>
        <pc:picChg chg="add mod ord">
          <ac:chgData name="Mark Thirlwell" userId="0eea46bc-1a08-4dae-8290-d9217da89020" providerId="ADAL" clId="{A74DFD5C-A00E-4D75-B54F-AE1372332AAE}" dt="2026-03-13T15:51:42.665" v="3281" actId="14100"/>
          <ac:picMkLst>
            <pc:docMk/>
            <pc:sldMk cId="2042217654" sldId="907"/>
            <ac:picMk id="10" creationId="{66C108F4-B43C-6AB2-F905-5AE5B6798C4C}"/>
          </ac:picMkLst>
        </pc:picChg>
        <pc:picChg chg="mod">
          <ac:chgData name="Mark Thirlwell" userId="0eea46bc-1a08-4dae-8290-d9217da89020" providerId="ADAL" clId="{A74DFD5C-A00E-4D75-B54F-AE1372332AAE}" dt="2026-03-13T15:51:46.113" v="3282" actId="14100"/>
          <ac:picMkLst>
            <pc:docMk/>
            <pc:sldMk cId="2042217654" sldId="907"/>
            <ac:picMk id="13" creationId="{66D54B93-A30B-1DA4-1137-DA9297C30D60}"/>
          </ac:picMkLst>
        </pc:picChg>
      </pc:sldChg>
      <pc:sldChg chg="modSp mod">
        <pc:chgData name="Mark Thirlwell" userId="0eea46bc-1a08-4dae-8290-d9217da89020" providerId="ADAL" clId="{A74DFD5C-A00E-4D75-B54F-AE1372332AAE}" dt="2026-03-13T16:09:02.350" v="3682" actId="14100"/>
        <pc:sldMkLst>
          <pc:docMk/>
          <pc:sldMk cId="48380784" sldId="908"/>
        </pc:sldMkLst>
        <pc:spChg chg="mod">
          <ac:chgData name="Mark Thirlwell" userId="0eea46bc-1a08-4dae-8290-d9217da89020" providerId="ADAL" clId="{A74DFD5C-A00E-4D75-B54F-AE1372332AAE}" dt="2026-03-13T16:09:02.350" v="3682" actId="14100"/>
          <ac:spMkLst>
            <pc:docMk/>
            <pc:sldMk cId="48380784" sldId="908"/>
            <ac:spMk id="6" creationId="{63DEF0A9-7F3F-3D10-1348-19477BA25909}"/>
          </ac:spMkLst>
        </pc:spChg>
      </pc:sldChg>
      <pc:sldChg chg="addSp delSp modSp mod modNotesTx">
        <pc:chgData name="Mark Thirlwell" userId="0eea46bc-1a08-4dae-8290-d9217da89020" providerId="ADAL" clId="{A74DFD5C-A00E-4D75-B54F-AE1372332AAE}" dt="2026-03-13T16:12:12.973" v="3732" actId="20577"/>
        <pc:sldMkLst>
          <pc:docMk/>
          <pc:sldMk cId="305109434" sldId="909"/>
        </pc:sldMkLst>
        <pc:spChg chg="mod">
          <ac:chgData name="Mark Thirlwell" userId="0eea46bc-1a08-4dae-8290-d9217da89020" providerId="ADAL" clId="{A74DFD5C-A00E-4D75-B54F-AE1372332AAE}" dt="2026-03-13T16:12:12.973" v="3732" actId="20577"/>
          <ac:spMkLst>
            <pc:docMk/>
            <pc:sldMk cId="305109434" sldId="909"/>
            <ac:spMk id="6" creationId="{63DEF0A9-7F3F-3D10-1348-19477BA25909}"/>
          </ac:spMkLst>
        </pc:spChg>
        <pc:picChg chg="add mod modCrop">
          <ac:chgData name="Mark Thirlwell" userId="0eea46bc-1a08-4dae-8290-d9217da89020" providerId="ADAL" clId="{A74DFD5C-A00E-4D75-B54F-AE1372332AAE}" dt="2026-03-13T16:12:01.997" v="3730" actId="14100"/>
          <ac:picMkLst>
            <pc:docMk/>
            <pc:sldMk cId="305109434" sldId="909"/>
            <ac:picMk id="3" creationId="{C6EF2151-3FF5-19B3-2AD9-1270D6586254}"/>
          </ac:picMkLst>
        </pc:picChg>
      </pc:sldChg>
      <pc:sldChg chg="addSp delSp modSp mod">
        <pc:chgData name="Mark Thirlwell" userId="0eea46bc-1a08-4dae-8290-d9217da89020" providerId="ADAL" clId="{A74DFD5C-A00E-4D75-B54F-AE1372332AAE}" dt="2026-03-26T12:54:42.113" v="4002" actId="14100"/>
        <pc:sldMkLst>
          <pc:docMk/>
          <pc:sldMk cId="1286174566" sldId="910"/>
        </pc:sldMkLst>
        <pc:spChg chg="mod">
          <ac:chgData name="Mark Thirlwell" userId="0eea46bc-1a08-4dae-8290-d9217da89020" providerId="ADAL" clId="{A74DFD5C-A00E-4D75-B54F-AE1372332AAE}" dt="2026-03-26T12:54:42.113" v="4002" actId="14100"/>
          <ac:spMkLst>
            <pc:docMk/>
            <pc:sldMk cId="1286174566" sldId="910"/>
            <ac:spMk id="6" creationId="{F84851E4-BCEA-BA78-193D-E72A354ED5F4}"/>
          </ac:spMkLst>
        </pc:spChg>
        <pc:spChg chg="del">
          <ac:chgData name="Mark Thirlwell" userId="0eea46bc-1a08-4dae-8290-d9217da89020" providerId="ADAL" clId="{A74DFD5C-A00E-4D75-B54F-AE1372332AAE}" dt="2026-03-26T12:54:03.928" v="3993" actId="478"/>
          <ac:spMkLst>
            <pc:docMk/>
            <pc:sldMk cId="1286174566" sldId="910"/>
            <ac:spMk id="8" creationId="{9360B8A5-992F-DE43-00F4-EDD7BBA08CE9}"/>
          </ac:spMkLst>
        </pc:spChg>
        <pc:picChg chg="add mod">
          <ac:chgData name="Mark Thirlwell" userId="0eea46bc-1a08-4dae-8290-d9217da89020" providerId="ADAL" clId="{A74DFD5C-A00E-4D75-B54F-AE1372332AAE}" dt="2026-03-26T12:54:19.262" v="3997" actId="1076"/>
          <ac:picMkLst>
            <pc:docMk/>
            <pc:sldMk cId="1286174566" sldId="910"/>
            <ac:picMk id="2" creationId="{4987563E-0187-8F29-CE9C-09693EA381EB}"/>
          </ac:picMkLst>
        </pc:picChg>
        <pc:picChg chg="del">
          <ac:chgData name="Mark Thirlwell" userId="0eea46bc-1a08-4dae-8290-d9217da89020" providerId="ADAL" clId="{A74DFD5C-A00E-4D75-B54F-AE1372332AAE}" dt="2026-03-26T12:54:02.143" v="3992" actId="478"/>
          <ac:picMkLst>
            <pc:docMk/>
            <pc:sldMk cId="1286174566" sldId="910"/>
            <ac:picMk id="7" creationId="{9C3DEC57-18DB-1E77-DCB8-DBE0C13A46C7}"/>
          </ac:picMkLst>
        </pc:picChg>
      </pc:sldChg>
      <pc:sldChg chg="add del">
        <pc:chgData name="Mark Thirlwell" userId="0eea46bc-1a08-4dae-8290-d9217da89020" providerId="ADAL" clId="{A74DFD5C-A00E-4D75-B54F-AE1372332AAE}" dt="2026-03-26T12:54:50.408" v="4003" actId="2696"/>
        <pc:sldMkLst>
          <pc:docMk/>
          <pc:sldMk cId="4077774325" sldId="911"/>
        </pc:sldMkLst>
      </pc:sldChg>
    </pc:docChg>
  </pc:docChgLst>
  <pc:docChgLst>
    <pc:chgData name="MARK FORSYTH" userId="6467108f-6d8c-465d-b436-0aaeb37b5b57" providerId="ADAL" clId="{6B4AEAE8-CF98-4785-8A88-859992D9DB8E}"/>
    <pc:docChg chg="undo custSel delSld modSld">
      <pc:chgData name="MARK FORSYTH" userId="6467108f-6d8c-465d-b436-0aaeb37b5b57" providerId="ADAL" clId="{6B4AEAE8-CF98-4785-8A88-859992D9DB8E}" dt="2026-03-04T20:50:02.536" v="593" actId="14100"/>
      <pc:docMkLst>
        <pc:docMk/>
      </pc:docMkLst>
      <pc:sldChg chg="addSp delSp modSp mod modNotesTx">
        <pc:chgData name="MARK FORSYTH" userId="6467108f-6d8c-465d-b436-0aaeb37b5b57" providerId="ADAL" clId="{6B4AEAE8-CF98-4785-8A88-859992D9DB8E}" dt="2026-03-04T20:13:02.695" v="124" actId="6549"/>
        <pc:sldMkLst>
          <pc:docMk/>
          <pc:sldMk cId="368932492" sldId="895"/>
        </pc:sldMkLst>
        <pc:spChg chg="mod">
          <ac:chgData name="MARK FORSYTH" userId="6467108f-6d8c-465d-b436-0aaeb37b5b57" providerId="ADAL" clId="{6B4AEAE8-CF98-4785-8A88-859992D9DB8E}" dt="2026-03-04T20:13:02.695" v="124" actId="6549"/>
          <ac:spMkLst>
            <pc:docMk/>
            <pc:sldMk cId="368932492" sldId="895"/>
            <ac:spMk id="6" creationId="{63DEF0A9-7F3F-3D10-1348-19477BA25909}"/>
          </ac:spMkLst>
        </pc:spChg>
        <pc:spChg chg="mod">
          <ac:chgData name="MARK FORSYTH" userId="6467108f-6d8c-465d-b436-0aaeb37b5b57" providerId="ADAL" clId="{6B4AEAE8-CF98-4785-8A88-859992D9DB8E}" dt="2026-03-04T20:12:24.529" v="108" actId="1076"/>
          <ac:spMkLst>
            <pc:docMk/>
            <pc:sldMk cId="368932492" sldId="895"/>
            <ac:spMk id="12" creationId="{3FA206D3-22E5-48DA-63E7-F1828CB3F700}"/>
          </ac:spMkLst>
        </pc:spChg>
        <pc:picChg chg="add mod">
          <ac:chgData name="MARK FORSYTH" userId="6467108f-6d8c-465d-b436-0aaeb37b5b57" providerId="ADAL" clId="{6B4AEAE8-CF98-4785-8A88-859992D9DB8E}" dt="2026-03-04T20:12:22.049" v="107" actId="1076"/>
          <ac:picMkLst>
            <pc:docMk/>
            <pc:sldMk cId="368932492" sldId="895"/>
            <ac:picMk id="3" creationId="{72831991-0F16-8046-DC18-97306B2E8F20}"/>
          </ac:picMkLst>
        </pc:picChg>
        <pc:picChg chg="add mod">
          <ac:chgData name="MARK FORSYTH" userId="6467108f-6d8c-465d-b436-0aaeb37b5b57" providerId="ADAL" clId="{6B4AEAE8-CF98-4785-8A88-859992D9DB8E}" dt="2026-03-04T20:12:03.449" v="101" actId="1076"/>
          <ac:picMkLst>
            <pc:docMk/>
            <pc:sldMk cId="368932492" sldId="895"/>
            <ac:picMk id="7" creationId="{5AC14BBB-0FFB-8E05-6E60-578D22D818C6}"/>
          </ac:picMkLst>
        </pc:picChg>
      </pc:sldChg>
      <pc:sldChg chg="delSp">
        <pc:chgData name="MARK FORSYTH" userId="6467108f-6d8c-465d-b436-0aaeb37b5b57" providerId="ADAL" clId="{6B4AEAE8-CF98-4785-8A88-859992D9DB8E}" dt="2026-03-04T20:14:07.203" v="126" actId="478"/>
        <pc:sldMkLst>
          <pc:docMk/>
          <pc:sldMk cId="2601945509" sldId="897"/>
        </pc:sldMkLst>
      </pc:sldChg>
      <pc:sldChg chg="modSp mod">
        <pc:chgData name="MARK FORSYTH" userId="6467108f-6d8c-465d-b436-0aaeb37b5b57" providerId="ADAL" clId="{6B4AEAE8-CF98-4785-8A88-859992D9DB8E}" dt="2026-03-04T20:19:21.279" v="240" actId="20577"/>
        <pc:sldMkLst>
          <pc:docMk/>
          <pc:sldMk cId="383570434" sldId="898"/>
        </pc:sldMkLst>
        <pc:spChg chg="mod">
          <ac:chgData name="MARK FORSYTH" userId="6467108f-6d8c-465d-b436-0aaeb37b5b57" providerId="ADAL" clId="{6B4AEAE8-CF98-4785-8A88-859992D9DB8E}" dt="2026-03-04T20:19:21.279" v="240" actId="20577"/>
          <ac:spMkLst>
            <pc:docMk/>
            <pc:sldMk cId="383570434" sldId="898"/>
            <ac:spMk id="5" creationId="{977C994D-10BE-0914-16E5-B4836D05AFF2}"/>
          </ac:spMkLst>
        </pc:spChg>
      </pc:sldChg>
      <pc:sldChg chg="addSp delSp modSp mod modNotesTx">
        <pc:chgData name="MARK FORSYTH" userId="6467108f-6d8c-465d-b436-0aaeb37b5b57" providerId="ADAL" clId="{6B4AEAE8-CF98-4785-8A88-859992D9DB8E}" dt="2026-03-04T20:20:09.241" v="245" actId="21"/>
        <pc:sldMkLst>
          <pc:docMk/>
          <pc:sldMk cId="1296320364" sldId="899"/>
        </pc:sldMkLst>
        <pc:spChg chg="mod">
          <ac:chgData name="MARK FORSYTH" userId="6467108f-6d8c-465d-b436-0aaeb37b5b57" providerId="ADAL" clId="{6B4AEAE8-CF98-4785-8A88-859992D9DB8E}" dt="2026-03-04T20:17:51.807" v="214" actId="20577"/>
          <ac:spMkLst>
            <pc:docMk/>
            <pc:sldMk cId="1296320364" sldId="899"/>
            <ac:spMk id="5" creationId="{977C994D-10BE-0914-16E5-B4836D05AFF2}"/>
          </ac:spMkLst>
        </pc:spChg>
        <pc:spChg chg="mod">
          <ac:chgData name="MARK FORSYTH" userId="6467108f-6d8c-465d-b436-0aaeb37b5b57" providerId="ADAL" clId="{6B4AEAE8-CF98-4785-8A88-859992D9DB8E}" dt="2026-03-04T20:16:44.444" v="165" actId="20577"/>
          <ac:spMkLst>
            <pc:docMk/>
            <pc:sldMk cId="1296320364" sldId="899"/>
            <ac:spMk id="6" creationId="{63DEF0A9-7F3F-3D10-1348-19477BA25909}"/>
          </ac:spMkLst>
        </pc:spChg>
      </pc:sldChg>
      <pc:sldChg chg="addSp delSp modSp mod modNotesTx">
        <pc:chgData name="MARK FORSYTH" userId="6467108f-6d8c-465d-b436-0aaeb37b5b57" providerId="ADAL" clId="{6B4AEAE8-CF98-4785-8A88-859992D9DB8E}" dt="2026-03-04T20:20:52.179" v="321" actId="20577"/>
        <pc:sldMkLst>
          <pc:docMk/>
          <pc:sldMk cId="4193722532" sldId="900"/>
        </pc:sldMkLst>
        <pc:spChg chg="mod">
          <ac:chgData name="MARK FORSYTH" userId="6467108f-6d8c-465d-b436-0aaeb37b5b57" providerId="ADAL" clId="{6B4AEAE8-CF98-4785-8A88-859992D9DB8E}" dt="2026-03-04T20:20:35.690" v="291" actId="20577"/>
          <ac:spMkLst>
            <pc:docMk/>
            <pc:sldMk cId="4193722532" sldId="900"/>
            <ac:spMk id="5" creationId="{977C994D-10BE-0914-16E5-B4836D05AFF2}"/>
          </ac:spMkLst>
        </pc:spChg>
        <pc:picChg chg="add mod">
          <ac:chgData name="MARK FORSYTH" userId="6467108f-6d8c-465d-b436-0aaeb37b5b57" providerId="ADAL" clId="{6B4AEAE8-CF98-4785-8A88-859992D9DB8E}" dt="2026-03-04T20:20:43.313" v="292" actId="14100"/>
          <ac:picMkLst>
            <pc:docMk/>
            <pc:sldMk cId="4193722532" sldId="900"/>
            <ac:picMk id="10" creationId="{ADC3E918-9894-F8CD-8250-36D2FE10112F}"/>
          </ac:picMkLst>
        </pc:picChg>
      </pc:sldChg>
      <pc:sldChg chg="addSp delSp modSp mod modNotesTx">
        <pc:chgData name="MARK FORSYTH" userId="6467108f-6d8c-465d-b436-0aaeb37b5b57" providerId="ADAL" clId="{6B4AEAE8-CF98-4785-8A88-859992D9DB8E}" dt="2026-03-04T20:21:45.084" v="328" actId="20577"/>
        <pc:sldMkLst>
          <pc:docMk/>
          <pc:sldMk cId="3105824310" sldId="901"/>
        </pc:sldMkLst>
        <pc:spChg chg="mod">
          <ac:chgData name="MARK FORSYTH" userId="6467108f-6d8c-465d-b436-0aaeb37b5b57" providerId="ADAL" clId="{6B4AEAE8-CF98-4785-8A88-859992D9DB8E}" dt="2026-03-04T20:21:03.305" v="322" actId="6549"/>
          <ac:spMkLst>
            <pc:docMk/>
            <pc:sldMk cId="3105824310" sldId="901"/>
            <ac:spMk id="5" creationId="{977C994D-10BE-0914-16E5-B4836D05AFF2}"/>
          </ac:spMkLst>
        </pc:spChg>
        <pc:picChg chg="add mod">
          <ac:chgData name="MARK FORSYTH" userId="6467108f-6d8c-465d-b436-0aaeb37b5b57" providerId="ADAL" clId="{6B4AEAE8-CF98-4785-8A88-859992D9DB8E}" dt="2026-03-04T20:21:21.383" v="326" actId="1076"/>
          <ac:picMkLst>
            <pc:docMk/>
            <pc:sldMk cId="3105824310" sldId="901"/>
            <ac:picMk id="8" creationId="{2A6879FD-CCEA-B5BF-2961-FFDBC3C6672D}"/>
          </ac:picMkLst>
        </pc:picChg>
        <pc:picChg chg="add mod">
          <ac:chgData name="MARK FORSYTH" userId="6467108f-6d8c-465d-b436-0aaeb37b5b57" providerId="ADAL" clId="{6B4AEAE8-CF98-4785-8A88-859992D9DB8E}" dt="2026-03-04T20:21:27.399" v="327" actId="14100"/>
          <ac:picMkLst>
            <pc:docMk/>
            <pc:sldMk cId="3105824310" sldId="901"/>
            <ac:picMk id="12" creationId="{FD2F197E-C9B6-AF26-7506-612C71C05944}"/>
          </ac:picMkLst>
        </pc:picChg>
      </pc:sldChg>
      <pc:sldChg chg="delSp mod">
        <pc:chgData name="MARK FORSYTH" userId="6467108f-6d8c-465d-b436-0aaeb37b5b57" providerId="ADAL" clId="{6B4AEAE8-CF98-4785-8A88-859992D9DB8E}" dt="2026-03-04T20:23:40.266" v="332" actId="478"/>
        <pc:sldMkLst>
          <pc:docMk/>
          <pc:sldMk cId="1457372309" sldId="903"/>
        </pc:sldMkLst>
      </pc:sldChg>
      <pc:sldChg chg="modSp mod">
        <pc:chgData name="MARK FORSYTH" userId="6467108f-6d8c-465d-b436-0aaeb37b5b57" providerId="ADAL" clId="{6B4AEAE8-CF98-4785-8A88-859992D9DB8E}" dt="2026-03-04T20:27:36.611" v="391" actId="20577"/>
        <pc:sldMkLst>
          <pc:docMk/>
          <pc:sldMk cId="2697125673" sldId="905"/>
        </pc:sldMkLst>
        <pc:spChg chg="mod">
          <ac:chgData name="MARK FORSYTH" userId="6467108f-6d8c-465d-b436-0aaeb37b5b57" providerId="ADAL" clId="{6B4AEAE8-CF98-4785-8A88-859992D9DB8E}" dt="2026-03-04T20:27:36.611" v="391" actId="20577"/>
          <ac:spMkLst>
            <pc:docMk/>
            <pc:sldMk cId="2697125673" sldId="905"/>
            <ac:spMk id="6" creationId="{63DEF0A9-7F3F-3D10-1348-19477BA25909}"/>
          </ac:spMkLst>
        </pc:spChg>
      </pc:sldChg>
      <pc:sldChg chg="addSp delSp modSp mod modNotesTx">
        <pc:chgData name="MARK FORSYTH" userId="6467108f-6d8c-465d-b436-0aaeb37b5b57" providerId="ADAL" clId="{6B4AEAE8-CF98-4785-8A88-859992D9DB8E}" dt="2026-03-04T20:44:34.099" v="487" actId="14100"/>
        <pc:sldMkLst>
          <pc:docMk/>
          <pc:sldMk cId="4094542473" sldId="906"/>
        </pc:sldMkLst>
        <pc:spChg chg="mod">
          <ac:chgData name="MARK FORSYTH" userId="6467108f-6d8c-465d-b436-0aaeb37b5b57" providerId="ADAL" clId="{6B4AEAE8-CF98-4785-8A88-859992D9DB8E}" dt="2026-03-04T20:41:53.898" v="454" actId="1076"/>
          <ac:spMkLst>
            <pc:docMk/>
            <pc:sldMk cId="4094542473" sldId="906"/>
            <ac:spMk id="12" creationId="{00000000-0000-0000-0000-000000000000}"/>
          </ac:spMkLst>
        </pc:spChg>
        <pc:spChg chg="mod">
          <ac:chgData name="MARK FORSYTH" userId="6467108f-6d8c-465d-b436-0aaeb37b5b57" providerId="ADAL" clId="{6B4AEAE8-CF98-4785-8A88-859992D9DB8E}" dt="2026-03-04T20:32:02.700" v="400" actId="1076"/>
          <ac:spMkLst>
            <pc:docMk/>
            <pc:sldMk cId="4094542473" sldId="906"/>
            <ac:spMk id="14" creationId="{00000000-0000-0000-0000-000000000000}"/>
          </ac:spMkLst>
        </pc:spChg>
        <pc:spChg chg="mod">
          <ac:chgData name="MARK FORSYTH" userId="6467108f-6d8c-465d-b436-0aaeb37b5b57" providerId="ADAL" clId="{6B4AEAE8-CF98-4785-8A88-859992D9DB8E}" dt="2026-03-04T20:32:09.973" v="403" actId="1076"/>
          <ac:spMkLst>
            <pc:docMk/>
            <pc:sldMk cId="4094542473" sldId="906"/>
            <ac:spMk id="15" creationId="{00000000-0000-0000-0000-000000000000}"/>
          </ac:spMkLst>
        </pc:spChg>
        <pc:spChg chg="mod ord">
          <ac:chgData name="MARK FORSYTH" userId="6467108f-6d8c-465d-b436-0aaeb37b5b57" providerId="ADAL" clId="{6B4AEAE8-CF98-4785-8A88-859992D9DB8E}" dt="2026-03-04T20:42:19.874" v="463" actId="14100"/>
          <ac:spMkLst>
            <pc:docMk/>
            <pc:sldMk cId="4094542473" sldId="906"/>
            <ac:spMk id="16" creationId="{00000000-0000-0000-0000-000000000000}"/>
          </ac:spMkLst>
        </pc:spChg>
        <pc:picChg chg="add mod">
          <ac:chgData name="MARK FORSYTH" userId="6467108f-6d8c-465d-b436-0aaeb37b5b57" providerId="ADAL" clId="{6B4AEAE8-CF98-4785-8A88-859992D9DB8E}" dt="2026-03-04T20:44:34.099" v="487" actId="14100"/>
          <ac:picMkLst>
            <pc:docMk/>
            <pc:sldMk cId="4094542473" sldId="906"/>
            <ac:picMk id="13" creationId="{33F0A5F8-C1BC-A23D-A439-C3059FA73F34}"/>
          </ac:picMkLst>
        </pc:picChg>
      </pc:sldChg>
      <pc:sldChg chg="addSp delSp modSp mod modNotesTx">
        <pc:chgData name="MARK FORSYTH" userId="6467108f-6d8c-465d-b436-0aaeb37b5b57" providerId="ADAL" clId="{6B4AEAE8-CF98-4785-8A88-859992D9DB8E}" dt="2026-03-04T20:39:27.459" v="448" actId="14100"/>
        <pc:sldMkLst>
          <pc:docMk/>
          <pc:sldMk cId="2042217654" sldId="907"/>
        </pc:sldMkLst>
        <pc:spChg chg="mod ord">
          <ac:chgData name="MARK FORSYTH" userId="6467108f-6d8c-465d-b436-0aaeb37b5b57" providerId="ADAL" clId="{6B4AEAE8-CF98-4785-8A88-859992D9DB8E}" dt="2026-03-04T20:34:07.715" v="411" actId="1076"/>
          <ac:spMkLst>
            <pc:docMk/>
            <pc:sldMk cId="2042217654" sldId="907"/>
            <ac:spMk id="3" creationId="{00000000-0000-0000-0000-000000000000}"/>
          </ac:spMkLst>
        </pc:spChg>
        <pc:spChg chg="add mod ord">
          <ac:chgData name="MARK FORSYTH" userId="6467108f-6d8c-465d-b436-0aaeb37b5b57" providerId="ADAL" clId="{6B4AEAE8-CF98-4785-8A88-859992D9DB8E}" dt="2026-03-04T20:39:04.770" v="444" actId="1076"/>
          <ac:spMkLst>
            <pc:docMk/>
            <pc:sldMk cId="2042217654" sldId="907"/>
            <ac:spMk id="9" creationId="{DDDA3E02-5DB0-CA8E-7C8D-A926C68A3A27}"/>
          </ac:spMkLst>
        </pc:spChg>
        <pc:spChg chg="mod">
          <ac:chgData name="MARK FORSYTH" userId="6467108f-6d8c-465d-b436-0aaeb37b5b57" providerId="ADAL" clId="{6B4AEAE8-CF98-4785-8A88-859992D9DB8E}" dt="2026-03-04T20:26:06.295" v="354" actId="6549"/>
          <ac:spMkLst>
            <pc:docMk/>
            <pc:sldMk cId="2042217654" sldId="907"/>
            <ac:spMk id="16" creationId="{00000000-0000-0000-0000-000000000000}"/>
          </ac:spMkLst>
        </pc:spChg>
        <pc:spChg chg="mod ord">
          <ac:chgData name="MARK FORSYTH" userId="6467108f-6d8c-465d-b436-0aaeb37b5b57" providerId="ADAL" clId="{6B4AEAE8-CF98-4785-8A88-859992D9DB8E}" dt="2026-03-04T20:34:31.916" v="420" actId="1076"/>
          <ac:spMkLst>
            <pc:docMk/>
            <pc:sldMk cId="2042217654" sldId="907"/>
            <ac:spMk id="17" creationId="{00000000-0000-0000-0000-000000000000}"/>
          </ac:spMkLst>
        </pc:spChg>
        <pc:picChg chg="add mod">
          <ac:chgData name="MARK FORSYTH" userId="6467108f-6d8c-465d-b436-0aaeb37b5b57" providerId="ADAL" clId="{6B4AEAE8-CF98-4785-8A88-859992D9DB8E}" dt="2026-03-04T20:39:27.459" v="448" actId="14100"/>
          <ac:picMkLst>
            <pc:docMk/>
            <pc:sldMk cId="2042217654" sldId="907"/>
            <ac:picMk id="13" creationId="{66D54B93-A30B-1DA4-1137-DA9297C30D60}"/>
          </ac:picMkLst>
        </pc:picChg>
      </pc:sldChg>
      <pc:sldChg chg="modSp mod">
        <pc:chgData name="MARK FORSYTH" userId="6467108f-6d8c-465d-b436-0aaeb37b5b57" providerId="ADAL" clId="{6B4AEAE8-CF98-4785-8A88-859992D9DB8E}" dt="2026-03-04T20:46:39.644" v="528" actId="20577"/>
        <pc:sldMkLst>
          <pc:docMk/>
          <pc:sldMk cId="48380784" sldId="908"/>
        </pc:sldMkLst>
        <pc:spChg chg="mod">
          <ac:chgData name="MARK FORSYTH" userId="6467108f-6d8c-465d-b436-0aaeb37b5b57" providerId="ADAL" clId="{6B4AEAE8-CF98-4785-8A88-859992D9DB8E}" dt="2026-03-04T20:46:39.644" v="528" actId="20577"/>
          <ac:spMkLst>
            <pc:docMk/>
            <pc:sldMk cId="48380784" sldId="908"/>
            <ac:spMk id="6" creationId="{63DEF0A9-7F3F-3D10-1348-19477BA25909}"/>
          </ac:spMkLst>
        </pc:spChg>
      </pc:sldChg>
      <pc:sldChg chg="addSp delSp modSp mod modNotesTx">
        <pc:chgData name="MARK FORSYTH" userId="6467108f-6d8c-465d-b436-0aaeb37b5b57" providerId="ADAL" clId="{6B4AEAE8-CF98-4785-8A88-859992D9DB8E}" dt="2026-03-04T20:50:02.536" v="593" actId="14100"/>
        <pc:sldMkLst>
          <pc:docMk/>
          <pc:sldMk cId="305109434" sldId="909"/>
        </pc:sldMkLst>
      </pc:sldChg>
    </pc:docChg>
  </pc:docChgLst>
  <pc:docChgLst>
    <pc:chgData name="Williams, Sian" userId="f643701a-3517-4348-bd1c-bbad90f72c55" providerId="ADAL" clId="{66DBB4B2-6617-4A67-9DB0-51A02D214305}"/>
    <pc:docChg chg="modSld modMainMaster">
      <pc:chgData name="Williams, Sian" userId="f643701a-3517-4348-bd1c-bbad90f72c55" providerId="ADAL" clId="{66DBB4B2-6617-4A67-9DB0-51A02D214305}" dt="2026-03-18T15:00:34.999" v="28"/>
      <pc:docMkLst>
        <pc:docMk/>
      </pc:docMkLst>
      <pc:sldChg chg="addSp modSp mod">
        <pc:chgData name="Williams, Sian" userId="f643701a-3517-4348-bd1c-bbad90f72c55" providerId="ADAL" clId="{66DBB4B2-6617-4A67-9DB0-51A02D214305}" dt="2026-03-18T15:00:34.999" v="28"/>
        <pc:sldMkLst>
          <pc:docMk/>
          <pc:sldMk cId="2402489006" sldId="512"/>
        </pc:sldMkLst>
        <pc:spChg chg="add mod">
          <ac:chgData name="Williams, Sian" userId="f643701a-3517-4348-bd1c-bbad90f72c55" providerId="ADAL" clId="{66DBB4B2-6617-4A67-9DB0-51A02D214305}" dt="2026-03-18T15:00:34.999" v="28"/>
          <ac:spMkLst>
            <pc:docMk/>
            <pc:sldMk cId="2402489006" sldId="512"/>
            <ac:spMk id="2" creationId="{F3E6B44D-EA81-B1C6-25CD-1A7E292A7B5D}"/>
          </ac:spMkLst>
        </pc:spChg>
        <pc:spChg chg="mod">
          <ac:chgData name="Williams, Sian" userId="f643701a-3517-4348-bd1c-bbad90f72c55" providerId="ADAL" clId="{66DBB4B2-6617-4A67-9DB0-51A02D214305}" dt="2026-03-18T15:00:20.934" v="27" actId="1076"/>
          <ac:spMkLst>
            <pc:docMk/>
            <pc:sldMk cId="2402489006" sldId="512"/>
            <ac:spMk id="3" creationId="{C100DF00-DDB1-9E17-D96C-C839324D3C8E}"/>
          </ac:spMkLst>
        </pc:spChg>
      </pc:sldChg>
      <pc:sldChg chg="modSp mod">
        <pc:chgData name="Williams, Sian" userId="f643701a-3517-4348-bd1c-bbad90f72c55" providerId="ADAL" clId="{66DBB4B2-6617-4A67-9DB0-51A02D214305}" dt="2026-03-18T15:00:16.158" v="26" actId="14100"/>
        <pc:sldMkLst>
          <pc:docMk/>
          <pc:sldMk cId="3014219946" sldId="838"/>
        </pc:sldMkLst>
        <pc:spChg chg="mod">
          <ac:chgData name="Williams, Sian" userId="f643701a-3517-4348-bd1c-bbad90f72c55" providerId="ADAL" clId="{66DBB4B2-6617-4A67-9DB0-51A02D214305}" dt="2026-03-18T15:00:16.158" v="26" actId="14100"/>
          <ac:spMkLst>
            <pc:docMk/>
            <pc:sldMk cId="3014219946" sldId="838"/>
            <ac:spMk id="4" creationId="{93E98F04-331F-CCC4-AA81-C88F3473D389}"/>
          </ac:spMkLst>
        </pc:spChg>
      </pc:sldChg>
      <pc:sldChg chg="modSp mod">
        <pc:chgData name="Williams, Sian" userId="f643701a-3517-4348-bd1c-bbad90f72c55" providerId="ADAL" clId="{66DBB4B2-6617-4A67-9DB0-51A02D214305}" dt="2026-03-18T14:57:17.950" v="8" actId="14100"/>
        <pc:sldMkLst>
          <pc:docMk/>
          <pc:sldMk cId="334901489" sldId="886"/>
        </pc:sldMkLst>
        <pc:spChg chg="mod">
          <ac:chgData name="Williams, Sian" userId="f643701a-3517-4348-bd1c-bbad90f72c55" providerId="ADAL" clId="{66DBB4B2-6617-4A67-9DB0-51A02D214305}" dt="2026-03-18T14:57:17.950" v="8" actId="14100"/>
          <ac:spMkLst>
            <pc:docMk/>
            <pc:sldMk cId="334901489" sldId="886"/>
            <ac:spMk id="4" creationId="{BBFFC9DD-99F6-E5CA-5CF5-B1C6B4D6BBC1}"/>
          </ac:spMkLst>
        </pc:spChg>
      </pc:sldChg>
      <pc:sldChg chg="modSp mod">
        <pc:chgData name="Williams, Sian" userId="f643701a-3517-4348-bd1c-bbad90f72c55" providerId="ADAL" clId="{66DBB4B2-6617-4A67-9DB0-51A02D214305}" dt="2026-03-18T14:57:49.073" v="9" actId="27107"/>
        <pc:sldMkLst>
          <pc:docMk/>
          <pc:sldMk cId="2829929995" sldId="887"/>
        </pc:sldMkLst>
        <pc:spChg chg="mod">
          <ac:chgData name="Williams, Sian" userId="f643701a-3517-4348-bd1c-bbad90f72c55" providerId="ADAL" clId="{66DBB4B2-6617-4A67-9DB0-51A02D214305}" dt="2026-03-18T14:57:49.073" v="9" actId="27107"/>
          <ac:spMkLst>
            <pc:docMk/>
            <pc:sldMk cId="2829929995" sldId="887"/>
            <ac:spMk id="6" creationId="{63DEF0A9-7F3F-3D10-1348-19477BA25909}"/>
          </ac:spMkLst>
        </pc:spChg>
      </pc:sldChg>
      <pc:sldChg chg="modSp mod">
        <pc:chgData name="Williams, Sian" userId="f643701a-3517-4348-bd1c-bbad90f72c55" providerId="ADAL" clId="{66DBB4B2-6617-4A67-9DB0-51A02D214305}" dt="2026-03-18T14:58:22.119" v="11" actId="14100"/>
        <pc:sldMkLst>
          <pc:docMk/>
          <pc:sldMk cId="2160574815" sldId="893"/>
        </pc:sldMkLst>
        <pc:spChg chg="mod">
          <ac:chgData name="Williams, Sian" userId="f643701a-3517-4348-bd1c-bbad90f72c55" providerId="ADAL" clId="{66DBB4B2-6617-4A67-9DB0-51A02D214305}" dt="2026-03-18T14:58:22.119" v="11" actId="14100"/>
          <ac:spMkLst>
            <pc:docMk/>
            <pc:sldMk cId="2160574815" sldId="893"/>
            <ac:spMk id="6" creationId="{63DEF0A9-7F3F-3D10-1348-19477BA25909}"/>
          </ac:spMkLst>
        </pc:spChg>
      </pc:sldChg>
      <pc:sldChg chg="modSp mod">
        <pc:chgData name="Williams, Sian" userId="f643701a-3517-4348-bd1c-bbad90f72c55" providerId="ADAL" clId="{66DBB4B2-6617-4A67-9DB0-51A02D214305}" dt="2026-03-18T14:58:45.773" v="16" actId="20577"/>
        <pc:sldMkLst>
          <pc:docMk/>
          <pc:sldMk cId="2601945509" sldId="897"/>
        </pc:sldMkLst>
        <pc:spChg chg="mod">
          <ac:chgData name="Williams, Sian" userId="f643701a-3517-4348-bd1c-bbad90f72c55" providerId="ADAL" clId="{66DBB4B2-6617-4A67-9DB0-51A02D214305}" dt="2026-03-18T14:58:45.773" v="16" actId="20577"/>
          <ac:spMkLst>
            <pc:docMk/>
            <pc:sldMk cId="2601945509" sldId="897"/>
            <ac:spMk id="6" creationId="{63DEF0A9-7F3F-3D10-1348-19477BA25909}"/>
          </ac:spMkLst>
        </pc:spChg>
      </pc:sldChg>
      <pc:sldChg chg="modSp mod">
        <pc:chgData name="Williams, Sian" userId="f643701a-3517-4348-bd1c-bbad90f72c55" providerId="ADAL" clId="{66DBB4B2-6617-4A67-9DB0-51A02D214305}" dt="2026-03-18T14:59:22.976" v="18" actId="14100"/>
        <pc:sldMkLst>
          <pc:docMk/>
          <pc:sldMk cId="1121098043" sldId="904"/>
        </pc:sldMkLst>
        <pc:spChg chg="mod">
          <ac:chgData name="Williams, Sian" userId="f643701a-3517-4348-bd1c-bbad90f72c55" providerId="ADAL" clId="{66DBB4B2-6617-4A67-9DB0-51A02D214305}" dt="2026-03-18T14:59:22.976" v="18" actId="14100"/>
          <ac:spMkLst>
            <pc:docMk/>
            <pc:sldMk cId="1121098043" sldId="904"/>
            <ac:spMk id="6" creationId="{63DEF0A9-7F3F-3D10-1348-19477BA25909}"/>
          </ac:spMkLst>
        </pc:spChg>
      </pc:sldChg>
      <pc:sldChg chg="modSp mod">
        <pc:chgData name="Williams, Sian" userId="f643701a-3517-4348-bd1c-bbad90f72c55" providerId="ADAL" clId="{66DBB4B2-6617-4A67-9DB0-51A02D214305}" dt="2026-03-18T14:59:34.316" v="21" actId="14100"/>
        <pc:sldMkLst>
          <pc:docMk/>
          <pc:sldMk cId="2697125673" sldId="905"/>
        </pc:sldMkLst>
        <pc:spChg chg="mod">
          <ac:chgData name="Williams, Sian" userId="f643701a-3517-4348-bd1c-bbad90f72c55" providerId="ADAL" clId="{66DBB4B2-6617-4A67-9DB0-51A02D214305}" dt="2026-03-18T14:59:34.316" v="21" actId="14100"/>
          <ac:spMkLst>
            <pc:docMk/>
            <pc:sldMk cId="2697125673" sldId="905"/>
            <ac:spMk id="6" creationId="{63DEF0A9-7F3F-3D10-1348-19477BA25909}"/>
          </ac:spMkLst>
        </pc:spChg>
      </pc:sldChg>
      <pc:sldMasterChg chg="addSp modSp mod">
        <pc:chgData name="Williams, Sian" userId="f643701a-3517-4348-bd1c-bbad90f72c55" providerId="ADAL" clId="{66DBB4B2-6617-4A67-9DB0-51A02D214305}" dt="2026-03-18T14:56:55.438" v="3"/>
        <pc:sldMasterMkLst>
          <pc:docMk/>
          <pc:sldMasterMk cId="2966563060" sldId="2147483653"/>
        </pc:sldMasterMkLst>
        <pc:spChg chg="mod">
          <ac:chgData name="Williams, Sian" userId="f643701a-3517-4348-bd1c-bbad90f72c55" providerId="ADAL" clId="{66DBB4B2-6617-4A67-9DB0-51A02D214305}" dt="2026-03-18T14:56:50.948" v="2" actId="1076"/>
          <ac:spMkLst>
            <pc:docMk/>
            <pc:sldMasterMk cId="2966563060" sldId="2147483653"/>
            <ac:spMk id="9" creationId="{12A05E16-C31E-E0B1-F9BA-6CA1198C9AE5}"/>
          </ac:spMkLst>
        </pc:spChg>
        <pc:picChg chg="add mod">
          <ac:chgData name="Williams, Sian" userId="f643701a-3517-4348-bd1c-bbad90f72c55" providerId="ADAL" clId="{66DBB4B2-6617-4A67-9DB0-51A02D214305}" dt="2026-03-18T14:56:55.438" v="3"/>
          <ac:picMkLst>
            <pc:docMk/>
            <pc:sldMasterMk cId="2966563060" sldId="2147483653"/>
            <ac:picMk id="2" creationId="{126625CD-6D64-5E75-C5DC-2330F957C465}"/>
          </ac:picMkLst>
        </pc:picChg>
      </pc:sldMasterChg>
    </pc:docChg>
  </pc:docChgLst>
  <pc:docChgLst>
    <pc:chgData name="Andrasko, Rhiannon" userId="S::rhiannon.andrasko@wjec.co.uk::15be4c62-2de6-4343-a7f4-3c209826edd1" providerId="AD" clId="Web-{5BE13184-2DDA-F4FF-BC62-7ACBF1F909F8}"/>
    <pc:docChg chg="mod modSld">
      <pc:chgData name="Andrasko, Rhiannon" userId="S::rhiannon.andrasko@wjec.co.uk::15be4c62-2de6-4343-a7f4-3c209826edd1" providerId="AD" clId="Web-{5BE13184-2DDA-F4FF-BC62-7ACBF1F909F8}" dt="2026-03-19T15:36:54.153" v="2" actId="20577"/>
      <pc:docMkLst>
        <pc:docMk/>
      </pc:docMkLst>
      <pc:sldChg chg="modSp">
        <pc:chgData name="Andrasko, Rhiannon" userId="S::rhiannon.andrasko@wjec.co.uk::15be4c62-2de6-4343-a7f4-3c209826edd1" providerId="AD" clId="Web-{5BE13184-2DDA-F4FF-BC62-7ACBF1F909F8}" dt="2026-03-19T15:36:54.153" v="2" actId="20577"/>
        <pc:sldMkLst>
          <pc:docMk/>
          <pc:sldMk cId="2042217654" sldId="907"/>
        </pc:sldMkLst>
        <pc:spChg chg="mod">
          <ac:chgData name="Andrasko, Rhiannon" userId="S::rhiannon.andrasko@wjec.co.uk::15be4c62-2de6-4343-a7f4-3c209826edd1" providerId="AD" clId="Web-{5BE13184-2DDA-F4FF-BC62-7ACBF1F909F8}" dt="2026-03-19T15:36:17.027" v="1" actId="20577"/>
          <ac:spMkLst>
            <pc:docMk/>
            <pc:sldMk cId="2042217654" sldId="907"/>
            <ac:spMk id="7" creationId="{00000000-0000-0000-0000-000000000000}"/>
          </ac:spMkLst>
        </pc:spChg>
        <pc:spChg chg="mod">
          <ac:chgData name="Andrasko, Rhiannon" userId="S::rhiannon.andrasko@wjec.co.uk::15be4c62-2de6-4343-a7f4-3c209826edd1" providerId="AD" clId="Web-{5BE13184-2DDA-F4FF-BC62-7ACBF1F909F8}" dt="2026-03-19T15:36:54.153" v="2" actId="20577"/>
          <ac:spMkLst>
            <pc:docMk/>
            <pc:sldMk cId="2042217654" sldId="907"/>
            <ac:spMk id="1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3/27/2026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361950" y="685800"/>
            <a:ext cx="6134100" cy="3429000"/>
          </a:xfrm>
          <a:prstGeom prst="rect">
            <a:avLst/>
          </a:prstGeom>
          <a:noFill/>
          <a:ln w="9525">
            <a:solidFill>
              <a:srgbClr val="000000"/>
            </a:solidFill>
            <a:miter lim="800000"/>
            <a:headEnd/>
            <a:tailEnd/>
          </a:ln>
        </p:spPr>
        <p:txBody>
          <a:bodyPr/>
          <a:lstStyle/>
          <a:p>
            <a:endParaRPr lang="en-GB"/>
          </a:p>
        </p:txBody>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019175"/>
            <a:ext cx="5521325" cy="3086100"/>
          </a:xfrm>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1</a:t>
            </a:fld>
            <a:endParaRPr lang="en-US"/>
          </a:p>
        </p:txBody>
      </p:sp>
    </p:spTree>
    <p:extLst>
      <p:ext uri="{BB962C8B-B14F-4D97-AF65-F5344CB8AC3E}">
        <p14:creationId xmlns:p14="http://schemas.microsoft.com/office/powerpoint/2010/main" val="173693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21</a:t>
            </a:fld>
            <a:endParaRPr lang="en-GB"/>
          </a:p>
        </p:txBody>
      </p:sp>
    </p:spTree>
    <p:extLst>
      <p:ext uri="{BB962C8B-B14F-4D97-AF65-F5344CB8AC3E}">
        <p14:creationId xmlns:p14="http://schemas.microsoft.com/office/powerpoint/2010/main" val="3502984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22</a:t>
            </a:fld>
            <a:endParaRPr lang="en-GB"/>
          </a:p>
        </p:txBody>
      </p:sp>
    </p:spTree>
    <p:extLst>
      <p:ext uri="{BB962C8B-B14F-4D97-AF65-F5344CB8AC3E}">
        <p14:creationId xmlns:p14="http://schemas.microsoft.com/office/powerpoint/2010/main" val="73724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Tutor to show different oil separators</a:t>
            </a:r>
          </a:p>
        </p:txBody>
      </p:sp>
      <p:sp>
        <p:nvSpPr>
          <p:cNvPr id="4" name="Slide Number Placeholder 3"/>
          <p:cNvSpPr>
            <a:spLocks noGrp="1"/>
          </p:cNvSpPr>
          <p:nvPr>
            <p:ph type="sldNum" sz="quarter" idx="5"/>
          </p:nvPr>
        </p:nvSpPr>
        <p:spPr/>
        <p:txBody>
          <a:bodyPr/>
          <a:lstStyle/>
          <a:p>
            <a:fld id="{1D847933-502B-D146-9428-3DDD196AD935}" type="slidenum">
              <a:rPr lang="en-GB" smtClean="0"/>
              <a:pPr/>
              <a:t>24</a:t>
            </a:fld>
            <a:endParaRPr lang="en-GB"/>
          </a:p>
        </p:txBody>
      </p:sp>
    </p:spTree>
    <p:extLst>
      <p:ext uri="{BB962C8B-B14F-4D97-AF65-F5344CB8AC3E}">
        <p14:creationId xmlns:p14="http://schemas.microsoft.com/office/powerpoint/2010/main" val="2811410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Self made image  Coriolis international</a:t>
            </a:r>
            <a:endParaRPr lang="en-GB" dirty="0"/>
          </a:p>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25</a:t>
            </a:fld>
            <a:endParaRPr lang="en-GB"/>
          </a:p>
        </p:txBody>
      </p:sp>
    </p:spTree>
    <p:extLst>
      <p:ext uri="{BB962C8B-B14F-4D97-AF65-F5344CB8AC3E}">
        <p14:creationId xmlns:p14="http://schemas.microsoft.com/office/powerpoint/2010/main" val="41318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1019175"/>
            <a:ext cx="5521325" cy="3086100"/>
          </a:xfrm>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FF5B3C-53B5-664F-A361-196110A59AE4}" type="slidenum">
              <a:rPr lang="en-US" smtClean="0"/>
              <a:t>27</a:t>
            </a:fld>
            <a:endParaRPr lang="en-US"/>
          </a:p>
        </p:txBody>
      </p:sp>
    </p:spTree>
    <p:extLst>
      <p:ext uri="{BB962C8B-B14F-4D97-AF65-F5344CB8AC3E}">
        <p14:creationId xmlns:p14="http://schemas.microsoft.com/office/powerpoint/2010/main" val="413811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4</a:t>
            </a:fld>
            <a:endParaRPr lang="en-GB"/>
          </a:p>
        </p:txBody>
      </p:sp>
    </p:spTree>
    <p:extLst>
      <p:ext uri="{BB962C8B-B14F-4D97-AF65-F5344CB8AC3E}">
        <p14:creationId xmlns:p14="http://schemas.microsoft.com/office/powerpoint/2010/main" val="5984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6</a:t>
            </a:fld>
            <a:endParaRPr lang="en-GB"/>
          </a:p>
        </p:txBody>
      </p:sp>
    </p:spTree>
    <p:extLst>
      <p:ext uri="{BB962C8B-B14F-4D97-AF65-F5344CB8AC3E}">
        <p14:creationId xmlns:p14="http://schemas.microsoft.com/office/powerpoint/2010/main" val="248459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9</a:t>
            </a:fld>
            <a:endParaRPr lang="en-GB"/>
          </a:p>
        </p:txBody>
      </p:sp>
    </p:spTree>
    <p:extLst>
      <p:ext uri="{BB962C8B-B14F-4D97-AF65-F5344CB8AC3E}">
        <p14:creationId xmlns:p14="http://schemas.microsoft.com/office/powerpoint/2010/main" val="68587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11</a:t>
            </a:fld>
            <a:endParaRPr lang="en-GB"/>
          </a:p>
        </p:txBody>
      </p:sp>
    </p:spTree>
    <p:extLst>
      <p:ext uri="{BB962C8B-B14F-4D97-AF65-F5344CB8AC3E}">
        <p14:creationId xmlns:p14="http://schemas.microsoft.com/office/powerpoint/2010/main" val="378031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847933-502B-D146-9428-3DDD196AD935}" type="slidenum">
              <a:rPr lang="en-GB" smtClean="0"/>
              <a:pPr/>
              <a:t>12</a:t>
            </a:fld>
            <a:endParaRPr lang="en-GB"/>
          </a:p>
        </p:txBody>
      </p:sp>
    </p:spTree>
    <p:extLst>
      <p:ext uri="{BB962C8B-B14F-4D97-AF65-F5344CB8AC3E}">
        <p14:creationId xmlns:p14="http://schemas.microsoft.com/office/powerpoint/2010/main" val="37803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14</a:t>
            </a:fld>
            <a:endParaRPr lang="en-GB"/>
          </a:p>
        </p:txBody>
      </p:sp>
    </p:spTree>
    <p:extLst>
      <p:ext uri="{BB962C8B-B14F-4D97-AF65-F5344CB8AC3E}">
        <p14:creationId xmlns:p14="http://schemas.microsoft.com/office/powerpoint/2010/main" val="3178920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15</a:t>
            </a:fld>
            <a:endParaRPr lang="en-GB"/>
          </a:p>
        </p:txBody>
      </p:sp>
    </p:spTree>
    <p:extLst>
      <p:ext uri="{BB962C8B-B14F-4D97-AF65-F5344CB8AC3E}">
        <p14:creationId xmlns:p14="http://schemas.microsoft.com/office/powerpoint/2010/main" val="322527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16</a:t>
            </a:fld>
            <a:endParaRPr lang="en-GB"/>
          </a:p>
        </p:txBody>
      </p:sp>
    </p:spTree>
    <p:extLst>
      <p:ext uri="{BB962C8B-B14F-4D97-AF65-F5344CB8AC3E}">
        <p14:creationId xmlns:p14="http://schemas.microsoft.com/office/powerpoint/2010/main" val="67469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360000" y="1800000"/>
            <a:ext cx="9360212"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Tree>
    <p:extLst>
      <p:ext uri="{BB962C8B-B14F-4D97-AF65-F5344CB8AC3E}">
        <p14:creationId xmlns:p14="http://schemas.microsoft.com/office/powerpoint/2010/main" val="362436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360000" y="1800000"/>
            <a:ext cx="7560000"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8280052" y="1800000"/>
            <a:ext cx="3600798" cy="4139999"/>
          </a:xfrm>
        </p:spPr>
        <p:txBody>
          <a:bodyPr/>
          <a:lstStyle/>
          <a:p>
            <a:endParaRPr lang="en-GB"/>
          </a:p>
        </p:txBody>
      </p:sp>
    </p:spTree>
    <p:extLst>
      <p:ext uri="{BB962C8B-B14F-4D97-AF65-F5344CB8AC3E}">
        <p14:creationId xmlns:p14="http://schemas.microsoft.com/office/powerpoint/2010/main" val="89366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252000" y="990000"/>
            <a:ext cx="11628452" cy="584775"/>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20000" y="1799999"/>
            <a:ext cx="7560000" cy="4140000"/>
          </a:xfrm>
        </p:spPr>
        <p:txBody>
          <a:bodyPr/>
          <a:lstStyle>
            <a:lvl1pPr>
              <a:lnSpc>
                <a:spcPct val="110000"/>
              </a:lnSpc>
              <a:spcBef>
                <a:spcPts val="0"/>
              </a:spcBef>
              <a:spcAft>
                <a:spcPts val="1200"/>
              </a:spcAft>
              <a:defRPr sz="2400"/>
            </a:lvl1pPr>
            <a:lvl2pPr>
              <a:buClr>
                <a:srgbClr val="FC4421"/>
              </a:buClr>
              <a:defRPr sz="2400"/>
            </a:lvl2pPr>
            <a:lvl3pPr>
              <a:defRPr sz="2400"/>
            </a:lvl3pPr>
            <a:lvl4pPr>
              <a:buClr>
                <a:srgbClr val="FC4421"/>
              </a:buClr>
              <a:defRPr sz="2400"/>
            </a:lvl4pPr>
            <a:lvl5pPr>
              <a:defRPr sz="2400"/>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360000" y="1800000"/>
            <a:ext cx="3600798" cy="4139999"/>
          </a:xfrm>
        </p:spPr>
        <p:txBody>
          <a:bodyPr/>
          <a:lstStyle/>
          <a:p>
            <a:endParaRPr lang="en-GB"/>
          </a:p>
        </p:txBody>
      </p:sp>
    </p:spTree>
    <p:extLst>
      <p:ext uri="{BB962C8B-B14F-4D97-AF65-F5344CB8AC3E}">
        <p14:creationId xmlns:p14="http://schemas.microsoft.com/office/powerpoint/2010/main" val="408948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359172" y="1260475"/>
            <a:ext cx="8640959" cy="4319588"/>
          </a:xfrm>
        </p:spPr>
        <p:txBody>
          <a:bodyPr/>
          <a:lstStyle>
            <a:lvl1pPr>
              <a:defRPr sz="2400"/>
            </a:lvl1pPr>
          </a:lstStyle>
          <a:p>
            <a:pPr lvl="0"/>
            <a:r>
              <a:rPr lang="en-GB"/>
              <a:t>Click to edit Master text styles</a:t>
            </a:r>
          </a:p>
        </p:txBody>
      </p:sp>
    </p:spTree>
    <p:extLst>
      <p:ext uri="{BB962C8B-B14F-4D97-AF65-F5344CB8AC3E}">
        <p14:creationId xmlns:p14="http://schemas.microsoft.com/office/powerpoint/2010/main" val="296100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0" y="456036"/>
            <a:ext cx="12239625" cy="152012"/>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7">
                <a:solidFill>
                  <a:srgbClr val="D9D9D9"/>
                </a:solidFill>
                <a:cs typeface="Arial" charset="0"/>
              </a:rPr>
              <a:t> </a:t>
            </a:r>
          </a:p>
        </p:txBody>
      </p:sp>
      <p:sp>
        <p:nvSpPr>
          <p:cNvPr id="1035" name="Title Placeholder 10"/>
          <p:cNvSpPr>
            <a:spLocks noGrp="1"/>
          </p:cNvSpPr>
          <p:nvPr>
            <p:ph type="title"/>
          </p:nvPr>
        </p:nvSpPr>
        <p:spPr bwMode="auto">
          <a:xfrm>
            <a:off x="252000" y="990000"/>
            <a:ext cx="11628000" cy="646331"/>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361406" y="1800000"/>
            <a:ext cx="11520000" cy="414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2047" y="170588"/>
            <a:ext cx="591666" cy="437463"/>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3859148" y="67612"/>
            <a:ext cx="5676239"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Refrigeration Engineering</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sp>
        <p:nvSpPr>
          <p:cNvPr id="12" name="Text Box 11"/>
          <p:cNvSpPr txBox="1">
            <a:spLocks noChangeArrowheads="1"/>
          </p:cNvSpPr>
          <p:nvPr userDrawn="1"/>
        </p:nvSpPr>
        <p:spPr bwMode="auto">
          <a:xfrm>
            <a:off x="360000" y="6343435"/>
            <a:ext cx="588541" cy="246221"/>
          </a:xfrm>
          <a:prstGeom prst="rect">
            <a:avLst/>
          </a:prstGeom>
          <a:noFill/>
          <a:ln w="9525">
            <a:noFill/>
            <a:miter lim="800000"/>
            <a:headEnd/>
            <a:tailEnd/>
          </a:ln>
        </p:spPr>
        <p:txBody>
          <a:bodyPr lIns="0" tIns="0" rIns="0" bIns="0" anchor="ctr">
            <a:prstTxWarp prst="textNoShape">
              <a:avLst/>
            </a:prstTxWarp>
            <a:spAutoFit/>
          </a:bodyPr>
          <a:lstStyle/>
          <a:p>
            <a:pPr algn="l">
              <a:spcBef>
                <a:spcPts val="602"/>
              </a:spcBef>
            </a:pPr>
            <a:fld id="{6152C911-7D81-1845-9D20-613E63F035EB}" type="slidenum">
              <a:rPr lang="en-US" sz="1600" baseline="0" smtClean="0">
                <a:latin typeface="+mn-lt"/>
                <a:ea typeface="Arial" pitchFamily="-105" charset="0"/>
                <a:cs typeface="Arial" pitchFamily="-105" charset="0"/>
              </a:rPr>
              <a:pPr algn="l">
                <a:spcBef>
                  <a:spcPts val="602"/>
                </a:spcBef>
              </a:pPr>
              <a:t>‹#›</a:t>
            </a:fld>
            <a:endParaRPr lang="en-US" sz="1600" baseline="0" dirty="0">
              <a:latin typeface="+mn-lt"/>
              <a:ea typeface="Arial" pitchFamily="-105" charset="0"/>
              <a:cs typeface="Arial" pitchFamily="-105" charset="0"/>
            </a:endParaRPr>
          </a:p>
        </p:txBody>
      </p:sp>
      <p:pic>
        <p:nvPicPr>
          <p:cNvPr id="10" name="Picture 9" descr="A black and white logo&#10;&#10;AI-generated content may be incorrect.">
            <a:extLst>
              <a:ext uri="{FF2B5EF4-FFF2-40B4-BE49-F238E27FC236}">
                <a16:creationId xmlns:a16="http://schemas.microsoft.com/office/drawing/2014/main" id="{9F3B6811-98F9-78F6-2493-AACB6F69F7B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408368" y="157157"/>
            <a:ext cx="2563495" cy="498243"/>
          </a:xfrm>
          <a:prstGeom prst="rect">
            <a:avLst/>
          </a:prstGeom>
          <a:noFill/>
          <a:ln>
            <a:noFill/>
          </a:ln>
        </p:spPr>
      </p:pic>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360000" y="6228000"/>
            <a:ext cx="2520000" cy="456536"/>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6084000"/>
            <a:ext cx="12240000"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pic>
        <p:nvPicPr>
          <p:cNvPr id="2" name="Picture 1" descr="A black background with a black square&#10;&#10;AI-generated content may be incorrect.">
            <a:extLst>
              <a:ext uri="{FF2B5EF4-FFF2-40B4-BE49-F238E27FC236}">
                <a16:creationId xmlns:a16="http://schemas.microsoft.com/office/drawing/2014/main" id="{126625CD-6D64-5E75-C5DC-2330F957C465}"/>
              </a:ext>
            </a:extLst>
          </p:cNvPr>
          <p:cNvPicPr>
            <a:picLocks noChangeAspect="1"/>
          </p:cNvPicPr>
          <p:nvPr userDrawn="1"/>
        </p:nvPicPr>
        <p:blipFill>
          <a:blip r:embed="rId9"/>
          <a:stretch>
            <a:fillRect/>
          </a:stretch>
        </p:blipFill>
        <p:spPr>
          <a:xfrm>
            <a:off x="1008110" y="149546"/>
            <a:ext cx="2685203" cy="440679"/>
          </a:xfrm>
          <a:prstGeom prst="rect">
            <a:avLst/>
          </a:prstGeom>
        </p:spPr>
      </p:pic>
    </p:spTree>
    <p:extLst>
      <p:ext uri="{BB962C8B-B14F-4D97-AF65-F5344CB8AC3E}">
        <p14:creationId xmlns:p14="http://schemas.microsoft.com/office/powerpoint/2010/main" val="2966563060"/>
      </p:ext>
    </p:extLst>
  </p:cSld>
  <p:clrMap bg1="lt1" tx1="dk1" bg2="lt2" tx2="dk2" accent1="accent1" accent2="accent2" accent3="accent3" accent4="accent4" accent5="accent5" accent6="accent6" hlink="hlink" folHlink="folHlink"/>
  <p:sldLayoutIdLst>
    <p:sldLayoutId id="2147483658" r:id="rId1"/>
    <p:sldLayoutId id="2147483654" r:id="rId2"/>
    <p:sldLayoutId id="2147483659" r:id="rId3"/>
    <p:sldLayoutId id="2147483657" r:id="rId4"/>
  </p:sldLayoutIdLst>
  <p:hf hdr="0" ftr="0" dt="0"/>
  <p:txStyles>
    <p:titleStyle>
      <a:lvl1pPr algn="l" rtl="0" eaLnBrk="1" fontAlgn="base" hangingPunct="1">
        <a:spcBef>
          <a:spcPct val="0"/>
        </a:spcBef>
        <a:spcAft>
          <a:spcPct val="0"/>
        </a:spcAft>
        <a:defRPr lang="en-US" sz="3600"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9" b="1">
          <a:solidFill>
            <a:srgbClr val="E30613"/>
          </a:solidFill>
          <a:latin typeface="Arial" charset="0"/>
          <a:ea typeface="ＭＳ Ｐゴシック" charset="-128"/>
          <a:cs typeface="ＭＳ Ｐゴシック" charset="-128"/>
        </a:defRPr>
      </a:lvl5pPr>
      <a:lvl6pPr marL="458983" algn="ctr" rtl="0" eaLnBrk="1" fontAlgn="base" hangingPunct="1">
        <a:spcBef>
          <a:spcPct val="0"/>
        </a:spcBef>
        <a:spcAft>
          <a:spcPct val="0"/>
        </a:spcAft>
        <a:defRPr sz="4417">
          <a:solidFill>
            <a:srgbClr val="CC0000"/>
          </a:solidFill>
          <a:latin typeface="Arial" charset="0"/>
        </a:defRPr>
      </a:lvl6pPr>
      <a:lvl7pPr marL="917966" algn="ctr" rtl="0" eaLnBrk="1" fontAlgn="base" hangingPunct="1">
        <a:spcBef>
          <a:spcPct val="0"/>
        </a:spcBef>
        <a:spcAft>
          <a:spcPct val="0"/>
        </a:spcAft>
        <a:defRPr sz="4417">
          <a:solidFill>
            <a:srgbClr val="CC0000"/>
          </a:solidFill>
          <a:latin typeface="Arial" charset="0"/>
        </a:defRPr>
      </a:lvl7pPr>
      <a:lvl8pPr marL="1376949" algn="ctr" rtl="0" eaLnBrk="1" fontAlgn="base" hangingPunct="1">
        <a:spcBef>
          <a:spcPct val="0"/>
        </a:spcBef>
        <a:spcAft>
          <a:spcPct val="0"/>
        </a:spcAft>
        <a:defRPr sz="4417">
          <a:solidFill>
            <a:srgbClr val="CC0000"/>
          </a:solidFill>
          <a:latin typeface="Arial" charset="0"/>
        </a:defRPr>
      </a:lvl8pPr>
      <a:lvl9pPr marL="1835932" algn="ctr" rtl="0" eaLnBrk="1" fontAlgn="base" hangingPunct="1">
        <a:spcBef>
          <a:spcPct val="0"/>
        </a:spcBef>
        <a:spcAft>
          <a:spcPct val="0"/>
        </a:spcAft>
        <a:defRPr sz="4417">
          <a:solidFill>
            <a:srgbClr val="CC0000"/>
          </a:solidFill>
          <a:latin typeface="Arial" charset="0"/>
        </a:defRPr>
      </a:lvl9pPr>
    </p:titleStyle>
    <p:bodyStyle>
      <a:lvl1pPr marL="0" indent="0" algn="l" rtl="0" eaLnBrk="1" fontAlgn="base" hangingPunct="1">
        <a:lnSpc>
          <a:spcPts val="2409"/>
        </a:lnSpc>
        <a:spcBef>
          <a:spcPts val="1004"/>
        </a:spcBef>
        <a:spcAft>
          <a:spcPts val="1004"/>
        </a:spcAft>
        <a:defRPr lang="en-GB" sz="2000" dirty="0">
          <a:solidFill>
            <a:schemeClr val="tx1"/>
          </a:solidFill>
          <a:latin typeface="+mn-lt"/>
          <a:ea typeface="ＭＳ Ｐゴシック" charset="-128"/>
          <a:cs typeface="ＭＳ Ｐゴシック" charset="-128"/>
        </a:defRPr>
      </a:lvl1pPr>
      <a:lvl2pPr marL="216742" indent="-216742" algn="l" rtl="0" eaLnBrk="1" fontAlgn="base" hangingPunct="1">
        <a:lnSpc>
          <a:spcPts val="2409"/>
        </a:lnSpc>
        <a:spcBef>
          <a:spcPts val="502"/>
        </a:spcBef>
        <a:spcAft>
          <a:spcPts val="502"/>
        </a:spcAft>
        <a:buClr>
          <a:srgbClr val="FC4421"/>
        </a:buClr>
        <a:buFont typeface="Arial" pitchFamily="-105" charset="0"/>
        <a:buChar char="•"/>
        <a:defRPr lang="en-GB" sz="2000" dirty="0">
          <a:solidFill>
            <a:schemeClr val="tx1"/>
          </a:solidFill>
          <a:latin typeface="+mn-lt"/>
          <a:ea typeface="ＭＳ Ｐゴシック" charset="-128"/>
          <a:cs typeface="+mn-cs"/>
        </a:defRPr>
      </a:lvl2pPr>
      <a:lvl3pPr marL="0" indent="0" algn="l" rtl="0" eaLnBrk="1" fontAlgn="base" hangingPunct="1">
        <a:lnSpc>
          <a:spcPts val="2008"/>
        </a:lnSpc>
        <a:spcBef>
          <a:spcPts val="502"/>
        </a:spcBef>
        <a:spcAft>
          <a:spcPts val="502"/>
        </a:spcAft>
        <a:buFont typeface="Lucida Grande" pitchFamily="-105" charset="0"/>
        <a:defRPr lang="en-GB" sz="1606" dirty="0">
          <a:solidFill>
            <a:schemeClr val="tx1"/>
          </a:solidFill>
          <a:latin typeface="+mn-lt"/>
          <a:ea typeface="ＭＳ Ｐゴシック" charset="-128"/>
          <a:cs typeface="+mn-cs"/>
        </a:defRPr>
      </a:lvl3pPr>
      <a:lvl4pPr marL="216742" indent="-216742" algn="l" rtl="0" eaLnBrk="1" fontAlgn="base" hangingPunct="1">
        <a:lnSpc>
          <a:spcPts val="2008"/>
        </a:lnSpc>
        <a:spcBef>
          <a:spcPts val="502"/>
        </a:spcBef>
        <a:spcAft>
          <a:spcPts val="502"/>
        </a:spcAft>
        <a:buClr>
          <a:srgbClr val="FC4421"/>
        </a:buClr>
        <a:buFont typeface="Arial" pitchFamily="-105" charset="0"/>
        <a:buChar char="•"/>
        <a:defRPr lang="en-GB" sz="1606" dirty="0">
          <a:solidFill>
            <a:schemeClr val="tx1"/>
          </a:solidFill>
          <a:latin typeface="+mn-lt"/>
          <a:ea typeface="ＭＳ Ｐゴシック" charset="-128"/>
          <a:cs typeface="ＭＳ Ｐゴシック" charset="-128"/>
        </a:defRPr>
      </a:lvl4pPr>
      <a:lvl5pPr marL="433484" indent="-216742" algn="l" rtl="0" eaLnBrk="1" fontAlgn="base" hangingPunct="1">
        <a:lnSpc>
          <a:spcPts val="2008"/>
        </a:lnSpc>
        <a:spcBef>
          <a:spcPct val="0"/>
        </a:spcBef>
        <a:spcAft>
          <a:spcPts val="502"/>
        </a:spcAft>
        <a:buFont typeface="Arial" pitchFamily="-105" charset="0"/>
        <a:buChar char="–"/>
        <a:defRPr lang="en-US" sz="1606" dirty="0">
          <a:solidFill>
            <a:schemeClr val="tx1"/>
          </a:solidFill>
          <a:latin typeface="+mn-lt"/>
          <a:ea typeface="ＭＳ Ｐゴシック" charset="-128"/>
          <a:cs typeface="ＭＳ Ｐゴシック" charset="-128"/>
        </a:defRPr>
      </a:lvl5pPr>
      <a:lvl6pPr marL="458983" indent="-458983" algn="l" defTabSz="917966" rtl="0" eaLnBrk="1" fontAlgn="base" hangingPunct="1">
        <a:spcBef>
          <a:spcPct val="20000"/>
        </a:spcBef>
        <a:spcAft>
          <a:spcPct val="0"/>
        </a:spcAft>
        <a:buChar char="»"/>
        <a:defRPr lang="en-GB" sz="1606" kern="0" baseline="0" dirty="0" smtClean="0">
          <a:solidFill>
            <a:schemeClr val="tx1"/>
          </a:solidFill>
          <a:latin typeface="+mn-lt"/>
          <a:ea typeface="ＭＳ Ｐゴシック" charset="-128"/>
          <a:cs typeface="ＭＳ Ｐゴシック" charset="-128"/>
        </a:defRPr>
      </a:lvl6pPr>
      <a:lvl7pPr marL="2983390" indent="-229492" algn="l" defTabSz="917966" rtl="0" eaLnBrk="1" fontAlgn="base" hangingPunct="1">
        <a:spcBef>
          <a:spcPct val="20000"/>
        </a:spcBef>
        <a:spcAft>
          <a:spcPct val="0"/>
        </a:spcAft>
        <a:buClr>
          <a:srgbClr val="E30613"/>
        </a:buClr>
        <a:buChar char="»"/>
        <a:defRPr lang="en-GB" sz="1606" kern="0" baseline="0" dirty="0" smtClean="0">
          <a:solidFill>
            <a:schemeClr val="tx1"/>
          </a:solidFill>
          <a:latin typeface="+mn-lt"/>
          <a:ea typeface="ＭＳ Ｐゴシック" charset="-128"/>
          <a:cs typeface="ＭＳ Ｐゴシック" charset="-128"/>
        </a:defRPr>
      </a:lvl7pPr>
      <a:lvl8pPr marL="3442373" indent="-229492" algn="l" defTabSz="917966" rtl="0" eaLnBrk="1" fontAlgn="base" hangingPunct="1">
        <a:spcBef>
          <a:spcPct val="20000"/>
        </a:spcBef>
        <a:spcAft>
          <a:spcPct val="0"/>
        </a:spcAft>
        <a:buChar char="»"/>
        <a:defRPr lang="en-GB" sz="1606" kern="0" dirty="0" smtClean="0">
          <a:solidFill>
            <a:schemeClr val="tx1"/>
          </a:solidFill>
          <a:latin typeface="+mn-lt"/>
          <a:ea typeface="ＭＳ Ｐゴシック" charset="-128"/>
          <a:cs typeface="ＭＳ Ｐゴシック" charset="-128"/>
        </a:defRPr>
      </a:lvl8pPr>
      <a:lvl9pPr marL="3901356" indent="-229492" algn="l" defTabSz="917966" rtl="0" eaLnBrk="1" fontAlgn="base" hangingPunct="1">
        <a:spcBef>
          <a:spcPct val="20000"/>
        </a:spcBef>
        <a:spcAft>
          <a:spcPct val="0"/>
        </a:spcAft>
        <a:buChar char="»"/>
        <a:defRPr lang="en-GB" sz="1004"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8983" rtl="0" eaLnBrk="1" latinLnBrk="0" hangingPunct="1">
        <a:defRPr sz="1807" kern="1200">
          <a:solidFill>
            <a:schemeClr val="tx1"/>
          </a:solidFill>
          <a:latin typeface="+mn-lt"/>
          <a:ea typeface="+mn-ea"/>
          <a:cs typeface="+mn-cs"/>
        </a:defRPr>
      </a:lvl1pPr>
      <a:lvl2pPr marL="458983" algn="l" defTabSz="458983" rtl="0" eaLnBrk="1" latinLnBrk="0" hangingPunct="1">
        <a:defRPr sz="1807" kern="1200">
          <a:solidFill>
            <a:schemeClr val="tx1"/>
          </a:solidFill>
          <a:latin typeface="+mn-lt"/>
          <a:ea typeface="+mn-ea"/>
          <a:cs typeface="+mn-cs"/>
        </a:defRPr>
      </a:lvl2pPr>
      <a:lvl3pPr marL="917966" algn="l" defTabSz="458983" rtl="0" eaLnBrk="1" latinLnBrk="0" hangingPunct="1">
        <a:defRPr sz="1807" kern="1200">
          <a:solidFill>
            <a:schemeClr val="tx1"/>
          </a:solidFill>
          <a:latin typeface="+mn-lt"/>
          <a:ea typeface="+mn-ea"/>
          <a:cs typeface="+mn-cs"/>
        </a:defRPr>
      </a:lvl3pPr>
      <a:lvl4pPr marL="1376949" algn="l" defTabSz="458983" rtl="0" eaLnBrk="1" latinLnBrk="0" hangingPunct="1">
        <a:defRPr sz="1807" kern="1200">
          <a:solidFill>
            <a:schemeClr val="tx1"/>
          </a:solidFill>
          <a:latin typeface="+mn-lt"/>
          <a:ea typeface="+mn-ea"/>
          <a:cs typeface="+mn-cs"/>
        </a:defRPr>
      </a:lvl4pPr>
      <a:lvl5pPr marL="1835932" algn="l" defTabSz="458983" rtl="0" eaLnBrk="1" latinLnBrk="0" hangingPunct="1">
        <a:defRPr sz="1807" kern="1200">
          <a:solidFill>
            <a:schemeClr val="tx1"/>
          </a:solidFill>
          <a:latin typeface="+mn-lt"/>
          <a:ea typeface="+mn-ea"/>
          <a:cs typeface="+mn-cs"/>
        </a:defRPr>
      </a:lvl5pPr>
      <a:lvl6pPr marL="2294915" algn="l" defTabSz="458983" rtl="0" eaLnBrk="1" latinLnBrk="0" hangingPunct="1">
        <a:defRPr sz="1807" kern="1200">
          <a:solidFill>
            <a:schemeClr val="tx1"/>
          </a:solidFill>
          <a:latin typeface="+mn-lt"/>
          <a:ea typeface="+mn-ea"/>
          <a:cs typeface="+mn-cs"/>
        </a:defRPr>
      </a:lvl6pPr>
      <a:lvl7pPr marL="2753898" algn="l" defTabSz="458983" rtl="0" eaLnBrk="1" latinLnBrk="0" hangingPunct="1">
        <a:defRPr sz="1807" kern="1200">
          <a:solidFill>
            <a:schemeClr val="tx1"/>
          </a:solidFill>
          <a:latin typeface="+mn-lt"/>
          <a:ea typeface="+mn-ea"/>
          <a:cs typeface="+mn-cs"/>
        </a:defRPr>
      </a:lvl7pPr>
      <a:lvl8pPr marL="3212882" algn="l" defTabSz="458983" rtl="0" eaLnBrk="1" latinLnBrk="0" hangingPunct="1">
        <a:defRPr sz="1807" kern="1200">
          <a:solidFill>
            <a:schemeClr val="tx1"/>
          </a:solidFill>
          <a:latin typeface="+mn-lt"/>
          <a:ea typeface="+mn-ea"/>
          <a:cs typeface="+mn-cs"/>
        </a:defRPr>
      </a:lvl8pPr>
      <a:lvl9pPr marL="3671865" algn="l" defTabSz="45898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360000" y="1800000"/>
            <a:ext cx="10800000" cy="3779890"/>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8030" fontAlgn="auto">
              <a:lnSpc>
                <a:spcPct val="110000"/>
              </a:lnSpc>
              <a:spcBef>
                <a:spcPts val="0"/>
              </a:spcBef>
              <a:spcAft>
                <a:spcPts val="1200"/>
              </a:spcAft>
              <a:buNone/>
              <a:defRPr/>
            </a:pPr>
            <a:r>
              <a:rPr lang="en-GB" sz="28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Occupational Specialism: Refrigeration Engineering</a:t>
            </a:r>
          </a:p>
          <a:p>
            <a:pPr marL="0" indent="0">
              <a:lnSpc>
                <a:spcPct val="110000"/>
              </a:lnSpc>
              <a:spcAft>
                <a:spcPts val="1200"/>
              </a:spcAft>
              <a:buNone/>
            </a:pPr>
            <a:r>
              <a:rPr lang="en-GB"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K1.6 Refrigeration system components</a:t>
            </a:r>
            <a:endParaRPr lang="en-GB" sz="2394" dirty="0">
              <a:solidFill>
                <a:srgbClr val="3432E1"/>
              </a:solidFill>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110000"/>
              </a:lnSpc>
              <a:spcAft>
                <a:spcPts val="1200"/>
              </a:spcAft>
              <a:buNone/>
            </a:pPr>
            <a:r>
              <a:rPr lang="en-US" sz="2800" b="1" dirty="0">
                <a:solidFill>
                  <a:srgbClr val="FC4421"/>
                </a:solidFill>
                <a:latin typeface="Arial" panose="020B0604020202020204" pitchFamily="34" charset="0"/>
                <a:ea typeface="ＭＳ Ｐゴシック" panose="020B0600070205080204" pitchFamily="34" charset="-128"/>
                <a:cs typeface="Arial" panose="020B0604020202020204" pitchFamily="34" charset="0"/>
              </a:rPr>
              <a:t>PowerPoint K1.6e: The function and operating principles of a variety of ancillary devices.</a:t>
            </a:r>
          </a:p>
        </p:txBody>
      </p:sp>
    </p:spTree>
    <p:extLst>
      <p:ext uri="{BB962C8B-B14F-4D97-AF65-F5344CB8AC3E}">
        <p14:creationId xmlns:p14="http://schemas.microsoft.com/office/powerpoint/2010/main" val="689494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Suction line driers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1" y="1800000"/>
            <a:ext cx="11368372" cy="4364211"/>
          </a:xfrm>
        </p:spPr>
        <p:txBody>
          <a:bodyPr/>
          <a:lstStyle/>
          <a:p>
            <a:pPr fontAlgn="auto">
              <a:buClr>
                <a:srgbClr val="000000">
                  <a:lumMod val="100000"/>
                </a:srgbClr>
              </a:buClr>
              <a:buSzPct val="100000"/>
              <a:defRPr/>
            </a:pPr>
            <a:r>
              <a:rPr lang="en-GB" dirty="0">
                <a:solidFill>
                  <a:srgbClr val="000000"/>
                </a:solidFill>
                <a:latin typeface="Arial" panose="020B0604020202020204" pitchFamily="34" charset="0"/>
                <a:cs typeface="Arial" panose="020B0604020202020204" pitchFamily="34" charset="0"/>
              </a:rPr>
              <a:t>Suction line driers are designed for maximum protection for the compressor.</a:t>
            </a:r>
          </a:p>
          <a:p>
            <a:pPr fontAlgn="auto">
              <a:buClr>
                <a:srgbClr val="000000">
                  <a:lumMod val="100000"/>
                </a:srgbClr>
              </a:buClr>
              <a:buSzPct val="100000"/>
              <a:defRPr/>
            </a:pPr>
            <a:r>
              <a:rPr lang="en-GB" dirty="0">
                <a:solidFill>
                  <a:srgbClr val="000000"/>
                </a:solidFill>
                <a:latin typeface="Arial" panose="020B0604020202020204" pitchFamily="34" charset="0"/>
                <a:cs typeface="Arial" panose="020B0604020202020204" pitchFamily="34" charset="0"/>
              </a:rPr>
              <a:t>They are designed for clean-up after a motor burn-out (to prevent acid entering the new motor windings), or when major work has been carried out on the system.</a:t>
            </a:r>
          </a:p>
          <a:p>
            <a:pPr fontAlgn="auto">
              <a:buClr>
                <a:srgbClr val="000000">
                  <a:lumMod val="100000"/>
                </a:srgbClr>
              </a:buClr>
              <a:buSzPct val="100000"/>
              <a:defRPr/>
            </a:pPr>
            <a:r>
              <a:rPr lang="en-GB" dirty="0">
                <a:solidFill>
                  <a:srgbClr val="000000"/>
                </a:solidFill>
                <a:latin typeface="Arial" panose="020B0604020202020204" pitchFamily="34" charset="0"/>
                <a:cs typeface="Arial" panose="020B0604020202020204" pitchFamily="34" charset="0"/>
              </a:rPr>
              <a:t>It’s there to collect and hold any dirt that is in the evaporator or suction line on start up.</a:t>
            </a:r>
          </a:p>
          <a:p>
            <a:pPr fontAlgn="auto">
              <a:buClr>
                <a:srgbClr val="000000">
                  <a:lumMod val="100000"/>
                </a:srgbClr>
              </a:buClr>
              <a:buSzPct val="100000"/>
              <a:defRPr/>
            </a:pPr>
            <a:r>
              <a:rPr lang="en-GB" dirty="0">
                <a:solidFill>
                  <a:srgbClr val="000000"/>
                </a:solidFill>
                <a:latin typeface="Arial" panose="020B0604020202020204" pitchFamily="34" charset="0"/>
                <a:cs typeface="Arial" panose="020B0604020202020204" pitchFamily="34" charset="0"/>
              </a:rPr>
              <a:t>It is recommended that systems with long refrigerant lines should have one and they are available in a range of sizes to suit the system capacity.</a:t>
            </a: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fr-FR" altLang="en-US"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216057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Suction line driers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8061497" cy="4364211"/>
          </a:xfrm>
        </p:spPr>
        <p:txBody>
          <a:bodyPr/>
          <a:lstStyle/>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Replaceable core filter drier housing , which is used in larger refrigeration systems such as supermarket pack systems, also provides protection and high liquid flow capacities. They can also be used as replaceable filter blocks for protection against acid, moisture and solids. </a:t>
            </a:r>
          </a:p>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The filter housing is made from steel and has a removable cap that is sealed by means of a fibrous gasket. </a:t>
            </a:r>
          </a:p>
          <a:p>
            <a:pPr fontAlgn="auto">
              <a:buClr>
                <a:srgbClr val="000000">
                  <a:lumMod val="100000"/>
                </a:srgbClr>
              </a:buClr>
              <a:buSzPct val="100000"/>
              <a:defRPr/>
            </a:pPr>
            <a:endParaRPr lang="en-GB" altLang="en-US" dirty="0">
              <a:solidFill>
                <a:srgbClr val="000000"/>
              </a:solidFill>
              <a:latin typeface="Arial" panose="020B0604020202020204" pitchFamily="34" charset="0"/>
              <a:cs typeface="Arial" panose="020B0604020202020204" pitchFamily="34" charset="0"/>
            </a:endParaRPr>
          </a:p>
          <a:p>
            <a:pPr fontAlgn="auto">
              <a:buClr>
                <a:srgbClr val="000000">
                  <a:lumMod val="100000"/>
                </a:srgbClr>
              </a:buClr>
              <a:buSzPct val="100000"/>
              <a:defRPr/>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fr-FR" altLang="en-US" dirty="0">
              <a:solidFill>
                <a:srgbClr val="000000"/>
              </a:solidFill>
              <a:latin typeface="Arial" panose="020B0604020202020204" pitchFamily="34" charset="0"/>
            </a:endParaRPr>
          </a:p>
          <a:p>
            <a:endParaRPr lang="en-GB" dirty="0"/>
          </a:p>
        </p:txBody>
      </p:sp>
      <p:sp>
        <p:nvSpPr>
          <p:cNvPr id="12" name="Text Box 8">
            <a:extLst>
              <a:ext uri="{FF2B5EF4-FFF2-40B4-BE49-F238E27FC236}">
                <a16:creationId xmlns:a16="http://schemas.microsoft.com/office/drawing/2014/main" id="{3FA206D3-22E5-48DA-63E7-F1828CB3F700}"/>
              </a:ext>
            </a:extLst>
          </p:cNvPr>
          <p:cNvSpPr txBox="1">
            <a:spLocks noChangeArrowheads="1"/>
          </p:cNvSpPr>
          <p:nvPr/>
        </p:nvSpPr>
        <p:spPr bwMode="auto">
          <a:xfrm>
            <a:off x="6739467" y="5643916"/>
            <a:ext cx="55001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algn="ctr" eaLnBrk="1" hangingPunct="1">
              <a:spcBef>
                <a:spcPct val="50000"/>
              </a:spcBef>
            </a:pPr>
            <a:r>
              <a:rPr lang="en-GB" altLang="en-US" dirty="0">
                <a:latin typeface="Arial" panose="020B0604020202020204" pitchFamily="34" charset="0"/>
                <a:cs typeface="Arial" panose="020B0604020202020204" pitchFamily="34" charset="0"/>
              </a:rPr>
              <a:t>Replaceable core filter drier (clean and dirty)</a:t>
            </a:r>
          </a:p>
        </p:txBody>
      </p:sp>
      <p:pic>
        <p:nvPicPr>
          <p:cNvPr id="3" name="Picture 2">
            <a:extLst>
              <a:ext uri="{FF2B5EF4-FFF2-40B4-BE49-F238E27FC236}">
                <a16:creationId xmlns:a16="http://schemas.microsoft.com/office/drawing/2014/main" id="{72831991-0F16-8046-DC18-97306B2E8F20}"/>
              </a:ext>
            </a:extLst>
          </p:cNvPr>
          <p:cNvPicPr>
            <a:picLocks noChangeAspect="1"/>
          </p:cNvPicPr>
          <p:nvPr/>
        </p:nvPicPr>
        <p:blipFill>
          <a:blip r:embed="rId3"/>
          <a:srcRect l="24100" r="18152"/>
          <a:stretch>
            <a:fillRect/>
          </a:stretch>
        </p:blipFill>
        <p:spPr>
          <a:xfrm>
            <a:off x="8516203" y="2889423"/>
            <a:ext cx="2047989" cy="2657269"/>
          </a:xfrm>
          <a:prstGeom prst="rect">
            <a:avLst/>
          </a:prstGeom>
        </p:spPr>
      </p:pic>
      <p:pic>
        <p:nvPicPr>
          <p:cNvPr id="7" name="Picture 6">
            <a:extLst>
              <a:ext uri="{FF2B5EF4-FFF2-40B4-BE49-F238E27FC236}">
                <a16:creationId xmlns:a16="http://schemas.microsoft.com/office/drawing/2014/main" id="{5AC14BBB-0FFB-8E05-6E60-578D22D818C6}"/>
              </a:ext>
            </a:extLst>
          </p:cNvPr>
          <p:cNvPicPr>
            <a:picLocks noChangeAspect="1"/>
          </p:cNvPicPr>
          <p:nvPr/>
        </p:nvPicPr>
        <p:blipFill>
          <a:blip r:embed="rId4"/>
          <a:srcRect t="-1" b="-15421"/>
          <a:stretch>
            <a:fillRect/>
          </a:stretch>
        </p:blipFill>
        <p:spPr>
          <a:xfrm>
            <a:off x="10564192" y="1282387"/>
            <a:ext cx="955126" cy="1498354"/>
          </a:xfrm>
          <a:prstGeom prst="rect">
            <a:avLst/>
          </a:prstGeom>
        </p:spPr>
      </p:pic>
    </p:spTree>
    <p:extLst>
      <p:ext uri="{BB962C8B-B14F-4D97-AF65-F5344CB8AC3E}">
        <p14:creationId xmlns:p14="http://schemas.microsoft.com/office/powerpoint/2010/main" val="36893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305586" y="972000"/>
            <a:ext cx="11628452" cy="646331"/>
          </a:xfrm>
        </p:spPr>
        <p:txBody>
          <a:bodyPr/>
          <a:lstStyle/>
          <a:p>
            <a:r>
              <a:rPr lang="en-GB" dirty="0"/>
              <a:t>Driers for reversible systems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0" y="1800000"/>
            <a:ext cx="11020029" cy="4364211"/>
          </a:xfrm>
        </p:spPr>
        <p:txBody>
          <a:bodyPr/>
          <a:lstStyle/>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This drier is for the use in a heat pump application with the capability of refrigerant flow in either direction.</a:t>
            </a:r>
          </a:p>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In other applications (non heat pump) the drier will be directional. </a:t>
            </a:r>
          </a:p>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An arrow will indicate the direction on the side of the drier and must be placed in the direction of the refrigerant flow.  </a:t>
            </a:r>
          </a:p>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If it is a liquid line drier, then it will point away from the condensing unit and toward the evaporator coils. </a:t>
            </a:r>
          </a:p>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If it is a suction line drier, then it will point away from the evaporator coils and toward the compressor.</a:t>
            </a: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fr-FR" altLang="en-US"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260194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Pressure relief valves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9813528" cy="4364211"/>
          </a:xfrm>
        </p:spPr>
        <p:txBody>
          <a:bodyPr/>
          <a:lstStyle/>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Pressure relief valves are installed on a system as a safety device.</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This is so that the refrigerant can be vented off if the system reaches dangerous temperatures, such as a plant room fire.</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If a pressure relief vale is not installed, then the system could explode as the pressure builds up and has nowhere to go.</a:t>
            </a:r>
          </a:p>
        </p:txBody>
      </p:sp>
    </p:spTree>
    <p:extLst>
      <p:ext uri="{BB962C8B-B14F-4D97-AF65-F5344CB8AC3E}">
        <p14:creationId xmlns:p14="http://schemas.microsoft.com/office/powerpoint/2010/main" val="38357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Pressure relief valves &amp; fusible plugs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9813528" cy="2021373"/>
          </a:xfrm>
        </p:spPr>
        <p:txBody>
          <a:bodyPr/>
          <a:lstStyle/>
          <a:p>
            <a:r>
              <a:rPr lang="en-GB" dirty="0">
                <a:solidFill>
                  <a:srgbClr val="383838"/>
                </a:solidFill>
                <a:latin typeface="Arial" panose="020B0604020202020204" pitchFamily="34" charset="0"/>
                <a:cs typeface="Arial" panose="020B0604020202020204" pitchFamily="34" charset="0"/>
              </a:rPr>
              <a:t>There are 2 types of pressure relief valves:</a:t>
            </a:r>
          </a:p>
          <a:p>
            <a:pPr marL="342900" indent="-342900">
              <a:buFont typeface="Arial" pitchFamily="34" charset="0"/>
              <a:buChar char="•"/>
            </a:pPr>
            <a:r>
              <a:rPr lang="en-GB" dirty="0">
                <a:solidFill>
                  <a:srgbClr val="383838"/>
                </a:solidFill>
                <a:latin typeface="Arial" panose="020B0604020202020204" pitchFamily="34" charset="0"/>
                <a:cs typeface="Arial" panose="020B0604020202020204" pitchFamily="34" charset="0"/>
              </a:rPr>
              <a:t>Fusible plugs</a:t>
            </a:r>
          </a:p>
          <a:p>
            <a:pPr marL="342900" indent="-342900">
              <a:buFont typeface="Arial" pitchFamily="34" charset="0"/>
              <a:buChar char="•"/>
            </a:pPr>
            <a:r>
              <a:rPr lang="en-GB" dirty="0">
                <a:solidFill>
                  <a:srgbClr val="383838"/>
                </a:solidFill>
                <a:latin typeface="Arial" panose="020B0604020202020204" pitchFamily="34" charset="0"/>
                <a:cs typeface="Arial" panose="020B0604020202020204" pitchFamily="34" charset="0"/>
              </a:rPr>
              <a:t>Mechanical pressure relief valve (PRV).</a:t>
            </a:r>
          </a:p>
          <a:p>
            <a:endParaRPr lang="en-GB" dirty="0"/>
          </a:p>
        </p:txBody>
      </p:sp>
    </p:spTree>
    <p:extLst>
      <p:ext uri="{BB962C8B-B14F-4D97-AF65-F5344CB8AC3E}">
        <p14:creationId xmlns:p14="http://schemas.microsoft.com/office/powerpoint/2010/main" val="129632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Fusible plug</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8675646" cy="4364211"/>
          </a:xfrm>
        </p:spPr>
        <p:txBody>
          <a:bodyPr/>
          <a:lstStyle/>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A fusible plug is a brass housing which has a low melting point alloy running through the centre. </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When the system reaches a dangerously high temperature, the alloy in the centre melts, and the contents of the system are vented off into the atmosphere.</a:t>
            </a: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fr-FR" altLang="en-US" dirty="0">
              <a:solidFill>
                <a:srgbClr val="000000"/>
              </a:solidFill>
              <a:latin typeface="Arial" panose="020B0604020202020204" pitchFamily="34" charset="0"/>
            </a:endParaRPr>
          </a:p>
          <a:p>
            <a:endParaRPr lang="en-GB" dirty="0"/>
          </a:p>
        </p:txBody>
      </p:sp>
      <p:pic>
        <p:nvPicPr>
          <p:cNvPr id="10" name="Picture 9">
            <a:extLst>
              <a:ext uri="{FF2B5EF4-FFF2-40B4-BE49-F238E27FC236}">
                <a16:creationId xmlns:a16="http://schemas.microsoft.com/office/drawing/2014/main" id="{ADC3E918-9894-F8CD-8250-36D2FE10112F}"/>
              </a:ext>
            </a:extLst>
          </p:cNvPr>
          <p:cNvPicPr>
            <a:picLocks noChangeAspect="1"/>
          </p:cNvPicPr>
          <p:nvPr/>
        </p:nvPicPr>
        <p:blipFill>
          <a:blip r:embed="rId3"/>
          <a:stretch>
            <a:fillRect/>
          </a:stretch>
        </p:blipFill>
        <p:spPr>
          <a:xfrm>
            <a:off x="9262599" y="1904277"/>
            <a:ext cx="2299750" cy="2476654"/>
          </a:xfrm>
          <a:prstGeom prst="rect">
            <a:avLst/>
          </a:prstGeom>
        </p:spPr>
      </p:pic>
    </p:spTree>
    <p:extLst>
      <p:ext uri="{BB962C8B-B14F-4D97-AF65-F5344CB8AC3E}">
        <p14:creationId xmlns:p14="http://schemas.microsoft.com/office/powerpoint/2010/main" val="419372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Pressure relief valve</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9374001" cy="4364211"/>
          </a:xfrm>
        </p:spPr>
        <p:txBody>
          <a:bodyPr/>
          <a:lstStyle/>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A mechanical pressure relief valve is a brass housing which has a mechanical device inside consisting of a valve spring and diaphragm. When the system reaches a dangerously high temperature, the valve opens and vents off the refrigerant to the atmosphere until the system pressure equalises with the valve set point.</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Valves are designed with different set points to match the specific system. Some valves have an adjustable pressure screw.</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The advantage of the mechanical valve over the fusible plug is that the whole refrigerant charge is not vented to the atmosphere.</a:t>
            </a: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fr-FR" altLang="en-US" dirty="0">
              <a:solidFill>
                <a:srgbClr val="000000"/>
              </a:solidFill>
              <a:latin typeface="Arial" panose="020B0604020202020204" pitchFamily="34" charset="0"/>
            </a:endParaRPr>
          </a:p>
          <a:p>
            <a:endParaRPr lang="en-GB" dirty="0"/>
          </a:p>
        </p:txBody>
      </p:sp>
      <p:pic>
        <p:nvPicPr>
          <p:cNvPr id="8" name="Picture 7">
            <a:extLst>
              <a:ext uri="{FF2B5EF4-FFF2-40B4-BE49-F238E27FC236}">
                <a16:creationId xmlns:a16="http://schemas.microsoft.com/office/drawing/2014/main" id="{2A6879FD-CCEA-B5BF-2961-FFDBC3C6672D}"/>
              </a:ext>
            </a:extLst>
          </p:cNvPr>
          <p:cNvPicPr>
            <a:picLocks noChangeAspect="1"/>
          </p:cNvPicPr>
          <p:nvPr/>
        </p:nvPicPr>
        <p:blipFill>
          <a:blip r:embed="rId3"/>
          <a:stretch>
            <a:fillRect/>
          </a:stretch>
        </p:blipFill>
        <p:spPr>
          <a:xfrm>
            <a:off x="9733173" y="3856417"/>
            <a:ext cx="2090551" cy="1827405"/>
          </a:xfrm>
          <a:prstGeom prst="rect">
            <a:avLst/>
          </a:prstGeom>
        </p:spPr>
      </p:pic>
      <p:pic>
        <p:nvPicPr>
          <p:cNvPr id="12" name="Picture 11">
            <a:extLst>
              <a:ext uri="{FF2B5EF4-FFF2-40B4-BE49-F238E27FC236}">
                <a16:creationId xmlns:a16="http://schemas.microsoft.com/office/drawing/2014/main" id="{FD2F197E-C9B6-AF26-7506-612C71C05944}"/>
              </a:ext>
            </a:extLst>
          </p:cNvPr>
          <p:cNvPicPr>
            <a:picLocks noChangeAspect="1"/>
          </p:cNvPicPr>
          <p:nvPr/>
        </p:nvPicPr>
        <p:blipFill>
          <a:blip r:embed="rId4"/>
          <a:stretch>
            <a:fillRect/>
          </a:stretch>
        </p:blipFill>
        <p:spPr>
          <a:xfrm>
            <a:off x="9876113" y="1346246"/>
            <a:ext cx="2090552" cy="1509843"/>
          </a:xfrm>
          <a:prstGeom prst="rect">
            <a:avLst/>
          </a:prstGeom>
        </p:spPr>
      </p:pic>
    </p:spTree>
    <p:extLst>
      <p:ext uri="{BB962C8B-B14F-4D97-AF65-F5344CB8AC3E}">
        <p14:creationId xmlns:p14="http://schemas.microsoft.com/office/powerpoint/2010/main" val="310582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Strainers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10040422" cy="4364211"/>
          </a:xfrm>
        </p:spPr>
        <p:txBody>
          <a:bodyPr/>
          <a:lstStyle/>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Strainers are a critical component within a refrigeration or air conditioning system. They act as a protection device to protect other components, such as the compressor and the metering device.</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The strainer requires regular inspections and maintenance to ensure that it is kept clean. </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A clogged strainer can cause symptoms such as high discharge pressure and low suction pressure.</a:t>
            </a: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fr-FR" altLang="en-US"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1303040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Strainers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9374001" cy="4364211"/>
          </a:xfrm>
        </p:spPr>
        <p:txBody>
          <a:bodyPr/>
          <a:lstStyle/>
          <a:p>
            <a:r>
              <a:rPr lang="en-GB" dirty="0">
                <a:solidFill>
                  <a:srgbClr val="383838"/>
                </a:solidFill>
                <a:latin typeface="Arial" panose="020B0604020202020204" pitchFamily="34" charset="0"/>
                <a:cs typeface="Arial" panose="020B0604020202020204" pitchFamily="34" charset="0"/>
              </a:rPr>
              <a:t>There are several types of strainer:</a:t>
            </a:r>
          </a:p>
          <a:p>
            <a:pPr marL="342900" indent="-342900">
              <a:buFont typeface="Arial" pitchFamily="34" charset="0"/>
              <a:buChar char="•"/>
            </a:pPr>
            <a:r>
              <a:rPr lang="en-GB" dirty="0">
                <a:solidFill>
                  <a:srgbClr val="383838"/>
                </a:solidFill>
                <a:latin typeface="Arial" panose="020B0604020202020204" pitchFamily="34" charset="0"/>
                <a:cs typeface="Arial" panose="020B0604020202020204" pitchFamily="34" charset="0"/>
              </a:rPr>
              <a:t>Y strainer</a:t>
            </a:r>
          </a:p>
          <a:p>
            <a:pPr marL="342900" indent="-342900">
              <a:buFont typeface="Arial" pitchFamily="34" charset="0"/>
              <a:buChar char="•"/>
            </a:pPr>
            <a:r>
              <a:rPr lang="en-GB" dirty="0">
                <a:solidFill>
                  <a:srgbClr val="383838"/>
                </a:solidFill>
                <a:latin typeface="Arial" panose="020B0604020202020204" pitchFamily="34" charset="0"/>
                <a:cs typeface="Arial" panose="020B0604020202020204" pitchFamily="34" charset="0"/>
              </a:rPr>
              <a:t>Basket strainer</a:t>
            </a:r>
          </a:p>
          <a:p>
            <a:pPr marL="342900" indent="-342900">
              <a:buFont typeface="Arial" pitchFamily="34" charset="0"/>
              <a:buChar char="•"/>
            </a:pPr>
            <a:r>
              <a:rPr lang="en-GB" dirty="0">
                <a:solidFill>
                  <a:srgbClr val="383838"/>
                </a:solidFill>
                <a:latin typeface="Arial" panose="020B0604020202020204" pitchFamily="34" charset="0"/>
                <a:cs typeface="Arial" panose="020B0604020202020204" pitchFamily="34" charset="0"/>
              </a:rPr>
              <a:t>T-Strainer</a:t>
            </a:r>
          </a:p>
          <a:p>
            <a:pPr marL="342900" indent="-342900">
              <a:buFont typeface="Arial" pitchFamily="34" charset="0"/>
              <a:buChar char="•"/>
            </a:pPr>
            <a:r>
              <a:rPr lang="en-GB" dirty="0">
                <a:solidFill>
                  <a:srgbClr val="383838"/>
                </a:solidFill>
                <a:latin typeface="Arial" panose="020B0604020202020204" pitchFamily="34" charset="0"/>
                <a:cs typeface="Arial" panose="020B0604020202020204" pitchFamily="34" charset="0"/>
              </a:rPr>
              <a:t>Conical strainer</a:t>
            </a:r>
          </a:p>
          <a:p>
            <a:endParaRPr lang="en-GB" dirty="0">
              <a:solidFill>
                <a:srgbClr val="383838"/>
              </a:solidFill>
              <a:latin typeface="Arial" panose="020B0604020202020204" pitchFamily="34" charset="0"/>
              <a:cs typeface="Arial" panose="020B0604020202020204" pitchFamily="34" charset="0"/>
            </a:endParaRPr>
          </a:p>
          <a:p>
            <a:pPr marL="342900" indent="-342900">
              <a:buFont typeface="Arial" pitchFamily="34" charset="0"/>
              <a:buChar char="•"/>
            </a:pPr>
            <a:endParaRPr lang="en-GB" dirty="0">
              <a:solidFill>
                <a:srgbClr val="383838"/>
              </a:solidFill>
              <a:latin typeface="Arial" panose="020B0604020202020204" pitchFamily="34" charset="0"/>
              <a:cs typeface="Arial" panose="020B0604020202020204" pitchFamily="34" charset="0"/>
            </a:endParaRPr>
          </a:p>
          <a:p>
            <a:endParaRPr lang="en-GB" dirty="0">
              <a:solidFill>
                <a:srgbClr val="383838"/>
              </a:solidFill>
              <a:latin typeface="Arial" panose="020B0604020202020204" pitchFamily="34" charset="0"/>
              <a:cs typeface="Arial" panose="020B0604020202020204" pitchFamily="34" charset="0"/>
            </a:endParaRPr>
          </a:p>
          <a:p>
            <a:pPr marL="342900" indent="-342900">
              <a:buFont typeface="Arial" pitchFamily="34" charset="0"/>
              <a:buChar char="•"/>
            </a:pPr>
            <a:endParaRPr lang="en-GB" dirty="0">
              <a:solidFill>
                <a:srgbClr val="383838"/>
              </a:solidFill>
              <a:latin typeface="Arial" panose="020B0604020202020204" pitchFamily="34" charset="0"/>
              <a:cs typeface="Arial" panose="020B0604020202020204" pitchFamily="34" charset="0"/>
            </a:endParaRPr>
          </a:p>
          <a:p>
            <a:pPr marL="342900" indent="-342900">
              <a:buFont typeface="Arial" pitchFamily="34" charset="0"/>
              <a:buChar char="•"/>
            </a:pPr>
            <a:endParaRPr lang="en-GB" sz="2000" dirty="0">
              <a:solidFill>
                <a:srgbClr val="383838"/>
              </a:solidFill>
              <a:latin typeface="Arial" panose="020B0604020202020204" pitchFamily="34" charset="0"/>
              <a:cs typeface="Arial" panose="020B0604020202020204" pitchFamily="34" charset="0"/>
            </a:endParaRPr>
          </a:p>
          <a:p>
            <a:endParaRPr lang="en-GB" sz="2000" dirty="0">
              <a:solidFill>
                <a:srgbClr val="383838"/>
              </a:solidFill>
              <a:latin typeface="Arial" panose="020B0604020202020204" pitchFamily="34" charset="0"/>
              <a:cs typeface="Arial" panose="020B0604020202020204" pitchFamily="34" charset="0"/>
            </a:endParaRPr>
          </a:p>
          <a:p>
            <a:pPr marL="342900" indent="-342900">
              <a:buFont typeface="Arial" pitchFamily="34" charset="0"/>
              <a:buChar char="•"/>
            </a:pPr>
            <a:endParaRPr lang="fr-FR" altLang="en-US" sz="2000" dirty="0"/>
          </a:p>
          <a:p>
            <a:endParaRPr lang="en-GB" dirty="0"/>
          </a:p>
        </p:txBody>
      </p:sp>
    </p:spTree>
    <p:extLst>
      <p:ext uri="{BB962C8B-B14F-4D97-AF65-F5344CB8AC3E}">
        <p14:creationId xmlns:p14="http://schemas.microsoft.com/office/powerpoint/2010/main" val="1457372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Strainers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1" y="1800000"/>
            <a:ext cx="10570085" cy="4364211"/>
          </a:xfrm>
        </p:spPr>
        <p:txBody>
          <a:bodyPr/>
          <a:lstStyle/>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The strainer has a woven mesh basket inside the housing that collects the debris as the refrigerant passes over or through the strainer. </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The installation of a strainer is usually to collect any foreign objects that may be present within the system from the installation process, such as welding spatter or solder.</a:t>
            </a: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fr-FR" altLang="en-US"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112109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252000" y="959222"/>
            <a:ext cx="11628452" cy="646331"/>
          </a:xfrm>
        </p:spPr>
        <p:txBody>
          <a:bodyPr/>
          <a:lstStyle/>
          <a:p>
            <a:r>
              <a:rPr lang="en-GB" dirty="0"/>
              <a:t>Introduction</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a:xfrm>
            <a:off x="359999" y="1800000"/>
            <a:ext cx="10450875" cy="4140000"/>
          </a:xfrm>
        </p:spPr>
        <p:txBody>
          <a:bodyPr/>
          <a:lstStyle/>
          <a:p>
            <a:r>
              <a:rPr lang="en-GB" dirty="0">
                <a:solidFill>
                  <a:srgbClr val="111111"/>
                </a:solidFill>
                <a:latin typeface="Arial" panose="020B0604020202020204" pitchFamily="34" charset="0"/>
                <a:cs typeface="Arial" panose="020B0604020202020204" pitchFamily="34" charset="0"/>
              </a:rPr>
              <a:t>In this session you will learn about the operating principles of a range of ancillary devices used in refrigeration and air conditioning systems.</a:t>
            </a:r>
          </a:p>
          <a:p>
            <a:pPr marL="342900" indent="-342900">
              <a:buFont typeface="Arial" pitchFamily="34" charset="0"/>
              <a:buChar char="•"/>
            </a:pPr>
            <a:r>
              <a:rPr lang="en-GB" b="0" i="0" dirty="0">
                <a:solidFill>
                  <a:srgbClr val="111111"/>
                </a:solidFill>
                <a:effectLst/>
                <a:latin typeface="Arial" panose="020B0604020202020204" pitchFamily="34" charset="0"/>
                <a:cs typeface="Arial" panose="020B0604020202020204" pitchFamily="34" charset="0"/>
              </a:rPr>
              <a:t>Sight glasses</a:t>
            </a:r>
          </a:p>
          <a:p>
            <a:pPr marL="342900" indent="-342900">
              <a:buFont typeface="Arial" pitchFamily="34" charset="0"/>
              <a:buChar char="•"/>
            </a:pPr>
            <a:r>
              <a:rPr lang="en-GB" dirty="0">
                <a:solidFill>
                  <a:srgbClr val="111111"/>
                </a:solidFill>
                <a:latin typeface="Arial" panose="020B0604020202020204" pitchFamily="34" charset="0"/>
                <a:cs typeface="Arial" panose="020B0604020202020204" pitchFamily="34" charset="0"/>
              </a:rPr>
              <a:t>Driers (suction and liquid)</a:t>
            </a:r>
          </a:p>
          <a:p>
            <a:pPr marL="342900" indent="-342900">
              <a:buFont typeface="Arial" pitchFamily="34" charset="0"/>
              <a:buChar char="•"/>
            </a:pPr>
            <a:r>
              <a:rPr lang="en-GB" b="0" i="0" dirty="0">
                <a:solidFill>
                  <a:srgbClr val="111111"/>
                </a:solidFill>
                <a:effectLst/>
                <a:latin typeface="Arial" panose="020B0604020202020204" pitchFamily="34" charset="0"/>
                <a:cs typeface="Arial" panose="020B0604020202020204" pitchFamily="34" charset="0"/>
              </a:rPr>
              <a:t>Pressure relief valves</a:t>
            </a:r>
          </a:p>
          <a:p>
            <a:pPr marL="342900" indent="-342900">
              <a:buFont typeface="Arial" pitchFamily="34" charset="0"/>
              <a:buChar char="•"/>
            </a:pPr>
            <a:r>
              <a:rPr lang="en-GB" dirty="0">
                <a:solidFill>
                  <a:srgbClr val="111111"/>
                </a:solidFill>
                <a:latin typeface="Arial" panose="020B0604020202020204" pitchFamily="34" charset="0"/>
                <a:cs typeface="Arial" panose="020B0604020202020204" pitchFamily="34" charset="0"/>
              </a:rPr>
              <a:t>Strainers</a:t>
            </a:r>
          </a:p>
          <a:p>
            <a:pPr marL="342900" indent="-342900">
              <a:buFont typeface="Arial" pitchFamily="34" charset="0"/>
              <a:buChar char="•"/>
            </a:pPr>
            <a:r>
              <a:rPr lang="en-GB" b="0" i="0" dirty="0">
                <a:solidFill>
                  <a:srgbClr val="111111"/>
                </a:solidFill>
                <a:effectLst/>
                <a:latin typeface="Arial" panose="020B0604020202020204" pitchFamily="34" charset="0"/>
                <a:cs typeface="Arial" panose="020B0604020202020204" pitchFamily="34" charset="0"/>
              </a:rPr>
              <a:t>Service valves</a:t>
            </a:r>
          </a:p>
          <a:p>
            <a:pPr marL="342900" indent="-342900">
              <a:buFont typeface="Arial" pitchFamily="34" charset="0"/>
              <a:buChar char="•"/>
            </a:pPr>
            <a:r>
              <a:rPr lang="en-GB" dirty="0">
                <a:solidFill>
                  <a:srgbClr val="111111"/>
                </a:solidFill>
                <a:latin typeface="Arial" panose="020B0604020202020204" pitchFamily="34" charset="0"/>
                <a:cs typeface="Arial" panose="020B0604020202020204" pitchFamily="34" charset="0"/>
              </a:rPr>
              <a:t>Oil separators.</a:t>
            </a:r>
            <a:endParaRPr lang="en-GB" b="0" i="0" dirty="0">
              <a:solidFill>
                <a:srgbClr val="111111"/>
              </a:solidFill>
              <a:effectLst/>
              <a:latin typeface="Arial" panose="020B0604020202020204" pitchFamily="34" charset="0"/>
              <a:cs typeface="Arial" panose="020B0604020202020204" pitchFamily="34" charset="0"/>
            </a:endParaRPr>
          </a:p>
          <a:p>
            <a:endParaRPr lang="en-GB" b="0" i="0" dirty="0">
              <a:solidFill>
                <a:srgbClr val="111111"/>
              </a:solidFill>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366087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Service valves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252000" y="1800000"/>
            <a:ext cx="11127200" cy="4364211"/>
          </a:xfrm>
        </p:spPr>
        <p:txBody>
          <a:bodyPr/>
          <a:lstStyle/>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Service valves are used for many reasons. A service valve can be used to pressure test, evacuate, charge or isolate certain parts of the system during maintenance, the replacement of a part, or simply to attach gauges to retrieve system pressures and saturated temperatures.</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Some valves have hand valves that can be operated without the use of any tools, whilst others use a ratchet or hex key to open and close them.</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Schrader valves operate when a refrigerant hose is directly attached to them (like a car tyre).</a:t>
            </a: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fr-FR" altLang="en-US"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2697125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C108F4-B43C-6AB2-F905-5AE5B6798C4C}"/>
              </a:ext>
            </a:extLst>
          </p:cNvPr>
          <p:cNvPicPr>
            <a:picLocks noChangeAspect="1"/>
          </p:cNvPicPr>
          <p:nvPr/>
        </p:nvPicPr>
        <p:blipFill>
          <a:blip r:embed="rId3"/>
          <a:stretch>
            <a:fillRect/>
          </a:stretch>
        </p:blipFill>
        <p:spPr>
          <a:xfrm>
            <a:off x="1901014" y="3515559"/>
            <a:ext cx="3486547" cy="2448000"/>
          </a:xfrm>
          <a:prstGeom prst="rect">
            <a:avLst/>
          </a:prstGeom>
        </p:spPr>
      </p:pic>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Service valves</a:t>
            </a:r>
          </a:p>
        </p:txBody>
      </p:sp>
      <p:sp>
        <p:nvSpPr>
          <p:cNvPr id="7" name="Rectangle 6"/>
          <p:cNvSpPr/>
          <p:nvPr/>
        </p:nvSpPr>
        <p:spPr>
          <a:xfrm>
            <a:off x="360000" y="1800000"/>
            <a:ext cx="5401230" cy="1460721"/>
          </a:xfrm>
          <a:prstGeom prst="rect">
            <a:avLst/>
          </a:prstGeom>
        </p:spPr>
        <p:txBody>
          <a:bodyPr wrap="square" lIns="0" tIns="0" rIns="0" bIns="0" anchor="t">
            <a:spAutoFit/>
          </a:bodyPr>
          <a:lstStyle/>
          <a:p>
            <a:pPr>
              <a:lnSpc>
                <a:spcPct val="110000"/>
              </a:lnSpc>
              <a:spcBef>
                <a:spcPts val="0"/>
              </a:spcBef>
              <a:spcAft>
                <a:spcPts val="1200"/>
              </a:spcAft>
              <a:buClr>
                <a:srgbClr val="000000">
                  <a:lumMod val="100000"/>
                </a:srgbClr>
              </a:buClr>
              <a:buSzPct val="100000"/>
            </a:pPr>
            <a:r>
              <a:rPr lang="en-GB" sz="2200" dirty="0">
                <a:solidFill>
                  <a:srgbClr val="000000"/>
                </a:solidFill>
                <a:latin typeface="Arial"/>
                <a:ea typeface="ＭＳ Ｐゴシック"/>
                <a:cs typeface="Arial"/>
              </a:rPr>
              <a:t>Once a gauge line is attached to the </a:t>
            </a:r>
            <a:r>
              <a:rPr lang="en-GB" sz="2200">
                <a:solidFill>
                  <a:srgbClr val="000000"/>
                </a:solidFill>
                <a:latin typeface="Arial"/>
                <a:ea typeface="ＭＳ Ｐゴシック"/>
                <a:cs typeface="Arial"/>
              </a:rPr>
              <a:t>Schrader</a:t>
            </a:r>
            <a:r>
              <a:rPr lang="en-GB" sz="2200" dirty="0">
                <a:solidFill>
                  <a:srgbClr val="000000"/>
                </a:solidFill>
                <a:latin typeface="Arial"/>
                <a:ea typeface="ＭＳ Ｐゴシック"/>
                <a:cs typeface="Arial"/>
              </a:rPr>
              <a:t>, the refrigerant will exit the valve, so it is important to make sure that the gauges are closed before attaching it.</a:t>
            </a:r>
          </a:p>
        </p:txBody>
      </p:sp>
      <p:sp>
        <p:nvSpPr>
          <p:cNvPr id="16" name="Rectangle 15"/>
          <p:cNvSpPr/>
          <p:nvPr/>
        </p:nvSpPr>
        <p:spPr>
          <a:xfrm>
            <a:off x="6119811" y="1587138"/>
            <a:ext cx="5867813" cy="1833131"/>
          </a:xfrm>
          <a:prstGeom prst="rect">
            <a:avLst/>
          </a:prstGeom>
        </p:spPr>
        <p:txBody>
          <a:bodyPr wrap="square" lIns="0" tIns="0" rIns="0" bIns="0" anchor="t">
            <a:spAutoFit/>
          </a:bodyPr>
          <a:lstStyle/>
          <a:p>
            <a:pPr>
              <a:lnSpc>
                <a:spcPct val="110000"/>
              </a:lnSpc>
              <a:spcBef>
                <a:spcPts val="0"/>
              </a:spcBef>
              <a:spcAft>
                <a:spcPts val="1200"/>
              </a:spcAft>
              <a:buClr>
                <a:srgbClr val="000000">
                  <a:lumMod val="100000"/>
                </a:srgbClr>
              </a:buClr>
              <a:buSzPct val="100000"/>
            </a:pPr>
            <a:r>
              <a:rPr lang="en-GB" sz="2200" dirty="0">
                <a:solidFill>
                  <a:srgbClr val="000000"/>
                </a:solidFill>
                <a:latin typeface="Arial"/>
                <a:ea typeface="ＭＳ Ｐゴシック"/>
                <a:cs typeface="Arial"/>
              </a:rPr>
              <a:t>This type of valve is used on air conditioning systems. It has a </a:t>
            </a:r>
            <a:r>
              <a:rPr lang="en-GB" sz="2200">
                <a:solidFill>
                  <a:srgbClr val="000000"/>
                </a:solidFill>
                <a:latin typeface="Arial"/>
                <a:ea typeface="ＭＳ Ｐゴシック"/>
                <a:cs typeface="Arial"/>
              </a:rPr>
              <a:t>Schrader</a:t>
            </a:r>
            <a:r>
              <a:rPr lang="en-GB" sz="2200" dirty="0">
                <a:solidFill>
                  <a:srgbClr val="000000"/>
                </a:solidFill>
                <a:latin typeface="Arial"/>
                <a:ea typeface="ＭＳ Ｐゴシック"/>
                <a:cs typeface="Arial"/>
              </a:rPr>
              <a:t> valve for attaching gauges and can also be isolated by removing the brass dust cap and turning the screw with a hex key.</a:t>
            </a:r>
          </a:p>
        </p:txBody>
      </p:sp>
      <p:sp>
        <p:nvSpPr>
          <p:cNvPr id="3" name="Rectangle 2"/>
          <p:cNvSpPr/>
          <p:nvPr/>
        </p:nvSpPr>
        <p:spPr>
          <a:xfrm>
            <a:off x="360000" y="3917461"/>
            <a:ext cx="1295547" cy="707886"/>
          </a:xfrm>
          <a:prstGeom prst="rect">
            <a:avLst/>
          </a:prstGeom>
        </p:spPr>
        <p:txBody>
          <a:bodyPr wrap="none">
            <a:spAutoFit/>
          </a:bodyPr>
          <a:lstStyle/>
          <a:p>
            <a:r>
              <a:rPr lang="en-GB" dirty="0">
                <a:solidFill>
                  <a:srgbClr val="FF0000"/>
                </a:solidFill>
                <a:latin typeface="Arial" panose="020B0604020202020204" pitchFamily="34" charset="0"/>
                <a:cs typeface="Arial" panose="020B0604020202020204" pitchFamily="34" charset="0"/>
              </a:rPr>
              <a:t>Schrader </a:t>
            </a:r>
          </a:p>
          <a:p>
            <a:r>
              <a:rPr lang="en-GB" dirty="0">
                <a:solidFill>
                  <a:srgbClr val="FF0000"/>
                </a:solidFill>
                <a:latin typeface="Arial" panose="020B0604020202020204" pitchFamily="34" charset="0"/>
                <a:cs typeface="Arial" panose="020B0604020202020204" pitchFamily="34" charset="0"/>
              </a:rPr>
              <a:t>valve</a:t>
            </a:r>
            <a:endParaRPr lang="en-GB" dirty="0">
              <a:solidFill>
                <a:srgbClr val="FF0000"/>
              </a:solidFill>
            </a:endParaRPr>
          </a:p>
        </p:txBody>
      </p:sp>
      <p:sp>
        <p:nvSpPr>
          <p:cNvPr id="17" name="Rectangle 16"/>
          <p:cNvSpPr/>
          <p:nvPr/>
        </p:nvSpPr>
        <p:spPr>
          <a:xfrm>
            <a:off x="10042876" y="3963628"/>
            <a:ext cx="1742121" cy="707886"/>
          </a:xfrm>
          <a:prstGeom prst="rect">
            <a:avLst/>
          </a:prstGeom>
        </p:spPr>
        <p:txBody>
          <a:bodyPr wrap="square">
            <a:spAutoFit/>
          </a:bodyPr>
          <a:lstStyle/>
          <a:p>
            <a:r>
              <a:rPr lang="en-GB" dirty="0">
                <a:solidFill>
                  <a:srgbClr val="FF0000"/>
                </a:solidFill>
                <a:latin typeface="Arial" panose="020B0604020202020204" pitchFamily="34" charset="0"/>
                <a:cs typeface="Arial" panose="020B0604020202020204" pitchFamily="34" charset="0"/>
              </a:rPr>
              <a:t>AC service valve</a:t>
            </a:r>
            <a:endParaRPr lang="en-GB" dirty="0">
              <a:solidFill>
                <a:srgbClr val="FF0000"/>
              </a:solidFill>
            </a:endParaRPr>
          </a:p>
        </p:txBody>
      </p:sp>
      <p:sp>
        <p:nvSpPr>
          <p:cNvPr id="9" name="Oval 8">
            <a:extLst>
              <a:ext uri="{FF2B5EF4-FFF2-40B4-BE49-F238E27FC236}">
                <a16:creationId xmlns:a16="http://schemas.microsoft.com/office/drawing/2014/main" id="{DDDA3E02-5DB0-CA8E-7C8D-A926C68A3A27}"/>
              </a:ext>
            </a:extLst>
          </p:cNvPr>
          <p:cNvSpPr/>
          <p:nvPr/>
        </p:nvSpPr>
        <p:spPr>
          <a:xfrm>
            <a:off x="3065484" y="4317571"/>
            <a:ext cx="1016979" cy="999422"/>
          </a:xfrm>
          <a:prstGeom prst="ellipse">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66D54B93-A30B-1DA4-1137-DA9297C30D60}"/>
              </a:ext>
            </a:extLst>
          </p:cNvPr>
          <p:cNvPicPr>
            <a:picLocks noChangeAspect="1"/>
          </p:cNvPicPr>
          <p:nvPr/>
        </p:nvPicPr>
        <p:blipFill>
          <a:blip r:embed="rId4"/>
          <a:srcRect/>
          <a:stretch/>
        </p:blipFill>
        <p:spPr>
          <a:xfrm>
            <a:off x="6119810" y="3526579"/>
            <a:ext cx="3669467" cy="2448000"/>
          </a:xfrm>
          <a:prstGeom prst="rect">
            <a:avLst/>
          </a:prstGeom>
        </p:spPr>
      </p:pic>
    </p:spTree>
    <p:extLst>
      <p:ext uri="{BB962C8B-B14F-4D97-AF65-F5344CB8AC3E}">
        <p14:creationId xmlns:p14="http://schemas.microsoft.com/office/powerpoint/2010/main" val="2042217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1456AC-0912-7035-B87C-44D920FB65AE}"/>
              </a:ext>
            </a:extLst>
          </p:cNvPr>
          <p:cNvPicPr>
            <a:picLocks noChangeAspect="1"/>
          </p:cNvPicPr>
          <p:nvPr/>
        </p:nvPicPr>
        <p:blipFill>
          <a:blip r:embed="rId3"/>
          <a:srcRect l="4166" t="22051" r="31764" b="19817"/>
          <a:stretch>
            <a:fillRect/>
          </a:stretch>
        </p:blipFill>
        <p:spPr>
          <a:xfrm>
            <a:off x="7572179" y="2909788"/>
            <a:ext cx="4362432" cy="2640619"/>
          </a:xfrm>
          <a:prstGeom prst="rect">
            <a:avLst/>
          </a:prstGeom>
        </p:spPr>
      </p:pic>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Service valves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688555"/>
            <a:ext cx="9374001" cy="4364211"/>
          </a:xfrm>
        </p:spPr>
        <p:txBody>
          <a:bodyPr/>
          <a:lstStyle/>
          <a:p>
            <a:endParaRPr lang="en-GB" dirty="0">
              <a:solidFill>
                <a:srgbClr val="383838"/>
              </a:solidFill>
              <a:latin typeface="Arial" panose="020B0604020202020204" pitchFamily="34" charset="0"/>
              <a:cs typeface="Arial" panose="020B0604020202020204" pitchFamily="34" charset="0"/>
            </a:endParaRPr>
          </a:p>
          <a:p>
            <a:endParaRPr lang="en-GB" dirty="0">
              <a:solidFill>
                <a:srgbClr val="383838"/>
              </a:solidFill>
              <a:latin typeface="Arial" panose="020B0604020202020204" pitchFamily="34" charset="0"/>
              <a:cs typeface="Arial" panose="020B0604020202020204" pitchFamily="34" charset="0"/>
            </a:endParaRPr>
          </a:p>
          <a:p>
            <a:pPr marL="342900" indent="-342900">
              <a:buFont typeface="Arial" pitchFamily="34" charset="0"/>
              <a:buChar char="•"/>
            </a:pPr>
            <a:endParaRPr lang="en-GB" dirty="0">
              <a:solidFill>
                <a:srgbClr val="383838"/>
              </a:solidFill>
              <a:latin typeface="Arial" panose="020B0604020202020204" pitchFamily="34" charset="0"/>
              <a:cs typeface="Arial" panose="020B0604020202020204" pitchFamily="34" charset="0"/>
            </a:endParaRPr>
          </a:p>
          <a:p>
            <a:endParaRPr lang="en-GB" dirty="0">
              <a:solidFill>
                <a:srgbClr val="383838"/>
              </a:solidFill>
              <a:latin typeface="Arial" panose="020B0604020202020204" pitchFamily="34" charset="0"/>
              <a:cs typeface="Arial" panose="020B0604020202020204" pitchFamily="34" charset="0"/>
            </a:endParaRPr>
          </a:p>
          <a:p>
            <a:pPr marL="342900" indent="-342900">
              <a:buFont typeface="Arial" pitchFamily="34" charset="0"/>
              <a:buChar char="•"/>
            </a:pPr>
            <a:endParaRPr lang="en-GB" dirty="0">
              <a:solidFill>
                <a:srgbClr val="383838"/>
              </a:solidFill>
              <a:latin typeface="Arial" panose="020B0604020202020204" pitchFamily="34" charset="0"/>
              <a:cs typeface="Arial" panose="020B0604020202020204" pitchFamily="34" charset="0"/>
            </a:endParaRPr>
          </a:p>
          <a:p>
            <a:pPr marL="342900" indent="-342900">
              <a:buFont typeface="Arial" pitchFamily="34" charset="0"/>
              <a:buChar char="•"/>
            </a:pPr>
            <a:endParaRPr lang="en-GB" sz="2000" dirty="0">
              <a:solidFill>
                <a:srgbClr val="383838"/>
              </a:solidFill>
              <a:latin typeface="Arial" panose="020B0604020202020204" pitchFamily="34" charset="0"/>
              <a:cs typeface="Arial" panose="020B0604020202020204" pitchFamily="34" charset="0"/>
            </a:endParaRPr>
          </a:p>
          <a:p>
            <a:endParaRPr lang="en-GB" sz="2000" dirty="0">
              <a:solidFill>
                <a:srgbClr val="383838"/>
              </a:solidFill>
              <a:latin typeface="Arial" panose="020B0604020202020204" pitchFamily="34" charset="0"/>
              <a:cs typeface="Arial" panose="020B0604020202020204" pitchFamily="34" charset="0"/>
            </a:endParaRPr>
          </a:p>
          <a:p>
            <a:pPr marL="342900" indent="-342900">
              <a:buFont typeface="Arial" pitchFamily="34" charset="0"/>
              <a:buChar char="•"/>
            </a:pPr>
            <a:endParaRPr lang="fr-FR" altLang="en-US" sz="2000" dirty="0"/>
          </a:p>
          <a:p>
            <a:endParaRPr lang="en-GB" dirty="0"/>
          </a:p>
        </p:txBody>
      </p:sp>
      <p:sp>
        <p:nvSpPr>
          <p:cNvPr id="11" name="Rectangle 10"/>
          <p:cNvSpPr/>
          <p:nvPr/>
        </p:nvSpPr>
        <p:spPr>
          <a:xfrm>
            <a:off x="5623277" y="1825701"/>
            <a:ext cx="6561756" cy="1015663"/>
          </a:xfrm>
          <a:prstGeom prst="rect">
            <a:avLst/>
          </a:prstGeom>
        </p:spPr>
        <p:txBody>
          <a:bodyPr wrap="square">
            <a:spAutoFit/>
          </a:bodyPr>
          <a:lstStyle/>
          <a:p>
            <a:r>
              <a:rPr lang="en-GB" dirty="0">
                <a:solidFill>
                  <a:srgbClr val="383838"/>
                </a:solidFill>
                <a:latin typeface="Arial" panose="020B0604020202020204" pitchFamily="34" charset="0"/>
                <a:cs typeface="Arial" panose="020B0604020202020204" pitchFamily="34" charset="0"/>
              </a:rPr>
              <a:t>A service key /ratchet spanner is required to rotate the centre shaft which is located beneath the black dust cover to gain access to the system pressures.</a:t>
            </a:r>
            <a:endParaRPr lang="en-GB" dirty="0"/>
          </a:p>
        </p:txBody>
      </p:sp>
      <p:sp>
        <p:nvSpPr>
          <p:cNvPr id="12" name="Rectangle 11"/>
          <p:cNvSpPr/>
          <p:nvPr/>
        </p:nvSpPr>
        <p:spPr>
          <a:xfrm>
            <a:off x="8931604" y="5569253"/>
            <a:ext cx="1710725" cy="400110"/>
          </a:xfrm>
          <a:prstGeom prst="rect">
            <a:avLst/>
          </a:prstGeom>
        </p:spPr>
        <p:txBody>
          <a:bodyPr wrap="none">
            <a:spAutoFit/>
          </a:bodyPr>
          <a:lstStyle/>
          <a:p>
            <a:r>
              <a:rPr lang="en-GB" dirty="0">
                <a:solidFill>
                  <a:srgbClr val="383838"/>
                </a:solidFill>
                <a:latin typeface="Arial" panose="020B0604020202020204" pitchFamily="34" charset="0"/>
                <a:cs typeface="Arial" panose="020B0604020202020204" pitchFamily="34" charset="0"/>
              </a:rPr>
              <a:t>Service valve</a:t>
            </a:r>
            <a:endParaRPr lang="en-GB" dirty="0"/>
          </a:p>
        </p:txBody>
      </p:sp>
      <p:sp>
        <p:nvSpPr>
          <p:cNvPr id="14" name="Rectangle 13"/>
          <p:cNvSpPr/>
          <p:nvPr/>
        </p:nvSpPr>
        <p:spPr>
          <a:xfrm>
            <a:off x="1227872" y="1933423"/>
            <a:ext cx="1468672" cy="400110"/>
          </a:xfrm>
          <a:prstGeom prst="rect">
            <a:avLst/>
          </a:prstGeom>
        </p:spPr>
        <p:txBody>
          <a:bodyPr wrap="none">
            <a:spAutoFit/>
          </a:bodyPr>
          <a:lstStyle/>
          <a:p>
            <a:r>
              <a:rPr lang="en-GB" dirty="0">
                <a:solidFill>
                  <a:srgbClr val="383838"/>
                </a:solidFill>
                <a:latin typeface="Arial" panose="020B0604020202020204" pitchFamily="34" charset="0"/>
                <a:cs typeface="Arial" panose="020B0604020202020204" pitchFamily="34" charset="0"/>
              </a:rPr>
              <a:t>Hand valve</a:t>
            </a:r>
            <a:endParaRPr lang="en-GB" dirty="0"/>
          </a:p>
        </p:txBody>
      </p:sp>
      <p:sp>
        <p:nvSpPr>
          <p:cNvPr id="15" name="Rectangle 14"/>
          <p:cNvSpPr/>
          <p:nvPr/>
        </p:nvSpPr>
        <p:spPr>
          <a:xfrm>
            <a:off x="394780" y="4719944"/>
            <a:ext cx="3134856" cy="707886"/>
          </a:xfrm>
          <a:prstGeom prst="rect">
            <a:avLst/>
          </a:prstGeom>
        </p:spPr>
        <p:txBody>
          <a:bodyPr wrap="square">
            <a:spAutoFit/>
          </a:bodyPr>
          <a:lstStyle/>
          <a:p>
            <a:pPr algn="ctr"/>
            <a:r>
              <a:rPr lang="en-GB" dirty="0">
                <a:solidFill>
                  <a:srgbClr val="383838"/>
                </a:solidFill>
                <a:latin typeface="Arial" panose="020B0604020202020204" pitchFamily="34" charset="0"/>
                <a:cs typeface="Arial" panose="020B0604020202020204" pitchFamily="34" charset="0"/>
              </a:rPr>
              <a:t>Simply operated by rotating the valve by hand</a:t>
            </a:r>
            <a:endParaRPr lang="en-GB" dirty="0"/>
          </a:p>
        </p:txBody>
      </p:sp>
      <p:sp>
        <p:nvSpPr>
          <p:cNvPr id="16" name="Oval 15"/>
          <p:cNvSpPr/>
          <p:nvPr/>
        </p:nvSpPr>
        <p:spPr>
          <a:xfrm>
            <a:off x="7645343" y="3523459"/>
            <a:ext cx="1327306" cy="1157330"/>
          </a:xfrm>
          <a:prstGeom prst="ellipse">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33F0A5F8-C1BC-A23D-A439-C3059FA73F34}"/>
              </a:ext>
            </a:extLst>
          </p:cNvPr>
          <p:cNvPicPr>
            <a:picLocks noChangeAspect="1"/>
          </p:cNvPicPr>
          <p:nvPr/>
        </p:nvPicPr>
        <p:blipFill>
          <a:blip r:embed="rId4"/>
          <a:srcRect/>
          <a:stretch/>
        </p:blipFill>
        <p:spPr>
          <a:xfrm>
            <a:off x="5025871" y="3399651"/>
            <a:ext cx="2187881" cy="1783708"/>
          </a:xfrm>
          <a:prstGeom prst="rect">
            <a:avLst/>
          </a:prstGeom>
        </p:spPr>
      </p:pic>
      <p:pic>
        <p:nvPicPr>
          <p:cNvPr id="3" name="Picture 2">
            <a:extLst>
              <a:ext uri="{FF2B5EF4-FFF2-40B4-BE49-F238E27FC236}">
                <a16:creationId xmlns:a16="http://schemas.microsoft.com/office/drawing/2014/main" id="{48A002F1-CA2C-A5C4-68FA-BF9FE14C823E}"/>
              </a:ext>
            </a:extLst>
          </p:cNvPr>
          <p:cNvPicPr>
            <a:picLocks noChangeAspect="1"/>
          </p:cNvPicPr>
          <p:nvPr/>
        </p:nvPicPr>
        <p:blipFill>
          <a:blip r:embed="rId5"/>
          <a:srcRect l="34072" t="4447" r="19287" b="35197"/>
          <a:stretch>
            <a:fillRect/>
          </a:stretch>
        </p:blipFill>
        <p:spPr>
          <a:xfrm>
            <a:off x="743809" y="2316292"/>
            <a:ext cx="2436799" cy="2362708"/>
          </a:xfrm>
          <a:prstGeom prst="rect">
            <a:avLst/>
          </a:prstGeom>
        </p:spPr>
      </p:pic>
    </p:spTree>
    <p:extLst>
      <p:ext uri="{BB962C8B-B14F-4D97-AF65-F5344CB8AC3E}">
        <p14:creationId xmlns:p14="http://schemas.microsoft.com/office/powerpoint/2010/main" val="4094542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Oil separators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11104947" cy="4364211"/>
          </a:xfrm>
        </p:spPr>
        <p:txBody>
          <a:bodyPr/>
          <a:lstStyle/>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Oil separators are used to return oil back to the compressor to ensure the compressor is lubricated.</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The oil is absorbed into the refrigerant due to its high miscibility, meaning that the refrigerant and the oil mix together easily.</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This oil needs to be removed from the refrigerant and returned to the compressor.</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The vessels can be small and very large.</a:t>
            </a: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fr-FR" altLang="en-US"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48380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Types of oil separators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1"/>
            <a:ext cx="7807393" cy="1495025"/>
          </a:xfrm>
        </p:spPr>
        <p:txBody>
          <a:bodyPr>
            <a:spAutoFit/>
          </a:bodyPr>
          <a:lstStyle/>
          <a:p>
            <a:pPr marL="342900" indent="-342900">
              <a:buFont typeface="Arial" pitchFamily="34" charset="0"/>
              <a:buChar char="•"/>
            </a:pPr>
            <a:r>
              <a:rPr lang="en-GB" dirty="0">
                <a:solidFill>
                  <a:srgbClr val="383838"/>
                </a:solidFill>
                <a:latin typeface="Arial" panose="020B0604020202020204" pitchFamily="34" charset="0"/>
                <a:cs typeface="Arial" panose="020B0604020202020204" pitchFamily="34" charset="0"/>
              </a:rPr>
              <a:t>Centrifugal (helical)</a:t>
            </a:r>
          </a:p>
          <a:p>
            <a:pPr marL="342900" indent="-342900">
              <a:buFont typeface="Arial" pitchFamily="34" charset="0"/>
              <a:buChar char="•"/>
            </a:pPr>
            <a:r>
              <a:rPr lang="en-GB" dirty="0">
                <a:solidFill>
                  <a:srgbClr val="383838"/>
                </a:solidFill>
                <a:latin typeface="Arial" panose="020B0604020202020204" pitchFamily="34" charset="0"/>
                <a:cs typeface="Arial" panose="020B0604020202020204" pitchFamily="34" charset="0"/>
              </a:rPr>
              <a:t>Impingement (Baffle)</a:t>
            </a:r>
          </a:p>
          <a:p>
            <a:pPr marL="342900" indent="-342900">
              <a:buFont typeface="Arial" pitchFamily="34" charset="0"/>
              <a:buChar char="•"/>
            </a:pPr>
            <a:r>
              <a:rPr lang="en-GB" dirty="0">
                <a:solidFill>
                  <a:srgbClr val="383838"/>
                </a:solidFill>
                <a:latin typeface="Arial" panose="020B0604020202020204" pitchFamily="34" charset="0"/>
                <a:cs typeface="Arial" panose="020B0604020202020204" pitchFamily="34" charset="0"/>
              </a:rPr>
              <a:t>Coalescent (filter) type greater than 99% efficiency.</a:t>
            </a:r>
          </a:p>
        </p:txBody>
      </p:sp>
      <p:pic>
        <p:nvPicPr>
          <p:cNvPr id="3" name="Picture 2">
            <a:extLst>
              <a:ext uri="{FF2B5EF4-FFF2-40B4-BE49-F238E27FC236}">
                <a16:creationId xmlns:a16="http://schemas.microsoft.com/office/drawing/2014/main" id="{C6EF2151-3FF5-19B3-2AD9-1270D6586254}"/>
              </a:ext>
            </a:extLst>
          </p:cNvPr>
          <p:cNvPicPr>
            <a:picLocks noChangeAspect="1"/>
          </p:cNvPicPr>
          <p:nvPr/>
        </p:nvPicPr>
        <p:blipFill>
          <a:blip r:embed="rId3"/>
          <a:srcRect l="23946" t="26058" r="35663"/>
          <a:stretch>
            <a:fillRect/>
          </a:stretch>
        </p:blipFill>
        <p:spPr>
          <a:xfrm>
            <a:off x="8625385" y="1800000"/>
            <a:ext cx="3362240" cy="4106229"/>
          </a:xfrm>
          <a:prstGeom prst="rect">
            <a:avLst/>
          </a:prstGeom>
        </p:spPr>
      </p:pic>
    </p:spTree>
    <p:extLst>
      <p:ext uri="{BB962C8B-B14F-4D97-AF65-F5344CB8AC3E}">
        <p14:creationId xmlns:p14="http://schemas.microsoft.com/office/powerpoint/2010/main" val="305109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69D58-D5B0-F032-E103-DDEC330CF2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2B7E2C-ACA3-DAD2-19E1-ED90E7A3F75C}"/>
              </a:ext>
            </a:extLst>
          </p:cNvPr>
          <p:cNvSpPr>
            <a:spLocks noGrp="1"/>
          </p:cNvSpPr>
          <p:nvPr>
            <p:ph type="title"/>
          </p:nvPr>
        </p:nvSpPr>
        <p:spPr>
          <a:xfrm>
            <a:off x="252000" y="959222"/>
            <a:ext cx="11628452" cy="646331"/>
          </a:xfrm>
        </p:spPr>
        <p:txBody>
          <a:bodyPr/>
          <a:lstStyle/>
          <a:p>
            <a:r>
              <a:rPr lang="en-GB" dirty="0"/>
              <a:t>Helical oil separator</a:t>
            </a:r>
          </a:p>
        </p:txBody>
      </p:sp>
      <p:sp>
        <p:nvSpPr>
          <p:cNvPr id="6" name="Content Placeholder 5">
            <a:extLst>
              <a:ext uri="{FF2B5EF4-FFF2-40B4-BE49-F238E27FC236}">
                <a16:creationId xmlns:a16="http://schemas.microsoft.com/office/drawing/2014/main" id="{F84851E4-BCEA-BA78-193D-E72A354ED5F4}"/>
              </a:ext>
            </a:extLst>
          </p:cNvPr>
          <p:cNvSpPr>
            <a:spLocks noGrp="1"/>
          </p:cNvSpPr>
          <p:nvPr>
            <p:ph sz="quarter" idx="10"/>
          </p:nvPr>
        </p:nvSpPr>
        <p:spPr>
          <a:xfrm>
            <a:off x="359173" y="1800000"/>
            <a:ext cx="7351130" cy="3085899"/>
          </a:xfrm>
        </p:spPr>
        <p:txBody>
          <a:bodyPr/>
          <a:lstStyle/>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The oil is separated from the refrigerant and returned to the compressor crankcase.</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Helical oil separator as shown.</a:t>
            </a: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fr-FR" altLang="en-US" dirty="0">
              <a:solidFill>
                <a:srgbClr val="000000"/>
              </a:solidFill>
              <a:latin typeface="Arial" panose="020B0604020202020204" pitchFamily="34" charset="0"/>
            </a:endParaRPr>
          </a:p>
          <a:p>
            <a:endParaRPr lang="en-GB" dirty="0"/>
          </a:p>
        </p:txBody>
      </p:sp>
      <p:pic>
        <p:nvPicPr>
          <p:cNvPr id="2" name="Picture 1">
            <a:extLst>
              <a:ext uri="{FF2B5EF4-FFF2-40B4-BE49-F238E27FC236}">
                <a16:creationId xmlns:a16="http://schemas.microsoft.com/office/drawing/2014/main" id="{4987563E-0187-8F29-CE9C-09693EA381EB}"/>
              </a:ext>
            </a:extLst>
          </p:cNvPr>
          <p:cNvPicPr>
            <a:picLocks noChangeAspect="1"/>
          </p:cNvPicPr>
          <p:nvPr/>
        </p:nvPicPr>
        <p:blipFill>
          <a:blip r:embed="rId3"/>
          <a:stretch>
            <a:fillRect/>
          </a:stretch>
        </p:blipFill>
        <p:spPr>
          <a:xfrm>
            <a:off x="7710303" y="1605553"/>
            <a:ext cx="4277322" cy="3686689"/>
          </a:xfrm>
          <a:prstGeom prst="rect">
            <a:avLst/>
          </a:prstGeom>
        </p:spPr>
      </p:pic>
    </p:spTree>
    <p:extLst>
      <p:ext uri="{BB962C8B-B14F-4D97-AF65-F5344CB8AC3E}">
        <p14:creationId xmlns:p14="http://schemas.microsoft.com/office/powerpoint/2010/main" val="1286174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644A-242E-ABA1-434F-9E6A4A35F9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94B90A-30B6-56D1-21EB-457B88DBC0F3}"/>
              </a:ext>
            </a:extLst>
          </p:cNvPr>
          <p:cNvSpPr>
            <a:spLocks noGrp="1"/>
          </p:cNvSpPr>
          <p:nvPr>
            <p:ph type="title"/>
          </p:nvPr>
        </p:nvSpPr>
        <p:spPr>
          <a:xfrm>
            <a:off x="252000" y="959222"/>
            <a:ext cx="11628452" cy="646331"/>
          </a:xfrm>
        </p:spPr>
        <p:txBody>
          <a:bodyPr/>
          <a:lstStyle/>
          <a:p>
            <a:r>
              <a:rPr lang="en-GB" dirty="0"/>
              <a:t>Summary</a:t>
            </a:r>
          </a:p>
        </p:txBody>
      </p:sp>
      <p:sp>
        <p:nvSpPr>
          <p:cNvPr id="4" name="Content Placeholder 3">
            <a:extLst>
              <a:ext uri="{FF2B5EF4-FFF2-40B4-BE49-F238E27FC236}">
                <a16:creationId xmlns:a16="http://schemas.microsoft.com/office/drawing/2014/main" id="{93E98F04-331F-CCC4-AA81-C88F3473D389}"/>
              </a:ext>
            </a:extLst>
          </p:cNvPr>
          <p:cNvSpPr>
            <a:spLocks noGrp="1"/>
          </p:cNvSpPr>
          <p:nvPr>
            <p:ph sz="quarter" idx="10"/>
          </p:nvPr>
        </p:nvSpPr>
        <p:spPr>
          <a:xfrm>
            <a:off x="360000" y="1800000"/>
            <a:ext cx="10627314" cy="4140000"/>
          </a:xfrm>
        </p:spPr>
        <p:txBody>
          <a:bodyPr/>
          <a:lstStyle/>
          <a:p>
            <a:r>
              <a:rPr lang="en-GB" dirty="0">
                <a:cs typeface="Arial"/>
              </a:rPr>
              <a:t>You should now be able to:</a:t>
            </a:r>
          </a:p>
          <a:p>
            <a:pPr marL="342900" indent="-342900">
              <a:buClr>
                <a:schemeClr val="tx1"/>
              </a:buClr>
              <a:buFont typeface="Arial" panose="020B0604020202020204" pitchFamily="34" charset="0"/>
              <a:buChar char="•"/>
            </a:pPr>
            <a:r>
              <a:rPr lang="en-GB" b="1" dirty="0">
                <a:cs typeface="Arial"/>
              </a:rPr>
              <a:t>Recall</a:t>
            </a:r>
            <a:r>
              <a:rPr lang="en-GB" dirty="0">
                <a:cs typeface="Arial"/>
              </a:rPr>
              <a:t> </a:t>
            </a:r>
            <a:r>
              <a:rPr lang="en-GB" kern="1200" dirty="0">
                <a:cs typeface="Arial"/>
              </a:rPr>
              <a:t>different types of ancillary devices.</a:t>
            </a:r>
          </a:p>
          <a:p>
            <a:pPr marL="342900" indent="-342900">
              <a:spcAft>
                <a:spcPts val="2400"/>
              </a:spcAft>
              <a:buClr>
                <a:schemeClr val="tx1"/>
              </a:buClr>
              <a:buFont typeface="Arial" panose="020B0604020202020204" pitchFamily="34" charset="0"/>
              <a:buChar char="•"/>
            </a:pPr>
            <a:r>
              <a:rPr lang="en-GB" b="1" dirty="0">
                <a:cs typeface="Arial"/>
              </a:rPr>
              <a:t>Explain</a:t>
            </a:r>
            <a:r>
              <a:rPr lang="en-GB" dirty="0">
                <a:cs typeface="Arial"/>
              </a:rPr>
              <a:t> the basic principles of the ancillary devices.</a:t>
            </a:r>
            <a:endParaRPr lang="en-GB" dirty="0">
              <a:latin typeface="Arial" panose="020B0604020202020204" pitchFamily="34" charset="0"/>
              <a:cs typeface="Arial" panose="020B0604020202020204" pitchFamily="34" charset="0"/>
            </a:endParaRPr>
          </a:p>
          <a:p>
            <a:pPr>
              <a:buClr>
                <a:schemeClr val="tx1"/>
              </a:buClr>
            </a:pPr>
            <a:r>
              <a:rPr lang="en-GB" dirty="0">
                <a:cs typeface="Arial"/>
              </a:rPr>
              <a:t>You might also be able to:</a:t>
            </a:r>
          </a:p>
          <a:p>
            <a:pPr marL="342900" indent="-342900">
              <a:buClr>
                <a:schemeClr val="tx1"/>
              </a:buClr>
              <a:buFont typeface="Arial" panose="020B0604020202020204" pitchFamily="34" charset="0"/>
              <a:buChar char="•"/>
            </a:pPr>
            <a:r>
              <a:rPr lang="en-GB" b="1" dirty="0">
                <a:cs typeface="Arial"/>
              </a:rPr>
              <a:t>Examine</a:t>
            </a:r>
            <a:r>
              <a:rPr lang="en-GB" dirty="0">
                <a:cs typeface="Arial"/>
              </a:rPr>
              <a:t> the structural integrity of different components.</a:t>
            </a:r>
          </a:p>
          <a:p>
            <a:pPr marL="342900" indent="-342900">
              <a:buClr>
                <a:schemeClr val="tx1"/>
              </a:buClr>
              <a:buFont typeface="Arial" panose="020B0604020202020204" pitchFamily="34" charset="0"/>
              <a:buChar char="•"/>
            </a:pPr>
            <a:r>
              <a:rPr lang="en-GB" b="1" dirty="0">
                <a:cs typeface="Arial"/>
              </a:rPr>
              <a:t>Select</a:t>
            </a:r>
            <a:r>
              <a:rPr lang="en-GB" dirty="0">
                <a:cs typeface="Arial"/>
              </a:rPr>
              <a:t> and </a:t>
            </a:r>
            <a:r>
              <a:rPr lang="en-GB" b="1" dirty="0">
                <a:cs typeface="Arial"/>
              </a:rPr>
              <a:t>justify</a:t>
            </a:r>
            <a:r>
              <a:rPr lang="en-GB" dirty="0">
                <a:cs typeface="Arial"/>
              </a:rPr>
              <a:t> the best component for a given refrigeration or air conditioning installation project.</a:t>
            </a:r>
          </a:p>
          <a:p>
            <a:endParaRPr lang="en-GB" sz="2200" dirty="0"/>
          </a:p>
        </p:txBody>
      </p:sp>
    </p:spTree>
    <p:extLst>
      <p:ext uri="{BB962C8B-B14F-4D97-AF65-F5344CB8AC3E}">
        <p14:creationId xmlns:p14="http://schemas.microsoft.com/office/powerpoint/2010/main" val="3014219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3427228" y="1595413"/>
            <a:ext cx="5040000" cy="923330"/>
          </a:xfrm>
          <a:prstGeom prst="rect">
            <a:avLst/>
          </a:prstGeom>
          <a:noFill/>
        </p:spPr>
        <p:txBody>
          <a:bodyPr wrap="none" rtlCol="0">
            <a:spAutoFit/>
          </a:bodyPr>
          <a:lstStyle/>
          <a:p>
            <a:pPr algn="ctr"/>
            <a:r>
              <a:rPr lang="en-GB" sz="5400" dirty="0">
                <a:solidFill>
                  <a:srgbClr val="FC4421"/>
                </a:solidFill>
              </a:rPr>
              <a:t>Any questions?</a:t>
            </a:r>
          </a:p>
        </p:txBody>
      </p:sp>
      <p:sp>
        <p:nvSpPr>
          <p:cNvPr id="2" name="TextBox 1">
            <a:extLst>
              <a:ext uri="{FF2B5EF4-FFF2-40B4-BE49-F238E27FC236}">
                <a16:creationId xmlns:a16="http://schemas.microsoft.com/office/drawing/2014/main" id="{F3E6B44D-EA81-B1C6-25CD-1A7E292A7B5D}"/>
              </a:ext>
            </a:extLst>
          </p:cNvPr>
          <p:cNvSpPr txBox="1"/>
          <p:nvPr/>
        </p:nvSpPr>
        <p:spPr>
          <a:xfrm>
            <a:off x="467358" y="3571368"/>
            <a:ext cx="11304908" cy="2062103"/>
          </a:xfrm>
          <a:prstGeom prst="rect">
            <a:avLst/>
          </a:prstGeom>
          <a:noFill/>
        </p:spPr>
        <p:txBody>
          <a:bodyPr wrap="square" lIns="91440" tIns="45720" rIns="91440" bIns="45720" anchor="t">
            <a:spAutoFit/>
          </a:bodyPr>
          <a:lstStyle/>
          <a:p>
            <a:r>
              <a:rPr lang="en-GB" sz="1800" b="0" i="0" dirty="0">
                <a:solidFill>
                  <a:srgbClr val="000000"/>
                </a:solidFill>
                <a:effectLst/>
                <a:latin typeface="inherit"/>
                <a:ea typeface="ＭＳ Ｐゴシック"/>
              </a:rPr>
              <a:t>Copyright in this </a:t>
            </a:r>
            <a:r>
              <a:rPr lang="en-GB" sz="1800" dirty="0">
                <a:solidFill>
                  <a:srgbClr val="000000"/>
                </a:solidFill>
                <a:latin typeface="inherit"/>
                <a:ea typeface="ＭＳ Ｐゴシック"/>
              </a:rPr>
              <a:t>document</a:t>
            </a:r>
            <a:r>
              <a:rPr lang="en-GB" sz="1800" b="0" i="0" dirty="0">
                <a:solidFill>
                  <a:srgbClr val="000000"/>
                </a:solidFill>
                <a:effectLst/>
                <a:latin typeface="inherit"/>
                <a:ea typeface="ＭＳ Ｐゴシック"/>
              </a:rPr>
              <a:t> belongs to and is used under licence from the Department for Education, © 2025.</a:t>
            </a:r>
            <a:endParaRPr lang="en-GB" sz="1800" b="0" i="0" dirty="0">
              <a:solidFill>
                <a:srgbClr val="242424"/>
              </a:solidFill>
              <a:effectLst/>
              <a:latin typeface="Aptos" panose="020B0004020202020204" pitchFamily="34" charset="0"/>
              <a:ea typeface="ＭＳ Ｐゴシック"/>
            </a:endParaRPr>
          </a:p>
          <a:p>
            <a:pPr algn="l" fontAlgn="base">
              <a:buNone/>
            </a:pP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ea typeface="ＭＳ Ｐゴシック"/>
              </a:rPr>
              <a:t>WJEC operates in England under the name </a:t>
            </a:r>
            <a:r>
              <a:rPr lang="en-US" altLang="en-US" sz="1800" dirty="0" err="1">
                <a:solidFill>
                  <a:srgbClr val="000000"/>
                </a:solidFill>
                <a:latin typeface="inherit"/>
                <a:ea typeface="ＭＳ Ｐゴシック"/>
              </a:rPr>
              <a:t>Eduqas</a:t>
            </a:r>
            <a:r>
              <a:rPr lang="en-US" altLang="en-US" sz="1800" dirty="0">
                <a:solidFill>
                  <a:srgbClr val="000000"/>
                </a:solidFill>
                <a:latin typeface="inherit"/>
                <a:ea typeface="ＭＳ Ｐゴシック"/>
              </a:rPr>
              <a:t>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52000" y="959222"/>
            <a:ext cx="11628452" cy="646331"/>
          </a:xfrm>
        </p:spPr>
        <p:txBody>
          <a:bodyPr/>
          <a:lstStyle/>
          <a:p>
            <a:r>
              <a:rPr lang="en-GB" dirty="0"/>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360000" y="1800000"/>
            <a:ext cx="10598286" cy="4140000"/>
          </a:xfrm>
        </p:spPr>
        <p:txBody>
          <a:bodyPr/>
          <a:lstStyle/>
          <a:p>
            <a:pPr algn="l"/>
            <a:r>
              <a:rPr lang="en-GB" b="0" i="0" dirty="0">
                <a:effectLst/>
                <a:latin typeface="Arial"/>
                <a:cs typeface="Arial"/>
              </a:rPr>
              <a:t>You should be able to:</a:t>
            </a:r>
          </a:p>
          <a:p>
            <a:pPr marL="342900" indent="-342900" algn="l">
              <a:buClr>
                <a:schemeClr val="tx1"/>
              </a:buClr>
              <a:buFont typeface="Arial" panose="020B0604020202020204" pitchFamily="34" charset="0"/>
              <a:buChar char="•"/>
            </a:pPr>
            <a:r>
              <a:rPr lang="en-GB" b="1" dirty="0">
                <a:latin typeface="Arial"/>
                <a:cs typeface="Arial"/>
              </a:rPr>
              <a:t>Recall</a:t>
            </a:r>
            <a:r>
              <a:rPr lang="en-GB" dirty="0">
                <a:latin typeface="Arial"/>
                <a:cs typeface="Arial"/>
              </a:rPr>
              <a:t> </a:t>
            </a:r>
            <a:r>
              <a:rPr lang="en-GB" b="0" i="0" kern="1200" dirty="0">
                <a:effectLst/>
                <a:latin typeface="Arial"/>
                <a:cs typeface="Arial"/>
              </a:rPr>
              <a:t>different types of ancillary devices.</a:t>
            </a:r>
          </a:p>
          <a:p>
            <a:pPr marL="342900" indent="-342900" algn="l">
              <a:spcAft>
                <a:spcPts val="2400"/>
              </a:spcAft>
              <a:buClr>
                <a:schemeClr val="tx1"/>
              </a:buClr>
              <a:buFont typeface="Arial" panose="020B0604020202020204" pitchFamily="34" charset="0"/>
              <a:buChar char="•"/>
            </a:pPr>
            <a:r>
              <a:rPr lang="en-GB" b="1" dirty="0">
                <a:latin typeface="Arial"/>
                <a:cs typeface="Arial"/>
              </a:rPr>
              <a:t>Explain</a:t>
            </a:r>
            <a:r>
              <a:rPr lang="en-GB" dirty="0">
                <a:latin typeface="Arial"/>
                <a:cs typeface="Arial"/>
              </a:rPr>
              <a:t> the </a:t>
            </a:r>
            <a:r>
              <a:rPr lang="en-GB" b="0" i="0" dirty="0">
                <a:effectLst/>
                <a:latin typeface="Arial"/>
                <a:cs typeface="Arial"/>
              </a:rPr>
              <a:t>basic principles of </a:t>
            </a:r>
            <a:r>
              <a:rPr lang="en-GB" dirty="0">
                <a:latin typeface="Arial"/>
                <a:cs typeface="Arial"/>
              </a:rPr>
              <a:t>the ancillary devices.</a:t>
            </a:r>
            <a:endParaRPr lang="en-GB" dirty="0">
              <a:latin typeface="Arial" panose="020B0604020202020204" pitchFamily="34" charset="0"/>
              <a:cs typeface="Arial" panose="020B0604020202020204" pitchFamily="34" charset="0"/>
            </a:endParaRPr>
          </a:p>
          <a:p>
            <a:pPr algn="l">
              <a:buClr>
                <a:schemeClr val="tx1"/>
              </a:buClr>
            </a:pPr>
            <a:r>
              <a:rPr lang="en-GB" b="0" i="0" dirty="0">
                <a:effectLst/>
                <a:latin typeface="Arial"/>
                <a:cs typeface="Arial"/>
              </a:rPr>
              <a:t>You might also be able to:</a:t>
            </a:r>
          </a:p>
          <a:p>
            <a:pPr marL="342900" indent="-342900" algn="l">
              <a:buClr>
                <a:schemeClr val="tx1"/>
              </a:buClr>
              <a:buFont typeface="Arial" panose="020B0604020202020204" pitchFamily="34" charset="0"/>
              <a:buChar char="•"/>
            </a:pPr>
            <a:r>
              <a:rPr lang="en-GB" b="1" dirty="0">
                <a:latin typeface="Arial"/>
                <a:cs typeface="Arial"/>
              </a:rPr>
              <a:t>Examine</a:t>
            </a:r>
            <a:r>
              <a:rPr lang="en-GB" dirty="0">
                <a:latin typeface="Arial"/>
                <a:cs typeface="Arial"/>
              </a:rPr>
              <a:t> the s</a:t>
            </a:r>
            <a:r>
              <a:rPr lang="en-GB" b="0" i="0" dirty="0">
                <a:effectLst/>
                <a:latin typeface="Arial"/>
                <a:cs typeface="Arial"/>
              </a:rPr>
              <a:t>tructural integrity of different components.</a:t>
            </a:r>
          </a:p>
          <a:p>
            <a:pPr marL="342900" indent="-342900" algn="l">
              <a:buClr>
                <a:schemeClr val="tx1"/>
              </a:buClr>
              <a:buFont typeface="Arial" panose="020B0604020202020204" pitchFamily="34" charset="0"/>
              <a:buChar char="•"/>
            </a:pPr>
            <a:r>
              <a:rPr lang="en-GB" b="1" dirty="0">
                <a:latin typeface="Arial"/>
                <a:cs typeface="Arial"/>
              </a:rPr>
              <a:t>Select</a:t>
            </a:r>
            <a:r>
              <a:rPr lang="en-GB" dirty="0">
                <a:latin typeface="Arial"/>
                <a:cs typeface="Arial"/>
              </a:rPr>
              <a:t> and </a:t>
            </a:r>
            <a:r>
              <a:rPr lang="en-GB" b="1" dirty="0">
                <a:latin typeface="Arial"/>
                <a:cs typeface="Arial"/>
              </a:rPr>
              <a:t>justify</a:t>
            </a:r>
            <a:r>
              <a:rPr lang="en-GB" dirty="0">
                <a:latin typeface="Arial"/>
                <a:cs typeface="Arial"/>
              </a:rPr>
              <a:t> the best component for a given refrigeration or air conditioning installation project.</a:t>
            </a:r>
          </a:p>
          <a:p>
            <a:endParaRPr lang="en-GB" dirty="0"/>
          </a:p>
        </p:txBody>
      </p:sp>
    </p:spTree>
    <p:extLst>
      <p:ext uri="{BB962C8B-B14F-4D97-AF65-F5344CB8AC3E}">
        <p14:creationId xmlns:p14="http://schemas.microsoft.com/office/powerpoint/2010/main" val="33490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Sight glasses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8035544" cy="4364211"/>
          </a:xfrm>
        </p:spPr>
        <p:txBody>
          <a:bodyPr/>
          <a:lstStyle/>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A sight glass is used so that you have a visual of the refrigerant within a system.</a:t>
            </a:r>
          </a:p>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They have an extra-large crystal clear sight glass for viewing the Refrigerant within the system.</a:t>
            </a:r>
          </a:p>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A combined sight glass/moisture indicator is also available.</a:t>
            </a:r>
          </a:p>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The moisture indicator provides a true moisture indication of the refrigerant within the system.</a:t>
            </a:r>
          </a:p>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Green indicates dry, and bright yellow indicates wet.</a:t>
            </a:r>
          </a:p>
          <a:p>
            <a:pPr>
              <a:buClr>
                <a:srgbClr val="000000">
                  <a:lumMod val="100000"/>
                </a:srgbClr>
              </a:buClr>
              <a:buSzPct val="100000"/>
            </a:pPr>
            <a:endParaRPr lang="fr-FR" altLang="en-US" dirty="0">
              <a:solidFill>
                <a:srgbClr val="000000"/>
              </a:solidFill>
              <a:latin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DA3A5CBB-4BE4-39D8-EBFD-6F2D02634FCC}"/>
              </a:ext>
            </a:extLst>
          </p:cNvPr>
          <p:cNvPicPr>
            <a:picLocks noChangeAspect="1"/>
          </p:cNvPicPr>
          <p:nvPr/>
        </p:nvPicPr>
        <p:blipFill>
          <a:blip r:embed="rId3"/>
          <a:stretch>
            <a:fillRect/>
          </a:stretch>
        </p:blipFill>
        <p:spPr>
          <a:xfrm>
            <a:off x="8394716" y="1973101"/>
            <a:ext cx="3642077" cy="2360015"/>
          </a:xfrm>
          <a:prstGeom prst="rect">
            <a:avLst/>
          </a:prstGeom>
        </p:spPr>
      </p:pic>
    </p:spTree>
    <p:extLst>
      <p:ext uri="{BB962C8B-B14F-4D97-AF65-F5344CB8AC3E}">
        <p14:creationId xmlns:p14="http://schemas.microsoft.com/office/powerpoint/2010/main" val="282992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Sight glasses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1" y="1800000"/>
            <a:ext cx="10681867" cy="4364211"/>
          </a:xfrm>
        </p:spPr>
        <p:txBody>
          <a:bodyPr/>
          <a:lstStyle/>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The sight glass is fitted in the liquid line to give a visual indication of the refrigerant in the system.</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The sight glass is a simple device. It's there to show if the liquid line has a full line of liquid or if it has bubbles in it. It also shows if moisture is present within the refrigerant.</a:t>
            </a:r>
          </a:p>
          <a:p>
            <a:pPr>
              <a:buClr>
                <a:srgbClr val="000000">
                  <a:lumMod val="100000"/>
                </a:srgbClr>
              </a:buClr>
              <a:buSzPct val="100000"/>
            </a:pPr>
            <a:r>
              <a:rPr lang="en-GB" b="1" dirty="0">
                <a:solidFill>
                  <a:srgbClr val="000000"/>
                </a:solidFill>
                <a:latin typeface="Arial" panose="020B0604020202020204" pitchFamily="34" charset="0"/>
                <a:cs typeface="Arial" panose="020B0604020202020204" pitchFamily="34" charset="0"/>
              </a:rPr>
              <a:t>If we see bubbles, we'll know that the refrigerant is a liquid/vapour mix.</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If it is situated directly after the drier, then it can also be used to let you know if there is a blockage within the liquid line drier or a shortage of refrigerant within the system.</a:t>
            </a:r>
          </a:p>
          <a:p>
            <a:pPr>
              <a:buClr>
                <a:srgbClr val="000000">
                  <a:lumMod val="100000"/>
                </a:srgbClr>
              </a:buClr>
              <a:buSzPct val="100000"/>
            </a:pPr>
            <a:endParaRPr lang="fr-FR" altLang="en-US"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370934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Combined sight glass and moisture indicator</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688555"/>
            <a:ext cx="9333468" cy="4364211"/>
          </a:xfrm>
        </p:spPr>
        <p:txBody>
          <a:bodyPr/>
          <a:lstStyle/>
          <a:p>
            <a:pPr>
              <a:buFontTx/>
              <a:buNone/>
            </a:pPr>
            <a:endParaRPr lang="en-GB" sz="2000" dirty="0">
              <a:solidFill>
                <a:srgbClr val="383838"/>
              </a:solidFill>
              <a:latin typeface="Arial" panose="020B0604020202020204" pitchFamily="34" charset="0"/>
              <a:cs typeface="Arial" panose="020B0604020202020204" pitchFamily="34" charset="0"/>
            </a:endParaRPr>
          </a:p>
          <a:p>
            <a:pPr marL="342900" indent="-342900">
              <a:buFont typeface="Arial" pitchFamily="34" charset="0"/>
              <a:buChar char="•"/>
            </a:pPr>
            <a:endParaRPr lang="fr-FR" altLang="en-US" sz="2000" dirty="0"/>
          </a:p>
          <a:p>
            <a:endParaRPr lang="en-GB" dirty="0"/>
          </a:p>
        </p:txBody>
      </p:sp>
      <p:grpSp>
        <p:nvGrpSpPr>
          <p:cNvPr id="4" name="Group 3">
            <a:extLst>
              <a:ext uri="{FF2B5EF4-FFF2-40B4-BE49-F238E27FC236}">
                <a16:creationId xmlns:a16="http://schemas.microsoft.com/office/drawing/2014/main" id="{CD6EE49C-FB7A-2F67-4098-EC5041716200}"/>
              </a:ext>
            </a:extLst>
          </p:cNvPr>
          <p:cNvGrpSpPr/>
          <p:nvPr/>
        </p:nvGrpSpPr>
        <p:grpSpPr>
          <a:xfrm>
            <a:off x="1965499" y="1800000"/>
            <a:ext cx="8311803" cy="3848841"/>
            <a:chOff x="1540095" y="1710711"/>
            <a:chExt cx="8311803" cy="3848841"/>
          </a:xfrm>
        </p:grpSpPr>
        <p:sp>
          <p:nvSpPr>
            <p:cNvPr id="2" name="TextBox 1"/>
            <p:cNvSpPr txBox="1"/>
            <p:nvPr/>
          </p:nvSpPr>
          <p:spPr>
            <a:xfrm>
              <a:off x="1540095" y="3532664"/>
              <a:ext cx="1066800" cy="400110"/>
            </a:xfrm>
            <a:prstGeom prst="rect">
              <a:avLst/>
            </a:prstGeom>
            <a:noFill/>
          </p:spPr>
          <p:txBody>
            <a:bodyPr wrap="square" rtlCol="0">
              <a:spAutoFit/>
            </a:bodyPr>
            <a:lstStyle/>
            <a:p>
              <a:r>
                <a:rPr lang="en-GB" dirty="0"/>
                <a:t>Flared</a:t>
              </a:r>
            </a:p>
          </p:txBody>
        </p:sp>
        <p:sp>
          <p:nvSpPr>
            <p:cNvPr id="9" name="TextBox 8"/>
            <p:cNvSpPr txBox="1"/>
            <p:nvPr/>
          </p:nvSpPr>
          <p:spPr>
            <a:xfrm>
              <a:off x="8785098" y="3532664"/>
              <a:ext cx="1066800" cy="400110"/>
            </a:xfrm>
            <a:prstGeom prst="rect">
              <a:avLst/>
            </a:prstGeom>
            <a:noFill/>
          </p:spPr>
          <p:txBody>
            <a:bodyPr wrap="square" rtlCol="0">
              <a:spAutoFit/>
            </a:bodyPr>
            <a:lstStyle/>
            <a:p>
              <a:r>
                <a:rPr lang="en-GB" dirty="0"/>
                <a:t>Brazed</a:t>
              </a:r>
            </a:p>
          </p:txBody>
        </p:sp>
        <p:pic>
          <p:nvPicPr>
            <p:cNvPr id="3" name="Picture 2">
              <a:extLst>
                <a:ext uri="{FF2B5EF4-FFF2-40B4-BE49-F238E27FC236}">
                  <a16:creationId xmlns:a16="http://schemas.microsoft.com/office/drawing/2014/main" id="{2E19CC02-BECE-A3E7-A832-DE88A7499FB1}"/>
                </a:ext>
              </a:extLst>
            </p:cNvPr>
            <p:cNvPicPr>
              <a:picLocks noChangeAspect="1"/>
            </p:cNvPicPr>
            <p:nvPr/>
          </p:nvPicPr>
          <p:blipFill>
            <a:blip r:embed="rId3"/>
            <a:stretch>
              <a:fillRect/>
            </a:stretch>
          </p:blipFill>
          <p:spPr>
            <a:xfrm>
              <a:off x="2606895" y="1710711"/>
              <a:ext cx="5939698" cy="3848841"/>
            </a:xfrm>
            <a:prstGeom prst="rect">
              <a:avLst/>
            </a:prstGeom>
          </p:spPr>
        </p:pic>
      </p:grpSp>
    </p:spTree>
    <p:extLst>
      <p:ext uri="{BB962C8B-B14F-4D97-AF65-F5344CB8AC3E}">
        <p14:creationId xmlns:p14="http://schemas.microsoft.com/office/powerpoint/2010/main" val="129437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Filter driers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10831992" cy="4364211"/>
          </a:xfrm>
        </p:spPr>
        <p:txBody>
          <a:bodyPr/>
          <a:lstStyle/>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There are 2 types of driers used within a refrigeration or air conditioning system:</a:t>
            </a:r>
          </a:p>
          <a:p>
            <a:pPr marL="342900" indent="-342900">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Liquid line drier</a:t>
            </a:r>
          </a:p>
          <a:p>
            <a:pPr marL="342900" indent="-342900">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Suction line drier</a:t>
            </a:r>
          </a:p>
          <a:p>
            <a:pPr>
              <a:buClr>
                <a:srgbClr val="000000">
                  <a:lumMod val="100000"/>
                </a:srgbClr>
              </a:buClr>
              <a:buSzPct val="100000"/>
            </a:pPr>
            <a:r>
              <a:rPr lang="en-GB" dirty="0">
                <a:solidFill>
                  <a:srgbClr val="000000"/>
                </a:solidFill>
                <a:latin typeface="Arial" panose="020B0604020202020204" pitchFamily="34" charset="0"/>
                <a:cs typeface="Arial" panose="020B0604020202020204" pitchFamily="34" charset="0"/>
              </a:rPr>
              <a:t>They are available in a range of sizes to suit the system capacity.</a:t>
            </a:r>
          </a:p>
          <a:p>
            <a:pPr fontAlgn="auto">
              <a:buClr>
                <a:srgbClr val="000000">
                  <a:lumMod val="100000"/>
                </a:srgbClr>
              </a:buClr>
              <a:buSzPct val="100000"/>
              <a:defRPr/>
            </a:pPr>
            <a:r>
              <a:rPr lang="en-GB" dirty="0">
                <a:solidFill>
                  <a:srgbClr val="000000"/>
                </a:solidFill>
                <a:latin typeface="Arial" panose="020B0604020202020204" pitchFamily="34" charset="0"/>
                <a:cs typeface="Arial" panose="020B0604020202020204" pitchFamily="34" charset="0"/>
              </a:rPr>
              <a:t>Filter driers are critical to the efficiency and reliability of the system by keeping it free from moisture, acid and debris. </a:t>
            </a:r>
          </a:p>
          <a:p>
            <a:pPr fontAlgn="auto">
              <a:buClr>
                <a:srgbClr val="000000">
                  <a:lumMod val="100000"/>
                </a:srgbClr>
              </a:buClr>
              <a:buSzPct val="100000"/>
              <a:defRPr/>
            </a:pPr>
            <a:r>
              <a:rPr lang="en-GB" dirty="0">
                <a:solidFill>
                  <a:srgbClr val="000000"/>
                </a:solidFill>
                <a:latin typeface="Arial" panose="020B0604020202020204" pitchFamily="34" charset="0"/>
                <a:cs typeface="Arial" panose="020B0604020202020204" pitchFamily="34" charset="0"/>
              </a:rPr>
              <a:t>Filter driers are usually equipped with a fine-mesh filter to collect particles and a desiccant to absorb moisture.  </a:t>
            </a: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fr-FR" altLang="en-US"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224655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Liquid line driers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800000"/>
            <a:ext cx="10367968" cy="4364211"/>
          </a:xfrm>
        </p:spPr>
        <p:txBody>
          <a:bodyPr/>
          <a:lstStyle/>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The filter/drier removes moisture from the refrigerant by adsorbing and retaining it deep within the desiccant granules. </a:t>
            </a:r>
          </a:p>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Filter/drier will filter out scale, solder particles, carbon, sludge, dirt, and any other foreign matter with little to no pressure drop. </a:t>
            </a:r>
          </a:p>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Fine particles that would go through an ordinary strainer are removed down to a minimum size in a one-pass filtration. </a:t>
            </a:r>
          </a:p>
          <a:p>
            <a:pPr>
              <a:buClr>
                <a:srgbClr val="000000">
                  <a:lumMod val="100000"/>
                </a:srgbClr>
              </a:buClr>
              <a:buSzPct val="100000"/>
            </a:pPr>
            <a:r>
              <a:rPr lang="en-GB" altLang="en-US" dirty="0">
                <a:solidFill>
                  <a:srgbClr val="000000"/>
                </a:solidFill>
                <a:latin typeface="Arial" panose="020B0604020202020204" pitchFamily="34" charset="0"/>
                <a:cs typeface="Arial" panose="020B0604020202020204" pitchFamily="34" charset="0"/>
              </a:rPr>
              <a:t>The large filtering area of the filter/drier core permits it to collect a large amount of dirt without clogging.</a:t>
            </a: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en-GB" dirty="0">
              <a:solidFill>
                <a:srgbClr val="000000"/>
              </a:solidFill>
              <a:latin typeface="Arial" panose="020B0604020202020204" pitchFamily="34" charset="0"/>
              <a:cs typeface="Arial" panose="020B0604020202020204" pitchFamily="34" charset="0"/>
            </a:endParaRPr>
          </a:p>
          <a:p>
            <a:pPr>
              <a:buClr>
                <a:srgbClr val="000000">
                  <a:lumMod val="100000"/>
                </a:srgbClr>
              </a:buClr>
              <a:buSzPct val="100000"/>
            </a:pPr>
            <a:endParaRPr lang="fr-FR" altLang="en-US"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205348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125257-D107-0C3C-DC89-39F2AB5ED13C}"/>
              </a:ext>
            </a:extLst>
          </p:cNvPr>
          <p:cNvPicPr>
            <a:picLocks noChangeAspect="1"/>
          </p:cNvPicPr>
          <p:nvPr/>
        </p:nvPicPr>
        <p:blipFill>
          <a:blip r:embed="rId3"/>
          <a:srcRect l="59522" t="31979" b="20619"/>
          <a:stretch>
            <a:fillRect/>
          </a:stretch>
        </p:blipFill>
        <p:spPr>
          <a:xfrm>
            <a:off x="556149" y="1798337"/>
            <a:ext cx="3090162" cy="2414159"/>
          </a:xfrm>
          <a:prstGeom prst="rect">
            <a:avLst/>
          </a:prstGeom>
        </p:spPr>
      </p:pic>
      <p:sp>
        <p:nvSpPr>
          <p:cNvPr id="5" name="Title 4">
            <a:extLst>
              <a:ext uri="{FF2B5EF4-FFF2-40B4-BE49-F238E27FC236}">
                <a16:creationId xmlns:a16="http://schemas.microsoft.com/office/drawing/2014/main" id="{977C994D-10BE-0914-16E5-B4836D05AFF2}"/>
              </a:ext>
            </a:extLst>
          </p:cNvPr>
          <p:cNvSpPr>
            <a:spLocks noGrp="1"/>
          </p:cNvSpPr>
          <p:nvPr>
            <p:ph type="title"/>
          </p:nvPr>
        </p:nvSpPr>
        <p:spPr>
          <a:xfrm>
            <a:off x="252000" y="959222"/>
            <a:ext cx="11628452" cy="646331"/>
          </a:xfrm>
        </p:spPr>
        <p:txBody>
          <a:bodyPr/>
          <a:lstStyle/>
          <a:p>
            <a:r>
              <a:rPr lang="en-GB" dirty="0"/>
              <a:t>Liquid line driers</a:t>
            </a:r>
          </a:p>
        </p:txBody>
      </p:sp>
      <p:sp>
        <p:nvSpPr>
          <p:cNvPr id="6" name="Content Placeholder 5">
            <a:extLst>
              <a:ext uri="{FF2B5EF4-FFF2-40B4-BE49-F238E27FC236}">
                <a16:creationId xmlns:a16="http://schemas.microsoft.com/office/drawing/2014/main" id="{63DEF0A9-7F3F-3D10-1348-19477BA25909}"/>
              </a:ext>
            </a:extLst>
          </p:cNvPr>
          <p:cNvSpPr>
            <a:spLocks noGrp="1"/>
          </p:cNvSpPr>
          <p:nvPr>
            <p:ph sz="quarter" idx="10"/>
          </p:nvPr>
        </p:nvSpPr>
        <p:spPr>
          <a:xfrm>
            <a:off x="359172" y="1688555"/>
            <a:ext cx="9333468" cy="4364211"/>
          </a:xfrm>
        </p:spPr>
        <p:txBody>
          <a:bodyPr/>
          <a:lstStyle/>
          <a:p>
            <a:endParaRPr lang="en-GB" sz="2000" dirty="0">
              <a:solidFill>
                <a:srgbClr val="383838"/>
              </a:solidFill>
              <a:latin typeface="Arial" panose="020B0604020202020204" pitchFamily="34" charset="0"/>
              <a:cs typeface="Arial" panose="020B0604020202020204" pitchFamily="34" charset="0"/>
            </a:endParaRPr>
          </a:p>
          <a:p>
            <a:endParaRPr lang="en-GB" sz="2000" dirty="0">
              <a:solidFill>
                <a:srgbClr val="383838"/>
              </a:solidFill>
              <a:latin typeface="Arial" panose="020B0604020202020204" pitchFamily="34" charset="0"/>
              <a:cs typeface="Arial" panose="020B0604020202020204" pitchFamily="34" charset="0"/>
            </a:endParaRPr>
          </a:p>
          <a:p>
            <a:pPr marL="342900" indent="-342900">
              <a:buFont typeface="Arial" pitchFamily="34" charset="0"/>
              <a:buChar char="•"/>
            </a:pPr>
            <a:endParaRPr lang="fr-FR" altLang="en-US" sz="2000" dirty="0"/>
          </a:p>
          <a:p>
            <a:endParaRPr lang="en-GB" dirty="0"/>
          </a:p>
        </p:txBody>
      </p:sp>
      <p:sp>
        <p:nvSpPr>
          <p:cNvPr id="2" name="AutoShape 2" descr="How to Diagnose Partially Restricted Filter Driers | 2021-10-26 | ACHR News"/>
          <p:cNvSpPr>
            <a:spLocks noChangeAspect="1" noChangeArrowheads="1"/>
          </p:cNvSpPr>
          <p:nvPr/>
        </p:nvSpPr>
        <p:spPr bwMode="auto">
          <a:xfrm>
            <a:off x="155575" y="21327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359172" y="4295498"/>
            <a:ext cx="3271661" cy="1015663"/>
          </a:xfrm>
          <a:prstGeom prst="rect">
            <a:avLst/>
          </a:prstGeom>
          <a:noFill/>
        </p:spPr>
        <p:txBody>
          <a:bodyPr wrap="square" rtlCol="0">
            <a:spAutoFit/>
          </a:bodyPr>
          <a:lstStyle/>
          <a:p>
            <a:pPr algn="ctr"/>
            <a:r>
              <a:rPr lang="en-GB" dirty="0"/>
              <a:t>Copper type used in small refrigeration systems such as domestic fridges.</a:t>
            </a:r>
          </a:p>
        </p:txBody>
      </p:sp>
      <p:sp>
        <p:nvSpPr>
          <p:cNvPr id="10" name="Rectangle 9"/>
          <p:cNvSpPr/>
          <p:nvPr/>
        </p:nvSpPr>
        <p:spPr>
          <a:xfrm>
            <a:off x="9330688" y="4603274"/>
            <a:ext cx="2350323" cy="400110"/>
          </a:xfrm>
          <a:prstGeom prst="rect">
            <a:avLst/>
          </a:prstGeom>
        </p:spPr>
        <p:txBody>
          <a:bodyPr wrap="none">
            <a:spAutoFit/>
          </a:bodyPr>
          <a:lstStyle/>
          <a:p>
            <a:r>
              <a:rPr lang="en-GB" dirty="0">
                <a:latin typeface="Arial" panose="020B0604020202020204" pitchFamily="34" charset="0"/>
                <a:cs typeface="Arial" panose="020B0604020202020204" pitchFamily="34" charset="0"/>
              </a:rPr>
              <a:t>Desiccant can type</a:t>
            </a:r>
          </a:p>
        </p:txBody>
      </p:sp>
      <p:sp>
        <p:nvSpPr>
          <p:cNvPr id="14" name="Rectangle 13"/>
          <p:cNvSpPr/>
          <p:nvPr/>
        </p:nvSpPr>
        <p:spPr>
          <a:xfrm>
            <a:off x="9896475" y="1617623"/>
            <a:ext cx="1467068" cy="400110"/>
          </a:xfrm>
          <a:prstGeom prst="rect">
            <a:avLst/>
          </a:prstGeom>
        </p:spPr>
        <p:txBody>
          <a:bodyPr wrap="none">
            <a:spAutoFit/>
          </a:bodyPr>
          <a:lstStyle/>
          <a:p>
            <a:r>
              <a:rPr lang="en-GB" dirty="0">
                <a:latin typeface="Arial" panose="020B0604020202020204" pitchFamily="34" charset="0"/>
                <a:cs typeface="Arial" panose="020B0604020202020204" pitchFamily="34" charset="0"/>
              </a:rPr>
              <a:t>Flared type</a:t>
            </a:r>
            <a:endParaRPr lang="en-GB" dirty="0"/>
          </a:p>
        </p:txBody>
      </p:sp>
      <p:pic>
        <p:nvPicPr>
          <p:cNvPr id="11" name="Picture 10">
            <a:extLst>
              <a:ext uri="{FF2B5EF4-FFF2-40B4-BE49-F238E27FC236}">
                <a16:creationId xmlns:a16="http://schemas.microsoft.com/office/drawing/2014/main" id="{4E28B5D7-F4D9-60E0-2DA1-FA3B80D0424A}"/>
              </a:ext>
            </a:extLst>
          </p:cNvPr>
          <p:cNvPicPr>
            <a:picLocks noChangeAspect="1"/>
          </p:cNvPicPr>
          <p:nvPr/>
        </p:nvPicPr>
        <p:blipFill>
          <a:blip r:embed="rId4"/>
          <a:stretch>
            <a:fillRect/>
          </a:stretch>
        </p:blipFill>
        <p:spPr>
          <a:xfrm>
            <a:off x="5196734" y="1343280"/>
            <a:ext cx="4106772" cy="1707156"/>
          </a:xfrm>
          <a:prstGeom prst="rect">
            <a:avLst/>
          </a:prstGeom>
        </p:spPr>
      </p:pic>
      <p:pic>
        <p:nvPicPr>
          <p:cNvPr id="16" name="Picture 15">
            <a:extLst>
              <a:ext uri="{FF2B5EF4-FFF2-40B4-BE49-F238E27FC236}">
                <a16:creationId xmlns:a16="http://schemas.microsoft.com/office/drawing/2014/main" id="{23F1AB01-E500-3C67-0732-9E0767CF772F}"/>
              </a:ext>
            </a:extLst>
          </p:cNvPr>
          <p:cNvPicPr>
            <a:picLocks noChangeAspect="1"/>
          </p:cNvPicPr>
          <p:nvPr/>
        </p:nvPicPr>
        <p:blipFill>
          <a:blip r:embed="rId5"/>
          <a:srcRect t="28661" r="18539"/>
          <a:stretch>
            <a:fillRect/>
          </a:stretch>
        </p:blipFill>
        <p:spPr>
          <a:xfrm>
            <a:off x="5619204" y="3526872"/>
            <a:ext cx="3684302" cy="2418687"/>
          </a:xfrm>
          <a:prstGeom prst="rect">
            <a:avLst/>
          </a:prstGeom>
        </p:spPr>
      </p:pic>
      <p:sp>
        <p:nvSpPr>
          <p:cNvPr id="3" name="Rectangle 2">
            <a:extLst>
              <a:ext uri="{FF2B5EF4-FFF2-40B4-BE49-F238E27FC236}">
                <a16:creationId xmlns:a16="http://schemas.microsoft.com/office/drawing/2014/main" id="{CDDB2F7F-1EA6-B9FB-067F-53515795BBB6}"/>
              </a:ext>
            </a:extLst>
          </p:cNvPr>
          <p:cNvSpPr/>
          <p:nvPr/>
        </p:nvSpPr>
        <p:spPr>
          <a:xfrm>
            <a:off x="2306472" y="2017733"/>
            <a:ext cx="1035039" cy="197536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617548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832205e32a907e2b901827440804e3f3">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c22a215f315dbc2c33a9704aefd3c278"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0CE684-A026-418D-9BDF-793FE4126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041F6D-BBDE-4B15-9860-57A05AB8973C}">
  <ds:schemaRefs>
    <ds:schemaRef ds:uri="http://purl.org/dc/dcmitype/"/>
    <ds:schemaRef ds:uri="http://schemas.microsoft.com/office/2006/documentManagement/types"/>
    <ds:schemaRef ds:uri="01e15224-84b2-4570-bdea-a67bb94d0921"/>
    <ds:schemaRef ds:uri="http://schemas.openxmlformats.org/package/2006/metadata/core-properties"/>
    <ds:schemaRef ds:uri="7c04300a-231c-4281-9146-a98f6f4a7aff"/>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F7D282AF-3624-45B9-804D-F764465AEF68}">
  <ds:schemaRefs>
    <ds:schemaRef ds:uri="http://schemas.microsoft.com/sharepoint/v3/contenttype/forms"/>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T Levels Powerpoint Template</Template>
  <TotalTime>2510</TotalTime>
  <Words>1660</Words>
  <Application>Microsoft Office PowerPoint</Application>
  <PresentationFormat>Custom</PresentationFormat>
  <Paragraphs>209</Paragraphs>
  <Slides>27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Arial</vt:lpstr>
      <vt:lpstr>inherit</vt:lpstr>
      <vt:lpstr>Lucida Grande</vt:lpstr>
      <vt:lpstr>1_Default Design</vt:lpstr>
      <vt:lpstr>PowerPoint Presentation</vt:lpstr>
      <vt:lpstr>Introduction</vt:lpstr>
      <vt:lpstr>Objectives</vt:lpstr>
      <vt:lpstr>Sight glasses</vt:lpstr>
      <vt:lpstr>Sight glasses</vt:lpstr>
      <vt:lpstr>Combined sight glass and moisture indicator</vt:lpstr>
      <vt:lpstr>Filter driers</vt:lpstr>
      <vt:lpstr>Liquid line driers</vt:lpstr>
      <vt:lpstr>Liquid line driers</vt:lpstr>
      <vt:lpstr>Suction line driers</vt:lpstr>
      <vt:lpstr>Suction line driers</vt:lpstr>
      <vt:lpstr>Driers for reversible systems</vt:lpstr>
      <vt:lpstr>Pressure relief valves</vt:lpstr>
      <vt:lpstr>Pressure relief valves &amp; fusible plugs</vt:lpstr>
      <vt:lpstr>Fusible plug</vt:lpstr>
      <vt:lpstr>Pressure relief valve</vt:lpstr>
      <vt:lpstr>Strainers</vt:lpstr>
      <vt:lpstr>Strainers</vt:lpstr>
      <vt:lpstr>Strainers</vt:lpstr>
      <vt:lpstr>Service valves</vt:lpstr>
      <vt:lpstr>Service valves</vt:lpstr>
      <vt:lpstr>Service valves</vt:lpstr>
      <vt:lpstr>Oil separators</vt:lpstr>
      <vt:lpstr>Types of oil separators</vt:lpstr>
      <vt:lpstr>Helical oil separator</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for authors: content flow</dc:title>
  <dc:creator>Mark Thirlwell</dc:creator>
  <cp:lastModifiedBy>Williams, Sian</cp:lastModifiedBy>
  <cp:revision>171</cp:revision>
  <dcterms:created xsi:type="dcterms:W3CDTF">2025-04-15T10:44:23Z</dcterms:created>
  <dcterms:modified xsi:type="dcterms:W3CDTF">2026-03-27T08:33:31Z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lassificationContentMarkingHeaderLocations">
    <vt:lpwstr>1_Default Design:4</vt:lpwstr>
  </property>
  <property fmtid="{D5CDD505-2E9C-101B-9397-08002B2CF9AE}" pid="11" name="ClassificationContentMarkingHeaderText">
    <vt:lpwstr>MEWNOL - INTERNAL</vt:lpwstr>
  </property>
  <property fmtid="{D5CDD505-2E9C-101B-9397-08002B2CF9AE}" pid="12" name="ContentTypeId">
    <vt:lpwstr>0x010100CDD05C0E7E0E414EB79F81A23986EA6A</vt:lpwstr>
  </property>
  <property fmtid="{D5CDD505-2E9C-101B-9397-08002B2CF9AE}" pid="13" name="MediaServiceImageTags">
    <vt:lpwstr/>
  </property>
</Properties>
</file>