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4"/>
  </p:sldMasterIdLst>
  <p:notesMasterIdLst>
    <p:notesMasterId r:id="rId33"/>
  </p:notesMasterIdLst>
  <p:handoutMasterIdLst>
    <p:handoutMasterId r:id="rId34"/>
  </p:handoutMasterIdLst>
  <p:sldIdLst>
    <p:sldId id="884" r:id="rId5"/>
    <p:sldId id="885" r:id="rId6"/>
    <p:sldId id="886" r:id="rId7"/>
    <p:sldId id="887" r:id="rId8"/>
    <p:sldId id="910" r:id="rId9"/>
    <p:sldId id="888" r:id="rId10"/>
    <p:sldId id="889" r:id="rId11"/>
    <p:sldId id="905" r:id="rId12"/>
    <p:sldId id="906" r:id="rId13"/>
    <p:sldId id="890" r:id="rId14"/>
    <p:sldId id="891" r:id="rId15"/>
    <p:sldId id="907" r:id="rId16"/>
    <p:sldId id="892" r:id="rId17"/>
    <p:sldId id="893" r:id="rId18"/>
    <p:sldId id="894" r:id="rId19"/>
    <p:sldId id="895" r:id="rId20"/>
    <p:sldId id="896" r:id="rId21"/>
    <p:sldId id="897" r:id="rId22"/>
    <p:sldId id="898" r:id="rId23"/>
    <p:sldId id="899" r:id="rId24"/>
    <p:sldId id="901" r:id="rId25"/>
    <p:sldId id="911" r:id="rId26"/>
    <p:sldId id="902" r:id="rId27"/>
    <p:sldId id="903" r:id="rId28"/>
    <p:sldId id="904" r:id="rId29"/>
    <p:sldId id="909" r:id="rId30"/>
    <p:sldId id="838" r:id="rId31"/>
    <p:sldId id="512" r:id="rId32"/>
  </p:sldIdLst>
  <p:sldSz cx="12239625" cy="6840538"/>
  <p:notesSz cx="6858000" cy="9144000"/>
  <p:custDataLst>
    <p:tags r:id="rId35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932204-F0BA-0132-6699-423C630CB3FF}" name="Mark Thirlwell" initials="MT" userId="S::mark.thirlwell@eal.org.uk::0eea46bc-1a08-4dae-8290-d9217da89020" providerId="AD"/>
  <p188:author id="{5BD82555-537F-E2F1-613C-D8E839C8829C}" name="Andrasko, Rhiannon" initials="AR" userId="S::rhiannon.andrasko@wjec.co.uk::15be4c62-2de6-4343-a7f4-3c209826edd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Prodger" initials="CP" lastIdx="3" clrIdx="0">
    <p:extLst>
      <p:ext uri="{19B8F6BF-5375-455C-9EA6-DF929625EA0E}">
        <p15:presenceInfo xmlns:p15="http://schemas.microsoft.com/office/powerpoint/2012/main" userId="Caroline Prodger" providerId="None"/>
      </p:ext>
    </p:extLst>
  </p:cmAuthor>
  <p:cmAuthor id="2" name="Anwen Roberts" initials="AR" lastIdx="4" clrIdx="1">
    <p:extLst>
      <p:ext uri="{19B8F6BF-5375-455C-9EA6-DF929625EA0E}">
        <p15:presenceInfo xmlns:p15="http://schemas.microsoft.com/office/powerpoint/2012/main" userId="acb94dfec5711bca" providerId="Windows Live"/>
      </p:ext>
    </p:extLst>
  </p:cmAuthor>
  <p:cmAuthor id="3" name="Grant Dodd" initials="GD" lastIdx="3" clrIdx="2">
    <p:extLst>
      <p:ext uri="{19B8F6BF-5375-455C-9EA6-DF929625EA0E}">
        <p15:presenceInfo xmlns:p15="http://schemas.microsoft.com/office/powerpoint/2012/main" userId="Grant Dod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E3"/>
    <a:srgbClr val="FFFFFF"/>
    <a:srgbClr val="000000"/>
    <a:srgbClr val="FF9900"/>
    <a:srgbClr val="D9D9D9"/>
    <a:srgbClr val="FC4421"/>
    <a:srgbClr val="E30613"/>
    <a:srgbClr val="D81E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784" autoAdjust="0"/>
  </p:normalViewPr>
  <p:slideViewPr>
    <p:cSldViewPr snapToGrid="0">
      <p:cViewPr varScale="1">
        <p:scale>
          <a:sx n="77" d="100"/>
          <a:sy n="77" d="100"/>
        </p:scale>
        <p:origin x="62" y="67"/>
      </p:cViewPr>
      <p:guideLst>
        <p:guide orient="horz" pos="2155"/>
        <p:guide pos="385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gs" Target="tags/tag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 Thirlwell" userId="0eea46bc-1a08-4dae-8290-d9217da89020" providerId="ADAL" clId="{A74DFD5C-A00E-4D75-B54F-AE1372332AAE}"/>
    <pc:docChg chg="undo custSel modSld">
      <pc:chgData name="Mark Thirlwell" userId="0eea46bc-1a08-4dae-8290-d9217da89020" providerId="ADAL" clId="{A74DFD5C-A00E-4D75-B54F-AE1372332AAE}" dt="2026-03-25T17:59:39.892" v="4649"/>
      <pc:docMkLst>
        <pc:docMk/>
      </pc:docMkLst>
      <pc:sldChg chg="modSp mod">
        <pc:chgData name="Mark Thirlwell" userId="0eea46bc-1a08-4dae-8290-d9217da89020" providerId="ADAL" clId="{A74DFD5C-A00E-4D75-B54F-AE1372332AAE}" dt="2026-03-13T13:50:33.088" v="22" actId="790"/>
        <pc:sldMkLst>
          <pc:docMk/>
          <pc:sldMk cId="2402489006" sldId="512"/>
        </pc:sldMkLst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2402489006" sldId="512"/>
            <ac:spMk id="3" creationId="{C100DF00-DDB1-9E17-D96C-C839324D3C8E}"/>
          </ac:spMkLst>
        </pc:spChg>
      </pc:sldChg>
      <pc:sldChg chg="modSp mod modCm">
        <pc:chgData name="Mark Thirlwell" userId="0eea46bc-1a08-4dae-8290-d9217da89020" providerId="ADAL" clId="{A74DFD5C-A00E-4D75-B54F-AE1372332AAE}" dt="2026-03-25T17:47:47.604" v="4608" actId="20577"/>
        <pc:sldMkLst>
          <pc:docMk/>
          <pc:sldMk cId="3014219946" sldId="838"/>
        </pc:sldMkLst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3014219946" sldId="838"/>
            <ac:spMk id="3" creationId="{3A94B90A-30B6-56D1-21EB-457B88DBC0F3}"/>
          </ac:spMkLst>
        </pc:spChg>
        <pc:spChg chg="mod">
          <ac:chgData name="Mark Thirlwell" userId="0eea46bc-1a08-4dae-8290-d9217da89020" providerId="ADAL" clId="{A74DFD5C-A00E-4D75-B54F-AE1372332AAE}" dt="2026-03-25T17:47:47.604" v="4608" actId="20577"/>
          <ac:spMkLst>
            <pc:docMk/>
            <pc:sldMk cId="3014219946" sldId="838"/>
            <ac:spMk id="4" creationId="{93E98F04-331F-CCC4-AA81-C88F3473D38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Mark Thirlwell" userId="0eea46bc-1a08-4dae-8290-d9217da89020" providerId="ADAL" clId="{A74DFD5C-A00E-4D75-B54F-AE1372332AAE}" dt="2026-03-25T17:47:47.604" v="4608" actId="20577"/>
              <pc2:cmMkLst xmlns:pc2="http://schemas.microsoft.com/office/powerpoint/2019/9/main/command">
                <pc:docMk/>
                <pc:sldMk cId="3014219946" sldId="838"/>
                <pc2:cmMk id="{A5F02F21-B3B4-4E61-86AD-57B58B88093E}"/>
              </pc2:cmMkLst>
            </pc226:cmChg>
          </p:ext>
        </pc:extLst>
      </pc:sldChg>
      <pc:sldChg chg="modSp mod">
        <pc:chgData name="Mark Thirlwell" userId="0eea46bc-1a08-4dae-8290-d9217da89020" providerId="ADAL" clId="{A74DFD5C-A00E-4D75-B54F-AE1372332AAE}" dt="2026-03-16T17:04:46.991" v="4603" actId="20577"/>
        <pc:sldMkLst>
          <pc:docMk/>
          <pc:sldMk cId="689494143" sldId="884"/>
        </pc:sldMkLst>
        <pc:spChg chg="mod">
          <ac:chgData name="Mark Thirlwell" userId="0eea46bc-1a08-4dae-8290-d9217da89020" providerId="ADAL" clId="{A74DFD5C-A00E-4D75-B54F-AE1372332AAE}" dt="2026-03-16T17:04:46.991" v="4603" actId="20577"/>
          <ac:spMkLst>
            <pc:docMk/>
            <pc:sldMk cId="689494143" sldId="884"/>
            <ac:spMk id="3" creationId="{C071156A-2242-124B-AF49-34A979232ED8}"/>
          </ac:spMkLst>
        </pc:spChg>
      </pc:sldChg>
      <pc:sldChg chg="modSp mod">
        <pc:chgData name="Mark Thirlwell" userId="0eea46bc-1a08-4dae-8290-d9217da89020" providerId="ADAL" clId="{A74DFD5C-A00E-4D75-B54F-AE1372332AAE}" dt="2026-03-13T13:50:33.088" v="22" actId="790"/>
        <pc:sldMkLst>
          <pc:docMk/>
          <pc:sldMk cId="3366087152" sldId="885"/>
        </pc:sldMkLst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3366087152" sldId="885"/>
            <ac:spMk id="3" creationId="{6FFB772F-E825-9D87-9E8B-D04BC8A5280C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3366087152" sldId="885"/>
            <ac:spMk id="4" creationId="{183CA12B-98D8-441B-A2DE-6FF2B2597824}"/>
          </ac:spMkLst>
        </pc:spChg>
      </pc:sldChg>
      <pc:sldChg chg="modSp mod">
        <pc:chgData name="Mark Thirlwell" userId="0eea46bc-1a08-4dae-8290-d9217da89020" providerId="ADAL" clId="{A74DFD5C-A00E-4D75-B54F-AE1372332AAE}" dt="2026-03-13T13:50:33.088" v="22" actId="790"/>
        <pc:sldMkLst>
          <pc:docMk/>
          <pc:sldMk cId="334901489" sldId="886"/>
        </pc:sldMkLst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334901489" sldId="886"/>
            <ac:spMk id="3" creationId="{F0792BCA-8AB6-0FDF-AC08-CE636D202BE9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334901489" sldId="886"/>
            <ac:spMk id="4" creationId="{BBFFC9DD-99F6-E5CA-5CF5-B1C6B4D6BBC1}"/>
          </ac:spMkLst>
        </pc:spChg>
      </pc:sldChg>
      <pc:sldChg chg="modSp mod">
        <pc:chgData name="Mark Thirlwell" userId="0eea46bc-1a08-4dae-8290-d9217da89020" providerId="ADAL" clId="{A74DFD5C-A00E-4D75-B54F-AE1372332AAE}" dt="2026-03-13T13:51:17.329" v="164" actId="20577"/>
        <pc:sldMkLst>
          <pc:docMk/>
          <pc:sldMk cId="2829929995" sldId="887"/>
        </pc:sldMkLst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2829929995" sldId="887"/>
            <ac:spMk id="5" creationId="{977C994D-10BE-0914-16E5-B4836D05AFF2}"/>
          </ac:spMkLst>
        </pc:spChg>
        <pc:spChg chg="mod">
          <ac:chgData name="Mark Thirlwell" userId="0eea46bc-1a08-4dae-8290-d9217da89020" providerId="ADAL" clId="{A74DFD5C-A00E-4D75-B54F-AE1372332AAE}" dt="2026-03-13T13:51:17.329" v="164" actId="20577"/>
          <ac:spMkLst>
            <pc:docMk/>
            <pc:sldMk cId="2829929995" sldId="887"/>
            <ac:spMk id="6" creationId="{63DEF0A9-7F3F-3D10-1348-19477BA25909}"/>
          </ac:spMkLst>
        </pc:spChg>
      </pc:sldChg>
      <pc:sldChg chg="modSp mod modNotesTx">
        <pc:chgData name="Mark Thirlwell" userId="0eea46bc-1a08-4dae-8290-d9217da89020" providerId="ADAL" clId="{A74DFD5C-A00E-4D75-B54F-AE1372332AAE}" dt="2026-03-13T14:33:29.113" v="4588" actId="20577"/>
        <pc:sldMkLst>
          <pc:docMk/>
          <pc:sldMk cId="2578059259" sldId="888"/>
        </pc:sldMkLst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2578059259" sldId="888"/>
            <ac:spMk id="4" creationId="{00000000-0000-0000-0000-000000000000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2578059259" sldId="888"/>
            <ac:spMk id="5" creationId="{977C994D-10BE-0914-16E5-B4836D05AFF2}"/>
          </ac:spMkLst>
        </pc:spChg>
        <pc:spChg chg="mod">
          <ac:chgData name="Mark Thirlwell" userId="0eea46bc-1a08-4dae-8290-d9217da89020" providerId="ADAL" clId="{A74DFD5C-A00E-4D75-B54F-AE1372332AAE}" dt="2026-03-13T13:51:47.007" v="351" actId="20577"/>
          <ac:spMkLst>
            <pc:docMk/>
            <pc:sldMk cId="2578059259" sldId="888"/>
            <ac:spMk id="6" creationId="{63DEF0A9-7F3F-3D10-1348-19477BA25909}"/>
          </ac:spMkLst>
        </pc:spChg>
        <pc:spChg chg="mod">
          <ac:chgData name="Mark Thirlwell" userId="0eea46bc-1a08-4dae-8290-d9217da89020" providerId="ADAL" clId="{A74DFD5C-A00E-4D75-B54F-AE1372332AAE}" dt="2026-03-13T13:55:41.806" v="355" actId="1076"/>
          <ac:spMkLst>
            <pc:docMk/>
            <pc:sldMk cId="2578059259" sldId="888"/>
            <ac:spMk id="10" creationId="{00000000-0000-0000-0000-000000000000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2578059259" sldId="888"/>
            <ac:spMk id="11" creationId="{00000000-0000-0000-0000-000000000000}"/>
          </ac:spMkLst>
        </pc:spChg>
        <pc:spChg chg="mod">
          <ac:chgData name="Mark Thirlwell" userId="0eea46bc-1a08-4dae-8290-d9217da89020" providerId="ADAL" clId="{A74DFD5C-A00E-4D75-B54F-AE1372332AAE}" dt="2026-03-13T13:55:52.704" v="358" actId="1076"/>
          <ac:spMkLst>
            <pc:docMk/>
            <pc:sldMk cId="2578059259" sldId="888"/>
            <ac:spMk id="12" creationId="{00000000-0000-0000-0000-000000000000}"/>
          </ac:spMkLst>
        </pc:spChg>
        <pc:picChg chg="mod">
          <ac:chgData name="Mark Thirlwell" userId="0eea46bc-1a08-4dae-8290-d9217da89020" providerId="ADAL" clId="{A74DFD5C-A00E-4D75-B54F-AE1372332AAE}" dt="2026-03-13T13:55:57.895" v="360" actId="1076"/>
          <ac:picMkLst>
            <pc:docMk/>
            <pc:sldMk cId="2578059259" sldId="888"/>
            <ac:picMk id="1026" creationId="{00000000-0000-0000-0000-000000000000}"/>
          </ac:picMkLst>
        </pc:picChg>
        <pc:picChg chg="mod">
          <ac:chgData name="Mark Thirlwell" userId="0eea46bc-1a08-4dae-8290-d9217da89020" providerId="ADAL" clId="{A74DFD5C-A00E-4D75-B54F-AE1372332AAE}" dt="2026-03-13T13:55:47.017" v="357" actId="1076"/>
          <ac:picMkLst>
            <pc:docMk/>
            <pc:sldMk cId="2578059259" sldId="888"/>
            <ac:picMk id="1028" creationId="{00000000-0000-0000-0000-000000000000}"/>
          </ac:picMkLst>
        </pc:picChg>
      </pc:sldChg>
      <pc:sldChg chg="modSp mod modNotesTx">
        <pc:chgData name="Mark Thirlwell" userId="0eea46bc-1a08-4dae-8290-d9217da89020" providerId="ADAL" clId="{A74DFD5C-A00E-4D75-B54F-AE1372332AAE}" dt="2026-03-13T13:57:25.789" v="498" actId="1076"/>
        <pc:sldMkLst>
          <pc:docMk/>
          <pc:sldMk cId="4084787116" sldId="889"/>
        </pc:sldMkLst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4084787116" sldId="889"/>
            <ac:spMk id="4" creationId="{00000000-0000-0000-0000-000000000000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4084787116" sldId="889"/>
            <ac:spMk id="5" creationId="{977C994D-10BE-0914-16E5-B4836D05AFF2}"/>
          </ac:spMkLst>
        </pc:spChg>
        <pc:spChg chg="mod">
          <ac:chgData name="Mark Thirlwell" userId="0eea46bc-1a08-4dae-8290-d9217da89020" providerId="ADAL" clId="{A74DFD5C-A00E-4D75-B54F-AE1372332AAE}" dt="2026-03-13T13:57:25.789" v="498" actId="1076"/>
          <ac:spMkLst>
            <pc:docMk/>
            <pc:sldMk cId="4084787116" sldId="889"/>
            <ac:spMk id="6" creationId="{63DEF0A9-7F3F-3D10-1348-19477BA25909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4084787116" sldId="889"/>
            <ac:spMk id="11" creationId="{00000000-0000-0000-0000-000000000000}"/>
          </ac:spMkLst>
        </pc:spChg>
      </pc:sldChg>
      <pc:sldChg chg="addSp delSp modSp mod modNotesTx">
        <pc:chgData name="Mark Thirlwell" userId="0eea46bc-1a08-4dae-8290-d9217da89020" providerId="ADAL" clId="{A74DFD5C-A00E-4D75-B54F-AE1372332AAE}" dt="2026-03-13T14:33:14.181" v="4585" actId="20577"/>
        <pc:sldMkLst>
          <pc:docMk/>
          <pc:sldMk cId="1399562692" sldId="890"/>
        </pc:sldMkLst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1399562692" sldId="890"/>
            <ac:spMk id="2" creationId="{00000000-0000-0000-0000-000000000000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1399562692" sldId="890"/>
            <ac:spMk id="3" creationId="{00000000-0000-0000-0000-000000000000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1399562692" sldId="890"/>
            <ac:spMk id="4" creationId="{00000000-0000-0000-0000-000000000000}"/>
          </ac:spMkLst>
        </pc:spChg>
        <pc:spChg chg="mod">
          <ac:chgData name="Mark Thirlwell" userId="0eea46bc-1a08-4dae-8290-d9217da89020" providerId="ADAL" clId="{A74DFD5C-A00E-4D75-B54F-AE1372332AAE}" dt="2026-03-13T14:01:49.186" v="848" actId="20577"/>
          <ac:spMkLst>
            <pc:docMk/>
            <pc:sldMk cId="1399562692" sldId="890"/>
            <ac:spMk id="6" creationId="{63DEF0A9-7F3F-3D10-1348-19477BA25909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1399562692" sldId="890"/>
            <ac:spMk id="8" creationId="{23325D41-107C-3232-FBB8-ADDA0D54665A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1399562692" sldId="890"/>
            <ac:spMk id="9" creationId="{92118808-22D8-C151-D369-942E2C41179D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1399562692" sldId="890"/>
            <ac:spMk id="11" creationId="{00000000-0000-0000-0000-000000000000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1399562692" sldId="890"/>
            <ac:spMk id="15" creationId="{620494EB-49D3-8BEE-79C6-30BD25CAF5B5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1399562692" sldId="890"/>
            <ac:spMk id="16" creationId="{B7A5943C-DB57-216E-E170-56113FBD25C4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1399562692" sldId="890"/>
            <ac:spMk id="22" creationId="{D6D74CC0-3C51-EE15-3210-F978F1EED6D8}"/>
          </ac:spMkLst>
        </pc:spChg>
        <pc:spChg chg="add del mod">
          <ac:chgData name="Mark Thirlwell" userId="0eea46bc-1a08-4dae-8290-d9217da89020" providerId="ADAL" clId="{A74DFD5C-A00E-4D75-B54F-AE1372332AAE}" dt="2026-03-13T14:01:57.988" v="849" actId="1076"/>
          <ac:spMkLst>
            <pc:docMk/>
            <pc:sldMk cId="1399562692" sldId="890"/>
            <ac:spMk id="34" creationId="{6C3E3785-68C5-164E-8C5A-9707B3D05F92}"/>
          </ac:spMkLst>
        </pc:spChg>
        <pc:grpChg chg="add del mod">
          <ac:chgData name="Mark Thirlwell" userId="0eea46bc-1a08-4dae-8290-d9217da89020" providerId="ADAL" clId="{A74DFD5C-A00E-4D75-B54F-AE1372332AAE}" dt="2026-03-13T14:01:57.988" v="849" actId="1076"/>
          <ac:grpSpMkLst>
            <pc:docMk/>
            <pc:sldMk cId="1399562692" sldId="890"/>
            <ac:grpSpMk id="7" creationId="{6A2F0B03-9AFF-FDD5-E046-4A1DC2A2E2BE}"/>
          </ac:grpSpMkLst>
        </pc:grpChg>
        <pc:cxnChg chg="mod">
          <ac:chgData name="Mark Thirlwell" userId="0eea46bc-1a08-4dae-8290-d9217da89020" providerId="ADAL" clId="{A74DFD5C-A00E-4D75-B54F-AE1372332AAE}" dt="2026-03-13T14:01:21.894" v="715" actId="478"/>
          <ac:cxnSpMkLst>
            <pc:docMk/>
            <pc:sldMk cId="1399562692" sldId="890"/>
            <ac:cxnSpMk id="17" creationId="{E32C1D35-E6E9-6492-29CA-C845C9C85EC9}"/>
          </ac:cxnSpMkLst>
        </pc:cxnChg>
        <pc:cxnChg chg="mod">
          <ac:chgData name="Mark Thirlwell" userId="0eea46bc-1a08-4dae-8290-d9217da89020" providerId="ADAL" clId="{A74DFD5C-A00E-4D75-B54F-AE1372332AAE}" dt="2026-03-13T14:01:21.894" v="715" actId="478"/>
          <ac:cxnSpMkLst>
            <pc:docMk/>
            <pc:sldMk cId="1399562692" sldId="890"/>
            <ac:cxnSpMk id="18" creationId="{F21687A6-CCEC-0F4E-52AD-FF1EC7CB503D}"/>
          </ac:cxnSpMkLst>
        </pc:cxnChg>
        <pc:cxnChg chg="mod">
          <ac:chgData name="Mark Thirlwell" userId="0eea46bc-1a08-4dae-8290-d9217da89020" providerId="ADAL" clId="{A74DFD5C-A00E-4D75-B54F-AE1372332AAE}" dt="2026-03-13T14:01:21.894" v="715" actId="478"/>
          <ac:cxnSpMkLst>
            <pc:docMk/>
            <pc:sldMk cId="1399562692" sldId="890"/>
            <ac:cxnSpMk id="19" creationId="{FF86B7EE-DEE7-0802-E3A4-562E3CBAD20F}"/>
          </ac:cxnSpMkLst>
        </pc:cxnChg>
        <pc:cxnChg chg="mod">
          <ac:chgData name="Mark Thirlwell" userId="0eea46bc-1a08-4dae-8290-d9217da89020" providerId="ADAL" clId="{A74DFD5C-A00E-4D75-B54F-AE1372332AAE}" dt="2026-03-13T14:01:21.894" v="715" actId="478"/>
          <ac:cxnSpMkLst>
            <pc:docMk/>
            <pc:sldMk cId="1399562692" sldId="890"/>
            <ac:cxnSpMk id="20" creationId="{90D1AEB4-CE1D-C461-D3EC-A7AEA1DE400A}"/>
          </ac:cxnSpMkLst>
        </pc:cxnChg>
      </pc:sldChg>
      <pc:sldChg chg="modSp mod modNotesTx">
        <pc:chgData name="Mark Thirlwell" userId="0eea46bc-1a08-4dae-8290-d9217da89020" providerId="ADAL" clId="{A74DFD5C-A00E-4D75-B54F-AE1372332AAE}" dt="2026-03-25T17:54:41.985" v="4609" actId="14826"/>
        <pc:sldMkLst>
          <pc:docMk/>
          <pc:sldMk cId="2636549323" sldId="891"/>
        </pc:sldMkLst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2636549323" sldId="891"/>
            <ac:spMk id="5" creationId="{977C994D-10BE-0914-16E5-B4836D05AFF2}"/>
          </ac:spMkLst>
        </pc:spChg>
        <pc:spChg chg="mod">
          <ac:chgData name="Mark Thirlwell" userId="0eea46bc-1a08-4dae-8290-d9217da89020" providerId="ADAL" clId="{A74DFD5C-A00E-4D75-B54F-AE1372332AAE}" dt="2026-03-13T14:03:16.825" v="1008" actId="14100"/>
          <ac:spMkLst>
            <pc:docMk/>
            <pc:sldMk cId="2636549323" sldId="891"/>
            <ac:spMk id="6" creationId="{63DEF0A9-7F3F-3D10-1348-19477BA25909}"/>
          </ac:spMkLst>
        </pc:spChg>
        <pc:picChg chg="mod">
          <ac:chgData name="Mark Thirlwell" userId="0eea46bc-1a08-4dae-8290-d9217da89020" providerId="ADAL" clId="{A74DFD5C-A00E-4D75-B54F-AE1372332AAE}" dt="2026-03-25T17:54:41.985" v="4609" actId="14826"/>
          <ac:picMkLst>
            <pc:docMk/>
            <pc:sldMk cId="2636549323" sldId="891"/>
            <ac:picMk id="2" creationId="{2EB4A675-7421-31B8-6BA8-8F420F38E9E3}"/>
          </ac:picMkLst>
        </pc:picChg>
      </pc:sldChg>
      <pc:sldChg chg="modSp mod">
        <pc:chgData name="Mark Thirlwell" userId="0eea46bc-1a08-4dae-8290-d9217da89020" providerId="ADAL" clId="{A74DFD5C-A00E-4D75-B54F-AE1372332AAE}" dt="2026-03-13T14:05:13.834" v="1361" actId="20577"/>
        <pc:sldMkLst>
          <pc:docMk/>
          <pc:sldMk cId="1415528212" sldId="892"/>
        </pc:sldMkLst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1415528212" sldId="892"/>
            <ac:spMk id="5" creationId="{977C994D-10BE-0914-16E5-B4836D05AFF2}"/>
          </ac:spMkLst>
        </pc:spChg>
        <pc:spChg chg="mod">
          <ac:chgData name="Mark Thirlwell" userId="0eea46bc-1a08-4dae-8290-d9217da89020" providerId="ADAL" clId="{A74DFD5C-A00E-4D75-B54F-AE1372332AAE}" dt="2026-03-13T14:05:13.834" v="1361" actId="20577"/>
          <ac:spMkLst>
            <pc:docMk/>
            <pc:sldMk cId="1415528212" sldId="892"/>
            <ac:spMk id="6" creationId="{63DEF0A9-7F3F-3D10-1348-19477BA25909}"/>
          </ac:spMkLst>
        </pc:spChg>
      </pc:sldChg>
      <pc:sldChg chg="modSp mod">
        <pc:chgData name="Mark Thirlwell" userId="0eea46bc-1a08-4dae-8290-d9217da89020" providerId="ADAL" clId="{A74DFD5C-A00E-4D75-B54F-AE1372332AAE}" dt="2026-03-13T14:06:57.033" v="1371" actId="20577"/>
        <pc:sldMkLst>
          <pc:docMk/>
          <pc:sldMk cId="1233976906" sldId="893"/>
        </pc:sldMkLst>
        <pc:spChg chg="mod">
          <ac:chgData name="Mark Thirlwell" userId="0eea46bc-1a08-4dae-8290-d9217da89020" providerId="ADAL" clId="{A74DFD5C-A00E-4D75-B54F-AE1372332AAE}" dt="2026-03-13T14:06:57.033" v="1371" actId="20577"/>
          <ac:spMkLst>
            <pc:docMk/>
            <pc:sldMk cId="1233976906" sldId="893"/>
            <ac:spMk id="5" creationId="{977C994D-10BE-0914-16E5-B4836D05AFF2}"/>
          </ac:spMkLst>
        </pc:spChg>
        <pc:spChg chg="mod">
          <ac:chgData name="Mark Thirlwell" userId="0eea46bc-1a08-4dae-8290-d9217da89020" providerId="ADAL" clId="{A74DFD5C-A00E-4D75-B54F-AE1372332AAE}" dt="2026-03-13T14:06:48.929" v="1369" actId="255"/>
          <ac:spMkLst>
            <pc:docMk/>
            <pc:sldMk cId="1233976906" sldId="893"/>
            <ac:spMk id="6" creationId="{63DEF0A9-7F3F-3D10-1348-19477BA25909}"/>
          </ac:spMkLst>
        </pc:spChg>
      </pc:sldChg>
      <pc:sldChg chg="modSp mod modNotesTx">
        <pc:chgData name="Mark Thirlwell" userId="0eea46bc-1a08-4dae-8290-d9217da89020" providerId="ADAL" clId="{A74DFD5C-A00E-4D75-B54F-AE1372332AAE}" dt="2026-03-25T17:59:39.892" v="4649"/>
        <pc:sldMkLst>
          <pc:docMk/>
          <pc:sldMk cId="3624668621" sldId="894"/>
        </pc:sldMkLst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3624668621" sldId="894"/>
            <ac:spMk id="5" creationId="{977C994D-10BE-0914-16E5-B4836D05AFF2}"/>
          </ac:spMkLst>
        </pc:spChg>
        <pc:spChg chg="mod">
          <ac:chgData name="Mark Thirlwell" userId="0eea46bc-1a08-4dae-8290-d9217da89020" providerId="ADAL" clId="{A74DFD5C-A00E-4D75-B54F-AE1372332AAE}" dt="2026-03-13T14:07:27.064" v="1374" actId="207"/>
          <ac:spMkLst>
            <pc:docMk/>
            <pc:sldMk cId="3624668621" sldId="894"/>
            <ac:spMk id="164" creationId="{63DEF0A9-7F3F-3D10-1348-19477BA25909}"/>
          </ac:spMkLst>
        </pc:spChg>
        <pc:picChg chg="mod">
          <ac:chgData name="Mark Thirlwell" userId="0eea46bc-1a08-4dae-8290-d9217da89020" providerId="ADAL" clId="{A74DFD5C-A00E-4D75-B54F-AE1372332AAE}" dt="2026-03-25T17:59:39.892" v="4649"/>
          <ac:picMkLst>
            <pc:docMk/>
            <pc:sldMk cId="3624668621" sldId="894"/>
            <ac:picMk id="11" creationId="{F8A3BBD7-5CC6-2F72-A69E-66C1700D67AB}"/>
          </ac:picMkLst>
        </pc:picChg>
      </pc:sldChg>
      <pc:sldChg chg="addSp modSp mod modNotesTx">
        <pc:chgData name="Mark Thirlwell" userId="0eea46bc-1a08-4dae-8290-d9217da89020" providerId="ADAL" clId="{A74DFD5C-A00E-4D75-B54F-AE1372332AAE}" dt="2026-03-13T14:32:54.125" v="4581" actId="20577"/>
        <pc:sldMkLst>
          <pc:docMk/>
          <pc:sldMk cId="1135480281" sldId="895"/>
        </pc:sldMkLst>
        <pc:spChg chg="add mod">
          <ac:chgData name="Mark Thirlwell" userId="0eea46bc-1a08-4dae-8290-d9217da89020" providerId="ADAL" clId="{A74DFD5C-A00E-4D75-B54F-AE1372332AAE}" dt="2026-03-13T14:11:00.271" v="1424" actId="20577"/>
          <ac:spMkLst>
            <pc:docMk/>
            <pc:sldMk cId="1135480281" sldId="895"/>
            <ac:spMk id="3" creationId="{7EF99C92-8209-A7D3-5CD3-D5CE610B5097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1135480281" sldId="895"/>
            <ac:spMk id="5" creationId="{977C994D-10BE-0914-16E5-B4836D05AFF2}"/>
          </ac:spMkLst>
        </pc:spChg>
        <pc:spChg chg="mod">
          <ac:chgData name="Mark Thirlwell" userId="0eea46bc-1a08-4dae-8290-d9217da89020" providerId="ADAL" clId="{A74DFD5C-A00E-4D75-B54F-AE1372332AAE}" dt="2026-03-13T14:11:18.161" v="1430" actId="1076"/>
          <ac:spMkLst>
            <pc:docMk/>
            <pc:sldMk cId="1135480281" sldId="895"/>
            <ac:spMk id="6" creationId="{63DEF0A9-7F3F-3D10-1348-19477BA25909}"/>
          </ac:spMkLst>
        </pc:spChg>
        <pc:spChg chg="add mod">
          <ac:chgData name="Mark Thirlwell" userId="0eea46bc-1a08-4dae-8290-d9217da89020" providerId="ADAL" clId="{A74DFD5C-A00E-4D75-B54F-AE1372332AAE}" dt="2026-03-13T14:10:56.590" v="1422" actId="20577"/>
          <ac:spMkLst>
            <pc:docMk/>
            <pc:sldMk cId="1135480281" sldId="895"/>
            <ac:spMk id="7" creationId="{AD403FEB-7782-4E56-A99A-F1172B5F2B41}"/>
          </ac:spMkLst>
        </pc:spChg>
      </pc:sldChg>
      <pc:sldChg chg="modSp mod">
        <pc:chgData name="Mark Thirlwell" userId="0eea46bc-1a08-4dae-8290-d9217da89020" providerId="ADAL" clId="{A74DFD5C-A00E-4D75-B54F-AE1372332AAE}" dt="2026-03-13T14:12:11.151" v="1732" actId="20577"/>
        <pc:sldMkLst>
          <pc:docMk/>
          <pc:sldMk cId="2569874914" sldId="896"/>
        </pc:sldMkLst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2569874914" sldId="896"/>
            <ac:spMk id="5" creationId="{977C994D-10BE-0914-16E5-B4836D05AFF2}"/>
          </ac:spMkLst>
        </pc:spChg>
        <pc:spChg chg="mod">
          <ac:chgData name="Mark Thirlwell" userId="0eea46bc-1a08-4dae-8290-d9217da89020" providerId="ADAL" clId="{A74DFD5C-A00E-4D75-B54F-AE1372332AAE}" dt="2026-03-13T14:12:11.151" v="1732" actId="20577"/>
          <ac:spMkLst>
            <pc:docMk/>
            <pc:sldMk cId="2569874914" sldId="896"/>
            <ac:spMk id="6" creationId="{63DEF0A9-7F3F-3D10-1348-19477BA25909}"/>
          </ac:spMkLst>
        </pc:spChg>
        <pc:picChg chg="mod">
          <ac:chgData name="Mark Thirlwell" userId="0eea46bc-1a08-4dae-8290-d9217da89020" providerId="ADAL" clId="{A74DFD5C-A00E-4D75-B54F-AE1372332AAE}" dt="2026-03-13T14:11:49.987" v="1728" actId="1076"/>
          <ac:picMkLst>
            <pc:docMk/>
            <pc:sldMk cId="2569874914" sldId="896"/>
            <ac:picMk id="2" creationId="{7B02BFFE-CA2A-636B-47F2-882769454980}"/>
          </ac:picMkLst>
        </pc:picChg>
      </pc:sldChg>
      <pc:sldChg chg="modSp mod">
        <pc:chgData name="Mark Thirlwell" userId="0eea46bc-1a08-4dae-8290-d9217da89020" providerId="ADAL" clId="{A74DFD5C-A00E-4D75-B54F-AE1372332AAE}" dt="2026-03-13T14:23:38.938" v="2108"/>
        <pc:sldMkLst>
          <pc:docMk/>
          <pc:sldMk cId="3991164535" sldId="897"/>
        </pc:sldMkLst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3991164535" sldId="897"/>
            <ac:spMk id="5" creationId="{977C994D-10BE-0914-16E5-B4836D05AFF2}"/>
          </ac:spMkLst>
        </pc:spChg>
        <pc:spChg chg="mod">
          <ac:chgData name="Mark Thirlwell" userId="0eea46bc-1a08-4dae-8290-d9217da89020" providerId="ADAL" clId="{A74DFD5C-A00E-4D75-B54F-AE1372332AAE}" dt="2026-03-13T14:23:38.938" v="2108"/>
          <ac:spMkLst>
            <pc:docMk/>
            <pc:sldMk cId="3991164535" sldId="897"/>
            <ac:spMk id="6" creationId="{63DEF0A9-7F3F-3D10-1348-19477BA25909}"/>
          </ac:spMkLst>
        </pc:spChg>
      </pc:sldChg>
      <pc:sldChg chg="addSp modSp mod modNotesTx">
        <pc:chgData name="Mark Thirlwell" userId="0eea46bc-1a08-4dae-8290-d9217da89020" providerId="ADAL" clId="{A74DFD5C-A00E-4D75-B54F-AE1372332AAE}" dt="2026-03-25T17:58:24.047" v="4647" actId="1037"/>
        <pc:sldMkLst>
          <pc:docMk/>
          <pc:sldMk cId="2320867922" sldId="898"/>
        </pc:sldMkLst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2320867922" sldId="898"/>
            <ac:spMk id="3" creationId="{6C1A1792-3190-9C06-D3C5-CA4CB02CE0F6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2320867922" sldId="898"/>
            <ac:spMk id="4" creationId="{DFA61B9A-A515-28EC-2B01-3BE1452A9E1D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2320867922" sldId="898"/>
            <ac:spMk id="5" creationId="{977C994D-10BE-0914-16E5-B4836D05AFF2}"/>
          </ac:spMkLst>
        </pc:spChg>
        <pc:spChg chg="mod">
          <ac:chgData name="Mark Thirlwell" userId="0eea46bc-1a08-4dae-8290-d9217da89020" providerId="ADAL" clId="{A74DFD5C-A00E-4D75-B54F-AE1372332AAE}" dt="2026-03-13T14:24:58.841" v="2457" actId="255"/>
          <ac:spMkLst>
            <pc:docMk/>
            <pc:sldMk cId="2320867922" sldId="898"/>
            <ac:spMk id="6" creationId="{63DEF0A9-7F3F-3D10-1348-19477BA25909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2320867922" sldId="898"/>
            <ac:spMk id="8" creationId="{725D178F-0EAA-F2C4-1D62-AAF16B8ED0FD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2320867922" sldId="898"/>
            <ac:spMk id="14" creationId="{72F7FB65-CE69-EC63-9208-3C0AF28EC297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2320867922" sldId="898"/>
            <ac:spMk id="15" creationId="{0A7EEC3B-6568-F81A-F8FB-6F7E0AE980C9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2320867922" sldId="898"/>
            <ac:spMk id="16" creationId="{F8146B76-23B6-E66D-B309-6AA2B8CA3BC0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2320867922" sldId="898"/>
            <ac:spMk id="17" creationId="{E62E6383-6A6E-F75C-B5D9-BE08608B2095}"/>
          </ac:spMkLst>
        </pc:spChg>
        <pc:spChg chg="add mod">
          <ac:chgData name="Mark Thirlwell" userId="0eea46bc-1a08-4dae-8290-d9217da89020" providerId="ADAL" clId="{A74DFD5C-A00E-4D75-B54F-AE1372332AAE}" dt="2026-03-25T17:58:24.047" v="4647" actId="1037"/>
          <ac:spMkLst>
            <pc:docMk/>
            <pc:sldMk cId="2320867922" sldId="898"/>
            <ac:spMk id="18" creationId="{17C27523-6FE1-5F16-B399-ED9C71BE3EFD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2320867922" sldId="898"/>
            <ac:spMk id="36" creationId="{00000000-0000-0000-0000-000000000000}"/>
          </ac:spMkLst>
        </pc:spChg>
        <pc:grpChg chg="mod">
          <ac:chgData name="Mark Thirlwell" userId="0eea46bc-1a08-4dae-8290-d9217da89020" providerId="ADAL" clId="{A74DFD5C-A00E-4D75-B54F-AE1372332AAE}" dt="2026-03-13T14:24:37.191" v="2451" actId="1076"/>
          <ac:grpSpMkLst>
            <pc:docMk/>
            <pc:sldMk cId="2320867922" sldId="898"/>
            <ac:grpSpMk id="32" creationId="{DF471CB5-B59A-04B7-E9FC-01A9F93B25B9}"/>
          </ac:grpSpMkLst>
        </pc:grpChg>
        <pc:picChg chg="mod">
          <ac:chgData name="Mark Thirlwell" userId="0eea46bc-1a08-4dae-8290-d9217da89020" providerId="ADAL" clId="{A74DFD5C-A00E-4D75-B54F-AE1372332AAE}" dt="2026-03-13T14:24:37.191" v="2451" actId="1076"/>
          <ac:picMkLst>
            <pc:docMk/>
            <pc:sldMk cId="2320867922" sldId="898"/>
            <ac:picMk id="7" creationId="{6FB685EE-E8C5-12D9-83FF-6CD45E8B7705}"/>
          </ac:picMkLst>
        </pc:picChg>
      </pc:sldChg>
      <pc:sldChg chg="modSp mod modNotesTx">
        <pc:chgData name="Mark Thirlwell" userId="0eea46bc-1a08-4dae-8290-d9217da89020" providerId="ADAL" clId="{A74DFD5C-A00E-4D75-B54F-AE1372332AAE}" dt="2026-03-13T14:32:43.799" v="4579" actId="20577"/>
        <pc:sldMkLst>
          <pc:docMk/>
          <pc:sldMk cId="3165311692" sldId="899"/>
        </pc:sldMkLst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3165311692" sldId="899"/>
            <ac:spMk id="5" creationId="{977C994D-10BE-0914-16E5-B4836D05AFF2}"/>
          </ac:spMkLst>
        </pc:spChg>
        <pc:spChg chg="mod">
          <ac:chgData name="Mark Thirlwell" userId="0eea46bc-1a08-4dae-8290-d9217da89020" providerId="ADAL" clId="{A74DFD5C-A00E-4D75-B54F-AE1372332AAE}" dt="2026-03-13T14:26:36.590" v="2930" actId="20577"/>
          <ac:spMkLst>
            <pc:docMk/>
            <pc:sldMk cId="3165311692" sldId="899"/>
            <ac:spMk id="6" creationId="{63DEF0A9-7F3F-3D10-1348-19477BA25909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3165311692" sldId="899"/>
            <ac:spMk id="10" creationId="{B6651CB4-5F2A-2B3B-6EB6-BD674CA3C868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3165311692" sldId="899"/>
            <ac:spMk id="12" creationId="{6FC5D987-1055-2EDC-04AD-08DF07AE53AA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3165311692" sldId="899"/>
            <ac:spMk id="20" creationId="{A57176E1-3ED9-2452-1358-9CF738DF36CA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3165311692" sldId="899"/>
            <ac:spMk id="21" creationId="{37CAC2EC-F8FD-9304-73D2-C873C542431D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3165311692" sldId="899"/>
            <ac:spMk id="22" creationId="{1FFBF875-85B2-CB7D-6BD8-377830714998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3165311692" sldId="899"/>
            <ac:spMk id="24" creationId="{B3A20D2D-D018-2E6C-5B6F-EC8AA915F417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3165311692" sldId="899"/>
            <ac:spMk id="25" creationId="{796B2F4B-376E-D0EB-5F83-2C5C2F0555BD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3165311692" sldId="899"/>
            <ac:spMk id="26" creationId="{6D96EAB7-ABF7-B4F8-DA6B-F89AB55B1F69}"/>
          </ac:spMkLst>
        </pc:spChg>
        <pc:grpChg chg="mod">
          <ac:chgData name="Mark Thirlwell" userId="0eea46bc-1a08-4dae-8290-d9217da89020" providerId="ADAL" clId="{A74DFD5C-A00E-4D75-B54F-AE1372332AAE}" dt="2026-03-13T14:25:42.853" v="2909" actId="1076"/>
          <ac:grpSpMkLst>
            <pc:docMk/>
            <pc:sldMk cId="3165311692" sldId="899"/>
            <ac:grpSpMk id="3" creationId="{CB1BF0D2-97CE-3A1C-FD5E-2A4B3FFE249F}"/>
          </ac:grpSpMkLst>
        </pc:grpChg>
        <pc:cxnChg chg="mod">
          <ac:chgData name="Mark Thirlwell" userId="0eea46bc-1a08-4dae-8290-d9217da89020" providerId="ADAL" clId="{A74DFD5C-A00E-4D75-B54F-AE1372332AAE}" dt="2026-03-13T14:25:42.853" v="2909" actId="1076"/>
          <ac:cxnSpMkLst>
            <pc:docMk/>
            <pc:sldMk cId="3165311692" sldId="899"/>
            <ac:cxnSpMk id="30" creationId="{CAEB02EA-09BF-1856-E77F-9FDEC3B0B477}"/>
          </ac:cxnSpMkLst>
        </pc:cxnChg>
      </pc:sldChg>
      <pc:sldChg chg="modSp mod">
        <pc:chgData name="Mark Thirlwell" userId="0eea46bc-1a08-4dae-8290-d9217da89020" providerId="ADAL" clId="{A74DFD5C-A00E-4D75-B54F-AE1372332AAE}" dt="2026-03-13T14:27:25.601" v="3304" actId="1076"/>
        <pc:sldMkLst>
          <pc:docMk/>
          <pc:sldMk cId="1130198920" sldId="901"/>
        </pc:sldMkLst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1130198920" sldId="901"/>
            <ac:spMk id="5" creationId="{977C994D-10BE-0914-16E5-B4836D05AFF2}"/>
          </ac:spMkLst>
        </pc:spChg>
        <pc:spChg chg="mod">
          <ac:chgData name="Mark Thirlwell" userId="0eea46bc-1a08-4dae-8290-d9217da89020" providerId="ADAL" clId="{A74DFD5C-A00E-4D75-B54F-AE1372332AAE}" dt="2026-03-13T14:27:25.601" v="3304" actId="1076"/>
          <ac:spMkLst>
            <pc:docMk/>
            <pc:sldMk cId="1130198920" sldId="901"/>
            <ac:spMk id="6" creationId="{63DEF0A9-7F3F-3D10-1348-19477BA25909}"/>
          </ac:spMkLst>
        </pc:spChg>
      </pc:sldChg>
      <pc:sldChg chg="modSp mod">
        <pc:chgData name="Mark Thirlwell" userId="0eea46bc-1a08-4dae-8290-d9217da89020" providerId="ADAL" clId="{A74DFD5C-A00E-4D75-B54F-AE1372332AAE}" dt="2026-03-13T14:30:28.962" v="3732" actId="14100"/>
        <pc:sldMkLst>
          <pc:docMk/>
          <pc:sldMk cId="1557004549" sldId="902"/>
        </pc:sldMkLst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1557004549" sldId="902"/>
            <ac:spMk id="5" creationId="{977C994D-10BE-0914-16E5-B4836D05AFF2}"/>
          </ac:spMkLst>
        </pc:spChg>
        <pc:spChg chg="mod">
          <ac:chgData name="Mark Thirlwell" userId="0eea46bc-1a08-4dae-8290-d9217da89020" providerId="ADAL" clId="{A74DFD5C-A00E-4D75-B54F-AE1372332AAE}" dt="2026-03-13T14:30:28.962" v="3732" actId="14100"/>
          <ac:spMkLst>
            <pc:docMk/>
            <pc:sldMk cId="1557004549" sldId="902"/>
            <ac:spMk id="6" creationId="{63DEF0A9-7F3F-3D10-1348-19477BA25909}"/>
          </ac:spMkLst>
        </pc:spChg>
      </pc:sldChg>
      <pc:sldChg chg="modSp mod">
        <pc:chgData name="Mark Thirlwell" userId="0eea46bc-1a08-4dae-8290-d9217da89020" providerId="ADAL" clId="{A74DFD5C-A00E-4D75-B54F-AE1372332AAE}" dt="2026-03-13T14:30:49.265" v="4109" actId="14100"/>
        <pc:sldMkLst>
          <pc:docMk/>
          <pc:sldMk cId="3564601677" sldId="903"/>
        </pc:sldMkLst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3564601677" sldId="903"/>
            <ac:spMk id="5" creationId="{977C994D-10BE-0914-16E5-B4836D05AFF2}"/>
          </ac:spMkLst>
        </pc:spChg>
        <pc:spChg chg="mod">
          <ac:chgData name="Mark Thirlwell" userId="0eea46bc-1a08-4dae-8290-d9217da89020" providerId="ADAL" clId="{A74DFD5C-A00E-4D75-B54F-AE1372332AAE}" dt="2026-03-13T14:30:49.265" v="4109" actId="14100"/>
          <ac:spMkLst>
            <pc:docMk/>
            <pc:sldMk cId="3564601677" sldId="903"/>
            <ac:spMk id="6" creationId="{63DEF0A9-7F3F-3D10-1348-19477BA25909}"/>
          </ac:spMkLst>
        </pc:spChg>
      </pc:sldChg>
      <pc:sldChg chg="modSp mod">
        <pc:chgData name="Mark Thirlwell" userId="0eea46bc-1a08-4dae-8290-d9217da89020" providerId="ADAL" clId="{A74DFD5C-A00E-4D75-B54F-AE1372332AAE}" dt="2026-03-13T14:31:39.917" v="4466" actId="20577"/>
        <pc:sldMkLst>
          <pc:docMk/>
          <pc:sldMk cId="3655603887" sldId="904"/>
        </pc:sldMkLst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3655603887" sldId="904"/>
            <ac:spMk id="5" creationId="{977C994D-10BE-0914-16E5-B4836D05AFF2}"/>
          </ac:spMkLst>
        </pc:spChg>
        <pc:spChg chg="mod">
          <ac:chgData name="Mark Thirlwell" userId="0eea46bc-1a08-4dae-8290-d9217da89020" providerId="ADAL" clId="{A74DFD5C-A00E-4D75-B54F-AE1372332AAE}" dt="2026-03-13T14:31:39.917" v="4466" actId="20577"/>
          <ac:spMkLst>
            <pc:docMk/>
            <pc:sldMk cId="3655603887" sldId="904"/>
            <ac:spMk id="6" creationId="{63DEF0A9-7F3F-3D10-1348-19477BA25909}"/>
          </ac:spMkLst>
        </pc:spChg>
      </pc:sldChg>
      <pc:sldChg chg="modSp mod modNotesTx">
        <pc:chgData name="Mark Thirlwell" userId="0eea46bc-1a08-4dae-8290-d9217da89020" providerId="ADAL" clId="{A74DFD5C-A00E-4D75-B54F-AE1372332AAE}" dt="2026-03-13T14:33:22.484" v="4587" actId="20577"/>
        <pc:sldMkLst>
          <pc:docMk/>
          <pc:sldMk cId="2714098432" sldId="905"/>
        </pc:sldMkLst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2714098432" sldId="905"/>
            <ac:spMk id="4" creationId="{86A8F746-C22B-DF8B-554E-EB46A6A43E52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2714098432" sldId="905"/>
            <ac:spMk id="5" creationId="{5C2281E1-74F0-FA6E-5950-DECEDD3E63A0}"/>
          </ac:spMkLst>
        </pc:spChg>
        <pc:spChg chg="mod">
          <ac:chgData name="Mark Thirlwell" userId="0eea46bc-1a08-4dae-8290-d9217da89020" providerId="ADAL" clId="{A74DFD5C-A00E-4D75-B54F-AE1372332AAE}" dt="2026-03-13T13:58:08.836" v="585" actId="1076"/>
          <ac:spMkLst>
            <pc:docMk/>
            <pc:sldMk cId="2714098432" sldId="905"/>
            <ac:spMk id="6" creationId="{5995C999-6F77-EE79-11CA-89607F97455C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2714098432" sldId="905"/>
            <ac:spMk id="11" creationId="{F37D8F20-88BE-6EB8-754B-E95D63F0344E}"/>
          </ac:spMkLst>
        </pc:spChg>
        <pc:picChg chg="mod ord">
          <ac:chgData name="Mark Thirlwell" userId="0eea46bc-1a08-4dae-8290-d9217da89020" providerId="ADAL" clId="{A74DFD5C-A00E-4D75-B54F-AE1372332AAE}" dt="2026-03-13T13:58:34.599" v="594" actId="1036"/>
          <ac:picMkLst>
            <pc:docMk/>
            <pc:sldMk cId="2714098432" sldId="905"/>
            <ac:picMk id="8" creationId="{D9CE8468-9698-5C21-5002-6E7EF51FBD33}"/>
          </ac:picMkLst>
        </pc:picChg>
      </pc:sldChg>
      <pc:sldChg chg="modSp mod modNotesTx">
        <pc:chgData name="Mark Thirlwell" userId="0eea46bc-1a08-4dae-8290-d9217da89020" providerId="ADAL" clId="{A74DFD5C-A00E-4D75-B54F-AE1372332AAE}" dt="2026-03-13T14:33:18.548" v="4586" actId="20577"/>
        <pc:sldMkLst>
          <pc:docMk/>
          <pc:sldMk cId="34282968" sldId="906"/>
        </pc:sldMkLst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34282968" sldId="906"/>
            <ac:spMk id="5" creationId="{6A99A254-5334-3FF9-2E83-540441AA277E}"/>
          </ac:spMkLst>
        </pc:spChg>
        <pc:spChg chg="mod">
          <ac:chgData name="Mark Thirlwell" userId="0eea46bc-1a08-4dae-8290-d9217da89020" providerId="ADAL" clId="{A74DFD5C-A00E-4D75-B54F-AE1372332AAE}" dt="2026-03-13T14:00:56.475" v="713" actId="1076"/>
          <ac:spMkLst>
            <pc:docMk/>
            <pc:sldMk cId="34282968" sldId="906"/>
            <ac:spMk id="6" creationId="{325BBC69-9721-C1DE-4F3F-2B46520B55B0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34282968" sldId="906"/>
            <ac:spMk id="7" creationId="{00000000-0000-0000-0000-000000000000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34282968" sldId="906"/>
            <ac:spMk id="8" creationId="{00000000-0000-0000-0000-000000000000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34282968" sldId="906"/>
            <ac:spMk id="11" creationId="{3D5F7BD6-E2DD-8437-0942-E15610F05B4B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34282968" sldId="906"/>
            <ac:spMk id="12" creationId="{7B1192F9-BA4F-6D67-2C4A-01F58984DFBA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34282968" sldId="906"/>
            <ac:spMk id="13" creationId="{32EA543A-7F18-2DE8-FA50-6C316BDC30B5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34282968" sldId="906"/>
            <ac:spMk id="19" creationId="{5403D701-21CF-F36C-052C-CF6616215832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34282968" sldId="906"/>
            <ac:spMk id="21" creationId="{5A366504-7E2E-A4DF-37BB-C36756FAD3CD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34282968" sldId="906"/>
            <ac:spMk id="49" creationId="{CADA3F83-49B3-3A61-E34D-BC882EC37D3B}"/>
          </ac:spMkLst>
        </pc:spChg>
        <pc:grpChg chg="mod">
          <ac:chgData name="Mark Thirlwell" userId="0eea46bc-1a08-4dae-8290-d9217da89020" providerId="ADAL" clId="{A74DFD5C-A00E-4D75-B54F-AE1372332AAE}" dt="2026-03-13T13:59:37.760" v="706" actId="1037"/>
          <ac:grpSpMkLst>
            <pc:docMk/>
            <pc:sldMk cId="34282968" sldId="906"/>
            <ac:grpSpMk id="50" creationId="{93A1C20C-346A-14C8-1F4B-AB1A2B509D93}"/>
          </ac:grpSpMkLst>
        </pc:grpChg>
      </pc:sldChg>
      <pc:sldChg chg="modSp mod modNotesTx">
        <pc:chgData name="Mark Thirlwell" userId="0eea46bc-1a08-4dae-8290-d9217da89020" providerId="ADAL" clId="{A74DFD5C-A00E-4D75-B54F-AE1372332AAE}" dt="2026-03-13T14:33:07.133" v="4583" actId="20577"/>
        <pc:sldMkLst>
          <pc:docMk/>
          <pc:sldMk cId="2862772095" sldId="907"/>
        </pc:sldMkLst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2862772095" sldId="907"/>
            <ac:spMk id="5" creationId="{942A00EB-8248-2DBB-9E55-C86102B94F20}"/>
          </ac:spMkLst>
        </pc:spChg>
        <pc:spChg chg="mod">
          <ac:chgData name="Mark Thirlwell" userId="0eea46bc-1a08-4dae-8290-d9217da89020" providerId="ADAL" clId="{A74DFD5C-A00E-4D75-B54F-AE1372332AAE}" dt="2026-03-13T14:04:08.271" v="1119" actId="14100"/>
          <ac:spMkLst>
            <pc:docMk/>
            <pc:sldMk cId="2862772095" sldId="907"/>
            <ac:spMk id="6" creationId="{CA29E3AC-9DED-BDB8-B2AF-4213232DFD91}"/>
          </ac:spMkLst>
        </pc:spChg>
        <pc:picChg chg="mod">
          <ac:chgData name="Mark Thirlwell" userId="0eea46bc-1a08-4dae-8290-d9217da89020" providerId="ADAL" clId="{A74DFD5C-A00E-4D75-B54F-AE1372332AAE}" dt="2026-03-13T14:04:11.863" v="1121" actId="14100"/>
          <ac:picMkLst>
            <pc:docMk/>
            <pc:sldMk cId="2862772095" sldId="907"/>
            <ac:picMk id="8" creationId="{00000000-0000-0000-0000-000000000000}"/>
          </ac:picMkLst>
        </pc:picChg>
      </pc:sldChg>
      <pc:sldChg chg="modSp mod modNotesTx">
        <pc:chgData name="Mark Thirlwell" userId="0eea46bc-1a08-4dae-8290-d9217da89020" providerId="ADAL" clId="{A74DFD5C-A00E-4D75-B54F-AE1372332AAE}" dt="2026-03-13T14:32:26.072" v="4578" actId="20577"/>
        <pc:sldMkLst>
          <pc:docMk/>
          <pc:sldMk cId="1854722279" sldId="909"/>
        </pc:sldMkLst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1854722279" sldId="909"/>
            <ac:spMk id="5" creationId="{5C4FCE87-BD3E-0DD7-FC87-CD3C46C9EA64}"/>
          </ac:spMkLst>
        </pc:spChg>
        <pc:spChg chg="mod">
          <ac:chgData name="Mark Thirlwell" userId="0eea46bc-1a08-4dae-8290-d9217da89020" providerId="ADAL" clId="{A74DFD5C-A00E-4D75-B54F-AE1372332AAE}" dt="2026-03-13T14:32:18.661" v="4577" actId="20577"/>
          <ac:spMkLst>
            <pc:docMk/>
            <pc:sldMk cId="1854722279" sldId="909"/>
            <ac:spMk id="6" creationId="{8FA2E8DB-D2A6-E8F8-C398-0F15A1B21F2D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1854722279" sldId="909"/>
            <ac:spMk id="10" creationId="{24D5B1C4-7F3E-5687-0D77-0B90AC579E5D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1854722279" sldId="909"/>
            <ac:spMk id="13" creationId="{EBD7DCFF-2DD9-E72C-CEC8-DA1FB195CD75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1854722279" sldId="909"/>
            <ac:spMk id="14" creationId="{EEC94942-B4C9-BADE-014B-130B6AD865AE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1854722279" sldId="909"/>
            <ac:spMk id="15" creationId="{8D7493DD-2BD2-66F5-93F4-BA593BBEA131}"/>
          </ac:spMkLst>
        </pc:spChg>
      </pc:sldChg>
      <pc:sldChg chg="modSp mod modNotesTx">
        <pc:chgData name="Mark Thirlwell" userId="0eea46bc-1a08-4dae-8290-d9217da89020" providerId="ADAL" clId="{A74DFD5C-A00E-4D75-B54F-AE1372332AAE}" dt="2026-03-13T14:34:17.410" v="4591" actId="20577"/>
        <pc:sldMkLst>
          <pc:docMk/>
          <pc:sldMk cId="1260789899" sldId="910"/>
        </pc:sldMkLst>
        <pc:spChg chg="mod">
          <ac:chgData name="Mark Thirlwell" userId="0eea46bc-1a08-4dae-8290-d9217da89020" providerId="ADAL" clId="{A74DFD5C-A00E-4D75-B54F-AE1372332AAE}" dt="2026-03-13T14:34:17.410" v="4591" actId="20577"/>
          <ac:spMkLst>
            <pc:docMk/>
            <pc:sldMk cId="1260789899" sldId="910"/>
            <ac:spMk id="5" creationId="{A866B290-D605-6649-C169-273D956C8A39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1260789899" sldId="910"/>
            <ac:spMk id="7" creationId="{2B164650-90CC-D30D-D65F-7312EB90C665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1260789899" sldId="910"/>
            <ac:spMk id="8" creationId="{581888DB-D8D1-07CE-0C18-509082105560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1260789899" sldId="910"/>
            <ac:spMk id="9" creationId="{6E11B157-03CA-3B24-4829-FB73657A6783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1260789899" sldId="910"/>
            <ac:spMk id="10" creationId="{9666CEB5-A6ED-388E-6280-FA6F4ED7C89D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1260789899" sldId="910"/>
            <ac:spMk id="24" creationId="{217CDF66-E134-0E3C-623C-B24168AC801B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1260789899" sldId="910"/>
            <ac:spMk id="25" creationId="{4438DB00-EC11-FBF7-6001-E4016550925B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1260789899" sldId="910"/>
            <ac:spMk id="26" creationId="{515E6269-5550-D0E1-2241-EC303E0D533F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1260789899" sldId="910"/>
            <ac:spMk id="27" creationId="{8BFBACFA-347A-CCC0-5D88-056DE5BD7E82}"/>
          </ac:spMkLst>
        </pc:spChg>
      </pc:sldChg>
      <pc:sldChg chg="addSp modSp mod modNotesTx">
        <pc:chgData name="Mark Thirlwell" userId="0eea46bc-1a08-4dae-8290-d9217da89020" providerId="ADAL" clId="{A74DFD5C-A00E-4D75-B54F-AE1372332AAE}" dt="2026-03-13T14:29:59.942" v="3360" actId="58"/>
        <pc:sldMkLst>
          <pc:docMk/>
          <pc:sldMk cId="3086434292" sldId="911"/>
        </pc:sldMkLst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3086434292" sldId="911"/>
            <ac:spMk id="9" creationId="{53371841-F56E-D17E-147F-B8D101FB7AC7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3086434292" sldId="911"/>
            <ac:spMk id="10" creationId="{7A171F41-FB6B-1034-91D7-55E25C3D1FE3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3086434292" sldId="911"/>
            <ac:spMk id="11" creationId="{5EE525FE-0301-2591-D0F6-3D08CE23A849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3086434292" sldId="911"/>
            <ac:spMk id="12" creationId="{A1081517-5B14-BFA1-B085-0A2BA1C6E477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3086434292" sldId="911"/>
            <ac:spMk id="17" creationId="{3CD2A918-C912-9EFC-E76F-DDC193356E34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3086434292" sldId="911"/>
            <ac:spMk id="18" creationId="{32A6C2CF-A015-8884-2522-A3194ADDDD97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3086434292" sldId="911"/>
            <ac:spMk id="19" creationId="{676A9F5D-41A6-D47C-6A55-B699BA72E796}"/>
          </ac:spMkLst>
        </pc:spChg>
        <pc:spChg chg="mod">
          <ac:chgData name="Mark Thirlwell" userId="0eea46bc-1a08-4dae-8290-d9217da89020" providerId="ADAL" clId="{A74DFD5C-A00E-4D75-B54F-AE1372332AAE}" dt="2026-03-13T13:50:33.088" v="22" actId="790"/>
          <ac:spMkLst>
            <pc:docMk/>
            <pc:sldMk cId="3086434292" sldId="911"/>
            <ac:spMk id="20" creationId="{83268CDB-67AC-99A5-434D-57D7E676E875}"/>
          </ac:spMkLst>
        </pc:spChg>
        <pc:spChg chg="mod">
          <ac:chgData name="Mark Thirlwell" userId="0eea46bc-1a08-4dae-8290-d9217da89020" providerId="ADAL" clId="{A74DFD5C-A00E-4D75-B54F-AE1372332AAE}" dt="2026-03-13T14:29:10.312" v="3350" actId="164"/>
          <ac:spMkLst>
            <pc:docMk/>
            <pc:sldMk cId="3086434292" sldId="911"/>
            <ac:spMk id="29" creationId="{E1AA827F-4E43-74B0-E013-2E29DD73B6EF}"/>
          </ac:spMkLst>
        </pc:spChg>
        <pc:spChg chg="mod">
          <ac:chgData name="Mark Thirlwell" userId="0eea46bc-1a08-4dae-8290-d9217da89020" providerId="ADAL" clId="{A74DFD5C-A00E-4D75-B54F-AE1372332AAE}" dt="2026-03-13T14:28:47.903" v="3348" actId="20577"/>
          <ac:spMkLst>
            <pc:docMk/>
            <pc:sldMk cId="3086434292" sldId="911"/>
            <ac:spMk id="34" creationId="{AF7E9AD8-48A3-A6B5-483E-BC9033240764}"/>
          </ac:spMkLst>
        </pc:spChg>
        <pc:grpChg chg="add mod">
          <ac:chgData name="Mark Thirlwell" userId="0eea46bc-1a08-4dae-8290-d9217da89020" providerId="ADAL" clId="{A74DFD5C-A00E-4D75-B54F-AE1372332AAE}" dt="2026-03-13T14:29:18.387" v="3352" actId="1076"/>
          <ac:grpSpMkLst>
            <pc:docMk/>
            <pc:sldMk cId="3086434292" sldId="911"/>
            <ac:grpSpMk id="2" creationId="{F08F15E7-0355-C741-DD6C-8E862CC7DBBA}"/>
          </ac:grpSpMkLst>
        </pc:grpChg>
        <pc:grpChg chg="mod">
          <ac:chgData name="Mark Thirlwell" userId="0eea46bc-1a08-4dae-8290-d9217da89020" providerId="ADAL" clId="{A74DFD5C-A00E-4D75-B54F-AE1372332AAE}" dt="2026-03-13T14:29:10.312" v="3350" actId="164"/>
          <ac:grpSpMkLst>
            <pc:docMk/>
            <pc:sldMk cId="3086434292" sldId="911"/>
            <ac:grpSpMk id="4" creationId="{5404A119-36DF-A206-2347-0EC2C049DE03}"/>
          </ac:grpSpMkLst>
        </pc:grpChg>
        <pc:picChg chg="mod">
          <ac:chgData name="Mark Thirlwell" userId="0eea46bc-1a08-4dae-8290-d9217da89020" providerId="ADAL" clId="{A74DFD5C-A00E-4D75-B54F-AE1372332AAE}" dt="2026-03-13T14:29:28.488" v="3355" actId="1076"/>
          <ac:picMkLst>
            <pc:docMk/>
            <pc:sldMk cId="3086434292" sldId="911"/>
            <ac:picMk id="3" creationId="{44145BCD-15EB-6160-4552-894DAF9ADF36}"/>
          </ac:picMkLst>
        </pc:picChg>
        <pc:cxnChg chg="mod">
          <ac:chgData name="Mark Thirlwell" userId="0eea46bc-1a08-4dae-8290-d9217da89020" providerId="ADAL" clId="{A74DFD5C-A00E-4D75-B54F-AE1372332AAE}" dt="2026-03-13T14:29:10.312" v="3350" actId="164"/>
          <ac:cxnSpMkLst>
            <pc:docMk/>
            <pc:sldMk cId="3086434292" sldId="911"/>
            <ac:cxnSpMk id="26" creationId="{3119E107-AE53-9F96-9610-CB452A3927F3}"/>
          </ac:cxnSpMkLst>
        </pc:cxnChg>
      </pc:sldChg>
    </pc:docChg>
  </pc:docChgLst>
  <pc:docChgLst>
    <pc:chgData name="MARK FORSYTH" userId="6467108f-6d8c-465d-b436-0aaeb37b5b57" providerId="ADAL" clId="{6B4AEAE8-CF98-4785-8A88-859992D9DB8E}"/>
    <pc:docChg chg="undo custSel addSld delSld modSld sldOrd">
      <pc:chgData name="MARK FORSYTH" userId="6467108f-6d8c-465d-b436-0aaeb37b5b57" providerId="ADAL" clId="{6B4AEAE8-CF98-4785-8A88-859992D9DB8E}" dt="2026-03-04T20:01:34.263" v="1904" actId="20577"/>
      <pc:docMkLst>
        <pc:docMk/>
      </pc:docMkLst>
      <pc:sldChg chg="delSp modSp mod">
        <pc:chgData name="MARK FORSYTH" userId="6467108f-6d8c-465d-b436-0aaeb37b5b57" providerId="ADAL" clId="{6B4AEAE8-CF98-4785-8A88-859992D9DB8E}" dt="2026-03-04T13:38:54.452" v="559" actId="20577"/>
        <pc:sldMkLst>
          <pc:docMk/>
          <pc:sldMk cId="2829929995" sldId="887"/>
        </pc:sldMkLst>
        <pc:spChg chg="mod">
          <ac:chgData name="MARK FORSYTH" userId="6467108f-6d8c-465d-b436-0aaeb37b5b57" providerId="ADAL" clId="{6B4AEAE8-CF98-4785-8A88-859992D9DB8E}" dt="2026-03-04T13:38:54.452" v="559" actId="20577"/>
          <ac:spMkLst>
            <pc:docMk/>
            <pc:sldMk cId="2829929995" sldId="887"/>
            <ac:spMk id="5" creationId="{977C994D-10BE-0914-16E5-B4836D05AFF2}"/>
          </ac:spMkLst>
        </pc:spChg>
      </pc:sldChg>
      <pc:sldChg chg="addSp delSp modSp mod modNotesTx">
        <pc:chgData name="MARK FORSYTH" userId="6467108f-6d8c-465d-b436-0aaeb37b5b57" providerId="ADAL" clId="{6B4AEAE8-CF98-4785-8A88-859992D9DB8E}" dt="2026-03-04T13:40:17.110" v="582" actId="20577"/>
        <pc:sldMkLst>
          <pc:docMk/>
          <pc:sldMk cId="2578059259" sldId="888"/>
        </pc:sldMkLst>
        <pc:spChg chg="mod">
          <ac:chgData name="MARK FORSYTH" userId="6467108f-6d8c-465d-b436-0aaeb37b5b57" providerId="ADAL" clId="{6B4AEAE8-CF98-4785-8A88-859992D9DB8E}" dt="2026-03-04T13:39:59.024" v="568" actId="1076"/>
          <ac:spMkLst>
            <pc:docMk/>
            <pc:sldMk cId="2578059259" sldId="888"/>
            <ac:spMk id="10" creationId="{00000000-0000-0000-0000-000000000000}"/>
          </ac:spMkLst>
        </pc:spChg>
        <pc:spChg chg="mod">
          <ac:chgData name="MARK FORSYTH" userId="6467108f-6d8c-465d-b436-0aaeb37b5b57" providerId="ADAL" clId="{6B4AEAE8-CF98-4785-8A88-859992D9DB8E}" dt="2026-03-04T13:39:45.616" v="561" actId="1076"/>
          <ac:spMkLst>
            <pc:docMk/>
            <pc:sldMk cId="2578059259" sldId="888"/>
            <ac:spMk id="12" creationId="{00000000-0000-0000-0000-000000000000}"/>
          </ac:spMkLst>
        </pc:spChg>
        <pc:picChg chg="add del mod">
          <ac:chgData name="MARK FORSYTH" userId="6467108f-6d8c-465d-b436-0aaeb37b5b57" providerId="ADAL" clId="{6B4AEAE8-CF98-4785-8A88-859992D9DB8E}" dt="2026-03-04T13:39:42.168" v="560" actId="14100"/>
          <ac:picMkLst>
            <pc:docMk/>
            <pc:sldMk cId="2578059259" sldId="888"/>
            <ac:picMk id="1026" creationId="{00000000-0000-0000-0000-000000000000}"/>
          </ac:picMkLst>
        </pc:picChg>
      </pc:sldChg>
      <pc:sldChg chg="addSp delSp modSp mod">
        <pc:chgData name="MARK FORSYTH" userId="6467108f-6d8c-465d-b436-0aaeb37b5b57" providerId="ADAL" clId="{6B4AEAE8-CF98-4785-8A88-859992D9DB8E}" dt="2026-03-04T13:55:45.213" v="813" actId="14100"/>
        <pc:sldMkLst>
          <pc:docMk/>
          <pc:sldMk cId="1399562692" sldId="890"/>
        </pc:sldMkLst>
        <pc:spChg chg="mod">
          <ac:chgData name="MARK FORSYTH" userId="6467108f-6d8c-465d-b436-0aaeb37b5b57" providerId="ADAL" clId="{6B4AEAE8-CF98-4785-8A88-859992D9DB8E}" dt="2026-03-04T13:55:45.213" v="813" actId="14100"/>
          <ac:spMkLst>
            <pc:docMk/>
            <pc:sldMk cId="1399562692" sldId="890"/>
            <ac:spMk id="6" creationId="{63DEF0A9-7F3F-3D10-1348-19477BA25909}"/>
          </ac:spMkLst>
        </pc:spChg>
        <pc:spChg chg="mod">
          <ac:chgData name="MARK FORSYTH" userId="6467108f-6d8c-465d-b436-0aaeb37b5b57" providerId="ADAL" clId="{6B4AEAE8-CF98-4785-8A88-859992D9DB8E}" dt="2026-03-04T13:51:41.500" v="732"/>
          <ac:spMkLst>
            <pc:docMk/>
            <pc:sldMk cId="1399562692" sldId="890"/>
            <ac:spMk id="8" creationId="{23325D41-107C-3232-FBB8-ADDA0D54665A}"/>
          </ac:spMkLst>
        </pc:spChg>
        <pc:spChg chg="mod">
          <ac:chgData name="MARK FORSYTH" userId="6467108f-6d8c-465d-b436-0aaeb37b5b57" providerId="ADAL" clId="{6B4AEAE8-CF98-4785-8A88-859992D9DB8E}" dt="2026-03-04T13:51:41.500" v="732"/>
          <ac:spMkLst>
            <pc:docMk/>
            <pc:sldMk cId="1399562692" sldId="890"/>
            <ac:spMk id="9" creationId="{92118808-22D8-C151-D369-942E2C41179D}"/>
          </ac:spMkLst>
        </pc:spChg>
        <pc:spChg chg="mod">
          <ac:chgData name="MARK FORSYTH" userId="6467108f-6d8c-465d-b436-0aaeb37b5b57" providerId="ADAL" clId="{6B4AEAE8-CF98-4785-8A88-859992D9DB8E}" dt="2026-03-04T13:51:41.500" v="732"/>
          <ac:spMkLst>
            <pc:docMk/>
            <pc:sldMk cId="1399562692" sldId="890"/>
            <ac:spMk id="14" creationId="{B5F311D7-50A4-A3C2-4E8A-DF91B089668D}"/>
          </ac:spMkLst>
        </pc:spChg>
        <pc:spChg chg="mod">
          <ac:chgData name="MARK FORSYTH" userId="6467108f-6d8c-465d-b436-0aaeb37b5b57" providerId="ADAL" clId="{6B4AEAE8-CF98-4785-8A88-859992D9DB8E}" dt="2026-03-04T13:52:37.603" v="808" actId="1038"/>
          <ac:spMkLst>
            <pc:docMk/>
            <pc:sldMk cId="1399562692" sldId="890"/>
            <ac:spMk id="15" creationId="{620494EB-49D3-8BEE-79C6-30BD25CAF5B5}"/>
          </ac:spMkLst>
        </pc:spChg>
        <pc:spChg chg="mod">
          <ac:chgData name="MARK FORSYTH" userId="6467108f-6d8c-465d-b436-0aaeb37b5b57" providerId="ADAL" clId="{6B4AEAE8-CF98-4785-8A88-859992D9DB8E}" dt="2026-03-04T13:51:41.500" v="732"/>
          <ac:spMkLst>
            <pc:docMk/>
            <pc:sldMk cId="1399562692" sldId="890"/>
            <ac:spMk id="16" creationId="{B7A5943C-DB57-216E-E170-56113FBD25C4}"/>
          </ac:spMkLst>
        </pc:spChg>
        <pc:spChg chg="mod">
          <ac:chgData name="MARK FORSYTH" userId="6467108f-6d8c-465d-b436-0aaeb37b5b57" providerId="ADAL" clId="{6B4AEAE8-CF98-4785-8A88-859992D9DB8E}" dt="2026-03-04T13:51:41.500" v="732"/>
          <ac:spMkLst>
            <pc:docMk/>
            <pc:sldMk cId="1399562692" sldId="890"/>
            <ac:spMk id="21" creationId="{A3BB6D13-D2B6-3C0A-383B-75B07D5F860E}"/>
          </ac:spMkLst>
        </pc:spChg>
        <pc:spChg chg="mod">
          <ac:chgData name="MARK FORSYTH" userId="6467108f-6d8c-465d-b436-0aaeb37b5b57" providerId="ADAL" clId="{6B4AEAE8-CF98-4785-8A88-859992D9DB8E}" dt="2026-03-04T13:51:41.500" v="732"/>
          <ac:spMkLst>
            <pc:docMk/>
            <pc:sldMk cId="1399562692" sldId="890"/>
            <ac:spMk id="22" creationId="{D6D74CC0-3C51-EE15-3210-F978F1EED6D8}"/>
          </ac:spMkLst>
        </pc:spChg>
        <pc:spChg chg="mod">
          <ac:chgData name="MARK FORSYTH" userId="6467108f-6d8c-465d-b436-0aaeb37b5b57" providerId="ADAL" clId="{6B4AEAE8-CF98-4785-8A88-859992D9DB8E}" dt="2026-03-04T13:51:41.500" v="732"/>
          <ac:spMkLst>
            <pc:docMk/>
            <pc:sldMk cId="1399562692" sldId="890"/>
            <ac:spMk id="24" creationId="{AE2A173E-7BB0-67AA-0EFE-8245765F6060}"/>
          </ac:spMkLst>
        </pc:spChg>
        <pc:spChg chg="add mod">
          <ac:chgData name="MARK FORSYTH" userId="6467108f-6d8c-465d-b436-0aaeb37b5b57" providerId="ADAL" clId="{6B4AEAE8-CF98-4785-8A88-859992D9DB8E}" dt="2026-03-04T13:53:01.624" v="811" actId="208"/>
          <ac:spMkLst>
            <pc:docMk/>
            <pc:sldMk cId="1399562692" sldId="890"/>
            <ac:spMk id="34" creationId="{6C3E3785-68C5-164E-8C5A-9707B3D05F92}"/>
          </ac:spMkLst>
        </pc:spChg>
        <pc:grpChg chg="add mod">
          <ac:chgData name="MARK FORSYTH" userId="6467108f-6d8c-465d-b436-0aaeb37b5b57" providerId="ADAL" clId="{6B4AEAE8-CF98-4785-8A88-859992D9DB8E}" dt="2026-03-04T13:51:41.500" v="732"/>
          <ac:grpSpMkLst>
            <pc:docMk/>
            <pc:sldMk cId="1399562692" sldId="890"/>
            <ac:grpSpMk id="7" creationId="{6A2F0B03-9AFF-FDD5-E046-4A1DC2A2E2BE}"/>
          </ac:grpSpMkLst>
        </pc:grpChg>
        <pc:grpChg chg="mod">
          <ac:chgData name="MARK FORSYTH" userId="6467108f-6d8c-465d-b436-0aaeb37b5b57" providerId="ADAL" clId="{6B4AEAE8-CF98-4785-8A88-859992D9DB8E}" dt="2026-03-04T13:51:41.500" v="732"/>
          <ac:grpSpMkLst>
            <pc:docMk/>
            <pc:sldMk cId="1399562692" sldId="890"/>
            <ac:grpSpMk id="23" creationId="{21593105-88C5-6BE7-5DC6-D7F42C13AE6B}"/>
          </ac:grpSpMkLst>
        </pc:grpChg>
        <pc:cxnChg chg="mod">
          <ac:chgData name="MARK FORSYTH" userId="6467108f-6d8c-465d-b436-0aaeb37b5b57" providerId="ADAL" clId="{6B4AEAE8-CF98-4785-8A88-859992D9DB8E}" dt="2026-03-04T13:52:37.603" v="808" actId="1038"/>
          <ac:cxnSpMkLst>
            <pc:docMk/>
            <pc:sldMk cId="1399562692" sldId="890"/>
            <ac:cxnSpMk id="17" creationId="{E32C1D35-E6E9-6492-29CA-C845C9C85EC9}"/>
          </ac:cxnSpMkLst>
        </pc:cxnChg>
        <pc:cxnChg chg="mod">
          <ac:chgData name="MARK FORSYTH" userId="6467108f-6d8c-465d-b436-0aaeb37b5b57" providerId="ADAL" clId="{6B4AEAE8-CF98-4785-8A88-859992D9DB8E}" dt="2026-03-04T13:52:39.942" v="809" actId="14100"/>
          <ac:cxnSpMkLst>
            <pc:docMk/>
            <pc:sldMk cId="1399562692" sldId="890"/>
            <ac:cxnSpMk id="18" creationId="{F21687A6-CCEC-0F4E-52AD-FF1EC7CB503D}"/>
          </ac:cxnSpMkLst>
        </pc:cxnChg>
      </pc:sldChg>
      <pc:sldChg chg="addSp delSp modSp mod modNotesTx">
        <pc:chgData name="MARK FORSYTH" userId="6467108f-6d8c-465d-b436-0aaeb37b5b57" providerId="ADAL" clId="{6B4AEAE8-CF98-4785-8A88-859992D9DB8E}" dt="2026-03-04T11:51:57.680" v="210" actId="20577"/>
        <pc:sldMkLst>
          <pc:docMk/>
          <pc:sldMk cId="2636549323" sldId="891"/>
        </pc:sldMkLst>
        <pc:spChg chg="mod">
          <ac:chgData name="MARK FORSYTH" userId="6467108f-6d8c-465d-b436-0aaeb37b5b57" providerId="ADAL" clId="{6B4AEAE8-CF98-4785-8A88-859992D9DB8E}" dt="2026-03-04T11:51:45.330" v="175" actId="14100"/>
          <ac:spMkLst>
            <pc:docMk/>
            <pc:sldMk cId="2636549323" sldId="891"/>
            <ac:spMk id="6" creationId="{63DEF0A9-7F3F-3D10-1348-19477BA25909}"/>
          </ac:spMkLst>
        </pc:spChg>
        <pc:picChg chg="add mod">
          <ac:chgData name="MARK FORSYTH" userId="6467108f-6d8c-465d-b436-0aaeb37b5b57" providerId="ADAL" clId="{6B4AEAE8-CF98-4785-8A88-859992D9DB8E}" dt="2026-03-04T11:51:48.595" v="177" actId="14100"/>
          <ac:picMkLst>
            <pc:docMk/>
            <pc:sldMk cId="2636549323" sldId="891"/>
            <ac:picMk id="2" creationId="{2EB4A675-7421-31B8-6BA8-8F420F38E9E3}"/>
          </ac:picMkLst>
        </pc:picChg>
      </pc:sldChg>
      <pc:sldChg chg="addSp delSp modSp mod modNotesTx">
        <pc:chgData name="MARK FORSYTH" userId="6467108f-6d8c-465d-b436-0aaeb37b5b57" providerId="ADAL" clId="{6B4AEAE8-CF98-4785-8A88-859992D9DB8E}" dt="2026-03-04T15:23:34.050" v="1764" actId="20577"/>
        <pc:sldMkLst>
          <pc:docMk/>
          <pc:sldMk cId="3624668621" sldId="894"/>
        </pc:sldMkLst>
        <pc:spChg chg="add del mod">
          <ac:chgData name="MARK FORSYTH" userId="6467108f-6d8c-465d-b436-0aaeb37b5b57" providerId="ADAL" clId="{6B4AEAE8-CF98-4785-8A88-859992D9DB8E}" dt="2026-03-04T15:22:52.427" v="1728" actId="20577"/>
          <ac:spMkLst>
            <pc:docMk/>
            <pc:sldMk cId="3624668621" sldId="894"/>
            <ac:spMk id="164" creationId="{63DEF0A9-7F3F-3D10-1348-19477BA25909}"/>
          </ac:spMkLst>
        </pc:spChg>
        <pc:picChg chg="add mod">
          <ac:chgData name="MARK FORSYTH" userId="6467108f-6d8c-465d-b436-0aaeb37b5b57" providerId="ADAL" clId="{6B4AEAE8-CF98-4785-8A88-859992D9DB8E}" dt="2026-03-04T15:22:59.401" v="1731" actId="1076"/>
          <ac:picMkLst>
            <pc:docMk/>
            <pc:sldMk cId="3624668621" sldId="894"/>
            <ac:picMk id="11" creationId="{F8A3BBD7-5CC6-2F72-A69E-66C1700D67AB}"/>
          </ac:picMkLst>
        </pc:picChg>
      </pc:sldChg>
      <pc:sldChg chg="addSp delSp modSp mod modNotesTx">
        <pc:chgData name="MARK FORSYTH" userId="6467108f-6d8c-465d-b436-0aaeb37b5b57" providerId="ADAL" clId="{6B4AEAE8-CF98-4785-8A88-859992D9DB8E}" dt="2026-03-04T14:13:50.666" v="982" actId="1076"/>
        <pc:sldMkLst>
          <pc:docMk/>
          <pc:sldMk cId="1135480281" sldId="895"/>
        </pc:sldMkLst>
        <pc:spChg chg="mod">
          <ac:chgData name="MARK FORSYTH" userId="6467108f-6d8c-465d-b436-0aaeb37b5b57" providerId="ADAL" clId="{6B4AEAE8-CF98-4785-8A88-859992D9DB8E}" dt="2026-03-04T14:11:31.354" v="930" actId="14100"/>
          <ac:spMkLst>
            <pc:docMk/>
            <pc:sldMk cId="1135480281" sldId="895"/>
            <ac:spMk id="6" creationId="{63DEF0A9-7F3F-3D10-1348-19477BA25909}"/>
          </ac:spMkLst>
        </pc:spChg>
        <pc:picChg chg="add mod">
          <ac:chgData name="MARK FORSYTH" userId="6467108f-6d8c-465d-b436-0aaeb37b5b57" providerId="ADAL" clId="{6B4AEAE8-CF98-4785-8A88-859992D9DB8E}" dt="2026-03-04T14:13:46.242" v="980" actId="1076"/>
          <ac:picMkLst>
            <pc:docMk/>
            <pc:sldMk cId="1135480281" sldId="895"/>
            <ac:picMk id="12" creationId="{96EFD3D2-58D7-2357-9DB8-3320487304D2}"/>
          </ac:picMkLst>
        </pc:picChg>
        <pc:picChg chg="add mod">
          <ac:chgData name="MARK FORSYTH" userId="6467108f-6d8c-465d-b436-0aaeb37b5b57" providerId="ADAL" clId="{6B4AEAE8-CF98-4785-8A88-859992D9DB8E}" dt="2026-03-04T14:13:50.666" v="982" actId="1076"/>
          <ac:picMkLst>
            <pc:docMk/>
            <pc:sldMk cId="1135480281" sldId="895"/>
            <ac:picMk id="14" creationId="{B40031D3-D6C5-BF62-B39A-C27B0DB93482}"/>
          </ac:picMkLst>
        </pc:picChg>
      </pc:sldChg>
      <pc:sldChg chg="addSp modSp mod">
        <pc:chgData name="MARK FORSYTH" userId="6467108f-6d8c-465d-b436-0aaeb37b5b57" providerId="ADAL" clId="{6B4AEAE8-CF98-4785-8A88-859992D9DB8E}" dt="2026-03-04T14:14:05.521" v="986" actId="14100"/>
        <pc:sldMkLst>
          <pc:docMk/>
          <pc:sldMk cId="2569874914" sldId="896"/>
        </pc:sldMkLst>
        <pc:picChg chg="add mod">
          <ac:chgData name="MARK FORSYTH" userId="6467108f-6d8c-465d-b436-0aaeb37b5b57" providerId="ADAL" clId="{6B4AEAE8-CF98-4785-8A88-859992D9DB8E}" dt="2026-03-04T14:14:05.521" v="986" actId="14100"/>
          <ac:picMkLst>
            <pc:docMk/>
            <pc:sldMk cId="2569874914" sldId="896"/>
            <ac:picMk id="2" creationId="{7B02BFFE-CA2A-636B-47F2-882769454980}"/>
          </ac:picMkLst>
        </pc:picChg>
      </pc:sldChg>
      <pc:sldChg chg="addSp modSp mod">
        <pc:chgData name="MARK FORSYTH" userId="6467108f-6d8c-465d-b436-0aaeb37b5b57" providerId="ADAL" clId="{6B4AEAE8-CF98-4785-8A88-859992D9DB8E}" dt="2026-03-04T14:18:15.159" v="1271" actId="20577"/>
        <pc:sldMkLst>
          <pc:docMk/>
          <pc:sldMk cId="3991164535" sldId="897"/>
        </pc:sldMkLst>
        <pc:spChg chg="mod">
          <ac:chgData name="MARK FORSYTH" userId="6467108f-6d8c-465d-b436-0aaeb37b5b57" providerId="ADAL" clId="{6B4AEAE8-CF98-4785-8A88-859992D9DB8E}" dt="2026-03-04T14:18:15.159" v="1271" actId="20577"/>
          <ac:spMkLst>
            <pc:docMk/>
            <pc:sldMk cId="3991164535" sldId="897"/>
            <ac:spMk id="6" creationId="{63DEF0A9-7F3F-3D10-1348-19477BA25909}"/>
          </ac:spMkLst>
        </pc:spChg>
        <pc:picChg chg="add mod">
          <ac:chgData name="MARK FORSYTH" userId="6467108f-6d8c-465d-b436-0aaeb37b5b57" providerId="ADAL" clId="{6B4AEAE8-CF98-4785-8A88-859992D9DB8E}" dt="2026-03-04T14:14:44.649" v="989" actId="14100"/>
          <ac:picMkLst>
            <pc:docMk/>
            <pc:sldMk cId="3991164535" sldId="897"/>
            <ac:picMk id="2" creationId="{753E9A0E-7C93-0E2C-2B8E-7DB155EB282B}"/>
          </ac:picMkLst>
        </pc:picChg>
      </pc:sldChg>
      <pc:sldChg chg="addSp delSp modSp mod modNotesTx">
        <pc:chgData name="MARK FORSYTH" userId="6467108f-6d8c-465d-b436-0aaeb37b5b57" providerId="ADAL" clId="{6B4AEAE8-CF98-4785-8A88-859992D9DB8E}" dt="2026-03-04T14:25:39.756" v="1481" actId="20577"/>
        <pc:sldMkLst>
          <pc:docMk/>
          <pc:sldMk cId="2320867922" sldId="898"/>
        </pc:sldMkLst>
        <pc:spChg chg="mod">
          <ac:chgData name="MARK FORSYTH" userId="6467108f-6d8c-465d-b436-0aaeb37b5b57" providerId="ADAL" clId="{6B4AEAE8-CF98-4785-8A88-859992D9DB8E}" dt="2026-03-04T14:21:01.445" v="1275"/>
          <ac:spMkLst>
            <pc:docMk/>
            <pc:sldMk cId="2320867922" sldId="898"/>
            <ac:spMk id="3" creationId="{6C1A1792-3190-9C06-D3C5-CA4CB02CE0F6}"/>
          </ac:spMkLst>
        </pc:spChg>
        <pc:spChg chg="mod">
          <ac:chgData name="MARK FORSYTH" userId="6467108f-6d8c-465d-b436-0aaeb37b5b57" providerId="ADAL" clId="{6B4AEAE8-CF98-4785-8A88-859992D9DB8E}" dt="2026-03-04T14:21:01.445" v="1275"/>
          <ac:spMkLst>
            <pc:docMk/>
            <pc:sldMk cId="2320867922" sldId="898"/>
            <ac:spMk id="4" creationId="{DFA61B9A-A515-28EC-2B01-3BE1452A9E1D}"/>
          </ac:spMkLst>
        </pc:spChg>
        <pc:spChg chg="mod">
          <ac:chgData name="MARK FORSYTH" userId="6467108f-6d8c-465d-b436-0aaeb37b5b57" providerId="ADAL" clId="{6B4AEAE8-CF98-4785-8A88-859992D9DB8E}" dt="2026-03-04T14:22:55.617" v="1345" actId="1076"/>
          <ac:spMkLst>
            <pc:docMk/>
            <pc:sldMk cId="2320867922" sldId="898"/>
            <ac:spMk id="5" creationId="{977C994D-10BE-0914-16E5-B4836D05AFF2}"/>
          </ac:spMkLst>
        </pc:spChg>
        <pc:spChg chg="mod">
          <ac:chgData name="MARK FORSYTH" userId="6467108f-6d8c-465d-b436-0aaeb37b5b57" providerId="ADAL" clId="{6B4AEAE8-CF98-4785-8A88-859992D9DB8E}" dt="2026-03-04T14:21:38.334" v="1301" actId="1038"/>
          <ac:spMkLst>
            <pc:docMk/>
            <pc:sldMk cId="2320867922" sldId="898"/>
            <ac:spMk id="8" creationId="{725D178F-0EAA-F2C4-1D62-AAF16B8ED0FD}"/>
          </ac:spMkLst>
        </pc:spChg>
        <pc:spChg chg="mod">
          <ac:chgData name="MARK FORSYTH" userId="6467108f-6d8c-465d-b436-0aaeb37b5b57" providerId="ADAL" clId="{6B4AEAE8-CF98-4785-8A88-859992D9DB8E}" dt="2026-03-04T14:21:01.445" v="1275"/>
          <ac:spMkLst>
            <pc:docMk/>
            <pc:sldMk cId="2320867922" sldId="898"/>
            <ac:spMk id="9" creationId="{815491C5-6F7A-2040-B57D-C56D577CBB0E}"/>
          </ac:spMkLst>
        </pc:spChg>
        <pc:spChg chg="mod">
          <ac:chgData name="MARK FORSYTH" userId="6467108f-6d8c-465d-b436-0aaeb37b5b57" providerId="ADAL" clId="{6B4AEAE8-CF98-4785-8A88-859992D9DB8E}" dt="2026-03-04T14:21:13.968" v="1278" actId="1076"/>
          <ac:spMkLst>
            <pc:docMk/>
            <pc:sldMk cId="2320867922" sldId="898"/>
            <ac:spMk id="14" creationId="{72F7FB65-CE69-EC63-9208-3C0AF28EC297}"/>
          </ac:spMkLst>
        </pc:spChg>
        <pc:spChg chg="mod">
          <ac:chgData name="MARK FORSYTH" userId="6467108f-6d8c-465d-b436-0aaeb37b5b57" providerId="ADAL" clId="{6B4AEAE8-CF98-4785-8A88-859992D9DB8E}" dt="2026-03-04T14:21:09.583" v="1277" actId="1076"/>
          <ac:spMkLst>
            <pc:docMk/>
            <pc:sldMk cId="2320867922" sldId="898"/>
            <ac:spMk id="15" creationId="{0A7EEC3B-6568-F81A-F8FB-6F7E0AE980C9}"/>
          </ac:spMkLst>
        </pc:spChg>
        <pc:spChg chg="mod">
          <ac:chgData name="MARK FORSYTH" userId="6467108f-6d8c-465d-b436-0aaeb37b5b57" providerId="ADAL" clId="{6B4AEAE8-CF98-4785-8A88-859992D9DB8E}" dt="2026-03-04T14:21:16.640" v="1279" actId="1076"/>
          <ac:spMkLst>
            <pc:docMk/>
            <pc:sldMk cId="2320867922" sldId="898"/>
            <ac:spMk id="16" creationId="{F8146B76-23B6-E66D-B309-6AA2B8CA3BC0}"/>
          </ac:spMkLst>
        </pc:spChg>
        <pc:spChg chg="mod">
          <ac:chgData name="MARK FORSYTH" userId="6467108f-6d8c-465d-b436-0aaeb37b5b57" providerId="ADAL" clId="{6B4AEAE8-CF98-4785-8A88-859992D9DB8E}" dt="2026-03-04T14:23:01.839" v="1347" actId="14100"/>
          <ac:spMkLst>
            <pc:docMk/>
            <pc:sldMk cId="2320867922" sldId="898"/>
            <ac:spMk id="17" creationId="{E62E6383-6A6E-F75C-B5D9-BE08608B2095}"/>
          </ac:spMkLst>
        </pc:spChg>
        <pc:spChg chg="mod">
          <ac:chgData name="MARK FORSYTH" userId="6467108f-6d8c-465d-b436-0aaeb37b5b57" providerId="ADAL" clId="{6B4AEAE8-CF98-4785-8A88-859992D9DB8E}" dt="2026-03-04T14:23:11.551" v="1348" actId="164"/>
          <ac:spMkLst>
            <pc:docMk/>
            <pc:sldMk cId="2320867922" sldId="898"/>
            <ac:spMk id="36" creationId="{00000000-0000-0000-0000-000000000000}"/>
          </ac:spMkLst>
        </pc:spChg>
        <pc:spChg chg="mod">
          <ac:chgData name="MARK FORSYTH" userId="6467108f-6d8c-465d-b436-0aaeb37b5b57" providerId="ADAL" clId="{6B4AEAE8-CF98-4785-8A88-859992D9DB8E}" dt="2026-03-04T14:23:11.551" v="1348" actId="164"/>
          <ac:spMkLst>
            <pc:docMk/>
            <pc:sldMk cId="2320867922" sldId="898"/>
            <ac:spMk id="38" creationId="{00000000-0000-0000-0000-000000000000}"/>
          </ac:spMkLst>
        </pc:spChg>
        <pc:grpChg chg="add mod">
          <ac:chgData name="MARK FORSYTH" userId="6467108f-6d8c-465d-b436-0aaeb37b5b57" providerId="ADAL" clId="{6B4AEAE8-CF98-4785-8A88-859992D9DB8E}" dt="2026-03-04T14:23:43.237" v="1349" actId="164"/>
          <ac:grpSpMkLst>
            <pc:docMk/>
            <pc:sldMk cId="2320867922" sldId="898"/>
            <ac:grpSpMk id="2" creationId="{96E75B46-9AA6-118D-5821-2EC5B8376FB2}"/>
          </ac:grpSpMkLst>
        </pc:grpChg>
        <pc:grpChg chg="add mod">
          <ac:chgData name="MARK FORSYTH" userId="6467108f-6d8c-465d-b436-0aaeb37b5b57" providerId="ADAL" clId="{6B4AEAE8-CF98-4785-8A88-859992D9DB8E}" dt="2026-03-04T14:23:43.237" v="1349" actId="164"/>
          <ac:grpSpMkLst>
            <pc:docMk/>
            <pc:sldMk cId="2320867922" sldId="898"/>
            <ac:grpSpMk id="31" creationId="{D4EF9FD3-61DC-72B4-D122-80856BB6E5AC}"/>
          </ac:grpSpMkLst>
        </pc:grpChg>
        <pc:grpChg chg="add mod">
          <ac:chgData name="MARK FORSYTH" userId="6467108f-6d8c-465d-b436-0aaeb37b5b57" providerId="ADAL" clId="{6B4AEAE8-CF98-4785-8A88-859992D9DB8E}" dt="2026-03-04T14:23:43.237" v="1349" actId="164"/>
          <ac:grpSpMkLst>
            <pc:docMk/>
            <pc:sldMk cId="2320867922" sldId="898"/>
            <ac:grpSpMk id="32" creationId="{DF471CB5-B59A-04B7-E9FC-01A9F93B25B9}"/>
          </ac:grpSpMkLst>
        </pc:grpChg>
        <pc:cxnChg chg="mod">
          <ac:chgData name="MARK FORSYTH" userId="6467108f-6d8c-465d-b436-0aaeb37b5b57" providerId="ADAL" clId="{6B4AEAE8-CF98-4785-8A88-859992D9DB8E}" dt="2026-03-04T14:21:38.334" v="1301" actId="1038"/>
          <ac:cxnSpMkLst>
            <pc:docMk/>
            <pc:sldMk cId="2320867922" sldId="898"/>
            <ac:cxnSpMk id="10" creationId="{B7B45D73-665F-7EC4-75A1-6CB06A64EC00}"/>
          </ac:cxnSpMkLst>
        </pc:cxnChg>
        <pc:cxnChg chg="mod">
          <ac:chgData name="MARK FORSYTH" userId="6467108f-6d8c-465d-b436-0aaeb37b5b57" providerId="ADAL" clId="{6B4AEAE8-CF98-4785-8A88-859992D9DB8E}" dt="2026-03-04T14:21:38.334" v="1301" actId="1038"/>
          <ac:cxnSpMkLst>
            <pc:docMk/>
            <pc:sldMk cId="2320867922" sldId="898"/>
            <ac:cxnSpMk id="12" creationId="{090FDFB6-7C18-77D3-CA21-D5E9DB26C83E}"/>
          </ac:cxnSpMkLst>
        </pc:cxnChg>
        <pc:cxnChg chg="mod ord">
          <ac:chgData name="MARK FORSYTH" userId="6467108f-6d8c-465d-b436-0aaeb37b5b57" providerId="ADAL" clId="{6B4AEAE8-CF98-4785-8A88-859992D9DB8E}" dt="2026-03-04T14:23:11.551" v="1348" actId="164"/>
          <ac:cxnSpMkLst>
            <pc:docMk/>
            <pc:sldMk cId="2320867922" sldId="898"/>
            <ac:cxnSpMk id="37" creationId="{00000000-0000-0000-0000-000000000000}"/>
          </ac:cxnSpMkLst>
        </pc:cxnChg>
      </pc:sldChg>
      <pc:sldChg chg="addSp delSp modSp mod modNotesTx">
        <pc:chgData name="MARK FORSYTH" userId="6467108f-6d8c-465d-b436-0aaeb37b5b57" providerId="ADAL" clId="{6B4AEAE8-CF98-4785-8A88-859992D9DB8E}" dt="2026-03-04T14:25:45.252" v="1482" actId="20577"/>
        <pc:sldMkLst>
          <pc:docMk/>
          <pc:sldMk cId="3165311692" sldId="899"/>
        </pc:sldMkLst>
        <pc:spChg chg="mod">
          <ac:chgData name="MARK FORSYTH" userId="6467108f-6d8c-465d-b436-0aaeb37b5b57" providerId="ADAL" clId="{6B4AEAE8-CF98-4785-8A88-859992D9DB8E}" dt="2026-03-04T14:24:10.889" v="1401" actId="1036"/>
          <ac:spMkLst>
            <pc:docMk/>
            <pc:sldMk cId="3165311692" sldId="899"/>
            <ac:spMk id="9" creationId="{38B6D85A-86A4-134F-6F63-56B2653A5290}"/>
          </ac:spMkLst>
        </pc:spChg>
        <pc:spChg chg="mod">
          <ac:chgData name="MARK FORSYTH" userId="6467108f-6d8c-465d-b436-0aaeb37b5b57" providerId="ADAL" clId="{6B4AEAE8-CF98-4785-8A88-859992D9DB8E}" dt="2026-03-04T14:24:13.197" v="1410" actId="1036"/>
          <ac:spMkLst>
            <pc:docMk/>
            <pc:sldMk cId="3165311692" sldId="899"/>
            <ac:spMk id="10" creationId="{B6651CB4-5F2A-2B3B-6EB6-BD674CA3C868}"/>
          </ac:spMkLst>
        </pc:spChg>
        <pc:spChg chg="mod">
          <ac:chgData name="MARK FORSYTH" userId="6467108f-6d8c-465d-b436-0aaeb37b5b57" providerId="ADAL" clId="{6B4AEAE8-CF98-4785-8A88-859992D9DB8E}" dt="2026-03-04T14:23:58.711" v="1356"/>
          <ac:spMkLst>
            <pc:docMk/>
            <pc:sldMk cId="3165311692" sldId="899"/>
            <ac:spMk id="11" creationId="{85669F3E-4192-BC2C-CCC5-E6DC71D4B3FD}"/>
          </ac:spMkLst>
        </pc:spChg>
        <pc:spChg chg="mod">
          <ac:chgData name="MARK FORSYTH" userId="6467108f-6d8c-465d-b436-0aaeb37b5b57" providerId="ADAL" clId="{6B4AEAE8-CF98-4785-8A88-859992D9DB8E}" dt="2026-03-04T14:24:08.636" v="1382" actId="1036"/>
          <ac:spMkLst>
            <pc:docMk/>
            <pc:sldMk cId="3165311692" sldId="899"/>
            <ac:spMk id="12" creationId="{6FC5D987-1055-2EDC-04AD-08DF07AE53AA}"/>
          </ac:spMkLst>
        </pc:spChg>
        <pc:spChg chg="mod">
          <ac:chgData name="MARK FORSYTH" userId="6467108f-6d8c-465d-b436-0aaeb37b5b57" providerId="ADAL" clId="{6B4AEAE8-CF98-4785-8A88-859992D9DB8E}" dt="2026-03-04T14:23:58.711" v="1356"/>
          <ac:spMkLst>
            <pc:docMk/>
            <pc:sldMk cId="3165311692" sldId="899"/>
            <ac:spMk id="20" creationId="{A57176E1-3ED9-2452-1358-9CF738DF36CA}"/>
          </ac:spMkLst>
        </pc:spChg>
        <pc:spChg chg="mod">
          <ac:chgData name="MARK FORSYTH" userId="6467108f-6d8c-465d-b436-0aaeb37b5b57" providerId="ADAL" clId="{6B4AEAE8-CF98-4785-8A88-859992D9DB8E}" dt="2026-03-04T14:24:21.686" v="1412" actId="1076"/>
          <ac:spMkLst>
            <pc:docMk/>
            <pc:sldMk cId="3165311692" sldId="899"/>
            <ac:spMk id="21" creationId="{37CAC2EC-F8FD-9304-73D2-C873C542431D}"/>
          </ac:spMkLst>
        </pc:spChg>
        <pc:spChg chg="mod">
          <ac:chgData name="MARK FORSYTH" userId="6467108f-6d8c-465d-b436-0aaeb37b5b57" providerId="ADAL" clId="{6B4AEAE8-CF98-4785-8A88-859992D9DB8E}" dt="2026-03-04T14:23:58.711" v="1356"/>
          <ac:spMkLst>
            <pc:docMk/>
            <pc:sldMk cId="3165311692" sldId="899"/>
            <ac:spMk id="22" creationId="{1FFBF875-85B2-CB7D-6BD8-377830714998}"/>
          </ac:spMkLst>
        </pc:spChg>
        <pc:spChg chg="mod">
          <ac:chgData name="MARK FORSYTH" userId="6467108f-6d8c-465d-b436-0aaeb37b5b57" providerId="ADAL" clId="{6B4AEAE8-CF98-4785-8A88-859992D9DB8E}" dt="2026-03-04T14:24:18.671" v="1411" actId="1076"/>
          <ac:spMkLst>
            <pc:docMk/>
            <pc:sldMk cId="3165311692" sldId="899"/>
            <ac:spMk id="24" creationId="{B3A20D2D-D018-2E6C-5B6F-EC8AA915F417}"/>
          </ac:spMkLst>
        </pc:spChg>
        <pc:spChg chg="mod">
          <ac:chgData name="MARK FORSYTH" userId="6467108f-6d8c-465d-b436-0aaeb37b5b57" providerId="ADAL" clId="{6B4AEAE8-CF98-4785-8A88-859992D9DB8E}" dt="2026-03-04T14:24:36.857" v="1439" actId="1035"/>
          <ac:spMkLst>
            <pc:docMk/>
            <pc:sldMk cId="3165311692" sldId="899"/>
            <ac:spMk id="25" creationId="{796B2F4B-376E-D0EB-5F83-2C5C2F0555BD}"/>
          </ac:spMkLst>
        </pc:spChg>
        <pc:spChg chg="mod">
          <ac:chgData name="MARK FORSYTH" userId="6467108f-6d8c-465d-b436-0aaeb37b5b57" providerId="ADAL" clId="{6B4AEAE8-CF98-4785-8A88-859992D9DB8E}" dt="2026-03-04T14:23:58.711" v="1356"/>
          <ac:spMkLst>
            <pc:docMk/>
            <pc:sldMk cId="3165311692" sldId="899"/>
            <ac:spMk id="26" creationId="{6D96EAB7-ABF7-B4F8-DA6B-F89AB55B1F69}"/>
          </ac:spMkLst>
        </pc:spChg>
        <pc:grpChg chg="mod">
          <ac:chgData name="MARK FORSYTH" userId="6467108f-6d8c-465d-b436-0aaeb37b5b57" providerId="ADAL" clId="{6B4AEAE8-CF98-4785-8A88-859992D9DB8E}" dt="2026-03-04T14:24:01.946" v="1357" actId="1076"/>
          <ac:grpSpMkLst>
            <pc:docMk/>
            <pc:sldMk cId="3165311692" sldId="899"/>
            <ac:grpSpMk id="3" creationId="{CB1BF0D2-97CE-3A1C-FD5E-2A4B3FFE249F}"/>
          </ac:grpSpMkLst>
        </pc:grpChg>
        <pc:cxnChg chg="mod">
          <ac:chgData name="MARK FORSYTH" userId="6467108f-6d8c-465d-b436-0aaeb37b5b57" providerId="ADAL" clId="{6B4AEAE8-CF98-4785-8A88-859992D9DB8E}" dt="2026-03-04T14:24:13.197" v="1410" actId="1036"/>
          <ac:cxnSpMkLst>
            <pc:docMk/>
            <pc:sldMk cId="3165311692" sldId="899"/>
            <ac:cxnSpMk id="13" creationId="{10FCB916-5212-A969-9A3D-EACA81C21C38}"/>
          </ac:cxnSpMkLst>
        </pc:cxnChg>
        <pc:cxnChg chg="mod">
          <ac:chgData name="MARK FORSYTH" userId="6467108f-6d8c-465d-b436-0aaeb37b5b57" providerId="ADAL" clId="{6B4AEAE8-CF98-4785-8A88-859992D9DB8E}" dt="2026-03-04T14:24:13.197" v="1410" actId="1036"/>
          <ac:cxnSpMkLst>
            <pc:docMk/>
            <pc:sldMk cId="3165311692" sldId="899"/>
            <ac:cxnSpMk id="14" creationId="{85B6CFAD-5076-3BA0-CC44-96735BB03218}"/>
          </ac:cxnSpMkLst>
        </pc:cxnChg>
        <pc:cxnChg chg="mod">
          <ac:chgData name="MARK FORSYTH" userId="6467108f-6d8c-465d-b436-0aaeb37b5b57" providerId="ADAL" clId="{6B4AEAE8-CF98-4785-8A88-859992D9DB8E}" dt="2026-03-04T14:24:10.889" v="1401" actId="1036"/>
          <ac:cxnSpMkLst>
            <pc:docMk/>
            <pc:sldMk cId="3165311692" sldId="899"/>
            <ac:cxnSpMk id="17" creationId="{8CF979F4-3C64-1112-370C-9594EC3CF6D7}"/>
          </ac:cxnSpMkLst>
        </pc:cxnChg>
        <pc:cxnChg chg="mod">
          <ac:chgData name="MARK FORSYTH" userId="6467108f-6d8c-465d-b436-0aaeb37b5b57" providerId="ADAL" clId="{6B4AEAE8-CF98-4785-8A88-859992D9DB8E}" dt="2026-03-04T14:24:10.889" v="1401" actId="1036"/>
          <ac:cxnSpMkLst>
            <pc:docMk/>
            <pc:sldMk cId="3165311692" sldId="899"/>
            <ac:cxnSpMk id="19" creationId="{68C13EEF-5D3E-6BBC-11AB-C115F0E5BA1F}"/>
          </ac:cxnSpMkLst>
        </pc:cxnChg>
        <pc:cxnChg chg="mod">
          <ac:chgData name="MARK FORSYTH" userId="6467108f-6d8c-465d-b436-0aaeb37b5b57" providerId="ADAL" clId="{6B4AEAE8-CF98-4785-8A88-859992D9DB8E}" dt="2026-03-04T14:25:16.998" v="1446" actId="1582"/>
          <ac:cxnSpMkLst>
            <pc:docMk/>
            <pc:sldMk cId="3165311692" sldId="899"/>
            <ac:cxnSpMk id="27" creationId="{F31F9F91-E1B7-7F1D-2048-11815A7D3237}"/>
          </ac:cxnSpMkLst>
        </pc:cxnChg>
        <pc:cxnChg chg="add mod">
          <ac:chgData name="MARK FORSYTH" userId="6467108f-6d8c-465d-b436-0aaeb37b5b57" providerId="ADAL" clId="{6B4AEAE8-CF98-4785-8A88-859992D9DB8E}" dt="2026-03-04T14:25:02.798" v="1445" actId="14100"/>
          <ac:cxnSpMkLst>
            <pc:docMk/>
            <pc:sldMk cId="3165311692" sldId="899"/>
            <ac:cxnSpMk id="30" creationId="{CAEB02EA-09BF-1856-E77F-9FDEC3B0B477}"/>
          </ac:cxnSpMkLst>
        </pc:cxnChg>
      </pc:sldChg>
      <pc:sldChg chg="addSp delSp modSp add mod modNotesTx">
        <pc:chgData name="MARK FORSYTH" userId="6467108f-6d8c-465d-b436-0aaeb37b5b57" providerId="ADAL" clId="{6B4AEAE8-CF98-4785-8A88-859992D9DB8E}" dt="2026-03-04T13:28:26.641" v="250" actId="20577"/>
        <pc:sldMkLst>
          <pc:docMk/>
          <pc:sldMk cId="2714098432" sldId="905"/>
        </pc:sldMkLst>
        <pc:spChg chg="mod">
          <ac:chgData name="MARK FORSYTH" userId="6467108f-6d8c-465d-b436-0aaeb37b5b57" providerId="ADAL" clId="{6B4AEAE8-CF98-4785-8A88-859992D9DB8E}" dt="2026-03-04T13:12:28.249" v="232" actId="6549"/>
          <ac:spMkLst>
            <pc:docMk/>
            <pc:sldMk cId="2714098432" sldId="905"/>
            <ac:spMk id="6" creationId="{5995C999-6F77-EE79-11CA-89607F97455C}"/>
          </ac:spMkLst>
        </pc:spChg>
        <pc:picChg chg="add mod">
          <ac:chgData name="MARK FORSYTH" userId="6467108f-6d8c-465d-b436-0aaeb37b5b57" providerId="ADAL" clId="{6B4AEAE8-CF98-4785-8A88-859992D9DB8E}" dt="2026-03-04T13:28:18.556" v="236" actId="14100"/>
          <ac:picMkLst>
            <pc:docMk/>
            <pc:sldMk cId="2714098432" sldId="905"/>
            <ac:picMk id="8" creationId="{D9CE8468-9698-5C21-5002-6E7EF51FBD33}"/>
          </ac:picMkLst>
        </pc:picChg>
      </pc:sldChg>
      <pc:sldChg chg="addSp delSp modSp add mod ord modNotesTx">
        <pc:chgData name="MARK FORSYTH" userId="6467108f-6d8c-465d-b436-0aaeb37b5b57" providerId="ADAL" clId="{6B4AEAE8-CF98-4785-8A88-859992D9DB8E}" dt="2026-03-04T13:52:05.181" v="776" actId="20577"/>
        <pc:sldMkLst>
          <pc:docMk/>
          <pc:sldMk cId="34282968" sldId="906"/>
        </pc:sldMkLst>
        <pc:spChg chg="mod">
          <ac:chgData name="MARK FORSYTH" userId="6467108f-6d8c-465d-b436-0aaeb37b5b57" providerId="ADAL" clId="{6B4AEAE8-CF98-4785-8A88-859992D9DB8E}" dt="2026-03-04T13:51:36.140" v="731" actId="164"/>
          <ac:spMkLst>
            <pc:docMk/>
            <pc:sldMk cId="34282968" sldId="906"/>
            <ac:spMk id="7" creationId="{00000000-0000-0000-0000-000000000000}"/>
          </ac:spMkLst>
        </pc:spChg>
        <pc:spChg chg="mod">
          <ac:chgData name="MARK FORSYTH" userId="6467108f-6d8c-465d-b436-0aaeb37b5b57" providerId="ADAL" clId="{6B4AEAE8-CF98-4785-8A88-859992D9DB8E}" dt="2026-03-04T13:51:36.140" v="731" actId="164"/>
          <ac:spMkLst>
            <pc:docMk/>
            <pc:sldMk cId="34282968" sldId="906"/>
            <ac:spMk id="8" creationId="{00000000-0000-0000-0000-000000000000}"/>
          </ac:spMkLst>
        </pc:spChg>
        <pc:spChg chg="mod topLvl">
          <ac:chgData name="MARK FORSYTH" userId="6467108f-6d8c-465d-b436-0aaeb37b5b57" providerId="ADAL" clId="{6B4AEAE8-CF98-4785-8A88-859992D9DB8E}" dt="2026-03-04T13:51:36.140" v="731" actId="164"/>
          <ac:spMkLst>
            <pc:docMk/>
            <pc:sldMk cId="34282968" sldId="906"/>
            <ac:spMk id="10" creationId="{BE7FEF06-0B89-77C5-F8D5-2F301C5B4EE5}"/>
          </ac:spMkLst>
        </pc:spChg>
        <pc:spChg chg="mod topLvl">
          <ac:chgData name="MARK FORSYTH" userId="6467108f-6d8c-465d-b436-0aaeb37b5b57" providerId="ADAL" clId="{6B4AEAE8-CF98-4785-8A88-859992D9DB8E}" dt="2026-03-04T13:51:36.140" v="731" actId="164"/>
          <ac:spMkLst>
            <pc:docMk/>
            <pc:sldMk cId="34282968" sldId="906"/>
            <ac:spMk id="12" creationId="{7B1192F9-BA4F-6D67-2C4A-01F58984DFBA}"/>
          </ac:spMkLst>
        </pc:spChg>
        <pc:spChg chg="mod topLvl">
          <ac:chgData name="MARK FORSYTH" userId="6467108f-6d8c-465d-b436-0aaeb37b5b57" providerId="ADAL" clId="{6B4AEAE8-CF98-4785-8A88-859992D9DB8E}" dt="2026-03-04T13:51:36.140" v="731" actId="164"/>
          <ac:spMkLst>
            <pc:docMk/>
            <pc:sldMk cId="34282968" sldId="906"/>
            <ac:spMk id="13" creationId="{32EA543A-7F18-2DE8-FA50-6C316BDC30B5}"/>
          </ac:spMkLst>
        </pc:spChg>
        <pc:spChg chg="mod topLvl">
          <ac:chgData name="MARK FORSYTH" userId="6467108f-6d8c-465d-b436-0aaeb37b5b57" providerId="ADAL" clId="{6B4AEAE8-CF98-4785-8A88-859992D9DB8E}" dt="2026-03-04T13:51:36.140" v="731" actId="164"/>
          <ac:spMkLst>
            <pc:docMk/>
            <pc:sldMk cId="34282968" sldId="906"/>
            <ac:spMk id="19" creationId="{5403D701-21CF-F36C-052C-CF6616215832}"/>
          </ac:spMkLst>
        </pc:spChg>
        <pc:spChg chg="mod topLvl">
          <ac:chgData name="MARK FORSYTH" userId="6467108f-6d8c-465d-b436-0aaeb37b5b57" providerId="ADAL" clId="{6B4AEAE8-CF98-4785-8A88-859992D9DB8E}" dt="2026-03-04T13:51:36.140" v="731" actId="164"/>
          <ac:spMkLst>
            <pc:docMk/>
            <pc:sldMk cId="34282968" sldId="906"/>
            <ac:spMk id="21" creationId="{5A366504-7E2E-A4DF-37BB-C36756FAD3CD}"/>
          </ac:spMkLst>
        </pc:spChg>
        <pc:spChg chg="add mod">
          <ac:chgData name="MARK FORSYTH" userId="6467108f-6d8c-465d-b436-0aaeb37b5b57" providerId="ADAL" clId="{6B4AEAE8-CF98-4785-8A88-859992D9DB8E}" dt="2026-03-04T13:51:36.140" v="731" actId="164"/>
          <ac:spMkLst>
            <pc:docMk/>
            <pc:sldMk cId="34282968" sldId="906"/>
            <ac:spMk id="49" creationId="{CADA3F83-49B3-3A61-E34D-BC882EC37D3B}"/>
          </ac:spMkLst>
        </pc:spChg>
        <pc:grpChg chg="add mod">
          <ac:chgData name="MARK FORSYTH" userId="6467108f-6d8c-465d-b436-0aaeb37b5b57" providerId="ADAL" clId="{6B4AEAE8-CF98-4785-8A88-859992D9DB8E}" dt="2026-03-04T13:51:36.140" v="731" actId="164"/>
          <ac:grpSpMkLst>
            <pc:docMk/>
            <pc:sldMk cId="34282968" sldId="906"/>
            <ac:grpSpMk id="48" creationId="{E85DFC67-A0E0-20C9-F38B-7E08DE8B6E12}"/>
          </ac:grpSpMkLst>
        </pc:grpChg>
        <pc:grpChg chg="add mod">
          <ac:chgData name="MARK FORSYTH" userId="6467108f-6d8c-465d-b436-0aaeb37b5b57" providerId="ADAL" clId="{6B4AEAE8-CF98-4785-8A88-859992D9DB8E}" dt="2026-03-04T13:51:36.140" v="731" actId="164"/>
          <ac:grpSpMkLst>
            <pc:docMk/>
            <pc:sldMk cId="34282968" sldId="906"/>
            <ac:grpSpMk id="50" creationId="{93A1C20C-346A-14C8-1F4B-AB1A2B509D93}"/>
          </ac:grpSpMkLst>
        </pc:grpChg>
        <pc:cxnChg chg="mod topLvl">
          <ac:chgData name="MARK FORSYTH" userId="6467108f-6d8c-465d-b436-0aaeb37b5b57" providerId="ADAL" clId="{6B4AEAE8-CF98-4785-8A88-859992D9DB8E}" dt="2026-03-04T13:46:52.414" v="712" actId="1038"/>
          <ac:cxnSpMkLst>
            <pc:docMk/>
            <pc:sldMk cId="34282968" sldId="906"/>
            <ac:cxnSpMk id="15" creationId="{8072144A-B8DF-89E6-6DBC-A597CD9B179D}"/>
          </ac:cxnSpMkLst>
        </pc:cxnChg>
        <pc:cxnChg chg="mod">
          <ac:chgData name="MARK FORSYTH" userId="6467108f-6d8c-465d-b436-0aaeb37b5b57" providerId="ADAL" clId="{6B4AEAE8-CF98-4785-8A88-859992D9DB8E}" dt="2026-03-04T13:45:20.768" v="654" actId="14100"/>
          <ac:cxnSpMkLst>
            <pc:docMk/>
            <pc:sldMk cId="34282968" sldId="906"/>
            <ac:cxnSpMk id="16" creationId="{B1DDF7A7-FA28-4671-BFFE-6E48A31DFED0}"/>
          </ac:cxnSpMkLst>
        </pc:cxnChg>
        <pc:cxnChg chg="mod">
          <ac:chgData name="MARK FORSYTH" userId="6467108f-6d8c-465d-b436-0aaeb37b5b57" providerId="ADAL" clId="{6B4AEAE8-CF98-4785-8A88-859992D9DB8E}" dt="2026-03-04T13:43:11.189" v="603" actId="1038"/>
          <ac:cxnSpMkLst>
            <pc:docMk/>
            <pc:sldMk cId="34282968" sldId="906"/>
            <ac:cxnSpMk id="17" creationId="{E969F119-873B-2630-ADEE-2233C6EA2518}"/>
          </ac:cxnSpMkLst>
        </pc:cxnChg>
        <pc:cxnChg chg="mod">
          <ac:chgData name="MARK FORSYTH" userId="6467108f-6d8c-465d-b436-0aaeb37b5b57" providerId="ADAL" clId="{6B4AEAE8-CF98-4785-8A88-859992D9DB8E}" dt="2026-03-04T13:46:52.414" v="712" actId="1038"/>
          <ac:cxnSpMkLst>
            <pc:docMk/>
            <pc:sldMk cId="34282968" sldId="906"/>
            <ac:cxnSpMk id="18" creationId="{AB4287F0-1657-6792-5167-D3802A64CF42}"/>
          </ac:cxnSpMkLst>
        </pc:cxnChg>
        <pc:cxnChg chg="add mod topLvl">
          <ac:chgData name="MARK FORSYTH" userId="6467108f-6d8c-465d-b436-0aaeb37b5b57" providerId="ADAL" clId="{6B4AEAE8-CF98-4785-8A88-859992D9DB8E}" dt="2026-03-04T13:46:14.559" v="667" actId="164"/>
          <ac:cxnSpMkLst>
            <pc:docMk/>
            <pc:sldMk cId="34282968" sldId="906"/>
            <ac:cxnSpMk id="24" creationId="{13D6472C-084E-CE87-06EC-0474177A236F}"/>
          </ac:cxnSpMkLst>
        </pc:cxnChg>
        <pc:cxnChg chg="add mod topLvl">
          <ac:chgData name="MARK FORSYTH" userId="6467108f-6d8c-465d-b436-0aaeb37b5b57" providerId="ADAL" clId="{6B4AEAE8-CF98-4785-8A88-859992D9DB8E}" dt="2026-03-04T13:46:14.559" v="667" actId="164"/>
          <ac:cxnSpMkLst>
            <pc:docMk/>
            <pc:sldMk cId="34282968" sldId="906"/>
            <ac:cxnSpMk id="25" creationId="{85A4BE22-97E4-F7A6-E1E8-B3EDE937069D}"/>
          </ac:cxnSpMkLst>
        </pc:cxnChg>
        <pc:cxnChg chg="add mod topLvl">
          <ac:chgData name="MARK FORSYTH" userId="6467108f-6d8c-465d-b436-0aaeb37b5b57" providerId="ADAL" clId="{6B4AEAE8-CF98-4785-8A88-859992D9DB8E}" dt="2026-03-04T13:46:14.559" v="667" actId="164"/>
          <ac:cxnSpMkLst>
            <pc:docMk/>
            <pc:sldMk cId="34282968" sldId="906"/>
            <ac:cxnSpMk id="26" creationId="{CBC53BD1-7067-C954-8F57-5C8343731ED7}"/>
          </ac:cxnSpMkLst>
        </pc:cxnChg>
        <pc:cxnChg chg="add mod topLvl">
          <ac:chgData name="MARK FORSYTH" userId="6467108f-6d8c-465d-b436-0aaeb37b5b57" providerId="ADAL" clId="{6B4AEAE8-CF98-4785-8A88-859992D9DB8E}" dt="2026-03-04T13:46:14.559" v="667" actId="164"/>
          <ac:cxnSpMkLst>
            <pc:docMk/>
            <pc:sldMk cId="34282968" sldId="906"/>
            <ac:cxnSpMk id="27" creationId="{DCC6004C-1F03-9815-E60F-EC6EB836EE1C}"/>
          </ac:cxnSpMkLst>
        </pc:cxnChg>
        <pc:cxnChg chg="add mod topLvl">
          <ac:chgData name="MARK FORSYTH" userId="6467108f-6d8c-465d-b436-0aaeb37b5b57" providerId="ADAL" clId="{6B4AEAE8-CF98-4785-8A88-859992D9DB8E}" dt="2026-03-04T13:46:14.559" v="667" actId="164"/>
          <ac:cxnSpMkLst>
            <pc:docMk/>
            <pc:sldMk cId="34282968" sldId="906"/>
            <ac:cxnSpMk id="28" creationId="{29EE09F1-5210-30A1-D4A9-ACE85279A5CF}"/>
          </ac:cxnSpMkLst>
        </pc:cxnChg>
        <pc:cxnChg chg="add mod topLvl">
          <ac:chgData name="MARK FORSYTH" userId="6467108f-6d8c-465d-b436-0aaeb37b5b57" providerId="ADAL" clId="{6B4AEAE8-CF98-4785-8A88-859992D9DB8E}" dt="2026-03-04T13:46:14.559" v="667" actId="164"/>
          <ac:cxnSpMkLst>
            <pc:docMk/>
            <pc:sldMk cId="34282968" sldId="906"/>
            <ac:cxnSpMk id="31" creationId="{5FB98FEA-1BA5-E145-482F-1AB91BC5A7EF}"/>
          </ac:cxnSpMkLst>
        </pc:cxnChg>
        <pc:cxnChg chg="add mod">
          <ac:chgData name="MARK FORSYTH" userId="6467108f-6d8c-465d-b436-0aaeb37b5b57" providerId="ADAL" clId="{6B4AEAE8-CF98-4785-8A88-859992D9DB8E}" dt="2026-03-04T13:46:14.559" v="667" actId="164"/>
          <ac:cxnSpMkLst>
            <pc:docMk/>
            <pc:sldMk cId="34282968" sldId="906"/>
            <ac:cxnSpMk id="41" creationId="{2B3A0C20-E9D7-561C-F8B5-F66BA7680DD5}"/>
          </ac:cxnSpMkLst>
        </pc:cxnChg>
        <pc:cxnChg chg="add mod">
          <ac:chgData name="MARK FORSYTH" userId="6467108f-6d8c-465d-b436-0aaeb37b5b57" providerId="ADAL" clId="{6B4AEAE8-CF98-4785-8A88-859992D9DB8E}" dt="2026-03-04T13:46:14.559" v="667" actId="164"/>
          <ac:cxnSpMkLst>
            <pc:docMk/>
            <pc:sldMk cId="34282968" sldId="906"/>
            <ac:cxnSpMk id="44" creationId="{7299D9DF-A5D5-0813-B12F-A11603E196F0}"/>
          </ac:cxnSpMkLst>
        </pc:cxnChg>
      </pc:sldChg>
      <pc:sldChg chg="modSp add mod modNotesTx">
        <pc:chgData name="MARK FORSYTH" userId="6467108f-6d8c-465d-b436-0aaeb37b5b57" providerId="ADAL" clId="{6B4AEAE8-CF98-4785-8A88-859992D9DB8E}" dt="2026-03-04T14:00:04.843" v="826" actId="20577"/>
        <pc:sldMkLst>
          <pc:docMk/>
          <pc:sldMk cId="2862772095" sldId="907"/>
        </pc:sldMkLst>
      </pc:sldChg>
      <pc:sldChg chg="addSp delSp modSp mod modNotesTx">
        <pc:chgData name="MARK FORSYTH" userId="6467108f-6d8c-465d-b436-0aaeb37b5b57" providerId="ADAL" clId="{6B4AEAE8-CF98-4785-8A88-859992D9DB8E}" dt="2026-03-04T15:17:49.258" v="1695" actId="14100"/>
        <pc:sldMkLst>
          <pc:docMk/>
          <pc:sldMk cId="1854722279" sldId="909"/>
        </pc:sldMkLst>
        <pc:spChg chg="mod">
          <ac:chgData name="MARK FORSYTH" userId="6467108f-6d8c-465d-b436-0aaeb37b5b57" providerId="ADAL" clId="{6B4AEAE8-CF98-4785-8A88-859992D9DB8E}" dt="2026-03-04T15:17:49.258" v="1695" actId="14100"/>
          <ac:spMkLst>
            <pc:docMk/>
            <pc:sldMk cId="1854722279" sldId="909"/>
            <ac:spMk id="10" creationId="{24D5B1C4-7F3E-5687-0D77-0B90AC579E5D}"/>
          </ac:spMkLst>
        </pc:spChg>
        <pc:spChg chg="mod">
          <ac:chgData name="MARK FORSYTH" userId="6467108f-6d8c-465d-b436-0aaeb37b5b57" providerId="ADAL" clId="{6B4AEAE8-CF98-4785-8A88-859992D9DB8E}" dt="2026-03-04T15:17:49.258" v="1695" actId="14100"/>
          <ac:spMkLst>
            <pc:docMk/>
            <pc:sldMk cId="1854722279" sldId="909"/>
            <ac:spMk id="13" creationId="{EBD7DCFF-2DD9-E72C-CEC8-DA1FB195CD75}"/>
          </ac:spMkLst>
        </pc:spChg>
        <pc:spChg chg="mod">
          <ac:chgData name="MARK FORSYTH" userId="6467108f-6d8c-465d-b436-0aaeb37b5b57" providerId="ADAL" clId="{6B4AEAE8-CF98-4785-8A88-859992D9DB8E}" dt="2026-03-04T15:17:49.258" v="1695" actId="14100"/>
          <ac:spMkLst>
            <pc:docMk/>
            <pc:sldMk cId="1854722279" sldId="909"/>
            <ac:spMk id="14" creationId="{EEC94942-B4C9-BADE-014B-130B6AD865AE}"/>
          </ac:spMkLst>
        </pc:spChg>
        <pc:spChg chg="mod">
          <ac:chgData name="MARK FORSYTH" userId="6467108f-6d8c-465d-b436-0aaeb37b5b57" providerId="ADAL" clId="{6B4AEAE8-CF98-4785-8A88-859992D9DB8E}" dt="2026-03-04T15:17:49.258" v="1695" actId="14100"/>
          <ac:spMkLst>
            <pc:docMk/>
            <pc:sldMk cId="1854722279" sldId="909"/>
            <ac:spMk id="15" creationId="{8D7493DD-2BD2-66F5-93F4-BA593BBEA131}"/>
          </ac:spMkLst>
        </pc:spChg>
        <pc:grpChg chg="add mod">
          <ac:chgData name="MARK FORSYTH" userId="6467108f-6d8c-465d-b436-0aaeb37b5b57" providerId="ADAL" clId="{6B4AEAE8-CF98-4785-8A88-859992D9DB8E}" dt="2026-03-04T15:17:49.258" v="1695" actId="14100"/>
          <ac:grpSpMkLst>
            <pc:docMk/>
            <pc:sldMk cId="1854722279" sldId="909"/>
            <ac:grpSpMk id="8" creationId="{27A59308-3C57-5879-78C4-605D5D143A03}"/>
          </ac:grpSpMkLst>
        </pc:grpChg>
        <pc:picChg chg="add mod">
          <ac:chgData name="MARK FORSYTH" userId="6467108f-6d8c-465d-b436-0aaeb37b5b57" providerId="ADAL" clId="{6B4AEAE8-CF98-4785-8A88-859992D9DB8E}" dt="2026-03-04T15:17:43.842" v="1692" actId="1076"/>
          <ac:picMkLst>
            <pc:docMk/>
            <pc:sldMk cId="1854722279" sldId="909"/>
            <ac:picMk id="7" creationId="{79C3298C-C4E7-6542-0C4A-3C8F7FB1E509}"/>
          </ac:picMkLst>
        </pc:picChg>
        <pc:picChg chg="mod">
          <ac:chgData name="MARK FORSYTH" userId="6467108f-6d8c-465d-b436-0aaeb37b5b57" providerId="ADAL" clId="{6B4AEAE8-CF98-4785-8A88-859992D9DB8E}" dt="2026-03-04T15:17:49.258" v="1695" actId="14100"/>
          <ac:picMkLst>
            <pc:docMk/>
            <pc:sldMk cId="1854722279" sldId="909"/>
            <ac:picMk id="9" creationId="{E7290CB7-BB09-4452-AD06-7452DD121DBA}"/>
          </ac:picMkLst>
        </pc:picChg>
      </pc:sldChg>
      <pc:sldChg chg="addSp delSp modSp add mod modNotesTx">
        <pc:chgData name="MARK FORSYTH" userId="6467108f-6d8c-465d-b436-0aaeb37b5b57" providerId="ADAL" clId="{6B4AEAE8-CF98-4785-8A88-859992D9DB8E}" dt="2026-03-04T13:38:39.664" v="544" actId="20577"/>
        <pc:sldMkLst>
          <pc:docMk/>
          <pc:sldMk cId="1260789899" sldId="910"/>
        </pc:sldMkLst>
        <pc:spChg chg="mod">
          <ac:chgData name="MARK FORSYTH" userId="6467108f-6d8c-465d-b436-0aaeb37b5b57" providerId="ADAL" clId="{6B4AEAE8-CF98-4785-8A88-859992D9DB8E}" dt="2026-03-04T13:38:39.664" v="544" actId="20577"/>
          <ac:spMkLst>
            <pc:docMk/>
            <pc:sldMk cId="1260789899" sldId="910"/>
            <ac:spMk id="5" creationId="{A866B290-D605-6649-C169-273D956C8A39}"/>
          </ac:spMkLst>
        </pc:spChg>
        <pc:spChg chg="add mod">
          <ac:chgData name="MARK FORSYTH" userId="6467108f-6d8c-465d-b436-0aaeb37b5b57" providerId="ADAL" clId="{6B4AEAE8-CF98-4785-8A88-859992D9DB8E}" dt="2026-03-04T13:37:28.734" v="526" actId="164"/>
          <ac:spMkLst>
            <pc:docMk/>
            <pc:sldMk cId="1260789899" sldId="910"/>
            <ac:spMk id="7" creationId="{2B164650-90CC-D30D-D65F-7312EB90C665}"/>
          </ac:spMkLst>
        </pc:spChg>
        <pc:spChg chg="add mod">
          <ac:chgData name="MARK FORSYTH" userId="6467108f-6d8c-465d-b436-0aaeb37b5b57" providerId="ADAL" clId="{6B4AEAE8-CF98-4785-8A88-859992D9DB8E}" dt="2026-03-04T13:37:28.734" v="526" actId="164"/>
          <ac:spMkLst>
            <pc:docMk/>
            <pc:sldMk cId="1260789899" sldId="910"/>
            <ac:spMk id="8" creationId="{581888DB-D8D1-07CE-0C18-509082105560}"/>
          </ac:spMkLst>
        </pc:spChg>
        <pc:spChg chg="add mod">
          <ac:chgData name="MARK FORSYTH" userId="6467108f-6d8c-465d-b436-0aaeb37b5b57" providerId="ADAL" clId="{6B4AEAE8-CF98-4785-8A88-859992D9DB8E}" dt="2026-03-04T13:37:28.734" v="526" actId="164"/>
          <ac:spMkLst>
            <pc:docMk/>
            <pc:sldMk cId="1260789899" sldId="910"/>
            <ac:spMk id="9" creationId="{6E11B157-03CA-3B24-4829-FB73657A6783}"/>
          </ac:spMkLst>
        </pc:spChg>
        <pc:spChg chg="add mod">
          <ac:chgData name="MARK FORSYTH" userId="6467108f-6d8c-465d-b436-0aaeb37b5b57" providerId="ADAL" clId="{6B4AEAE8-CF98-4785-8A88-859992D9DB8E}" dt="2026-03-04T13:38:18.235" v="532" actId="14100"/>
          <ac:spMkLst>
            <pc:docMk/>
            <pc:sldMk cId="1260789899" sldId="910"/>
            <ac:spMk id="10" creationId="{9666CEB5-A6ED-388E-6280-FA6F4ED7C89D}"/>
          </ac:spMkLst>
        </pc:spChg>
        <pc:spChg chg="add mod">
          <ac:chgData name="MARK FORSYTH" userId="6467108f-6d8c-465d-b436-0aaeb37b5b57" providerId="ADAL" clId="{6B4AEAE8-CF98-4785-8A88-859992D9DB8E}" dt="2026-03-04T13:37:28.734" v="526" actId="164"/>
          <ac:spMkLst>
            <pc:docMk/>
            <pc:sldMk cId="1260789899" sldId="910"/>
            <ac:spMk id="24" creationId="{217CDF66-E134-0E3C-623C-B24168AC801B}"/>
          </ac:spMkLst>
        </pc:spChg>
        <pc:spChg chg="add mod">
          <ac:chgData name="MARK FORSYTH" userId="6467108f-6d8c-465d-b436-0aaeb37b5b57" providerId="ADAL" clId="{6B4AEAE8-CF98-4785-8A88-859992D9DB8E}" dt="2026-03-04T13:37:28.734" v="526" actId="164"/>
          <ac:spMkLst>
            <pc:docMk/>
            <pc:sldMk cId="1260789899" sldId="910"/>
            <ac:spMk id="25" creationId="{4438DB00-EC11-FBF7-6001-E4016550925B}"/>
          </ac:spMkLst>
        </pc:spChg>
        <pc:spChg chg="add mod">
          <ac:chgData name="MARK FORSYTH" userId="6467108f-6d8c-465d-b436-0aaeb37b5b57" providerId="ADAL" clId="{6B4AEAE8-CF98-4785-8A88-859992D9DB8E}" dt="2026-03-04T13:37:28.734" v="526" actId="164"/>
          <ac:spMkLst>
            <pc:docMk/>
            <pc:sldMk cId="1260789899" sldId="910"/>
            <ac:spMk id="26" creationId="{515E6269-5550-D0E1-2241-EC303E0D533F}"/>
          </ac:spMkLst>
        </pc:spChg>
        <pc:spChg chg="add mod">
          <ac:chgData name="MARK FORSYTH" userId="6467108f-6d8c-465d-b436-0aaeb37b5b57" providerId="ADAL" clId="{6B4AEAE8-CF98-4785-8A88-859992D9DB8E}" dt="2026-03-04T13:38:23.536" v="533" actId="1076"/>
          <ac:spMkLst>
            <pc:docMk/>
            <pc:sldMk cId="1260789899" sldId="910"/>
            <ac:spMk id="27" creationId="{8BFBACFA-347A-CCC0-5D88-056DE5BD7E82}"/>
          </ac:spMkLst>
        </pc:spChg>
        <pc:grpChg chg="add mod">
          <ac:chgData name="MARK FORSYTH" userId="6467108f-6d8c-465d-b436-0aaeb37b5b57" providerId="ADAL" clId="{6B4AEAE8-CF98-4785-8A88-859992D9DB8E}" dt="2026-03-04T13:38:12.457" v="531" actId="1076"/>
          <ac:grpSpMkLst>
            <pc:docMk/>
            <pc:sldMk cId="1260789899" sldId="910"/>
            <ac:grpSpMk id="28" creationId="{EA1503C2-3ABB-CE6D-2AB2-A9D2301C61D8}"/>
          </ac:grpSpMkLst>
        </pc:grpChg>
        <pc:cxnChg chg="add mod">
          <ac:chgData name="MARK FORSYTH" userId="6467108f-6d8c-465d-b436-0aaeb37b5b57" providerId="ADAL" clId="{6B4AEAE8-CF98-4785-8A88-859992D9DB8E}" dt="2026-03-04T13:32:52.984" v="278" actId="13822"/>
          <ac:cxnSpMkLst>
            <pc:docMk/>
            <pc:sldMk cId="1260789899" sldId="910"/>
            <ac:cxnSpMk id="14" creationId="{4162D45C-1520-329A-24C9-70E97365E1C1}"/>
          </ac:cxnSpMkLst>
        </pc:cxnChg>
        <pc:cxnChg chg="add mod">
          <ac:chgData name="MARK FORSYTH" userId="6467108f-6d8c-465d-b436-0aaeb37b5b57" providerId="ADAL" clId="{6B4AEAE8-CF98-4785-8A88-859992D9DB8E}" dt="2026-03-04T13:38:18.235" v="532" actId="14100"/>
          <ac:cxnSpMkLst>
            <pc:docMk/>
            <pc:sldMk cId="1260789899" sldId="910"/>
            <ac:cxnSpMk id="15" creationId="{D036FFC3-0006-782E-5EA7-64B6FDC388B7}"/>
          </ac:cxnSpMkLst>
        </pc:cxnChg>
        <pc:cxnChg chg="add mod">
          <ac:chgData name="MARK FORSYTH" userId="6467108f-6d8c-465d-b436-0aaeb37b5b57" providerId="ADAL" clId="{6B4AEAE8-CF98-4785-8A88-859992D9DB8E}" dt="2026-03-04T13:33:17.121" v="286" actId="208"/>
          <ac:cxnSpMkLst>
            <pc:docMk/>
            <pc:sldMk cId="1260789899" sldId="910"/>
            <ac:cxnSpMk id="18" creationId="{9C13EE11-571D-81CD-D7FC-BA72B1B55A46}"/>
          </ac:cxnSpMkLst>
        </pc:cxnChg>
        <pc:cxnChg chg="add mod">
          <ac:chgData name="MARK FORSYTH" userId="6467108f-6d8c-465d-b436-0aaeb37b5b57" providerId="ADAL" clId="{6B4AEAE8-CF98-4785-8A88-859992D9DB8E}" dt="2026-03-04T13:38:18.235" v="532" actId="14100"/>
          <ac:cxnSpMkLst>
            <pc:docMk/>
            <pc:sldMk cId="1260789899" sldId="910"/>
            <ac:cxnSpMk id="21" creationId="{E76DBC1D-55FF-CAE6-B097-9359BEF89B9B}"/>
          </ac:cxnSpMkLst>
        </pc:cxnChg>
      </pc:sldChg>
      <pc:sldChg chg="addSp delSp modSp add mod modNotesTx">
        <pc:chgData name="MARK FORSYTH" userId="6467108f-6d8c-465d-b436-0aaeb37b5b57" providerId="ADAL" clId="{6B4AEAE8-CF98-4785-8A88-859992D9DB8E}" dt="2026-03-04T20:01:34.263" v="1904" actId="20577"/>
        <pc:sldMkLst>
          <pc:docMk/>
          <pc:sldMk cId="3086434292" sldId="911"/>
        </pc:sldMkLst>
        <pc:spChg chg="mod">
          <ac:chgData name="MARK FORSYTH" userId="6467108f-6d8c-465d-b436-0aaeb37b5b57" providerId="ADAL" clId="{6B4AEAE8-CF98-4785-8A88-859992D9DB8E}" dt="2026-03-04T14:56:31.246" v="1514"/>
          <ac:spMkLst>
            <pc:docMk/>
            <pc:sldMk cId="3086434292" sldId="911"/>
            <ac:spMk id="9" creationId="{53371841-F56E-D17E-147F-B8D101FB7AC7}"/>
          </ac:spMkLst>
        </pc:spChg>
        <pc:spChg chg="mod">
          <ac:chgData name="MARK FORSYTH" userId="6467108f-6d8c-465d-b436-0aaeb37b5b57" providerId="ADAL" clId="{6B4AEAE8-CF98-4785-8A88-859992D9DB8E}" dt="2026-03-04T14:56:31.246" v="1514"/>
          <ac:spMkLst>
            <pc:docMk/>
            <pc:sldMk cId="3086434292" sldId="911"/>
            <ac:spMk id="10" creationId="{7A171F41-FB6B-1034-91D7-55E25C3D1FE3}"/>
          </ac:spMkLst>
        </pc:spChg>
        <pc:spChg chg="mod">
          <ac:chgData name="MARK FORSYTH" userId="6467108f-6d8c-465d-b436-0aaeb37b5b57" providerId="ADAL" clId="{6B4AEAE8-CF98-4785-8A88-859992D9DB8E}" dt="2026-03-04T14:56:31.246" v="1514"/>
          <ac:spMkLst>
            <pc:docMk/>
            <pc:sldMk cId="3086434292" sldId="911"/>
            <ac:spMk id="11" creationId="{5EE525FE-0301-2591-D0F6-3D08CE23A849}"/>
          </ac:spMkLst>
        </pc:spChg>
        <pc:spChg chg="mod">
          <ac:chgData name="MARK FORSYTH" userId="6467108f-6d8c-465d-b436-0aaeb37b5b57" providerId="ADAL" clId="{6B4AEAE8-CF98-4785-8A88-859992D9DB8E}" dt="2026-03-04T14:56:31.246" v="1514"/>
          <ac:spMkLst>
            <pc:docMk/>
            <pc:sldMk cId="3086434292" sldId="911"/>
            <ac:spMk id="12" creationId="{A1081517-5B14-BFA1-B085-0A2BA1C6E477}"/>
          </ac:spMkLst>
        </pc:spChg>
        <pc:spChg chg="mod">
          <ac:chgData name="MARK FORSYTH" userId="6467108f-6d8c-465d-b436-0aaeb37b5b57" providerId="ADAL" clId="{6B4AEAE8-CF98-4785-8A88-859992D9DB8E}" dt="2026-03-04T14:56:31.246" v="1514"/>
          <ac:spMkLst>
            <pc:docMk/>
            <pc:sldMk cId="3086434292" sldId="911"/>
            <ac:spMk id="17" creationId="{3CD2A918-C912-9EFC-E76F-DDC193356E34}"/>
          </ac:spMkLst>
        </pc:spChg>
        <pc:spChg chg="mod">
          <ac:chgData name="MARK FORSYTH" userId="6467108f-6d8c-465d-b436-0aaeb37b5b57" providerId="ADAL" clId="{6B4AEAE8-CF98-4785-8A88-859992D9DB8E}" dt="2026-03-04T14:58:54.207" v="1684" actId="1076"/>
          <ac:spMkLst>
            <pc:docMk/>
            <pc:sldMk cId="3086434292" sldId="911"/>
            <ac:spMk id="18" creationId="{32A6C2CF-A015-8884-2522-A3194ADDDD97}"/>
          </ac:spMkLst>
        </pc:spChg>
        <pc:spChg chg="mod">
          <ac:chgData name="MARK FORSYTH" userId="6467108f-6d8c-465d-b436-0aaeb37b5b57" providerId="ADAL" clId="{6B4AEAE8-CF98-4785-8A88-859992D9DB8E}" dt="2026-03-04T14:56:31.246" v="1514"/>
          <ac:spMkLst>
            <pc:docMk/>
            <pc:sldMk cId="3086434292" sldId="911"/>
            <ac:spMk id="19" creationId="{676A9F5D-41A6-D47C-6A55-B699BA72E796}"/>
          </ac:spMkLst>
        </pc:spChg>
        <pc:spChg chg="mod">
          <ac:chgData name="MARK FORSYTH" userId="6467108f-6d8c-465d-b436-0aaeb37b5b57" providerId="ADAL" clId="{6B4AEAE8-CF98-4785-8A88-859992D9DB8E}" dt="2026-03-04T14:56:42.183" v="1517" actId="20577"/>
          <ac:spMkLst>
            <pc:docMk/>
            <pc:sldMk cId="3086434292" sldId="911"/>
            <ac:spMk id="20" creationId="{83268CDB-67AC-99A5-434D-57D7E676E875}"/>
          </ac:spMkLst>
        </pc:spChg>
        <pc:spChg chg="add mod">
          <ac:chgData name="MARK FORSYTH" userId="6467108f-6d8c-465d-b436-0aaeb37b5b57" providerId="ADAL" clId="{6B4AEAE8-CF98-4785-8A88-859992D9DB8E}" dt="2026-03-04T14:57:27.999" v="1526" actId="208"/>
          <ac:spMkLst>
            <pc:docMk/>
            <pc:sldMk cId="3086434292" sldId="911"/>
            <ac:spMk id="29" creationId="{E1AA827F-4E43-74B0-E013-2E29DD73B6EF}"/>
          </ac:spMkLst>
        </pc:spChg>
        <pc:spChg chg="add mod">
          <ac:chgData name="MARK FORSYTH" userId="6467108f-6d8c-465d-b436-0aaeb37b5b57" providerId="ADAL" clId="{6B4AEAE8-CF98-4785-8A88-859992D9DB8E}" dt="2026-03-04T14:58:40.808" v="1683" actId="14100"/>
          <ac:spMkLst>
            <pc:docMk/>
            <pc:sldMk cId="3086434292" sldId="911"/>
            <ac:spMk id="34" creationId="{AF7E9AD8-48A3-A6B5-483E-BC9033240764}"/>
          </ac:spMkLst>
        </pc:spChg>
        <pc:picChg chg="add mod">
          <ac:chgData name="MARK FORSYTH" userId="6467108f-6d8c-465d-b436-0aaeb37b5b57" providerId="ADAL" clId="{6B4AEAE8-CF98-4785-8A88-859992D9DB8E}" dt="2026-03-04T19:59:40.347" v="1770" actId="1076"/>
          <ac:picMkLst>
            <pc:docMk/>
            <pc:sldMk cId="3086434292" sldId="911"/>
            <ac:picMk id="3" creationId="{44145BCD-15EB-6160-4552-894DAF9ADF36}"/>
          </ac:picMkLst>
        </pc:picChg>
        <pc:cxnChg chg="mod">
          <ac:chgData name="MARK FORSYTH" userId="6467108f-6d8c-465d-b436-0aaeb37b5b57" providerId="ADAL" clId="{6B4AEAE8-CF98-4785-8A88-859992D9DB8E}" dt="2026-03-04T14:57:03.543" v="1521" actId="14100"/>
          <ac:cxnSpMkLst>
            <pc:docMk/>
            <pc:sldMk cId="3086434292" sldId="911"/>
            <ac:cxnSpMk id="23" creationId="{B4B29822-9866-C545-FA50-55C24F912D52}"/>
          </ac:cxnSpMkLst>
        </pc:cxnChg>
        <pc:cxnChg chg="add mod">
          <ac:chgData name="MARK FORSYTH" userId="6467108f-6d8c-465d-b436-0aaeb37b5b57" providerId="ADAL" clId="{6B4AEAE8-CF98-4785-8A88-859992D9DB8E}" dt="2026-03-04T14:57:40.696" v="1529" actId="14100"/>
          <ac:cxnSpMkLst>
            <pc:docMk/>
            <pc:sldMk cId="3086434292" sldId="911"/>
            <ac:cxnSpMk id="26" creationId="{3119E107-AE53-9F96-9610-CB452A3927F3}"/>
          </ac:cxnSpMkLst>
        </pc:cxnChg>
      </pc:sldChg>
    </pc:docChg>
  </pc:docChgLst>
  <pc:docChgLst>
    <pc:chgData name="Andrasko, Rhiannon" userId="S::rhiannon.andrasko@wjec.co.uk::15be4c62-2de6-4343-a7f4-3c209826edd1" providerId="AD" clId="Web-{3D5EDC65-C8ED-610C-8E73-827DE91C92E4}"/>
    <pc:docChg chg="mod">
      <pc:chgData name="Andrasko, Rhiannon" userId="S::rhiannon.andrasko@wjec.co.uk::15be4c62-2de6-4343-a7f4-3c209826edd1" providerId="AD" clId="Web-{3D5EDC65-C8ED-610C-8E73-827DE91C92E4}" dt="2026-03-19T13:29:50.648" v="0"/>
      <pc:docMkLst>
        <pc:docMk/>
      </pc:docMkLst>
    </pc:docChg>
  </pc:docChgLst>
  <pc:docChgLst>
    <pc:chgData name="Williams, Sian" userId="f643701a-3517-4348-bd1c-bbad90f72c55" providerId="ADAL" clId="{66DBB4B2-6617-4A67-9DB0-51A02D214305}"/>
    <pc:docChg chg="modSld modMainMaster">
      <pc:chgData name="Williams, Sian" userId="f643701a-3517-4348-bd1c-bbad90f72c55" providerId="ADAL" clId="{66DBB4B2-6617-4A67-9DB0-51A02D214305}" dt="2026-03-18T14:40:38.447" v="27" actId="113"/>
      <pc:docMkLst>
        <pc:docMk/>
      </pc:docMkLst>
      <pc:sldChg chg="addSp modSp mod">
        <pc:chgData name="Williams, Sian" userId="f643701a-3517-4348-bd1c-bbad90f72c55" providerId="ADAL" clId="{66DBB4B2-6617-4A67-9DB0-51A02D214305}" dt="2026-03-18T14:39:48.509" v="24"/>
        <pc:sldMkLst>
          <pc:docMk/>
          <pc:sldMk cId="2402489006" sldId="512"/>
        </pc:sldMkLst>
        <pc:spChg chg="add mod">
          <ac:chgData name="Williams, Sian" userId="f643701a-3517-4348-bd1c-bbad90f72c55" providerId="ADAL" clId="{66DBB4B2-6617-4A67-9DB0-51A02D214305}" dt="2026-03-18T14:39:48.509" v="24"/>
          <ac:spMkLst>
            <pc:docMk/>
            <pc:sldMk cId="2402489006" sldId="512"/>
            <ac:spMk id="2" creationId="{24DE3180-5D27-1A04-9BBB-70B0CC168808}"/>
          </ac:spMkLst>
        </pc:spChg>
        <pc:spChg chg="mod">
          <ac:chgData name="Williams, Sian" userId="f643701a-3517-4348-bd1c-bbad90f72c55" providerId="ADAL" clId="{66DBB4B2-6617-4A67-9DB0-51A02D214305}" dt="2026-03-18T14:39:38.517" v="23" actId="1076"/>
          <ac:spMkLst>
            <pc:docMk/>
            <pc:sldMk cId="2402489006" sldId="512"/>
            <ac:spMk id="3" creationId="{C100DF00-DDB1-9E17-D96C-C839324D3C8E}"/>
          </ac:spMkLst>
        </pc:spChg>
      </pc:sldChg>
      <pc:sldChg chg="modSp mod">
        <pc:chgData name="Williams, Sian" userId="f643701a-3517-4348-bd1c-bbad90f72c55" providerId="ADAL" clId="{66DBB4B2-6617-4A67-9DB0-51A02D214305}" dt="2026-03-18T14:39:32.588" v="22" actId="20577"/>
        <pc:sldMkLst>
          <pc:docMk/>
          <pc:sldMk cId="3014219946" sldId="838"/>
        </pc:sldMkLst>
        <pc:spChg chg="mod">
          <ac:chgData name="Williams, Sian" userId="f643701a-3517-4348-bd1c-bbad90f72c55" providerId="ADAL" clId="{66DBB4B2-6617-4A67-9DB0-51A02D214305}" dt="2026-03-18T14:39:32.588" v="22" actId="20577"/>
          <ac:spMkLst>
            <pc:docMk/>
            <pc:sldMk cId="3014219946" sldId="838"/>
            <ac:spMk id="4" creationId="{93E98F04-331F-CCC4-AA81-C88F3473D389}"/>
          </ac:spMkLst>
        </pc:spChg>
      </pc:sldChg>
      <pc:sldChg chg="modSp mod">
        <pc:chgData name="Williams, Sian" userId="f643701a-3517-4348-bd1c-bbad90f72c55" providerId="ADAL" clId="{66DBB4B2-6617-4A67-9DB0-51A02D214305}" dt="2026-03-18T14:36:02.870" v="5" actId="20577"/>
        <pc:sldMkLst>
          <pc:docMk/>
          <pc:sldMk cId="689494143" sldId="884"/>
        </pc:sldMkLst>
        <pc:spChg chg="mod">
          <ac:chgData name="Williams, Sian" userId="f643701a-3517-4348-bd1c-bbad90f72c55" providerId="ADAL" clId="{66DBB4B2-6617-4A67-9DB0-51A02D214305}" dt="2026-03-18T14:36:02.870" v="5" actId="20577"/>
          <ac:spMkLst>
            <pc:docMk/>
            <pc:sldMk cId="689494143" sldId="884"/>
            <ac:spMk id="3" creationId="{C071156A-2242-124B-AF49-34A979232ED8}"/>
          </ac:spMkLst>
        </pc:spChg>
      </pc:sldChg>
      <pc:sldChg chg="modSp mod">
        <pc:chgData name="Williams, Sian" userId="f643701a-3517-4348-bd1c-bbad90f72c55" providerId="ADAL" clId="{66DBB4B2-6617-4A67-9DB0-51A02D214305}" dt="2026-03-18T14:36:13.382" v="6" actId="14100"/>
        <pc:sldMkLst>
          <pc:docMk/>
          <pc:sldMk cId="3366087152" sldId="885"/>
        </pc:sldMkLst>
        <pc:spChg chg="mod">
          <ac:chgData name="Williams, Sian" userId="f643701a-3517-4348-bd1c-bbad90f72c55" providerId="ADAL" clId="{66DBB4B2-6617-4A67-9DB0-51A02D214305}" dt="2026-03-18T14:36:13.382" v="6" actId="14100"/>
          <ac:spMkLst>
            <pc:docMk/>
            <pc:sldMk cId="3366087152" sldId="885"/>
            <ac:spMk id="4" creationId="{183CA12B-98D8-441B-A2DE-6FF2B2597824}"/>
          </ac:spMkLst>
        </pc:spChg>
      </pc:sldChg>
      <pc:sldChg chg="modSp mod">
        <pc:chgData name="Williams, Sian" userId="f643701a-3517-4348-bd1c-bbad90f72c55" providerId="ADAL" clId="{66DBB4B2-6617-4A67-9DB0-51A02D214305}" dt="2026-03-18T14:36:24.485" v="12" actId="14100"/>
        <pc:sldMkLst>
          <pc:docMk/>
          <pc:sldMk cId="334901489" sldId="886"/>
        </pc:sldMkLst>
        <pc:spChg chg="mod">
          <ac:chgData name="Williams, Sian" userId="f643701a-3517-4348-bd1c-bbad90f72c55" providerId="ADAL" clId="{66DBB4B2-6617-4A67-9DB0-51A02D214305}" dt="2026-03-18T14:36:24.485" v="12" actId="14100"/>
          <ac:spMkLst>
            <pc:docMk/>
            <pc:sldMk cId="334901489" sldId="886"/>
            <ac:spMk id="4" creationId="{BBFFC9DD-99F6-E5CA-5CF5-B1C6B4D6BBC1}"/>
          </ac:spMkLst>
        </pc:spChg>
      </pc:sldChg>
      <pc:sldChg chg="modSp mod">
        <pc:chgData name="Williams, Sian" userId="f643701a-3517-4348-bd1c-bbad90f72c55" providerId="ADAL" clId="{66DBB4B2-6617-4A67-9DB0-51A02D214305}" dt="2026-03-18T14:37:21.623" v="13" actId="20577"/>
        <pc:sldMkLst>
          <pc:docMk/>
          <pc:sldMk cId="2636549323" sldId="891"/>
        </pc:sldMkLst>
        <pc:spChg chg="mod">
          <ac:chgData name="Williams, Sian" userId="f643701a-3517-4348-bd1c-bbad90f72c55" providerId="ADAL" clId="{66DBB4B2-6617-4A67-9DB0-51A02D214305}" dt="2026-03-18T14:37:21.623" v="13" actId="20577"/>
          <ac:spMkLst>
            <pc:docMk/>
            <pc:sldMk cId="2636549323" sldId="891"/>
            <ac:spMk id="6" creationId="{63DEF0A9-7F3F-3D10-1348-19477BA25909}"/>
          </ac:spMkLst>
        </pc:spChg>
      </pc:sldChg>
      <pc:sldChg chg="modSp mod">
        <pc:chgData name="Williams, Sian" userId="f643701a-3517-4348-bd1c-bbad90f72c55" providerId="ADAL" clId="{66DBB4B2-6617-4A67-9DB0-51A02D214305}" dt="2026-03-18T14:37:43.286" v="14" actId="20577"/>
        <pc:sldMkLst>
          <pc:docMk/>
          <pc:sldMk cId="1233976906" sldId="893"/>
        </pc:sldMkLst>
        <pc:spChg chg="mod">
          <ac:chgData name="Williams, Sian" userId="f643701a-3517-4348-bd1c-bbad90f72c55" providerId="ADAL" clId="{66DBB4B2-6617-4A67-9DB0-51A02D214305}" dt="2026-03-18T14:37:43.286" v="14" actId="20577"/>
          <ac:spMkLst>
            <pc:docMk/>
            <pc:sldMk cId="1233976906" sldId="893"/>
            <ac:spMk id="6" creationId="{63DEF0A9-7F3F-3D10-1348-19477BA25909}"/>
          </ac:spMkLst>
        </pc:spChg>
      </pc:sldChg>
      <pc:sldChg chg="modSp mod">
        <pc:chgData name="Williams, Sian" userId="f643701a-3517-4348-bd1c-bbad90f72c55" providerId="ADAL" clId="{66DBB4B2-6617-4A67-9DB0-51A02D214305}" dt="2026-03-18T14:40:38.447" v="27" actId="113"/>
        <pc:sldMkLst>
          <pc:docMk/>
          <pc:sldMk cId="3624668621" sldId="894"/>
        </pc:sldMkLst>
        <pc:spChg chg="mod">
          <ac:chgData name="Williams, Sian" userId="f643701a-3517-4348-bd1c-bbad90f72c55" providerId="ADAL" clId="{66DBB4B2-6617-4A67-9DB0-51A02D214305}" dt="2026-03-18T14:40:38.447" v="27" actId="113"/>
          <ac:spMkLst>
            <pc:docMk/>
            <pc:sldMk cId="3624668621" sldId="894"/>
            <ac:spMk id="164" creationId="{63DEF0A9-7F3F-3D10-1348-19477BA25909}"/>
          </ac:spMkLst>
        </pc:spChg>
      </pc:sldChg>
      <pc:sldChg chg="modSp mod">
        <pc:chgData name="Williams, Sian" userId="f643701a-3517-4348-bd1c-bbad90f72c55" providerId="ADAL" clId="{66DBB4B2-6617-4A67-9DB0-51A02D214305}" dt="2026-03-18T14:38:59.641" v="17" actId="27107"/>
        <pc:sldMkLst>
          <pc:docMk/>
          <pc:sldMk cId="1557004549" sldId="902"/>
        </pc:sldMkLst>
        <pc:spChg chg="mod">
          <ac:chgData name="Williams, Sian" userId="f643701a-3517-4348-bd1c-bbad90f72c55" providerId="ADAL" clId="{66DBB4B2-6617-4A67-9DB0-51A02D214305}" dt="2026-03-18T14:38:59.641" v="17" actId="27107"/>
          <ac:spMkLst>
            <pc:docMk/>
            <pc:sldMk cId="1557004549" sldId="902"/>
            <ac:spMk id="6" creationId="{63DEF0A9-7F3F-3D10-1348-19477BA25909}"/>
          </ac:spMkLst>
        </pc:spChg>
      </pc:sldChg>
      <pc:sldChg chg="modSp mod">
        <pc:chgData name="Williams, Sian" userId="f643701a-3517-4348-bd1c-bbad90f72c55" providerId="ADAL" clId="{66DBB4B2-6617-4A67-9DB0-51A02D214305}" dt="2026-03-18T14:39:23.428" v="18" actId="1076"/>
        <pc:sldMkLst>
          <pc:docMk/>
          <pc:sldMk cId="1854722279" sldId="909"/>
        </pc:sldMkLst>
        <pc:spChg chg="mod">
          <ac:chgData name="Williams, Sian" userId="f643701a-3517-4348-bd1c-bbad90f72c55" providerId="ADAL" clId="{66DBB4B2-6617-4A67-9DB0-51A02D214305}" dt="2026-03-18T14:39:23.428" v="18" actId="1076"/>
          <ac:spMkLst>
            <pc:docMk/>
            <pc:sldMk cId="1854722279" sldId="909"/>
            <ac:spMk id="15" creationId="{8D7493DD-2BD2-66F5-93F4-BA593BBEA131}"/>
          </ac:spMkLst>
        </pc:spChg>
      </pc:sldChg>
      <pc:sldMasterChg chg="addSp modSp mod">
        <pc:chgData name="Williams, Sian" userId="f643701a-3517-4348-bd1c-bbad90f72c55" providerId="ADAL" clId="{66DBB4B2-6617-4A67-9DB0-51A02D214305}" dt="2026-03-18T14:35:49.049" v="3" actId="1076"/>
        <pc:sldMasterMkLst>
          <pc:docMk/>
          <pc:sldMasterMk cId="2966563060" sldId="2147483653"/>
        </pc:sldMasterMkLst>
        <pc:spChg chg="mod">
          <ac:chgData name="Williams, Sian" userId="f643701a-3517-4348-bd1c-bbad90f72c55" providerId="ADAL" clId="{66DBB4B2-6617-4A67-9DB0-51A02D214305}" dt="2026-03-18T14:35:38.598" v="1" actId="1076"/>
          <ac:spMkLst>
            <pc:docMk/>
            <pc:sldMasterMk cId="2966563060" sldId="2147483653"/>
            <ac:spMk id="9" creationId="{12A05E16-C31E-E0B1-F9BA-6CA1198C9AE5}"/>
          </ac:spMkLst>
        </pc:spChg>
        <pc:picChg chg="add mod">
          <ac:chgData name="Williams, Sian" userId="f643701a-3517-4348-bd1c-bbad90f72c55" providerId="ADAL" clId="{66DBB4B2-6617-4A67-9DB0-51A02D214305}" dt="2026-03-18T14:35:49.049" v="3" actId="1076"/>
          <ac:picMkLst>
            <pc:docMk/>
            <pc:sldMasterMk cId="2966563060" sldId="2147483653"/>
            <ac:picMk id="2" creationId="{1E99C422-592E-A2A3-D141-D61F44E69E5E}"/>
          </ac:picMkLst>
        </pc:pic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6ABBB-9C0A-1D47-83E6-10FD6948B0D3}" type="datetime1">
              <a:rPr lang="en-US"/>
              <a:pPr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D621-1136-4040-A893-ED5AEC3FF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1950" y="685800"/>
            <a:ext cx="61341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47933-502B-D146-9428-3DDD196AD9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37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883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485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813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-25000" dirty="0"/>
              <a:t>Answer: If the bulb is un-insulated, it will give a false reading as it will be reading the temperature of the cooled space.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570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-25000" dirty="0"/>
              <a:t>Photo shows the EEV connected to the evaporator and the sensor at the outlet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694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1621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489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-25000" dirty="0"/>
              <a:t>At this point it is worth mentioning metering devices are either fixed; giving a constant flow of refrigerant</a:t>
            </a:r>
          </a:p>
          <a:p>
            <a:r>
              <a:rPr lang="en-GB" baseline="-25000" dirty="0"/>
              <a:t>or modulating; giving a variable flow of refrigerant.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569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-25000" dirty="0"/>
              <a:t>These can vary in length up to roughly 20 feet.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569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43955-C9AE-FE0E-E86F-6670FFD49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D6B432-B66D-5B3D-E442-402F6D54D1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7FC73F-4621-2B82-07FF-F11E48C99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-25000" dirty="0"/>
              <a:t>These can vary in length up to roughly 20 feet.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D7C80-4678-2627-18A4-A7F291AC9A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378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FCE00-3103-1EDC-6BE9-13F2B3ECB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F2CF0D-25DD-77A5-305D-24088BEF18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9B8BA4-4FA9-445E-41A1-CC701A02CD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76CCC-1EE7-F591-1EF4-BB4B71B7EE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365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569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399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522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52000" y="990000"/>
            <a:ext cx="11628452" cy="584775"/>
          </a:xfrm>
          <a:noFill/>
        </p:spPr>
        <p:txBody>
          <a:bodyPr wrap="square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Add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9360212" cy="414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buClr>
                <a:srgbClr val="FC4421"/>
              </a:buClr>
              <a:defRPr sz="2400"/>
            </a:lvl2pPr>
            <a:lvl3pPr>
              <a:defRPr sz="2400"/>
            </a:lvl3pPr>
            <a:lvl4pPr>
              <a:buClr>
                <a:srgbClr val="FC4421"/>
              </a:buCl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436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52000" y="990000"/>
            <a:ext cx="11628452" cy="584775"/>
          </a:xfrm>
          <a:noFill/>
        </p:spPr>
        <p:txBody>
          <a:bodyPr wrap="square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Add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7560000" cy="414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buClr>
                <a:srgbClr val="FC4421"/>
              </a:buClr>
              <a:defRPr sz="2400"/>
            </a:lvl2pPr>
            <a:lvl3pPr>
              <a:defRPr sz="2400"/>
            </a:lvl3pPr>
            <a:lvl4pPr>
              <a:buClr>
                <a:srgbClr val="FC4421"/>
              </a:buCl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149BBC-E612-58D3-5504-2B010FA75E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80052" y="1800000"/>
            <a:ext cx="3600798" cy="41399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66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52000" y="990000"/>
            <a:ext cx="11628452" cy="584775"/>
          </a:xfrm>
          <a:noFill/>
        </p:spPr>
        <p:txBody>
          <a:bodyPr wrap="square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Add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320000" y="1799999"/>
            <a:ext cx="7560000" cy="414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buClr>
                <a:srgbClr val="FC4421"/>
              </a:buClr>
              <a:defRPr sz="2400"/>
            </a:lvl2pPr>
            <a:lvl3pPr>
              <a:defRPr sz="2400"/>
            </a:lvl3pPr>
            <a:lvl4pPr>
              <a:buClr>
                <a:srgbClr val="FC4421"/>
              </a:buCl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149BBC-E612-58D3-5504-2B010FA75E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0000" y="1800000"/>
            <a:ext cx="3600798" cy="41399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48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DBAA5-A1A5-E447-B3A6-3E2DEB396A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172" y="1260475"/>
            <a:ext cx="8640959" cy="4319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100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0"/>
          <p:cNvSpPr txBox="1">
            <a:spLocks noChangeArrowheads="1"/>
          </p:cNvSpPr>
          <p:nvPr userDrawn="1"/>
        </p:nvSpPr>
        <p:spPr bwMode="white">
          <a:xfrm>
            <a:off x="0" y="456036"/>
            <a:ext cx="12239625" cy="152012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7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252000" y="990000"/>
            <a:ext cx="1162800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361406" y="1800000"/>
            <a:ext cx="11520000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Graphic 26">
            <a:extLst>
              <a:ext uri="{FF2B5EF4-FFF2-40B4-BE49-F238E27FC236}">
                <a16:creationId xmlns:a16="http://schemas.microsoft.com/office/drawing/2014/main" id="{4987E8D9-377B-AB1D-8A32-2882D85AB09F}"/>
              </a:ext>
            </a:extLst>
          </p:cNvPr>
          <p:cNvSpPr>
            <a:spLocks/>
          </p:cNvSpPr>
          <p:nvPr userDrawn="1"/>
        </p:nvSpPr>
        <p:spPr>
          <a:xfrm>
            <a:off x="6" y="756000"/>
            <a:ext cx="12239626" cy="36000"/>
          </a:xfrm>
          <a:custGeom>
            <a:avLst/>
            <a:gdLst/>
            <a:ahLst/>
            <a:cxnLst/>
            <a:rect l="l" t="t" r="r" b="b"/>
            <a:pathLst>
              <a:path w="15119985" h="127000">
                <a:moveTo>
                  <a:pt x="0" y="0"/>
                </a:moveTo>
                <a:lnTo>
                  <a:pt x="0" y="127000"/>
                </a:lnTo>
                <a:lnTo>
                  <a:pt x="15119985" y="127000"/>
                </a:lnTo>
                <a:lnTo>
                  <a:pt x="1511998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/>
          <a:p>
            <a:endParaRPr lang="en-GB" sz="2008"/>
          </a:p>
        </p:txBody>
      </p:sp>
      <p:pic>
        <p:nvPicPr>
          <p:cNvPr id="8" name="Picture 7" descr="A red arrow pointing up&#10;&#10;AI-generated content may be incorrect.">
            <a:extLst>
              <a:ext uri="{FF2B5EF4-FFF2-40B4-BE49-F238E27FC236}">
                <a16:creationId xmlns:a16="http://schemas.microsoft.com/office/drawing/2014/main" id="{4D501824-D9B0-C525-F662-3787B202B144}"/>
              </a:ext>
            </a:extLst>
          </p:cNvPr>
          <p:cNvPicPr>
            <a:picLocks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47" y="170588"/>
            <a:ext cx="591666" cy="4374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12A05E16-C31E-E0B1-F9BA-6CA1198C9A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49862" y="84778"/>
            <a:ext cx="5610138" cy="5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797" tIns="45899" rIns="91797" bIns="45899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305"/>
              </a:lnSpc>
              <a:spcBef>
                <a:spcPts val="402"/>
              </a:spcBef>
              <a:spcAft>
                <a:spcPts val="402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17013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 Level Technical Qualification in Building Services Engineering for Construction (Level 3)</a:t>
            </a:r>
          </a:p>
          <a:p>
            <a:pPr marL="0" marR="0" lvl="0" indent="0" algn="l" defTabSz="914400" rtl="0" eaLnBrk="1" fontAlgn="base" latinLnBrk="0" hangingPunct="1">
              <a:lnSpc>
                <a:spcPts val="1305"/>
              </a:lnSpc>
              <a:spcBef>
                <a:spcPts val="402"/>
              </a:spcBef>
              <a:spcAft>
                <a:spcPts val="402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dirty="0">
                <a:solidFill>
                  <a:srgbClr val="FC442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Occupational Specialism: Refrigeration Engineering</a:t>
            </a:r>
            <a:endParaRPr lang="en-GB" sz="1050" i="0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360000" y="6343435"/>
            <a:ext cx="5885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ts val="602"/>
              </a:spcBef>
            </a:pPr>
            <a:fld id="{6152C911-7D81-1845-9D20-613E63F035EB}" type="slidenum">
              <a:rPr lang="en-US" sz="1600" baseline="0" smtClean="0">
                <a:latin typeface="+mn-lt"/>
                <a:ea typeface="Arial" pitchFamily="-105" charset="0"/>
                <a:cs typeface="Arial" pitchFamily="-105" charset="0"/>
              </a:rPr>
              <a:pPr algn="l">
                <a:spcBef>
                  <a:spcPts val="602"/>
                </a:spcBef>
              </a:pPr>
              <a:t>‹#›</a:t>
            </a:fld>
            <a:endParaRPr lang="en-US" sz="1600" baseline="0" dirty="0">
              <a:latin typeface="+mn-lt"/>
              <a:ea typeface="Arial" pitchFamily="-105" charset="0"/>
              <a:cs typeface="Arial" pitchFamily="-105" charset="0"/>
            </a:endParaRPr>
          </a:p>
        </p:txBody>
      </p:sp>
      <p:pic>
        <p:nvPicPr>
          <p:cNvPr id="10" name="Picture 9" descr="A black and white logo&#10;&#10;AI-generated content may be incorrect.">
            <a:extLst>
              <a:ext uri="{FF2B5EF4-FFF2-40B4-BE49-F238E27FC236}">
                <a16:creationId xmlns:a16="http://schemas.microsoft.com/office/drawing/2014/main" id="{9F3B6811-98F9-78F6-2493-AACB6F69F7B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157157"/>
            <a:ext cx="2563495" cy="49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A purple and white logo&#10;&#10;AI-generated content may be incorrect.">
            <a:extLst>
              <a:ext uri="{FF2B5EF4-FFF2-40B4-BE49-F238E27FC236}">
                <a16:creationId xmlns:a16="http://schemas.microsoft.com/office/drawing/2014/main" id="{FDCAB167-3DB8-1DBB-F44F-644CAB60BD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00" y="6228000"/>
            <a:ext cx="2520000" cy="456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F6FB0EF-50E1-BEA5-42FC-4B590EC0611E}"/>
              </a:ext>
            </a:extLst>
          </p:cNvPr>
          <p:cNvCxnSpPr/>
          <p:nvPr userDrawn="1"/>
        </p:nvCxnSpPr>
        <p:spPr>
          <a:xfrm>
            <a:off x="0" y="6084000"/>
            <a:ext cx="12240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1E99C422-592E-A2A3-D141-D61F44E69E5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44186" y="183725"/>
            <a:ext cx="2685203" cy="4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6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4" r:id="rId2"/>
    <p:sldLayoutId id="2147483659" r:id="rId3"/>
    <p:sldLayoutId id="2147483657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600" b="1" kern="1200" baseline="0" dirty="0">
          <a:solidFill>
            <a:srgbClr val="FC4421"/>
          </a:solidFill>
          <a:latin typeface="+mj-lt"/>
          <a:ea typeface="ＭＳ Ｐゴシック" pitchFamily="-105" charset="-128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8983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6pPr>
      <a:lvl7pPr marL="917966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7pPr>
      <a:lvl8pPr marL="1376949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8pPr>
      <a:lvl9pPr marL="1835932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ts val="2409"/>
        </a:lnSpc>
        <a:spcBef>
          <a:spcPts val="1004"/>
        </a:spcBef>
        <a:spcAft>
          <a:spcPts val="1004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6742" indent="-216742" algn="l" rtl="0" eaLnBrk="1" fontAlgn="base" hangingPunct="1">
        <a:lnSpc>
          <a:spcPts val="2409"/>
        </a:lnSpc>
        <a:spcBef>
          <a:spcPts val="502"/>
        </a:spcBef>
        <a:spcAft>
          <a:spcPts val="502"/>
        </a:spcAft>
        <a:buClr>
          <a:srgbClr val="FC4421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1" fontAlgn="base" hangingPunct="1">
        <a:lnSpc>
          <a:spcPts val="2008"/>
        </a:lnSpc>
        <a:spcBef>
          <a:spcPts val="502"/>
        </a:spcBef>
        <a:spcAft>
          <a:spcPts val="502"/>
        </a:spcAft>
        <a:buFont typeface="Lucida Grande" pitchFamily="-105" charset="0"/>
        <a:defRPr lang="en-GB" sz="1606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6742" indent="-216742" algn="l" rtl="0" eaLnBrk="1" fontAlgn="base" hangingPunct="1">
        <a:lnSpc>
          <a:spcPts val="2008"/>
        </a:lnSpc>
        <a:spcBef>
          <a:spcPts val="502"/>
        </a:spcBef>
        <a:spcAft>
          <a:spcPts val="502"/>
        </a:spcAft>
        <a:buClr>
          <a:srgbClr val="FC4421"/>
        </a:buClr>
        <a:buFont typeface="Arial" pitchFamily="-105" charset="0"/>
        <a:buChar char="•"/>
        <a:defRPr lang="en-GB" sz="1606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3484" indent="-216742" algn="l" rtl="0" eaLnBrk="1" fontAlgn="base" hangingPunct="1">
        <a:lnSpc>
          <a:spcPts val="2008"/>
        </a:lnSpc>
        <a:spcBef>
          <a:spcPct val="0"/>
        </a:spcBef>
        <a:spcAft>
          <a:spcPts val="502"/>
        </a:spcAft>
        <a:buFont typeface="Arial" pitchFamily="-105" charset="0"/>
        <a:buChar char="–"/>
        <a:defRPr lang="en-US" sz="1606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8983" indent="-458983" algn="l" defTabSz="917966" rtl="0" eaLnBrk="1" fontAlgn="base" hangingPunct="1">
        <a:spcBef>
          <a:spcPct val="20000"/>
        </a:spcBef>
        <a:spcAft>
          <a:spcPct val="0"/>
        </a:spcAft>
        <a:buChar char="»"/>
        <a:defRPr lang="en-GB" sz="1606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83390" indent="-229492" algn="l" defTabSz="917966" rtl="0" eaLnBrk="1" fontAlgn="base" hangingPunct="1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6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42373" indent="-229492" algn="l" defTabSz="917966" rtl="0" eaLnBrk="1" fontAlgn="base" hangingPunct="1">
        <a:spcBef>
          <a:spcPct val="20000"/>
        </a:spcBef>
        <a:spcAft>
          <a:spcPct val="0"/>
        </a:spcAft>
        <a:buChar char="»"/>
        <a:defRPr lang="en-GB" sz="1606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901356" indent="-229492" algn="l" defTabSz="917966" rtl="0" eaLnBrk="1" fontAlgn="base" hangingPunct="1">
        <a:spcBef>
          <a:spcPct val="20000"/>
        </a:spcBef>
        <a:spcAft>
          <a:spcPct val="0"/>
        </a:spcAft>
        <a:buChar char="»"/>
        <a:defRPr lang="en-GB" sz="1004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1156A-2242-124B-AF49-34A979232ED8}"/>
              </a:ext>
            </a:extLst>
          </p:cNvPr>
          <p:cNvSpPr txBox="1">
            <a:spLocks/>
          </p:cNvSpPr>
          <p:nvPr/>
        </p:nvSpPr>
        <p:spPr>
          <a:xfrm>
            <a:off x="360000" y="1800000"/>
            <a:ext cx="10800000" cy="3779890"/>
          </a:xfrm>
          <a:prstGeom prst="rect">
            <a:avLst/>
          </a:prstGeom>
        </p:spPr>
        <p:txBody>
          <a:bodyPr lIns="0" tIns="0" rIns="0" bIns="0" anchor="t" anchorCtr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8030" fontAlgn="auto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GB" sz="2800" b="1" noProof="0" dirty="0">
                <a:solidFill>
                  <a:srgbClr val="17013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Occupational Specialism: Refrigeration Engineering</a:t>
            </a: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GB" sz="2800" b="1" noProof="0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K1.6 Refrigeration system components</a:t>
            </a:r>
            <a:endParaRPr lang="en-GB" sz="2394" noProof="0" dirty="0">
              <a:solidFill>
                <a:srgbClr val="3432E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1200"/>
              </a:spcAft>
              <a:buNone/>
            </a:pPr>
            <a:r>
              <a:rPr lang="en-GB" sz="2800" b="1" noProof="0" dirty="0">
                <a:solidFill>
                  <a:srgbClr val="FC442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PowerPoint K1.6d: </a:t>
            </a:r>
            <a:r>
              <a:rPr lang="en-US" sz="2800" b="1" dirty="0">
                <a:solidFill>
                  <a:srgbClr val="FC442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The function and operating principles of </a:t>
            </a:r>
            <a:r>
              <a:rPr lang="en-GB" sz="2800" b="1" dirty="0">
                <a:solidFill>
                  <a:srgbClr val="FC442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</a:t>
            </a:r>
            <a:r>
              <a:rPr lang="en-GB" sz="2800" b="1" noProof="0" dirty="0" err="1">
                <a:solidFill>
                  <a:srgbClr val="FC442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etering</a:t>
            </a:r>
            <a:r>
              <a:rPr lang="en-GB" sz="2800" b="1" noProof="0" dirty="0">
                <a:solidFill>
                  <a:srgbClr val="FC442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devices</a:t>
            </a:r>
          </a:p>
        </p:txBody>
      </p:sp>
    </p:spTree>
    <p:extLst>
      <p:ext uri="{BB962C8B-B14F-4D97-AF65-F5344CB8AC3E}">
        <p14:creationId xmlns:p14="http://schemas.microsoft.com/office/powerpoint/2010/main" val="689494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7C994D-10BE-0914-16E5-B4836D05A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Capillary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EF0A9-7F3F-3D10-1348-19477BA259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170" y="1688556"/>
            <a:ext cx="6389143" cy="3620424"/>
          </a:xfrm>
        </p:spPr>
        <p:txBody>
          <a:bodyPr/>
          <a:lstStyle/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Disadvantages: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easily become blocked.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Unable to vary when the load is increased or decreased.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Has to be critically charged.</a:t>
            </a:r>
          </a:p>
        </p:txBody>
      </p:sp>
      <p:sp>
        <p:nvSpPr>
          <p:cNvPr id="4" name="AutoShape 4" descr="AEL 0.5 1 2 3 4 5 6 Automatic Expansion Valve For HVAC Air Conditioner  Dehumidifier Air Dryer Water Cooler Ice Maker - AEL 0.5 Expansion Valve,  AEL 1 Expansion Valve | Made-in-Chin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11" name="AutoShape 6" descr="AEL 6 Automatic Expansion Valve for HVAC Air Conditioner Dehumidifier Air  Dryer Water Cooler Ice Mak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1223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noProof="0" dirty="0"/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457200"/>
            <a:ext cx="12239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2F0B03-9AFF-FDD5-E046-4A1DC2A2E2BE}"/>
              </a:ext>
            </a:extLst>
          </p:cNvPr>
          <p:cNvGrpSpPr/>
          <p:nvPr/>
        </p:nvGrpSpPr>
        <p:grpSpPr>
          <a:xfrm>
            <a:off x="7257049" y="1325095"/>
            <a:ext cx="4855234" cy="3819726"/>
            <a:chOff x="6891289" y="1312032"/>
            <a:chExt cx="4855234" cy="381972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3325D41-107C-3232-FBB8-ADDA0D54665A}"/>
                </a:ext>
              </a:extLst>
            </p:cNvPr>
            <p:cNvSpPr txBox="1"/>
            <p:nvPr/>
          </p:nvSpPr>
          <p:spPr>
            <a:xfrm>
              <a:off x="8401699" y="4762426"/>
              <a:ext cx="1590766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noProof="0" dirty="0"/>
                <a:t>Capillary tube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2118808-22D8-C151-D369-942E2C41179D}"/>
                </a:ext>
              </a:extLst>
            </p:cNvPr>
            <p:cNvSpPr/>
            <p:nvPr/>
          </p:nvSpPr>
          <p:spPr>
            <a:xfrm>
              <a:off x="8482196" y="3604186"/>
              <a:ext cx="1158240" cy="115824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5F311D7-50A4-A3C2-4E8A-DF91B089668D}"/>
                </a:ext>
              </a:extLst>
            </p:cNvPr>
            <p:cNvSpPr/>
            <p:nvPr/>
          </p:nvSpPr>
          <p:spPr>
            <a:xfrm>
              <a:off x="7209047" y="2485680"/>
              <a:ext cx="730653" cy="1321347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5000">
                  <a:schemeClr val="accent2">
                    <a:lumMod val="0"/>
                    <a:lumOff val="100000"/>
                  </a:schemeClr>
                </a:gs>
                <a:gs pos="90000">
                  <a:srgbClr val="0077E3"/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20494EB-49D3-8BEE-79C6-30BD25CAF5B5}"/>
                </a:ext>
              </a:extLst>
            </p:cNvPr>
            <p:cNvSpPr/>
            <p:nvPr/>
          </p:nvSpPr>
          <p:spPr>
            <a:xfrm>
              <a:off x="10429201" y="2485680"/>
              <a:ext cx="730653" cy="1321347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80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6" name="Flowchart: Manual Operation 15">
              <a:extLst>
                <a:ext uri="{FF2B5EF4-FFF2-40B4-BE49-F238E27FC236}">
                  <a16:creationId xmlns:a16="http://schemas.microsoft.com/office/drawing/2014/main" id="{B7A5943C-DB57-216E-E170-56113FBD25C4}"/>
                </a:ext>
              </a:extLst>
            </p:cNvPr>
            <p:cNvSpPr/>
            <p:nvPr/>
          </p:nvSpPr>
          <p:spPr>
            <a:xfrm rot="16200000">
              <a:off x="8500868" y="1820854"/>
              <a:ext cx="811124" cy="518528"/>
            </a:xfrm>
            <a:prstGeom prst="flowChartManualOperation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E32C1D35-E6E9-6492-29CA-C845C9C85EC9}"/>
                </a:ext>
              </a:extLst>
            </p:cNvPr>
            <p:cNvCxnSpPr>
              <a:cxnSpLocks/>
              <a:stCxn id="16" idx="2"/>
              <a:endCxn id="15" idx="0"/>
            </p:cNvCxnSpPr>
            <p:nvPr/>
          </p:nvCxnSpPr>
          <p:spPr>
            <a:xfrm>
              <a:off x="9165694" y="2080118"/>
              <a:ext cx="1628834" cy="405562"/>
            </a:xfrm>
            <a:prstGeom prst="bentConnector2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F21687A6-CCEC-0F4E-52AD-FF1EC7CB503D}"/>
                </a:ext>
              </a:extLst>
            </p:cNvPr>
            <p:cNvCxnSpPr>
              <a:cxnSpLocks/>
              <a:stCxn id="9" idx="6"/>
              <a:endCxn id="15" idx="2"/>
            </p:cNvCxnSpPr>
            <p:nvPr/>
          </p:nvCxnSpPr>
          <p:spPr>
            <a:xfrm flipV="1">
              <a:off x="9640436" y="3807027"/>
              <a:ext cx="1154092" cy="376279"/>
            </a:xfrm>
            <a:prstGeom prst="bentConnector2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FF86B7EE-DEE7-0802-E3A4-562E3CBAD20F}"/>
                </a:ext>
              </a:extLst>
            </p:cNvPr>
            <p:cNvCxnSpPr>
              <a:cxnSpLocks/>
              <a:stCxn id="14" idx="0"/>
              <a:endCxn id="16" idx="0"/>
            </p:cNvCxnSpPr>
            <p:nvPr/>
          </p:nvCxnSpPr>
          <p:spPr>
            <a:xfrm rot="5400000" flipH="1" flipV="1">
              <a:off x="7907989" y="1746503"/>
              <a:ext cx="405562" cy="1072792"/>
            </a:xfrm>
            <a:prstGeom prst="bentConnector2">
              <a:avLst/>
            </a:prstGeom>
            <a:ln>
              <a:solidFill>
                <a:srgbClr val="0077E3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90D1AEB4-CE1D-C461-D3EC-A7AEA1DE400A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rot="16200000" flipH="1">
              <a:off x="7919522" y="3461878"/>
              <a:ext cx="382494" cy="1072791"/>
            </a:xfrm>
            <a:prstGeom prst="bentConnector2">
              <a:avLst/>
            </a:prstGeom>
            <a:ln>
              <a:solidFill>
                <a:srgbClr val="0077E3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BB6D13-D2B6-3C0A-383B-75B07D5F860E}"/>
                </a:ext>
              </a:extLst>
            </p:cNvPr>
            <p:cNvSpPr txBox="1"/>
            <p:nvPr/>
          </p:nvSpPr>
          <p:spPr>
            <a:xfrm>
              <a:off x="10340305" y="2609757"/>
              <a:ext cx="14062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noProof="0" dirty="0"/>
                <a:t>condenser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6D74CC0-3C51-EE15-3210-F978F1EED6D8}"/>
                </a:ext>
              </a:extLst>
            </p:cNvPr>
            <p:cNvSpPr txBox="1"/>
            <p:nvPr/>
          </p:nvSpPr>
          <p:spPr>
            <a:xfrm>
              <a:off x="8070039" y="1312032"/>
              <a:ext cx="1672780" cy="429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noProof="0" dirty="0"/>
                <a:t>compressor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1593105-88C5-6BE7-5DC6-D7F42C13AE6B}"/>
                </a:ext>
              </a:extLst>
            </p:cNvPr>
            <p:cNvGrpSpPr/>
            <p:nvPr/>
          </p:nvGrpSpPr>
          <p:grpSpPr>
            <a:xfrm>
              <a:off x="8647165" y="4027942"/>
              <a:ext cx="1015143" cy="323158"/>
              <a:chOff x="7521755" y="4027942"/>
              <a:chExt cx="1015143" cy="323158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B28414A-AB77-333F-5A76-1464C1CD7F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11906" y="4027942"/>
                <a:ext cx="140090" cy="31072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BA1C492-01C3-F1F2-7DC6-EBC399A91941}"/>
                  </a:ext>
                </a:extLst>
              </p:cNvPr>
              <p:cNvCxnSpPr/>
              <p:nvPr/>
            </p:nvCxnSpPr>
            <p:spPr>
              <a:xfrm flipV="1">
                <a:off x="7864419" y="4027942"/>
                <a:ext cx="142975" cy="32315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8097860-C85B-BB95-67E5-608F4D53E9E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751995" y="4027942"/>
                <a:ext cx="112424" cy="31072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347596F-5D47-D886-DBCA-486E6F044533}"/>
                  </a:ext>
                </a:extLst>
              </p:cNvPr>
              <p:cNvCxnSpPr/>
              <p:nvPr/>
            </p:nvCxnSpPr>
            <p:spPr>
              <a:xfrm flipV="1">
                <a:off x="8103327" y="4027942"/>
                <a:ext cx="142975" cy="32315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BA2EF5B-58DB-8250-643D-4EE23C2713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43416" y="4027942"/>
                <a:ext cx="98819" cy="31072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46322A8-E0CB-EC43-5921-EDF4E2AFA41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007394" y="4027942"/>
                <a:ext cx="95933" cy="31072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19ADC6D-1C32-B7F6-4D56-EFC2F46F235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42235" y="4183306"/>
                <a:ext cx="194663" cy="15536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3B97B12-3816-CE76-536E-EF616EB823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521755" y="4183306"/>
                <a:ext cx="87265" cy="15536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E2A173E-7BB0-67AA-0EFE-8245765F6060}"/>
                </a:ext>
              </a:extLst>
            </p:cNvPr>
            <p:cNvSpPr txBox="1"/>
            <p:nvPr/>
          </p:nvSpPr>
          <p:spPr>
            <a:xfrm>
              <a:off x="6891289" y="2476872"/>
              <a:ext cx="14062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noProof="0" dirty="0"/>
                <a:t>evaporator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C3E3785-68C5-164E-8C5A-9707B3D05F92}"/>
              </a:ext>
            </a:extLst>
          </p:cNvPr>
          <p:cNvSpPr/>
          <p:nvPr/>
        </p:nvSpPr>
        <p:spPr>
          <a:xfrm>
            <a:off x="10358225" y="4041005"/>
            <a:ext cx="436736" cy="310729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9562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7C994D-10BE-0914-16E5-B4836D05A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Thermostatic expansion valve (TXV)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EF0A9-7F3F-3D10-1348-19477BA259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172" y="1800000"/>
            <a:ext cx="8092497" cy="4364211"/>
          </a:xfrm>
        </p:spPr>
        <p:txBody>
          <a:bodyPr/>
          <a:lstStyle/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TXV devices are mostly used in commercial systems.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The refrigerant pressure drops through an orifice (small hole).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The flow of refrigerant is controlled and regulated by a needle valve and diaphragm arrangement. 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The TEV modulates the flow of refrigerant to accommodate the demand, so a liquid receiver is a required accessory.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B4A675-7421-31B8-6BA8-8F420F38E9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744538" y="1800000"/>
            <a:ext cx="3134633" cy="349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49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A5D4B-C739-7D42-737B-39F742EB1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2A00EB-8248-2DBB-9E55-C86102B94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Thermostatic expansion valve (TXV)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29E3AC-9DED-BDB8-B2AF-4213232DFD9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172" y="1800000"/>
            <a:ext cx="7948805" cy="4364211"/>
          </a:xfrm>
        </p:spPr>
        <p:txBody>
          <a:bodyPr/>
          <a:lstStyle/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there’s a greater load on the evaporator, the TEV can feed a greater rate of liquid from the liquid receiver and still maintain the required superheat.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receiver has the extra refrigerant required to keep up with the increased flow rate and demand.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noProof="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8490857" y="1605553"/>
            <a:ext cx="3389595" cy="390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772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7C994D-10BE-0914-16E5-B4836D05A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Operation of the TXV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EF0A9-7F3F-3D10-1348-19477BA259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171" y="1800000"/>
            <a:ext cx="10574439" cy="4364211"/>
          </a:xfrm>
        </p:spPr>
        <p:txBody>
          <a:bodyPr/>
          <a:lstStyle/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diaphragm is moved by pressure generated inside the controlling phial/bulb, which is attached 100mm downstream of the evaporator outlet.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bulb/phial senses the temperature of the refrigerant superheat as it leaves the evaporator.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temperature should be approximately 5°C above the evaporator to ensure there is no liquid returning to the compressor.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superior to a capillary tube because it can vary the flow of refrigerant to meet varying load conditions. 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5528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7C994D-10BE-0914-16E5-B4836D05A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Operation of the TXV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EF0A9-7F3F-3D10-1348-19477BA259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172" y="1800000"/>
            <a:ext cx="11410462" cy="4364211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100" b="1" noProof="0" dirty="0">
                <a:solidFill>
                  <a:srgbClr val="000000"/>
                </a:solidFill>
                <a:cs typeface="Arial" panose="020B0604020202020204" pitchFamily="34" charset="0"/>
              </a:rPr>
              <a:t>There are 2 closing forces in the TXV:</a:t>
            </a:r>
          </a:p>
          <a:p>
            <a:pPr>
              <a:lnSpc>
                <a:spcPct val="80000"/>
              </a:lnSpc>
            </a:pPr>
            <a:r>
              <a:rPr lang="en-GB" sz="2100" noProof="0" dirty="0">
                <a:solidFill>
                  <a:srgbClr val="000000"/>
                </a:solidFill>
                <a:cs typeface="Arial" panose="020B0604020202020204" pitchFamily="34" charset="0"/>
              </a:rPr>
              <a:t>P2 (evaporator pressure) </a:t>
            </a:r>
          </a:p>
          <a:p>
            <a:pPr>
              <a:lnSpc>
                <a:spcPct val="80000"/>
              </a:lnSpc>
            </a:pPr>
            <a:r>
              <a:rPr lang="en-GB" sz="2100" noProof="0" dirty="0">
                <a:solidFill>
                  <a:srgbClr val="000000"/>
                </a:solidFill>
                <a:cs typeface="Arial" panose="020B0604020202020204" pitchFamily="34" charset="0"/>
              </a:rPr>
              <a:t>P3 (spring pressure) </a:t>
            </a:r>
          </a:p>
          <a:p>
            <a:pPr>
              <a:lnSpc>
                <a:spcPct val="80000"/>
              </a:lnSpc>
            </a:pPr>
            <a:r>
              <a:rPr lang="en-GB" sz="2100" b="1" noProof="0" dirty="0">
                <a:solidFill>
                  <a:srgbClr val="000000"/>
                </a:solidFill>
                <a:cs typeface="Arial" panose="020B0604020202020204" pitchFamily="34" charset="0"/>
              </a:rPr>
              <a:t>There is one opening force:</a:t>
            </a:r>
          </a:p>
          <a:p>
            <a:pPr>
              <a:lnSpc>
                <a:spcPct val="80000"/>
              </a:lnSpc>
            </a:pPr>
            <a:r>
              <a:rPr lang="en-GB" sz="2100" noProof="0" dirty="0">
                <a:solidFill>
                  <a:srgbClr val="000000"/>
                </a:solidFill>
                <a:cs typeface="Arial" panose="020B0604020202020204" pitchFamily="34" charset="0"/>
              </a:rPr>
              <a:t>P1 (bulb pressure).</a:t>
            </a:r>
          </a:p>
          <a:p>
            <a:pPr>
              <a:lnSpc>
                <a:spcPct val="80000"/>
              </a:lnSpc>
            </a:pPr>
            <a:r>
              <a:rPr lang="en-GB" sz="2100" noProof="0" dirty="0">
                <a:solidFill>
                  <a:srgbClr val="FF0000"/>
                </a:solidFill>
                <a:cs typeface="Arial" panose="020B0604020202020204" pitchFamily="34" charset="0"/>
              </a:rPr>
              <a:t>P1 = P2+P3. </a:t>
            </a:r>
            <a:endParaRPr lang="en-GB" sz="2100" noProof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2100" noProof="0" dirty="0">
                <a:solidFill>
                  <a:srgbClr val="000000"/>
                </a:solidFill>
                <a:cs typeface="Arial" panose="020B0604020202020204" pitchFamily="34" charset="0"/>
              </a:rPr>
              <a:t>If the evaporator pressure was to increase while the bulb pressure stayed the same, the valve would close. </a:t>
            </a:r>
          </a:p>
          <a:p>
            <a:pPr>
              <a:lnSpc>
                <a:spcPct val="80000"/>
              </a:lnSpc>
            </a:pPr>
            <a:r>
              <a:rPr lang="en-GB" sz="2100" noProof="0" dirty="0">
                <a:solidFill>
                  <a:srgbClr val="FF0000"/>
                </a:solidFill>
                <a:cs typeface="Arial" panose="020B0604020202020204" pitchFamily="34" charset="0"/>
              </a:rPr>
              <a:t>P2 + P3 would be greater than P1. </a:t>
            </a:r>
            <a:endParaRPr lang="en-GB" sz="2100" noProof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2100" noProof="0" dirty="0">
                <a:cs typeface="Arial" panose="020B0604020202020204" pitchFamily="34" charset="0"/>
              </a:rPr>
              <a:t>Now if the bulb pressure was to increase to a larger amount, the valve would open.</a:t>
            </a:r>
          </a:p>
          <a:p>
            <a:pPr>
              <a:lnSpc>
                <a:spcPct val="80000"/>
              </a:lnSpc>
            </a:pPr>
            <a:r>
              <a:rPr lang="en-GB" sz="2100" noProof="0" dirty="0">
                <a:solidFill>
                  <a:srgbClr val="FF0000"/>
                </a:solidFill>
                <a:cs typeface="Arial" panose="020B0604020202020204" pitchFamily="34" charset="0"/>
              </a:rPr>
              <a:t>P1 is greater than P2+P3.</a:t>
            </a:r>
          </a:p>
          <a:p>
            <a:endParaRPr lang="en-GB" sz="2100" noProof="0" dirty="0">
              <a:cs typeface="Arial" panose="020B0604020202020204" pitchFamily="34" charset="0"/>
            </a:endParaRPr>
          </a:p>
          <a:p>
            <a:endParaRPr lang="en-GB" sz="2100" noProof="0" dirty="0">
              <a:cs typeface="Arial" panose="020B0604020202020204" pitchFamily="34" charset="0"/>
            </a:endParaRPr>
          </a:p>
          <a:p>
            <a:endParaRPr lang="en-GB" sz="2100" noProof="0" dirty="0">
              <a:cs typeface="Arial" panose="020B0604020202020204" pitchFamily="34" charset="0"/>
            </a:endParaRPr>
          </a:p>
          <a:p>
            <a:endParaRPr lang="en-GB" sz="2100" noProof="0" dirty="0">
              <a:cs typeface="Arial" panose="020B0604020202020204" pitchFamily="34" charset="0"/>
            </a:endParaRPr>
          </a:p>
          <a:p>
            <a:r>
              <a:rPr lang="en-GB" sz="2100" noProof="0" dirty="0"/>
              <a:t> </a:t>
            </a:r>
          </a:p>
          <a:p>
            <a:endParaRPr lang="en-GB" sz="2100" noProof="0" dirty="0"/>
          </a:p>
          <a:p>
            <a:endParaRPr lang="en-GB" sz="2100" noProof="0" dirty="0"/>
          </a:p>
        </p:txBody>
      </p:sp>
    </p:spTree>
    <p:extLst>
      <p:ext uri="{BB962C8B-B14F-4D97-AF65-F5344CB8AC3E}">
        <p14:creationId xmlns:p14="http://schemas.microsoft.com/office/powerpoint/2010/main" val="1233976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7C994D-10BE-0914-16E5-B4836D05A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Operation of the TXV</a:t>
            </a:r>
          </a:p>
        </p:txBody>
      </p:sp>
      <p:sp>
        <p:nvSpPr>
          <p:cNvPr id="164" name="Content Placeholder 5">
            <a:extLst>
              <a:ext uri="{FF2B5EF4-FFF2-40B4-BE49-F238E27FC236}">
                <a16:creationId xmlns:a16="http://schemas.microsoft.com/office/drawing/2014/main" id="{63DEF0A9-7F3F-3D10-1348-19477BA25909}"/>
              </a:ext>
            </a:extLst>
          </p:cNvPr>
          <p:cNvSpPr txBox="1">
            <a:spLocks/>
          </p:cNvSpPr>
          <p:nvPr/>
        </p:nvSpPr>
        <p:spPr bwMode="auto">
          <a:xfrm>
            <a:off x="430472" y="1753346"/>
            <a:ext cx="9432528" cy="119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lang="en-GB"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216742" indent="-216742" algn="l" rtl="0" eaLnBrk="1" fontAlgn="base" hangingPunct="1">
              <a:lnSpc>
                <a:spcPts val="2409"/>
              </a:lnSpc>
              <a:spcBef>
                <a:spcPts val="502"/>
              </a:spcBef>
              <a:spcAft>
                <a:spcPts val="502"/>
              </a:spcAft>
              <a:buClr>
                <a:srgbClr val="FC4421"/>
              </a:buClr>
              <a:buFont typeface="Arial" pitchFamily="-105" charset="0"/>
              <a:buChar char="•"/>
              <a:defRPr lang="en-GB" sz="24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0" indent="0" algn="l" rtl="0" eaLnBrk="1" fontAlgn="base" hangingPunct="1">
              <a:lnSpc>
                <a:spcPts val="2008"/>
              </a:lnSpc>
              <a:spcBef>
                <a:spcPts val="502"/>
              </a:spcBef>
              <a:spcAft>
                <a:spcPts val="502"/>
              </a:spcAft>
              <a:buFont typeface="Lucida Grande" pitchFamily="-105" charset="0"/>
              <a:defRPr lang="en-GB" sz="24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216742" indent="-216742" algn="l" rtl="0" eaLnBrk="1" fontAlgn="base" hangingPunct="1">
              <a:lnSpc>
                <a:spcPts val="2008"/>
              </a:lnSpc>
              <a:spcBef>
                <a:spcPts val="502"/>
              </a:spcBef>
              <a:spcAft>
                <a:spcPts val="502"/>
              </a:spcAft>
              <a:buClr>
                <a:srgbClr val="FC4421"/>
              </a:buClr>
              <a:buFont typeface="Arial" pitchFamily="-105" charset="0"/>
              <a:buChar char="•"/>
              <a:defRPr lang="en-GB"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4pPr>
            <a:lvl5pPr marL="433484" indent="-216742" algn="l" rtl="0" eaLnBrk="1" fontAlgn="base" hangingPunct="1">
              <a:lnSpc>
                <a:spcPts val="2008"/>
              </a:lnSpc>
              <a:spcBef>
                <a:spcPct val="0"/>
              </a:spcBef>
              <a:spcAft>
                <a:spcPts val="502"/>
              </a:spcAft>
              <a:buFont typeface="Arial" pitchFamily="-105" charset="0"/>
              <a:buChar char="–"/>
              <a:defRPr lang="en-US"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5pPr>
            <a:lvl6pPr marL="458983" indent="-458983" algn="l" defTabSz="91796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GB" sz="1606" kern="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6pPr>
            <a:lvl7pPr marL="2983390" indent="-229492" algn="l" defTabSz="917966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30613"/>
              </a:buClr>
              <a:buChar char="»"/>
              <a:defRPr lang="en-GB" sz="1606" kern="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7pPr>
            <a:lvl8pPr marL="3442373" indent="-229492" algn="l" defTabSz="91796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GB" sz="1606" kern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8pPr>
            <a:lvl9pPr marL="3901356" indent="-229492" algn="l" defTabSz="917966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lang="en-GB" sz="1004" kern="0" baseline="0" dirty="0" smtClean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en-GB" sz="2000" noProof="0" dirty="0">
                <a:solidFill>
                  <a:srgbClr val="000000"/>
                </a:solidFill>
                <a:cs typeface="Arial" panose="020B0604020202020204" pitchFamily="34" charset="0"/>
              </a:rPr>
              <a:t>The 3 forces: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GB" sz="2000" noProof="0" dirty="0">
                <a:cs typeface="Arial" panose="020B0604020202020204" pitchFamily="34" charset="0"/>
              </a:rPr>
              <a:t>When P1 is greater than P2 &amp; P3, the valve will open.</a:t>
            </a:r>
          </a:p>
          <a:p>
            <a:pPr marL="342900" indent="-342900">
              <a:lnSpc>
                <a:spcPct val="80000"/>
              </a:lnSpc>
              <a:buFont typeface="Arial" pitchFamily="34" charset="0"/>
              <a:buChar char="•"/>
            </a:pPr>
            <a:r>
              <a:rPr lang="en-GB" sz="2000" noProof="0" dirty="0">
                <a:cs typeface="Arial" panose="020B0604020202020204" pitchFamily="34" charset="0"/>
              </a:rPr>
              <a:t>When P2 or P3 are greater than P1, the valve will close.</a:t>
            </a:r>
            <a:endParaRPr lang="en-GB" sz="2000" noProof="0" dirty="0"/>
          </a:p>
          <a:p>
            <a:endParaRPr lang="en-GB" sz="2000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A3BBD7-5CC6-2F72-A69E-66C1700D6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022" y="2838497"/>
            <a:ext cx="7171580" cy="317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68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7C994D-10BE-0914-16E5-B4836D05A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Types of TXV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EF0A9-7F3F-3D10-1348-19477BA259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172" y="1800000"/>
            <a:ext cx="9432528" cy="452247"/>
          </a:xfrm>
        </p:spPr>
        <p:txBody>
          <a:bodyPr/>
          <a:lstStyle/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2 types of TXV: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EFD3D2-58D7-2357-9DB8-332048730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7069" y="2140803"/>
            <a:ext cx="1663884" cy="37405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0031D3-D6C5-BF62-B39A-C27B0DB93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646" y="2140802"/>
            <a:ext cx="1666628" cy="37405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F99C92-8209-A7D3-5CD3-D5CE610B5097}"/>
              </a:ext>
            </a:extLst>
          </p:cNvPr>
          <p:cNvSpPr txBox="1"/>
          <p:nvPr/>
        </p:nvSpPr>
        <p:spPr>
          <a:xfrm>
            <a:off x="6594938" y="3742609"/>
            <a:ext cx="29021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GB" sz="2000" b="1" noProof="0" dirty="0">
                <a:solidFill>
                  <a:srgbClr val="000000"/>
                </a:solidFill>
                <a:cs typeface="Arial" panose="020B0604020202020204" pitchFamily="34" charset="0"/>
              </a:rPr>
              <a:t>Externally equalised</a:t>
            </a:r>
            <a:endParaRPr lang="en-GB" sz="2000" b="1" noProof="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403FEB-7782-4E56-A99A-F1172B5F2B41}"/>
              </a:ext>
            </a:extLst>
          </p:cNvPr>
          <p:cNvSpPr txBox="1"/>
          <p:nvPr/>
        </p:nvSpPr>
        <p:spPr>
          <a:xfrm>
            <a:off x="920716" y="3711831"/>
            <a:ext cx="27760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cs typeface="Arial" panose="020B0604020202020204" pitchFamily="34" charset="0"/>
              </a:rPr>
              <a:t>Internally equalised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480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7C994D-10BE-0914-16E5-B4836D05A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Types of TXV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EF0A9-7F3F-3D10-1348-19477BA259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172" y="1800000"/>
            <a:ext cx="8160884" cy="4364211"/>
          </a:xfrm>
        </p:spPr>
        <p:txBody>
          <a:bodyPr/>
          <a:lstStyle/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Internally equalised: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low side pressure (suction) and the sensing bulb pressure tend to equalise.  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total expansion valve force overpowers the sensing bulb force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needle is forced firmly into its seat and the refrigerant flow stops.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sz="2000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02BFFE-CA2A-636B-47F2-882769454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816" y="848266"/>
            <a:ext cx="2291970" cy="514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74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7C994D-10BE-0914-16E5-B4836D05A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Types of TXV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EF0A9-7F3F-3D10-1348-19477BA259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172" y="1800000"/>
            <a:ext cx="8160884" cy="4364211"/>
          </a:xfrm>
        </p:spPr>
        <p:txBody>
          <a:bodyPr/>
          <a:lstStyle/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Externally equalised: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equalising line compensates for any pressure drop through the evaporator whilst the compressor is running.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equalising line balances the pressure between the suction line at the valve and the pipe where the sensing bulb is located.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used where a pressure drop through the evaporator occurs,</a:t>
            </a: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it will starve the evaporator of liquid refrigerant and increase the superheat. Thus, less efficient operation.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sz="2000" noProof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3E9A0E-7C93-0E2C-2B8E-7DB155EB2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695" y="895297"/>
            <a:ext cx="2288258" cy="51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64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7C994D-10BE-0914-16E5-B4836D05A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Types of TXV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EF0A9-7F3F-3D10-1348-19477BA259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172" y="1800000"/>
            <a:ext cx="6813968" cy="4364211"/>
          </a:xfrm>
        </p:spPr>
        <p:txBody>
          <a:bodyPr/>
          <a:lstStyle/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sz="22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Bulb location: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sz="22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should be mounted on a horizontal portion of the line. 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sz="22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bulb should be mounted at different places on the circumference of the line depending on the line size. 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sz="22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 small line, it should be mounted on top. 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sz="22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larger the line, the closer to the bottom it should be mounted, but </a:t>
            </a:r>
            <a:r>
              <a:rPr lang="en-GB" sz="22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</a:t>
            </a:r>
            <a:r>
              <a:rPr lang="en-GB" sz="22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bottom as oil is circulating which can act as an insulator. 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sz="22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sz="22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sz="22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sz="22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sz="22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sz="22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sz="2200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sz="2200" noProof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sz="2200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B685EE-E8C5-12D9-83FF-6CD45E8B7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599" y="4785788"/>
            <a:ext cx="3801005" cy="1095528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DF471CB5-B59A-04B7-E9FC-01A9F93B25B9}"/>
              </a:ext>
            </a:extLst>
          </p:cNvPr>
          <p:cNvGrpSpPr/>
          <p:nvPr/>
        </p:nvGrpSpPr>
        <p:grpSpPr>
          <a:xfrm>
            <a:off x="7460363" y="1171847"/>
            <a:ext cx="4881023" cy="3470775"/>
            <a:chOff x="6702717" y="1141797"/>
            <a:chExt cx="4881023" cy="3470775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4EF9FD3-61DC-72B4-D122-80856BB6E5AC}"/>
                </a:ext>
              </a:extLst>
            </p:cNvPr>
            <p:cNvGrpSpPr/>
            <p:nvPr/>
          </p:nvGrpSpPr>
          <p:grpSpPr>
            <a:xfrm>
              <a:off x="6702717" y="1569413"/>
              <a:ext cx="2086536" cy="2140909"/>
              <a:chOff x="6702717" y="1569413"/>
              <a:chExt cx="2086536" cy="2140909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7136981" y="1962150"/>
                <a:ext cx="88900" cy="20955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702717" y="1569413"/>
                <a:ext cx="13673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noProof="0" dirty="0"/>
                  <a:t>Phial / bulb</a:t>
                </a:r>
              </a:p>
            </p:txBody>
          </p:sp>
          <p:cxnSp>
            <p:nvCxnSpPr>
              <p:cNvPr id="37" name="Elbow Connector 36"/>
              <p:cNvCxnSpPr>
                <a:cxnSpLocks/>
                <a:stCxn id="36" idx="2"/>
                <a:endCxn id="9" idx="0"/>
              </p:cNvCxnSpPr>
              <p:nvPr/>
            </p:nvCxnSpPr>
            <p:spPr>
              <a:xfrm rot="16200000" flipH="1">
                <a:off x="7216031" y="2137100"/>
                <a:ext cx="1538622" cy="1607822"/>
              </a:xfrm>
              <a:prstGeom prst="bentConnector3">
                <a:avLst>
                  <a:gd name="adj1" fmla="val -940"/>
                </a:avLst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6E75B46-9AA6-118D-5821-2EC5B8376FB2}"/>
                </a:ext>
              </a:extLst>
            </p:cNvPr>
            <p:cNvGrpSpPr/>
            <p:nvPr/>
          </p:nvGrpSpPr>
          <p:grpSpPr>
            <a:xfrm>
              <a:off x="6750494" y="1141797"/>
              <a:ext cx="4833246" cy="3470775"/>
              <a:chOff x="1499616" y="1708621"/>
              <a:chExt cx="5000277" cy="3234492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C1A1792-3190-9C06-D3C5-CA4CB02CE0F6}"/>
                  </a:ext>
                </a:extLst>
              </p:cNvPr>
              <p:cNvSpPr/>
              <p:nvPr/>
            </p:nvSpPr>
            <p:spPr>
              <a:xfrm>
                <a:off x="1499616" y="2767584"/>
                <a:ext cx="755904" cy="123139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55000">
                    <a:schemeClr val="accent2">
                      <a:lumMod val="0"/>
                      <a:lumOff val="100000"/>
                    </a:schemeClr>
                  </a:gs>
                  <a:gs pos="90000">
                    <a:srgbClr val="0077E3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FA61B9A-A515-28EC-2B01-3BE1452A9E1D}"/>
                  </a:ext>
                </a:extLst>
              </p:cNvPr>
              <p:cNvSpPr/>
              <p:nvPr/>
            </p:nvSpPr>
            <p:spPr>
              <a:xfrm>
                <a:off x="5438746" y="2767584"/>
                <a:ext cx="755904" cy="123139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80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8" name="Flowchart: Manual Operation 7">
                <a:extLst>
                  <a:ext uri="{FF2B5EF4-FFF2-40B4-BE49-F238E27FC236}">
                    <a16:creationId xmlns:a16="http://schemas.microsoft.com/office/drawing/2014/main" id="{725D178F-0EAA-F2C4-1D62-AAF16B8ED0FD}"/>
                  </a:ext>
                </a:extLst>
              </p:cNvPr>
              <p:cNvSpPr/>
              <p:nvPr/>
            </p:nvSpPr>
            <p:spPr>
              <a:xfrm rot="16200000">
                <a:off x="3709077" y="2121408"/>
                <a:ext cx="755904" cy="536448"/>
              </a:xfrm>
              <a:prstGeom prst="flowChartManualOperation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9" name="Flowchart: Summing Junction 8">
                <a:extLst>
                  <a:ext uri="{FF2B5EF4-FFF2-40B4-BE49-F238E27FC236}">
                    <a16:creationId xmlns:a16="http://schemas.microsoft.com/office/drawing/2014/main" id="{815491C5-6F7A-2040-B57D-C56D577CBB0E}"/>
                  </a:ext>
                </a:extLst>
              </p:cNvPr>
              <p:cNvSpPr/>
              <p:nvPr/>
            </p:nvSpPr>
            <p:spPr>
              <a:xfrm>
                <a:off x="3340607" y="4102286"/>
                <a:ext cx="536449" cy="506290"/>
              </a:xfrm>
              <a:prstGeom prst="flowChartSummingJunction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cxnSp>
            <p:nvCxnSpPr>
              <p:cNvPr id="10" name="Connector: Elbow 9">
                <a:extLst>
                  <a:ext uri="{FF2B5EF4-FFF2-40B4-BE49-F238E27FC236}">
                    <a16:creationId xmlns:a16="http://schemas.microsoft.com/office/drawing/2014/main" id="{B7B45D73-665F-7EC4-75A1-6CB06A64EC00}"/>
                  </a:ext>
                </a:extLst>
              </p:cNvPr>
              <p:cNvCxnSpPr>
                <a:stCxn id="8" idx="2"/>
                <a:endCxn id="4" idx="0"/>
              </p:cNvCxnSpPr>
              <p:nvPr/>
            </p:nvCxnSpPr>
            <p:spPr>
              <a:xfrm>
                <a:off x="4355253" y="2389631"/>
                <a:ext cx="1461446" cy="377952"/>
              </a:xfrm>
              <a:prstGeom prst="bentConnector2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" name="Connector: Elbow 10">
                <a:extLst>
                  <a:ext uri="{FF2B5EF4-FFF2-40B4-BE49-F238E27FC236}">
                    <a16:creationId xmlns:a16="http://schemas.microsoft.com/office/drawing/2014/main" id="{384860DB-2715-A54A-A429-8FF40149BC51}"/>
                  </a:ext>
                </a:extLst>
              </p:cNvPr>
              <p:cNvCxnSpPr>
                <a:cxnSpLocks/>
                <a:stCxn id="9" idx="6"/>
                <a:endCxn id="4" idx="2"/>
              </p:cNvCxnSpPr>
              <p:nvPr/>
            </p:nvCxnSpPr>
            <p:spPr>
              <a:xfrm flipV="1">
                <a:off x="3877056" y="3998976"/>
                <a:ext cx="1939643" cy="356455"/>
              </a:xfrm>
              <a:prstGeom prst="bentConnector2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Connector: Elbow 11">
                <a:extLst>
                  <a:ext uri="{FF2B5EF4-FFF2-40B4-BE49-F238E27FC236}">
                    <a16:creationId xmlns:a16="http://schemas.microsoft.com/office/drawing/2014/main" id="{090FDFB6-7C18-77D3-CA21-D5E9DB26C83E}"/>
                  </a:ext>
                </a:extLst>
              </p:cNvPr>
              <p:cNvCxnSpPr>
                <a:cxnSpLocks/>
                <a:stCxn id="3" idx="0"/>
                <a:endCxn id="8" idx="0"/>
              </p:cNvCxnSpPr>
              <p:nvPr/>
            </p:nvCxnSpPr>
            <p:spPr>
              <a:xfrm rot="5400000" flipH="1" flipV="1">
                <a:off x="2659210" y="1607990"/>
                <a:ext cx="377952" cy="1941237"/>
              </a:xfrm>
              <a:prstGeom prst="bentConnector2">
                <a:avLst/>
              </a:prstGeom>
              <a:ln>
                <a:solidFill>
                  <a:srgbClr val="0077E3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Connector: Elbow 12">
                <a:extLst>
                  <a:ext uri="{FF2B5EF4-FFF2-40B4-BE49-F238E27FC236}">
                    <a16:creationId xmlns:a16="http://schemas.microsoft.com/office/drawing/2014/main" id="{BDB416F3-4806-B424-EBAE-77A023639911}"/>
                  </a:ext>
                </a:extLst>
              </p:cNvPr>
              <p:cNvCxnSpPr>
                <a:cxnSpLocks/>
                <a:stCxn id="3" idx="2"/>
                <a:endCxn id="9" idx="2"/>
              </p:cNvCxnSpPr>
              <p:nvPr/>
            </p:nvCxnSpPr>
            <p:spPr>
              <a:xfrm rot="16200000" flipH="1">
                <a:off x="2430860" y="3445684"/>
                <a:ext cx="356455" cy="1463039"/>
              </a:xfrm>
              <a:prstGeom prst="bentConnector2">
                <a:avLst/>
              </a:prstGeom>
              <a:ln>
                <a:solidFill>
                  <a:srgbClr val="0077E3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2F7FB65-CE69-EC63-9208-3C0AF28EC297}"/>
                  </a:ext>
                </a:extLst>
              </p:cNvPr>
              <p:cNvSpPr txBox="1"/>
              <p:nvPr/>
            </p:nvSpPr>
            <p:spPr>
              <a:xfrm>
                <a:off x="4769304" y="3097200"/>
                <a:ext cx="17305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noProof="0" dirty="0"/>
                  <a:t>condenser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A7EEC3B-6568-F81A-F8FB-6F7E0AE980C9}"/>
                  </a:ext>
                </a:extLst>
              </p:cNvPr>
              <p:cNvSpPr txBox="1"/>
              <p:nvPr/>
            </p:nvSpPr>
            <p:spPr>
              <a:xfrm>
                <a:off x="1689898" y="3541680"/>
                <a:ext cx="17305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noProof="0" dirty="0"/>
                  <a:t>evaporator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8146B76-23B6-E66D-B309-6AA2B8CA3BC0}"/>
                  </a:ext>
                </a:extLst>
              </p:cNvPr>
              <p:cNvSpPr txBox="1"/>
              <p:nvPr/>
            </p:nvSpPr>
            <p:spPr>
              <a:xfrm>
                <a:off x="3036638" y="1708621"/>
                <a:ext cx="17305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noProof="0" dirty="0"/>
                  <a:t>compressor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62E6383-6A6E-F75C-B5D9-BE08608B2095}"/>
                  </a:ext>
                </a:extLst>
              </p:cNvPr>
              <p:cNvSpPr txBox="1"/>
              <p:nvPr/>
            </p:nvSpPr>
            <p:spPr>
              <a:xfrm>
                <a:off x="3270625" y="4570242"/>
                <a:ext cx="798774" cy="372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noProof="0" dirty="0"/>
                  <a:t>TXV</a:t>
                </a: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7C27523-6FE1-5F16-B399-ED9C71BE3EFD}"/>
              </a:ext>
            </a:extLst>
          </p:cNvPr>
          <p:cNvSpPr txBox="1"/>
          <p:nvPr/>
        </p:nvSpPr>
        <p:spPr>
          <a:xfrm>
            <a:off x="9287634" y="5493452"/>
            <a:ext cx="1874850" cy="3154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50" dirty="0">
                <a:latin typeface="Arial" panose="020B0604020202020204" pitchFamily="34" charset="0"/>
                <a:cs typeface="Arial" panose="020B0604020202020204" pitchFamily="34" charset="0"/>
              </a:rPr>
              <a:t>Suction pipeline</a:t>
            </a:r>
          </a:p>
        </p:txBody>
      </p:sp>
    </p:spTree>
    <p:extLst>
      <p:ext uri="{BB962C8B-B14F-4D97-AF65-F5344CB8AC3E}">
        <p14:creationId xmlns:p14="http://schemas.microsoft.com/office/powerpoint/2010/main" val="2320867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FB772F-E825-9D87-9E8B-D04BC8A52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CA12B-98D8-441B-A2DE-6FF2B259782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999" y="1800000"/>
            <a:ext cx="10872107" cy="4140000"/>
          </a:xfrm>
        </p:spPr>
        <p:txBody>
          <a:bodyPr/>
          <a:lstStyle/>
          <a:p>
            <a:r>
              <a:rPr lang="en-GB" noProof="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session you will learn about the operating principles of a range of metering devices used in refrigeration and air conditioning systems.</a:t>
            </a:r>
          </a:p>
          <a:p>
            <a:r>
              <a:rPr lang="en-GB" b="0" i="0" noProof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covers the </a:t>
            </a:r>
            <a:r>
              <a:rPr lang="en-GB" noProof="0" dirty="0">
                <a:solidFill>
                  <a:srgbClr val="111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metering devices most common to a range of applications.</a:t>
            </a:r>
          </a:p>
          <a:p>
            <a:endParaRPr lang="en-GB" b="0" i="0" noProof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0" i="0" noProof="0" dirty="0">
              <a:solidFill>
                <a:srgbClr val="11111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6087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7C994D-10BE-0914-16E5-B4836D05A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Types of TXV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EF0A9-7F3F-3D10-1348-19477BA259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172" y="1800000"/>
            <a:ext cx="6704384" cy="4364211"/>
          </a:xfrm>
        </p:spPr>
        <p:txBody>
          <a:bodyPr/>
          <a:lstStyle/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sz="22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Bulb location for externally equalised TXV: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sz="22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bulb should be located before the connection for the external equaliser line.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sz="22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if the valve had an internal leak, it would give a false reading and starve the evaporator coil of refrigerant. 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sz="22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bulb and line should be well insulated with no air passing over the sensing bulb. </a:t>
            </a:r>
            <a:endParaRPr lang="en-GB" sz="2200" noProof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sz="2200" b="1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think what would happen if the sensing bulb was not insulated around the pipe?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sz="22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sz="22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sz="22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sz="22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sz="22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sz="22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sz="22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sz="22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sz="2200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sz="2200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sz="2200" noProof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sz="2200" noProof="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1BF0D2-97CE-3A1C-FD5E-2A4B3FFE249F}"/>
              </a:ext>
            </a:extLst>
          </p:cNvPr>
          <p:cNvGrpSpPr/>
          <p:nvPr/>
        </p:nvGrpSpPr>
        <p:grpSpPr>
          <a:xfrm>
            <a:off x="7358602" y="1688555"/>
            <a:ext cx="4881023" cy="4075521"/>
            <a:chOff x="6702717" y="1141797"/>
            <a:chExt cx="4881023" cy="407552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9A7BFBD-5419-EAC7-EDF0-5A2F60931FC9}"/>
                </a:ext>
              </a:extLst>
            </p:cNvPr>
            <p:cNvGrpSpPr/>
            <p:nvPr/>
          </p:nvGrpSpPr>
          <p:grpSpPr>
            <a:xfrm>
              <a:off x="6702717" y="1569413"/>
              <a:ext cx="2086536" cy="2904576"/>
              <a:chOff x="6702717" y="1569413"/>
              <a:chExt cx="2086536" cy="2904576"/>
            </a:xfrm>
          </p:grpSpPr>
          <p:sp>
            <p:nvSpPr>
              <p:cNvPr id="25" name="Rounded Rectangle 35">
                <a:extLst>
                  <a:ext uri="{FF2B5EF4-FFF2-40B4-BE49-F238E27FC236}">
                    <a16:creationId xmlns:a16="http://schemas.microsoft.com/office/drawing/2014/main" id="{796B2F4B-376E-D0EB-5F83-2C5C2F0555BD}"/>
                  </a:ext>
                </a:extLst>
              </p:cNvPr>
              <p:cNvSpPr/>
              <p:nvPr/>
            </p:nvSpPr>
            <p:spPr>
              <a:xfrm>
                <a:off x="7136981" y="2621823"/>
                <a:ext cx="88900" cy="209550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D96EAB7-ABF7-B4F8-DA6B-F89AB55B1F69}"/>
                  </a:ext>
                </a:extLst>
              </p:cNvPr>
              <p:cNvSpPr txBox="1"/>
              <p:nvPr/>
            </p:nvSpPr>
            <p:spPr>
              <a:xfrm>
                <a:off x="6702717" y="1569413"/>
                <a:ext cx="13673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noProof="0" dirty="0"/>
                  <a:t>Phial / bulb</a:t>
                </a:r>
              </a:p>
            </p:txBody>
          </p:sp>
          <p:cxnSp>
            <p:nvCxnSpPr>
              <p:cNvPr id="27" name="Elbow Connector 36">
                <a:extLst>
                  <a:ext uri="{FF2B5EF4-FFF2-40B4-BE49-F238E27FC236}">
                    <a16:creationId xmlns:a16="http://schemas.microsoft.com/office/drawing/2014/main" id="{F31F9F91-E1B7-7F1D-2048-11815A7D3237}"/>
                  </a:ext>
                </a:extLst>
              </p:cNvPr>
              <p:cNvCxnSpPr>
                <a:cxnSpLocks/>
                <a:stCxn id="25" idx="2"/>
                <a:endCxn id="12" idx="0"/>
              </p:cNvCxnSpPr>
              <p:nvPr/>
            </p:nvCxnSpPr>
            <p:spPr>
              <a:xfrm rot="16200000" flipH="1">
                <a:off x="7164034" y="2848770"/>
                <a:ext cx="1642616" cy="1607822"/>
              </a:xfrm>
              <a:prstGeom prst="bentConnector3">
                <a:avLst>
                  <a:gd name="adj1" fmla="val -498"/>
                </a:avLst>
              </a:prstGeom>
              <a:ln w="1270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C576B85-622C-8CCA-2AC7-BF83D57BC471}"/>
                </a:ext>
              </a:extLst>
            </p:cNvPr>
            <p:cNvGrpSpPr/>
            <p:nvPr/>
          </p:nvGrpSpPr>
          <p:grpSpPr>
            <a:xfrm>
              <a:off x="6750494" y="1141797"/>
              <a:ext cx="4833246" cy="4075521"/>
              <a:chOff x="1499616" y="1708621"/>
              <a:chExt cx="5000277" cy="3798071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8B6D85A-86A4-134F-6F63-56B2653A5290}"/>
                  </a:ext>
                </a:extLst>
              </p:cNvPr>
              <p:cNvSpPr/>
              <p:nvPr/>
            </p:nvSpPr>
            <p:spPr>
              <a:xfrm>
                <a:off x="1499616" y="3366897"/>
                <a:ext cx="755904" cy="123139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55000">
                    <a:schemeClr val="accent2">
                      <a:lumMod val="0"/>
                      <a:lumOff val="100000"/>
                    </a:schemeClr>
                  </a:gs>
                  <a:gs pos="90000">
                    <a:srgbClr val="0077E3"/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6651CB4-5F2A-2B3B-6EB6-BD674CA3C868}"/>
                  </a:ext>
                </a:extLst>
              </p:cNvPr>
              <p:cNvSpPr/>
              <p:nvPr/>
            </p:nvSpPr>
            <p:spPr>
              <a:xfrm>
                <a:off x="5438746" y="2917412"/>
                <a:ext cx="755904" cy="1231392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80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1" name="Flowchart: Manual Operation 10">
                <a:extLst>
                  <a:ext uri="{FF2B5EF4-FFF2-40B4-BE49-F238E27FC236}">
                    <a16:creationId xmlns:a16="http://schemas.microsoft.com/office/drawing/2014/main" id="{85669F3E-4192-BC2C-CCC5-E6DC71D4B3FD}"/>
                  </a:ext>
                </a:extLst>
              </p:cNvPr>
              <p:cNvSpPr/>
              <p:nvPr/>
            </p:nvSpPr>
            <p:spPr>
              <a:xfrm rot="16200000">
                <a:off x="3709077" y="2121408"/>
                <a:ext cx="755904" cy="536448"/>
              </a:xfrm>
              <a:prstGeom prst="flowChartManualOperation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sp>
            <p:nvSpPr>
              <p:cNvPr id="12" name="Flowchart: Summing Junction 11">
                <a:extLst>
                  <a:ext uri="{FF2B5EF4-FFF2-40B4-BE49-F238E27FC236}">
                    <a16:creationId xmlns:a16="http://schemas.microsoft.com/office/drawing/2014/main" id="{6FC5D987-1055-2EDC-04AD-08DF07AE53AA}"/>
                  </a:ext>
                </a:extLst>
              </p:cNvPr>
              <p:cNvSpPr/>
              <p:nvPr/>
            </p:nvSpPr>
            <p:spPr>
              <a:xfrm>
                <a:off x="3340607" y="4813967"/>
                <a:ext cx="536449" cy="506290"/>
              </a:xfrm>
              <a:prstGeom prst="flowChartSummingJunction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noProof="0" dirty="0"/>
              </a:p>
            </p:txBody>
          </p:sp>
          <p:cxnSp>
            <p:nvCxnSpPr>
              <p:cNvPr id="13" name="Connector: Elbow 12">
                <a:extLst>
                  <a:ext uri="{FF2B5EF4-FFF2-40B4-BE49-F238E27FC236}">
                    <a16:creationId xmlns:a16="http://schemas.microsoft.com/office/drawing/2014/main" id="{10FCB916-5212-A969-9A3D-EACA81C21C38}"/>
                  </a:ext>
                </a:extLst>
              </p:cNvPr>
              <p:cNvCxnSpPr>
                <a:stCxn id="11" idx="2"/>
                <a:endCxn id="10" idx="0"/>
              </p:cNvCxnSpPr>
              <p:nvPr/>
            </p:nvCxnSpPr>
            <p:spPr>
              <a:xfrm>
                <a:off x="4355254" y="2389632"/>
                <a:ext cx="1461445" cy="527780"/>
              </a:xfrm>
              <a:prstGeom prst="bentConnector2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Connector: Elbow 13">
                <a:extLst>
                  <a:ext uri="{FF2B5EF4-FFF2-40B4-BE49-F238E27FC236}">
                    <a16:creationId xmlns:a16="http://schemas.microsoft.com/office/drawing/2014/main" id="{85B6CFAD-5076-3BA0-CC44-96735BB03218}"/>
                  </a:ext>
                </a:extLst>
              </p:cNvPr>
              <p:cNvCxnSpPr>
                <a:cxnSpLocks/>
                <a:stCxn id="12" idx="6"/>
                <a:endCxn id="10" idx="2"/>
              </p:cNvCxnSpPr>
              <p:nvPr/>
            </p:nvCxnSpPr>
            <p:spPr>
              <a:xfrm flipV="1">
                <a:off x="3877056" y="4148805"/>
                <a:ext cx="1939642" cy="918307"/>
              </a:xfrm>
              <a:prstGeom prst="bentConnector2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Connector: Elbow 16">
                <a:extLst>
                  <a:ext uri="{FF2B5EF4-FFF2-40B4-BE49-F238E27FC236}">
                    <a16:creationId xmlns:a16="http://schemas.microsoft.com/office/drawing/2014/main" id="{8CF979F4-3C64-1112-370C-9594EC3CF6D7}"/>
                  </a:ext>
                </a:extLst>
              </p:cNvPr>
              <p:cNvCxnSpPr>
                <a:cxnSpLocks/>
                <a:stCxn id="9" idx="0"/>
                <a:endCxn id="11" idx="0"/>
              </p:cNvCxnSpPr>
              <p:nvPr/>
            </p:nvCxnSpPr>
            <p:spPr>
              <a:xfrm rot="5400000" flipH="1" flipV="1">
                <a:off x="2359555" y="1907646"/>
                <a:ext cx="977265" cy="1941238"/>
              </a:xfrm>
              <a:prstGeom prst="bentConnector2">
                <a:avLst/>
              </a:prstGeom>
              <a:ln>
                <a:solidFill>
                  <a:srgbClr val="0077E3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Connector: Elbow 18">
                <a:extLst>
                  <a:ext uri="{FF2B5EF4-FFF2-40B4-BE49-F238E27FC236}">
                    <a16:creationId xmlns:a16="http://schemas.microsoft.com/office/drawing/2014/main" id="{68C13EEF-5D3E-6BBC-11AB-C115F0E5BA1F}"/>
                  </a:ext>
                </a:extLst>
              </p:cNvPr>
              <p:cNvCxnSpPr>
                <a:cxnSpLocks/>
                <a:stCxn id="9" idx="2"/>
                <a:endCxn id="12" idx="2"/>
              </p:cNvCxnSpPr>
              <p:nvPr/>
            </p:nvCxnSpPr>
            <p:spPr>
              <a:xfrm rot="16200000" flipH="1">
                <a:off x="2374676" y="4101181"/>
                <a:ext cx="468822" cy="1463039"/>
              </a:xfrm>
              <a:prstGeom prst="bentConnector2">
                <a:avLst/>
              </a:prstGeom>
              <a:ln>
                <a:solidFill>
                  <a:srgbClr val="0077E3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57176E1-3ED9-2452-1358-9CF738DF36CA}"/>
                  </a:ext>
                </a:extLst>
              </p:cNvPr>
              <p:cNvSpPr txBox="1"/>
              <p:nvPr/>
            </p:nvSpPr>
            <p:spPr>
              <a:xfrm>
                <a:off x="4769304" y="3097200"/>
                <a:ext cx="17305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noProof="0" dirty="0"/>
                  <a:t>condenser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7CAC2EC-F8FD-9304-73D2-C873C542431D}"/>
                  </a:ext>
                </a:extLst>
              </p:cNvPr>
              <p:cNvSpPr txBox="1"/>
              <p:nvPr/>
            </p:nvSpPr>
            <p:spPr>
              <a:xfrm>
                <a:off x="1635278" y="4121837"/>
                <a:ext cx="17305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noProof="0" dirty="0"/>
                  <a:t>evaporator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FFBF875-85B2-CB7D-6BD8-377830714998}"/>
                  </a:ext>
                </a:extLst>
              </p:cNvPr>
              <p:cNvSpPr txBox="1"/>
              <p:nvPr/>
            </p:nvSpPr>
            <p:spPr>
              <a:xfrm>
                <a:off x="3036638" y="1708621"/>
                <a:ext cx="17305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noProof="0" dirty="0"/>
                  <a:t>compressor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3A20D2D-D018-2E6C-5B6F-EC8AA915F417}"/>
                  </a:ext>
                </a:extLst>
              </p:cNvPr>
              <p:cNvSpPr txBox="1"/>
              <p:nvPr/>
            </p:nvSpPr>
            <p:spPr>
              <a:xfrm>
                <a:off x="3890401" y="5133821"/>
                <a:ext cx="798774" cy="372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noProof="0" dirty="0"/>
                  <a:t>TXV</a:t>
                </a:r>
              </a:p>
            </p:txBody>
          </p:sp>
        </p:grpSp>
      </p:grpSp>
      <p:cxnSp>
        <p:nvCxnSpPr>
          <p:cNvPr id="30" name="Elbow Connector 36">
            <a:extLst>
              <a:ext uri="{FF2B5EF4-FFF2-40B4-BE49-F238E27FC236}">
                <a16:creationId xmlns:a16="http://schemas.microsoft.com/office/drawing/2014/main" id="{CAEB02EA-09BF-1856-E77F-9FDEC3B0B477}"/>
              </a:ext>
            </a:extLst>
          </p:cNvPr>
          <p:cNvCxnSpPr>
            <a:cxnSpLocks/>
            <a:endCxn id="12" idx="1"/>
          </p:cNvCxnSpPr>
          <p:nvPr/>
        </p:nvCxnSpPr>
        <p:spPr>
          <a:xfrm rot="16200000" flipH="1">
            <a:off x="7470007" y="3308505"/>
            <a:ext cx="2114662" cy="1468944"/>
          </a:xfrm>
          <a:prstGeom prst="bentConnector3">
            <a:avLst>
              <a:gd name="adj1" fmla="val 582"/>
            </a:avLst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311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7C994D-10BE-0914-16E5-B4836D05A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Electronic Expansion Valve (EEV)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EF0A9-7F3F-3D10-1348-19477BA259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171" y="1800000"/>
            <a:ext cx="9453902" cy="4364211"/>
          </a:xfrm>
        </p:spPr>
        <p:txBody>
          <a:bodyPr/>
          <a:lstStyle/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EEV works in the same way that a TXV works, however the open and closing of the valve and control of refrigerant flow is carried out by sensors being placed on the system.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sensors are connected to a system controller, which controls the expansion valve and the working conditions of the system.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head of the valve is a stepper motor that pulses to rotate the internal needle valve, causing the valve to open or close in precise increments.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200" noProof="0" dirty="0"/>
          </a:p>
        </p:txBody>
      </p:sp>
    </p:spTree>
    <p:extLst>
      <p:ext uri="{BB962C8B-B14F-4D97-AF65-F5344CB8AC3E}">
        <p14:creationId xmlns:p14="http://schemas.microsoft.com/office/powerpoint/2010/main" val="1130198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DEFC6-4AA8-5F39-5FAD-F9E25C09D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26106F-B240-E72B-7BC3-7353F6D6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Electronic Expansion Valve (EEV)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08F15E7-0355-C741-DD6C-8E862CC7DBBA}"/>
              </a:ext>
            </a:extLst>
          </p:cNvPr>
          <p:cNvGrpSpPr/>
          <p:nvPr/>
        </p:nvGrpSpPr>
        <p:grpSpPr>
          <a:xfrm>
            <a:off x="6046340" y="1605553"/>
            <a:ext cx="6193285" cy="4075521"/>
            <a:chOff x="5561277" y="1684881"/>
            <a:chExt cx="6193285" cy="407552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404A119-36DF-A206-2347-0EC2C049DE03}"/>
                </a:ext>
              </a:extLst>
            </p:cNvPr>
            <p:cNvGrpSpPr/>
            <p:nvPr/>
          </p:nvGrpSpPr>
          <p:grpSpPr>
            <a:xfrm>
              <a:off x="5561277" y="1684881"/>
              <a:ext cx="6193285" cy="4075521"/>
              <a:chOff x="5390455" y="1141797"/>
              <a:chExt cx="6193285" cy="4075521"/>
            </a:xfrm>
          </p:grpSpPr>
          <p:cxnSp>
            <p:nvCxnSpPr>
              <p:cNvPr id="23" name="Elbow Connector 36">
                <a:extLst>
                  <a:ext uri="{FF2B5EF4-FFF2-40B4-BE49-F238E27FC236}">
                    <a16:creationId xmlns:a16="http://schemas.microsoft.com/office/drawing/2014/main" id="{B4B29822-9866-C545-FA50-55C24F912D52}"/>
                  </a:ext>
                </a:extLst>
              </p:cNvPr>
              <p:cNvCxnSpPr>
                <a:cxnSpLocks/>
                <a:endCxn id="12" idx="0"/>
              </p:cNvCxnSpPr>
              <p:nvPr/>
            </p:nvCxnSpPr>
            <p:spPr>
              <a:xfrm rot="16200000" flipH="1">
                <a:off x="7070517" y="2755253"/>
                <a:ext cx="1784830" cy="1652642"/>
              </a:xfrm>
              <a:prstGeom prst="bentConnector3">
                <a:avLst>
                  <a:gd name="adj1" fmla="val 353"/>
                </a:avLst>
              </a:prstGeom>
              <a:ln w="12700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E433FDB-EF53-39C6-11C3-3A2B93910936}"/>
                  </a:ext>
                </a:extLst>
              </p:cNvPr>
              <p:cNvGrpSpPr/>
              <p:nvPr/>
            </p:nvGrpSpPr>
            <p:grpSpPr>
              <a:xfrm>
                <a:off x="5390455" y="1141797"/>
                <a:ext cx="6193285" cy="4075521"/>
                <a:chOff x="92576" y="1708621"/>
                <a:chExt cx="6407317" cy="3798071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3371841-F56E-D17E-147F-B8D101FB7AC7}"/>
                    </a:ext>
                  </a:extLst>
                </p:cNvPr>
                <p:cNvSpPr/>
                <p:nvPr/>
              </p:nvSpPr>
              <p:spPr>
                <a:xfrm>
                  <a:off x="1499616" y="3366897"/>
                  <a:ext cx="755904" cy="123139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55000">
                      <a:schemeClr val="accent2">
                        <a:lumMod val="0"/>
                        <a:lumOff val="100000"/>
                      </a:schemeClr>
                    </a:gs>
                    <a:gs pos="90000">
                      <a:srgbClr val="0077E3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7A171F41-FB6B-1034-91D7-55E25C3D1FE3}"/>
                    </a:ext>
                  </a:extLst>
                </p:cNvPr>
                <p:cNvSpPr/>
                <p:nvPr/>
              </p:nvSpPr>
              <p:spPr>
                <a:xfrm>
                  <a:off x="5438746" y="2917412"/>
                  <a:ext cx="755904" cy="1231392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0"/>
                        <a:lumOff val="100000"/>
                      </a:schemeClr>
                    </a:gs>
                    <a:gs pos="80000">
                      <a:schemeClr val="accent2">
                        <a:lumMod val="0"/>
                        <a:lumOff val="100000"/>
                      </a:schemeClr>
                    </a:gs>
                    <a:gs pos="100000">
                      <a:schemeClr val="accent2">
                        <a:lumMod val="100000"/>
                      </a:scheme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  <p:sp>
              <p:nvSpPr>
                <p:cNvPr id="11" name="Flowchart: Manual Operation 10">
                  <a:extLst>
                    <a:ext uri="{FF2B5EF4-FFF2-40B4-BE49-F238E27FC236}">
                      <a16:creationId xmlns:a16="http://schemas.microsoft.com/office/drawing/2014/main" id="{5EE525FE-0301-2591-D0F6-3D08CE23A849}"/>
                    </a:ext>
                  </a:extLst>
                </p:cNvPr>
                <p:cNvSpPr/>
                <p:nvPr/>
              </p:nvSpPr>
              <p:spPr>
                <a:xfrm rot="16200000">
                  <a:off x="3709077" y="2121408"/>
                  <a:ext cx="755904" cy="536448"/>
                </a:xfrm>
                <a:prstGeom prst="flowChartManualOperation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  <p:sp>
              <p:nvSpPr>
                <p:cNvPr id="12" name="Flowchart: Summing Junction 11">
                  <a:extLst>
                    <a:ext uri="{FF2B5EF4-FFF2-40B4-BE49-F238E27FC236}">
                      <a16:creationId xmlns:a16="http://schemas.microsoft.com/office/drawing/2014/main" id="{A1081517-5B14-BFA1-B085-0A2BA1C6E477}"/>
                    </a:ext>
                  </a:extLst>
                </p:cNvPr>
                <p:cNvSpPr/>
                <p:nvPr/>
              </p:nvSpPr>
              <p:spPr>
                <a:xfrm>
                  <a:off x="3340607" y="4813967"/>
                  <a:ext cx="536449" cy="506290"/>
                </a:xfrm>
                <a:prstGeom prst="flowChartSummingJunction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noProof="0" dirty="0"/>
                </a:p>
              </p:txBody>
            </p:sp>
            <p:cxnSp>
              <p:nvCxnSpPr>
                <p:cNvPr id="13" name="Connector: Elbow 12">
                  <a:extLst>
                    <a:ext uri="{FF2B5EF4-FFF2-40B4-BE49-F238E27FC236}">
                      <a16:creationId xmlns:a16="http://schemas.microsoft.com/office/drawing/2014/main" id="{99990052-0116-5761-F7B0-309226855381}"/>
                    </a:ext>
                  </a:extLst>
                </p:cNvPr>
                <p:cNvCxnSpPr>
                  <a:stCxn id="11" idx="2"/>
                  <a:endCxn id="10" idx="0"/>
                </p:cNvCxnSpPr>
                <p:nvPr/>
              </p:nvCxnSpPr>
              <p:spPr>
                <a:xfrm>
                  <a:off x="4355254" y="2389632"/>
                  <a:ext cx="1461445" cy="527780"/>
                </a:xfrm>
                <a:prstGeom prst="bentConnector2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Connector: Elbow 13">
                  <a:extLst>
                    <a:ext uri="{FF2B5EF4-FFF2-40B4-BE49-F238E27FC236}">
                      <a16:creationId xmlns:a16="http://schemas.microsoft.com/office/drawing/2014/main" id="{C922BC3B-29A9-84C9-97CF-66FD6F3DF257}"/>
                    </a:ext>
                  </a:extLst>
                </p:cNvPr>
                <p:cNvCxnSpPr>
                  <a:cxnSpLocks/>
                  <a:stCxn id="12" idx="6"/>
                  <a:endCxn id="10" idx="2"/>
                </p:cNvCxnSpPr>
                <p:nvPr/>
              </p:nvCxnSpPr>
              <p:spPr>
                <a:xfrm flipV="1">
                  <a:off x="3877056" y="4148805"/>
                  <a:ext cx="1939642" cy="918307"/>
                </a:xfrm>
                <a:prstGeom prst="bentConnector2">
                  <a:avLst/>
                </a:prstGeom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Connector: Elbow 14">
                  <a:extLst>
                    <a:ext uri="{FF2B5EF4-FFF2-40B4-BE49-F238E27FC236}">
                      <a16:creationId xmlns:a16="http://schemas.microsoft.com/office/drawing/2014/main" id="{A26A9209-CB6B-976E-2BB7-3C9CD0C75AB8}"/>
                    </a:ext>
                  </a:extLst>
                </p:cNvPr>
                <p:cNvCxnSpPr>
                  <a:cxnSpLocks/>
                  <a:stCxn id="9" idx="0"/>
                  <a:endCxn id="11" idx="0"/>
                </p:cNvCxnSpPr>
                <p:nvPr/>
              </p:nvCxnSpPr>
              <p:spPr>
                <a:xfrm rot="5400000" flipH="1" flipV="1">
                  <a:off x="2359555" y="1907646"/>
                  <a:ext cx="977265" cy="1941238"/>
                </a:xfrm>
                <a:prstGeom prst="bentConnector2">
                  <a:avLst/>
                </a:prstGeom>
                <a:ln>
                  <a:solidFill>
                    <a:srgbClr val="0077E3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onnector: Elbow 15">
                  <a:extLst>
                    <a:ext uri="{FF2B5EF4-FFF2-40B4-BE49-F238E27FC236}">
                      <a16:creationId xmlns:a16="http://schemas.microsoft.com/office/drawing/2014/main" id="{F30D7038-1DCD-4487-9B06-FD49AE748578}"/>
                    </a:ext>
                  </a:extLst>
                </p:cNvPr>
                <p:cNvCxnSpPr>
                  <a:cxnSpLocks/>
                  <a:stCxn id="9" idx="2"/>
                  <a:endCxn id="12" idx="2"/>
                </p:cNvCxnSpPr>
                <p:nvPr/>
              </p:nvCxnSpPr>
              <p:spPr>
                <a:xfrm rot="16200000" flipH="1">
                  <a:off x="2374676" y="4101181"/>
                  <a:ext cx="468822" cy="1463039"/>
                </a:xfrm>
                <a:prstGeom prst="bentConnector2">
                  <a:avLst/>
                </a:prstGeom>
                <a:ln>
                  <a:solidFill>
                    <a:srgbClr val="0077E3"/>
                  </a:solidFill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3CD2A918-C912-9EFC-E76F-DDC193356E34}"/>
                    </a:ext>
                  </a:extLst>
                </p:cNvPr>
                <p:cNvSpPr txBox="1"/>
                <p:nvPr/>
              </p:nvSpPr>
              <p:spPr>
                <a:xfrm>
                  <a:off x="4769304" y="3097200"/>
                  <a:ext cx="173058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noProof="0" dirty="0"/>
                    <a:t>condenser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2A6C2CF-A015-8884-2522-A3194ADDDD97}"/>
                    </a:ext>
                  </a:extLst>
                </p:cNvPr>
                <p:cNvSpPr txBox="1"/>
                <p:nvPr/>
              </p:nvSpPr>
              <p:spPr>
                <a:xfrm>
                  <a:off x="92576" y="4057733"/>
                  <a:ext cx="173058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noProof="0" dirty="0"/>
                    <a:t>evaporator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76A9F5D-41A6-D47C-6A55-B699BA72E796}"/>
                    </a:ext>
                  </a:extLst>
                </p:cNvPr>
                <p:cNvSpPr txBox="1"/>
                <p:nvPr/>
              </p:nvSpPr>
              <p:spPr>
                <a:xfrm>
                  <a:off x="3036638" y="1708621"/>
                  <a:ext cx="173058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noProof="0" dirty="0"/>
                    <a:t>compressor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3268CDB-67AC-99A5-434D-57D7E676E875}"/>
                    </a:ext>
                  </a:extLst>
                </p:cNvPr>
                <p:cNvSpPr txBox="1"/>
                <p:nvPr/>
              </p:nvSpPr>
              <p:spPr>
                <a:xfrm>
                  <a:off x="3890401" y="5133821"/>
                  <a:ext cx="798774" cy="3728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noProof="0" dirty="0"/>
                    <a:t>EEV</a:t>
                  </a:r>
                </a:p>
              </p:txBody>
            </p:sp>
          </p:grpSp>
        </p:grpSp>
        <p:cxnSp>
          <p:nvCxnSpPr>
            <p:cNvPr id="26" name="Elbow Connector 36">
              <a:extLst>
                <a:ext uri="{FF2B5EF4-FFF2-40B4-BE49-F238E27FC236}">
                  <a16:creationId xmlns:a16="http://schemas.microsoft.com/office/drawing/2014/main" id="{3119E107-AE53-9F96-9610-CB452A3927F3}"/>
                </a:ext>
              </a:extLst>
            </p:cNvPr>
            <p:cNvCxnSpPr>
              <a:cxnSpLocks/>
              <a:endCxn id="29" idx="1"/>
            </p:cNvCxnSpPr>
            <p:nvPr/>
          </p:nvCxnSpPr>
          <p:spPr>
            <a:xfrm flipV="1">
              <a:off x="7307433" y="4901356"/>
              <a:ext cx="1417793" cy="197635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1AA827F-4E43-74B0-E013-2E29DD73B6EF}"/>
                </a:ext>
              </a:extLst>
            </p:cNvPr>
            <p:cNvSpPr/>
            <p:nvPr/>
          </p:nvSpPr>
          <p:spPr>
            <a:xfrm>
              <a:off x="8725226" y="4785639"/>
              <a:ext cx="437808" cy="2314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F7E9AD8-48A3-A6B5-483E-BC9033240764}"/>
              </a:ext>
            </a:extLst>
          </p:cNvPr>
          <p:cNvSpPr txBox="1"/>
          <p:nvPr/>
        </p:nvSpPr>
        <p:spPr>
          <a:xfrm>
            <a:off x="360000" y="1800000"/>
            <a:ext cx="6474010" cy="118724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000000">
                  <a:lumMod val="100000"/>
                </a:srgbClr>
              </a:buClr>
              <a:buSzPct val="100000"/>
            </a:pPr>
            <a:r>
              <a:rPr lang="en-GB" sz="240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sensors are located before and after the evaporator to open and close the valve to a preset superheat setting.</a:t>
            </a:r>
            <a:endParaRPr lang="en-GB" sz="2400" noProof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145BCD-15EB-6160-4552-894DAF9ADF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501956" y="3131154"/>
            <a:ext cx="2135636" cy="284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34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7C994D-10BE-0914-16E5-B4836D05A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Automatic Expansion Valve (AEV)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EF0A9-7F3F-3D10-1348-19477BA259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171" y="1800000"/>
            <a:ext cx="10326246" cy="4364211"/>
          </a:xfrm>
        </p:spPr>
        <p:txBody>
          <a:bodyPr/>
          <a:lstStyle/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AEV maintains the system set pressure by a diaphragm, spring and needle arrangement which is located in the valve body.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type of valve is commonly used on small self-contained refrigeration systems that have a steady load, such as a water cooler or small freezers.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57004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7C994D-10BE-0914-16E5-B4836D05A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Automatic Expansion Valve (AEV)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EF0A9-7F3F-3D10-1348-19477BA259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172" y="1800000"/>
            <a:ext cx="10260931" cy="4364211"/>
          </a:xfrm>
        </p:spPr>
        <p:txBody>
          <a:bodyPr/>
          <a:lstStyle/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cooling load decreases, the evaporator pressure increases which causes the diaphragm to close, in turn the needle valve closes which reduces the refrigerant flow to the evaporator.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cooling load increases, the evaporator pressure decreases which causes the diaphragm to open, in turn the needle valve opens which increases the refrigerant flow to the evaporator.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noProof="0" dirty="0"/>
          </a:p>
        </p:txBody>
      </p:sp>
    </p:spTree>
    <p:extLst>
      <p:ext uri="{BB962C8B-B14F-4D97-AF65-F5344CB8AC3E}">
        <p14:creationId xmlns:p14="http://schemas.microsoft.com/office/powerpoint/2010/main" val="3564601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7C994D-10BE-0914-16E5-B4836D05A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Liquid level control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EF0A9-7F3F-3D10-1348-19477BA259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172" y="1800000"/>
            <a:ext cx="9790667" cy="2144983"/>
          </a:xfrm>
        </p:spPr>
        <p:txBody>
          <a:bodyPr/>
          <a:lstStyle/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 level control is a method of regulating and monitoring the amount of liquid refrigerant within a liquid receiver or evaporator, to ensure the system operates efficiently whilst protecting other components such as the compressor.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556038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02414-58C7-EA00-D339-7F7507063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4FCE87-BD3E-0DD7-FC87-CD3C46C9E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Liquid level control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A2E8DB-D2A6-E8F8-C398-0F15A1B21F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172" y="1688555"/>
            <a:ext cx="9343747" cy="2827689"/>
          </a:xfrm>
        </p:spPr>
        <p:txBody>
          <a:bodyPr/>
          <a:lstStyle/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carried out by means of float valves and switches, which can be electronic or mechanical. 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 are also used which monitor the presence of refrigerant. 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C3298C-C4E7-6542-0C4A-3C8F7FB1E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226" y="3070016"/>
            <a:ext cx="4872411" cy="289245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7A59308-3C57-5879-78C4-605D5D143A03}"/>
              </a:ext>
            </a:extLst>
          </p:cNvPr>
          <p:cNvGrpSpPr/>
          <p:nvPr/>
        </p:nvGrpSpPr>
        <p:grpSpPr>
          <a:xfrm>
            <a:off x="1424089" y="3115112"/>
            <a:ext cx="3672168" cy="2680700"/>
            <a:chOff x="3423576" y="1998858"/>
            <a:chExt cx="4928847" cy="3516538"/>
          </a:xfrm>
        </p:grpSpPr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E7290CB7-BB09-4452-AD06-7452DD121D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917" y="2858004"/>
              <a:ext cx="4237700" cy="2349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D5B1C4-7F3E-5687-0D77-0B90AC579E5D}"/>
                </a:ext>
              </a:extLst>
            </p:cNvPr>
            <p:cNvSpPr txBox="1"/>
            <p:nvPr/>
          </p:nvSpPr>
          <p:spPr>
            <a:xfrm>
              <a:off x="5688558" y="3632702"/>
              <a:ext cx="74732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noProof="0" dirty="0">
                  <a:latin typeface="Comic Sans MS" panose="030F0702030302020204" pitchFamily="66" charset="0"/>
                </a:rPr>
                <a:t>1</a:t>
              </a:r>
              <a:r>
                <a:rPr lang="en-GB" noProof="0" dirty="0"/>
                <a:t>     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D7DCFF-2DD9-E72C-CEC8-DA1FB195CD75}"/>
                </a:ext>
              </a:extLst>
            </p:cNvPr>
            <p:cNvSpPr txBox="1"/>
            <p:nvPr/>
          </p:nvSpPr>
          <p:spPr>
            <a:xfrm>
              <a:off x="6410866" y="4807510"/>
              <a:ext cx="1941557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noProof="0" dirty="0">
                  <a:latin typeface="Comic Sans MS" panose="030F0702030302020204" pitchFamily="66" charset="0"/>
                </a:rPr>
                <a:t>High pressure </a:t>
              </a:r>
            </a:p>
            <a:p>
              <a:r>
                <a:rPr lang="en-GB" noProof="0" dirty="0">
                  <a:latin typeface="Comic Sans MS" panose="030F0702030302020204" pitchFamily="66" charset="0"/>
                </a:rPr>
                <a:t>liquid inlet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C94942-B4C9-BADE-014B-130B6AD865AE}"/>
                </a:ext>
              </a:extLst>
            </p:cNvPr>
            <p:cNvSpPr txBox="1"/>
            <p:nvPr/>
          </p:nvSpPr>
          <p:spPr>
            <a:xfrm>
              <a:off x="3423576" y="4807510"/>
              <a:ext cx="1838965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noProof="0" dirty="0">
                  <a:latin typeface="Comic Sans MS" panose="030F0702030302020204" pitchFamily="66" charset="0"/>
                </a:rPr>
                <a:t>Low pressure </a:t>
              </a:r>
            </a:p>
            <a:p>
              <a:r>
                <a:rPr lang="en-GB" noProof="0" dirty="0">
                  <a:latin typeface="Comic Sans MS" panose="030F0702030302020204" pitchFamily="66" charset="0"/>
                </a:rPr>
                <a:t>outlet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7493DD-2BD2-66F5-93F4-BA593BBEA131}"/>
                </a:ext>
              </a:extLst>
            </p:cNvPr>
            <p:cNvSpPr txBox="1"/>
            <p:nvPr/>
          </p:nvSpPr>
          <p:spPr>
            <a:xfrm>
              <a:off x="4025563" y="1998858"/>
              <a:ext cx="153920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noProof="0" dirty="0">
                  <a:latin typeface="Comic Sans MS" panose="030F0702030302020204" pitchFamily="66" charset="0"/>
                </a:rPr>
                <a:t>1 float</a:t>
              </a:r>
            </a:p>
            <a:p>
              <a:r>
                <a:rPr lang="en-GB" sz="1200" noProof="0" dirty="0">
                  <a:latin typeface="Comic Sans MS" panose="030F0702030302020204" pitchFamily="66" charset="0"/>
                </a:rPr>
                <a:t>2 float mechanism </a:t>
              </a:r>
            </a:p>
            <a:p>
              <a:r>
                <a:rPr lang="en-GB" sz="1200" noProof="0" dirty="0">
                  <a:latin typeface="Comic Sans MS" panose="030F0702030302020204" pitchFamily="66" charset="0"/>
                </a:rPr>
                <a:t>3 orifice</a:t>
              </a:r>
            </a:p>
            <a:p>
              <a:r>
                <a:rPr lang="en-GB" sz="1200" noProof="0" dirty="0">
                  <a:latin typeface="Comic Sans MS" panose="030F0702030302020204" pitchFamily="66" charset="0"/>
                </a:rPr>
                <a:t>4 Balance tube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47222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C644A-242E-ABA1-434F-9E6A4A35F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94B90A-30B6-56D1-21EB-457B88DB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98F04-331F-CCC4-AA81-C88F3473D3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9936276" cy="4140000"/>
          </a:xfrm>
        </p:spPr>
        <p:txBody>
          <a:bodyPr/>
          <a:lstStyle/>
          <a:p>
            <a:r>
              <a:rPr lang="en-GB" dirty="0">
                <a:cs typeface="Arial"/>
              </a:rPr>
              <a:t>You should now be able to: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/>
              </a:rPr>
              <a:t>Recall</a:t>
            </a:r>
            <a:r>
              <a:rPr lang="en-GB" dirty="0">
                <a:cs typeface="Arial"/>
              </a:rPr>
              <a:t> </a:t>
            </a:r>
            <a:r>
              <a:rPr lang="en-GB" kern="1200" dirty="0">
                <a:cs typeface="Arial"/>
              </a:rPr>
              <a:t>different types of metering devices.</a:t>
            </a:r>
          </a:p>
          <a:p>
            <a:pPr marL="342900" indent="-342900">
              <a:spcAft>
                <a:spcPts val="2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/>
              </a:rPr>
              <a:t>Explain</a:t>
            </a:r>
            <a:r>
              <a:rPr lang="en-GB" dirty="0">
                <a:cs typeface="Arial"/>
              </a:rPr>
              <a:t> the basic principles of a metering device.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r>
              <a:rPr lang="en-GB" dirty="0">
                <a:cs typeface="Arial"/>
              </a:rPr>
              <a:t>You might also be able to: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/>
              </a:rPr>
              <a:t>Examine</a:t>
            </a:r>
            <a:r>
              <a:rPr lang="en-GB" dirty="0">
                <a:cs typeface="Arial"/>
              </a:rPr>
              <a:t> the structural integrity of different designs.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/>
              </a:rPr>
              <a:t>Select</a:t>
            </a:r>
            <a:r>
              <a:rPr lang="en-GB" dirty="0">
                <a:cs typeface="Arial"/>
              </a:rPr>
              <a:t> and </a:t>
            </a:r>
            <a:r>
              <a:rPr lang="en-GB" b="1" dirty="0">
                <a:cs typeface="Arial"/>
              </a:rPr>
              <a:t>justify</a:t>
            </a:r>
            <a:r>
              <a:rPr lang="en-GB" dirty="0">
                <a:cs typeface="Arial"/>
              </a:rPr>
              <a:t> the best design solution for a given refrigeration or air conditioning installation project.</a:t>
            </a:r>
          </a:p>
          <a:p>
            <a:endParaRPr lang="en-GB" sz="2200" noProof="0" dirty="0"/>
          </a:p>
        </p:txBody>
      </p:sp>
    </p:spTree>
    <p:extLst>
      <p:ext uri="{BB962C8B-B14F-4D97-AF65-F5344CB8AC3E}">
        <p14:creationId xmlns:p14="http://schemas.microsoft.com/office/powerpoint/2010/main" val="3014219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0DF00-DDB1-9E17-D96C-C839324D3C8E}"/>
              </a:ext>
            </a:extLst>
          </p:cNvPr>
          <p:cNvSpPr txBox="1"/>
          <p:nvPr/>
        </p:nvSpPr>
        <p:spPr>
          <a:xfrm>
            <a:off x="3492218" y="1278482"/>
            <a:ext cx="5040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noProof="0" dirty="0">
                <a:solidFill>
                  <a:srgbClr val="FC4421"/>
                </a:solidFill>
              </a:rPr>
              <a:t>Any 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DE3180-5D27-1A04-9BBB-70B0CC168808}"/>
              </a:ext>
            </a:extLst>
          </p:cNvPr>
          <p:cNvSpPr txBox="1"/>
          <p:nvPr/>
        </p:nvSpPr>
        <p:spPr>
          <a:xfrm>
            <a:off x="467358" y="3571368"/>
            <a:ext cx="11304908" cy="20621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  <a:ea typeface="ＭＳ Ｐゴシック"/>
              </a:rPr>
              <a:t>Copyright in this </a:t>
            </a:r>
            <a:r>
              <a:rPr lang="en-GB" sz="1800" dirty="0">
                <a:solidFill>
                  <a:srgbClr val="000000"/>
                </a:solidFill>
                <a:latin typeface="inherit"/>
                <a:ea typeface="ＭＳ Ｐゴシック"/>
              </a:rPr>
              <a:t>document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  <a:ea typeface="ＭＳ Ｐゴシック"/>
              </a:rPr>
              <a:t> belongs to and is used under licence from the Department for Education, © 2025.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  <a:ea typeface="ＭＳ Ｐゴシック"/>
            </a:endParaRPr>
          </a:p>
          <a:p>
            <a:pPr algn="l" fontAlgn="base">
              <a:buNone/>
            </a:pP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‘T-LEVELS’ and ‘T Level’ are registered trademarks of the Department for Education.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WJEC is authorised by the Department for Education to develop and deliver this T Level Technical Qualification.</a:t>
            </a:r>
          </a:p>
          <a:p>
            <a:pPr algn="l" fontAlgn="base">
              <a:buNone/>
            </a:pPr>
            <a:endParaRPr lang="en-GB" sz="1800" dirty="0">
              <a:solidFill>
                <a:srgbClr val="000000"/>
              </a:solidFill>
              <a:latin typeface="inherit"/>
            </a:endParaRPr>
          </a:p>
          <a:p>
            <a:r>
              <a:rPr lang="en-US" altLang="en-US" sz="1800" dirty="0">
                <a:solidFill>
                  <a:srgbClr val="000000"/>
                </a:solidFill>
                <a:latin typeface="inherit"/>
                <a:ea typeface="ＭＳ Ｐゴシック"/>
              </a:rPr>
              <a:t>WJEC operates in England under the name Eduqas which is a registered trademark of WJEC.</a:t>
            </a:r>
          </a:p>
        </p:txBody>
      </p:sp>
    </p:spTree>
    <p:extLst>
      <p:ext uri="{BB962C8B-B14F-4D97-AF65-F5344CB8AC3E}">
        <p14:creationId xmlns:p14="http://schemas.microsoft.com/office/powerpoint/2010/main" val="240248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92BCA-8AB6-0FDF-AC08-CE636D20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FC9DD-99F6-E5CA-5CF5-B1C6B4D6BB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999" y="1800000"/>
            <a:ext cx="10735631" cy="4140000"/>
          </a:xfrm>
        </p:spPr>
        <p:txBody>
          <a:bodyPr/>
          <a:lstStyle/>
          <a:p>
            <a:pPr algn="l"/>
            <a:r>
              <a:rPr lang="en-GB" b="0" i="0" noProof="0" dirty="0">
                <a:effectLst/>
                <a:latin typeface="Arial"/>
                <a:cs typeface="Arial"/>
              </a:rPr>
              <a:t>You should be able to: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noProof="0" dirty="0">
                <a:latin typeface="Arial"/>
                <a:cs typeface="Arial"/>
              </a:rPr>
              <a:t>Recall</a:t>
            </a:r>
            <a:r>
              <a:rPr lang="en-GB" noProof="0" dirty="0">
                <a:latin typeface="Arial"/>
                <a:cs typeface="Arial"/>
              </a:rPr>
              <a:t> </a:t>
            </a:r>
            <a:r>
              <a:rPr lang="en-GB" b="0" i="0" kern="1200" noProof="0" dirty="0">
                <a:effectLst/>
                <a:latin typeface="Arial"/>
                <a:cs typeface="Arial"/>
              </a:rPr>
              <a:t>different types of metering devices.</a:t>
            </a:r>
          </a:p>
          <a:p>
            <a:pPr marL="342900" indent="-342900" algn="l">
              <a:spcAft>
                <a:spcPts val="24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noProof="0" dirty="0">
                <a:latin typeface="Arial"/>
                <a:cs typeface="Arial"/>
              </a:rPr>
              <a:t>Explain</a:t>
            </a:r>
            <a:r>
              <a:rPr lang="en-GB" noProof="0" dirty="0">
                <a:latin typeface="Arial"/>
                <a:cs typeface="Arial"/>
              </a:rPr>
              <a:t> the </a:t>
            </a:r>
            <a:r>
              <a:rPr lang="en-GB" b="0" i="0" noProof="0" dirty="0">
                <a:effectLst/>
                <a:latin typeface="Arial"/>
                <a:cs typeface="Arial"/>
              </a:rPr>
              <a:t>basic principles of </a:t>
            </a:r>
            <a:r>
              <a:rPr lang="en-GB" noProof="0" dirty="0">
                <a:latin typeface="Arial"/>
                <a:cs typeface="Arial"/>
              </a:rPr>
              <a:t>a metering device.</a:t>
            </a:r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Clr>
                <a:schemeClr val="tx1"/>
              </a:buClr>
            </a:pPr>
            <a:r>
              <a:rPr lang="en-GB" b="0" i="0" noProof="0" dirty="0">
                <a:effectLst/>
                <a:latin typeface="Arial"/>
                <a:cs typeface="Arial"/>
              </a:rPr>
              <a:t>You might also be able to: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noProof="0" dirty="0">
                <a:latin typeface="Arial"/>
                <a:cs typeface="Arial"/>
              </a:rPr>
              <a:t>Examine</a:t>
            </a:r>
            <a:r>
              <a:rPr lang="en-GB" noProof="0" dirty="0">
                <a:latin typeface="Arial"/>
                <a:cs typeface="Arial"/>
              </a:rPr>
              <a:t> the s</a:t>
            </a:r>
            <a:r>
              <a:rPr lang="en-GB" b="0" i="0" noProof="0" dirty="0">
                <a:effectLst/>
                <a:latin typeface="Arial"/>
                <a:cs typeface="Arial"/>
              </a:rPr>
              <a:t>tructural integrity of different designs.</a:t>
            </a:r>
          </a:p>
          <a:p>
            <a:pPr marL="342900" indent="-3429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noProof="0" dirty="0">
                <a:latin typeface="Arial"/>
                <a:cs typeface="Arial"/>
              </a:rPr>
              <a:t>Select</a:t>
            </a:r>
            <a:r>
              <a:rPr lang="en-GB" noProof="0" dirty="0">
                <a:latin typeface="Arial"/>
                <a:cs typeface="Arial"/>
              </a:rPr>
              <a:t> and </a:t>
            </a:r>
            <a:r>
              <a:rPr lang="en-GB" b="1" noProof="0" dirty="0">
                <a:latin typeface="Arial"/>
                <a:cs typeface="Arial"/>
              </a:rPr>
              <a:t>justify</a:t>
            </a:r>
            <a:r>
              <a:rPr lang="en-GB" noProof="0" dirty="0">
                <a:latin typeface="Arial"/>
                <a:cs typeface="Arial"/>
              </a:rPr>
              <a:t> the best design solution for a given refrigeration or air conditioning installation project.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4901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7C994D-10BE-0914-16E5-B4836D05A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Metering device - function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EF0A9-7F3F-3D10-1348-19477BA259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171" y="1800000"/>
            <a:ext cx="10600565" cy="3542709"/>
          </a:xfrm>
        </p:spPr>
        <p:txBody>
          <a:bodyPr/>
          <a:lstStyle/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The metering device controls the flow of liquid refrigerant to the evaporator to ensure the correct superheat is maintained at the evaporator outlet.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It’s located between the liquid line and the evaporator.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It causes the refrigerant to instantly drop in pressure and temperature.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It prevents liquid from entering the compressor and causing damage after leaving the evaporator.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929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7C2D0-419B-C75E-B8A8-2EFD8A5F7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66B290-D605-6649-C169-273D956C8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Metering device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A1503C2-3ABB-CE6D-2AB2-A9D2301C61D8}"/>
              </a:ext>
            </a:extLst>
          </p:cNvPr>
          <p:cNvGrpSpPr/>
          <p:nvPr/>
        </p:nvGrpSpPr>
        <p:grpSpPr>
          <a:xfrm>
            <a:off x="1892588" y="2011680"/>
            <a:ext cx="7068531" cy="3288743"/>
            <a:chOff x="392972" y="2011680"/>
            <a:chExt cx="7312811" cy="306485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164650-90CC-D30D-D65F-7312EB90C665}"/>
                </a:ext>
              </a:extLst>
            </p:cNvPr>
            <p:cNvSpPr/>
            <p:nvPr/>
          </p:nvSpPr>
          <p:spPr>
            <a:xfrm>
              <a:off x="1499616" y="2767584"/>
              <a:ext cx="755904" cy="1231392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5000">
                  <a:schemeClr val="accent2">
                    <a:lumMod val="0"/>
                    <a:lumOff val="100000"/>
                  </a:schemeClr>
                </a:gs>
                <a:gs pos="90000">
                  <a:srgbClr val="0077E3"/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1888DB-D8D1-07CE-0C18-509082105560}"/>
                </a:ext>
              </a:extLst>
            </p:cNvPr>
            <p:cNvSpPr/>
            <p:nvPr/>
          </p:nvSpPr>
          <p:spPr>
            <a:xfrm>
              <a:off x="5438746" y="2767584"/>
              <a:ext cx="755904" cy="1231392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80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9" name="Flowchart: Manual Operation 8">
              <a:extLst>
                <a:ext uri="{FF2B5EF4-FFF2-40B4-BE49-F238E27FC236}">
                  <a16:creationId xmlns:a16="http://schemas.microsoft.com/office/drawing/2014/main" id="{6E11B157-03CA-3B24-4829-FB73657A6783}"/>
                </a:ext>
              </a:extLst>
            </p:cNvPr>
            <p:cNvSpPr/>
            <p:nvPr/>
          </p:nvSpPr>
          <p:spPr>
            <a:xfrm rot="16200000">
              <a:off x="3230880" y="2121408"/>
              <a:ext cx="755904" cy="536448"/>
            </a:xfrm>
            <a:prstGeom prst="flowChartManualOperation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0" name="Flowchart: Summing Junction 9">
              <a:extLst>
                <a:ext uri="{FF2B5EF4-FFF2-40B4-BE49-F238E27FC236}">
                  <a16:creationId xmlns:a16="http://schemas.microsoft.com/office/drawing/2014/main" id="{9666CEB5-A6ED-388E-6280-FA6F4ED7C89D}"/>
                </a:ext>
              </a:extLst>
            </p:cNvPr>
            <p:cNvSpPr/>
            <p:nvPr/>
          </p:nvSpPr>
          <p:spPr>
            <a:xfrm>
              <a:off x="3340607" y="4102286"/>
              <a:ext cx="536449" cy="506290"/>
            </a:xfrm>
            <a:prstGeom prst="flowChartSummingJunction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4162D45C-1520-329A-24C9-70E97365E1C1}"/>
                </a:ext>
              </a:extLst>
            </p:cNvPr>
            <p:cNvCxnSpPr>
              <a:stCxn id="9" idx="2"/>
              <a:endCxn id="8" idx="0"/>
            </p:cNvCxnSpPr>
            <p:nvPr/>
          </p:nvCxnSpPr>
          <p:spPr>
            <a:xfrm>
              <a:off x="3877056" y="2389632"/>
              <a:ext cx="1939642" cy="377952"/>
            </a:xfrm>
            <a:prstGeom prst="bentConnector2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D036FFC3-0006-782E-5EA7-64B6FDC388B7}"/>
                </a:ext>
              </a:extLst>
            </p:cNvPr>
            <p:cNvCxnSpPr>
              <a:cxnSpLocks/>
              <a:stCxn id="10" idx="6"/>
              <a:endCxn id="8" idx="2"/>
            </p:cNvCxnSpPr>
            <p:nvPr/>
          </p:nvCxnSpPr>
          <p:spPr>
            <a:xfrm flipV="1">
              <a:off x="3877056" y="3998976"/>
              <a:ext cx="1939643" cy="356455"/>
            </a:xfrm>
            <a:prstGeom prst="bentConnector2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9C13EE11-571D-81CD-D7FC-BA72B1B55A46}"/>
                </a:ext>
              </a:extLst>
            </p:cNvPr>
            <p:cNvCxnSpPr>
              <a:cxnSpLocks/>
              <a:stCxn id="7" idx="0"/>
              <a:endCxn id="9" idx="0"/>
            </p:cNvCxnSpPr>
            <p:nvPr/>
          </p:nvCxnSpPr>
          <p:spPr>
            <a:xfrm rot="5400000" flipH="1" flipV="1">
              <a:off x="2420112" y="1847088"/>
              <a:ext cx="377952" cy="1463040"/>
            </a:xfrm>
            <a:prstGeom prst="bentConnector2">
              <a:avLst/>
            </a:prstGeom>
            <a:ln>
              <a:solidFill>
                <a:srgbClr val="0077E3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E76DBC1D-55FF-CAE6-B097-9359BEF89B9B}"/>
                </a:ext>
              </a:extLst>
            </p:cNvPr>
            <p:cNvCxnSpPr>
              <a:cxnSpLocks/>
              <a:stCxn id="7" idx="2"/>
              <a:endCxn id="10" idx="2"/>
            </p:cNvCxnSpPr>
            <p:nvPr/>
          </p:nvCxnSpPr>
          <p:spPr>
            <a:xfrm rot="16200000" flipH="1">
              <a:off x="2430860" y="3445684"/>
              <a:ext cx="356455" cy="1463039"/>
            </a:xfrm>
            <a:prstGeom prst="bentConnector2">
              <a:avLst/>
            </a:prstGeom>
            <a:ln>
              <a:solidFill>
                <a:srgbClr val="0077E3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17CDF66-E134-0E3C-623C-B24168AC801B}"/>
                </a:ext>
              </a:extLst>
            </p:cNvPr>
            <p:cNvSpPr txBox="1"/>
            <p:nvPr/>
          </p:nvSpPr>
          <p:spPr>
            <a:xfrm>
              <a:off x="5975194" y="2378553"/>
              <a:ext cx="17305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noProof="0" dirty="0"/>
                <a:t>condenser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438DB00-EC11-FBF7-6001-E4016550925B}"/>
                </a:ext>
              </a:extLst>
            </p:cNvPr>
            <p:cNvSpPr txBox="1"/>
            <p:nvPr/>
          </p:nvSpPr>
          <p:spPr>
            <a:xfrm>
              <a:off x="392972" y="3998974"/>
              <a:ext cx="17305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noProof="0" dirty="0"/>
                <a:t>evaporator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15E6269-5550-D0E1-2241-EC303E0D533F}"/>
                </a:ext>
              </a:extLst>
            </p:cNvPr>
            <p:cNvSpPr txBox="1"/>
            <p:nvPr/>
          </p:nvSpPr>
          <p:spPr>
            <a:xfrm>
              <a:off x="2876535" y="2719929"/>
              <a:ext cx="17305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noProof="0" dirty="0"/>
                <a:t>compressor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BFBACFA-347A-CCC0-5D88-056DE5BD7E82}"/>
                </a:ext>
              </a:extLst>
            </p:cNvPr>
            <p:cNvSpPr txBox="1"/>
            <p:nvPr/>
          </p:nvSpPr>
          <p:spPr>
            <a:xfrm>
              <a:off x="2486780" y="4676422"/>
              <a:ext cx="21465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noProof="0" dirty="0"/>
                <a:t>Metering device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0789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7C994D-10BE-0914-16E5-B4836D05A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Types of metering devices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EF0A9-7F3F-3D10-1348-19477BA259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172" y="1800000"/>
            <a:ext cx="7021342" cy="4364211"/>
          </a:xfrm>
        </p:spPr>
        <p:txBody>
          <a:bodyPr/>
          <a:lstStyle/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There are many types of metering devices: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Capillary tubes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Thermostatic Expansion Valves (TXV)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Electronic Expansion Valves (EEV)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Automatic Expansion Valves (AEV)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High side float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</a:rPr>
              <a:t>Low side float.</a:t>
            </a:r>
          </a:p>
          <a:p>
            <a:endParaRPr lang="en-GB" noProof="0" dirty="0"/>
          </a:p>
        </p:txBody>
      </p:sp>
      <p:sp>
        <p:nvSpPr>
          <p:cNvPr id="10" name="Rectangle 9"/>
          <p:cNvSpPr/>
          <p:nvPr/>
        </p:nvSpPr>
        <p:spPr>
          <a:xfrm>
            <a:off x="6873949" y="4579902"/>
            <a:ext cx="14366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noProof="0" dirty="0"/>
              <a:t>Capillary tube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81186" y="2033038"/>
            <a:ext cx="5822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noProof="0" dirty="0"/>
              <a:t>TXV</a:t>
            </a:r>
          </a:p>
        </p:txBody>
      </p:sp>
      <p:sp>
        <p:nvSpPr>
          <p:cNvPr id="4" name="AutoShape 4" descr="AEL 0.5 1 2 3 4 5 6 Automatic Expansion Valve For HVAC Air Conditioner  Dehumidifier Air Dryer Water Cooler Ice Maker - AEL 0.5 Expansion Valve,  AEL 1 Expansion Valve | Made-in-Chin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11" name="AutoShape 6" descr="AEL 6 Automatic Expansion Valve for HVAC Air Conditioner Dehumidifier Air  Dryer Water Cooler Ice Mak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8310561" y="990190"/>
            <a:ext cx="2239172" cy="258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8447917" y="3476185"/>
            <a:ext cx="3432535" cy="228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059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7C994D-10BE-0914-16E5-B4836D05A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Capillary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DEF0A9-7F3F-3D10-1348-19477BA2590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171" y="1800000"/>
            <a:ext cx="10874886" cy="4364211"/>
          </a:xfrm>
        </p:spPr>
        <p:txBody>
          <a:bodyPr/>
          <a:lstStyle/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Simply a length of small-bore copper tube.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length and bore are designed and selected to create a desired pressure drop.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in both residential and commercial systems and is commonly used on domestic refrigeration systems.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length and internal dimension cause refrigerant liquid to ‘back up’, creating a high-pressure side, while dropping to a low-pressure side at its outlet. 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noProof="0" dirty="0"/>
          </a:p>
        </p:txBody>
      </p:sp>
      <p:sp>
        <p:nvSpPr>
          <p:cNvPr id="4" name="AutoShape 4" descr="AEL 0.5 1 2 3 4 5 6 Automatic Expansion Valve For HVAC Air Conditioner  Dehumidifier Air Dryer Water Cooler Ice Maker - AEL 0.5 Expansion Valve,  AEL 1 Expansion Valve | Made-in-Chin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11" name="AutoShape 6" descr="AEL 6 Automatic Expansion Valve for HVAC Air Conditioner Dehumidifier Air  Dryer Water Cooler Ice Mak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84787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78FC9-D3DB-F8DC-870F-D6C4664F7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CE8468-9698-5C21-5002-6E7EF51FBD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33644" y="2821578"/>
            <a:ext cx="4709865" cy="314207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C2281E1-74F0-FA6E-5950-DECEDD3E6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Capillary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95C999-6F77-EE79-11CA-89607F97455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171" y="1800000"/>
            <a:ext cx="9901110" cy="4364211"/>
          </a:xfrm>
        </p:spPr>
        <p:txBody>
          <a:bodyPr/>
          <a:lstStyle/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capillary acts </a:t>
            </a:r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similarly to a drinking straw; if you pinch the straw while trying to blow into</a:t>
            </a: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it, it gets harder and builds up a lot of back pressure. 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refrigerant charge and system cleanliness are critical to avoid compressor damage. </a:t>
            </a:r>
          </a:p>
          <a:p>
            <a:pPr>
              <a:buClr>
                <a:srgbClr val="000000">
                  <a:lumMod val="100000"/>
                </a:srgbClr>
              </a:buClr>
              <a:buSzPct val="100000"/>
            </a:pPr>
            <a:endParaRPr lang="en-GB" noProof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noProof="0" dirty="0"/>
          </a:p>
        </p:txBody>
      </p:sp>
      <p:sp>
        <p:nvSpPr>
          <p:cNvPr id="4" name="AutoShape 4" descr="AEL 0.5 1 2 3 4 5 6 Automatic Expansion Valve For HVAC Air Conditioner  Dehumidifier Air Dryer Water Cooler Ice Maker - AEL 0.5 Expansion Valve,  AEL 1 Expansion Valve | Made-in-China.com">
            <a:extLst>
              <a:ext uri="{FF2B5EF4-FFF2-40B4-BE49-F238E27FC236}">
                <a16:creationId xmlns:a16="http://schemas.microsoft.com/office/drawing/2014/main" id="{86A8F746-C22B-DF8B-554E-EB46A6A43E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11" name="AutoShape 6" descr="AEL 6 Automatic Expansion Valve for HVAC Air Conditioner Dehumidifier Air  Dryer Water Cooler Ice Maker">
            <a:extLst>
              <a:ext uri="{FF2B5EF4-FFF2-40B4-BE49-F238E27FC236}">
                <a16:creationId xmlns:a16="http://schemas.microsoft.com/office/drawing/2014/main" id="{F37D8F20-88BE-6EB8-754B-E95D63F034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14098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92916-09B0-CDA2-CC2E-EC8377472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A99A254-5334-3FF9-2E83-540441AA2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noProof="0" dirty="0"/>
              <a:t>Capillary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5BBC69-9721-C1DE-4F3F-2B46520B55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170" y="1800000"/>
            <a:ext cx="6444853" cy="2662545"/>
          </a:xfrm>
        </p:spPr>
        <p:txBody>
          <a:bodyPr/>
          <a:lstStyle/>
          <a:p>
            <a:pPr>
              <a:buClr>
                <a:srgbClr val="000000">
                  <a:lumMod val="100000"/>
                </a:srgbClr>
              </a:buClr>
              <a:buSzPct val="100000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Advantages: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moving parts to wear out or maintain.</a:t>
            </a:r>
          </a:p>
          <a:p>
            <a:pPr marL="342900" indent="-342900">
              <a:buClr>
                <a:srgbClr val="000000">
                  <a:lumMod val="100000"/>
                </a:srgbClr>
              </a:buClr>
              <a:buSzPct val="100000"/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pressures are balanced out when the system stops running which in turn places a minimum starting torque on the compressor.</a:t>
            </a:r>
          </a:p>
        </p:txBody>
      </p:sp>
      <p:sp>
        <p:nvSpPr>
          <p:cNvPr id="4" name="AutoShape 4" descr="AEL 0.5 1 2 3 4 5 6 Automatic Expansion Valve For HVAC Air Conditioner  Dehumidifier Air Dryer Water Cooler Ice Maker - AEL 0.5 Expansion Valve,  AEL 1 Expansion Valve | Made-in-China.com">
            <a:extLst>
              <a:ext uri="{FF2B5EF4-FFF2-40B4-BE49-F238E27FC236}">
                <a16:creationId xmlns:a16="http://schemas.microsoft.com/office/drawing/2014/main" id="{56A38378-95A3-0530-3046-B30AEF3005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11" name="AutoShape 6" descr="AEL 6 Automatic Expansion Valve for HVAC Air Conditioner Dehumidifier Air  Dryer Water Cooler Ice Maker">
            <a:extLst>
              <a:ext uri="{FF2B5EF4-FFF2-40B4-BE49-F238E27FC236}">
                <a16:creationId xmlns:a16="http://schemas.microsoft.com/office/drawing/2014/main" id="{3D5F7BD6-E2DD-8437-0942-E15610F05B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noProof="0" dirty="0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67362B3C-C13A-33AC-FDDD-9911FF462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239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noProof="0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241D7D8B-D255-F3C3-9248-F8E616479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239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noProof="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3A1C20C-346A-14C8-1F4B-AB1A2B509D93}"/>
              </a:ext>
            </a:extLst>
          </p:cNvPr>
          <p:cNvGrpSpPr/>
          <p:nvPr/>
        </p:nvGrpSpPr>
        <p:grpSpPr>
          <a:xfrm>
            <a:off x="7191733" y="1312032"/>
            <a:ext cx="4855234" cy="3819726"/>
            <a:chOff x="6891289" y="1312032"/>
            <a:chExt cx="4855234" cy="3819726"/>
          </a:xfrm>
        </p:grpSpPr>
        <p:sp>
          <p:nvSpPr>
            <p:cNvPr id="7" name="TextBox 6"/>
            <p:cNvSpPr txBox="1"/>
            <p:nvPr/>
          </p:nvSpPr>
          <p:spPr>
            <a:xfrm>
              <a:off x="8401699" y="4762426"/>
              <a:ext cx="1590766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800" noProof="0" dirty="0"/>
                <a:t>Capillary tube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8482196" y="3604186"/>
              <a:ext cx="1158240" cy="115824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E7FEF06-0B89-77C5-F8D5-2F301C5B4EE5}"/>
                </a:ext>
              </a:extLst>
            </p:cNvPr>
            <p:cNvSpPr/>
            <p:nvPr/>
          </p:nvSpPr>
          <p:spPr>
            <a:xfrm>
              <a:off x="7209047" y="2485680"/>
              <a:ext cx="730653" cy="1321347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5000">
                  <a:schemeClr val="accent2">
                    <a:lumMod val="0"/>
                    <a:lumOff val="100000"/>
                  </a:schemeClr>
                </a:gs>
                <a:gs pos="90000">
                  <a:srgbClr val="0077E3"/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B1192F9-BA4F-6D67-2C4A-01F58984DFBA}"/>
                </a:ext>
              </a:extLst>
            </p:cNvPr>
            <p:cNvSpPr/>
            <p:nvPr/>
          </p:nvSpPr>
          <p:spPr>
            <a:xfrm>
              <a:off x="9992465" y="2485680"/>
              <a:ext cx="730653" cy="1321347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80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sp>
          <p:nvSpPr>
            <p:cNvPr id="13" name="Flowchart: Manual Operation 12">
              <a:extLst>
                <a:ext uri="{FF2B5EF4-FFF2-40B4-BE49-F238E27FC236}">
                  <a16:creationId xmlns:a16="http://schemas.microsoft.com/office/drawing/2014/main" id="{32EA543A-7F18-2DE8-FA50-6C316BDC30B5}"/>
                </a:ext>
              </a:extLst>
            </p:cNvPr>
            <p:cNvSpPr/>
            <p:nvPr/>
          </p:nvSpPr>
          <p:spPr>
            <a:xfrm rot="16200000">
              <a:off x="8500868" y="1820854"/>
              <a:ext cx="811124" cy="518528"/>
            </a:xfrm>
            <a:prstGeom prst="flowChartManualOperation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8072144A-B8DF-89E6-6DBC-A597CD9B179D}"/>
                </a:ext>
              </a:extLst>
            </p:cNvPr>
            <p:cNvCxnSpPr>
              <a:stCxn id="13" idx="2"/>
              <a:endCxn id="12" idx="0"/>
            </p:cNvCxnSpPr>
            <p:nvPr/>
          </p:nvCxnSpPr>
          <p:spPr>
            <a:xfrm>
              <a:off x="9165694" y="2080118"/>
              <a:ext cx="1192098" cy="405562"/>
            </a:xfrm>
            <a:prstGeom prst="bentConnector2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B1DDF7A7-FA28-4671-BFFE-6E48A31DFED0}"/>
                </a:ext>
              </a:extLst>
            </p:cNvPr>
            <p:cNvCxnSpPr>
              <a:cxnSpLocks/>
              <a:endCxn id="12" idx="2"/>
            </p:cNvCxnSpPr>
            <p:nvPr/>
          </p:nvCxnSpPr>
          <p:spPr>
            <a:xfrm flipV="1">
              <a:off x="9662308" y="3807027"/>
              <a:ext cx="695484" cy="382494"/>
            </a:xfrm>
            <a:prstGeom prst="bentConnector2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E969F119-873B-2630-ADEE-2233C6EA2518}"/>
                </a:ext>
              </a:extLst>
            </p:cNvPr>
            <p:cNvCxnSpPr>
              <a:cxnSpLocks/>
              <a:stCxn id="10" idx="0"/>
              <a:endCxn id="13" idx="0"/>
            </p:cNvCxnSpPr>
            <p:nvPr/>
          </p:nvCxnSpPr>
          <p:spPr>
            <a:xfrm rot="5400000" flipH="1" flipV="1">
              <a:off x="7907989" y="1746503"/>
              <a:ext cx="405562" cy="1072792"/>
            </a:xfrm>
            <a:prstGeom prst="bentConnector2">
              <a:avLst/>
            </a:prstGeom>
            <a:ln>
              <a:solidFill>
                <a:srgbClr val="0077E3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AB4287F0-1657-6792-5167-D3802A64CF42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 rot="16200000" flipH="1">
              <a:off x="7919522" y="3461878"/>
              <a:ext cx="382494" cy="1072791"/>
            </a:xfrm>
            <a:prstGeom prst="bentConnector2">
              <a:avLst/>
            </a:prstGeom>
            <a:ln>
              <a:solidFill>
                <a:srgbClr val="0077E3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03D701-21CF-F36C-052C-CF6616215832}"/>
                </a:ext>
              </a:extLst>
            </p:cNvPr>
            <p:cNvSpPr txBox="1"/>
            <p:nvPr/>
          </p:nvSpPr>
          <p:spPr>
            <a:xfrm>
              <a:off x="10340305" y="2609757"/>
              <a:ext cx="14062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noProof="0" dirty="0"/>
                <a:t>condenser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366504-7E2E-A4DF-37BB-C36756FAD3CD}"/>
                </a:ext>
              </a:extLst>
            </p:cNvPr>
            <p:cNvSpPr txBox="1"/>
            <p:nvPr/>
          </p:nvSpPr>
          <p:spPr>
            <a:xfrm>
              <a:off x="8070039" y="1312032"/>
              <a:ext cx="1672780" cy="4293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noProof="0" dirty="0"/>
                <a:t>compressor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85DFC67-A0E0-20C9-F38B-7E08DE8B6E12}"/>
                </a:ext>
              </a:extLst>
            </p:cNvPr>
            <p:cNvGrpSpPr/>
            <p:nvPr/>
          </p:nvGrpSpPr>
          <p:grpSpPr>
            <a:xfrm>
              <a:off x="8647165" y="4027942"/>
              <a:ext cx="1015143" cy="323158"/>
              <a:chOff x="7521755" y="4027942"/>
              <a:chExt cx="1015143" cy="323158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3D6472C-084E-CE87-06EC-0474177A236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11906" y="4027942"/>
                <a:ext cx="140090" cy="31072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85A4BE22-97E4-F7A6-E1E8-B3EDE937069D}"/>
                  </a:ext>
                </a:extLst>
              </p:cNvPr>
              <p:cNvCxnSpPr/>
              <p:nvPr/>
            </p:nvCxnSpPr>
            <p:spPr>
              <a:xfrm flipV="1">
                <a:off x="7864419" y="4027942"/>
                <a:ext cx="142975" cy="32315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BC53BD1-7067-C954-8F57-5C8343731E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751995" y="4027942"/>
                <a:ext cx="112424" cy="31072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CC6004C-1F03-9815-E60F-EC6EB836EE1C}"/>
                  </a:ext>
                </a:extLst>
              </p:cNvPr>
              <p:cNvCxnSpPr/>
              <p:nvPr/>
            </p:nvCxnSpPr>
            <p:spPr>
              <a:xfrm flipV="1">
                <a:off x="8103327" y="4027942"/>
                <a:ext cx="142975" cy="323158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9EE09F1-5210-30A1-D4A9-ACE85279A5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43416" y="4027942"/>
                <a:ext cx="98819" cy="31072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5FB98FEA-1BA5-E145-482F-1AB91BC5A7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007394" y="4027942"/>
                <a:ext cx="95933" cy="310729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2B3A0C20-E9D7-561C-F8B5-F66BA7680DD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42235" y="4183306"/>
                <a:ext cx="194663" cy="15536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7299D9DF-A5D5-0813-B12F-A11603E196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521755" y="4183306"/>
                <a:ext cx="87265" cy="155365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ADA3F83-49B3-3A61-E34D-BC882EC37D3B}"/>
                </a:ext>
              </a:extLst>
            </p:cNvPr>
            <p:cNvSpPr txBox="1"/>
            <p:nvPr/>
          </p:nvSpPr>
          <p:spPr>
            <a:xfrm>
              <a:off x="6891289" y="2476872"/>
              <a:ext cx="14062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noProof="0" dirty="0"/>
                <a:t>evaporator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829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FC4421"/>
      </a:accent2>
      <a:accent3>
        <a:srgbClr val="FFFFFF"/>
      </a:accent3>
      <a:accent4>
        <a:srgbClr val="000000"/>
      </a:accent4>
      <a:accent5>
        <a:srgbClr val="DAEDEF"/>
      </a:accent5>
      <a:accent6>
        <a:srgbClr val="FC4421"/>
      </a:accent6>
      <a:hlink>
        <a:srgbClr val="FC4421"/>
      </a:hlink>
      <a:folHlink>
        <a:srgbClr val="FC442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B563CFC-CD60-4224-AB25-9DCADAE5E69D}" vid="{1152999A-4C62-4532-9CB6-CBBF7EC6714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e15224-84b2-4570-bdea-a67bb94d0921" xsi:nil="true"/>
    <lcf76f155ced4ddcb4097134ff3c332f xmlns="7c04300a-231c-4281-9146-a98f6f4a7af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D05C0E7E0E414EB79F81A23986EA6A" ma:contentTypeVersion="11" ma:contentTypeDescription="Create a new document." ma:contentTypeScope="" ma:versionID="832205e32a907e2b901827440804e3f3">
  <xsd:schema xmlns:xsd="http://www.w3.org/2001/XMLSchema" xmlns:xs="http://www.w3.org/2001/XMLSchema" xmlns:p="http://schemas.microsoft.com/office/2006/metadata/properties" xmlns:ns2="7c04300a-231c-4281-9146-a98f6f4a7aff" xmlns:ns3="01e15224-84b2-4570-bdea-a67bb94d0921" targetNamespace="http://schemas.microsoft.com/office/2006/metadata/properties" ma:root="true" ma:fieldsID="c22a215f315dbc2c33a9704aefd3c278" ns2:_="" ns3:_="">
    <xsd:import namespace="7c04300a-231c-4281-9146-a98f6f4a7aff"/>
    <xsd:import namespace="01e15224-84b2-4570-bdea-a67bb94d09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4300a-231c-4281-9146-a98f6f4a7a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d004107-dac0-45af-83fb-11757b2c83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15224-84b2-4570-bdea-a67bb94d092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8a52c73-49a1-4329-875b-4831fc8e3540}" ma:internalName="TaxCatchAll" ma:showField="CatchAllData" ma:web="01e15224-84b2-4570-bdea-a67bb94d0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041F6D-BBDE-4B15-9860-57A05AB8973C}">
  <ds:schemaRefs>
    <ds:schemaRef ds:uri="http://schemas.openxmlformats.org/package/2006/metadata/core-properties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01e15224-84b2-4570-bdea-a67bb94d0921"/>
    <ds:schemaRef ds:uri="7c04300a-231c-4281-9146-a98f6f4a7af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B4EA71A-9B12-4AB4-AC40-BC3A5101BA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04300a-231c-4281-9146-a98f6f4a7aff"/>
    <ds:schemaRef ds:uri="01e15224-84b2-4570-bdea-a67bb94d09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D282AF-3624-45B9-804D-F764465AEF6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db5124c-a56e-47e1-8444-7a6f9085be98}" enabled="1" method="Standard" siteId="{0b26221c-c008-47b1-94c7-58a0b89761c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 Levels Powerpoint Template</Template>
  <TotalTime>2266</TotalTime>
  <Words>1655</Words>
  <Application>Microsoft Office PowerPoint</Application>
  <PresentationFormat>Custom</PresentationFormat>
  <Paragraphs>269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Aptos</vt:lpstr>
      <vt:lpstr>Arial</vt:lpstr>
      <vt:lpstr>Comic Sans MS</vt:lpstr>
      <vt:lpstr>inherit</vt:lpstr>
      <vt:lpstr>Lucida Grande</vt:lpstr>
      <vt:lpstr>1_Default Design</vt:lpstr>
      <vt:lpstr>PowerPoint Presentation</vt:lpstr>
      <vt:lpstr>Introduction</vt:lpstr>
      <vt:lpstr>Objectives</vt:lpstr>
      <vt:lpstr>Metering device - function</vt:lpstr>
      <vt:lpstr>Metering device</vt:lpstr>
      <vt:lpstr>Types of metering devices</vt:lpstr>
      <vt:lpstr>Capillary</vt:lpstr>
      <vt:lpstr>Capillary</vt:lpstr>
      <vt:lpstr>Capillary</vt:lpstr>
      <vt:lpstr>Capillary</vt:lpstr>
      <vt:lpstr>Thermostatic expansion valve (TXV)</vt:lpstr>
      <vt:lpstr>Thermostatic expansion valve (TXV)</vt:lpstr>
      <vt:lpstr>Operation of the TXV</vt:lpstr>
      <vt:lpstr>Operation of the TXV</vt:lpstr>
      <vt:lpstr>Operation of the TXV</vt:lpstr>
      <vt:lpstr>Types of TXV</vt:lpstr>
      <vt:lpstr>Types of TXV</vt:lpstr>
      <vt:lpstr>Types of TXV</vt:lpstr>
      <vt:lpstr>Types of TXV</vt:lpstr>
      <vt:lpstr>Types of TXV</vt:lpstr>
      <vt:lpstr>Electronic Expansion Valve (EEV)</vt:lpstr>
      <vt:lpstr>Electronic Expansion Valve (EEV)</vt:lpstr>
      <vt:lpstr>Automatic Expansion Valve (AEV)</vt:lpstr>
      <vt:lpstr>Automatic Expansion Valve (AEV)</vt:lpstr>
      <vt:lpstr>Liquid level control</vt:lpstr>
      <vt:lpstr>Liquid level control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for authors: content flow</dc:title>
  <dc:creator>Mark Thirlwell</dc:creator>
  <cp:lastModifiedBy>Williams, Sian</cp:lastModifiedBy>
  <cp:revision>97</cp:revision>
  <dcterms:created xsi:type="dcterms:W3CDTF">2025-04-15T10:44:23Z</dcterms:created>
  <dcterms:modified xsi:type="dcterms:W3CDTF">2026-03-27T08:27:10Z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3666724-00ca-41b5-b6fa-015eacb44368_Enabled">
    <vt:lpwstr>true</vt:lpwstr>
  </property>
  <property fmtid="{D5CDD505-2E9C-101B-9397-08002B2CF9AE}" pid="3" name="MSIP_Label_a3666724-00ca-41b5-b6fa-015eacb44368_SetDate">
    <vt:lpwstr>2025-04-10T10:14:23Z</vt:lpwstr>
  </property>
  <property fmtid="{D5CDD505-2E9C-101B-9397-08002B2CF9AE}" pid="4" name="MSIP_Label_a3666724-00ca-41b5-b6fa-015eacb44368_Method">
    <vt:lpwstr>Privileged</vt:lpwstr>
  </property>
  <property fmtid="{D5CDD505-2E9C-101B-9397-08002B2CF9AE}" pid="5" name="MSIP_Label_a3666724-00ca-41b5-b6fa-015eacb44368_Name">
    <vt:lpwstr>Internal</vt:lpwstr>
  </property>
  <property fmtid="{D5CDD505-2E9C-101B-9397-08002B2CF9AE}" pid="6" name="MSIP_Label_a3666724-00ca-41b5-b6fa-015eacb44368_SiteId">
    <vt:lpwstr>b6d3492e-0aa1-4a60-840d-b706a96e670d</vt:lpwstr>
  </property>
  <property fmtid="{D5CDD505-2E9C-101B-9397-08002B2CF9AE}" pid="7" name="MSIP_Label_a3666724-00ca-41b5-b6fa-015eacb44368_ActionId">
    <vt:lpwstr>e858918b-4881-4444-b984-9dbe2495d330</vt:lpwstr>
  </property>
  <property fmtid="{D5CDD505-2E9C-101B-9397-08002B2CF9AE}" pid="8" name="MSIP_Label_a3666724-00ca-41b5-b6fa-015eacb44368_ContentBits">
    <vt:lpwstr>1</vt:lpwstr>
  </property>
  <property fmtid="{D5CDD505-2E9C-101B-9397-08002B2CF9AE}" pid="9" name="MSIP_Label_a3666724-00ca-41b5-b6fa-015eacb44368_Tag">
    <vt:lpwstr>10, 0, 1, 1</vt:lpwstr>
  </property>
  <property fmtid="{D5CDD505-2E9C-101B-9397-08002B2CF9AE}" pid="10" name="ClassificationContentMarkingHeaderLocations">
    <vt:lpwstr>1_Default Design:4</vt:lpwstr>
  </property>
  <property fmtid="{D5CDD505-2E9C-101B-9397-08002B2CF9AE}" pid="11" name="ClassificationContentMarkingHeaderText">
    <vt:lpwstr>MEWNOL - INTERNAL</vt:lpwstr>
  </property>
  <property fmtid="{D5CDD505-2E9C-101B-9397-08002B2CF9AE}" pid="12" name="ContentTypeId">
    <vt:lpwstr>0x010100CDD05C0E7E0E414EB79F81A23986EA6A</vt:lpwstr>
  </property>
  <property fmtid="{D5CDD505-2E9C-101B-9397-08002B2CF9AE}" pid="13" name="MediaServiceImageTags">
    <vt:lpwstr/>
  </property>
</Properties>
</file>