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3.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4.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5.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6.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7.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8.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49"/>
  </p:notesMasterIdLst>
  <p:handoutMasterIdLst>
    <p:handoutMasterId r:id="rId50"/>
  </p:handoutMasterIdLst>
  <p:sldIdLst>
    <p:sldId id="856" r:id="rId5"/>
    <p:sldId id="851" r:id="rId6"/>
    <p:sldId id="837" r:id="rId7"/>
    <p:sldId id="861" r:id="rId8"/>
    <p:sldId id="888" r:id="rId9"/>
    <p:sldId id="910" r:id="rId10"/>
    <p:sldId id="864" r:id="rId11"/>
    <p:sldId id="866" r:id="rId12"/>
    <p:sldId id="868" r:id="rId13"/>
    <p:sldId id="869" r:id="rId14"/>
    <p:sldId id="844" r:id="rId15"/>
    <p:sldId id="889" r:id="rId16"/>
    <p:sldId id="911" r:id="rId17"/>
    <p:sldId id="871" r:id="rId18"/>
    <p:sldId id="873" r:id="rId19"/>
    <p:sldId id="858" r:id="rId20"/>
    <p:sldId id="874" r:id="rId21"/>
    <p:sldId id="875" r:id="rId22"/>
    <p:sldId id="880" r:id="rId23"/>
    <p:sldId id="894" r:id="rId24"/>
    <p:sldId id="879" r:id="rId25"/>
    <p:sldId id="913" r:id="rId26"/>
    <p:sldId id="891" r:id="rId27"/>
    <p:sldId id="892" r:id="rId28"/>
    <p:sldId id="901" r:id="rId29"/>
    <p:sldId id="900" r:id="rId30"/>
    <p:sldId id="902" r:id="rId31"/>
    <p:sldId id="899" r:id="rId32"/>
    <p:sldId id="904" r:id="rId33"/>
    <p:sldId id="905" r:id="rId34"/>
    <p:sldId id="886" r:id="rId35"/>
    <p:sldId id="882" r:id="rId36"/>
    <p:sldId id="893" r:id="rId37"/>
    <p:sldId id="860" r:id="rId38"/>
    <p:sldId id="908" r:id="rId39"/>
    <p:sldId id="912" r:id="rId40"/>
    <p:sldId id="906" r:id="rId41"/>
    <p:sldId id="909" r:id="rId42"/>
    <p:sldId id="885" r:id="rId43"/>
    <p:sldId id="887" r:id="rId44"/>
    <p:sldId id="876" r:id="rId45"/>
    <p:sldId id="877" r:id="rId46"/>
    <p:sldId id="895" r:id="rId47"/>
    <p:sldId id="512" r:id="rId48"/>
  </p:sldIdLst>
  <p:sldSz cx="12239625" cy="6840538"/>
  <p:notesSz cx="6858000" cy="9144000"/>
  <p:custDataLst>
    <p:tags r:id="rId51"/>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932204-F0BA-0132-6699-423C630CB3FF}" name="Mark Thirlwell" initials="MT" userId="S::mark.thirlwell@eal.org.uk::0eea46bc-1a08-4dae-8290-d9217da89020" providerId="AD"/>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D9D9D9"/>
    <a:srgbClr val="FC4421"/>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575" autoAdjust="0"/>
  </p:normalViewPr>
  <p:slideViewPr>
    <p:cSldViewPr snapToGrid="0">
      <p:cViewPr varScale="1">
        <p:scale>
          <a:sx n="77" d="100"/>
          <a:sy n="77" d="100"/>
        </p:scale>
        <p:origin x="62" y="293"/>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2640" y="-24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8" Type="http://schemas.microsoft.com/office/2018/10/relationships/authors" Target="author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tags" Target="tags/tag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57" Type="http://schemas.microsoft.com/office/2016/11/relationships/changesInfo" Target="changesInfos/changesInfo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redo custSel addSld delSld modSld">
      <pc:chgData name="Mark Thirlwell" userId="0eea46bc-1a08-4dae-8290-d9217da89020" providerId="ADAL" clId="{A74DFD5C-A00E-4D75-B54F-AE1372332AAE}" dt="2026-03-25T16:23:22.685" v="3969" actId="20577"/>
      <pc:docMkLst>
        <pc:docMk/>
      </pc:docMkLst>
      <pc:sldChg chg="modSp mod">
        <pc:chgData name="Mark Thirlwell" userId="0eea46bc-1a08-4dae-8290-d9217da89020" providerId="ADAL" clId="{A74DFD5C-A00E-4D75-B54F-AE1372332AAE}" dt="2026-03-16T14:15:19.969" v="3817" actId="14100"/>
        <pc:sldMkLst>
          <pc:docMk/>
          <pc:sldMk cId="3661908118" sldId="837"/>
        </pc:sldMkLst>
        <pc:spChg chg="mod">
          <ac:chgData name="Mark Thirlwell" userId="0eea46bc-1a08-4dae-8290-d9217da89020" providerId="ADAL" clId="{A74DFD5C-A00E-4D75-B54F-AE1372332AAE}" dt="2026-03-16T14:15:19.969" v="3817" actId="14100"/>
          <ac:spMkLst>
            <pc:docMk/>
            <pc:sldMk cId="3661908118" sldId="837"/>
            <ac:spMk id="4" creationId="{BBFFC9DD-99F6-E5CA-5CF5-B1C6B4D6BBC1}"/>
          </ac:spMkLst>
        </pc:spChg>
      </pc:sldChg>
      <pc:sldChg chg="modSp mod">
        <pc:chgData name="Mark Thirlwell" userId="0eea46bc-1a08-4dae-8290-d9217da89020" providerId="ADAL" clId="{A74DFD5C-A00E-4D75-B54F-AE1372332AAE}" dt="2026-03-12T14:32:22.964" v="3787" actId="20577"/>
        <pc:sldMkLst>
          <pc:docMk/>
          <pc:sldMk cId="859905571" sldId="844"/>
        </pc:sldMkLst>
        <pc:spChg chg="mod">
          <ac:chgData name="Mark Thirlwell" userId="0eea46bc-1a08-4dae-8290-d9217da89020" providerId="ADAL" clId="{A74DFD5C-A00E-4D75-B54F-AE1372332AAE}" dt="2026-03-12T14:32:22.964" v="3787" actId="20577"/>
          <ac:spMkLst>
            <pc:docMk/>
            <pc:sldMk cId="859905571" sldId="844"/>
            <ac:spMk id="6" creationId="{63DEF0A9-7F3F-3D10-1348-19477BA25909}"/>
          </ac:spMkLst>
        </pc:spChg>
      </pc:sldChg>
      <pc:sldChg chg="modSp mod">
        <pc:chgData name="Mark Thirlwell" userId="0eea46bc-1a08-4dae-8290-d9217da89020" providerId="ADAL" clId="{A74DFD5C-A00E-4D75-B54F-AE1372332AAE}" dt="2026-03-17T12:24:37.511" v="3843" actId="20577"/>
        <pc:sldMkLst>
          <pc:docMk/>
          <pc:sldMk cId="106782914" sldId="851"/>
        </pc:sldMkLst>
        <pc:spChg chg="mod">
          <ac:chgData name="Mark Thirlwell" userId="0eea46bc-1a08-4dae-8290-d9217da89020" providerId="ADAL" clId="{A74DFD5C-A00E-4D75-B54F-AE1372332AAE}" dt="2026-03-17T12:24:37.511" v="3843" actId="20577"/>
          <ac:spMkLst>
            <pc:docMk/>
            <pc:sldMk cId="106782914" sldId="851"/>
            <ac:spMk id="6" creationId="{28FCBED9-F25F-1BCF-FEF7-4DB19969451D}"/>
          </ac:spMkLst>
        </pc:spChg>
      </pc:sldChg>
      <pc:sldChg chg="modSp mod">
        <pc:chgData name="Mark Thirlwell" userId="0eea46bc-1a08-4dae-8290-d9217da89020" providerId="ADAL" clId="{A74DFD5C-A00E-4D75-B54F-AE1372332AAE}" dt="2026-03-12T10:10:04.489" v="3" actId="948"/>
        <pc:sldMkLst>
          <pc:docMk/>
          <pc:sldMk cId="4075916116" sldId="856"/>
        </pc:sldMkLst>
        <pc:spChg chg="mod">
          <ac:chgData name="Mark Thirlwell" userId="0eea46bc-1a08-4dae-8290-d9217da89020" providerId="ADAL" clId="{A74DFD5C-A00E-4D75-B54F-AE1372332AAE}" dt="2026-03-12T10:10:04.489" v="3" actId="948"/>
          <ac:spMkLst>
            <pc:docMk/>
            <pc:sldMk cId="4075916116" sldId="856"/>
            <ac:spMk id="4" creationId="{183CA12B-98D8-441B-A2DE-6FF2B2597824}"/>
          </ac:spMkLst>
        </pc:spChg>
      </pc:sldChg>
      <pc:sldChg chg="modSp mod">
        <pc:chgData name="Mark Thirlwell" userId="0eea46bc-1a08-4dae-8290-d9217da89020" providerId="ADAL" clId="{A74DFD5C-A00E-4D75-B54F-AE1372332AAE}" dt="2026-03-12T14:18:44.401" v="3611" actId="255"/>
        <pc:sldMkLst>
          <pc:docMk/>
          <pc:sldMk cId="681061712" sldId="858"/>
        </pc:sldMkLst>
        <pc:graphicFrameChg chg="mod modGraphic">
          <ac:chgData name="Mark Thirlwell" userId="0eea46bc-1a08-4dae-8290-d9217da89020" providerId="ADAL" clId="{A74DFD5C-A00E-4D75-B54F-AE1372332AAE}" dt="2026-03-12T14:18:44.401" v="3611" actId="255"/>
          <ac:graphicFrameMkLst>
            <pc:docMk/>
            <pc:sldMk cId="681061712" sldId="858"/>
            <ac:graphicFrameMk id="2" creationId="{7CEED0DE-9494-C40F-FBF8-CA50EF3093C4}"/>
          </ac:graphicFrameMkLst>
        </pc:graphicFrameChg>
      </pc:sldChg>
      <pc:sldChg chg="modSp mod">
        <pc:chgData name="Mark Thirlwell" userId="0eea46bc-1a08-4dae-8290-d9217da89020" providerId="ADAL" clId="{A74DFD5C-A00E-4D75-B54F-AE1372332AAE}" dt="2026-03-12T13:56:16.806" v="3397" actId="20577"/>
        <pc:sldMkLst>
          <pc:docMk/>
          <pc:sldMk cId="2341742209" sldId="860"/>
        </pc:sldMkLst>
        <pc:graphicFrameChg chg="mod modGraphic">
          <ac:chgData name="Mark Thirlwell" userId="0eea46bc-1a08-4dae-8290-d9217da89020" providerId="ADAL" clId="{A74DFD5C-A00E-4D75-B54F-AE1372332AAE}" dt="2026-03-12T13:56:16.806" v="3397" actId="20577"/>
          <ac:graphicFrameMkLst>
            <pc:docMk/>
            <pc:sldMk cId="2341742209" sldId="860"/>
            <ac:graphicFrameMk id="8" creationId="{07B86E87-5274-1B9B-38F7-5E412497A5DE}"/>
          </ac:graphicFrameMkLst>
        </pc:graphicFrameChg>
      </pc:sldChg>
      <pc:sldChg chg="modSp mod">
        <pc:chgData name="Mark Thirlwell" userId="0eea46bc-1a08-4dae-8290-d9217da89020" providerId="ADAL" clId="{A74DFD5C-A00E-4D75-B54F-AE1372332AAE}" dt="2026-03-12T14:31:08.169" v="3779" actId="14100"/>
        <pc:sldMkLst>
          <pc:docMk/>
          <pc:sldMk cId="1845415272" sldId="861"/>
        </pc:sldMkLst>
        <pc:spChg chg="mod">
          <ac:chgData name="Mark Thirlwell" userId="0eea46bc-1a08-4dae-8290-d9217da89020" providerId="ADAL" clId="{A74DFD5C-A00E-4D75-B54F-AE1372332AAE}" dt="2026-03-12T14:31:08.169" v="3779" actId="14100"/>
          <ac:spMkLst>
            <pc:docMk/>
            <pc:sldMk cId="1845415272" sldId="861"/>
            <ac:spMk id="6" creationId="{6F0F2628-8820-FCD1-90BC-1BD7D4AFBDD1}"/>
          </ac:spMkLst>
        </pc:spChg>
      </pc:sldChg>
      <pc:sldChg chg="modSp mod">
        <pc:chgData name="Mark Thirlwell" userId="0eea46bc-1a08-4dae-8290-d9217da89020" providerId="ADAL" clId="{A74DFD5C-A00E-4D75-B54F-AE1372332AAE}" dt="2026-03-12T14:31:49.657" v="3781" actId="20577"/>
        <pc:sldMkLst>
          <pc:docMk/>
          <pc:sldMk cId="1636400784" sldId="864"/>
        </pc:sldMkLst>
        <pc:spChg chg="mod">
          <ac:chgData name="Mark Thirlwell" userId="0eea46bc-1a08-4dae-8290-d9217da89020" providerId="ADAL" clId="{A74DFD5C-A00E-4D75-B54F-AE1372332AAE}" dt="2026-03-12T10:29:43.704" v="382" actId="20577"/>
          <ac:spMkLst>
            <pc:docMk/>
            <pc:sldMk cId="1636400784" sldId="864"/>
            <ac:spMk id="5" creationId="{65781206-9B3C-B93F-D4EF-C89ED1849882}"/>
          </ac:spMkLst>
        </pc:spChg>
        <pc:graphicFrameChg chg="mod modGraphic">
          <ac:chgData name="Mark Thirlwell" userId="0eea46bc-1a08-4dae-8290-d9217da89020" providerId="ADAL" clId="{A74DFD5C-A00E-4D75-B54F-AE1372332AAE}" dt="2026-03-12T14:31:49.657" v="3781" actId="20577"/>
          <ac:graphicFrameMkLst>
            <pc:docMk/>
            <pc:sldMk cId="1636400784" sldId="864"/>
            <ac:graphicFrameMk id="8" creationId="{64B3DEB7-488E-8026-0955-B1FF51F6C8FC}"/>
          </ac:graphicFrameMkLst>
        </pc:graphicFrameChg>
      </pc:sldChg>
      <pc:sldChg chg="modSp mod">
        <pc:chgData name="Mark Thirlwell" userId="0eea46bc-1a08-4dae-8290-d9217da89020" providerId="ADAL" clId="{A74DFD5C-A00E-4D75-B54F-AE1372332AAE}" dt="2026-03-12T11:08:57.207" v="575" actId="20577"/>
        <pc:sldMkLst>
          <pc:docMk/>
          <pc:sldMk cId="471438226" sldId="866"/>
        </pc:sldMkLst>
        <pc:spChg chg="mod">
          <ac:chgData name="Mark Thirlwell" userId="0eea46bc-1a08-4dae-8290-d9217da89020" providerId="ADAL" clId="{A74DFD5C-A00E-4D75-B54F-AE1372332AAE}" dt="2026-03-12T10:29:47.400" v="384" actId="20577"/>
          <ac:spMkLst>
            <pc:docMk/>
            <pc:sldMk cId="471438226" sldId="866"/>
            <ac:spMk id="5" creationId="{9750B3AF-A1F8-2E05-5CB5-386C21ED0827}"/>
          </ac:spMkLst>
        </pc:spChg>
        <pc:graphicFrameChg chg="mod modGraphic">
          <ac:chgData name="Mark Thirlwell" userId="0eea46bc-1a08-4dae-8290-d9217da89020" providerId="ADAL" clId="{A74DFD5C-A00E-4D75-B54F-AE1372332AAE}" dt="2026-03-12T11:08:57.207" v="575" actId="20577"/>
          <ac:graphicFrameMkLst>
            <pc:docMk/>
            <pc:sldMk cId="471438226" sldId="866"/>
            <ac:graphicFrameMk id="8" creationId="{9E0DFC5A-2F5D-B925-78A0-2F54A6345C4E}"/>
          </ac:graphicFrameMkLst>
        </pc:graphicFrameChg>
      </pc:sldChg>
      <pc:sldChg chg="modSp mod">
        <pc:chgData name="Mark Thirlwell" userId="0eea46bc-1a08-4dae-8290-d9217da89020" providerId="ADAL" clId="{A74DFD5C-A00E-4D75-B54F-AE1372332AAE}" dt="2026-03-16T14:51:14.084" v="3818" actId="12100"/>
        <pc:sldMkLst>
          <pc:docMk/>
          <pc:sldMk cId="2918742303" sldId="868"/>
        </pc:sldMkLst>
        <pc:spChg chg="mod">
          <ac:chgData name="Mark Thirlwell" userId="0eea46bc-1a08-4dae-8290-d9217da89020" providerId="ADAL" clId="{A74DFD5C-A00E-4D75-B54F-AE1372332AAE}" dt="2026-03-12T10:29:58.249" v="391" actId="20577"/>
          <ac:spMkLst>
            <pc:docMk/>
            <pc:sldMk cId="2918742303" sldId="868"/>
            <ac:spMk id="5" creationId="{46B633EE-D5BD-DDA5-F9A2-2EFEE8E08B5E}"/>
          </ac:spMkLst>
        </pc:spChg>
        <pc:graphicFrameChg chg="mod">
          <ac:chgData name="Mark Thirlwell" userId="0eea46bc-1a08-4dae-8290-d9217da89020" providerId="ADAL" clId="{A74DFD5C-A00E-4D75-B54F-AE1372332AAE}" dt="2026-03-16T14:51:14.084" v="3818" actId="12100"/>
          <ac:graphicFrameMkLst>
            <pc:docMk/>
            <pc:sldMk cId="2918742303" sldId="868"/>
            <ac:graphicFrameMk id="15" creationId="{FF805348-60D2-20F9-A6D5-A7AE23673778}"/>
          </ac:graphicFrameMkLst>
        </pc:graphicFrameChg>
      </pc:sldChg>
      <pc:sldChg chg="modSp mod">
        <pc:chgData name="Mark Thirlwell" userId="0eea46bc-1a08-4dae-8290-d9217da89020" providerId="ADAL" clId="{A74DFD5C-A00E-4D75-B54F-AE1372332AAE}" dt="2026-03-16T14:51:21.467" v="3819" actId="12100"/>
        <pc:sldMkLst>
          <pc:docMk/>
          <pc:sldMk cId="3245274121" sldId="869"/>
        </pc:sldMkLst>
        <pc:spChg chg="mod">
          <ac:chgData name="Mark Thirlwell" userId="0eea46bc-1a08-4dae-8290-d9217da89020" providerId="ADAL" clId="{A74DFD5C-A00E-4D75-B54F-AE1372332AAE}" dt="2026-03-12T10:30:03.263" v="393" actId="20577"/>
          <ac:spMkLst>
            <pc:docMk/>
            <pc:sldMk cId="3245274121" sldId="869"/>
            <ac:spMk id="5" creationId="{7EC238E9-500A-DDE9-4FB6-2FCE564D8898}"/>
          </ac:spMkLst>
        </pc:spChg>
        <pc:graphicFrameChg chg="mod">
          <ac:chgData name="Mark Thirlwell" userId="0eea46bc-1a08-4dae-8290-d9217da89020" providerId="ADAL" clId="{A74DFD5C-A00E-4D75-B54F-AE1372332AAE}" dt="2026-03-16T14:51:21.467" v="3819" actId="12100"/>
          <ac:graphicFrameMkLst>
            <pc:docMk/>
            <pc:sldMk cId="3245274121" sldId="869"/>
            <ac:graphicFrameMk id="15" creationId="{D22CC047-AE9D-2C49-DAD4-540C6D3B8A56}"/>
          </ac:graphicFrameMkLst>
        </pc:graphicFrameChg>
      </pc:sldChg>
      <pc:sldChg chg="modSp mod">
        <pc:chgData name="Mark Thirlwell" userId="0eea46bc-1a08-4dae-8290-d9217da89020" providerId="ADAL" clId="{A74DFD5C-A00E-4D75-B54F-AE1372332AAE}" dt="2026-03-12T14:33:04.614" v="3799" actId="20577"/>
        <pc:sldMkLst>
          <pc:docMk/>
          <pc:sldMk cId="2779247653" sldId="871"/>
        </pc:sldMkLst>
        <pc:graphicFrameChg chg="mod modGraphic">
          <ac:chgData name="Mark Thirlwell" userId="0eea46bc-1a08-4dae-8290-d9217da89020" providerId="ADAL" clId="{A74DFD5C-A00E-4D75-B54F-AE1372332AAE}" dt="2026-03-12T14:33:04.614" v="3799" actId="20577"/>
          <ac:graphicFrameMkLst>
            <pc:docMk/>
            <pc:sldMk cId="2779247653" sldId="871"/>
            <ac:graphicFrameMk id="8" creationId="{203185E0-BA83-306C-7239-BC5DF2AAB507}"/>
          </ac:graphicFrameMkLst>
        </pc:graphicFrameChg>
      </pc:sldChg>
      <pc:sldChg chg="modSp mod">
        <pc:chgData name="Mark Thirlwell" userId="0eea46bc-1a08-4dae-8290-d9217da89020" providerId="ADAL" clId="{A74DFD5C-A00E-4D75-B54F-AE1372332AAE}" dt="2026-03-12T14:18:14.818" v="3610" actId="255"/>
        <pc:sldMkLst>
          <pc:docMk/>
          <pc:sldMk cId="3423704885" sldId="873"/>
        </pc:sldMkLst>
        <pc:graphicFrameChg chg="mod">
          <ac:chgData name="Mark Thirlwell" userId="0eea46bc-1a08-4dae-8290-d9217da89020" providerId="ADAL" clId="{A74DFD5C-A00E-4D75-B54F-AE1372332AAE}" dt="2026-03-12T14:18:14.818" v="3610" actId="255"/>
          <ac:graphicFrameMkLst>
            <pc:docMk/>
            <pc:sldMk cId="3423704885" sldId="873"/>
            <ac:graphicFrameMk id="8" creationId="{2E8FA084-FBE6-46A8-EB97-F54EBAA33727}"/>
          </ac:graphicFrameMkLst>
        </pc:graphicFrameChg>
      </pc:sldChg>
      <pc:sldChg chg="modSp mod">
        <pc:chgData name="Mark Thirlwell" userId="0eea46bc-1a08-4dae-8290-d9217da89020" providerId="ADAL" clId="{A74DFD5C-A00E-4D75-B54F-AE1372332AAE}" dt="2026-03-16T14:51:41.601" v="3820" actId="12100"/>
        <pc:sldMkLst>
          <pc:docMk/>
          <pc:sldMk cId="230511242" sldId="874"/>
        </pc:sldMkLst>
        <pc:graphicFrameChg chg="mod modGraphic">
          <ac:chgData name="Mark Thirlwell" userId="0eea46bc-1a08-4dae-8290-d9217da89020" providerId="ADAL" clId="{A74DFD5C-A00E-4D75-B54F-AE1372332AAE}" dt="2026-03-16T14:51:41.601" v="3820" actId="12100"/>
          <ac:graphicFrameMkLst>
            <pc:docMk/>
            <pc:sldMk cId="230511242" sldId="874"/>
            <ac:graphicFrameMk id="15" creationId="{F3ED382E-54B1-0E14-F598-8414850A7F53}"/>
          </ac:graphicFrameMkLst>
        </pc:graphicFrameChg>
      </pc:sldChg>
      <pc:sldChg chg="modSp mod">
        <pc:chgData name="Mark Thirlwell" userId="0eea46bc-1a08-4dae-8290-d9217da89020" providerId="ADAL" clId="{A74DFD5C-A00E-4D75-B54F-AE1372332AAE}" dt="2026-03-16T14:51:50.158" v="3821" actId="12100"/>
        <pc:sldMkLst>
          <pc:docMk/>
          <pc:sldMk cId="3081279542" sldId="875"/>
        </pc:sldMkLst>
        <pc:spChg chg="mod">
          <ac:chgData name="Mark Thirlwell" userId="0eea46bc-1a08-4dae-8290-d9217da89020" providerId="ADAL" clId="{A74DFD5C-A00E-4D75-B54F-AE1372332AAE}" dt="2026-03-12T14:20:59.139" v="3624" actId="20577"/>
          <ac:spMkLst>
            <pc:docMk/>
            <pc:sldMk cId="3081279542" sldId="875"/>
            <ac:spMk id="5" creationId="{B29523E3-62A4-E704-C8A3-EC5081807016}"/>
          </ac:spMkLst>
        </pc:spChg>
        <pc:graphicFrameChg chg="mod">
          <ac:chgData name="Mark Thirlwell" userId="0eea46bc-1a08-4dae-8290-d9217da89020" providerId="ADAL" clId="{A74DFD5C-A00E-4D75-B54F-AE1372332AAE}" dt="2026-03-16T14:51:50.158" v="3821" actId="12100"/>
          <ac:graphicFrameMkLst>
            <pc:docMk/>
            <pc:sldMk cId="3081279542" sldId="875"/>
            <ac:graphicFrameMk id="15" creationId="{C5154282-139E-AAA1-0A39-DBB3BBD4F5C4}"/>
          </ac:graphicFrameMkLst>
        </pc:graphicFrameChg>
      </pc:sldChg>
      <pc:sldChg chg="modSp mod">
        <pc:chgData name="Mark Thirlwell" userId="0eea46bc-1a08-4dae-8290-d9217da89020" providerId="ADAL" clId="{A74DFD5C-A00E-4D75-B54F-AE1372332AAE}" dt="2026-03-12T11:47:23.465" v="1018" actId="1076"/>
        <pc:sldMkLst>
          <pc:docMk/>
          <pc:sldMk cId="2179887206" sldId="876"/>
        </pc:sldMkLst>
        <pc:graphicFrameChg chg="mod modGraphic">
          <ac:chgData name="Mark Thirlwell" userId="0eea46bc-1a08-4dae-8290-d9217da89020" providerId="ADAL" clId="{A74DFD5C-A00E-4D75-B54F-AE1372332AAE}" dt="2026-03-12T11:47:23.465" v="1018" actId="1076"/>
          <ac:graphicFrameMkLst>
            <pc:docMk/>
            <pc:sldMk cId="2179887206" sldId="876"/>
            <ac:graphicFrameMk id="2" creationId="{78D8EE17-84D1-374D-D127-434274EA5502}"/>
          </ac:graphicFrameMkLst>
        </pc:graphicFrameChg>
      </pc:sldChg>
      <pc:sldChg chg="modSp mod">
        <pc:chgData name="Mark Thirlwell" userId="0eea46bc-1a08-4dae-8290-d9217da89020" providerId="ADAL" clId="{A74DFD5C-A00E-4D75-B54F-AE1372332AAE}" dt="2026-03-12T11:29:49.713" v="734"/>
        <pc:sldMkLst>
          <pc:docMk/>
          <pc:sldMk cId="1484340118" sldId="877"/>
        </pc:sldMkLst>
        <pc:spChg chg="mod">
          <ac:chgData name="Mark Thirlwell" userId="0eea46bc-1a08-4dae-8290-d9217da89020" providerId="ADAL" clId="{A74DFD5C-A00E-4D75-B54F-AE1372332AAE}" dt="2026-03-12T11:22:02.137" v="698" actId="20577"/>
          <ac:spMkLst>
            <pc:docMk/>
            <pc:sldMk cId="1484340118" sldId="877"/>
            <ac:spMk id="5" creationId="{852C115D-48BF-3F11-28F4-4810BE7F634A}"/>
          </ac:spMkLst>
        </pc:spChg>
        <pc:graphicFrameChg chg="mod modGraphic">
          <ac:chgData name="Mark Thirlwell" userId="0eea46bc-1a08-4dae-8290-d9217da89020" providerId="ADAL" clId="{A74DFD5C-A00E-4D75-B54F-AE1372332AAE}" dt="2026-03-12T11:29:49.713" v="734"/>
          <ac:graphicFrameMkLst>
            <pc:docMk/>
            <pc:sldMk cId="1484340118" sldId="877"/>
            <ac:graphicFrameMk id="2" creationId="{946A685D-3945-E72E-76EA-1B286C82ECF9}"/>
          </ac:graphicFrameMkLst>
        </pc:graphicFrameChg>
      </pc:sldChg>
      <pc:sldChg chg="modSp mod">
        <pc:chgData name="Mark Thirlwell" userId="0eea46bc-1a08-4dae-8290-d9217da89020" providerId="ADAL" clId="{A74DFD5C-A00E-4D75-B54F-AE1372332AAE}" dt="2026-03-12T14:33:40.566" v="3801" actId="20577"/>
        <pc:sldMkLst>
          <pc:docMk/>
          <pc:sldMk cId="2765592680" sldId="879"/>
        </pc:sldMkLst>
        <pc:graphicFrameChg chg="mod modGraphic">
          <ac:chgData name="Mark Thirlwell" userId="0eea46bc-1a08-4dae-8290-d9217da89020" providerId="ADAL" clId="{A74DFD5C-A00E-4D75-B54F-AE1372332AAE}" dt="2026-03-12T14:33:40.566" v="3801" actId="20577"/>
          <ac:graphicFrameMkLst>
            <pc:docMk/>
            <pc:sldMk cId="2765592680" sldId="879"/>
            <ac:graphicFrameMk id="8" creationId="{C1736654-695D-5C54-3986-9E6CE5DBE38F}"/>
          </ac:graphicFrameMkLst>
        </pc:graphicFrameChg>
      </pc:sldChg>
      <pc:sldChg chg="modSp mod">
        <pc:chgData name="Mark Thirlwell" userId="0eea46bc-1a08-4dae-8290-d9217da89020" providerId="ADAL" clId="{A74DFD5C-A00E-4D75-B54F-AE1372332AAE}" dt="2026-03-24T09:13:45.319" v="3908"/>
        <pc:sldMkLst>
          <pc:docMk/>
          <pc:sldMk cId="61681345" sldId="880"/>
        </pc:sldMkLst>
        <pc:graphicFrameChg chg="mod modGraphic">
          <ac:chgData name="Mark Thirlwell" userId="0eea46bc-1a08-4dae-8290-d9217da89020" providerId="ADAL" clId="{A74DFD5C-A00E-4D75-B54F-AE1372332AAE}" dt="2026-03-24T09:13:45.319" v="3908"/>
          <ac:graphicFrameMkLst>
            <pc:docMk/>
            <pc:sldMk cId="61681345" sldId="880"/>
            <ac:graphicFrameMk id="8" creationId="{D3727985-C749-0960-C6A7-A05315A772DD}"/>
          </ac:graphicFrameMkLst>
        </pc:graphicFrameChg>
      </pc:sldChg>
      <pc:sldChg chg="modSp mod">
        <pc:chgData name="Mark Thirlwell" userId="0eea46bc-1a08-4dae-8290-d9217da89020" providerId="ADAL" clId="{A74DFD5C-A00E-4D75-B54F-AE1372332AAE}" dt="2026-03-16T14:52:35.005" v="3822" actId="12100"/>
        <pc:sldMkLst>
          <pc:docMk/>
          <pc:sldMk cId="1496813783" sldId="882"/>
        </pc:sldMkLst>
        <pc:spChg chg="mod">
          <ac:chgData name="Mark Thirlwell" userId="0eea46bc-1a08-4dae-8290-d9217da89020" providerId="ADAL" clId="{A74DFD5C-A00E-4D75-B54F-AE1372332AAE}" dt="2026-03-12T11:58:28.903" v="1083" actId="20577"/>
          <ac:spMkLst>
            <pc:docMk/>
            <pc:sldMk cId="1496813783" sldId="882"/>
            <ac:spMk id="5" creationId="{E55D3277-A868-0EF6-B16E-EED52E6F9E47}"/>
          </ac:spMkLst>
        </pc:spChg>
        <pc:graphicFrameChg chg="mod modGraphic">
          <ac:chgData name="Mark Thirlwell" userId="0eea46bc-1a08-4dae-8290-d9217da89020" providerId="ADAL" clId="{A74DFD5C-A00E-4D75-B54F-AE1372332AAE}" dt="2026-03-16T14:52:35.005" v="3822" actId="12100"/>
          <ac:graphicFrameMkLst>
            <pc:docMk/>
            <pc:sldMk cId="1496813783" sldId="882"/>
            <ac:graphicFrameMk id="15" creationId="{CA7DB410-6928-744F-73F7-E02525CA9C70}"/>
          </ac:graphicFrameMkLst>
        </pc:graphicFrameChg>
      </pc:sldChg>
      <pc:sldChg chg="modSp mod">
        <pc:chgData name="Mark Thirlwell" userId="0eea46bc-1a08-4dae-8290-d9217da89020" providerId="ADAL" clId="{A74DFD5C-A00E-4D75-B54F-AE1372332AAE}" dt="2026-03-25T16:23:22.685" v="3969" actId="20577"/>
        <pc:sldMkLst>
          <pc:docMk/>
          <pc:sldMk cId="3107435554" sldId="885"/>
        </pc:sldMkLst>
        <pc:spChg chg="mod">
          <ac:chgData name="Mark Thirlwell" userId="0eea46bc-1a08-4dae-8290-d9217da89020" providerId="ADAL" clId="{A74DFD5C-A00E-4D75-B54F-AE1372332AAE}" dt="2026-03-25T16:23:22.685" v="3969" actId="20577"/>
          <ac:spMkLst>
            <pc:docMk/>
            <pc:sldMk cId="3107435554" sldId="885"/>
            <ac:spMk id="5" creationId="{C04BA9E5-20FB-4A09-68A5-F7F9EB630D2C}"/>
          </ac:spMkLst>
        </pc:spChg>
        <pc:graphicFrameChg chg="mod modGraphic">
          <ac:chgData name="Mark Thirlwell" userId="0eea46bc-1a08-4dae-8290-d9217da89020" providerId="ADAL" clId="{A74DFD5C-A00E-4D75-B54F-AE1372332AAE}" dt="2026-03-25T16:23:03.461" v="3940" actId="20577"/>
          <ac:graphicFrameMkLst>
            <pc:docMk/>
            <pc:sldMk cId="3107435554" sldId="885"/>
            <ac:graphicFrameMk id="8" creationId="{EA542A6B-7A9C-3CB2-1C09-A0A958356E2D}"/>
          </ac:graphicFrameMkLst>
        </pc:graphicFrameChg>
      </pc:sldChg>
      <pc:sldChg chg="modSp mod">
        <pc:chgData name="Mark Thirlwell" userId="0eea46bc-1a08-4dae-8290-d9217da89020" providerId="ADAL" clId="{A74DFD5C-A00E-4D75-B54F-AE1372332AAE}" dt="2026-03-12T12:34:40.033" v="3334"/>
        <pc:sldMkLst>
          <pc:docMk/>
          <pc:sldMk cId="3941541820" sldId="886"/>
        </pc:sldMkLst>
        <pc:graphicFrameChg chg="mod modGraphic">
          <ac:chgData name="Mark Thirlwell" userId="0eea46bc-1a08-4dae-8290-d9217da89020" providerId="ADAL" clId="{A74DFD5C-A00E-4D75-B54F-AE1372332AAE}" dt="2026-03-12T12:34:40.033" v="3334"/>
          <ac:graphicFrameMkLst>
            <pc:docMk/>
            <pc:sldMk cId="3941541820" sldId="886"/>
            <ac:graphicFrameMk id="2" creationId="{1318F18B-0BF4-B492-25A0-4922D98F888B}"/>
          </ac:graphicFrameMkLst>
        </pc:graphicFrameChg>
      </pc:sldChg>
      <pc:sldChg chg="modSp mod">
        <pc:chgData name="Mark Thirlwell" userId="0eea46bc-1a08-4dae-8290-d9217da89020" providerId="ADAL" clId="{A74DFD5C-A00E-4D75-B54F-AE1372332AAE}" dt="2026-03-16T14:52:56.291" v="3824" actId="12100"/>
        <pc:sldMkLst>
          <pc:docMk/>
          <pc:sldMk cId="2637279026" sldId="887"/>
        </pc:sldMkLst>
        <pc:spChg chg="mod">
          <ac:chgData name="Mark Thirlwell" userId="0eea46bc-1a08-4dae-8290-d9217da89020" providerId="ADAL" clId="{A74DFD5C-A00E-4D75-B54F-AE1372332AAE}" dt="2026-03-12T14:28:17.542" v="3741" actId="255"/>
          <ac:spMkLst>
            <pc:docMk/>
            <pc:sldMk cId="2637279026" sldId="887"/>
            <ac:spMk id="5" creationId="{CBD5C346-62F1-F69D-2ED0-9A61EEBA5F8A}"/>
          </ac:spMkLst>
        </pc:spChg>
        <pc:graphicFrameChg chg="mod modGraphic">
          <ac:chgData name="Mark Thirlwell" userId="0eea46bc-1a08-4dae-8290-d9217da89020" providerId="ADAL" clId="{A74DFD5C-A00E-4D75-B54F-AE1372332AAE}" dt="2026-03-16T14:52:56.291" v="3824" actId="12100"/>
          <ac:graphicFrameMkLst>
            <pc:docMk/>
            <pc:sldMk cId="2637279026" sldId="887"/>
            <ac:graphicFrameMk id="15" creationId="{32645B83-72B2-021C-5332-C9F065F846FA}"/>
          </ac:graphicFrameMkLst>
        </pc:graphicFrameChg>
      </pc:sldChg>
      <pc:sldChg chg="modSp mod">
        <pc:chgData name="Mark Thirlwell" userId="0eea46bc-1a08-4dae-8290-d9217da89020" providerId="ADAL" clId="{A74DFD5C-A00E-4D75-B54F-AE1372332AAE}" dt="2026-03-17T12:26:09.424" v="3867" actId="20577"/>
        <pc:sldMkLst>
          <pc:docMk/>
          <pc:sldMk cId="4287708298" sldId="888"/>
        </pc:sldMkLst>
        <pc:spChg chg="mod">
          <ac:chgData name="Mark Thirlwell" userId="0eea46bc-1a08-4dae-8290-d9217da89020" providerId="ADAL" clId="{A74DFD5C-A00E-4D75-B54F-AE1372332AAE}" dt="2026-03-17T12:26:09.424" v="3867" actId="20577"/>
          <ac:spMkLst>
            <pc:docMk/>
            <pc:sldMk cId="4287708298" sldId="888"/>
            <ac:spMk id="6" creationId="{16E12380-3758-9C28-9D2E-CFF4ACB28F10}"/>
          </ac:spMkLst>
        </pc:spChg>
      </pc:sldChg>
      <pc:sldChg chg="modSp mod">
        <pc:chgData name="Mark Thirlwell" userId="0eea46bc-1a08-4dae-8290-d9217da89020" providerId="ADAL" clId="{A74DFD5C-A00E-4D75-B54F-AE1372332AAE}" dt="2026-03-12T10:33:42.208" v="542" actId="20577"/>
        <pc:sldMkLst>
          <pc:docMk/>
          <pc:sldMk cId="4148339151" sldId="889"/>
        </pc:sldMkLst>
        <pc:spChg chg="mod">
          <ac:chgData name="Mark Thirlwell" userId="0eea46bc-1a08-4dae-8290-d9217da89020" providerId="ADAL" clId="{A74DFD5C-A00E-4D75-B54F-AE1372332AAE}" dt="2026-03-12T10:33:42.208" v="542" actId="20577"/>
          <ac:spMkLst>
            <pc:docMk/>
            <pc:sldMk cId="4148339151" sldId="889"/>
            <ac:spMk id="6" creationId="{BFFE5AB0-232A-4105-E54F-7F996806D2A6}"/>
          </ac:spMkLst>
        </pc:spChg>
      </pc:sldChg>
      <pc:sldChg chg="modSp mod">
        <pc:chgData name="Mark Thirlwell" userId="0eea46bc-1a08-4dae-8290-d9217da89020" providerId="ADAL" clId="{A74DFD5C-A00E-4D75-B54F-AE1372332AAE}" dt="2026-03-12T14:33:58.014" v="3807" actId="20577"/>
        <pc:sldMkLst>
          <pc:docMk/>
          <pc:sldMk cId="3699951892" sldId="891"/>
        </pc:sldMkLst>
        <pc:spChg chg="mod">
          <ac:chgData name="Mark Thirlwell" userId="0eea46bc-1a08-4dae-8290-d9217da89020" providerId="ADAL" clId="{A74DFD5C-A00E-4D75-B54F-AE1372332AAE}" dt="2026-03-12T14:26:40.150" v="3686" actId="1076"/>
          <ac:spMkLst>
            <pc:docMk/>
            <pc:sldMk cId="3699951892" sldId="891"/>
            <ac:spMk id="2" creationId="{E5A62DE8-EC7A-2BB7-21EE-0E5CF45CBB2C}"/>
          </ac:spMkLst>
        </pc:spChg>
        <pc:spChg chg="mod">
          <ac:chgData name="Mark Thirlwell" userId="0eea46bc-1a08-4dae-8290-d9217da89020" providerId="ADAL" clId="{A74DFD5C-A00E-4D75-B54F-AE1372332AAE}" dt="2026-03-12T14:26:40.150" v="3686" actId="1076"/>
          <ac:spMkLst>
            <pc:docMk/>
            <pc:sldMk cId="3699951892" sldId="891"/>
            <ac:spMk id="3" creationId="{0DBA254D-3E0F-F303-DD44-D69E8F99859B}"/>
          </ac:spMkLst>
        </pc:spChg>
        <pc:graphicFrameChg chg="mod modGraphic">
          <ac:chgData name="Mark Thirlwell" userId="0eea46bc-1a08-4dae-8290-d9217da89020" providerId="ADAL" clId="{A74DFD5C-A00E-4D75-B54F-AE1372332AAE}" dt="2026-03-12T14:33:58.014" v="3807" actId="20577"/>
          <ac:graphicFrameMkLst>
            <pc:docMk/>
            <pc:sldMk cId="3699951892" sldId="891"/>
            <ac:graphicFrameMk id="8" creationId="{05B23845-2764-22CC-42BC-0C3ABAE01B53}"/>
          </ac:graphicFrameMkLst>
        </pc:graphicFrameChg>
      </pc:sldChg>
      <pc:sldChg chg="modSp mod">
        <pc:chgData name="Mark Thirlwell" userId="0eea46bc-1a08-4dae-8290-d9217da89020" providerId="ADAL" clId="{A74DFD5C-A00E-4D75-B54F-AE1372332AAE}" dt="2026-03-12T14:23:26.288" v="3659" actId="1076"/>
        <pc:sldMkLst>
          <pc:docMk/>
          <pc:sldMk cId="3359882571" sldId="892"/>
        </pc:sldMkLst>
        <pc:graphicFrameChg chg="mod">
          <ac:chgData name="Mark Thirlwell" userId="0eea46bc-1a08-4dae-8290-d9217da89020" providerId="ADAL" clId="{A74DFD5C-A00E-4D75-B54F-AE1372332AAE}" dt="2026-03-12T14:23:26.288" v="3659" actId="1076"/>
          <ac:graphicFrameMkLst>
            <pc:docMk/>
            <pc:sldMk cId="3359882571" sldId="892"/>
            <ac:graphicFrameMk id="8" creationId="{D370AB02-97C9-1A4D-3337-A0919C816299}"/>
          </ac:graphicFrameMkLst>
        </pc:graphicFrameChg>
      </pc:sldChg>
      <pc:sldChg chg="modSp mod">
        <pc:chgData name="Mark Thirlwell" userId="0eea46bc-1a08-4dae-8290-d9217da89020" providerId="ADAL" clId="{A74DFD5C-A00E-4D75-B54F-AE1372332AAE}" dt="2026-03-16T14:52:42.687" v="3823" actId="12100"/>
        <pc:sldMkLst>
          <pc:docMk/>
          <pc:sldMk cId="169294243" sldId="893"/>
        </pc:sldMkLst>
        <pc:spChg chg="mod">
          <ac:chgData name="Mark Thirlwell" userId="0eea46bc-1a08-4dae-8290-d9217da89020" providerId="ADAL" clId="{A74DFD5C-A00E-4D75-B54F-AE1372332AAE}" dt="2026-03-12T14:23:48.968" v="3661" actId="20577"/>
          <ac:spMkLst>
            <pc:docMk/>
            <pc:sldMk cId="169294243" sldId="893"/>
            <ac:spMk id="5" creationId="{648D8D2D-3772-11E5-9E09-1773ACC1A441}"/>
          </ac:spMkLst>
        </pc:spChg>
        <pc:graphicFrameChg chg="mod">
          <ac:chgData name="Mark Thirlwell" userId="0eea46bc-1a08-4dae-8290-d9217da89020" providerId="ADAL" clId="{A74DFD5C-A00E-4D75-B54F-AE1372332AAE}" dt="2026-03-16T14:52:42.687" v="3823" actId="12100"/>
          <ac:graphicFrameMkLst>
            <pc:docMk/>
            <pc:sldMk cId="169294243" sldId="893"/>
            <ac:graphicFrameMk id="15" creationId="{BED2C8C2-C032-CAA5-DE02-659C4AEE126F}"/>
          </ac:graphicFrameMkLst>
        </pc:graphicFrameChg>
      </pc:sldChg>
      <pc:sldChg chg="modSp mod">
        <pc:chgData name="Mark Thirlwell" userId="0eea46bc-1a08-4dae-8290-d9217da89020" providerId="ADAL" clId="{A74DFD5C-A00E-4D75-B54F-AE1372332AAE}" dt="2026-03-12T14:21:42.676" v="3640" actId="20577"/>
        <pc:sldMkLst>
          <pc:docMk/>
          <pc:sldMk cId="2446772409" sldId="894"/>
        </pc:sldMkLst>
        <pc:graphicFrameChg chg="mod modGraphic">
          <ac:chgData name="Mark Thirlwell" userId="0eea46bc-1a08-4dae-8290-d9217da89020" providerId="ADAL" clId="{A74DFD5C-A00E-4D75-B54F-AE1372332AAE}" dt="2026-03-12T14:21:42.676" v="3640" actId="20577"/>
          <ac:graphicFrameMkLst>
            <pc:docMk/>
            <pc:sldMk cId="2446772409" sldId="894"/>
            <ac:graphicFrameMk id="8" creationId="{6EAFAE51-57C0-BF91-2CE1-6548443957D1}"/>
          </ac:graphicFrameMkLst>
        </pc:graphicFrameChg>
      </pc:sldChg>
      <pc:sldChg chg="modSp mod">
        <pc:chgData name="Mark Thirlwell" userId="0eea46bc-1a08-4dae-8290-d9217da89020" providerId="ADAL" clId="{A74DFD5C-A00E-4D75-B54F-AE1372332AAE}" dt="2026-03-16T14:53:13.623" v="3829" actId="948"/>
        <pc:sldMkLst>
          <pc:docMk/>
          <pc:sldMk cId="2966781015" sldId="895"/>
        </pc:sldMkLst>
        <pc:spChg chg="mod">
          <ac:chgData name="Mark Thirlwell" userId="0eea46bc-1a08-4dae-8290-d9217da89020" providerId="ADAL" clId="{A74DFD5C-A00E-4D75-B54F-AE1372332AAE}" dt="2026-03-12T11:21:51.209" v="696" actId="20577"/>
          <ac:spMkLst>
            <pc:docMk/>
            <pc:sldMk cId="2966781015" sldId="895"/>
            <ac:spMk id="3" creationId="{0E5454DF-C0E5-85D6-E4F1-D287365F5B54}"/>
          </ac:spMkLst>
        </pc:spChg>
        <pc:spChg chg="mod">
          <ac:chgData name="Mark Thirlwell" userId="0eea46bc-1a08-4dae-8290-d9217da89020" providerId="ADAL" clId="{A74DFD5C-A00E-4D75-B54F-AE1372332AAE}" dt="2026-03-16T14:53:13.623" v="3829" actId="948"/>
          <ac:spMkLst>
            <pc:docMk/>
            <pc:sldMk cId="2966781015" sldId="895"/>
            <ac:spMk id="4" creationId="{14DD3086-0CDF-EC6B-4FFD-03F060BC8B3F}"/>
          </ac:spMkLst>
        </pc:spChg>
      </pc:sldChg>
      <pc:sldChg chg="modSp mod">
        <pc:chgData name="Mark Thirlwell" userId="0eea46bc-1a08-4dae-8290-d9217da89020" providerId="ADAL" clId="{A74DFD5C-A00E-4D75-B54F-AE1372332AAE}" dt="2026-03-24T09:12:26.532" v="3905" actId="207"/>
        <pc:sldMkLst>
          <pc:docMk/>
          <pc:sldMk cId="2470246671" sldId="899"/>
        </pc:sldMkLst>
        <pc:graphicFrameChg chg="mod">
          <ac:chgData name="Mark Thirlwell" userId="0eea46bc-1a08-4dae-8290-d9217da89020" providerId="ADAL" clId="{A74DFD5C-A00E-4D75-B54F-AE1372332AAE}" dt="2026-03-24T09:12:26.532" v="3905" actId="207"/>
          <ac:graphicFrameMkLst>
            <pc:docMk/>
            <pc:sldMk cId="2470246671" sldId="899"/>
            <ac:graphicFrameMk id="8" creationId="{1EFBDBF9-8F4C-3718-5C6C-FC4359D3EBAD}"/>
          </ac:graphicFrameMkLst>
        </pc:graphicFrameChg>
      </pc:sldChg>
      <pc:sldChg chg="modSp mod">
        <pc:chgData name="Mark Thirlwell" userId="0eea46bc-1a08-4dae-8290-d9217da89020" providerId="ADAL" clId="{A74DFD5C-A00E-4D75-B54F-AE1372332AAE}" dt="2026-03-24T09:10:52.211" v="3900" actId="207"/>
        <pc:sldMkLst>
          <pc:docMk/>
          <pc:sldMk cId="2802014483" sldId="900"/>
        </pc:sldMkLst>
        <pc:graphicFrameChg chg="mod modGraphic">
          <ac:chgData name="Mark Thirlwell" userId="0eea46bc-1a08-4dae-8290-d9217da89020" providerId="ADAL" clId="{A74DFD5C-A00E-4D75-B54F-AE1372332AAE}" dt="2026-03-24T09:10:52.211" v="3900" actId="207"/>
          <ac:graphicFrameMkLst>
            <pc:docMk/>
            <pc:sldMk cId="2802014483" sldId="900"/>
            <ac:graphicFrameMk id="8" creationId="{9C48BBD0-17AC-601E-2540-74B21EAD887B}"/>
          </ac:graphicFrameMkLst>
        </pc:graphicFrameChg>
      </pc:sldChg>
      <pc:sldChg chg="modSp mod">
        <pc:chgData name="Mark Thirlwell" userId="0eea46bc-1a08-4dae-8290-d9217da89020" providerId="ADAL" clId="{A74DFD5C-A00E-4D75-B54F-AE1372332AAE}" dt="2026-03-12T14:11:57.254" v="3545" actId="20577"/>
        <pc:sldMkLst>
          <pc:docMk/>
          <pc:sldMk cId="3766995389" sldId="901"/>
        </pc:sldMkLst>
        <pc:graphicFrameChg chg="mod modGraphic">
          <ac:chgData name="Mark Thirlwell" userId="0eea46bc-1a08-4dae-8290-d9217da89020" providerId="ADAL" clId="{A74DFD5C-A00E-4D75-B54F-AE1372332AAE}" dt="2026-03-12T14:11:57.254" v="3545" actId="20577"/>
          <ac:graphicFrameMkLst>
            <pc:docMk/>
            <pc:sldMk cId="3766995389" sldId="901"/>
            <ac:graphicFrameMk id="8" creationId="{88F38CD3-3CC7-F90E-45F2-C69732B7D4D4}"/>
          </ac:graphicFrameMkLst>
        </pc:graphicFrameChg>
      </pc:sldChg>
      <pc:sldChg chg="modSp mod">
        <pc:chgData name="Mark Thirlwell" userId="0eea46bc-1a08-4dae-8290-d9217da89020" providerId="ADAL" clId="{A74DFD5C-A00E-4D75-B54F-AE1372332AAE}" dt="2026-03-12T14:34:39.076" v="3811" actId="20577"/>
        <pc:sldMkLst>
          <pc:docMk/>
          <pc:sldMk cId="108886591" sldId="902"/>
        </pc:sldMkLst>
        <pc:graphicFrameChg chg="mod modGraphic">
          <ac:chgData name="Mark Thirlwell" userId="0eea46bc-1a08-4dae-8290-d9217da89020" providerId="ADAL" clId="{A74DFD5C-A00E-4D75-B54F-AE1372332AAE}" dt="2026-03-12T14:34:39.076" v="3811" actId="20577"/>
          <ac:graphicFrameMkLst>
            <pc:docMk/>
            <pc:sldMk cId="108886591" sldId="902"/>
            <ac:graphicFrameMk id="8" creationId="{851B5ED1-271A-56BC-D49F-2820A15CB49A}"/>
          </ac:graphicFrameMkLst>
        </pc:graphicFrameChg>
      </pc:sldChg>
      <pc:sldChg chg="modSp mod modNotesTx">
        <pc:chgData name="Mark Thirlwell" userId="0eea46bc-1a08-4dae-8290-d9217da89020" providerId="ADAL" clId="{A74DFD5C-A00E-4D75-B54F-AE1372332AAE}" dt="2026-03-24T09:14:39.457" v="3909" actId="20577"/>
        <pc:sldMkLst>
          <pc:docMk/>
          <pc:sldMk cId="199140533" sldId="904"/>
        </pc:sldMkLst>
        <pc:graphicFrameChg chg="mod">
          <ac:chgData name="Mark Thirlwell" userId="0eea46bc-1a08-4dae-8290-d9217da89020" providerId="ADAL" clId="{A74DFD5C-A00E-4D75-B54F-AE1372332AAE}" dt="2026-03-24T09:12:57.211" v="3907" actId="207"/>
          <ac:graphicFrameMkLst>
            <pc:docMk/>
            <pc:sldMk cId="199140533" sldId="904"/>
            <ac:graphicFrameMk id="8" creationId="{C9CACFE9-6F47-E8B4-7888-F97813A3184F}"/>
          </ac:graphicFrameMkLst>
        </pc:graphicFrameChg>
      </pc:sldChg>
      <pc:sldChg chg="modSp mod modNotesTx">
        <pc:chgData name="Mark Thirlwell" userId="0eea46bc-1a08-4dae-8290-d9217da89020" providerId="ADAL" clId="{A74DFD5C-A00E-4D75-B54F-AE1372332AAE}" dt="2026-03-25T16:21:58.639" v="3936" actId="20577"/>
        <pc:sldMkLst>
          <pc:docMk/>
          <pc:sldMk cId="3147894388" sldId="905"/>
        </pc:sldMkLst>
        <pc:graphicFrameChg chg="mod modGraphic">
          <ac:chgData name="Mark Thirlwell" userId="0eea46bc-1a08-4dae-8290-d9217da89020" providerId="ADAL" clId="{A74DFD5C-A00E-4D75-B54F-AE1372332AAE}" dt="2026-03-24T09:20:09.687" v="3934" actId="20577"/>
          <ac:graphicFrameMkLst>
            <pc:docMk/>
            <pc:sldMk cId="3147894388" sldId="905"/>
            <ac:graphicFrameMk id="8" creationId="{6518B081-CEF5-916D-1914-6E44CA064587}"/>
          </ac:graphicFrameMkLst>
        </pc:graphicFrameChg>
      </pc:sldChg>
      <pc:sldChg chg="modSp mod">
        <pc:chgData name="Mark Thirlwell" userId="0eea46bc-1a08-4dae-8290-d9217da89020" providerId="ADAL" clId="{A74DFD5C-A00E-4D75-B54F-AE1372332AAE}" dt="2026-03-12T14:29:52.441" v="3772" actId="1076"/>
        <pc:sldMkLst>
          <pc:docMk/>
          <pc:sldMk cId="3549428767" sldId="906"/>
        </pc:sldMkLst>
        <pc:spChg chg="mod">
          <ac:chgData name="Mark Thirlwell" userId="0eea46bc-1a08-4dae-8290-d9217da89020" providerId="ADAL" clId="{A74DFD5C-A00E-4D75-B54F-AE1372332AAE}" dt="2026-03-12T14:28:42.757" v="3744" actId="255"/>
          <ac:spMkLst>
            <pc:docMk/>
            <pc:sldMk cId="3549428767" sldId="906"/>
            <ac:spMk id="5" creationId="{F1EFAC7D-173F-6616-0519-33095237D408}"/>
          </ac:spMkLst>
        </pc:spChg>
        <pc:graphicFrameChg chg="mod modGraphic">
          <ac:chgData name="Mark Thirlwell" userId="0eea46bc-1a08-4dae-8290-d9217da89020" providerId="ADAL" clId="{A74DFD5C-A00E-4D75-B54F-AE1372332AAE}" dt="2026-03-12T14:29:52.441" v="3772" actId="1076"/>
          <ac:graphicFrameMkLst>
            <pc:docMk/>
            <pc:sldMk cId="3549428767" sldId="906"/>
            <ac:graphicFrameMk id="15" creationId="{16ADA300-D3CF-BCA9-468A-C2FE2DB35CF4}"/>
          </ac:graphicFrameMkLst>
        </pc:graphicFrameChg>
      </pc:sldChg>
      <pc:sldChg chg="modSp mod">
        <pc:chgData name="Mark Thirlwell" userId="0eea46bc-1a08-4dae-8290-d9217da89020" providerId="ADAL" clId="{A74DFD5C-A00E-4D75-B54F-AE1372332AAE}" dt="2026-03-12T12:27:36.053" v="2891" actId="113"/>
        <pc:sldMkLst>
          <pc:docMk/>
          <pc:sldMk cId="885144777" sldId="908"/>
        </pc:sldMkLst>
        <pc:graphicFrameChg chg="mod modGraphic">
          <ac:chgData name="Mark Thirlwell" userId="0eea46bc-1a08-4dae-8290-d9217da89020" providerId="ADAL" clId="{A74DFD5C-A00E-4D75-B54F-AE1372332AAE}" dt="2026-03-12T12:27:36.053" v="2891" actId="113"/>
          <ac:graphicFrameMkLst>
            <pc:docMk/>
            <pc:sldMk cId="885144777" sldId="908"/>
            <ac:graphicFrameMk id="2" creationId="{058F6EEC-CFB8-0EA0-66B2-8CEA5B71A005}"/>
          </ac:graphicFrameMkLst>
        </pc:graphicFrameChg>
      </pc:sldChg>
      <pc:sldChg chg="modSp mod">
        <pc:chgData name="Mark Thirlwell" userId="0eea46bc-1a08-4dae-8290-d9217da89020" providerId="ADAL" clId="{A74DFD5C-A00E-4D75-B54F-AE1372332AAE}" dt="2026-03-25T16:23:14.909" v="3953" actId="20577"/>
        <pc:sldMkLst>
          <pc:docMk/>
          <pc:sldMk cId="3292536433" sldId="909"/>
        </pc:sldMkLst>
        <pc:spChg chg="mod">
          <ac:chgData name="Mark Thirlwell" userId="0eea46bc-1a08-4dae-8290-d9217da89020" providerId="ADAL" clId="{A74DFD5C-A00E-4D75-B54F-AE1372332AAE}" dt="2026-03-25T16:23:14.909" v="3953" actId="20577"/>
          <ac:spMkLst>
            <pc:docMk/>
            <pc:sldMk cId="3292536433" sldId="909"/>
            <ac:spMk id="5" creationId="{FF0D2C54-D2FC-3A82-ED12-A788AAF6EDCE}"/>
          </ac:spMkLst>
        </pc:spChg>
        <pc:graphicFrameChg chg="mod modGraphic">
          <ac:chgData name="Mark Thirlwell" userId="0eea46bc-1a08-4dae-8290-d9217da89020" providerId="ADAL" clId="{A74DFD5C-A00E-4D75-B54F-AE1372332AAE}" dt="2026-03-12T14:00:12.790" v="3445" actId="20577"/>
          <ac:graphicFrameMkLst>
            <pc:docMk/>
            <pc:sldMk cId="3292536433" sldId="909"/>
            <ac:graphicFrameMk id="8" creationId="{0705EB85-D940-4445-442A-1801601F95C3}"/>
          </ac:graphicFrameMkLst>
        </pc:graphicFrameChg>
      </pc:sldChg>
      <pc:sldChg chg="addSp delSp modSp add mod">
        <pc:chgData name="Mark Thirlwell" userId="0eea46bc-1a08-4dae-8290-d9217da89020" providerId="ADAL" clId="{A74DFD5C-A00E-4D75-B54F-AE1372332AAE}" dt="2026-03-17T12:26:26.261" v="3880" actId="20577"/>
        <pc:sldMkLst>
          <pc:docMk/>
          <pc:sldMk cId="3673177193" sldId="910"/>
        </pc:sldMkLst>
        <pc:spChg chg="add mod">
          <ac:chgData name="Mark Thirlwell" userId="0eea46bc-1a08-4dae-8290-d9217da89020" providerId="ADAL" clId="{A74DFD5C-A00E-4D75-B54F-AE1372332AAE}" dt="2026-03-17T12:26:26.261" v="3880" actId="20577"/>
          <ac:spMkLst>
            <pc:docMk/>
            <pc:sldMk cId="3673177193" sldId="910"/>
            <ac:spMk id="7" creationId="{B442273B-AE66-DC3C-8C0B-DD07998E0B90}"/>
          </ac:spMkLst>
        </pc:spChg>
      </pc:sldChg>
      <pc:sldChg chg="addSp delSp modSp add mod">
        <pc:chgData name="Mark Thirlwell" userId="0eea46bc-1a08-4dae-8290-d9217da89020" providerId="ADAL" clId="{A74DFD5C-A00E-4D75-B54F-AE1372332AAE}" dt="2026-03-12T10:35:36.700" v="547" actId="20577"/>
        <pc:sldMkLst>
          <pc:docMk/>
          <pc:sldMk cId="2439312476" sldId="911"/>
        </pc:sldMkLst>
        <pc:spChg chg="add mod">
          <ac:chgData name="Mark Thirlwell" userId="0eea46bc-1a08-4dae-8290-d9217da89020" providerId="ADAL" clId="{A74DFD5C-A00E-4D75-B54F-AE1372332AAE}" dt="2026-03-12T10:35:36.700" v="547" actId="20577"/>
          <ac:spMkLst>
            <pc:docMk/>
            <pc:sldMk cId="2439312476" sldId="911"/>
            <ac:spMk id="3" creationId="{B1DA52F4-382B-AD8A-B945-60BB9917CC03}"/>
          </ac:spMkLst>
        </pc:spChg>
      </pc:sldChg>
      <pc:sldChg chg="addSp delSp modSp add mod">
        <pc:chgData name="Mark Thirlwell" userId="0eea46bc-1a08-4dae-8290-d9217da89020" providerId="ADAL" clId="{A74DFD5C-A00E-4D75-B54F-AE1372332AAE}" dt="2026-03-17T12:27:28.239" v="3881" actId="20577"/>
        <pc:sldMkLst>
          <pc:docMk/>
          <pc:sldMk cId="3512688250" sldId="912"/>
        </pc:sldMkLst>
        <pc:spChg chg="add mod">
          <ac:chgData name="Mark Thirlwell" userId="0eea46bc-1a08-4dae-8290-d9217da89020" providerId="ADAL" clId="{A74DFD5C-A00E-4D75-B54F-AE1372332AAE}" dt="2026-03-17T12:27:28.239" v="3881" actId="20577"/>
          <ac:spMkLst>
            <pc:docMk/>
            <pc:sldMk cId="3512688250" sldId="912"/>
            <ac:spMk id="3" creationId="{6BB36C60-BA7C-1A1A-146D-DB91AEC526A2}"/>
          </ac:spMkLst>
        </pc:spChg>
      </pc:sldChg>
      <pc:sldChg chg="addSp delSp modSp add mod">
        <pc:chgData name="Mark Thirlwell" userId="0eea46bc-1a08-4dae-8290-d9217da89020" providerId="ADAL" clId="{A74DFD5C-A00E-4D75-B54F-AE1372332AAE}" dt="2026-03-12T14:13:46.510" v="3554" actId="12"/>
        <pc:sldMkLst>
          <pc:docMk/>
          <pc:sldMk cId="4110203595" sldId="913"/>
        </pc:sldMkLst>
        <pc:spChg chg="add mod">
          <ac:chgData name="Mark Thirlwell" userId="0eea46bc-1a08-4dae-8290-d9217da89020" providerId="ADAL" clId="{A74DFD5C-A00E-4D75-B54F-AE1372332AAE}" dt="2026-03-12T14:13:46.510" v="3554" actId="12"/>
          <ac:spMkLst>
            <pc:docMk/>
            <pc:sldMk cId="4110203595" sldId="913"/>
            <ac:spMk id="3" creationId="{B600876C-92EE-0A41-D3A5-FCA1A5169899}"/>
          </ac:spMkLst>
        </pc:spChg>
      </pc:sldChg>
    </pc:docChg>
  </pc:docChgLst>
  <pc:docChgLst>
    <pc:chgData name="Andrasko, Rhiannon" userId="S::rhiannon.andrasko@wjec.co.uk::15be4c62-2de6-4343-a7f4-3c209826edd1" providerId="AD" clId="Web-{947455B7-A5A7-03E2-84F3-77AABA2F79A8}"/>
    <pc:docChg chg="modSld">
      <pc:chgData name="Andrasko, Rhiannon" userId="S::rhiannon.andrasko@wjec.co.uk::15be4c62-2de6-4343-a7f4-3c209826edd1" providerId="AD" clId="Web-{947455B7-A5A7-03E2-84F3-77AABA2F79A8}" dt="2026-03-20T10:57:07.514" v="3" actId="20577"/>
      <pc:docMkLst>
        <pc:docMk/>
      </pc:docMkLst>
      <pc:sldChg chg="modSp">
        <pc:chgData name="Andrasko, Rhiannon" userId="S::rhiannon.andrasko@wjec.co.uk::15be4c62-2de6-4343-a7f4-3c209826edd1" providerId="AD" clId="Web-{947455B7-A5A7-03E2-84F3-77AABA2F79A8}" dt="2026-03-20T10:57:07.514" v="3" actId="20577"/>
        <pc:sldMkLst>
          <pc:docMk/>
          <pc:sldMk cId="3661908118" sldId="837"/>
        </pc:sldMkLst>
        <pc:spChg chg="mod">
          <ac:chgData name="Andrasko, Rhiannon" userId="S::rhiannon.andrasko@wjec.co.uk::15be4c62-2de6-4343-a7f4-3c209826edd1" providerId="AD" clId="Web-{947455B7-A5A7-03E2-84F3-77AABA2F79A8}" dt="2026-03-20T10:57:07.514" v="3" actId="20577"/>
          <ac:spMkLst>
            <pc:docMk/>
            <pc:sldMk cId="3661908118" sldId="837"/>
            <ac:spMk id="4" creationId="{BBFFC9DD-99F6-E5CA-5CF5-B1C6B4D6BBC1}"/>
          </ac:spMkLst>
        </pc:spChg>
      </pc:sldChg>
    </pc:docChg>
  </pc:docChgLst>
  <pc:docChgLst>
    <pc:chgData name="Andrasko, Rhiannon" userId="S::rhiannon.andrasko@wjec.co.uk::15be4c62-2de6-4343-a7f4-3c209826edd1" providerId="AD" clId="Web-{B079F9B4-D0D4-32EC-ED49-B9C00B9C4A93}"/>
    <pc:docChg chg="mod modSld">
      <pc:chgData name="Andrasko, Rhiannon" userId="S::rhiannon.andrasko@wjec.co.uk::15be4c62-2de6-4343-a7f4-3c209826edd1" providerId="AD" clId="Web-{B079F9B4-D0D4-32EC-ED49-B9C00B9C4A93}" dt="2026-03-19T11:28:47.887" v="18" actId="14100"/>
      <pc:docMkLst>
        <pc:docMk/>
      </pc:docMkLst>
      <pc:sldChg chg="modSp">
        <pc:chgData name="Andrasko, Rhiannon" userId="S::rhiannon.andrasko@wjec.co.uk::15be4c62-2de6-4343-a7f4-3c209826edd1" providerId="AD" clId="Web-{B079F9B4-D0D4-32EC-ED49-B9C00B9C4A93}" dt="2026-03-19T10:54:32.308" v="2" actId="20577"/>
        <pc:sldMkLst>
          <pc:docMk/>
          <pc:sldMk cId="4287708298" sldId="888"/>
        </pc:sldMkLst>
        <pc:spChg chg="mod">
          <ac:chgData name="Andrasko, Rhiannon" userId="S::rhiannon.andrasko@wjec.co.uk::15be4c62-2de6-4343-a7f4-3c209826edd1" providerId="AD" clId="Web-{B079F9B4-D0D4-32EC-ED49-B9C00B9C4A93}" dt="2026-03-19T10:54:32.308" v="2" actId="20577"/>
          <ac:spMkLst>
            <pc:docMk/>
            <pc:sldMk cId="4287708298" sldId="888"/>
            <ac:spMk id="6" creationId="{16E12380-3758-9C28-9D2E-CFF4ACB28F10}"/>
          </ac:spMkLst>
        </pc:spChg>
      </pc:sldChg>
      <pc:sldChg chg="modSp">
        <pc:chgData name="Andrasko, Rhiannon" userId="S::rhiannon.andrasko@wjec.co.uk::15be4c62-2de6-4343-a7f4-3c209826edd1" providerId="AD" clId="Web-{B079F9B4-D0D4-32EC-ED49-B9C00B9C4A93}" dt="2026-03-19T11:28:47.887" v="18" actId="14100"/>
        <pc:sldMkLst>
          <pc:docMk/>
          <pc:sldMk cId="2966781015" sldId="895"/>
        </pc:sldMkLst>
        <pc:spChg chg="mod">
          <ac:chgData name="Andrasko, Rhiannon" userId="S::rhiannon.andrasko@wjec.co.uk::15be4c62-2de6-4343-a7f4-3c209826edd1" providerId="AD" clId="Web-{B079F9B4-D0D4-32EC-ED49-B9C00B9C4A93}" dt="2026-03-19T11:28:47.887" v="18" actId="14100"/>
          <ac:spMkLst>
            <pc:docMk/>
            <pc:sldMk cId="2966781015" sldId="895"/>
            <ac:spMk id="4" creationId="{14DD3086-0CDF-EC6B-4FFD-03F060BC8B3F}"/>
          </ac:spMkLst>
        </pc:spChg>
      </pc:sldChg>
      <pc:sldChg chg="modSp">
        <pc:chgData name="Andrasko, Rhiannon" userId="S::rhiannon.andrasko@wjec.co.uk::15be4c62-2de6-4343-a7f4-3c209826edd1" providerId="AD" clId="Web-{B079F9B4-D0D4-32EC-ED49-B9C00B9C4A93}" dt="2026-03-19T11:24:07.017" v="11"/>
        <pc:sldMkLst>
          <pc:docMk/>
          <pc:sldMk cId="885144777" sldId="908"/>
        </pc:sldMkLst>
        <pc:graphicFrameChg chg="mod modGraphic">
          <ac:chgData name="Andrasko, Rhiannon" userId="S::rhiannon.andrasko@wjec.co.uk::15be4c62-2de6-4343-a7f4-3c209826edd1" providerId="AD" clId="Web-{B079F9B4-D0D4-32EC-ED49-B9C00B9C4A93}" dt="2026-03-19T11:24:07.017" v="11"/>
          <ac:graphicFrameMkLst>
            <pc:docMk/>
            <pc:sldMk cId="885144777" sldId="908"/>
            <ac:graphicFrameMk id="2" creationId="{058F6EEC-CFB8-0EA0-66B2-8CEA5B71A005}"/>
          </ac:graphicFrameMkLst>
        </pc:graphicFrameChg>
      </pc:sldChg>
      <pc:sldChg chg="modSp">
        <pc:chgData name="Andrasko, Rhiannon" userId="S::rhiannon.andrasko@wjec.co.uk::15be4c62-2de6-4343-a7f4-3c209826edd1" providerId="AD" clId="Web-{B079F9B4-D0D4-32EC-ED49-B9C00B9C4A93}" dt="2026-03-19T10:54:50.528" v="4" actId="20577"/>
        <pc:sldMkLst>
          <pc:docMk/>
          <pc:sldMk cId="3673177193" sldId="910"/>
        </pc:sldMkLst>
        <pc:spChg chg="mod">
          <ac:chgData name="Andrasko, Rhiannon" userId="S::rhiannon.andrasko@wjec.co.uk::15be4c62-2de6-4343-a7f4-3c209826edd1" providerId="AD" clId="Web-{B079F9B4-D0D4-32EC-ED49-B9C00B9C4A93}" dt="2026-03-19T10:54:50.528" v="4" actId="20577"/>
          <ac:spMkLst>
            <pc:docMk/>
            <pc:sldMk cId="3673177193" sldId="910"/>
            <ac:spMk id="7" creationId="{B442273B-AE66-DC3C-8C0B-DD07998E0B90}"/>
          </ac:spMkLst>
        </pc:spChg>
      </pc:sldChg>
    </pc:docChg>
  </pc:docChgLst>
  <pc:docChgLst>
    <pc:chgData name="Williams, Sian" userId="f643701a-3517-4348-bd1c-bbad90f72c55" providerId="ADAL" clId="{66DBB4B2-6617-4A67-9DB0-51A02D214305}"/>
    <pc:docChg chg="undo custSel modSld modMainMaster">
      <pc:chgData name="Williams, Sian" userId="f643701a-3517-4348-bd1c-bbad90f72c55" providerId="ADAL" clId="{66DBB4B2-6617-4A67-9DB0-51A02D214305}" dt="2026-03-18T13:22:27.097" v="55" actId="20577"/>
      <pc:docMkLst>
        <pc:docMk/>
      </pc:docMkLst>
      <pc:sldChg chg="addSp modSp mod">
        <pc:chgData name="Williams, Sian" userId="f643701a-3517-4348-bd1c-bbad90f72c55" providerId="ADAL" clId="{66DBB4B2-6617-4A67-9DB0-51A02D214305}" dt="2026-03-18T13:21:32.205" v="54"/>
        <pc:sldMkLst>
          <pc:docMk/>
          <pc:sldMk cId="2402489006" sldId="512"/>
        </pc:sldMkLst>
        <pc:spChg chg="add mod">
          <ac:chgData name="Williams, Sian" userId="f643701a-3517-4348-bd1c-bbad90f72c55" providerId="ADAL" clId="{66DBB4B2-6617-4A67-9DB0-51A02D214305}" dt="2026-03-18T13:21:32.205" v="54"/>
          <ac:spMkLst>
            <pc:docMk/>
            <pc:sldMk cId="2402489006" sldId="512"/>
            <ac:spMk id="2" creationId="{BD824C18-4D4F-B760-B489-7069FF74A2ED}"/>
          </ac:spMkLst>
        </pc:spChg>
        <pc:spChg chg="mod">
          <ac:chgData name="Williams, Sian" userId="f643701a-3517-4348-bd1c-bbad90f72c55" providerId="ADAL" clId="{66DBB4B2-6617-4A67-9DB0-51A02D214305}" dt="2026-03-18T13:21:26.456" v="53" actId="1076"/>
          <ac:spMkLst>
            <pc:docMk/>
            <pc:sldMk cId="2402489006" sldId="512"/>
            <ac:spMk id="3" creationId="{C100DF00-DDB1-9E17-D96C-C839324D3C8E}"/>
          </ac:spMkLst>
        </pc:spChg>
      </pc:sldChg>
      <pc:sldChg chg="modSp mod">
        <pc:chgData name="Williams, Sian" userId="f643701a-3517-4348-bd1c-bbad90f72c55" providerId="ADAL" clId="{66DBB4B2-6617-4A67-9DB0-51A02D214305}" dt="2026-03-18T13:10:02.284" v="8" actId="1076"/>
        <pc:sldMkLst>
          <pc:docMk/>
          <pc:sldMk cId="4075916116" sldId="856"/>
        </pc:sldMkLst>
        <pc:spChg chg="mod">
          <ac:chgData name="Williams, Sian" userId="f643701a-3517-4348-bd1c-bbad90f72c55" providerId="ADAL" clId="{66DBB4B2-6617-4A67-9DB0-51A02D214305}" dt="2026-03-18T13:10:02.284" v="8" actId="1076"/>
          <ac:spMkLst>
            <pc:docMk/>
            <pc:sldMk cId="4075916116" sldId="856"/>
            <ac:spMk id="4" creationId="{183CA12B-98D8-441B-A2DE-6FF2B2597824}"/>
          </ac:spMkLst>
        </pc:spChg>
      </pc:sldChg>
      <pc:sldChg chg="modSp mod">
        <pc:chgData name="Williams, Sian" userId="f643701a-3517-4348-bd1c-bbad90f72c55" providerId="ADAL" clId="{66DBB4B2-6617-4A67-9DB0-51A02D214305}" dt="2026-03-18T13:20:21.349" v="51" actId="27107"/>
        <pc:sldMkLst>
          <pc:docMk/>
          <pc:sldMk cId="2341742209" sldId="860"/>
        </pc:sldMkLst>
        <pc:spChg chg="mod">
          <ac:chgData name="Williams, Sian" userId="f643701a-3517-4348-bd1c-bbad90f72c55" providerId="ADAL" clId="{66DBB4B2-6617-4A67-9DB0-51A02D214305}" dt="2026-03-18T13:20:06.137" v="49" actId="255"/>
          <ac:spMkLst>
            <pc:docMk/>
            <pc:sldMk cId="2341742209" sldId="860"/>
            <ac:spMk id="5" creationId="{7CA9D698-86A9-7F7C-F9F3-5DE1186F7A6B}"/>
          </ac:spMkLst>
        </pc:spChg>
        <pc:graphicFrameChg chg="modGraphic">
          <ac:chgData name="Williams, Sian" userId="f643701a-3517-4348-bd1c-bbad90f72c55" providerId="ADAL" clId="{66DBB4B2-6617-4A67-9DB0-51A02D214305}" dt="2026-03-18T13:20:21.349" v="51" actId="27107"/>
          <ac:graphicFrameMkLst>
            <pc:docMk/>
            <pc:sldMk cId="2341742209" sldId="860"/>
            <ac:graphicFrameMk id="8" creationId="{07B86E87-5274-1B9B-38F7-5E412497A5DE}"/>
          </ac:graphicFrameMkLst>
        </pc:graphicFrameChg>
      </pc:sldChg>
      <pc:sldChg chg="modSp mod">
        <pc:chgData name="Williams, Sian" userId="f643701a-3517-4348-bd1c-bbad90f72c55" providerId="ADAL" clId="{66DBB4B2-6617-4A67-9DB0-51A02D214305}" dt="2026-03-18T13:11:08.499" v="16"/>
        <pc:sldMkLst>
          <pc:docMk/>
          <pc:sldMk cId="1636400784" sldId="864"/>
        </pc:sldMkLst>
        <pc:graphicFrameChg chg="mod">
          <ac:chgData name="Williams, Sian" userId="f643701a-3517-4348-bd1c-bbad90f72c55" providerId="ADAL" clId="{66DBB4B2-6617-4A67-9DB0-51A02D214305}" dt="2026-03-18T13:11:08.499" v="16"/>
          <ac:graphicFrameMkLst>
            <pc:docMk/>
            <pc:sldMk cId="1636400784" sldId="864"/>
            <ac:graphicFrameMk id="8" creationId="{64B3DEB7-488E-8026-0955-B1FF51F6C8FC}"/>
          </ac:graphicFrameMkLst>
        </pc:graphicFrameChg>
      </pc:sldChg>
      <pc:sldChg chg="modSp mod">
        <pc:chgData name="Williams, Sian" userId="f643701a-3517-4348-bd1c-bbad90f72c55" providerId="ADAL" clId="{66DBB4B2-6617-4A67-9DB0-51A02D214305}" dt="2026-03-18T13:11:30.604" v="19" actId="14100"/>
        <pc:sldMkLst>
          <pc:docMk/>
          <pc:sldMk cId="471438226" sldId="866"/>
        </pc:sldMkLst>
        <pc:spChg chg="mod">
          <ac:chgData name="Williams, Sian" userId="f643701a-3517-4348-bd1c-bbad90f72c55" providerId="ADAL" clId="{66DBB4B2-6617-4A67-9DB0-51A02D214305}" dt="2026-03-18T13:11:23.315" v="17" actId="255"/>
          <ac:spMkLst>
            <pc:docMk/>
            <pc:sldMk cId="471438226" sldId="866"/>
            <ac:spMk id="5" creationId="{9750B3AF-A1F8-2E05-5CB5-386C21ED0827}"/>
          </ac:spMkLst>
        </pc:spChg>
        <pc:graphicFrameChg chg="mod">
          <ac:chgData name="Williams, Sian" userId="f643701a-3517-4348-bd1c-bbad90f72c55" providerId="ADAL" clId="{66DBB4B2-6617-4A67-9DB0-51A02D214305}" dt="2026-03-18T13:11:30.604" v="19" actId="14100"/>
          <ac:graphicFrameMkLst>
            <pc:docMk/>
            <pc:sldMk cId="471438226" sldId="866"/>
            <ac:graphicFrameMk id="8" creationId="{9E0DFC5A-2F5D-B925-78A0-2F54A6345C4E}"/>
          </ac:graphicFrameMkLst>
        </pc:graphicFrameChg>
      </pc:sldChg>
      <pc:sldChg chg="modSp mod">
        <pc:chgData name="Williams, Sian" userId="f643701a-3517-4348-bd1c-bbad90f72c55" providerId="ADAL" clId="{66DBB4B2-6617-4A67-9DB0-51A02D214305}" dt="2026-03-18T13:11:51.746" v="20" actId="255"/>
        <pc:sldMkLst>
          <pc:docMk/>
          <pc:sldMk cId="2918742303" sldId="868"/>
        </pc:sldMkLst>
        <pc:spChg chg="mod">
          <ac:chgData name="Williams, Sian" userId="f643701a-3517-4348-bd1c-bbad90f72c55" providerId="ADAL" clId="{66DBB4B2-6617-4A67-9DB0-51A02D214305}" dt="2026-03-18T13:11:51.746" v="20" actId="255"/>
          <ac:spMkLst>
            <pc:docMk/>
            <pc:sldMk cId="2918742303" sldId="868"/>
            <ac:spMk id="5" creationId="{46B633EE-D5BD-DDA5-F9A2-2EFEE8E08B5E}"/>
          </ac:spMkLst>
        </pc:spChg>
      </pc:sldChg>
      <pc:sldChg chg="modSp mod">
        <pc:chgData name="Williams, Sian" userId="f643701a-3517-4348-bd1c-bbad90f72c55" providerId="ADAL" clId="{66DBB4B2-6617-4A67-9DB0-51A02D214305}" dt="2026-03-18T13:12:02.379" v="21" actId="255"/>
        <pc:sldMkLst>
          <pc:docMk/>
          <pc:sldMk cId="3245274121" sldId="869"/>
        </pc:sldMkLst>
        <pc:spChg chg="mod">
          <ac:chgData name="Williams, Sian" userId="f643701a-3517-4348-bd1c-bbad90f72c55" providerId="ADAL" clId="{66DBB4B2-6617-4A67-9DB0-51A02D214305}" dt="2026-03-18T13:12:02.379" v="21" actId="255"/>
          <ac:spMkLst>
            <pc:docMk/>
            <pc:sldMk cId="3245274121" sldId="869"/>
            <ac:spMk id="5" creationId="{7EC238E9-500A-DDE9-4FB6-2FCE564D8898}"/>
          </ac:spMkLst>
        </pc:spChg>
      </pc:sldChg>
      <pc:sldChg chg="modSp mod">
        <pc:chgData name="Williams, Sian" userId="f643701a-3517-4348-bd1c-bbad90f72c55" providerId="ADAL" clId="{66DBB4B2-6617-4A67-9DB0-51A02D214305}" dt="2026-03-18T13:13:19.891" v="22" actId="255"/>
        <pc:sldMkLst>
          <pc:docMk/>
          <pc:sldMk cId="3423704885" sldId="873"/>
        </pc:sldMkLst>
        <pc:spChg chg="mod">
          <ac:chgData name="Williams, Sian" userId="f643701a-3517-4348-bd1c-bbad90f72c55" providerId="ADAL" clId="{66DBB4B2-6617-4A67-9DB0-51A02D214305}" dt="2026-03-18T13:13:19.891" v="22" actId="255"/>
          <ac:spMkLst>
            <pc:docMk/>
            <pc:sldMk cId="3423704885" sldId="873"/>
            <ac:spMk id="5" creationId="{E6541F13-5BCA-5682-CF2F-FEA0CC75CFBD}"/>
          </ac:spMkLst>
        </pc:spChg>
      </pc:sldChg>
      <pc:sldChg chg="modSp mod">
        <pc:chgData name="Williams, Sian" userId="f643701a-3517-4348-bd1c-bbad90f72c55" providerId="ADAL" clId="{66DBB4B2-6617-4A67-9DB0-51A02D214305}" dt="2026-03-18T13:14:02.883" v="26" actId="255"/>
        <pc:sldMkLst>
          <pc:docMk/>
          <pc:sldMk cId="2765592680" sldId="879"/>
        </pc:sldMkLst>
        <pc:spChg chg="mod">
          <ac:chgData name="Williams, Sian" userId="f643701a-3517-4348-bd1c-bbad90f72c55" providerId="ADAL" clId="{66DBB4B2-6617-4A67-9DB0-51A02D214305}" dt="2026-03-18T13:14:02.883" v="26" actId="255"/>
          <ac:spMkLst>
            <pc:docMk/>
            <pc:sldMk cId="2765592680" sldId="879"/>
            <ac:spMk id="5" creationId="{DA7D0394-EB32-2650-E9B8-71E35DA2E127}"/>
          </ac:spMkLst>
        </pc:spChg>
      </pc:sldChg>
      <pc:sldChg chg="modSp mod">
        <pc:chgData name="Williams, Sian" userId="f643701a-3517-4348-bd1c-bbad90f72c55" providerId="ADAL" clId="{66DBB4B2-6617-4A67-9DB0-51A02D214305}" dt="2026-03-18T13:19:48.828" v="47" actId="255"/>
        <pc:sldMkLst>
          <pc:docMk/>
          <pc:sldMk cId="1496813783" sldId="882"/>
        </pc:sldMkLst>
        <pc:spChg chg="mod">
          <ac:chgData name="Williams, Sian" userId="f643701a-3517-4348-bd1c-bbad90f72c55" providerId="ADAL" clId="{66DBB4B2-6617-4A67-9DB0-51A02D214305}" dt="2026-03-18T13:19:48.828" v="47" actId="255"/>
          <ac:spMkLst>
            <pc:docMk/>
            <pc:sldMk cId="1496813783" sldId="882"/>
            <ac:spMk id="5" creationId="{E55D3277-A868-0EF6-B16E-EED52E6F9E47}"/>
          </ac:spMkLst>
        </pc:spChg>
      </pc:sldChg>
      <pc:sldChg chg="modSp mod">
        <pc:chgData name="Williams, Sian" userId="f643701a-3517-4348-bd1c-bbad90f72c55" providerId="ADAL" clId="{66DBB4B2-6617-4A67-9DB0-51A02D214305}" dt="2026-03-18T13:22:27.097" v="55" actId="20577"/>
        <pc:sldMkLst>
          <pc:docMk/>
          <pc:sldMk cId="3699951892" sldId="891"/>
        </pc:sldMkLst>
        <pc:spChg chg="mod">
          <ac:chgData name="Williams, Sian" userId="f643701a-3517-4348-bd1c-bbad90f72c55" providerId="ADAL" clId="{66DBB4B2-6617-4A67-9DB0-51A02D214305}" dt="2026-03-18T13:17:59.810" v="30" actId="20577"/>
          <ac:spMkLst>
            <pc:docMk/>
            <pc:sldMk cId="3699951892" sldId="891"/>
            <ac:spMk id="5" creationId="{2DC14C60-527F-2AAF-A4FC-C701334EEA8B}"/>
          </ac:spMkLst>
        </pc:spChg>
        <pc:graphicFrameChg chg="mod modGraphic">
          <ac:chgData name="Williams, Sian" userId="f643701a-3517-4348-bd1c-bbad90f72c55" providerId="ADAL" clId="{66DBB4B2-6617-4A67-9DB0-51A02D214305}" dt="2026-03-18T13:22:27.097" v="55" actId="20577"/>
          <ac:graphicFrameMkLst>
            <pc:docMk/>
            <pc:sldMk cId="3699951892" sldId="891"/>
            <ac:graphicFrameMk id="8" creationId="{05B23845-2764-22CC-42BC-0C3ABAE01B53}"/>
          </ac:graphicFrameMkLst>
        </pc:graphicFrameChg>
      </pc:sldChg>
      <pc:sldChg chg="modSp mod">
        <pc:chgData name="Williams, Sian" userId="f643701a-3517-4348-bd1c-bbad90f72c55" providerId="ADAL" clId="{66DBB4B2-6617-4A67-9DB0-51A02D214305}" dt="2026-03-18T13:18:32.193" v="39" actId="255"/>
        <pc:sldMkLst>
          <pc:docMk/>
          <pc:sldMk cId="3359882571" sldId="892"/>
        </pc:sldMkLst>
        <pc:spChg chg="mod">
          <ac:chgData name="Williams, Sian" userId="f643701a-3517-4348-bd1c-bbad90f72c55" providerId="ADAL" clId="{66DBB4B2-6617-4A67-9DB0-51A02D214305}" dt="2026-03-18T13:18:32.193" v="39" actId="255"/>
          <ac:spMkLst>
            <pc:docMk/>
            <pc:sldMk cId="3359882571" sldId="892"/>
            <ac:spMk id="5" creationId="{14CBF060-2726-BCF2-58BB-09EFCDDCDB07}"/>
          </ac:spMkLst>
        </pc:spChg>
      </pc:sldChg>
      <pc:sldChg chg="modSp mod">
        <pc:chgData name="Williams, Sian" userId="f643701a-3517-4348-bd1c-bbad90f72c55" providerId="ADAL" clId="{66DBB4B2-6617-4A67-9DB0-51A02D214305}" dt="2026-03-18T13:19:59.032" v="48" actId="255"/>
        <pc:sldMkLst>
          <pc:docMk/>
          <pc:sldMk cId="169294243" sldId="893"/>
        </pc:sldMkLst>
        <pc:spChg chg="mod">
          <ac:chgData name="Williams, Sian" userId="f643701a-3517-4348-bd1c-bbad90f72c55" providerId="ADAL" clId="{66DBB4B2-6617-4A67-9DB0-51A02D214305}" dt="2026-03-18T13:19:59.032" v="48" actId="255"/>
          <ac:spMkLst>
            <pc:docMk/>
            <pc:sldMk cId="169294243" sldId="893"/>
            <ac:spMk id="5" creationId="{648D8D2D-3772-11E5-9E09-1773ACC1A441}"/>
          </ac:spMkLst>
        </pc:spChg>
      </pc:sldChg>
      <pc:sldChg chg="modSp mod">
        <pc:chgData name="Williams, Sian" userId="f643701a-3517-4348-bd1c-bbad90f72c55" providerId="ADAL" clId="{66DBB4B2-6617-4A67-9DB0-51A02D214305}" dt="2026-03-18T13:13:55.090" v="25" actId="1076"/>
        <pc:sldMkLst>
          <pc:docMk/>
          <pc:sldMk cId="2446772409" sldId="894"/>
        </pc:sldMkLst>
        <pc:graphicFrameChg chg="mod">
          <ac:chgData name="Williams, Sian" userId="f643701a-3517-4348-bd1c-bbad90f72c55" providerId="ADAL" clId="{66DBB4B2-6617-4A67-9DB0-51A02D214305}" dt="2026-03-18T13:13:55.090" v="25" actId="1076"/>
          <ac:graphicFrameMkLst>
            <pc:docMk/>
            <pc:sldMk cId="2446772409" sldId="894"/>
            <ac:graphicFrameMk id="8" creationId="{6EAFAE51-57C0-BF91-2CE1-6548443957D1}"/>
          </ac:graphicFrameMkLst>
        </pc:graphicFrameChg>
      </pc:sldChg>
      <pc:sldChg chg="modSp mod">
        <pc:chgData name="Williams, Sian" userId="f643701a-3517-4348-bd1c-bbad90f72c55" providerId="ADAL" clId="{66DBB4B2-6617-4A67-9DB0-51A02D214305}" dt="2026-03-18T13:19:18.488" v="44" actId="20577"/>
        <pc:sldMkLst>
          <pc:docMk/>
          <pc:sldMk cId="2470246671" sldId="899"/>
        </pc:sldMkLst>
        <pc:spChg chg="mod">
          <ac:chgData name="Williams, Sian" userId="f643701a-3517-4348-bd1c-bbad90f72c55" providerId="ADAL" clId="{66DBB4B2-6617-4A67-9DB0-51A02D214305}" dt="2026-03-18T13:19:12.408" v="43" actId="255"/>
          <ac:spMkLst>
            <pc:docMk/>
            <pc:sldMk cId="2470246671" sldId="899"/>
            <ac:spMk id="5" creationId="{A3094AD6-54C8-F6C7-0159-304D5D085977}"/>
          </ac:spMkLst>
        </pc:spChg>
        <pc:graphicFrameChg chg="modGraphic">
          <ac:chgData name="Williams, Sian" userId="f643701a-3517-4348-bd1c-bbad90f72c55" providerId="ADAL" clId="{66DBB4B2-6617-4A67-9DB0-51A02D214305}" dt="2026-03-18T13:19:18.488" v="44" actId="20577"/>
          <ac:graphicFrameMkLst>
            <pc:docMk/>
            <pc:sldMk cId="2470246671" sldId="899"/>
            <ac:graphicFrameMk id="8" creationId="{1EFBDBF9-8F4C-3718-5C6C-FC4359D3EBAD}"/>
          </ac:graphicFrameMkLst>
        </pc:graphicFrameChg>
      </pc:sldChg>
      <pc:sldChg chg="modSp mod">
        <pc:chgData name="Williams, Sian" userId="f643701a-3517-4348-bd1c-bbad90f72c55" providerId="ADAL" clId="{66DBB4B2-6617-4A67-9DB0-51A02D214305}" dt="2026-03-18T13:18:51.745" v="41" actId="255"/>
        <pc:sldMkLst>
          <pc:docMk/>
          <pc:sldMk cId="2802014483" sldId="900"/>
        </pc:sldMkLst>
        <pc:spChg chg="mod">
          <ac:chgData name="Williams, Sian" userId="f643701a-3517-4348-bd1c-bbad90f72c55" providerId="ADAL" clId="{66DBB4B2-6617-4A67-9DB0-51A02D214305}" dt="2026-03-18T13:18:51.745" v="41" actId="255"/>
          <ac:spMkLst>
            <pc:docMk/>
            <pc:sldMk cId="2802014483" sldId="900"/>
            <ac:spMk id="5" creationId="{974C80B0-EC8C-9DC7-C7C2-08530F98D1AE}"/>
          </ac:spMkLst>
        </pc:spChg>
      </pc:sldChg>
      <pc:sldChg chg="modSp mod">
        <pc:chgData name="Williams, Sian" userId="f643701a-3517-4348-bd1c-bbad90f72c55" providerId="ADAL" clId="{66DBB4B2-6617-4A67-9DB0-51A02D214305}" dt="2026-03-18T13:18:42.804" v="40" actId="255"/>
        <pc:sldMkLst>
          <pc:docMk/>
          <pc:sldMk cId="3766995389" sldId="901"/>
        </pc:sldMkLst>
        <pc:spChg chg="mod">
          <ac:chgData name="Williams, Sian" userId="f643701a-3517-4348-bd1c-bbad90f72c55" providerId="ADAL" clId="{66DBB4B2-6617-4A67-9DB0-51A02D214305}" dt="2026-03-18T13:18:42.804" v="40" actId="255"/>
          <ac:spMkLst>
            <pc:docMk/>
            <pc:sldMk cId="3766995389" sldId="901"/>
            <ac:spMk id="5" creationId="{6C66F3D9-37A2-ECF7-BE9C-2993D66CFE80}"/>
          </ac:spMkLst>
        </pc:spChg>
      </pc:sldChg>
      <pc:sldChg chg="modSp mod">
        <pc:chgData name="Williams, Sian" userId="f643701a-3517-4348-bd1c-bbad90f72c55" providerId="ADAL" clId="{66DBB4B2-6617-4A67-9DB0-51A02D214305}" dt="2026-03-18T13:19:01.562" v="42" actId="255"/>
        <pc:sldMkLst>
          <pc:docMk/>
          <pc:sldMk cId="108886591" sldId="902"/>
        </pc:sldMkLst>
        <pc:spChg chg="mod">
          <ac:chgData name="Williams, Sian" userId="f643701a-3517-4348-bd1c-bbad90f72c55" providerId="ADAL" clId="{66DBB4B2-6617-4A67-9DB0-51A02D214305}" dt="2026-03-18T13:19:01.562" v="42" actId="255"/>
          <ac:spMkLst>
            <pc:docMk/>
            <pc:sldMk cId="108886591" sldId="902"/>
            <ac:spMk id="5" creationId="{2446A89F-673A-2214-705C-94DDC2A453C3}"/>
          </ac:spMkLst>
        </pc:spChg>
      </pc:sldChg>
      <pc:sldChg chg="modSp mod">
        <pc:chgData name="Williams, Sian" userId="f643701a-3517-4348-bd1c-bbad90f72c55" providerId="ADAL" clId="{66DBB4B2-6617-4A67-9DB0-51A02D214305}" dt="2026-03-18T13:19:26.002" v="45" actId="255"/>
        <pc:sldMkLst>
          <pc:docMk/>
          <pc:sldMk cId="199140533" sldId="904"/>
        </pc:sldMkLst>
        <pc:spChg chg="mod">
          <ac:chgData name="Williams, Sian" userId="f643701a-3517-4348-bd1c-bbad90f72c55" providerId="ADAL" clId="{66DBB4B2-6617-4A67-9DB0-51A02D214305}" dt="2026-03-18T13:19:26.002" v="45" actId="255"/>
          <ac:spMkLst>
            <pc:docMk/>
            <pc:sldMk cId="199140533" sldId="904"/>
            <ac:spMk id="5" creationId="{E3DA028F-3AC7-C757-B3A2-BF2A42F82155}"/>
          </ac:spMkLst>
        </pc:spChg>
      </pc:sldChg>
      <pc:sldChg chg="modSp mod">
        <pc:chgData name="Williams, Sian" userId="f643701a-3517-4348-bd1c-bbad90f72c55" providerId="ADAL" clId="{66DBB4B2-6617-4A67-9DB0-51A02D214305}" dt="2026-03-18T13:19:34.528" v="46" actId="255"/>
        <pc:sldMkLst>
          <pc:docMk/>
          <pc:sldMk cId="3147894388" sldId="905"/>
        </pc:sldMkLst>
        <pc:spChg chg="mod">
          <ac:chgData name="Williams, Sian" userId="f643701a-3517-4348-bd1c-bbad90f72c55" providerId="ADAL" clId="{66DBB4B2-6617-4A67-9DB0-51A02D214305}" dt="2026-03-18T13:19:34.528" v="46" actId="255"/>
          <ac:spMkLst>
            <pc:docMk/>
            <pc:sldMk cId="3147894388" sldId="905"/>
            <ac:spMk id="5" creationId="{EDF2BCB4-D948-BEC9-0047-6E9277F0A2AE}"/>
          </ac:spMkLst>
        </pc:spChg>
      </pc:sldChg>
      <pc:sldChg chg="modSp mod">
        <pc:chgData name="Williams, Sian" userId="f643701a-3517-4348-bd1c-bbad90f72c55" providerId="ADAL" clId="{66DBB4B2-6617-4A67-9DB0-51A02D214305}" dt="2026-03-18T13:20:34.235" v="52" actId="255"/>
        <pc:sldMkLst>
          <pc:docMk/>
          <pc:sldMk cId="3512688250" sldId="912"/>
        </pc:sldMkLst>
        <pc:spChg chg="mod">
          <ac:chgData name="Williams, Sian" userId="f643701a-3517-4348-bd1c-bbad90f72c55" providerId="ADAL" clId="{66DBB4B2-6617-4A67-9DB0-51A02D214305}" dt="2026-03-18T13:20:34.235" v="52" actId="255"/>
          <ac:spMkLst>
            <pc:docMk/>
            <pc:sldMk cId="3512688250" sldId="912"/>
            <ac:spMk id="5" creationId="{71198A3A-F61F-2406-4A61-1C862B030381}"/>
          </ac:spMkLst>
        </pc:spChg>
      </pc:sldChg>
      <pc:sldChg chg="modSp mod">
        <pc:chgData name="Williams, Sian" userId="f643701a-3517-4348-bd1c-bbad90f72c55" providerId="ADAL" clId="{66DBB4B2-6617-4A67-9DB0-51A02D214305}" dt="2026-03-18T13:17:42.419" v="27" actId="255"/>
        <pc:sldMkLst>
          <pc:docMk/>
          <pc:sldMk cId="4110203595" sldId="913"/>
        </pc:sldMkLst>
        <pc:spChg chg="mod">
          <ac:chgData name="Williams, Sian" userId="f643701a-3517-4348-bd1c-bbad90f72c55" providerId="ADAL" clId="{66DBB4B2-6617-4A67-9DB0-51A02D214305}" dt="2026-03-18T13:17:42.419" v="27" actId="255"/>
          <ac:spMkLst>
            <pc:docMk/>
            <pc:sldMk cId="4110203595" sldId="913"/>
            <ac:spMk id="5" creationId="{DC7BFC37-7509-2F93-D28D-37F447005EB8}"/>
          </ac:spMkLst>
        </pc:spChg>
      </pc:sldChg>
      <pc:sldMasterChg chg="addSp modSp mod">
        <pc:chgData name="Williams, Sian" userId="f643701a-3517-4348-bd1c-bbad90f72c55" providerId="ADAL" clId="{66DBB4B2-6617-4A67-9DB0-51A02D214305}" dt="2026-03-18T13:09:39.163" v="5" actId="1076"/>
        <pc:sldMasterMkLst>
          <pc:docMk/>
          <pc:sldMasterMk cId="2966563060" sldId="2147483653"/>
        </pc:sldMasterMkLst>
        <pc:spChg chg="mod">
          <ac:chgData name="Williams, Sian" userId="f643701a-3517-4348-bd1c-bbad90f72c55" providerId="ADAL" clId="{66DBB4B2-6617-4A67-9DB0-51A02D214305}" dt="2026-03-18T13:09:39.163" v="5" actId="1076"/>
          <ac:spMkLst>
            <pc:docMk/>
            <pc:sldMasterMk cId="2966563060" sldId="2147483653"/>
            <ac:spMk id="9" creationId="{12A05E16-C31E-E0B1-F9BA-6CA1198C9AE5}"/>
          </ac:spMkLst>
        </pc:spChg>
        <pc:picChg chg="add mod">
          <ac:chgData name="Williams, Sian" userId="f643701a-3517-4348-bd1c-bbad90f72c55" providerId="ADAL" clId="{66DBB4B2-6617-4A67-9DB0-51A02D214305}" dt="2026-03-18T13:09:32.581" v="4" actId="1076"/>
          <ac:picMkLst>
            <pc:docMk/>
            <pc:sldMasterMk cId="2966563060" sldId="2147483653"/>
            <ac:picMk id="2" creationId="{405A2A6F-EE32-ABD7-644E-5EC2CCA3BD20}"/>
          </ac:picMkLst>
        </pc:pic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10.xml.rels><?xml version="1.0" encoding="UTF-8" standalone="yes"?>
<Relationships xmlns="http://schemas.openxmlformats.org/package/2006/relationships"><Relationship Id="rId2" Type="http://schemas.openxmlformats.org/officeDocument/2006/relationships/image" Target="../media/image24.svg"/><Relationship Id="rId1" Type="http://schemas.openxmlformats.org/officeDocument/2006/relationships/image" Target="../media/image23.png"/></Relationships>
</file>

<file path=ppt/diagrams/_rels/data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ata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0.svg"/><Relationship Id="rId1" Type="http://schemas.openxmlformats.org/officeDocument/2006/relationships/image" Target="../media/image29.png"/><Relationship Id="rId4" Type="http://schemas.openxmlformats.org/officeDocument/2006/relationships/image" Target="../media/image6.svg"/></Relationships>
</file>

<file path=ppt/diagrams/_rels/data15.xml.rels><?xml version="1.0" encoding="UTF-8" standalone="yes"?>
<Relationships xmlns="http://schemas.openxmlformats.org/package/2006/relationships"><Relationship Id="rId2" Type="http://schemas.openxmlformats.org/officeDocument/2006/relationships/image" Target="../media/image31.svg"/><Relationship Id="rId1" Type="http://schemas.openxmlformats.org/officeDocument/2006/relationships/image" Target="../media/image5.png"/></Relationships>
</file>

<file path=ppt/diagrams/_rels/data16.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diagrams/_rels/data17.xml.rels><?xml version="1.0" encoding="UTF-8" standalone="yes"?>
<Relationships xmlns="http://schemas.openxmlformats.org/package/2006/relationships"><Relationship Id="rId2" Type="http://schemas.openxmlformats.org/officeDocument/2006/relationships/image" Target="../media/image31.svg"/><Relationship Id="rId1" Type="http://schemas.openxmlformats.org/officeDocument/2006/relationships/image" Target="../media/image5.png"/></Relationships>
</file>

<file path=ppt/diagrams/_rels/data1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1.svg"/><Relationship Id="rId1" Type="http://schemas.openxmlformats.org/officeDocument/2006/relationships/image" Target="../media/image5.png"/><Relationship Id="rId4" Type="http://schemas.openxmlformats.org/officeDocument/2006/relationships/image" Target="../media/image41.svg"/></Relationships>
</file>

<file path=ppt/diagrams/_rels/data1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43.svg"/></Relationships>
</file>

<file path=ppt/diagrams/_rels/data2.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image" Target="../media/image11.png"/></Relationships>
</file>

<file path=ppt/diagrams/_rels/data22.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45.svg"/></Relationships>
</file>

<file path=ppt/diagrams/_rels/data24.xml.rels><?xml version="1.0" encoding="UTF-8" standalone="yes"?>
<Relationships xmlns="http://schemas.openxmlformats.org/package/2006/relationships"><Relationship Id="rId2" Type="http://schemas.openxmlformats.org/officeDocument/2006/relationships/image" Target="../media/image22.svg"/><Relationship Id="rId1" Type="http://schemas.openxmlformats.org/officeDocument/2006/relationships/image" Target="../media/image21.png"/></Relationships>
</file>

<file path=ppt/diagrams/_rels/data25.xml.rels><?xml version="1.0" encoding="UTF-8" standalone="yes"?>
<Relationships xmlns="http://schemas.openxmlformats.org/package/2006/relationships"><Relationship Id="rId2" Type="http://schemas.openxmlformats.org/officeDocument/2006/relationships/image" Target="../media/image24.svg"/><Relationship Id="rId1" Type="http://schemas.openxmlformats.org/officeDocument/2006/relationships/image" Target="../media/image23.png"/></Relationships>
</file>

<file path=ppt/diagrams/_rels/data5.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ata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4" Type="http://schemas.openxmlformats.org/officeDocument/2006/relationships/image" Target="../media/image24.svg"/></Relationships>
</file>

<file path=ppt/diagrams/_rels/data9.xml.rels><?xml version="1.0" encoding="UTF-8" standalone="yes"?>
<Relationships xmlns="http://schemas.openxmlformats.org/package/2006/relationships"><Relationship Id="rId2" Type="http://schemas.openxmlformats.org/officeDocument/2006/relationships/image" Target="../media/image22.svg"/><Relationship Id="rId1" Type="http://schemas.openxmlformats.org/officeDocument/2006/relationships/image" Target="../media/image2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0.xml.rels><?xml version="1.0" encoding="UTF-8" standalone="yes"?>
<Relationships xmlns="http://schemas.openxmlformats.org/package/2006/relationships"><Relationship Id="rId2" Type="http://schemas.openxmlformats.org/officeDocument/2006/relationships/image" Target="../media/image24.svg"/><Relationship Id="rId1" Type="http://schemas.openxmlformats.org/officeDocument/2006/relationships/image" Target="../media/image23.png"/></Relationships>
</file>

<file path=ppt/diagrams/_rels/drawing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0.svg"/><Relationship Id="rId1" Type="http://schemas.openxmlformats.org/officeDocument/2006/relationships/image" Target="../media/image29.png"/><Relationship Id="rId4" Type="http://schemas.openxmlformats.org/officeDocument/2006/relationships/image" Target="../media/image6.svg"/></Relationships>
</file>

<file path=ppt/diagrams/_rels/drawing15.xml.rels><?xml version="1.0" encoding="UTF-8" standalone="yes"?>
<Relationships xmlns="http://schemas.openxmlformats.org/package/2006/relationships"><Relationship Id="rId2" Type="http://schemas.openxmlformats.org/officeDocument/2006/relationships/image" Target="../media/image31.svg"/><Relationship Id="rId1" Type="http://schemas.openxmlformats.org/officeDocument/2006/relationships/image" Target="../media/image5.png"/></Relationships>
</file>

<file path=ppt/diagrams/_rels/drawing16.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diagrams/_rels/drawing17.xml.rels><?xml version="1.0" encoding="UTF-8" standalone="yes"?>
<Relationships xmlns="http://schemas.openxmlformats.org/package/2006/relationships"><Relationship Id="rId2" Type="http://schemas.openxmlformats.org/officeDocument/2006/relationships/image" Target="../media/image31.svg"/><Relationship Id="rId1" Type="http://schemas.openxmlformats.org/officeDocument/2006/relationships/image" Target="../media/image5.png"/></Relationships>
</file>

<file path=ppt/diagrams/_rels/drawing1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1.svg"/><Relationship Id="rId1" Type="http://schemas.openxmlformats.org/officeDocument/2006/relationships/image" Target="../media/image5.png"/><Relationship Id="rId4" Type="http://schemas.openxmlformats.org/officeDocument/2006/relationships/image" Target="../media/image41.svg"/></Relationships>
</file>

<file path=ppt/diagrams/_rels/drawing1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43.svg"/></Relationships>
</file>

<file path=ppt/diagrams/_rels/drawing2.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image" Target="../media/image11.png"/></Relationships>
</file>

<file path=ppt/diagrams/_rels/drawing22.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45.svg"/></Relationships>
</file>

<file path=ppt/diagrams/_rels/drawing24.xml.rels><?xml version="1.0" encoding="UTF-8" standalone="yes"?>
<Relationships xmlns="http://schemas.openxmlformats.org/package/2006/relationships"><Relationship Id="rId2" Type="http://schemas.openxmlformats.org/officeDocument/2006/relationships/image" Target="../media/image22.svg"/><Relationship Id="rId1" Type="http://schemas.openxmlformats.org/officeDocument/2006/relationships/image" Target="../media/image21.png"/></Relationships>
</file>

<file path=ppt/diagrams/_rels/drawing25.xml.rels><?xml version="1.0" encoding="UTF-8" standalone="yes"?>
<Relationships xmlns="http://schemas.openxmlformats.org/package/2006/relationships"><Relationship Id="rId2" Type="http://schemas.openxmlformats.org/officeDocument/2006/relationships/image" Target="../media/image24.svg"/><Relationship Id="rId1" Type="http://schemas.openxmlformats.org/officeDocument/2006/relationships/image" Target="../media/image23.png"/></Relationships>
</file>

<file path=ppt/diagrams/_rels/drawing5.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4" Type="http://schemas.openxmlformats.org/officeDocument/2006/relationships/image" Target="../media/image24.svg"/></Relationships>
</file>

<file path=ppt/diagrams/_rels/drawing9.xml.rels><?xml version="1.0" encoding="UTF-8" standalone="yes"?>
<Relationships xmlns="http://schemas.openxmlformats.org/package/2006/relationships"><Relationship Id="rId2" Type="http://schemas.openxmlformats.org/officeDocument/2006/relationships/image" Target="../media/image22.svg"/><Relationship Id="rId1"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BD3A88F2-F2F1-4A53-9505-CC693AA44040}">
      <dgm:prSet/>
      <dgm:spPr/>
      <dgm:t>
        <a:bodyPr/>
        <a:lstStyle/>
        <a:p>
          <a:pPr>
            <a:lnSpc>
              <a:spcPct val="100000"/>
            </a:lnSpc>
          </a:pPr>
          <a:r>
            <a:rPr lang="en-US" dirty="0"/>
            <a:t>Blast chilling and Chilled storage are </a:t>
          </a:r>
          <a:r>
            <a:rPr lang="en-US" b="1" dirty="0"/>
            <a:t>not</a:t>
          </a:r>
          <a:r>
            <a:rPr lang="en-US" dirty="0"/>
            <a:t> the same thing.</a:t>
          </a:r>
        </a:p>
      </dgm:t>
    </dgm:pt>
    <dgm:pt modelId="{BF9E40E2-B2E6-44FF-9F70-93AED6F684B1}" type="parTrans" cxnId="{0926931A-C958-4C9C-A89A-89C0D17BE6B1}">
      <dgm:prSet/>
      <dgm:spPr/>
      <dgm:t>
        <a:bodyPr/>
        <a:lstStyle/>
        <a:p>
          <a:endParaRPr lang="en-US"/>
        </a:p>
      </dgm:t>
    </dgm:pt>
    <dgm:pt modelId="{E8B00C13-01F6-47D1-82DA-35B8305B86C6}" type="sibTrans" cxnId="{0926931A-C958-4C9C-A89A-89C0D17BE6B1}">
      <dgm:prSet/>
      <dgm:spPr/>
      <dgm:t>
        <a:bodyPr/>
        <a:lstStyle/>
        <a:p>
          <a:endParaRPr lang="en-US"/>
        </a:p>
      </dgm:t>
    </dgm:pt>
    <dgm:pt modelId="{8153F356-A5CB-41EC-80BF-64DA772415C5}">
      <dgm:prSet/>
      <dgm:spPr/>
      <dgm:t>
        <a:bodyPr/>
        <a:lstStyle/>
        <a:p>
          <a:pPr>
            <a:lnSpc>
              <a:spcPct val="100000"/>
            </a:lnSpc>
          </a:pPr>
          <a:r>
            <a:rPr lang="en-US" dirty="0"/>
            <a:t>Blast chilling is used to bring a product temperature down rapidly, within 90mins.</a:t>
          </a:r>
        </a:p>
        <a:p>
          <a:pPr>
            <a:lnSpc>
              <a:spcPct val="100000"/>
            </a:lnSpc>
          </a:pPr>
          <a:r>
            <a:rPr lang="en-GB" dirty="0"/>
            <a:t>Bacteria multiplies fastest between </a:t>
          </a:r>
          <a:r>
            <a:rPr lang="en-US" b="0" dirty="0">
              <a:latin typeface="Arial" panose="020B0604020202020204" pitchFamily="34" charset="0"/>
              <a:cs typeface="Arial" panose="020B0604020202020204" pitchFamily="34" charset="0"/>
            </a:rPr>
            <a:t>8ºC – </a:t>
          </a:r>
          <a:r>
            <a:rPr lang="en-GB" b="0" dirty="0"/>
            <a:t>68</a:t>
          </a:r>
          <a:r>
            <a:rPr lang="en-US" b="0" dirty="0">
              <a:latin typeface="Arial" panose="020B0604020202020204" pitchFamily="34" charset="0"/>
              <a:cs typeface="Arial" panose="020B0604020202020204" pitchFamily="34" charset="0"/>
            </a:rPr>
            <a:t>ºC. </a:t>
          </a:r>
          <a:endParaRPr lang="en-US" b="0" dirty="0"/>
        </a:p>
      </dgm:t>
    </dgm:pt>
    <dgm:pt modelId="{CE13E2AF-B57E-43A2-9388-3739FD1E9D93}" type="parTrans" cxnId="{A2627DD2-889E-4CCE-B2A3-3CE781D4D37F}">
      <dgm:prSet/>
      <dgm:spPr/>
      <dgm:t>
        <a:bodyPr/>
        <a:lstStyle/>
        <a:p>
          <a:endParaRPr lang="en-US"/>
        </a:p>
      </dgm:t>
    </dgm:pt>
    <dgm:pt modelId="{44362451-03FE-4E2B-8739-882A395C1898}" type="sibTrans" cxnId="{A2627DD2-889E-4CCE-B2A3-3CE781D4D37F}">
      <dgm:prSet/>
      <dgm:spPr/>
      <dgm:t>
        <a:bodyPr/>
        <a:lstStyle/>
        <a:p>
          <a:endParaRPr lang="en-US"/>
        </a:p>
      </dgm:t>
    </dgm:pt>
    <dgm:pt modelId="{E7E2E554-76C1-4C46-A43B-8E7F94106AEB}">
      <dgm:prSet/>
      <dgm:spPr/>
      <dgm:t>
        <a:bodyPr/>
        <a:lstStyle/>
        <a:p>
          <a:pPr>
            <a:lnSpc>
              <a:spcPct val="100000"/>
            </a:lnSpc>
          </a:pPr>
          <a:r>
            <a:rPr lang="en-US" b="0" dirty="0">
              <a:latin typeface="Arial" panose="020B0604020202020204" pitchFamily="34" charset="0"/>
              <a:cs typeface="Arial" panose="020B0604020202020204" pitchFamily="34" charset="0"/>
            </a:rPr>
            <a:t>Once the temperature is below 5ºC then the product can be moved to chilled storage.</a:t>
          </a:r>
          <a:endParaRPr lang="en-GB" dirty="0"/>
        </a:p>
      </dgm:t>
    </dgm:pt>
    <dgm:pt modelId="{91931F33-2F7B-473F-98AC-585C37185F0D}" type="parTrans" cxnId="{D761416B-DA29-4E4B-BDC9-E6F1FE0FAB22}">
      <dgm:prSet/>
      <dgm:spPr/>
      <dgm:t>
        <a:bodyPr/>
        <a:lstStyle/>
        <a:p>
          <a:endParaRPr lang="en-GB"/>
        </a:p>
      </dgm:t>
    </dgm:pt>
    <dgm:pt modelId="{C3788A71-0D58-4773-87EE-87CB469510C8}" type="sibTrans" cxnId="{D761416B-DA29-4E4B-BDC9-E6F1FE0FAB22}">
      <dgm:prSet/>
      <dgm:spPr/>
      <dgm:t>
        <a:bodyPr/>
        <a:lstStyle/>
        <a:p>
          <a:endParaRPr lang="en-GB"/>
        </a:p>
      </dgm:t>
    </dgm:pt>
    <dgm:pt modelId="{A5A03ED4-1BC2-4076-B7CA-FB3887B71E88}">
      <dgm:prSet/>
      <dgm:spPr/>
      <dgm:t>
        <a:bodyPr/>
        <a:lstStyle/>
        <a:p>
          <a:pPr>
            <a:lnSpc>
              <a:spcPct val="100000"/>
            </a:lnSpc>
          </a:pPr>
          <a:r>
            <a:rPr lang="en-US" dirty="0"/>
            <a:t>Blast chillers are generally used in commercial kitchens and food processing facilities.  </a:t>
          </a:r>
        </a:p>
      </dgm:t>
    </dgm:pt>
    <dgm:pt modelId="{FEBF9A5D-6378-4DED-BE02-6E939E9E8643}" type="parTrans" cxnId="{2E25A5BB-0BD0-4B3D-A887-9512398CDFA4}">
      <dgm:prSet/>
      <dgm:spPr/>
      <dgm:t>
        <a:bodyPr/>
        <a:lstStyle/>
        <a:p>
          <a:endParaRPr lang="en-GB"/>
        </a:p>
      </dgm:t>
    </dgm:pt>
    <dgm:pt modelId="{27980EE7-14AF-42DA-A9AB-5FC26542E379}" type="sibTrans" cxnId="{2E25A5BB-0BD0-4B3D-A887-9512398CDFA4}">
      <dgm:prSet/>
      <dgm:spPr/>
      <dgm:t>
        <a:bodyPr/>
        <a:lstStyle/>
        <a:p>
          <a:endParaRPr lang="en-GB"/>
        </a:p>
      </dgm:t>
    </dgm:pt>
    <dgm:pt modelId="{EB8EFEBD-2FBF-4992-BC9D-2109A41D9D95}" type="pres">
      <dgm:prSet presAssocID="{6ADBE1EC-4714-41F0-87EF-9747535FFAA2}" presName="root" presStyleCnt="0">
        <dgm:presLayoutVars>
          <dgm:dir/>
          <dgm:resizeHandles val="exact"/>
        </dgm:presLayoutVars>
      </dgm:prSet>
      <dgm:spPr/>
    </dgm:pt>
    <dgm:pt modelId="{1E1FD755-43BE-4146-8234-1FA55DB060FF}" type="pres">
      <dgm:prSet presAssocID="{BD3A88F2-F2F1-4A53-9505-CC693AA44040}" presName="compNode" presStyleCnt="0"/>
      <dgm:spPr/>
    </dgm:pt>
    <dgm:pt modelId="{43F6382D-AD71-4B73-8FC5-E5DA351BA1EA}" type="pres">
      <dgm:prSet presAssocID="{BD3A88F2-F2F1-4A53-9505-CC693AA44040}" presName="bgRect" presStyleLbl="bgShp" presStyleIdx="0" presStyleCnt="4" custLinFactNeighborY="10572"/>
      <dgm:spPr/>
    </dgm:pt>
    <dgm:pt modelId="{99FB874B-A2EF-4D1D-A9C8-89EC405A4E43}" type="pres">
      <dgm:prSet presAssocID="{BD3A88F2-F2F1-4A53-9505-CC693AA44040}"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7493D028-878F-4F59-9019-BDE922C0E779}" type="pres">
      <dgm:prSet presAssocID="{BD3A88F2-F2F1-4A53-9505-CC693AA44040}" presName="spaceRect" presStyleCnt="0"/>
      <dgm:spPr/>
    </dgm:pt>
    <dgm:pt modelId="{2CD348BB-1FEB-43A0-9094-BCDCBDD88E9A}" type="pres">
      <dgm:prSet presAssocID="{BD3A88F2-F2F1-4A53-9505-CC693AA44040}" presName="parTx" presStyleLbl="revTx" presStyleIdx="0" presStyleCnt="4">
        <dgm:presLayoutVars>
          <dgm:chMax val="0"/>
          <dgm:chPref val="0"/>
        </dgm:presLayoutVars>
      </dgm:prSet>
      <dgm:spPr/>
    </dgm:pt>
    <dgm:pt modelId="{B67E4DC3-87E1-47B0-819B-86D2F9C5BB24}" type="pres">
      <dgm:prSet presAssocID="{E8B00C13-01F6-47D1-82DA-35B8305B86C6}" presName="sibTrans" presStyleCnt="0"/>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1" presStyleCnt="4"/>
      <dgm:spPr/>
    </dgm:pt>
    <dgm:pt modelId="{1FD35A07-8333-4830-B9A9-AD736E4D4FEC}" type="pres">
      <dgm:prSet presAssocID="{8153F356-A5CB-41EC-80BF-64DA772415C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effectLst/>
      </dgm:spPr>
      <dgm:extLst>
        <a:ext uri="{E40237B7-FDA0-4F09-8148-C483321AD2D9}">
          <dgm14:cNvPr xmlns:dgm14="http://schemas.microsoft.com/office/drawing/2010/diagram" id="0" name="" descr="Explosion"/>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1" presStyleCnt="4">
        <dgm:presLayoutVars>
          <dgm:chMax val="0"/>
          <dgm:chPref val="0"/>
        </dgm:presLayoutVars>
      </dgm:prSet>
      <dgm:spPr/>
    </dgm:pt>
    <dgm:pt modelId="{E86E6525-897E-4F1A-A41E-1B424EA9BC56}" type="pres">
      <dgm:prSet presAssocID="{44362451-03FE-4E2B-8739-882A395C1898}" presName="sibTrans" presStyleCnt="0"/>
      <dgm:spPr/>
    </dgm:pt>
    <dgm:pt modelId="{39E7975F-4547-4E19-AD80-A5850D94D705}" type="pres">
      <dgm:prSet presAssocID="{A5A03ED4-1BC2-4076-B7CA-FB3887B71E88}" presName="compNode" presStyleCnt="0"/>
      <dgm:spPr/>
    </dgm:pt>
    <dgm:pt modelId="{92860AF8-FF7E-4F99-8DF1-4DD7AD792270}" type="pres">
      <dgm:prSet presAssocID="{A5A03ED4-1BC2-4076-B7CA-FB3887B71E88}" presName="bgRect" presStyleLbl="bgShp" presStyleIdx="2" presStyleCnt="4"/>
      <dgm:spPr/>
    </dgm:pt>
    <dgm:pt modelId="{C7E9CF5B-7D32-4BE9-BEF4-516646D6BE47}" type="pres">
      <dgm:prSet presAssocID="{A5A03ED4-1BC2-4076-B7CA-FB3887B71E88}" presName="iconRect" presStyleLbl="node1"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04473AD3-F40E-4039-90FC-C20161277980}" type="pres">
      <dgm:prSet presAssocID="{A5A03ED4-1BC2-4076-B7CA-FB3887B71E88}" presName="spaceRect" presStyleCnt="0"/>
      <dgm:spPr/>
    </dgm:pt>
    <dgm:pt modelId="{54178499-1DE4-45A1-87F5-B9B5A1DE0789}" type="pres">
      <dgm:prSet presAssocID="{A5A03ED4-1BC2-4076-B7CA-FB3887B71E88}" presName="parTx" presStyleLbl="revTx" presStyleIdx="2" presStyleCnt="4">
        <dgm:presLayoutVars>
          <dgm:chMax val="0"/>
          <dgm:chPref val="0"/>
        </dgm:presLayoutVars>
      </dgm:prSet>
      <dgm:spPr/>
    </dgm:pt>
    <dgm:pt modelId="{3BEA9CE8-E295-4C4F-96A4-C5324223F298}" type="pres">
      <dgm:prSet presAssocID="{27980EE7-14AF-42DA-A9AB-5FC26542E379}" presName="sibTrans" presStyleCnt="0"/>
      <dgm:spPr/>
    </dgm:pt>
    <dgm:pt modelId="{E11891A5-5F27-43C6-A154-5692F7C33D41}" type="pres">
      <dgm:prSet presAssocID="{E7E2E554-76C1-4C46-A43B-8E7F94106AEB}" presName="compNode" presStyleCnt="0"/>
      <dgm:spPr/>
    </dgm:pt>
    <dgm:pt modelId="{E0AB66E0-2AD3-49D1-AA43-DAE3546068D1}" type="pres">
      <dgm:prSet presAssocID="{E7E2E554-76C1-4C46-A43B-8E7F94106AEB}" presName="bgRect" presStyleLbl="bgShp" presStyleIdx="3" presStyleCnt="4"/>
      <dgm:spPr/>
    </dgm:pt>
    <dgm:pt modelId="{19ECE36D-A6F1-4D6A-805A-11B4AC526102}" type="pres">
      <dgm:prSet presAssocID="{E7E2E554-76C1-4C46-A43B-8E7F94106AEB}" presName="iconRect" presStyleLbl="node1" presStyleIdx="3"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effectLst/>
      </dgm:spPr>
      <dgm:extLst>
        <a:ext uri="{E40237B7-FDA0-4F09-8148-C483321AD2D9}">
          <dgm14:cNvPr xmlns:dgm14="http://schemas.microsoft.com/office/drawing/2010/diagram" id="0" name="" descr="Thermometer with solid fill"/>
        </a:ext>
      </dgm:extLst>
    </dgm:pt>
    <dgm:pt modelId="{CEF27E67-A93E-4B00-A718-3B3D3CA2DFFA}" type="pres">
      <dgm:prSet presAssocID="{E7E2E554-76C1-4C46-A43B-8E7F94106AEB}" presName="spaceRect" presStyleCnt="0"/>
      <dgm:spPr/>
    </dgm:pt>
    <dgm:pt modelId="{496AD2B8-8263-4837-9FB9-24B1A3201942}" type="pres">
      <dgm:prSet presAssocID="{E7E2E554-76C1-4C46-A43B-8E7F94106AEB}" presName="parTx" presStyleLbl="revTx" presStyleIdx="3" presStyleCnt="4">
        <dgm:presLayoutVars>
          <dgm:chMax val="0"/>
          <dgm:chPref val="0"/>
        </dgm:presLayoutVars>
      </dgm:prSet>
      <dgm:spPr/>
    </dgm:pt>
  </dgm:ptLst>
  <dgm:cxnLst>
    <dgm:cxn modelId="{0926931A-C958-4C9C-A89A-89C0D17BE6B1}" srcId="{6ADBE1EC-4714-41F0-87EF-9747535FFAA2}" destId="{BD3A88F2-F2F1-4A53-9505-CC693AA44040}" srcOrd="0" destOrd="0" parTransId="{BF9E40E2-B2E6-44FF-9F70-93AED6F684B1}" sibTransId="{E8B00C13-01F6-47D1-82DA-35B8305B86C6}"/>
    <dgm:cxn modelId="{D761416B-DA29-4E4B-BDC9-E6F1FE0FAB22}" srcId="{6ADBE1EC-4714-41F0-87EF-9747535FFAA2}" destId="{E7E2E554-76C1-4C46-A43B-8E7F94106AEB}" srcOrd="3" destOrd="0" parTransId="{91931F33-2F7B-473F-98AC-585C37185F0D}" sibTransId="{C3788A71-0D58-4773-87EE-87CB469510C8}"/>
    <dgm:cxn modelId="{955552A4-277C-458D-BD92-E583199FDD68}" type="presOf" srcId="{E7E2E554-76C1-4C46-A43B-8E7F94106AEB}" destId="{496AD2B8-8263-4837-9FB9-24B1A3201942}" srcOrd="0" destOrd="0" presId="urn:microsoft.com/office/officeart/2018/2/layout/IconVerticalSolidList"/>
    <dgm:cxn modelId="{2E25A5BB-0BD0-4B3D-A887-9512398CDFA4}" srcId="{6ADBE1EC-4714-41F0-87EF-9747535FFAA2}" destId="{A5A03ED4-1BC2-4076-B7CA-FB3887B71E88}" srcOrd="2" destOrd="0" parTransId="{FEBF9A5D-6378-4DED-BE02-6E939E9E8643}" sibTransId="{27980EE7-14AF-42DA-A9AB-5FC26542E379}"/>
    <dgm:cxn modelId="{A12B2BC0-635F-4A38-83A9-7E772F57F45C}" type="presOf" srcId="{BD3A88F2-F2F1-4A53-9505-CC693AA44040}" destId="{2CD348BB-1FEB-43A0-9094-BCDCBDD88E9A}" srcOrd="0" destOrd="0" presId="urn:microsoft.com/office/officeart/2018/2/layout/IconVerticalSolidList"/>
    <dgm:cxn modelId="{DC8B29D1-8FE1-46F0-8C33-7F518109ADC5}" type="presOf" srcId="{8153F356-A5CB-41EC-80BF-64DA772415C5}" destId="{A49283AD-C845-4554-8D69-405400B22E05}" srcOrd="0" destOrd="0" presId="urn:microsoft.com/office/officeart/2018/2/layout/IconVerticalSolidList"/>
    <dgm:cxn modelId="{A2627DD2-889E-4CCE-B2A3-3CE781D4D37F}" srcId="{6ADBE1EC-4714-41F0-87EF-9747535FFAA2}" destId="{8153F356-A5CB-41EC-80BF-64DA772415C5}" srcOrd="1" destOrd="0" parTransId="{CE13E2AF-B57E-43A2-9388-3739FD1E9D93}" sibTransId="{44362451-03FE-4E2B-8739-882A395C1898}"/>
    <dgm:cxn modelId="{DD9CECF2-C8F9-4AC2-8957-6EF92CB16F50}" type="presOf" srcId="{6ADBE1EC-4714-41F0-87EF-9747535FFAA2}" destId="{EB8EFEBD-2FBF-4992-BC9D-2109A41D9D95}" srcOrd="0" destOrd="0" presId="urn:microsoft.com/office/officeart/2018/2/layout/IconVerticalSolidList"/>
    <dgm:cxn modelId="{498948FC-F976-4EA3-B8C0-8A329E3A8465}" type="presOf" srcId="{A5A03ED4-1BC2-4076-B7CA-FB3887B71E88}" destId="{54178499-1DE4-45A1-87F5-B9B5A1DE0789}" srcOrd="0" destOrd="0" presId="urn:microsoft.com/office/officeart/2018/2/layout/IconVerticalSolidList"/>
    <dgm:cxn modelId="{42CB6035-770A-43A4-B3AE-1FA5C6DCE8F7}" type="presParOf" srcId="{EB8EFEBD-2FBF-4992-BC9D-2109A41D9D95}" destId="{1E1FD755-43BE-4146-8234-1FA55DB060FF}" srcOrd="0" destOrd="0" presId="urn:microsoft.com/office/officeart/2018/2/layout/IconVerticalSolidList"/>
    <dgm:cxn modelId="{32F24FF0-085A-48F8-81E8-FD5F2547DE15}" type="presParOf" srcId="{1E1FD755-43BE-4146-8234-1FA55DB060FF}" destId="{43F6382D-AD71-4B73-8FC5-E5DA351BA1EA}" srcOrd="0" destOrd="0" presId="urn:microsoft.com/office/officeart/2018/2/layout/IconVerticalSolidList"/>
    <dgm:cxn modelId="{9D249F18-9C16-48C2-8C09-8EA540461785}" type="presParOf" srcId="{1E1FD755-43BE-4146-8234-1FA55DB060FF}" destId="{99FB874B-A2EF-4D1D-A9C8-89EC405A4E43}" srcOrd="1" destOrd="0" presId="urn:microsoft.com/office/officeart/2018/2/layout/IconVerticalSolidList"/>
    <dgm:cxn modelId="{ED3C4802-8D51-49D8-AAFF-4F35B46E7B8B}" type="presParOf" srcId="{1E1FD755-43BE-4146-8234-1FA55DB060FF}" destId="{7493D028-878F-4F59-9019-BDE922C0E779}" srcOrd="2" destOrd="0" presId="urn:microsoft.com/office/officeart/2018/2/layout/IconVerticalSolidList"/>
    <dgm:cxn modelId="{B0F0F96B-EF2B-4236-8FC5-19534E6ADE20}" type="presParOf" srcId="{1E1FD755-43BE-4146-8234-1FA55DB060FF}" destId="{2CD348BB-1FEB-43A0-9094-BCDCBDD88E9A}" srcOrd="3" destOrd="0" presId="urn:microsoft.com/office/officeart/2018/2/layout/IconVerticalSolidList"/>
    <dgm:cxn modelId="{12FDDDE1-12AD-480C-9F4E-EDC8A2D761DB}" type="presParOf" srcId="{EB8EFEBD-2FBF-4992-BC9D-2109A41D9D95}" destId="{B67E4DC3-87E1-47B0-819B-86D2F9C5BB24}" srcOrd="1" destOrd="0" presId="urn:microsoft.com/office/officeart/2018/2/layout/IconVerticalSolidList"/>
    <dgm:cxn modelId="{1585D33A-621B-49D3-8AFB-9C7E6AEDF1E9}" type="presParOf" srcId="{EB8EFEBD-2FBF-4992-BC9D-2109A41D9D95}" destId="{EC848D96-8689-4AF4-8754-E490FBF6BC20}" srcOrd="2" destOrd="0" presId="urn:microsoft.com/office/officeart/2018/2/layout/IconVerticalSolidList"/>
    <dgm:cxn modelId="{3061EF22-0703-4BB0-9DBB-9EA2EC942578}" type="presParOf" srcId="{EC848D96-8689-4AF4-8754-E490FBF6BC20}" destId="{60D4B5C0-3041-44C3-B58B-EDE328BAAE28}" srcOrd="0" destOrd="0" presId="urn:microsoft.com/office/officeart/2018/2/layout/IconVerticalSolidList"/>
    <dgm:cxn modelId="{B28BD7DC-E0C1-4C72-8521-FA93CDD1DCAF}" type="presParOf" srcId="{EC848D96-8689-4AF4-8754-E490FBF6BC20}" destId="{1FD35A07-8333-4830-B9A9-AD736E4D4FEC}" srcOrd="1" destOrd="0" presId="urn:microsoft.com/office/officeart/2018/2/layout/IconVerticalSolidList"/>
    <dgm:cxn modelId="{4553B152-3343-4141-9CA0-9B1A70F18C63}" type="presParOf" srcId="{EC848D96-8689-4AF4-8754-E490FBF6BC20}" destId="{CD56DF57-3F84-498E-8CC1-1F0ABEECF6C5}" srcOrd="2" destOrd="0" presId="urn:microsoft.com/office/officeart/2018/2/layout/IconVerticalSolidList"/>
    <dgm:cxn modelId="{435E7814-4E56-4EC9-B5B8-F88D5F6C224F}" type="presParOf" srcId="{EC848D96-8689-4AF4-8754-E490FBF6BC20}" destId="{A49283AD-C845-4554-8D69-405400B22E05}" srcOrd="3" destOrd="0" presId="urn:microsoft.com/office/officeart/2018/2/layout/IconVerticalSolidList"/>
    <dgm:cxn modelId="{B5D731B5-4390-4321-97C6-2841848EDBF5}" type="presParOf" srcId="{EB8EFEBD-2FBF-4992-BC9D-2109A41D9D95}" destId="{E86E6525-897E-4F1A-A41E-1B424EA9BC56}" srcOrd="3" destOrd="0" presId="urn:microsoft.com/office/officeart/2018/2/layout/IconVerticalSolidList"/>
    <dgm:cxn modelId="{5A09DA85-A6C2-4227-8042-70A2F6D5F6B5}" type="presParOf" srcId="{EB8EFEBD-2FBF-4992-BC9D-2109A41D9D95}" destId="{39E7975F-4547-4E19-AD80-A5850D94D705}" srcOrd="4" destOrd="0" presId="urn:microsoft.com/office/officeart/2018/2/layout/IconVerticalSolidList"/>
    <dgm:cxn modelId="{4C2523DF-E5EC-4075-A41C-ED7C6C198B81}" type="presParOf" srcId="{39E7975F-4547-4E19-AD80-A5850D94D705}" destId="{92860AF8-FF7E-4F99-8DF1-4DD7AD792270}" srcOrd="0" destOrd="0" presId="urn:microsoft.com/office/officeart/2018/2/layout/IconVerticalSolidList"/>
    <dgm:cxn modelId="{D914EAEC-6C26-4D54-B918-4B0D68614C90}" type="presParOf" srcId="{39E7975F-4547-4E19-AD80-A5850D94D705}" destId="{C7E9CF5B-7D32-4BE9-BEF4-516646D6BE47}" srcOrd="1" destOrd="0" presId="urn:microsoft.com/office/officeart/2018/2/layout/IconVerticalSolidList"/>
    <dgm:cxn modelId="{A8FD196E-6F12-4E2A-9803-0444A021B7F9}" type="presParOf" srcId="{39E7975F-4547-4E19-AD80-A5850D94D705}" destId="{04473AD3-F40E-4039-90FC-C20161277980}" srcOrd="2" destOrd="0" presId="urn:microsoft.com/office/officeart/2018/2/layout/IconVerticalSolidList"/>
    <dgm:cxn modelId="{9D3F67AC-B629-4F13-8707-609B42F6840E}" type="presParOf" srcId="{39E7975F-4547-4E19-AD80-A5850D94D705}" destId="{54178499-1DE4-45A1-87F5-B9B5A1DE0789}" srcOrd="3" destOrd="0" presId="urn:microsoft.com/office/officeart/2018/2/layout/IconVerticalSolidList"/>
    <dgm:cxn modelId="{1DE0C77D-75E8-4FB2-8985-AAA865DB5642}" type="presParOf" srcId="{EB8EFEBD-2FBF-4992-BC9D-2109A41D9D95}" destId="{3BEA9CE8-E295-4C4F-96A4-C5324223F298}" srcOrd="5" destOrd="0" presId="urn:microsoft.com/office/officeart/2018/2/layout/IconVerticalSolidList"/>
    <dgm:cxn modelId="{14E14021-174D-4EA2-BCA8-AA5AFE433DBF}" type="presParOf" srcId="{EB8EFEBD-2FBF-4992-BC9D-2109A41D9D95}" destId="{E11891A5-5F27-43C6-A154-5692F7C33D41}" srcOrd="6" destOrd="0" presId="urn:microsoft.com/office/officeart/2018/2/layout/IconVerticalSolidList"/>
    <dgm:cxn modelId="{D6E13C62-739C-4DEB-9056-50FCDDFCAA7A}" type="presParOf" srcId="{E11891A5-5F27-43C6-A154-5692F7C33D41}" destId="{E0AB66E0-2AD3-49D1-AA43-DAE3546068D1}" srcOrd="0" destOrd="0" presId="urn:microsoft.com/office/officeart/2018/2/layout/IconVerticalSolidList"/>
    <dgm:cxn modelId="{E618D753-F589-4737-814E-F137F36BD448}" type="presParOf" srcId="{E11891A5-5F27-43C6-A154-5692F7C33D41}" destId="{19ECE36D-A6F1-4D6A-805A-11B4AC526102}" srcOrd="1" destOrd="0" presId="urn:microsoft.com/office/officeart/2018/2/layout/IconVerticalSolidList"/>
    <dgm:cxn modelId="{884EEA0E-0F4B-4D4F-83E7-B98F1ACB2DE7}" type="presParOf" srcId="{E11891A5-5F27-43C6-A154-5692F7C33D41}" destId="{CEF27E67-A93E-4B00-A718-3B3D3CA2DFFA}" srcOrd="2" destOrd="0" presId="urn:microsoft.com/office/officeart/2018/2/layout/IconVerticalSolidList"/>
    <dgm:cxn modelId="{FAF50E33-F84C-48CB-A654-B94DAE91F7BD}" type="presParOf" srcId="{E11891A5-5F27-43C6-A154-5692F7C33D41}" destId="{496AD2B8-8263-4837-9FB9-24B1A320194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8153F356-A5CB-41EC-80BF-64DA772415C5}">
      <dgm:prSet/>
      <dgm:spPr/>
      <dgm:t>
        <a:bodyPr/>
        <a:lstStyle/>
        <a:p>
          <a:pPr>
            <a:lnSpc>
              <a:spcPct val="100000"/>
            </a:lnSpc>
          </a:pPr>
          <a:r>
            <a:rPr lang="en-US" dirty="0"/>
            <a:t>Increased initial costs over conventional freezing methods.</a:t>
          </a:r>
        </a:p>
      </dgm:t>
    </dgm:pt>
    <dgm:pt modelId="{CE13E2AF-B57E-43A2-9388-3739FD1E9D93}" type="parTrans" cxnId="{A2627DD2-889E-4CCE-B2A3-3CE781D4D37F}">
      <dgm:prSet/>
      <dgm:spPr/>
      <dgm:t>
        <a:bodyPr/>
        <a:lstStyle/>
        <a:p>
          <a:endParaRPr lang="en-US"/>
        </a:p>
      </dgm:t>
    </dgm:pt>
    <dgm:pt modelId="{44362451-03FE-4E2B-8739-882A395C1898}" type="sibTrans" cxnId="{A2627DD2-889E-4CCE-B2A3-3CE781D4D37F}">
      <dgm:prSet/>
      <dgm:spPr/>
      <dgm:t>
        <a:bodyPr/>
        <a:lstStyle/>
        <a:p>
          <a:endParaRPr lang="en-US"/>
        </a:p>
      </dgm:t>
    </dgm:pt>
    <dgm:pt modelId="{63CF94DA-43E7-4738-B674-219C4E0774C3}">
      <dgm:prSet/>
      <dgm:spPr>
        <a:effectLst/>
      </dgm:spPr>
      <dgm:t>
        <a:bodyPr/>
        <a:lstStyle/>
        <a:p>
          <a:pPr>
            <a:lnSpc>
              <a:spcPct val="100000"/>
            </a:lnSpc>
          </a:pPr>
          <a:r>
            <a:rPr lang="en-US" dirty="0"/>
            <a:t>Larger footprint required, reducing production area. </a:t>
          </a:r>
          <a:endParaRPr lang="en-GB" dirty="0"/>
        </a:p>
      </dgm:t>
    </dgm:pt>
    <dgm:pt modelId="{697A1727-4C02-49E2-B258-884D395F876B}" type="parTrans" cxnId="{33CD381E-376C-48F3-A822-06E9241B5114}">
      <dgm:prSet/>
      <dgm:spPr/>
      <dgm:t>
        <a:bodyPr/>
        <a:lstStyle/>
        <a:p>
          <a:endParaRPr lang="en-GB"/>
        </a:p>
      </dgm:t>
    </dgm:pt>
    <dgm:pt modelId="{B4AAEE5E-E8CD-49C4-962D-037B5D661501}" type="sibTrans" cxnId="{33CD381E-376C-48F3-A822-06E9241B5114}">
      <dgm:prSet/>
      <dgm:spPr/>
      <dgm:t>
        <a:bodyPr/>
        <a:lstStyle/>
        <a:p>
          <a:endParaRPr lang="en-GB"/>
        </a:p>
      </dgm:t>
    </dgm:pt>
    <dgm:pt modelId="{EB8EFEBD-2FBF-4992-BC9D-2109A41D9D95}" type="pres">
      <dgm:prSet presAssocID="{6ADBE1EC-4714-41F0-87EF-9747535FFAA2}" presName="root" presStyleCnt="0">
        <dgm:presLayoutVars>
          <dgm:dir/>
          <dgm:resizeHandles val="exact"/>
        </dgm:presLayoutVars>
      </dgm:prSet>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0" presStyleCnt="2"/>
      <dgm:spPr>
        <a:effectLst/>
      </dgm:spPr>
    </dgm:pt>
    <dgm:pt modelId="{1FD35A07-8333-4830-B9A9-AD736E4D4FEC}" type="pres">
      <dgm:prSet presAssocID="{8153F356-A5CB-41EC-80BF-64DA772415C5}"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Unfollow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0" presStyleCnt="2">
        <dgm:presLayoutVars>
          <dgm:chMax val="0"/>
          <dgm:chPref val="0"/>
        </dgm:presLayoutVars>
      </dgm:prSet>
      <dgm:spPr/>
    </dgm:pt>
    <dgm:pt modelId="{15E76B7B-6BA6-4A03-8D64-D6F01EBD99C8}" type="pres">
      <dgm:prSet presAssocID="{44362451-03FE-4E2B-8739-882A395C1898}" presName="sibTrans" presStyleCnt="0"/>
      <dgm:spPr/>
    </dgm:pt>
    <dgm:pt modelId="{3A453C1A-EA45-4EEC-B63E-10A8CC0AD9E3}" type="pres">
      <dgm:prSet presAssocID="{63CF94DA-43E7-4738-B674-219C4E0774C3}" presName="compNode" presStyleCnt="0"/>
      <dgm:spPr/>
    </dgm:pt>
    <dgm:pt modelId="{1D82AA30-887C-46FC-A35D-54F14E10E56B}" type="pres">
      <dgm:prSet presAssocID="{63CF94DA-43E7-4738-B674-219C4E0774C3}" presName="bgRect" presStyleLbl="bgShp" presStyleIdx="1" presStyleCnt="2"/>
      <dgm:spPr>
        <a:effectLst/>
      </dgm:spPr>
    </dgm:pt>
    <dgm:pt modelId="{641546FB-0F9A-42F1-863F-269DF6AC8EF0}" type="pres">
      <dgm:prSet presAssocID="{63CF94DA-43E7-4738-B674-219C4E0774C3}" presName="iconRect" presStyleLbl="node1"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Unfollow with solid fill"/>
        </a:ext>
      </dgm:extLst>
    </dgm:pt>
    <dgm:pt modelId="{4383FEE1-8D4C-4D7C-A855-6D5D08F36450}" type="pres">
      <dgm:prSet presAssocID="{63CF94DA-43E7-4738-B674-219C4E0774C3}" presName="spaceRect" presStyleCnt="0"/>
      <dgm:spPr/>
    </dgm:pt>
    <dgm:pt modelId="{EF9AD7AA-096C-4342-9E7B-99240C550A56}" type="pres">
      <dgm:prSet presAssocID="{63CF94DA-43E7-4738-B674-219C4E0774C3}" presName="parTx" presStyleLbl="revTx" presStyleIdx="1" presStyleCnt="2">
        <dgm:presLayoutVars>
          <dgm:chMax val="0"/>
          <dgm:chPref val="0"/>
        </dgm:presLayoutVars>
      </dgm:prSet>
      <dgm:spPr/>
    </dgm:pt>
  </dgm:ptLst>
  <dgm:cxnLst>
    <dgm:cxn modelId="{33CD381E-376C-48F3-A822-06E9241B5114}" srcId="{6ADBE1EC-4714-41F0-87EF-9747535FFAA2}" destId="{63CF94DA-43E7-4738-B674-219C4E0774C3}" srcOrd="1" destOrd="0" parTransId="{697A1727-4C02-49E2-B258-884D395F876B}" sibTransId="{B4AAEE5E-E8CD-49C4-962D-037B5D661501}"/>
    <dgm:cxn modelId="{00737831-2596-4A8F-9E0C-38172D7F90E7}" type="presOf" srcId="{63CF94DA-43E7-4738-B674-219C4E0774C3}" destId="{EF9AD7AA-096C-4342-9E7B-99240C550A56}" srcOrd="0" destOrd="0" presId="urn:microsoft.com/office/officeart/2018/2/layout/IconVerticalSolidList"/>
    <dgm:cxn modelId="{E3ADD532-F37C-4005-8B4E-CE75C466F74D}" type="presOf" srcId="{8153F356-A5CB-41EC-80BF-64DA772415C5}" destId="{A49283AD-C845-4554-8D69-405400B22E05}" srcOrd="0" destOrd="0" presId="urn:microsoft.com/office/officeart/2018/2/layout/IconVerticalSolidList"/>
    <dgm:cxn modelId="{A2627DD2-889E-4CCE-B2A3-3CE781D4D37F}" srcId="{6ADBE1EC-4714-41F0-87EF-9747535FFAA2}" destId="{8153F356-A5CB-41EC-80BF-64DA772415C5}" srcOrd="0" destOrd="0" parTransId="{CE13E2AF-B57E-43A2-9388-3739FD1E9D93}" sibTransId="{44362451-03FE-4E2B-8739-882A395C1898}"/>
    <dgm:cxn modelId="{DD9CECF2-C8F9-4AC2-8957-6EF92CB16F50}" type="presOf" srcId="{6ADBE1EC-4714-41F0-87EF-9747535FFAA2}" destId="{EB8EFEBD-2FBF-4992-BC9D-2109A41D9D95}" srcOrd="0" destOrd="0" presId="urn:microsoft.com/office/officeart/2018/2/layout/IconVerticalSolidList"/>
    <dgm:cxn modelId="{C863F8BB-82E6-4682-9444-E81D2F37B2E6}" type="presParOf" srcId="{EB8EFEBD-2FBF-4992-BC9D-2109A41D9D95}" destId="{EC848D96-8689-4AF4-8754-E490FBF6BC20}" srcOrd="0" destOrd="0" presId="urn:microsoft.com/office/officeart/2018/2/layout/IconVerticalSolidList"/>
    <dgm:cxn modelId="{676C5011-0BE3-4920-BAC6-38D6F7B3D573}" type="presParOf" srcId="{EC848D96-8689-4AF4-8754-E490FBF6BC20}" destId="{60D4B5C0-3041-44C3-B58B-EDE328BAAE28}" srcOrd="0" destOrd="0" presId="urn:microsoft.com/office/officeart/2018/2/layout/IconVerticalSolidList"/>
    <dgm:cxn modelId="{981E861E-33C9-4278-828F-641880CEB260}" type="presParOf" srcId="{EC848D96-8689-4AF4-8754-E490FBF6BC20}" destId="{1FD35A07-8333-4830-B9A9-AD736E4D4FEC}" srcOrd="1" destOrd="0" presId="urn:microsoft.com/office/officeart/2018/2/layout/IconVerticalSolidList"/>
    <dgm:cxn modelId="{3BB3F16E-CC6E-4EA7-A9CB-E607845F5FE6}" type="presParOf" srcId="{EC848D96-8689-4AF4-8754-E490FBF6BC20}" destId="{CD56DF57-3F84-498E-8CC1-1F0ABEECF6C5}" srcOrd="2" destOrd="0" presId="urn:microsoft.com/office/officeart/2018/2/layout/IconVerticalSolidList"/>
    <dgm:cxn modelId="{C79C20E8-C613-4372-BDD6-48EC2475FB39}" type="presParOf" srcId="{EC848D96-8689-4AF4-8754-E490FBF6BC20}" destId="{A49283AD-C845-4554-8D69-405400B22E05}" srcOrd="3" destOrd="0" presId="urn:microsoft.com/office/officeart/2018/2/layout/IconVerticalSolidList"/>
    <dgm:cxn modelId="{0E8BB156-60BE-45D7-BAC3-E766B5FE6287}" type="presParOf" srcId="{EB8EFEBD-2FBF-4992-BC9D-2109A41D9D95}" destId="{15E76B7B-6BA6-4A03-8D64-D6F01EBD99C8}" srcOrd="1" destOrd="0" presId="urn:microsoft.com/office/officeart/2018/2/layout/IconVerticalSolidList"/>
    <dgm:cxn modelId="{83BD922B-27D5-4F0A-8517-21D3D17F1058}" type="presParOf" srcId="{EB8EFEBD-2FBF-4992-BC9D-2109A41D9D95}" destId="{3A453C1A-EA45-4EEC-B63E-10A8CC0AD9E3}" srcOrd="2" destOrd="0" presId="urn:microsoft.com/office/officeart/2018/2/layout/IconVerticalSolidList"/>
    <dgm:cxn modelId="{9BC45066-9E43-4A9E-AA7C-1403BE146D8C}" type="presParOf" srcId="{3A453C1A-EA45-4EEC-B63E-10A8CC0AD9E3}" destId="{1D82AA30-887C-46FC-A35D-54F14E10E56B}" srcOrd="0" destOrd="0" presId="urn:microsoft.com/office/officeart/2018/2/layout/IconVerticalSolidList"/>
    <dgm:cxn modelId="{398F9E97-9569-4EFA-B053-B6F0A5FD3431}" type="presParOf" srcId="{3A453C1A-EA45-4EEC-B63E-10A8CC0AD9E3}" destId="{641546FB-0F9A-42F1-863F-269DF6AC8EF0}" srcOrd="1" destOrd="0" presId="urn:microsoft.com/office/officeart/2018/2/layout/IconVerticalSolidList"/>
    <dgm:cxn modelId="{57800349-D730-47D7-B2AC-3B1C6A7C7FD5}" type="presParOf" srcId="{3A453C1A-EA45-4EEC-B63E-10A8CC0AD9E3}" destId="{4383FEE1-8D4C-4D7C-A855-6D5D08F36450}" srcOrd="2" destOrd="0" presId="urn:microsoft.com/office/officeart/2018/2/layout/IconVerticalSolidList"/>
    <dgm:cxn modelId="{6F4DF33F-1A19-4D47-B9B7-9810BE5DFE63}" type="presParOf" srcId="{3A453C1A-EA45-4EEC-B63E-10A8CC0AD9E3}" destId="{EF9AD7AA-096C-4342-9E7B-99240C550A5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BD3A88F2-F2F1-4A53-9505-CC693AA44040}">
      <dgm:prSet/>
      <dgm:spPr/>
      <dgm:t>
        <a:bodyPr/>
        <a:lstStyle/>
        <a:p>
          <a:pPr>
            <a:lnSpc>
              <a:spcPct val="100000"/>
            </a:lnSpc>
          </a:pPr>
          <a:r>
            <a:rPr lang="en-US" dirty="0"/>
            <a:t>Pharmaceuticals</a:t>
          </a:r>
        </a:p>
      </dgm:t>
    </dgm:pt>
    <dgm:pt modelId="{BF9E40E2-B2E6-44FF-9F70-93AED6F684B1}" type="parTrans" cxnId="{0926931A-C958-4C9C-A89A-89C0D17BE6B1}">
      <dgm:prSet/>
      <dgm:spPr/>
      <dgm:t>
        <a:bodyPr/>
        <a:lstStyle/>
        <a:p>
          <a:endParaRPr lang="en-US"/>
        </a:p>
      </dgm:t>
    </dgm:pt>
    <dgm:pt modelId="{E8B00C13-01F6-47D1-82DA-35B8305B86C6}" type="sibTrans" cxnId="{0926931A-C958-4C9C-A89A-89C0D17BE6B1}">
      <dgm:prSet/>
      <dgm:spPr/>
      <dgm:t>
        <a:bodyPr/>
        <a:lstStyle/>
        <a:p>
          <a:endParaRPr lang="en-US"/>
        </a:p>
      </dgm:t>
    </dgm:pt>
    <dgm:pt modelId="{2E72F573-9C11-4B3F-BD35-040D461DFA0F}">
      <dgm:prSet/>
      <dgm:spPr/>
      <dgm:t>
        <a:bodyPr/>
        <a:lstStyle/>
        <a:p>
          <a:pPr>
            <a:lnSpc>
              <a:spcPct val="100000"/>
            </a:lnSpc>
          </a:pPr>
          <a:r>
            <a:rPr lang="en-US" b="0" dirty="0"/>
            <a:t>Industrial food production </a:t>
          </a:r>
        </a:p>
      </dgm:t>
    </dgm:pt>
    <dgm:pt modelId="{D02C0180-7075-4768-902F-D6E503F31BA8}" type="parTrans" cxnId="{191B39CD-866F-4D30-8B88-9CB0F6F712B7}">
      <dgm:prSet/>
      <dgm:spPr/>
      <dgm:t>
        <a:bodyPr/>
        <a:lstStyle/>
        <a:p>
          <a:endParaRPr lang="en-GB"/>
        </a:p>
      </dgm:t>
    </dgm:pt>
    <dgm:pt modelId="{70E4035C-F1D0-496F-80F9-A48F3770DC00}" type="sibTrans" cxnId="{191B39CD-866F-4D30-8B88-9CB0F6F712B7}">
      <dgm:prSet/>
      <dgm:spPr/>
      <dgm:t>
        <a:bodyPr/>
        <a:lstStyle/>
        <a:p>
          <a:endParaRPr lang="en-GB"/>
        </a:p>
      </dgm:t>
    </dgm:pt>
    <dgm:pt modelId="{564F8974-D8E5-48EB-8B53-EBA671CEEB7E}">
      <dgm:prSet/>
      <dgm:spPr/>
      <dgm:t>
        <a:bodyPr/>
        <a:lstStyle/>
        <a:p>
          <a:pPr>
            <a:lnSpc>
              <a:spcPct val="100000"/>
            </a:lnSpc>
          </a:pPr>
          <a:r>
            <a:rPr lang="en-GB" dirty="0"/>
            <a:t>Restaurants </a:t>
          </a:r>
        </a:p>
      </dgm:t>
    </dgm:pt>
    <dgm:pt modelId="{588AC811-3C45-40F9-9831-1791B508B7E9}" type="parTrans" cxnId="{27036117-3C4F-43DE-A5C4-CC8E8A37B9E4}">
      <dgm:prSet/>
      <dgm:spPr/>
      <dgm:t>
        <a:bodyPr/>
        <a:lstStyle/>
        <a:p>
          <a:endParaRPr lang="en-GB"/>
        </a:p>
      </dgm:t>
    </dgm:pt>
    <dgm:pt modelId="{ACC5DC60-4531-4A73-846C-0586A52E0C38}" type="sibTrans" cxnId="{27036117-3C4F-43DE-A5C4-CC8E8A37B9E4}">
      <dgm:prSet/>
      <dgm:spPr/>
      <dgm:t>
        <a:bodyPr/>
        <a:lstStyle/>
        <a:p>
          <a:endParaRPr lang="en-GB"/>
        </a:p>
      </dgm:t>
    </dgm:pt>
    <dgm:pt modelId="{EB8EFEBD-2FBF-4992-BC9D-2109A41D9D95}" type="pres">
      <dgm:prSet presAssocID="{6ADBE1EC-4714-41F0-87EF-9747535FFAA2}" presName="root" presStyleCnt="0">
        <dgm:presLayoutVars>
          <dgm:dir/>
          <dgm:resizeHandles val="exact"/>
        </dgm:presLayoutVars>
      </dgm:prSet>
      <dgm:spPr/>
    </dgm:pt>
    <dgm:pt modelId="{1E1FD755-43BE-4146-8234-1FA55DB060FF}" type="pres">
      <dgm:prSet presAssocID="{BD3A88F2-F2F1-4A53-9505-CC693AA44040}" presName="compNode" presStyleCnt="0"/>
      <dgm:spPr/>
    </dgm:pt>
    <dgm:pt modelId="{43F6382D-AD71-4B73-8FC5-E5DA351BA1EA}" type="pres">
      <dgm:prSet presAssocID="{BD3A88F2-F2F1-4A53-9505-CC693AA44040}" presName="bgRect" presStyleLbl="bgShp" presStyleIdx="0" presStyleCnt="3"/>
      <dgm:spPr>
        <a:effectLst/>
      </dgm:spPr>
    </dgm:pt>
    <dgm:pt modelId="{99FB874B-A2EF-4D1D-A9C8-89EC405A4E43}" type="pres">
      <dgm:prSet presAssocID="{BD3A88F2-F2F1-4A53-9505-CC693AA44040}"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Needle with solid fill"/>
        </a:ext>
      </dgm:extLst>
    </dgm:pt>
    <dgm:pt modelId="{7493D028-878F-4F59-9019-BDE922C0E779}" type="pres">
      <dgm:prSet presAssocID="{BD3A88F2-F2F1-4A53-9505-CC693AA44040}" presName="spaceRect" presStyleCnt="0"/>
      <dgm:spPr/>
    </dgm:pt>
    <dgm:pt modelId="{2CD348BB-1FEB-43A0-9094-BCDCBDD88E9A}" type="pres">
      <dgm:prSet presAssocID="{BD3A88F2-F2F1-4A53-9505-CC693AA44040}" presName="parTx" presStyleLbl="revTx" presStyleIdx="0" presStyleCnt="3">
        <dgm:presLayoutVars>
          <dgm:chMax val="0"/>
          <dgm:chPref val="0"/>
        </dgm:presLayoutVars>
      </dgm:prSet>
      <dgm:spPr/>
    </dgm:pt>
    <dgm:pt modelId="{B67E4DC3-87E1-47B0-819B-86D2F9C5BB24}" type="pres">
      <dgm:prSet presAssocID="{E8B00C13-01F6-47D1-82DA-35B8305B86C6}" presName="sibTrans" presStyleCnt="0"/>
      <dgm:spPr/>
    </dgm:pt>
    <dgm:pt modelId="{A1E738B9-80D8-4F87-A97E-89C821043F6E}" type="pres">
      <dgm:prSet presAssocID="{2E72F573-9C11-4B3F-BD35-040D461DFA0F}" presName="compNode" presStyleCnt="0"/>
      <dgm:spPr/>
    </dgm:pt>
    <dgm:pt modelId="{BFA1D07A-F291-457C-9B36-95CDD630AC7E}" type="pres">
      <dgm:prSet presAssocID="{2E72F573-9C11-4B3F-BD35-040D461DFA0F}" presName="bgRect" presStyleLbl="bgShp" presStyleIdx="1" presStyleCnt="3"/>
      <dgm:spPr>
        <a:effectLst/>
      </dgm:spPr>
    </dgm:pt>
    <dgm:pt modelId="{5DD75CEB-1315-44F8-A4BF-BA72609AED6E}" type="pres">
      <dgm:prSet presAssocID="{2E72F573-9C11-4B3F-BD35-040D461DFA0F}"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Peas In Pod with solid fill"/>
        </a:ext>
      </dgm:extLst>
    </dgm:pt>
    <dgm:pt modelId="{5A45E7C8-9AF3-461A-8E0F-AF5CF6C0679F}" type="pres">
      <dgm:prSet presAssocID="{2E72F573-9C11-4B3F-BD35-040D461DFA0F}" presName="spaceRect" presStyleCnt="0"/>
      <dgm:spPr/>
    </dgm:pt>
    <dgm:pt modelId="{A4728B7F-08AD-47EA-9B4C-CB97EA4F95F0}" type="pres">
      <dgm:prSet presAssocID="{2E72F573-9C11-4B3F-BD35-040D461DFA0F}" presName="parTx" presStyleLbl="revTx" presStyleIdx="1" presStyleCnt="3">
        <dgm:presLayoutVars>
          <dgm:chMax val="0"/>
          <dgm:chPref val="0"/>
        </dgm:presLayoutVars>
      </dgm:prSet>
      <dgm:spPr/>
    </dgm:pt>
    <dgm:pt modelId="{D28D3ADB-8287-41E5-86D3-DC17E9914CC4}" type="pres">
      <dgm:prSet presAssocID="{70E4035C-F1D0-496F-80F9-A48F3770DC00}" presName="sibTrans" presStyleCnt="0"/>
      <dgm:spPr/>
    </dgm:pt>
    <dgm:pt modelId="{65015934-E9FF-4305-8F6F-BBA4D9CB74DA}" type="pres">
      <dgm:prSet presAssocID="{564F8974-D8E5-48EB-8B53-EBA671CEEB7E}" presName="compNode" presStyleCnt="0"/>
      <dgm:spPr/>
    </dgm:pt>
    <dgm:pt modelId="{F3C687EA-012B-48EF-805F-0390D8F1C8CF}" type="pres">
      <dgm:prSet presAssocID="{564F8974-D8E5-48EB-8B53-EBA671CEEB7E}" presName="bgRect" presStyleLbl="bgShp" presStyleIdx="2" presStyleCnt="3" custLinFactNeighborY="2494"/>
      <dgm:spPr>
        <a:effectLst/>
      </dgm:spPr>
    </dgm:pt>
    <dgm:pt modelId="{90FADDCC-F634-47E3-AD5D-D6C7C8701F8B}" type="pres">
      <dgm:prSet presAssocID="{564F8974-D8E5-48EB-8B53-EBA671CEEB7E}"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effectLst/>
      </dgm:spPr>
      <dgm:extLst>
        <a:ext uri="{E40237B7-FDA0-4F09-8148-C483321AD2D9}">
          <dgm14:cNvPr xmlns:dgm14="http://schemas.microsoft.com/office/drawing/2010/diagram" id="0" name="" descr="Restaurant with solid fill"/>
        </a:ext>
      </dgm:extLst>
    </dgm:pt>
    <dgm:pt modelId="{B2E14CFB-E18F-4B18-91F6-1F6D36E4F506}" type="pres">
      <dgm:prSet presAssocID="{564F8974-D8E5-48EB-8B53-EBA671CEEB7E}" presName="spaceRect" presStyleCnt="0"/>
      <dgm:spPr/>
    </dgm:pt>
    <dgm:pt modelId="{DFC5522B-BA98-4092-BEFA-707C197D0ADD}" type="pres">
      <dgm:prSet presAssocID="{564F8974-D8E5-48EB-8B53-EBA671CEEB7E}" presName="parTx" presStyleLbl="revTx" presStyleIdx="2" presStyleCnt="3">
        <dgm:presLayoutVars>
          <dgm:chMax val="0"/>
          <dgm:chPref val="0"/>
        </dgm:presLayoutVars>
      </dgm:prSet>
      <dgm:spPr/>
    </dgm:pt>
  </dgm:ptLst>
  <dgm:cxnLst>
    <dgm:cxn modelId="{27036117-3C4F-43DE-A5C4-CC8E8A37B9E4}" srcId="{6ADBE1EC-4714-41F0-87EF-9747535FFAA2}" destId="{564F8974-D8E5-48EB-8B53-EBA671CEEB7E}" srcOrd="2" destOrd="0" parTransId="{588AC811-3C45-40F9-9831-1791B508B7E9}" sibTransId="{ACC5DC60-4531-4A73-846C-0586A52E0C38}"/>
    <dgm:cxn modelId="{0926931A-C958-4C9C-A89A-89C0D17BE6B1}" srcId="{6ADBE1EC-4714-41F0-87EF-9747535FFAA2}" destId="{BD3A88F2-F2F1-4A53-9505-CC693AA44040}" srcOrd="0" destOrd="0" parTransId="{BF9E40E2-B2E6-44FF-9F70-93AED6F684B1}" sibTransId="{E8B00C13-01F6-47D1-82DA-35B8305B86C6}"/>
    <dgm:cxn modelId="{8CDFA81E-8056-482E-B15B-32ACF8E91BB9}" type="presOf" srcId="{BD3A88F2-F2F1-4A53-9505-CC693AA44040}" destId="{2CD348BB-1FEB-43A0-9094-BCDCBDD88E9A}" srcOrd="0" destOrd="0" presId="urn:microsoft.com/office/officeart/2018/2/layout/IconVerticalSolidList"/>
    <dgm:cxn modelId="{97611C8A-EED3-45E0-8984-47A022B950AD}" type="presOf" srcId="{564F8974-D8E5-48EB-8B53-EBA671CEEB7E}" destId="{DFC5522B-BA98-4092-BEFA-707C197D0ADD}" srcOrd="0" destOrd="0" presId="urn:microsoft.com/office/officeart/2018/2/layout/IconVerticalSolidList"/>
    <dgm:cxn modelId="{B38AC4AF-080B-478A-83CB-16326C6BF9F2}" type="presOf" srcId="{2E72F573-9C11-4B3F-BD35-040D461DFA0F}" destId="{A4728B7F-08AD-47EA-9B4C-CB97EA4F95F0}" srcOrd="0" destOrd="0" presId="urn:microsoft.com/office/officeart/2018/2/layout/IconVerticalSolidList"/>
    <dgm:cxn modelId="{191B39CD-866F-4D30-8B88-9CB0F6F712B7}" srcId="{6ADBE1EC-4714-41F0-87EF-9747535FFAA2}" destId="{2E72F573-9C11-4B3F-BD35-040D461DFA0F}" srcOrd="1" destOrd="0" parTransId="{D02C0180-7075-4768-902F-D6E503F31BA8}" sibTransId="{70E4035C-F1D0-496F-80F9-A48F3770DC00}"/>
    <dgm:cxn modelId="{DD9CECF2-C8F9-4AC2-8957-6EF92CB16F50}" type="presOf" srcId="{6ADBE1EC-4714-41F0-87EF-9747535FFAA2}" destId="{EB8EFEBD-2FBF-4992-BC9D-2109A41D9D95}" srcOrd="0" destOrd="0" presId="urn:microsoft.com/office/officeart/2018/2/layout/IconVerticalSolidList"/>
    <dgm:cxn modelId="{F10A2A1F-38CA-4952-98C4-6F5D5ABD84FF}" type="presParOf" srcId="{EB8EFEBD-2FBF-4992-BC9D-2109A41D9D95}" destId="{1E1FD755-43BE-4146-8234-1FA55DB060FF}" srcOrd="0" destOrd="0" presId="urn:microsoft.com/office/officeart/2018/2/layout/IconVerticalSolidList"/>
    <dgm:cxn modelId="{8BCE26AA-1AC6-41C1-BFF3-31AF99D6BFB3}" type="presParOf" srcId="{1E1FD755-43BE-4146-8234-1FA55DB060FF}" destId="{43F6382D-AD71-4B73-8FC5-E5DA351BA1EA}" srcOrd="0" destOrd="0" presId="urn:microsoft.com/office/officeart/2018/2/layout/IconVerticalSolidList"/>
    <dgm:cxn modelId="{DB6C70C0-A584-45A6-A480-03D548DFEAC1}" type="presParOf" srcId="{1E1FD755-43BE-4146-8234-1FA55DB060FF}" destId="{99FB874B-A2EF-4D1D-A9C8-89EC405A4E43}" srcOrd="1" destOrd="0" presId="urn:microsoft.com/office/officeart/2018/2/layout/IconVerticalSolidList"/>
    <dgm:cxn modelId="{F5DA5042-1276-4BAE-BB9A-6A47696CACA7}" type="presParOf" srcId="{1E1FD755-43BE-4146-8234-1FA55DB060FF}" destId="{7493D028-878F-4F59-9019-BDE922C0E779}" srcOrd="2" destOrd="0" presId="urn:microsoft.com/office/officeart/2018/2/layout/IconVerticalSolidList"/>
    <dgm:cxn modelId="{3402FCB5-461F-48DE-B192-79ABE4E1F465}" type="presParOf" srcId="{1E1FD755-43BE-4146-8234-1FA55DB060FF}" destId="{2CD348BB-1FEB-43A0-9094-BCDCBDD88E9A}" srcOrd="3" destOrd="0" presId="urn:microsoft.com/office/officeart/2018/2/layout/IconVerticalSolidList"/>
    <dgm:cxn modelId="{84099814-E219-48DB-85BE-797A5BCABABE}" type="presParOf" srcId="{EB8EFEBD-2FBF-4992-BC9D-2109A41D9D95}" destId="{B67E4DC3-87E1-47B0-819B-86D2F9C5BB24}" srcOrd="1" destOrd="0" presId="urn:microsoft.com/office/officeart/2018/2/layout/IconVerticalSolidList"/>
    <dgm:cxn modelId="{3DC8EACC-5D5C-478A-8C15-E2BCCDED14B1}" type="presParOf" srcId="{EB8EFEBD-2FBF-4992-BC9D-2109A41D9D95}" destId="{A1E738B9-80D8-4F87-A97E-89C821043F6E}" srcOrd="2" destOrd="0" presId="urn:microsoft.com/office/officeart/2018/2/layout/IconVerticalSolidList"/>
    <dgm:cxn modelId="{30C7AA59-E29E-45E2-B0F5-5BEA1CB8B981}" type="presParOf" srcId="{A1E738B9-80D8-4F87-A97E-89C821043F6E}" destId="{BFA1D07A-F291-457C-9B36-95CDD630AC7E}" srcOrd="0" destOrd="0" presId="urn:microsoft.com/office/officeart/2018/2/layout/IconVerticalSolidList"/>
    <dgm:cxn modelId="{B34E5576-A0B2-4834-A1FA-C49BD48D10F2}" type="presParOf" srcId="{A1E738B9-80D8-4F87-A97E-89C821043F6E}" destId="{5DD75CEB-1315-44F8-A4BF-BA72609AED6E}" srcOrd="1" destOrd="0" presId="urn:microsoft.com/office/officeart/2018/2/layout/IconVerticalSolidList"/>
    <dgm:cxn modelId="{CEDCE292-0872-4E1C-938B-CB33A7BFEFAA}" type="presParOf" srcId="{A1E738B9-80D8-4F87-A97E-89C821043F6E}" destId="{5A45E7C8-9AF3-461A-8E0F-AF5CF6C0679F}" srcOrd="2" destOrd="0" presId="urn:microsoft.com/office/officeart/2018/2/layout/IconVerticalSolidList"/>
    <dgm:cxn modelId="{467727EA-E3BD-42D2-834D-7E1DF9EAE68E}" type="presParOf" srcId="{A1E738B9-80D8-4F87-A97E-89C821043F6E}" destId="{A4728B7F-08AD-47EA-9B4C-CB97EA4F95F0}" srcOrd="3" destOrd="0" presId="urn:microsoft.com/office/officeart/2018/2/layout/IconVerticalSolidList"/>
    <dgm:cxn modelId="{DF93F0FF-2B6D-44C1-B62A-1965F8A6709D}" type="presParOf" srcId="{EB8EFEBD-2FBF-4992-BC9D-2109A41D9D95}" destId="{D28D3ADB-8287-41E5-86D3-DC17E9914CC4}" srcOrd="3" destOrd="0" presId="urn:microsoft.com/office/officeart/2018/2/layout/IconVerticalSolidList"/>
    <dgm:cxn modelId="{C4607294-2ADC-40DC-9F13-883D82AA68F8}" type="presParOf" srcId="{EB8EFEBD-2FBF-4992-BC9D-2109A41D9D95}" destId="{65015934-E9FF-4305-8F6F-BBA4D9CB74DA}" srcOrd="4" destOrd="0" presId="urn:microsoft.com/office/officeart/2018/2/layout/IconVerticalSolidList"/>
    <dgm:cxn modelId="{80F43510-EE0B-44DE-93E5-0570D213116A}" type="presParOf" srcId="{65015934-E9FF-4305-8F6F-BBA4D9CB74DA}" destId="{F3C687EA-012B-48EF-805F-0390D8F1C8CF}" srcOrd="0" destOrd="0" presId="urn:microsoft.com/office/officeart/2018/2/layout/IconVerticalSolidList"/>
    <dgm:cxn modelId="{47214E1D-B8A8-4A83-9C58-289C3F6150E1}" type="presParOf" srcId="{65015934-E9FF-4305-8F6F-BBA4D9CB74DA}" destId="{90FADDCC-F634-47E3-AD5D-D6C7C8701F8B}" srcOrd="1" destOrd="0" presId="urn:microsoft.com/office/officeart/2018/2/layout/IconVerticalSolidList"/>
    <dgm:cxn modelId="{EFB81806-B9F3-475E-B615-6FFCB01A929D}" type="presParOf" srcId="{65015934-E9FF-4305-8F6F-BBA4D9CB74DA}" destId="{B2E14CFB-E18F-4B18-91F6-1F6D36E4F506}" srcOrd="2" destOrd="0" presId="urn:microsoft.com/office/officeart/2018/2/layout/IconVerticalSolidList"/>
    <dgm:cxn modelId="{CCD4DDDC-97DF-4204-A48E-1351CA648670}" type="presParOf" srcId="{65015934-E9FF-4305-8F6F-BBA4D9CB74DA}" destId="{DFC5522B-BA98-4092-BEFA-707C197D0AD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50B81A1-BB98-40C9-8243-23F4610A68E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FC351436-3059-4EBD-9F05-10566AC826FC}">
      <dgm:prSet/>
      <dgm:spPr/>
      <dgm:t>
        <a:bodyPr/>
        <a:lstStyle/>
        <a:p>
          <a:pPr algn="ctr"/>
          <a:r>
            <a:rPr lang="en-GB" dirty="0"/>
            <a:t>Air blast individual quick freezing (IQF)</a:t>
          </a:r>
        </a:p>
        <a:p>
          <a:pPr algn="ctr"/>
          <a:r>
            <a:rPr lang="en-GB" dirty="0"/>
            <a:t> often called ‘flash freezing’. </a:t>
          </a:r>
          <a:endParaRPr lang="en-US" dirty="0"/>
        </a:p>
      </dgm:t>
    </dgm:pt>
    <dgm:pt modelId="{823FC2F6-C25F-4351-A6BF-B77297F13F5E}" type="parTrans" cxnId="{23CCD8CE-D69E-4042-BCE2-1EDCA3AF4F2C}">
      <dgm:prSet/>
      <dgm:spPr/>
      <dgm:t>
        <a:bodyPr/>
        <a:lstStyle/>
        <a:p>
          <a:endParaRPr lang="en-US"/>
        </a:p>
      </dgm:t>
    </dgm:pt>
    <dgm:pt modelId="{C3F59F4D-A7E9-4956-AB86-B285139FC747}" type="sibTrans" cxnId="{23CCD8CE-D69E-4042-BCE2-1EDCA3AF4F2C}">
      <dgm:prSet/>
      <dgm:spPr/>
      <dgm:t>
        <a:bodyPr/>
        <a:lstStyle/>
        <a:p>
          <a:endParaRPr lang="en-US"/>
        </a:p>
      </dgm:t>
    </dgm:pt>
    <dgm:pt modelId="{CB71D935-74FF-4EF3-82DD-42C0CEEA721A}">
      <dgm:prSet/>
      <dgm:spPr/>
      <dgm:t>
        <a:bodyPr/>
        <a:lstStyle/>
        <a:p>
          <a:pPr algn="ctr"/>
          <a:r>
            <a:rPr lang="en-GB" dirty="0"/>
            <a:t>Spiral blast freezers (belt freezing) + fluidised </a:t>
          </a:r>
          <a:r>
            <a:rPr lang="en-GB"/>
            <a:t>bed freezing. </a:t>
          </a:r>
          <a:endParaRPr lang="en-US" dirty="0"/>
        </a:p>
      </dgm:t>
    </dgm:pt>
    <dgm:pt modelId="{231E4807-5CA1-4385-BAC2-675D530CC3BE}" type="parTrans" cxnId="{9585029B-BF9B-435F-8FDE-D2E84DEC1F2B}">
      <dgm:prSet/>
      <dgm:spPr/>
      <dgm:t>
        <a:bodyPr/>
        <a:lstStyle/>
        <a:p>
          <a:endParaRPr lang="en-US"/>
        </a:p>
      </dgm:t>
    </dgm:pt>
    <dgm:pt modelId="{4DF85730-76C7-4613-BED7-3DEDE283DAE0}" type="sibTrans" cxnId="{9585029B-BF9B-435F-8FDE-D2E84DEC1F2B}">
      <dgm:prSet/>
      <dgm:spPr/>
      <dgm:t>
        <a:bodyPr/>
        <a:lstStyle/>
        <a:p>
          <a:endParaRPr lang="en-US"/>
        </a:p>
      </dgm:t>
    </dgm:pt>
    <dgm:pt modelId="{8A49069B-C86E-4C7E-BDC7-6E554F2CC953}">
      <dgm:prSet/>
      <dgm:spPr/>
      <dgm:t>
        <a:bodyPr/>
        <a:lstStyle/>
        <a:p>
          <a:pPr algn="ctr"/>
          <a:r>
            <a:rPr lang="en-GB" dirty="0"/>
            <a:t>IQF Tunnels. </a:t>
          </a:r>
          <a:endParaRPr lang="en-US" dirty="0"/>
        </a:p>
      </dgm:t>
    </dgm:pt>
    <dgm:pt modelId="{4FCC52D5-A392-4088-97E0-653F31B8249B}" type="parTrans" cxnId="{AC717AA7-9730-42C2-8B4E-19AC910D624C}">
      <dgm:prSet/>
      <dgm:spPr/>
      <dgm:t>
        <a:bodyPr/>
        <a:lstStyle/>
        <a:p>
          <a:endParaRPr lang="en-US"/>
        </a:p>
      </dgm:t>
    </dgm:pt>
    <dgm:pt modelId="{950099DF-108D-4AF1-A8A3-750CEB4012DE}" type="sibTrans" cxnId="{AC717AA7-9730-42C2-8B4E-19AC910D624C}">
      <dgm:prSet/>
      <dgm:spPr/>
      <dgm:t>
        <a:bodyPr/>
        <a:lstStyle/>
        <a:p>
          <a:endParaRPr lang="en-US"/>
        </a:p>
      </dgm:t>
    </dgm:pt>
    <dgm:pt modelId="{96C9A9C7-1D04-4B80-A445-20151B6910FD}">
      <dgm:prSet/>
      <dgm:spPr/>
      <dgm:t>
        <a:bodyPr/>
        <a:lstStyle/>
        <a:p>
          <a:pPr algn="ctr"/>
          <a:r>
            <a:rPr lang="en-GB" dirty="0"/>
            <a:t>Plate freezing, Immersion freezing - brine freezing and cryogenic freezing.</a:t>
          </a:r>
        </a:p>
      </dgm:t>
    </dgm:pt>
    <dgm:pt modelId="{11137D98-A509-4D12-8352-A4811B7F3725}" type="parTrans" cxnId="{0A0BBBF0-014C-49B9-83AD-B642C8CE6289}">
      <dgm:prSet/>
      <dgm:spPr/>
      <dgm:t>
        <a:bodyPr/>
        <a:lstStyle/>
        <a:p>
          <a:endParaRPr lang="en-GB"/>
        </a:p>
      </dgm:t>
    </dgm:pt>
    <dgm:pt modelId="{944FF721-2C7C-4B07-B397-C23075F3B591}" type="sibTrans" cxnId="{0A0BBBF0-014C-49B9-83AD-B642C8CE6289}">
      <dgm:prSet/>
      <dgm:spPr/>
      <dgm:t>
        <a:bodyPr/>
        <a:lstStyle/>
        <a:p>
          <a:endParaRPr lang="en-GB"/>
        </a:p>
      </dgm:t>
    </dgm:pt>
    <dgm:pt modelId="{ED0BAE0F-2D98-46D3-A395-E3D4C8E9F3FC}" type="pres">
      <dgm:prSet presAssocID="{150B81A1-BB98-40C9-8243-23F4610A68EC}" presName="linear" presStyleCnt="0">
        <dgm:presLayoutVars>
          <dgm:animLvl val="lvl"/>
          <dgm:resizeHandles val="exact"/>
        </dgm:presLayoutVars>
      </dgm:prSet>
      <dgm:spPr/>
    </dgm:pt>
    <dgm:pt modelId="{4BBC2126-CCC1-4C46-A94E-B548782A3CCA}" type="pres">
      <dgm:prSet presAssocID="{FC351436-3059-4EBD-9F05-10566AC826FC}" presName="parentText" presStyleLbl="node1" presStyleIdx="0" presStyleCnt="4">
        <dgm:presLayoutVars>
          <dgm:chMax val="0"/>
          <dgm:bulletEnabled val="1"/>
        </dgm:presLayoutVars>
      </dgm:prSet>
      <dgm:spPr/>
    </dgm:pt>
    <dgm:pt modelId="{377E0982-1DA1-40CC-88E4-50B408A3A7F9}" type="pres">
      <dgm:prSet presAssocID="{C3F59F4D-A7E9-4956-AB86-B285139FC747}" presName="spacer" presStyleCnt="0"/>
      <dgm:spPr/>
    </dgm:pt>
    <dgm:pt modelId="{DA0B6823-1306-46F4-85DE-7464180B407B}" type="pres">
      <dgm:prSet presAssocID="{8A49069B-C86E-4C7E-BDC7-6E554F2CC953}" presName="parentText" presStyleLbl="node1" presStyleIdx="1" presStyleCnt="4">
        <dgm:presLayoutVars>
          <dgm:chMax val="0"/>
          <dgm:bulletEnabled val="1"/>
        </dgm:presLayoutVars>
      </dgm:prSet>
      <dgm:spPr/>
    </dgm:pt>
    <dgm:pt modelId="{DC572C37-69B0-44E4-B96C-A8ADD8F30557}" type="pres">
      <dgm:prSet presAssocID="{950099DF-108D-4AF1-A8A3-750CEB4012DE}" presName="spacer" presStyleCnt="0"/>
      <dgm:spPr/>
    </dgm:pt>
    <dgm:pt modelId="{86539409-AF9C-4284-95FE-6175E3360C7B}" type="pres">
      <dgm:prSet presAssocID="{CB71D935-74FF-4EF3-82DD-42C0CEEA721A}" presName="parentText" presStyleLbl="node1" presStyleIdx="2" presStyleCnt="4" custLinFactNeighborX="-2731" custLinFactNeighborY="-27311">
        <dgm:presLayoutVars>
          <dgm:chMax val="0"/>
          <dgm:bulletEnabled val="1"/>
        </dgm:presLayoutVars>
      </dgm:prSet>
      <dgm:spPr/>
    </dgm:pt>
    <dgm:pt modelId="{D40F23E7-F90B-4D4B-B315-7F0CE28EAD82}" type="pres">
      <dgm:prSet presAssocID="{4DF85730-76C7-4613-BED7-3DEDE283DAE0}" presName="spacer" presStyleCnt="0"/>
      <dgm:spPr/>
    </dgm:pt>
    <dgm:pt modelId="{468690AC-D5EE-41E8-B6BC-41700204A988}" type="pres">
      <dgm:prSet presAssocID="{96C9A9C7-1D04-4B80-A445-20151B6910FD}" presName="parentText" presStyleLbl="node1" presStyleIdx="3" presStyleCnt="4">
        <dgm:presLayoutVars>
          <dgm:chMax val="0"/>
          <dgm:bulletEnabled val="1"/>
        </dgm:presLayoutVars>
      </dgm:prSet>
      <dgm:spPr/>
    </dgm:pt>
  </dgm:ptLst>
  <dgm:cxnLst>
    <dgm:cxn modelId="{8228C604-C502-40ED-BF12-9AFC1FCA3869}" type="presOf" srcId="{FC351436-3059-4EBD-9F05-10566AC826FC}" destId="{4BBC2126-CCC1-4C46-A94E-B548782A3CCA}" srcOrd="0" destOrd="0" presId="urn:microsoft.com/office/officeart/2005/8/layout/vList2"/>
    <dgm:cxn modelId="{38685A60-41C8-4E96-87F9-81177995DD01}" type="presOf" srcId="{150B81A1-BB98-40C9-8243-23F4610A68EC}" destId="{ED0BAE0F-2D98-46D3-A395-E3D4C8E9F3FC}" srcOrd="0" destOrd="0" presId="urn:microsoft.com/office/officeart/2005/8/layout/vList2"/>
    <dgm:cxn modelId="{835AB174-AE24-466F-A9F1-0F8EA98FF2A9}" type="presOf" srcId="{8A49069B-C86E-4C7E-BDC7-6E554F2CC953}" destId="{DA0B6823-1306-46F4-85DE-7464180B407B}" srcOrd="0" destOrd="0" presId="urn:microsoft.com/office/officeart/2005/8/layout/vList2"/>
    <dgm:cxn modelId="{0D10E592-1178-4588-97EF-96F235AAB2A1}" type="presOf" srcId="{CB71D935-74FF-4EF3-82DD-42C0CEEA721A}" destId="{86539409-AF9C-4284-95FE-6175E3360C7B}" srcOrd="0" destOrd="0" presId="urn:microsoft.com/office/officeart/2005/8/layout/vList2"/>
    <dgm:cxn modelId="{9585029B-BF9B-435F-8FDE-D2E84DEC1F2B}" srcId="{150B81A1-BB98-40C9-8243-23F4610A68EC}" destId="{CB71D935-74FF-4EF3-82DD-42C0CEEA721A}" srcOrd="2" destOrd="0" parTransId="{231E4807-5CA1-4385-BAC2-675D530CC3BE}" sibTransId="{4DF85730-76C7-4613-BED7-3DEDE283DAE0}"/>
    <dgm:cxn modelId="{AC717AA7-9730-42C2-8B4E-19AC910D624C}" srcId="{150B81A1-BB98-40C9-8243-23F4610A68EC}" destId="{8A49069B-C86E-4C7E-BDC7-6E554F2CC953}" srcOrd="1" destOrd="0" parTransId="{4FCC52D5-A392-4088-97E0-653F31B8249B}" sibTransId="{950099DF-108D-4AF1-A8A3-750CEB4012DE}"/>
    <dgm:cxn modelId="{0EBB29C3-A337-4E03-9738-7D53B6112B03}" type="presOf" srcId="{96C9A9C7-1D04-4B80-A445-20151B6910FD}" destId="{468690AC-D5EE-41E8-B6BC-41700204A988}" srcOrd="0" destOrd="0" presId="urn:microsoft.com/office/officeart/2005/8/layout/vList2"/>
    <dgm:cxn modelId="{23CCD8CE-D69E-4042-BCE2-1EDCA3AF4F2C}" srcId="{150B81A1-BB98-40C9-8243-23F4610A68EC}" destId="{FC351436-3059-4EBD-9F05-10566AC826FC}" srcOrd="0" destOrd="0" parTransId="{823FC2F6-C25F-4351-A6BF-B77297F13F5E}" sibTransId="{C3F59F4D-A7E9-4956-AB86-B285139FC747}"/>
    <dgm:cxn modelId="{0A0BBBF0-014C-49B9-83AD-B642C8CE6289}" srcId="{150B81A1-BB98-40C9-8243-23F4610A68EC}" destId="{96C9A9C7-1D04-4B80-A445-20151B6910FD}" srcOrd="3" destOrd="0" parTransId="{11137D98-A509-4D12-8352-A4811B7F3725}" sibTransId="{944FF721-2C7C-4B07-B397-C23075F3B591}"/>
    <dgm:cxn modelId="{8461444B-B116-41AC-A9EC-94535481CAC1}" type="presParOf" srcId="{ED0BAE0F-2D98-46D3-A395-E3D4C8E9F3FC}" destId="{4BBC2126-CCC1-4C46-A94E-B548782A3CCA}" srcOrd="0" destOrd="0" presId="urn:microsoft.com/office/officeart/2005/8/layout/vList2"/>
    <dgm:cxn modelId="{5009D1DF-DBDA-4579-869A-68F8CA0BBC18}" type="presParOf" srcId="{ED0BAE0F-2D98-46D3-A395-E3D4C8E9F3FC}" destId="{377E0982-1DA1-40CC-88E4-50B408A3A7F9}" srcOrd="1" destOrd="0" presId="urn:microsoft.com/office/officeart/2005/8/layout/vList2"/>
    <dgm:cxn modelId="{32D1AA43-1786-4055-9D47-6F2FD4AAD539}" type="presParOf" srcId="{ED0BAE0F-2D98-46D3-A395-E3D4C8E9F3FC}" destId="{DA0B6823-1306-46F4-85DE-7464180B407B}" srcOrd="2" destOrd="0" presId="urn:microsoft.com/office/officeart/2005/8/layout/vList2"/>
    <dgm:cxn modelId="{209E18AB-21BD-40AC-BE4E-8CCBF688A39B}" type="presParOf" srcId="{ED0BAE0F-2D98-46D3-A395-E3D4C8E9F3FC}" destId="{DC572C37-69B0-44E4-B96C-A8ADD8F30557}" srcOrd="3" destOrd="0" presId="urn:microsoft.com/office/officeart/2005/8/layout/vList2"/>
    <dgm:cxn modelId="{2AFB2BCF-EAE2-424B-8C77-5F9ADE54D3F6}" type="presParOf" srcId="{ED0BAE0F-2D98-46D3-A395-E3D4C8E9F3FC}" destId="{86539409-AF9C-4284-95FE-6175E3360C7B}" srcOrd="4" destOrd="0" presId="urn:microsoft.com/office/officeart/2005/8/layout/vList2"/>
    <dgm:cxn modelId="{E4DCF5A5-BB8B-4DBF-A52C-99EA0C68EE2F}" type="presParOf" srcId="{ED0BAE0F-2D98-46D3-A395-E3D4C8E9F3FC}" destId="{D40F23E7-F90B-4D4B-B315-7F0CE28EAD82}" srcOrd="5" destOrd="0" presId="urn:microsoft.com/office/officeart/2005/8/layout/vList2"/>
    <dgm:cxn modelId="{41F87ED8-91C6-4374-A8CB-091C23227287}" type="presParOf" srcId="{ED0BAE0F-2D98-46D3-A395-E3D4C8E9F3FC}" destId="{468690AC-D5EE-41E8-B6BC-41700204A98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87CD7AD-4D4F-4719-9216-9D03A0BD7638}" type="doc">
      <dgm:prSet loTypeId="urn:microsoft.com/office/officeart/2005/8/layout/process4" loCatId="process" qsTypeId="urn:microsoft.com/office/officeart/2005/8/quickstyle/simple2" qsCatId="simple" csTypeId="urn:microsoft.com/office/officeart/2005/8/colors/accent2_1" csCatId="accent2"/>
      <dgm:spPr/>
      <dgm:t>
        <a:bodyPr/>
        <a:lstStyle/>
        <a:p>
          <a:endParaRPr lang="en-US"/>
        </a:p>
      </dgm:t>
    </dgm:pt>
    <dgm:pt modelId="{9DCEF16A-4364-4B8E-BA2A-FAF8037CAE7F}">
      <dgm:prSet/>
      <dgm:spPr/>
      <dgm:t>
        <a:bodyPr/>
        <a:lstStyle/>
        <a:p>
          <a:r>
            <a:rPr lang="en-US"/>
            <a:t>The success of the individual quick-freezing method relies on the speed and separation of each piece of product; each item is individually frozen. </a:t>
          </a:r>
        </a:p>
      </dgm:t>
    </dgm:pt>
    <dgm:pt modelId="{F9861A07-0D40-4A37-AE03-AB56A61096BD}" type="parTrans" cxnId="{10320145-0813-436E-9709-A974E404CDE1}">
      <dgm:prSet/>
      <dgm:spPr/>
      <dgm:t>
        <a:bodyPr/>
        <a:lstStyle/>
        <a:p>
          <a:endParaRPr lang="en-US"/>
        </a:p>
      </dgm:t>
    </dgm:pt>
    <dgm:pt modelId="{CF12ADEE-D01C-4826-8C3E-9EAA9B2077CF}" type="sibTrans" cxnId="{10320145-0813-436E-9709-A974E404CDE1}">
      <dgm:prSet/>
      <dgm:spPr/>
      <dgm:t>
        <a:bodyPr/>
        <a:lstStyle/>
        <a:p>
          <a:endParaRPr lang="en-US"/>
        </a:p>
      </dgm:t>
    </dgm:pt>
    <dgm:pt modelId="{03E1F4E5-0F52-4C0D-9613-6EED332FE1F6}">
      <dgm:prSet/>
      <dgm:spPr/>
      <dgm:t>
        <a:bodyPr/>
        <a:lstStyle/>
        <a:p>
          <a:r>
            <a:rPr lang="en-GB" dirty="0"/>
            <a:t>Product is first prepared, washed, trimmed, sized, and moisture controlled using air, to ensure uniform freezing.</a:t>
          </a:r>
          <a:endParaRPr lang="en-US" dirty="0"/>
        </a:p>
      </dgm:t>
    </dgm:pt>
    <dgm:pt modelId="{39337276-4CE7-450D-B9B4-3D72FF726A74}" type="parTrans" cxnId="{29872E63-481C-4A6A-B9A9-CAFED9DA657E}">
      <dgm:prSet/>
      <dgm:spPr/>
      <dgm:t>
        <a:bodyPr/>
        <a:lstStyle/>
        <a:p>
          <a:endParaRPr lang="en-US"/>
        </a:p>
      </dgm:t>
    </dgm:pt>
    <dgm:pt modelId="{D1FFDF61-EB7A-4511-8FBD-24E66236F809}" type="sibTrans" cxnId="{29872E63-481C-4A6A-B9A9-CAFED9DA657E}">
      <dgm:prSet/>
      <dgm:spPr/>
      <dgm:t>
        <a:bodyPr/>
        <a:lstStyle/>
        <a:p>
          <a:endParaRPr lang="en-US"/>
        </a:p>
      </dgm:t>
    </dgm:pt>
    <dgm:pt modelId="{E64CD8A4-BC0D-4997-AEC0-9B8D145E6F79}">
      <dgm:prSet/>
      <dgm:spPr/>
      <dgm:t>
        <a:bodyPr/>
        <a:lstStyle/>
        <a:p>
          <a:r>
            <a:rPr lang="en-GB"/>
            <a:t>The product is then passed through either a tunnel IQF, spiral IQF or a fluidized bed IQF.</a:t>
          </a:r>
          <a:endParaRPr lang="en-US"/>
        </a:p>
      </dgm:t>
    </dgm:pt>
    <dgm:pt modelId="{4C5AB988-979C-4040-8566-D0556B5287A0}" type="parTrans" cxnId="{0A1522BC-A0DE-4428-AD8D-F58574BD2F65}">
      <dgm:prSet/>
      <dgm:spPr/>
      <dgm:t>
        <a:bodyPr/>
        <a:lstStyle/>
        <a:p>
          <a:endParaRPr lang="en-US"/>
        </a:p>
      </dgm:t>
    </dgm:pt>
    <dgm:pt modelId="{8697D009-D3F9-43C4-9AC1-2BCE4BD00974}" type="sibTrans" cxnId="{0A1522BC-A0DE-4428-AD8D-F58574BD2F65}">
      <dgm:prSet/>
      <dgm:spPr/>
      <dgm:t>
        <a:bodyPr/>
        <a:lstStyle/>
        <a:p>
          <a:endParaRPr lang="en-US"/>
        </a:p>
      </dgm:t>
    </dgm:pt>
    <dgm:pt modelId="{D767D64E-4D7D-4563-A9EC-92F982E3CE72}" type="pres">
      <dgm:prSet presAssocID="{087CD7AD-4D4F-4719-9216-9D03A0BD7638}" presName="Name0" presStyleCnt="0">
        <dgm:presLayoutVars>
          <dgm:dir/>
          <dgm:animLvl val="lvl"/>
          <dgm:resizeHandles val="exact"/>
        </dgm:presLayoutVars>
      </dgm:prSet>
      <dgm:spPr/>
    </dgm:pt>
    <dgm:pt modelId="{F2B63B3F-AB50-4FD2-A427-D7796DA01848}" type="pres">
      <dgm:prSet presAssocID="{E64CD8A4-BC0D-4997-AEC0-9B8D145E6F79}" presName="boxAndChildren" presStyleCnt="0"/>
      <dgm:spPr/>
    </dgm:pt>
    <dgm:pt modelId="{C4B7C4BD-687B-441A-A64D-63F53CCCB9C4}" type="pres">
      <dgm:prSet presAssocID="{E64CD8A4-BC0D-4997-AEC0-9B8D145E6F79}" presName="parentTextBox" presStyleLbl="node1" presStyleIdx="0" presStyleCnt="3"/>
      <dgm:spPr/>
    </dgm:pt>
    <dgm:pt modelId="{AAC3E4B7-C6F8-40B6-ADB9-F42CFD960F2E}" type="pres">
      <dgm:prSet presAssocID="{D1FFDF61-EB7A-4511-8FBD-24E66236F809}" presName="sp" presStyleCnt="0"/>
      <dgm:spPr/>
    </dgm:pt>
    <dgm:pt modelId="{749874C2-A9C2-4025-A5DC-92837343A0C2}" type="pres">
      <dgm:prSet presAssocID="{03E1F4E5-0F52-4C0D-9613-6EED332FE1F6}" presName="arrowAndChildren" presStyleCnt="0"/>
      <dgm:spPr/>
    </dgm:pt>
    <dgm:pt modelId="{59AEF2F4-1E07-4EA0-8165-54CE66505DAE}" type="pres">
      <dgm:prSet presAssocID="{03E1F4E5-0F52-4C0D-9613-6EED332FE1F6}" presName="parentTextArrow" presStyleLbl="node1" presStyleIdx="1" presStyleCnt="3"/>
      <dgm:spPr/>
    </dgm:pt>
    <dgm:pt modelId="{8FF5E0AB-DBC0-412B-88AF-46045CD0BCBD}" type="pres">
      <dgm:prSet presAssocID="{CF12ADEE-D01C-4826-8C3E-9EAA9B2077CF}" presName="sp" presStyleCnt="0"/>
      <dgm:spPr/>
    </dgm:pt>
    <dgm:pt modelId="{22578D9D-2771-47FA-A76A-A6CDB991B2A9}" type="pres">
      <dgm:prSet presAssocID="{9DCEF16A-4364-4B8E-BA2A-FAF8037CAE7F}" presName="arrowAndChildren" presStyleCnt="0"/>
      <dgm:spPr/>
    </dgm:pt>
    <dgm:pt modelId="{23712FA9-B646-481C-AC46-6BA94086046F}" type="pres">
      <dgm:prSet presAssocID="{9DCEF16A-4364-4B8E-BA2A-FAF8037CAE7F}" presName="parentTextArrow" presStyleLbl="node1" presStyleIdx="2" presStyleCnt="3"/>
      <dgm:spPr/>
    </dgm:pt>
  </dgm:ptLst>
  <dgm:cxnLst>
    <dgm:cxn modelId="{850E5C12-22E3-4CFE-AD66-7DF131873AE6}" type="presOf" srcId="{087CD7AD-4D4F-4719-9216-9D03A0BD7638}" destId="{D767D64E-4D7D-4563-A9EC-92F982E3CE72}" srcOrd="0" destOrd="0" presId="urn:microsoft.com/office/officeart/2005/8/layout/process4"/>
    <dgm:cxn modelId="{29872E63-481C-4A6A-B9A9-CAFED9DA657E}" srcId="{087CD7AD-4D4F-4719-9216-9D03A0BD7638}" destId="{03E1F4E5-0F52-4C0D-9613-6EED332FE1F6}" srcOrd="1" destOrd="0" parTransId="{39337276-4CE7-450D-B9B4-3D72FF726A74}" sibTransId="{D1FFDF61-EB7A-4511-8FBD-24E66236F809}"/>
    <dgm:cxn modelId="{10320145-0813-436E-9709-A974E404CDE1}" srcId="{087CD7AD-4D4F-4719-9216-9D03A0BD7638}" destId="{9DCEF16A-4364-4B8E-BA2A-FAF8037CAE7F}" srcOrd="0" destOrd="0" parTransId="{F9861A07-0D40-4A37-AE03-AB56A61096BD}" sibTransId="{CF12ADEE-D01C-4826-8C3E-9EAA9B2077CF}"/>
    <dgm:cxn modelId="{AE577045-3B91-4E6E-B791-C0BECC60A2E2}" type="presOf" srcId="{9DCEF16A-4364-4B8E-BA2A-FAF8037CAE7F}" destId="{23712FA9-B646-481C-AC46-6BA94086046F}" srcOrd="0" destOrd="0" presId="urn:microsoft.com/office/officeart/2005/8/layout/process4"/>
    <dgm:cxn modelId="{0A1522BC-A0DE-4428-AD8D-F58574BD2F65}" srcId="{087CD7AD-4D4F-4719-9216-9D03A0BD7638}" destId="{E64CD8A4-BC0D-4997-AEC0-9B8D145E6F79}" srcOrd="2" destOrd="0" parTransId="{4C5AB988-979C-4040-8566-D0556B5287A0}" sibTransId="{8697D009-D3F9-43C4-9AC1-2BCE4BD00974}"/>
    <dgm:cxn modelId="{0B3E89C9-3106-4410-B438-7C394E6BCBE2}" type="presOf" srcId="{03E1F4E5-0F52-4C0D-9613-6EED332FE1F6}" destId="{59AEF2F4-1E07-4EA0-8165-54CE66505DAE}" srcOrd="0" destOrd="0" presId="urn:microsoft.com/office/officeart/2005/8/layout/process4"/>
    <dgm:cxn modelId="{8C9210E3-58A1-48D3-A65E-41A364EFD623}" type="presOf" srcId="{E64CD8A4-BC0D-4997-AEC0-9B8D145E6F79}" destId="{C4B7C4BD-687B-441A-A64D-63F53CCCB9C4}" srcOrd="0" destOrd="0" presId="urn:microsoft.com/office/officeart/2005/8/layout/process4"/>
    <dgm:cxn modelId="{25880AC0-8661-46DA-8489-65B7A1AF515A}" type="presParOf" srcId="{D767D64E-4D7D-4563-A9EC-92F982E3CE72}" destId="{F2B63B3F-AB50-4FD2-A427-D7796DA01848}" srcOrd="0" destOrd="0" presId="urn:microsoft.com/office/officeart/2005/8/layout/process4"/>
    <dgm:cxn modelId="{F1270D9F-1E2D-4E91-86D6-037F4350F180}" type="presParOf" srcId="{F2B63B3F-AB50-4FD2-A427-D7796DA01848}" destId="{C4B7C4BD-687B-441A-A64D-63F53CCCB9C4}" srcOrd="0" destOrd="0" presId="urn:microsoft.com/office/officeart/2005/8/layout/process4"/>
    <dgm:cxn modelId="{040AE162-B812-4801-80FA-340E9C931E18}" type="presParOf" srcId="{D767D64E-4D7D-4563-A9EC-92F982E3CE72}" destId="{AAC3E4B7-C6F8-40B6-ADB9-F42CFD960F2E}" srcOrd="1" destOrd="0" presId="urn:microsoft.com/office/officeart/2005/8/layout/process4"/>
    <dgm:cxn modelId="{E683B8C9-CDDB-451B-BDE5-6088BBF910A7}" type="presParOf" srcId="{D767D64E-4D7D-4563-A9EC-92F982E3CE72}" destId="{749874C2-A9C2-4025-A5DC-92837343A0C2}" srcOrd="2" destOrd="0" presId="urn:microsoft.com/office/officeart/2005/8/layout/process4"/>
    <dgm:cxn modelId="{73F9244C-A7D3-4A38-B814-8D1232E34393}" type="presParOf" srcId="{749874C2-A9C2-4025-A5DC-92837343A0C2}" destId="{59AEF2F4-1E07-4EA0-8165-54CE66505DAE}" srcOrd="0" destOrd="0" presId="urn:microsoft.com/office/officeart/2005/8/layout/process4"/>
    <dgm:cxn modelId="{C5C303A7-A790-4ABE-8F55-C8D88F1CAB86}" type="presParOf" srcId="{D767D64E-4D7D-4563-A9EC-92F982E3CE72}" destId="{8FF5E0AB-DBC0-412B-88AF-46045CD0BCBD}" srcOrd="3" destOrd="0" presId="urn:microsoft.com/office/officeart/2005/8/layout/process4"/>
    <dgm:cxn modelId="{70DA154F-920A-401E-A99D-3DBD1788E5F2}" type="presParOf" srcId="{D767D64E-4D7D-4563-A9EC-92F982E3CE72}" destId="{22578D9D-2771-47FA-A76A-A6CDB991B2A9}" srcOrd="4" destOrd="0" presId="urn:microsoft.com/office/officeart/2005/8/layout/process4"/>
    <dgm:cxn modelId="{F05C237F-888D-4611-82D8-B4C2ECBB99FE}" type="presParOf" srcId="{22578D9D-2771-47FA-A76A-A6CDB991B2A9}" destId="{23712FA9-B646-481C-AC46-6BA94086046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745DE1A-E4C9-47FC-8185-D2E5138EE2F3}"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06FD9C05-2031-4DD3-AE86-93C147D41543}">
      <dgm:prSet/>
      <dgm:spPr>
        <a:effectLst/>
      </dgm:spPr>
      <dgm:t>
        <a:bodyPr/>
        <a:lstStyle/>
        <a:p>
          <a:pPr>
            <a:lnSpc>
              <a:spcPct val="100000"/>
            </a:lnSpc>
          </a:pPr>
          <a:r>
            <a:rPr lang="en-GB" dirty="0"/>
            <a:t>Air at very low temperatures (-40</a:t>
          </a:r>
          <a:r>
            <a:rPr lang="en-US" dirty="0">
              <a:latin typeface="Arial" panose="020B0604020202020204" pitchFamily="34" charset="0"/>
            </a:rPr>
            <a:t>º</a:t>
          </a:r>
          <a:r>
            <a:rPr lang="en-US" dirty="0"/>
            <a:t>C)</a:t>
          </a:r>
          <a:r>
            <a:rPr lang="en-GB" dirty="0"/>
            <a:t> is circulated at high speeds up to 3m/s.</a:t>
          </a:r>
          <a:endParaRPr lang="en-US" dirty="0"/>
        </a:p>
      </dgm:t>
    </dgm:pt>
    <dgm:pt modelId="{14F32D0E-B007-43B3-81C3-C00004753E4F}" type="parTrans" cxnId="{8DC82864-72AD-49DB-8122-06DD41AA7134}">
      <dgm:prSet/>
      <dgm:spPr/>
      <dgm:t>
        <a:bodyPr/>
        <a:lstStyle/>
        <a:p>
          <a:endParaRPr lang="en-US"/>
        </a:p>
      </dgm:t>
    </dgm:pt>
    <dgm:pt modelId="{107502B3-D261-4C6F-B88C-8F0F23B36094}" type="sibTrans" cxnId="{8DC82864-72AD-49DB-8122-06DD41AA7134}">
      <dgm:prSet/>
      <dgm:spPr/>
      <dgm:t>
        <a:bodyPr/>
        <a:lstStyle/>
        <a:p>
          <a:endParaRPr lang="en-US"/>
        </a:p>
      </dgm:t>
    </dgm:pt>
    <dgm:pt modelId="{D0D1105E-826D-42CA-98A8-B4D213915CAA}">
      <dgm:prSet/>
      <dgm:spPr/>
      <dgm:t>
        <a:bodyPr/>
        <a:lstStyle/>
        <a:p>
          <a:pPr>
            <a:lnSpc>
              <a:spcPct val="100000"/>
            </a:lnSpc>
          </a:pPr>
          <a:r>
            <a:rPr lang="en-GB" dirty="0"/>
            <a:t>Ensuring that freezing through the critical -1</a:t>
          </a:r>
          <a:r>
            <a:rPr lang="en-US" dirty="0">
              <a:latin typeface="Arial" panose="020B0604020202020204" pitchFamily="34" charset="0"/>
            </a:rPr>
            <a:t>º</a:t>
          </a:r>
          <a:r>
            <a:rPr lang="en-US" dirty="0"/>
            <a:t>C to -4</a:t>
          </a:r>
          <a:r>
            <a:rPr lang="en-US" dirty="0">
              <a:latin typeface="Arial" panose="020B0604020202020204" pitchFamily="34" charset="0"/>
            </a:rPr>
            <a:t>º</a:t>
          </a:r>
          <a:r>
            <a:rPr lang="en-US" dirty="0"/>
            <a:t>C range is quick. </a:t>
          </a:r>
          <a:endParaRPr lang="en-GB" dirty="0"/>
        </a:p>
      </dgm:t>
    </dgm:pt>
    <dgm:pt modelId="{D5696E9B-4468-4BE4-B3D6-4D1B4335382A}" type="parTrans" cxnId="{0AAE6ABC-8C47-4502-B10C-80BE1BB2EA45}">
      <dgm:prSet/>
      <dgm:spPr/>
      <dgm:t>
        <a:bodyPr/>
        <a:lstStyle/>
        <a:p>
          <a:endParaRPr lang="en-GB"/>
        </a:p>
      </dgm:t>
    </dgm:pt>
    <dgm:pt modelId="{36D9C58F-F649-4E04-89A6-B20AA5EC1E08}" type="sibTrans" cxnId="{0AAE6ABC-8C47-4502-B10C-80BE1BB2EA45}">
      <dgm:prSet/>
      <dgm:spPr/>
      <dgm:t>
        <a:bodyPr/>
        <a:lstStyle/>
        <a:p>
          <a:endParaRPr lang="en-GB"/>
        </a:p>
      </dgm:t>
    </dgm:pt>
    <dgm:pt modelId="{F75E4D6A-A494-46CD-9CFF-C9F140066495}">
      <dgm:prSet/>
      <dgm:spPr>
        <a:effectLst/>
      </dgm:spPr>
      <dgm:t>
        <a:bodyPr/>
        <a:lstStyle/>
        <a:p>
          <a:pPr>
            <a:lnSpc>
              <a:spcPct val="100000"/>
            </a:lnSpc>
          </a:pPr>
          <a:r>
            <a:rPr lang="en-US" dirty="0"/>
            <a:t>Prevents large ice crystals forming and so preserves the quality of the product. </a:t>
          </a:r>
          <a:endParaRPr lang="en-GB" dirty="0"/>
        </a:p>
      </dgm:t>
    </dgm:pt>
    <dgm:pt modelId="{DBEDC247-671F-4E4D-8FB0-828FB93BD0BC}" type="parTrans" cxnId="{0BA81246-48D1-46B1-A015-7D8C13B11397}">
      <dgm:prSet/>
      <dgm:spPr/>
      <dgm:t>
        <a:bodyPr/>
        <a:lstStyle/>
        <a:p>
          <a:endParaRPr lang="en-GB"/>
        </a:p>
      </dgm:t>
    </dgm:pt>
    <dgm:pt modelId="{8A8E6B12-497C-4EE8-80D3-9AF6A4729470}" type="sibTrans" cxnId="{0BA81246-48D1-46B1-A015-7D8C13B11397}">
      <dgm:prSet/>
      <dgm:spPr/>
      <dgm:t>
        <a:bodyPr/>
        <a:lstStyle/>
        <a:p>
          <a:endParaRPr lang="en-GB"/>
        </a:p>
      </dgm:t>
    </dgm:pt>
    <dgm:pt modelId="{5366C8B7-E39A-4730-9D89-5C8C5F2D96CB}" type="pres">
      <dgm:prSet presAssocID="{4745DE1A-E4C9-47FC-8185-D2E5138EE2F3}" presName="root" presStyleCnt="0">
        <dgm:presLayoutVars>
          <dgm:dir/>
          <dgm:resizeHandles val="exact"/>
        </dgm:presLayoutVars>
      </dgm:prSet>
      <dgm:spPr/>
    </dgm:pt>
    <dgm:pt modelId="{BC298DD5-7AE3-4E2D-8124-12A521BD1D8C}" type="pres">
      <dgm:prSet presAssocID="{06FD9C05-2031-4DD3-AE86-93C147D41543}" presName="compNode" presStyleCnt="0"/>
      <dgm:spPr/>
    </dgm:pt>
    <dgm:pt modelId="{7E9D26D8-8B4C-42B4-8B56-EBD156DE0A95}" type="pres">
      <dgm:prSet presAssocID="{06FD9C05-2031-4DD3-AE86-93C147D41543}" presName="bgRect" presStyleLbl="bgShp" presStyleIdx="0" presStyleCnt="3"/>
      <dgm:spPr>
        <a:effectLst/>
      </dgm:spPr>
    </dgm:pt>
    <dgm:pt modelId="{955D5694-5C75-4E83-812B-E12F8188E778}" type="pres">
      <dgm:prSet presAssocID="{06FD9C05-2031-4DD3-AE86-93C147D41543}" presName="iconRect" presStyleLbl="node1" presStyleIdx="0" presStyleCnt="3" custFlipVer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Windy with solid fill"/>
        </a:ext>
      </dgm:extLst>
    </dgm:pt>
    <dgm:pt modelId="{9A074AAD-BD64-40CB-8114-43D26F94E83F}" type="pres">
      <dgm:prSet presAssocID="{06FD9C05-2031-4DD3-AE86-93C147D41543}" presName="spaceRect" presStyleCnt="0"/>
      <dgm:spPr/>
    </dgm:pt>
    <dgm:pt modelId="{FC17FEE3-41CD-41D4-8AD0-97ECAC87C845}" type="pres">
      <dgm:prSet presAssocID="{06FD9C05-2031-4DD3-AE86-93C147D41543}" presName="parTx" presStyleLbl="revTx" presStyleIdx="0" presStyleCnt="3">
        <dgm:presLayoutVars>
          <dgm:chMax val="0"/>
          <dgm:chPref val="0"/>
        </dgm:presLayoutVars>
      </dgm:prSet>
      <dgm:spPr/>
    </dgm:pt>
    <dgm:pt modelId="{54DFDC27-3E9A-483B-9E32-4F120B0BE28F}" type="pres">
      <dgm:prSet presAssocID="{107502B3-D261-4C6F-B88C-8F0F23B36094}" presName="sibTrans" presStyleCnt="0"/>
      <dgm:spPr/>
    </dgm:pt>
    <dgm:pt modelId="{9E009CDC-CFD7-4B82-8028-23C8227ADBBE}" type="pres">
      <dgm:prSet presAssocID="{D0D1105E-826D-42CA-98A8-B4D213915CAA}" presName="compNode" presStyleCnt="0"/>
      <dgm:spPr/>
    </dgm:pt>
    <dgm:pt modelId="{3EAE82CA-927A-415B-9A01-AF1501022F83}" type="pres">
      <dgm:prSet presAssocID="{D0D1105E-826D-42CA-98A8-B4D213915CAA}" presName="bgRect" presStyleLbl="bgShp" presStyleIdx="1" presStyleCnt="3"/>
      <dgm:spPr>
        <a:effectLst/>
      </dgm:spPr>
    </dgm:pt>
    <dgm:pt modelId="{50D51E4E-F45C-42D1-94FE-7313656B8F2C}" type="pres">
      <dgm:prSet presAssocID="{D0D1105E-826D-42CA-98A8-B4D213915CAA}"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8CEE9858-0E88-4FB5-8229-0A9E31D3D7DE}" type="pres">
      <dgm:prSet presAssocID="{D0D1105E-826D-42CA-98A8-B4D213915CAA}" presName="spaceRect" presStyleCnt="0"/>
      <dgm:spPr/>
    </dgm:pt>
    <dgm:pt modelId="{D2EA1261-0712-4FC6-B1E8-233ABB07856D}" type="pres">
      <dgm:prSet presAssocID="{D0D1105E-826D-42CA-98A8-B4D213915CAA}" presName="parTx" presStyleLbl="revTx" presStyleIdx="1" presStyleCnt="3">
        <dgm:presLayoutVars>
          <dgm:chMax val="0"/>
          <dgm:chPref val="0"/>
        </dgm:presLayoutVars>
      </dgm:prSet>
      <dgm:spPr/>
    </dgm:pt>
    <dgm:pt modelId="{7BEB602F-69FB-4D39-B5A5-58983955DD84}" type="pres">
      <dgm:prSet presAssocID="{36D9C58F-F649-4E04-89A6-B20AA5EC1E08}" presName="sibTrans" presStyleCnt="0"/>
      <dgm:spPr/>
    </dgm:pt>
    <dgm:pt modelId="{019DC435-F868-4F3A-9D81-9852645ABF17}" type="pres">
      <dgm:prSet presAssocID="{F75E4D6A-A494-46CD-9CFF-C9F140066495}" presName="compNode" presStyleCnt="0"/>
      <dgm:spPr/>
    </dgm:pt>
    <dgm:pt modelId="{B1C8835E-748F-45FC-AF60-ECECD3F5B756}" type="pres">
      <dgm:prSet presAssocID="{F75E4D6A-A494-46CD-9CFF-C9F140066495}" presName="bgRect" presStyleLbl="bgShp" presStyleIdx="2" presStyleCnt="3"/>
      <dgm:spPr>
        <a:effectLst/>
      </dgm:spPr>
    </dgm:pt>
    <dgm:pt modelId="{EF41B7DC-B0F3-4BB5-9E3C-C22B3D53C72A}" type="pres">
      <dgm:prSet presAssocID="{F75E4D6A-A494-46CD-9CFF-C9F140066495}" presName="iconRect" presStyleLbl="node1" presStyleIdx="2"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5A1277C2-6D00-4CAF-BD96-2ACB5103D8F3}" type="pres">
      <dgm:prSet presAssocID="{F75E4D6A-A494-46CD-9CFF-C9F140066495}" presName="spaceRect" presStyleCnt="0"/>
      <dgm:spPr/>
    </dgm:pt>
    <dgm:pt modelId="{A287E8EF-FF91-40B2-93F3-786D5588A6F8}" type="pres">
      <dgm:prSet presAssocID="{F75E4D6A-A494-46CD-9CFF-C9F140066495}" presName="parTx" presStyleLbl="revTx" presStyleIdx="2" presStyleCnt="3">
        <dgm:presLayoutVars>
          <dgm:chMax val="0"/>
          <dgm:chPref val="0"/>
        </dgm:presLayoutVars>
      </dgm:prSet>
      <dgm:spPr/>
    </dgm:pt>
  </dgm:ptLst>
  <dgm:cxnLst>
    <dgm:cxn modelId="{8DC82864-72AD-49DB-8122-06DD41AA7134}" srcId="{4745DE1A-E4C9-47FC-8185-D2E5138EE2F3}" destId="{06FD9C05-2031-4DD3-AE86-93C147D41543}" srcOrd="0" destOrd="0" parTransId="{14F32D0E-B007-43B3-81C3-C00004753E4F}" sibTransId="{107502B3-D261-4C6F-B88C-8F0F23B36094}"/>
    <dgm:cxn modelId="{0BA81246-48D1-46B1-A015-7D8C13B11397}" srcId="{4745DE1A-E4C9-47FC-8185-D2E5138EE2F3}" destId="{F75E4D6A-A494-46CD-9CFF-C9F140066495}" srcOrd="2" destOrd="0" parTransId="{DBEDC247-671F-4E4D-8FB0-828FB93BD0BC}" sibTransId="{8A8E6B12-497C-4EE8-80D3-9AF6A4729470}"/>
    <dgm:cxn modelId="{307A3B7A-9DC6-4202-B1B1-F74DE8C611F9}" type="presOf" srcId="{F75E4D6A-A494-46CD-9CFF-C9F140066495}" destId="{A287E8EF-FF91-40B2-93F3-786D5588A6F8}" srcOrd="0" destOrd="0" presId="urn:microsoft.com/office/officeart/2018/2/layout/IconVerticalSolidList"/>
    <dgm:cxn modelId="{2FD5559B-DB4D-4A98-AF69-C523AD08B861}" type="presOf" srcId="{4745DE1A-E4C9-47FC-8185-D2E5138EE2F3}" destId="{5366C8B7-E39A-4730-9D89-5C8C5F2D96CB}" srcOrd="0" destOrd="0" presId="urn:microsoft.com/office/officeart/2018/2/layout/IconVerticalSolidList"/>
    <dgm:cxn modelId="{0FF8C5B9-8945-4CFF-ABE5-950AD0C4FE48}" type="presOf" srcId="{06FD9C05-2031-4DD3-AE86-93C147D41543}" destId="{FC17FEE3-41CD-41D4-8AD0-97ECAC87C845}" srcOrd="0" destOrd="0" presId="urn:microsoft.com/office/officeart/2018/2/layout/IconVerticalSolidList"/>
    <dgm:cxn modelId="{0AAE6ABC-8C47-4502-B10C-80BE1BB2EA45}" srcId="{4745DE1A-E4C9-47FC-8185-D2E5138EE2F3}" destId="{D0D1105E-826D-42CA-98A8-B4D213915CAA}" srcOrd="1" destOrd="0" parTransId="{D5696E9B-4468-4BE4-B3D6-4D1B4335382A}" sibTransId="{36D9C58F-F649-4E04-89A6-B20AA5EC1E08}"/>
    <dgm:cxn modelId="{CA38D8F1-15F7-4793-9D83-5422A75F9A4F}" type="presOf" srcId="{D0D1105E-826D-42CA-98A8-B4D213915CAA}" destId="{D2EA1261-0712-4FC6-B1E8-233ABB07856D}" srcOrd="0" destOrd="0" presId="urn:microsoft.com/office/officeart/2018/2/layout/IconVerticalSolidList"/>
    <dgm:cxn modelId="{F3DC39D0-6105-4CC7-B6CC-32724C442B79}" type="presParOf" srcId="{5366C8B7-E39A-4730-9D89-5C8C5F2D96CB}" destId="{BC298DD5-7AE3-4E2D-8124-12A521BD1D8C}" srcOrd="0" destOrd="0" presId="urn:microsoft.com/office/officeart/2018/2/layout/IconVerticalSolidList"/>
    <dgm:cxn modelId="{FA867BA6-10A0-4445-B892-4DC629E9D0A5}" type="presParOf" srcId="{BC298DD5-7AE3-4E2D-8124-12A521BD1D8C}" destId="{7E9D26D8-8B4C-42B4-8B56-EBD156DE0A95}" srcOrd="0" destOrd="0" presId="urn:microsoft.com/office/officeart/2018/2/layout/IconVerticalSolidList"/>
    <dgm:cxn modelId="{09CCC189-7E36-4622-8500-259AF021AC01}" type="presParOf" srcId="{BC298DD5-7AE3-4E2D-8124-12A521BD1D8C}" destId="{955D5694-5C75-4E83-812B-E12F8188E778}" srcOrd="1" destOrd="0" presId="urn:microsoft.com/office/officeart/2018/2/layout/IconVerticalSolidList"/>
    <dgm:cxn modelId="{CFFD97B5-45C2-417D-9596-D072429D5E70}" type="presParOf" srcId="{BC298DD5-7AE3-4E2D-8124-12A521BD1D8C}" destId="{9A074AAD-BD64-40CB-8114-43D26F94E83F}" srcOrd="2" destOrd="0" presId="urn:microsoft.com/office/officeart/2018/2/layout/IconVerticalSolidList"/>
    <dgm:cxn modelId="{581BB35E-225C-49C2-AF4E-3069F0C9F335}" type="presParOf" srcId="{BC298DD5-7AE3-4E2D-8124-12A521BD1D8C}" destId="{FC17FEE3-41CD-41D4-8AD0-97ECAC87C845}" srcOrd="3" destOrd="0" presId="urn:microsoft.com/office/officeart/2018/2/layout/IconVerticalSolidList"/>
    <dgm:cxn modelId="{7FBC4734-DC9F-407B-8F7C-24823C392C1C}" type="presParOf" srcId="{5366C8B7-E39A-4730-9D89-5C8C5F2D96CB}" destId="{54DFDC27-3E9A-483B-9E32-4F120B0BE28F}" srcOrd="1" destOrd="0" presId="urn:microsoft.com/office/officeart/2018/2/layout/IconVerticalSolidList"/>
    <dgm:cxn modelId="{BB3B9D86-EBBA-4105-989A-7947F20E0100}" type="presParOf" srcId="{5366C8B7-E39A-4730-9D89-5C8C5F2D96CB}" destId="{9E009CDC-CFD7-4B82-8028-23C8227ADBBE}" srcOrd="2" destOrd="0" presId="urn:microsoft.com/office/officeart/2018/2/layout/IconVerticalSolidList"/>
    <dgm:cxn modelId="{3819498E-D2C3-45D2-9961-982EAAA7B7BD}" type="presParOf" srcId="{9E009CDC-CFD7-4B82-8028-23C8227ADBBE}" destId="{3EAE82CA-927A-415B-9A01-AF1501022F83}" srcOrd="0" destOrd="0" presId="urn:microsoft.com/office/officeart/2018/2/layout/IconVerticalSolidList"/>
    <dgm:cxn modelId="{1AEDA43F-C9F0-4544-B3E1-E149B2FDAA32}" type="presParOf" srcId="{9E009CDC-CFD7-4B82-8028-23C8227ADBBE}" destId="{50D51E4E-F45C-42D1-94FE-7313656B8F2C}" srcOrd="1" destOrd="0" presId="urn:microsoft.com/office/officeart/2018/2/layout/IconVerticalSolidList"/>
    <dgm:cxn modelId="{8E7DFB97-8F97-4D5D-A96A-2C3B8918BC6B}" type="presParOf" srcId="{9E009CDC-CFD7-4B82-8028-23C8227ADBBE}" destId="{8CEE9858-0E88-4FB5-8229-0A9E31D3D7DE}" srcOrd="2" destOrd="0" presId="urn:microsoft.com/office/officeart/2018/2/layout/IconVerticalSolidList"/>
    <dgm:cxn modelId="{0FCD4927-B7EC-4FCD-84FF-9947E088D4AE}" type="presParOf" srcId="{9E009CDC-CFD7-4B82-8028-23C8227ADBBE}" destId="{D2EA1261-0712-4FC6-B1E8-233ABB07856D}" srcOrd="3" destOrd="0" presId="urn:microsoft.com/office/officeart/2018/2/layout/IconVerticalSolidList"/>
    <dgm:cxn modelId="{3E97329D-9A87-45D3-A2A7-45F263390F67}" type="presParOf" srcId="{5366C8B7-E39A-4730-9D89-5C8C5F2D96CB}" destId="{7BEB602F-69FB-4D39-B5A5-58983955DD84}" srcOrd="3" destOrd="0" presId="urn:microsoft.com/office/officeart/2018/2/layout/IconVerticalSolidList"/>
    <dgm:cxn modelId="{1C7EC230-81A8-4574-BF68-2E976E09E2FF}" type="presParOf" srcId="{5366C8B7-E39A-4730-9D89-5C8C5F2D96CB}" destId="{019DC435-F868-4F3A-9D81-9852645ABF17}" srcOrd="4" destOrd="0" presId="urn:microsoft.com/office/officeart/2018/2/layout/IconVerticalSolidList"/>
    <dgm:cxn modelId="{A075ED97-2132-4618-8BBE-58109034AE9E}" type="presParOf" srcId="{019DC435-F868-4F3A-9D81-9852645ABF17}" destId="{B1C8835E-748F-45FC-AF60-ECECD3F5B756}" srcOrd="0" destOrd="0" presId="urn:microsoft.com/office/officeart/2018/2/layout/IconVerticalSolidList"/>
    <dgm:cxn modelId="{65A3B494-DA25-4F50-A1C3-3CB7967EEB86}" type="presParOf" srcId="{019DC435-F868-4F3A-9D81-9852645ABF17}" destId="{EF41B7DC-B0F3-4BB5-9E3C-C22B3D53C72A}" srcOrd="1" destOrd="0" presId="urn:microsoft.com/office/officeart/2018/2/layout/IconVerticalSolidList"/>
    <dgm:cxn modelId="{4AB7A14E-F112-4766-B251-AEBFF8A2A20E}" type="presParOf" srcId="{019DC435-F868-4F3A-9D81-9852645ABF17}" destId="{5A1277C2-6D00-4CAF-BD96-2ACB5103D8F3}" srcOrd="2" destOrd="0" presId="urn:microsoft.com/office/officeart/2018/2/layout/IconVerticalSolidList"/>
    <dgm:cxn modelId="{D4E5957C-079C-4661-B720-7088D006799E}" type="presParOf" srcId="{019DC435-F868-4F3A-9D81-9852645ABF17}" destId="{A287E8EF-FF91-40B2-93F3-786D5588A6F8}" srcOrd="3" destOrd="0" presId="urn:microsoft.com/office/officeart/2018/2/layout/IconVerticalSolidList"/>
  </dgm:cxnLst>
  <dgm:bg>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745DE1A-E4C9-47FC-8185-D2E5138EE2F3}"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06FD9C05-2031-4DD3-AE86-93C147D41543}">
      <dgm:prSet custT="1"/>
      <dgm:spPr/>
      <dgm:t>
        <a:bodyPr/>
        <a:lstStyle/>
        <a:p>
          <a:pPr>
            <a:lnSpc>
              <a:spcPct val="100000"/>
            </a:lnSpc>
          </a:pPr>
          <a:r>
            <a:rPr lang="en-GB" sz="1600" dirty="0"/>
            <a:t>A spiral IQF employs a conveyor belt system that is constructed in a vertical spiral tower configuration, the conveyor belt wrapping around a central drive tower. Allowing high volume production due to the compact footprint. </a:t>
          </a:r>
          <a:endParaRPr lang="en-US" sz="1600" dirty="0"/>
        </a:p>
      </dgm:t>
    </dgm:pt>
    <dgm:pt modelId="{14F32D0E-B007-43B3-81C3-C00004753E4F}" type="parTrans" cxnId="{8DC82864-72AD-49DB-8122-06DD41AA7134}">
      <dgm:prSet/>
      <dgm:spPr/>
      <dgm:t>
        <a:bodyPr/>
        <a:lstStyle/>
        <a:p>
          <a:endParaRPr lang="en-US" sz="1600"/>
        </a:p>
      </dgm:t>
    </dgm:pt>
    <dgm:pt modelId="{107502B3-D261-4C6F-B88C-8F0F23B36094}" type="sibTrans" cxnId="{8DC82864-72AD-49DB-8122-06DD41AA7134}">
      <dgm:prSet/>
      <dgm:spPr/>
      <dgm:t>
        <a:bodyPr/>
        <a:lstStyle/>
        <a:p>
          <a:endParaRPr lang="en-US" sz="1600"/>
        </a:p>
      </dgm:t>
    </dgm:pt>
    <dgm:pt modelId="{8B1E9957-52F3-44FA-8BD2-54F8D9165A79}">
      <dgm:prSet custT="1"/>
      <dgm:spPr/>
      <dgm:t>
        <a:bodyPr/>
        <a:lstStyle/>
        <a:p>
          <a:pPr>
            <a:lnSpc>
              <a:spcPct val="100000"/>
            </a:lnSpc>
          </a:pPr>
          <a:r>
            <a:rPr lang="en-GB" sz="1600" dirty="0"/>
            <a:t>Can be single or double spiral configuration.</a:t>
          </a:r>
        </a:p>
      </dgm:t>
    </dgm:pt>
    <dgm:pt modelId="{09F13943-CBE6-4397-9104-74749888D547}" type="parTrans" cxnId="{D5CD319E-3790-4B14-9F7D-F445D528C272}">
      <dgm:prSet/>
      <dgm:spPr/>
      <dgm:t>
        <a:bodyPr/>
        <a:lstStyle/>
        <a:p>
          <a:endParaRPr lang="en-GB" sz="1600"/>
        </a:p>
      </dgm:t>
    </dgm:pt>
    <dgm:pt modelId="{122E9921-AEC2-4080-ABC2-D2A8F53631FA}" type="sibTrans" cxnId="{D5CD319E-3790-4B14-9F7D-F445D528C272}">
      <dgm:prSet/>
      <dgm:spPr/>
      <dgm:t>
        <a:bodyPr/>
        <a:lstStyle/>
        <a:p>
          <a:endParaRPr lang="en-GB" sz="1600"/>
        </a:p>
      </dgm:t>
    </dgm:pt>
    <dgm:pt modelId="{8C94A395-A870-42A5-928F-6A00843C79AE}">
      <dgm:prSet custT="1"/>
      <dgm:spPr/>
      <dgm:t>
        <a:bodyPr/>
        <a:lstStyle/>
        <a:p>
          <a:pPr>
            <a:lnSpc>
              <a:spcPct val="100000"/>
            </a:lnSpc>
          </a:pPr>
          <a:r>
            <a:rPr lang="en-GB" sz="1600" dirty="0"/>
            <a:t>Product enters at the bottom and exits at the top.</a:t>
          </a:r>
        </a:p>
      </dgm:t>
    </dgm:pt>
    <dgm:pt modelId="{392E5F63-3969-4A3F-BC37-3CC8E03EE330}" type="parTrans" cxnId="{DFE6E60A-D467-400A-8167-545A9520C4AA}">
      <dgm:prSet/>
      <dgm:spPr/>
      <dgm:t>
        <a:bodyPr/>
        <a:lstStyle/>
        <a:p>
          <a:endParaRPr lang="en-GB" sz="1600"/>
        </a:p>
      </dgm:t>
    </dgm:pt>
    <dgm:pt modelId="{00A4357C-188C-49EE-B43D-FC86365F30B2}" type="sibTrans" cxnId="{DFE6E60A-D467-400A-8167-545A9520C4AA}">
      <dgm:prSet/>
      <dgm:spPr/>
      <dgm:t>
        <a:bodyPr/>
        <a:lstStyle/>
        <a:p>
          <a:endParaRPr lang="en-GB" sz="1600"/>
        </a:p>
      </dgm:t>
    </dgm:pt>
    <dgm:pt modelId="{B7033BBD-DA1A-421C-8858-ADDC59E1C2B2}">
      <dgm:prSet custT="1"/>
      <dgm:spPr/>
      <dgm:t>
        <a:bodyPr/>
        <a:lstStyle/>
        <a:p>
          <a:pPr>
            <a:lnSpc>
              <a:spcPct val="100000"/>
            </a:lnSpc>
          </a:pPr>
          <a:r>
            <a:rPr lang="en-US" sz="1600" dirty="0"/>
            <a:t>Air flow can be counter-current to the belt direction or from the top and bottom.</a:t>
          </a:r>
          <a:endParaRPr lang="en-GB" sz="1600" dirty="0"/>
        </a:p>
      </dgm:t>
    </dgm:pt>
    <dgm:pt modelId="{FF4F412C-E56C-4185-BD85-6F2CF0B7AADD}" type="parTrans" cxnId="{D5C9A5CA-9571-4E6A-B8CC-D0BCCCC61DCE}">
      <dgm:prSet/>
      <dgm:spPr/>
      <dgm:t>
        <a:bodyPr/>
        <a:lstStyle/>
        <a:p>
          <a:endParaRPr lang="en-GB" sz="1600"/>
        </a:p>
      </dgm:t>
    </dgm:pt>
    <dgm:pt modelId="{FEC4C5D1-B2C2-422B-8BCD-B5F5B80F92A0}" type="sibTrans" cxnId="{D5C9A5CA-9571-4E6A-B8CC-D0BCCCC61DCE}">
      <dgm:prSet/>
      <dgm:spPr/>
      <dgm:t>
        <a:bodyPr/>
        <a:lstStyle/>
        <a:p>
          <a:endParaRPr lang="en-GB" sz="1600"/>
        </a:p>
      </dgm:t>
    </dgm:pt>
    <dgm:pt modelId="{5366C8B7-E39A-4730-9D89-5C8C5F2D96CB}" type="pres">
      <dgm:prSet presAssocID="{4745DE1A-E4C9-47FC-8185-D2E5138EE2F3}" presName="root" presStyleCnt="0">
        <dgm:presLayoutVars>
          <dgm:dir/>
          <dgm:resizeHandles val="exact"/>
        </dgm:presLayoutVars>
      </dgm:prSet>
      <dgm:spPr/>
    </dgm:pt>
    <dgm:pt modelId="{BC298DD5-7AE3-4E2D-8124-12A521BD1D8C}" type="pres">
      <dgm:prSet presAssocID="{06FD9C05-2031-4DD3-AE86-93C147D41543}" presName="compNode" presStyleCnt="0"/>
      <dgm:spPr/>
    </dgm:pt>
    <dgm:pt modelId="{7E9D26D8-8B4C-42B4-8B56-EBD156DE0A95}" type="pres">
      <dgm:prSet presAssocID="{06FD9C05-2031-4DD3-AE86-93C147D41543}" presName="bgRect" presStyleLbl="bgShp" presStyleIdx="0" presStyleCnt="4"/>
      <dgm:spPr>
        <a:effectLst/>
      </dgm:spPr>
    </dgm:pt>
    <dgm:pt modelId="{955D5694-5C75-4E83-812B-E12F8188E778}" type="pres">
      <dgm:prSet presAssocID="{06FD9C05-2031-4DD3-AE86-93C147D41543}" presName="iconRect" presStyleLbl="node1" presStyleIdx="0" presStyleCnt="4" custFlipVer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9A074AAD-BD64-40CB-8114-43D26F94E83F}" type="pres">
      <dgm:prSet presAssocID="{06FD9C05-2031-4DD3-AE86-93C147D41543}" presName="spaceRect" presStyleCnt="0"/>
      <dgm:spPr/>
    </dgm:pt>
    <dgm:pt modelId="{FC17FEE3-41CD-41D4-8AD0-97ECAC87C845}" type="pres">
      <dgm:prSet presAssocID="{06FD9C05-2031-4DD3-AE86-93C147D41543}" presName="parTx" presStyleLbl="revTx" presStyleIdx="0" presStyleCnt="4">
        <dgm:presLayoutVars>
          <dgm:chMax val="0"/>
          <dgm:chPref val="0"/>
        </dgm:presLayoutVars>
      </dgm:prSet>
      <dgm:spPr/>
    </dgm:pt>
    <dgm:pt modelId="{6FC4DFF6-AA47-40DF-A663-988AB8C75A56}" type="pres">
      <dgm:prSet presAssocID="{107502B3-D261-4C6F-B88C-8F0F23B36094}" presName="sibTrans" presStyleCnt="0"/>
      <dgm:spPr/>
    </dgm:pt>
    <dgm:pt modelId="{35458982-2361-4D4D-8F2F-AD681A5FDAD5}" type="pres">
      <dgm:prSet presAssocID="{8B1E9957-52F3-44FA-8BD2-54F8D9165A79}" presName="compNode" presStyleCnt="0"/>
      <dgm:spPr/>
    </dgm:pt>
    <dgm:pt modelId="{CD015CB1-369B-48D6-8685-4B2EA917B8FD}" type="pres">
      <dgm:prSet presAssocID="{8B1E9957-52F3-44FA-8BD2-54F8D9165A79}" presName="bgRect" presStyleLbl="bgShp" presStyleIdx="1" presStyleCnt="4"/>
      <dgm:spPr>
        <a:effectLst/>
      </dgm:spPr>
    </dgm:pt>
    <dgm:pt modelId="{A59493FC-DFA3-46ED-BAF9-72866AC9C37A}" type="pres">
      <dgm:prSet presAssocID="{8B1E9957-52F3-44FA-8BD2-54F8D9165A79}" presName="iconRect" presStyleLbl="node1" presStyleIdx="1" presStyleCnt="4" custFlipVer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6FFBAF8E-FC3E-4CBA-9B47-35E712CF47A4}" type="pres">
      <dgm:prSet presAssocID="{8B1E9957-52F3-44FA-8BD2-54F8D9165A79}" presName="spaceRect" presStyleCnt="0"/>
      <dgm:spPr/>
    </dgm:pt>
    <dgm:pt modelId="{863EAEC9-A08A-4AD0-8E6E-F75C92243C97}" type="pres">
      <dgm:prSet presAssocID="{8B1E9957-52F3-44FA-8BD2-54F8D9165A79}" presName="parTx" presStyleLbl="revTx" presStyleIdx="1" presStyleCnt="4">
        <dgm:presLayoutVars>
          <dgm:chMax val="0"/>
          <dgm:chPref val="0"/>
        </dgm:presLayoutVars>
      </dgm:prSet>
      <dgm:spPr/>
    </dgm:pt>
    <dgm:pt modelId="{0AC8B1CA-C360-472C-8749-1F67405401F5}" type="pres">
      <dgm:prSet presAssocID="{122E9921-AEC2-4080-ABC2-D2A8F53631FA}" presName="sibTrans" presStyleCnt="0"/>
      <dgm:spPr/>
    </dgm:pt>
    <dgm:pt modelId="{367E2730-261A-484C-9B47-6E39D48FAE74}" type="pres">
      <dgm:prSet presAssocID="{8C94A395-A870-42A5-928F-6A00843C79AE}" presName="compNode" presStyleCnt="0"/>
      <dgm:spPr/>
    </dgm:pt>
    <dgm:pt modelId="{7DE091A9-4F0D-4A6E-A6EF-1F7297ECC3A7}" type="pres">
      <dgm:prSet presAssocID="{8C94A395-A870-42A5-928F-6A00843C79AE}" presName="bgRect" presStyleLbl="bgShp" presStyleIdx="2" presStyleCnt="4" custLinFactNeighborX="-968"/>
      <dgm:spPr>
        <a:effectLst/>
      </dgm:spPr>
    </dgm:pt>
    <dgm:pt modelId="{B15F8ED7-2465-4A7D-9B03-3DCECF0E51E7}" type="pres">
      <dgm:prSet presAssocID="{8C94A395-A870-42A5-928F-6A00843C79AE}" presName="iconRect" presStyleLbl="node1"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0BEFB98A-C796-413F-809E-73071AAD1D86}" type="pres">
      <dgm:prSet presAssocID="{8C94A395-A870-42A5-928F-6A00843C79AE}" presName="spaceRect" presStyleCnt="0"/>
      <dgm:spPr/>
    </dgm:pt>
    <dgm:pt modelId="{A622147B-C2EA-49D2-9A92-3A9D798DF42A}" type="pres">
      <dgm:prSet presAssocID="{8C94A395-A870-42A5-928F-6A00843C79AE}" presName="parTx" presStyleLbl="revTx" presStyleIdx="2" presStyleCnt="4">
        <dgm:presLayoutVars>
          <dgm:chMax val="0"/>
          <dgm:chPref val="0"/>
        </dgm:presLayoutVars>
      </dgm:prSet>
      <dgm:spPr/>
    </dgm:pt>
    <dgm:pt modelId="{89A7D434-6FBC-447C-9657-FE3B7539A083}" type="pres">
      <dgm:prSet presAssocID="{00A4357C-188C-49EE-B43D-FC86365F30B2}" presName="sibTrans" presStyleCnt="0"/>
      <dgm:spPr/>
    </dgm:pt>
    <dgm:pt modelId="{8345838D-0555-460A-9DF0-C226C363E036}" type="pres">
      <dgm:prSet presAssocID="{B7033BBD-DA1A-421C-8858-ADDC59E1C2B2}" presName="compNode" presStyleCnt="0"/>
      <dgm:spPr/>
    </dgm:pt>
    <dgm:pt modelId="{2ECE5E63-675C-4E00-9608-8DD27F043260}" type="pres">
      <dgm:prSet presAssocID="{B7033BBD-DA1A-421C-8858-ADDC59E1C2B2}" presName="bgRect" presStyleLbl="bgShp" presStyleIdx="3" presStyleCnt="4"/>
      <dgm:spPr>
        <a:effectLst/>
      </dgm:spPr>
    </dgm:pt>
    <dgm:pt modelId="{F8A5AE98-D216-4AFC-BC65-2528126EF057}" type="pres">
      <dgm:prSet presAssocID="{B7033BBD-DA1A-421C-8858-ADDC59E1C2B2}" presName="iconRect" presStyleLbl="node1" presStyleIdx="3"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458B2DDA-C120-4ECD-9720-FE5DA77521C4}" type="pres">
      <dgm:prSet presAssocID="{B7033BBD-DA1A-421C-8858-ADDC59E1C2B2}" presName="spaceRect" presStyleCnt="0"/>
      <dgm:spPr/>
    </dgm:pt>
    <dgm:pt modelId="{085CBB32-D044-422D-B45A-F1E723E99952}" type="pres">
      <dgm:prSet presAssocID="{B7033BBD-DA1A-421C-8858-ADDC59E1C2B2}" presName="parTx" presStyleLbl="revTx" presStyleIdx="3" presStyleCnt="4">
        <dgm:presLayoutVars>
          <dgm:chMax val="0"/>
          <dgm:chPref val="0"/>
        </dgm:presLayoutVars>
      </dgm:prSet>
      <dgm:spPr/>
    </dgm:pt>
  </dgm:ptLst>
  <dgm:cxnLst>
    <dgm:cxn modelId="{DFE6E60A-D467-400A-8167-545A9520C4AA}" srcId="{4745DE1A-E4C9-47FC-8185-D2E5138EE2F3}" destId="{8C94A395-A870-42A5-928F-6A00843C79AE}" srcOrd="2" destOrd="0" parTransId="{392E5F63-3969-4A3F-BC37-3CC8E03EE330}" sibTransId="{00A4357C-188C-49EE-B43D-FC86365F30B2}"/>
    <dgm:cxn modelId="{36D2E623-D9BD-419F-B982-6E9ED798B15F}" type="presOf" srcId="{B7033BBD-DA1A-421C-8858-ADDC59E1C2B2}" destId="{085CBB32-D044-422D-B45A-F1E723E99952}" srcOrd="0" destOrd="0" presId="urn:microsoft.com/office/officeart/2018/2/layout/IconVerticalSolidList"/>
    <dgm:cxn modelId="{8DC82864-72AD-49DB-8122-06DD41AA7134}" srcId="{4745DE1A-E4C9-47FC-8185-D2E5138EE2F3}" destId="{06FD9C05-2031-4DD3-AE86-93C147D41543}" srcOrd="0" destOrd="0" parTransId="{14F32D0E-B007-43B3-81C3-C00004753E4F}" sibTransId="{107502B3-D261-4C6F-B88C-8F0F23B36094}"/>
    <dgm:cxn modelId="{1E3AA772-6389-4B6A-BB7D-E45507184729}" type="presOf" srcId="{8B1E9957-52F3-44FA-8BD2-54F8D9165A79}" destId="{863EAEC9-A08A-4AD0-8E6E-F75C92243C97}" srcOrd="0" destOrd="0" presId="urn:microsoft.com/office/officeart/2018/2/layout/IconVerticalSolidList"/>
    <dgm:cxn modelId="{2FD5559B-DB4D-4A98-AF69-C523AD08B861}" type="presOf" srcId="{4745DE1A-E4C9-47FC-8185-D2E5138EE2F3}" destId="{5366C8B7-E39A-4730-9D89-5C8C5F2D96CB}" srcOrd="0" destOrd="0" presId="urn:microsoft.com/office/officeart/2018/2/layout/IconVerticalSolidList"/>
    <dgm:cxn modelId="{D5CD319E-3790-4B14-9F7D-F445D528C272}" srcId="{4745DE1A-E4C9-47FC-8185-D2E5138EE2F3}" destId="{8B1E9957-52F3-44FA-8BD2-54F8D9165A79}" srcOrd="1" destOrd="0" parTransId="{09F13943-CBE6-4397-9104-74749888D547}" sibTransId="{122E9921-AEC2-4080-ABC2-D2A8F53631FA}"/>
    <dgm:cxn modelId="{0FF8C5B9-8945-4CFF-ABE5-950AD0C4FE48}" type="presOf" srcId="{06FD9C05-2031-4DD3-AE86-93C147D41543}" destId="{FC17FEE3-41CD-41D4-8AD0-97ECAC87C845}" srcOrd="0" destOrd="0" presId="urn:microsoft.com/office/officeart/2018/2/layout/IconVerticalSolidList"/>
    <dgm:cxn modelId="{D5C9A5CA-9571-4E6A-B8CC-D0BCCCC61DCE}" srcId="{4745DE1A-E4C9-47FC-8185-D2E5138EE2F3}" destId="{B7033BBD-DA1A-421C-8858-ADDC59E1C2B2}" srcOrd="3" destOrd="0" parTransId="{FF4F412C-E56C-4185-BD85-6F2CF0B7AADD}" sibTransId="{FEC4C5D1-B2C2-422B-8BCD-B5F5B80F92A0}"/>
    <dgm:cxn modelId="{EC9567E1-FE38-4F27-9DC8-0385C8BA1A33}" type="presOf" srcId="{8C94A395-A870-42A5-928F-6A00843C79AE}" destId="{A622147B-C2EA-49D2-9A92-3A9D798DF42A}" srcOrd="0" destOrd="0" presId="urn:microsoft.com/office/officeart/2018/2/layout/IconVerticalSolidList"/>
    <dgm:cxn modelId="{F3DC39D0-6105-4CC7-B6CC-32724C442B79}" type="presParOf" srcId="{5366C8B7-E39A-4730-9D89-5C8C5F2D96CB}" destId="{BC298DD5-7AE3-4E2D-8124-12A521BD1D8C}" srcOrd="0" destOrd="0" presId="urn:microsoft.com/office/officeart/2018/2/layout/IconVerticalSolidList"/>
    <dgm:cxn modelId="{FA867BA6-10A0-4445-B892-4DC629E9D0A5}" type="presParOf" srcId="{BC298DD5-7AE3-4E2D-8124-12A521BD1D8C}" destId="{7E9D26D8-8B4C-42B4-8B56-EBD156DE0A95}" srcOrd="0" destOrd="0" presId="urn:microsoft.com/office/officeart/2018/2/layout/IconVerticalSolidList"/>
    <dgm:cxn modelId="{09CCC189-7E36-4622-8500-259AF021AC01}" type="presParOf" srcId="{BC298DD5-7AE3-4E2D-8124-12A521BD1D8C}" destId="{955D5694-5C75-4E83-812B-E12F8188E778}" srcOrd="1" destOrd="0" presId="urn:microsoft.com/office/officeart/2018/2/layout/IconVerticalSolidList"/>
    <dgm:cxn modelId="{CFFD97B5-45C2-417D-9596-D072429D5E70}" type="presParOf" srcId="{BC298DD5-7AE3-4E2D-8124-12A521BD1D8C}" destId="{9A074AAD-BD64-40CB-8114-43D26F94E83F}" srcOrd="2" destOrd="0" presId="urn:microsoft.com/office/officeart/2018/2/layout/IconVerticalSolidList"/>
    <dgm:cxn modelId="{581BB35E-225C-49C2-AF4E-3069F0C9F335}" type="presParOf" srcId="{BC298DD5-7AE3-4E2D-8124-12A521BD1D8C}" destId="{FC17FEE3-41CD-41D4-8AD0-97ECAC87C845}" srcOrd="3" destOrd="0" presId="urn:microsoft.com/office/officeart/2018/2/layout/IconVerticalSolidList"/>
    <dgm:cxn modelId="{DBBB832E-04DD-4521-9091-43323C57E4AB}" type="presParOf" srcId="{5366C8B7-E39A-4730-9D89-5C8C5F2D96CB}" destId="{6FC4DFF6-AA47-40DF-A663-988AB8C75A56}" srcOrd="1" destOrd="0" presId="urn:microsoft.com/office/officeart/2018/2/layout/IconVerticalSolidList"/>
    <dgm:cxn modelId="{01651921-16B2-4362-BD25-C7496A465896}" type="presParOf" srcId="{5366C8B7-E39A-4730-9D89-5C8C5F2D96CB}" destId="{35458982-2361-4D4D-8F2F-AD681A5FDAD5}" srcOrd="2" destOrd="0" presId="urn:microsoft.com/office/officeart/2018/2/layout/IconVerticalSolidList"/>
    <dgm:cxn modelId="{1D1E5A47-CA5C-40E3-8D9C-D6DB4FF5CF42}" type="presParOf" srcId="{35458982-2361-4D4D-8F2F-AD681A5FDAD5}" destId="{CD015CB1-369B-48D6-8685-4B2EA917B8FD}" srcOrd="0" destOrd="0" presId="urn:microsoft.com/office/officeart/2018/2/layout/IconVerticalSolidList"/>
    <dgm:cxn modelId="{290E8067-CC98-4C9E-9D88-8603431CD4A1}" type="presParOf" srcId="{35458982-2361-4D4D-8F2F-AD681A5FDAD5}" destId="{A59493FC-DFA3-46ED-BAF9-72866AC9C37A}" srcOrd="1" destOrd="0" presId="urn:microsoft.com/office/officeart/2018/2/layout/IconVerticalSolidList"/>
    <dgm:cxn modelId="{4428CB6E-A746-4594-88CA-DF17FD834107}" type="presParOf" srcId="{35458982-2361-4D4D-8F2F-AD681A5FDAD5}" destId="{6FFBAF8E-FC3E-4CBA-9B47-35E712CF47A4}" srcOrd="2" destOrd="0" presId="urn:microsoft.com/office/officeart/2018/2/layout/IconVerticalSolidList"/>
    <dgm:cxn modelId="{2DAD53B7-BB38-4434-9682-F10794670F54}" type="presParOf" srcId="{35458982-2361-4D4D-8F2F-AD681A5FDAD5}" destId="{863EAEC9-A08A-4AD0-8E6E-F75C92243C97}" srcOrd="3" destOrd="0" presId="urn:microsoft.com/office/officeart/2018/2/layout/IconVerticalSolidList"/>
    <dgm:cxn modelId="{33AEAA1B-637A-4EA4-8BCA-3598D5EFE5C8}" type="presParOf" srcId="{5366C8B7-E39A-4730-9D89-5C8C5F2D96CB}" destId="{0AC8B1CA-C360-472C-8749-1F67405401F5}" srcOrd="3" destOrd="0" presId="urn:microsoft.com/office/officeart/2018/2/layout/IconVerticalSolidList"/>
    <dgm:cxn modelId="{26A6085E-FD80-47E3-A4B5-206F3988E008}" type="presParOf" srcId="{5366C8B7-E39A-4730-9D89-5C8C5F2D96CB}" destId="{367E2730-261A-484C-9B47-6E39D48FAE74}" srcOrd="4" destOrd="0" presId="urn:microsoft.com/office/officeart/2018/2/layout/IconVerticalSolidList"/>
    <dgm:cxn modelId="{816FECC0-2541-4FB8-849F-CB9A9CD37895}" type="presParOf" srcId="{367E2730-261A-484C-9B47-6E39D48FAE74}" destId="{7DE091A9-4F0D-4A6E-A6EF-1F7297ECC3A7}" srcOrd="0" destOrd="0" presId="urn:microsoft.com/office/officeart/2018/2/layout/IconVerticalSolidList"/>
    <dgm:cxn modelId="{B7AA573B-6601-455B-83A8-FB8E00A855D6}" type="presParOf" srcId="{367E2730-261A-484C-9B47-6E39D48FAE74}" destId="{B15F8ED7-2465-4A7D-9B03-3DCECF0E51E7}" srcOrd="1" destOrd="0" presId="urn:microsoft.com/office/officeart/2018/2/layout/IconVerticalSolidList"/>
    <dgm:cxn modelId="{7D612A8E-BC71-4D9B-9697-09D5817245B8}" type="presParOf" srcId="{367E2730-261A-484C-9B47-6E39D48FAE74}" destId="{0BEFB98A-C796-413F-809E-73071AAD1D86}" srcOrd="2" destOrd="0" presId="urn:microsoft.com/office/officeart/2018/2/layout/IconVerticalSolidList"/>
    <dgm:cxn modelId="{FB4BC454-545D-414F-91FF-3390D2F8E2DA}" type="presParOf" srcId="{367E2730-261A-484C-9B47-6E39D48FAE74}" destId="{A622147B-C2EA-49D2-9A92-3A9D798DF42A}" srcOrd="3" destOrd="0" presId="urn:microsoft.com/office/officeart/2018/2/layout/IconVerticalSolidList"/>
    <dgm:cxn modelId="{4A965F65-429F-4BB9-A9BB-85AB1380F601}" type="presParOf" srcId="{5366C8B7-E39A-4730-9D89-5C8C5F2D96CB}" destId="{89A7D434-6FBC-447C-9657-FE3B7539A083}" srcOrd="5" destOrd="0" presId="urn:microsoft.com/office/officeart/2018/2/layout/IconVerticalSolidList"/>
    <dgm:cxn modelId="{4DB8E108-77BB-4AE8-A535-DDC2D17DE0C3}" type="presParOf" srcId="{5366C8B7-E39A-4730-9D89-5C8C5F2D96CB}" destId="{8345838D-0555-460A-9DF0-C226C363E036}" srcOrd="6" destOrd="0" presId="urn:microsoft.com/office/officeart/2018/2/layout/IconVerticalSolidList"/>
    <dgm:cxn modelId="{43641FCF-9242-43D8-B13D-9F4931DCD19D}" type="presParOf" srcId="{8345838D-0555-460A-9DF0-C226C363E036}" destId="{2ECE5E63-675C-4E00-9608-8DD27F043260}" srcOrd="0" destOrd="0" presId="urn:microsoft.com/office/officeart/2018/2/layout/IconVerticalSolidList"/>
    <dgm:cxn modelId="{E5F846F8-4944-4BE3-8A78-2C341C4B8A52}" type="presParOf" srcId="{8345838D-0555-460A-9DF0-C226C363E036}" destId="{F8A5AE98-D216-4AFC-BC65-2528126EF057}" srcOrd="1" destOrd="0" presId="urn:microsoft.com/office/officeart/2018/2/layout/IconVerticalSolidList"/>
    <dgm:cxn modelId="{B8D2FBFB-A44B-4F79-ABFC-D6D60EA6EE75}" type="presParOf" srcId="{8345838D-0555-460A-9DF0-C226C363E036}" destId="{458B2DDA-C120-4ECD-9720-FE5DA77521C4}" srcOrd="2" destOrd="0" presId="urn:microsoft.com/office/officeart/2018/2/layout/IconVerticalSolidList"/>
    <dgm:cxn modelId="{2EE66A8D-3DC6-4F44-90A5-B161B498F481}" type="presParOf" srcId="{8345838D-0555-460A-9DF0-C226C363E036}" destId="{085CBB32-D044-422D-B45A-F1E723E9995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745DE1A-E4C9-47FC-8185-D2E5138EE2F3}"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06FD9C05-2031-4DD3-AE86-93C147D41543}">
      <dgm:prSet/>
      <dgm:spPr/>
      <dgm:t>
        <a:bodyPr/>
        <a:lstStyle/>
        <a:p>
          <a:pPr>
            <a:lnSpc>
              <a:spcPct val="100000"/>
            </a:lnSpc>
          </a:pPr>
          <a:r>
            <a:rPr lang="en-US" dirty="0"/>
            <a:t>Used primarily in the food industry. </a:t>
          </a:r>
        </a:p>
      </dgm:t>
    </dgm:pt>
    <dgm:pt modelId="{14F32D0E-B007-43B3-81C3-C00004753E4F}" type="parTrans" cxnId="{8DC82864-72AD-49DB-8122-06DD41AA7134}">
      <dgm:prSet/>
      <dgm:spPr/>
      <dgm:t>
        <a:bodyPr/>
        <a:lstStyle/>
        <a:p>
          <a:endParaRPr lang="en-US"/>
        </a:p>
      </dgm:t>
    </dgm:pt>
    <dgm:pt modelId="{107502B3-D261-4C6F-B88C-8F0F23B36094}" type="sibTrans" cxnId="{8DC82864-72AD-49DB-8122-06DD41AA7134}">
      <dgm:prSet/>
      <dgm:spPr/>
      <dgm:t>
        <a:bodyPr/>
        <a:lstStyle/>
        <a:p>
          <a:endParaRPr lang="en-US"/>
        </a:p>
      </dgm:t>
    </dgm:pt>
    <dgm:pt modelId="{8C94A395-A870-42A5-928F-6A00843C79AE}">
      <dgm:prSet/>
      <dgm:spPr>
        <a:effectLst/>
      </dgm:spPr>
      <dgm:t>
        <a:bodyPr/>
        <a:lstStyle/>
        <a:p>
          <a:pPr>
            <a:lnSpc>
              <a:spcPct val="100000"/>
            </a:lnSpc>
          </a:pPr>
          <a:r>
            <a:rPr lang="en-GB" dirty="0"/>
            <a:t>Product is moved by linear perforated conveyor belt and is suspended in the upward direction cold air stream. Produce appears to float, this is where the name is derived from. </a:t>
          </a:r>
        </a:p>
      </dgm:t>
    </dgm:pt>
    <dgm:pt modelId="{392E5F63-3969-4A3F-BC37-3CC8E03EE330}" type="parTrans" cxnId="{DFE6E60A-D467-400A-8167-545A9520C4AA}">
      <dgm:prSet/>
      <dgm:spPr/>
      <dgm:t>
        <a:bodyPr/>
        <a:lstStyle/>
        <a:p>
          <a:endParaRPr lang="en-GB"/>
        </a:p>
      </dgm:t>
    </dgm:pt>
    <dgm:pt modelId="{00A4357C-188C-49EE-B43D-FC86365F30B2}" type="sibTrans" cxnId="{DFE6E60A-D467-400A-8167-545A9520C4AA}">
      <dgm:prSet/>
      <dgm:spPr/>
      <dgm:t>
        <a:bodyPr/>
        <a:lstStyle/>
        <a:p>
          <a:endParaRPr lang="en-GB"/>
        </a:p>
      </dgm:t>
    </dgm:pt>
    <dgm:pt modelId="{B7033BBD-DA1A-421C-8858-ADDC59E1C2B2}">
      <dgm:prSet/>
      <dgm:spPr/>
      <dgm:t>
        <a:bodyPr/>
        <a:lstStyle/>
        <a:p>
          <a:pPr>
            <a:lnSpc>
              <a:spcPct val="100000"/>
            </a:lnSpc>
          </a:pPr>
          <a:r>
            <a:rPr lang="en-GB" dirty="0"/>
            <a:t>The freezing occurs quickly, used for small product, prevents clumping and maintains excellent product quality.</a:t>
          </a:r>
        </a:p>
      </dgm:t>
    </dgm:pt>
    <dgm:pt modelId="{FF4F412C-E56C-4185-BD85-6F2CF0B7AADD}" type="parTrans" cxnId="{D5C9A5CA-9571-4E6A-B8CC-D0BCCCC61DCE}">
      <dgm:prSet/>
      <dgm:spPr/>
      <dgm:t>
        <a:bodyPr/>
        <a:lstStyle/>
        <a:p>
          <a:endParaRPr lang="en-GB"/>
        </a:p>
      </dgm:t>
    </dgm:pt>
    <dgm:pt modelId="{FEC4C5D1-B2C2-422B-8BCD-B5F5B80F92A0}" type="sibTrans" cxnId="{D5C9A5CA-9571-4E6A-B8CC-D0BCCCC61DCE}">
      <dgm:prSet/>
      <dgm:spPr/>
      <dgm:t>
        <a:bodyPr/>
        <a:lstStyle/>
        <a:p>
          <a:endParaRPr lang="en-GB"/>
        </a:p>
      </dgm:t>
    </dgm:pt>
    <dgm:pt modelId="{49FAE6A1-690B-428E-8CB8-6207330E17EB}">
      <dgm:prSet/>
      <dgm:spPr/>
      <dgm:t>
        <a:bodyPr/>
        <a:lstStyle/>
        <a:p>
          <a:pPr>
            <a:lnSpc>
              <a:spcPct val="100000"/>
            </a:lnSpc>
          </a:pPr>
          <a:r>
            <a:rPr lang="en-GB" dirty="0"/>
            <a:t>High Efficiency slowing for continuous high-volume production. </a:t>
          </a:r>
        </a:p>
      </dgm:t>
    </dgm:pt>
    <dgm:pt modelId="{994683E6-3133-4E6E-B172-80B3E254E3D8}" type="parTrans" cxnId="{61781137-30E0-40E3-A145-2B874DB4CF73}">
      <dgm:prSet/>
      <dgm:spPr/>
      <dgm:t>
        <a:bodyPr/>
        <a:lstStyle/>
        <a:p>
          <a:endParaRPr lang="en-GB"/>
        </a:p>
      </dgm:t>
    </dgm:pt>
    <dgm:pt modelId="{4041E1FC-19BF-450B-BB07-A6062925490F}" type="sibTrans" cxnId="{61781137-30E0-40E3-A145-2B874DB4CF73}">
      <dgm:prSet/>
      <dgm:spPr/>
      <dgm:t>
        <a:bodyPr/>
        <a:lstStyle/>
        <a:p>
          <a:endParaRPr lang="en-GB"/>
        </a:p>
      </dgm:t>
    </dgm:pt>
    <dgm:pt modelId="{5366C8B7-E39A-4730-9D89-5C8C5F2D96CB}" type="pres">
      <dgm:prSet presAssocID="{4745DE1A-E4C9-47FC-8185-D2E5138EE2F3}" presName="root" presStyleCnt="0">
        <dgm:presLayoutVars>
          <dgm:dir/>
          <dgm:resizeHandles val="exact"/>
        </dgm:presLayoutVars>
      </dgm:prSet>
      <dgm:spPr/>
    </dgm:pt>
    <dgm:pt modelId="{BC298DD5-7AE3-4E2D-8124-12A521BD1D8C}" type="pres">
      <dgm:prSet presAssocID="{06FD9C05-2031-4DD3-AE86-93C147D41543}" presName="compNode" presStyleCnt="0"/>
      <dgm:spPr/>
    </dgm:pt>
    <dgm:pt modelId="{7E9D26D8-8B4C-42B4-8B56-EBD156DE0A95}" type="pres">
      <dgm:prSet presAssocID="{06FD9C05-2031-4DD3-AE86-93C147D41543}" presName="bgRect" presStyleLbl="bgShp" presStyleIdx="0" presStyleCnt="4"/>
      <dgm:spPr>
        <a:effectLst/>
      </dgm:spPr>
    </dgm:pt>
    <dgm:pt modelId="{955D5694-5C75-4E83-812B-E12F8188E778}" type="pres">
      <dgm:prSet presAssocID="{06FD9C05-2031-4DD3-AE86-93C147D41543}" presName="iconRect" presStyleLbl="node1" presStyleIdx="0" presStyleCnt="4" custFlipVer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Fork and knife with solid fill"/>
        </a:ext>
      </dgm:extLst>
    </dgm:pt>
    <dgm:pt modelId="{9A074AAD-BD64-40CB-8114-43D26F94E83F}" type="pres">
      <dgm:prSet presAssocID="{06FD9C05-2031-4DD3-AE86-93C147D41543}" presName="spaceRect" presStyleCnt="0"/>
      <dgm:spPr/>
    </dgm:pt>
    <dgm:pt modelId="{FC17FEE3-41CD-41D4-8AD0-97ECAC87C845}" type="pres">
      <dgm:prSet presAssocID="{06FD9C05-2031-4DD3-AE86-93C147D41543}" presName="parTx" presStyleLbl="revTx" presStyleIdx="0" presStyleCnt="4">
        <dgm:presLayoutVars>
          <dgm:chMax val="0"/>
          <dgm:chPref val="0"/>
        </dgm:presLayoutVars>
      </dgm:prSet>
      <dgm:spPr/>
    </dgm:pt>
    <dgm:pt modelId="{6FC4DFF6-AA47-40DF-A663-988AB8C75A56}" type="pres">
      <dgm:prSet presAssocID="{107502B3-D261-4C6F-B88C-8F0F23B36094}" presName="sibTrans" presStyleCnt="0"/>
      <dgm:spPr/>
    </dgm:pt>
    <dgm:pt modelId="{367E2730-261A-484C-9B47-6E39D48FAE74}" type="pres">
      <dgm:prSet presAssocID="{8C94A395-A870-42A5-928F-6A00843C79AE}" presName="compNode" presStyleCnt="0"/>
      <dgm:spPr/>
    </dgm:pt>
    <dgm:pt modelId="{7DE091A9-4F0D-4A6E-A6EF-1F7297ECC3A7}" type="pres">
      <dgm:prSet presAssocID="{8C94A395-A870-42A5-928F-6A00843C79AE}" presName="bgRect" presStyleLbl="bgShp" presStyleIdx="1" presStyleCnt="4" custLinFactNeighborX="-315" custLinFactNeighborY="4516"/>
      <dgm:spPr>
        <a:effectLst/>
      </dgm:spPr>
    </dgm:pt>
    <dgm:pt modelId="{B15F8ED7-2465-4A7D-9B03-3DCECF0E51E7}" type="pres">
      <dgm:prSet presAssocID="{8C94A395-A870-42A5-928F-6A00843C79AE}"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Upload with solid fill"/>
        </a:ext>
      </dgm:extLst>
    </dgm:pt>
    <dgm:pt modelId="{0BEFB98A-C796-413F-809E-73071AAD1D86}" type="pres">
      <dgm:prSet presAssocID="{8C94A395-A870-42A5-928F-6A00843C79AE}" presName="spaceRect" presStyleCnt="0"/>
      <dgm:spPr/>
    </dgm:pt>
    <dgm:pt modelId="{A622147B-C2EA-49D2-9A92-3A9D798DF42A}" type="pres">
      <dgm:prSet presAssocID="{8C94A395-A870-42A5-928F-6A00843C79AE}" presName="parTx" presStyleLbl="revTx" presStyleIdx="1" presStyleCnt="4">
        <dgm:presLayoutVars>
          <dgm:chMax val="0"/>
          <dgm:chPref val="0"/>
        </dgm:presLayoutVars>
      </dgm:prSet>
      <dgm:spPr/>
    </dgm:pt>
    <dgm:pt modelId="{89A7D434-6FBC-447C-9657-FE3B7539A083}" type="pres">
      <dgm:prSet presAssocID="{00A4357C-188C-49EE-B43D-FC86365F30B2}" presName="sibTrans" presStyleCnt="0"/>
      <dgm:spPr/>
    </dgm:pt>
    <dgm:pt modelId="{8345838D-0555-460A-9DF0-C226C363E036}" type="pres">
      <dgm:prSet presAssocID="{B7033BBD-DA1A-421C-8858-ADDC59E1C2B2}" presName="compNode" presStyleCnt="0"/>
      <dgm:spPr/>
    </dgm:pt>
    <dgm:pt modelId="{2ECE5E63-675C-4E00-9608-8DD27F043260}" type="pres">
      <dgm:prSet presAssocID="{B7033BBD-DA1A-421C-8858-ADDC59E1C2B2}" presName="bgRect" presStyleLbl="bgShp" presStyleIdx="2" presStyleCnt="4"/>
      <dgm:spPr>
        <a:effectLst/>
      </dgm:spPr>
    </dgm:pt>
    <dgm:pt modelId="{F8A5AE98-D216-4AFC-BC65-2528126EF057}" type="pres">
      <dgm:prSet presAssocID="{B7033BBD-DA1A-421C-8858-ADDC59E1C2B2}"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effectLst/>
      </dgm:spPr>
      <dgm:extLst>
        <a:ext uri="{E40237B7-FDA0-4F09-8148-C483321AD2D9}">
          <dgm14:cNvPr xmlns:dgm14="http://schemas.microsoft.com/office/drawing/2010/diagram" id="0" name="" descr="Stopwatch 33% with solid fill"/>
        </a:ext>
      </dgm:extLst>
    </dgm:pt>
    <dgm:pt modelId="{458B2DDA-C120-4ECD-9720-FE5DA77521C4}" type="pres">
      <dgm:prSet presAssocID="{B7033BBD-DA1A-421C-8858-ADDC59E1C2B2}" presName="spaceRect" presStyleCnt="0"/>
      <dgm:spPr/>
    </dgm:pt>
    <dgm:pt modelId="{085CBB32-D044-422D-B45A-F1E723E99952}" type="pres">
      <dgm:prSet presAssocID="{B7033BBD-DA1A-421C-8858-ADDC59E1C2B2}" presName="parTx" presStyleLbl="revTx" presStyleIdx="2" presStyleCnt="4">
        <dgm:presLayoutVars>
          <dgm:chMax val="0"/>
          <dgm:chPref val="0"/>
        </dgm:presLayoutVars>
      </dgm:prSet>
      <dgm:spPr/>
    </dgm:pt>
    <dgm:pt modelId="{246A6F4D-1D29-4213-B474-9F06729FFE0D}" type="pres">
      <dgm:prSet presAssocID="{FEC4C5D1-B2C2-422B-8BCD-B5F5B80F92A0}" presName="sibTrans" presStyleCnt="0"/>
      <dgm:spPr/>
    </dgm:pt>
    <dgm:pt modelId="{B2C726FB-0382-46FE-95CC-1D58F183FCC3}" type="pres">
      <dgm:prSet presAssocID="{49FAE6A1-690B-428E-8CB8-6207330E17EB}" presName="compNode" presStyleCnt="0"/>
      <dgm:spPr/>
    </dgm:pt>
    <dgm:pt modelId="{9D3FD6DA-CC96-42C4-8F83-2C750D8B79B4}" type="pres">
      <dgm:prSet presAssocID="{49FAE6A1-690B-428E-8CB8-6207330E17EB}" presName="bgRect" presStyleLbl="bgShp" presStyleIdx="3" presStyleCnt="4"/>
      <dgm:spPr>
        <a:effectLst/>
      </dgm:spPr>
    </dgm:pt>
    <dgm:pt modelId="{B001D166-DA06-4DD2-A500-0689D81DEFF7}" type="pres">
      <dgm:prSet presAssocID="{49FAE6A1-690B-428E-8CB8-6207330E17EB}"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effectLst/>
      </dgm:spPr>
      <dgm:extLst>
        <a:ext uri="{E40237B7-FDA0-4F09-8148-C483321AD2D9}">
          <dgm14:cNvPr xmlns:dgm14="http://schemas.microsoft.com/office/drawing/2010/diagram" id="0" name="" descr="Thumbs up sign with solid fill"/>
        </a:ext>
      </dgm:extLst>
    </dgm:pt>
    <dgm:pt modelId="{9653498C-566A-4C4B-AF79-3AC3C607D33F}" type="pres">
      <dgm:prSet presAssocID="{49FAE6A1-690B-428E-8CB8-6207330E17EB}" presName="spaceRect" presStyleCnt="0"/>
      <dgm:spPr/>
    </dgm:pt>
    <dgm:pt modelId="{78784868-773F-444F-A5E2-D0B7C6681752}" type="pres">
      <dgm:prSet presAssocID="{49FAE6A1-690B-428E-8CB8-6207330E17EB}" presName="parTx" presStyleLbl="revTx" presStyleIdx="3" presStyleCnt="4">
        <dgm:presLayoutVars>
          <dgm:chMax val="0"/>
          <dgm:chPref val="0"/>
        </dgm:presLayoutVars>
      </dgm:prSet>
      <dgm:spPr/>
    </dgm:pt>
  </dgm:ptLst>
  <dgm:cxnLst>
    <dgm:cxn modelId="{7F159102-F796-4FD7-BD87-5561218DFDE3}" type="presOf" srcId="{06FD9C05-2031-4DD3-AE86-93C147D41543}" destId="{FC17FEE3-41CD-41D4-8AD0-97ECAC87C845}" srcOrd="0" destOrd="0" presId="urn:microsoft.com/office/officeart/2018/2/layout/IconVerticalSolidList"/>
    <dgm:cxn modelId="{F2B55F07-2874-4210-9A3C-47FF1853572F}" type="presOf" srcId="{8C94A395-A870-42A5-928F-6A00843C79AE}" destId="{A622147B-C2EA-49D2-9A92-3A9D798DF42A}" srcOrd="0" destOrd="0" presId="urn:microsoft.com/office/officeart/2018/2/layout/IconVerticalSolidList"/>
    <dgm:cxn modelId="{DFE6E60A-D467-400A-8167-545A9520C4AA}" srcId="{4745DE1A-E4C9-47FC-8185-D2E5138EE2F3}" destId="{8C94A395-A870-42A5-928F-6A00843C79AE}" srcOrd="1" destOrd="0" parTransId="{392E5F63-3969-4A3F-BC37-3CC8E03EE330}" sibTransId="{00A4357C-188C-49EE-B43D-FC86365F30B2}"/>
    <dgm:cxn modelId="{61781137-30E0-40E3-A145-2B874DB4CF73}" srcId="{4745DE1A-E4C9-47FC-8185-D2E5138EE2F3}" destId="{49FAE6A1-690B-428E-8CB8-6207330E17EB}" srcOrd="3" destOrd="0" parTransId="{994683E6-3133-4E6E-B172-80B3E254E3D8}" sibTransId="{4041E1FC-19BF-450B-BB07-A6062925490F}"/>
    <dgm:cxn modelId="{B51BDB61-4081-4954-8F76-73ECADCE0284}" type="presOf" srcId="{49FAE6A1-690B-428E-8CB8-6207330E17EB}" destId="{78784868-773F-444F-A5E2-D0B7C6681752}" srcOrd="0" destOrd="0" presId="urn:microsoft.com/office/officeart/2018/2/layout/IconVerticalSolidList"/>
    <dgm:cxn modelId="{8DC82864-72AD-49DB-8122-06DD41AA7134}" srcId="{4745DE1A-E4C9-47FC-8185-D2E5138EE2F3}" destId="{06FD9C05-2031-4DD3-AE86-93C147D41543}" srcOrd="0" destOrd="0" parTransId="{14F32D0E-B007-43B3-81C3-C00004753E4F}" sibTransId="{107502B3-D261-4C6F-B88C-8F0F23B36094}"/>
    <dgm:cxn modelId="{02C72C7F-BBA4-44AA-B543-239E1F50CD73}" type="presOf" srcId="{B7033BBD-DA1A-421C-8858-ADDC59E1C2B2}" destId="{085CBB32-D044-422D-B45A-F1E723E99952}" srcOrd="0" destOrd="0" presId="urn:microsoft.com/office/officeart/2018/2/layout/IconVerticalSolidList"/>
    <dgm:cxn modelId="{2FD5559B-DB4D-4A98-AF69-C523AD08B861}" type="presOf" srcId="{4745DE1A-E4C9-47FC-8185-D2E5138EE2F3}" destId="{5366C8B7-E39A-4730-9D89-5C8C5F2D96CB}" srcOrd="0" destOrd="0" presId="urn:microsoft.com/office/officeart/2018/2/layout/IconVerticalSolidList"/>
    <dgm:cxn modelId="{D5C9A5CA-9571-4E6A-B8CC-D0BCCCC61DCE}" srcId="{4745DE1A-E4C9-47FC-8185-D2E5138EE2F3}" destId="{B7033BBD-DA1A-421C-8858-ADDC59E1C2B2}" srcOrd="2" destOrd="0" parTransId="{FF4F412C-E56C-4185-BD85-6F2CF0B7AADD}" sibTransId="{FEC4C5D1-B2C2-422B-8BCD-B5F5B80F92A0}"/>
    <dgm:cxn modelId="{0C22A5A5-88CE-475C-9876-4299B59603CA}" type="presParOf" srcId="{5366C8B7-E39A-4730-9D89-5C8C5F2D96CB}" destId="{BC298DD5-7AE3-4E2D-8124-12A521BD1D8C}" srcOrd="0" destOrd="0" presId="urn:microsoft.com/office/officeart/2018/2/layout/IconVerticalSolidList"/>
    <dgm:cxn modelId="{C9FC79D9-3466-4F23-B736-94791247109A}" type="presParOf" srcId="{BC298DD5-7AE3-4E2D-8124-12A521BD1D8C}" destId="{7E9D26D8-8B4C-42B4-8B56-EBD156DE0A95}" srcOrd="0" destOrd="0" presId="urn:microsoft.com/office/officeart/2018/2/layout/IconVerticalSolidList"/>
    <dgm:cxn modelId="{D9DCAB08-8A78-44A4-B25D-AFCDBFDA8DC4}" type="presParOf" srcId="{BC298DD5-7AE3-4E2D-8124-12A521BD1D8C}" destId="{955D5694-5C75-4E83-812B-E12F8188E778}" srcOrd="1" destOrd="0" presId="urn:microsoft.com/office/officeart/2018/2/layout/IconVerticalSolidList"/>
    <dgm:cxn modelId="{52D9917F-27F2-43BD-95F1-F5502772EED7}" type="presParOf" srcId="{BC298DD5-7AE3-4E2D-8124-12A521BD1D8C}" destId="{9A074AAD-BD64-40CB-8114-43D26F94E83F}" srcOrd="2" destOrd="0" presId="urn:microsoft.com/office/officeart/2018/2/layout/IconVerticalSolidList"/>
    <dgm:cxn modelId="{CAE36476-EAAC-41A4-B901-1769353795FE}" type="presParOf" srcId="{BC298DD5-7AE3-4E2D-8124-12A521BD1D8C}" destId="{FC17FEE3-41CD-41D4-8AD0-97ECAC87C845}" srcOrd="3" destOrd="0" presId="urn:microsoft.com/office/officeart/2018/2/layout/IconVerticalSolidList"/>
    <dgm:cxn modelId="{23637AE0-AB47-40BE-8D7D-BF943498CCDF}" type="presParOf" srcId="{5366C8B7-E39A-4730-9D89-5C8C5F2D96CB}" destId="{6FC4DFF6-AA47-40DF-A663-988AB8C75A56}" srcOrd="1" destOrd="0" presId="urn:microsoft.com/office/officeart/2018/2/layout/IconVerticalSolidList"/>
    <dgm:cxn modelId="{C69005B1-F839-4B43-A67F-47E3B347D8B3}" type="presParOf" srcId="{5366C8B7-E39A-4730-9D89-5C8C5F2D96CB}" destId="{367E2730-261A-484C-9B47-6E39D48FAE74}" srcOrd="2" destOrd="0" presId="urn:microsoft.com/office/officeart/2018/2/layout/IconVerticalSolidList"/>
    <dgm:cxn modelId="{930F1865-916B-4ECD-9AF9-9364EB7F7D11}" type="presParOf" srcId="{367E2730-261A-484C-9B47-6E39D48FAE74}" destId="{7DE091A9-4F0D-4A6E-A6EF-1F7297ECC3A7}" srcOrd="0" destOrd="0" presId="urn:microsoft.com/office/officeart/2018/2/layout/IconVerticalSolidList"/>
    <dgm:cxn modelId="{DC14C063-64AE-42EF-A78B-17DC3A632700}" type="presParOf" srcId="{367E2730-261A-484C-9B47-6E39D48FAE74}" destId="{B15F8ED7-2465-4A7D-9B03-3DCECF0E51E7}" srcOrd="1" destOrd="0" presId="urn:microsoft.com/office/officeart/2018/2/layout/IconVerticalSolidList"/>
    <dgm:cxn modelId="{34AB7D38-C603-4F16-BB86-8357101D229D}" type="presParOf" srcId="{367E2730-261A-484C-9B47-6E39D48FAE74}" destId="{0BEFB98A-C796-413F-809E-73071AAD1D86}" srcOrd="2" destOrd="0" presId="urn:microsoft.com/office/officeart/2018/2/layout/IconVerticalSolidList"/>
    <dgm:cxn modelId="{F16A57DD-21F0-4180-AAA4-54C8F3979448}" type="presParOf" srcId="{367E2730-261A-484C-9B47-6E39D48FAE74}" destId="{A622147B-C2EA-49D2-9A92-3A9D798DF42A}" srcOrd="3" destOrd="0" presId="urn:microsoft.com/office/officeart/2018/2/layout/IconVerticalSolidList"/>
    <dgm:cxn modelId="{0B1F2C94-9AF9-4611-80E1-559F82C1FC8E}" type="presParOf" srcId="{5366C8B7-E39A-4730-9D89-5C8C5F2D96CB}" destId="{89A7D434-6FBC-447C-9657-FE3B7539A083}" srcOrd="3" destOrd="0" presId="urn:microsoft.com/office/officeart/2018/2/layout/IconVerticalSolidList"/>
    <dgm:cxn modelId="{82C2778F-C172-4D44-BFD6-50B7ADA0D587}" type="presParOf" srcId="{5366C8B7-E39A-4730-9D89-5C8C5F2D96CB}" destId="{8345838D-0555-460A-9DF0-C226C363E036}" srcOrd="4" destOrd="0" presId="urn:microsoft.com/office/officeart/2018/2/layout/IconVerticalSolidList"/>
    <dgm:cxn modelId="{1A00488B-090E-472E-A4B2-630C9C4C9668}" type="presParOf" srcId="{8345838D-0555-460A-9DF0-C226C363E036}" destId="{2ECE5E63-675C-4E00-9608-8DD27F043260}" srcOrd="0" destOrd="0" presId="urn:microsoft.com/office/officeart/2018/2/layout/IconVerticalSolidList"/>
    <dgm:cxn modelId="{B56F9F4C-6A19-4CEE-9DE9-80765E57C1BD}" type="presParOf" srcId="{8345838D-0555-460A-9DF0-C226C363E036}" destId="{F8A5AE98-D216-4AFC-BC65-2528126EF057}" srcOrd="1" destOrd="0" presId="urn:microsoft.com/office/officeart/2018/2/layout/IconVerticalSolidList"/>
    <dgm:cxn modelId="{D42E352C-5F2E-45A0-A4D9-7D0C40ECF8D4}" type="presParOf" srcId="{8345838D-0555-460A-9DF0-C226C363E036}" destId="{458B2DDA-C120-4ECD-9720-FE5DA77521C4}" srcOrd="2" destOrd="0" presId="urn:microsoft.com/office/officeart/2018/2/layout/IconVerticalSolidList"/>
    <dgm:cxn modelId="{5C7FF380-D0EC-4E38-9418-129FC8571547}" type="presParOf" srcId="{8345838D-0555-460A-9DF0-C226C363E036}" destId="{085CBB32-D044-422D-B45A-F1E723E99952}" srcOrd="3" destOrd="0" presId="urn:microsoft.com/office/officeart/2018/2/layout/IconVerticalSolidList"/>
    <dgm:cxn modelId="{B0A0E362-9365-4F31-B717-AA1FA2AB1240}" type="presParOf" srcId="{5366C8B7-E39A-4730-9D89-5C8C5F2D96CB}" destId="{246A6F4D-1D29-4213-B474-9F06729FFE0D}" srcOrd="5" destOrd="0" presId="urn:microsoft.com/office/officeart/2018/2/layout/IconVerticalSolidList"/>
    <dgm:cxn modelId="{85CF4CCE-0B87-4F36-A66F-FF9339CF88F7}" type="presParOf" srcId="{5366C8B7-E39A-4730-9D89-5C8C5F2D96CB}" destId="{B2C726FB-0382-46FE-95CC-1D58F183FCC3}" srcOrd="6" destOrd="0" presId="urn:microsoft.com/office/officeart/2018/2/layout/IconVerticalSolidList"/>
    <dgm:cxn modelId="{DDC2439E-A32D-47F4-8A95-9E339434CF26}" type="presParOf" srcId="{B2C726FB-0382-46FE-95CC-1D58F183FCC3}" destId="{9D3FD6DA-CC96-42C4-8F83-2C750D8B79B4}" srcOrd="0" destOrd="0" presId="urn:microsoft.com/office/officeart/2018/2/layout/IconVerticalSolidList"/>
    <dgm:cxn modelId="{0709B58A-98E0-433F-836E-9275086373AB}" type="presParOf" srcId="{B2C726FB-0382-46FE-95CC-1D58F183FCC3}" destId="{B001D166-DA06-4DD2-A500-0689D81DEFF7}" srcOrd="1" destOrd="0" presId="urn:microsoft.com/office/officeart/2018/2/layout/IconVerticalSolidList"/>
    <dgm:cxn modelId="{58B2B5F5-1DF6-4A34-9A3C-2964D972FC52}" type="presParOf" srcId="{B2C726FB-0382-46FE-95CC-1D58F183FCC3}" destId="{9653498C-566A-4C4B-AF79-3AC3C607D33F}" srcOrd="2" destOrd="0" presId="urn:microsoft.com/office/officeart/2018/2/layout/IconVerticalSolidList"/>
    <dgm:cxn modelId="{22A445F6-57C4-4E72-90A6-9BEDE5607370}" type="presParOf" srcId="{B2C726FB-0382-46FE-95CC-1D58F183FCC3}" destId="{78784868-773F-444F-A5E2-D0B7C668175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745DE1A-E4C9-47FC-8185-D2E5138EE2F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EF9AFC2-F5D0-4B80-83BA-97F63F27287E}">
      <dgm:prSet/>
      <dgm:spPr/>
      <dgm:t>
        <a:bodyPr/>
        <a:lstStyle/>
        <a:p>
          <a:r>
            <a:rPr lang="en-US"/>
            <a:t>The plates are </a:t>
          </a:r>
          <a:r>
            <a:rPr lang="en-GB"/>
            <a:t>vertical or horizontal configuration. </a:t>
          </a:r>
          <a:endParaRPr lang="en-US"/>
        </a:p>
      </dgm:t>
    </dgm:pt>
    <dgm:pt modelId="{04170F26-9C63-4886-8080-C4B03B06C671}" type="parTrans" cxnId="{941226FC-379E-4E91-A2AF-D89E8AD7FE56}">
      <dgm:prSet/>
      <dgm:spPr/>
      <dgm:t>
        <a:bodyPr/>
        <a:lstStyle/>
        <a:p>
          <a:endParaRPr lang="en-US"/>
        </a:p>
      </dgm:t>
    </dgm:pt>
    <dgm:pt modelId="{1555875C-1F15-43FD-B0F1-6C4E5A226F9B}" type="sibTrans" cxnId="{941226FC-379E-4E91-A2AF-D89E8AD7FE56}">
      <dgm:prSet/>
      <dgm:spPr/>
      <dgm:t>
        <a:bodyPr/>
        <a:lstStyle/>
        <a:p>
          <a:endParaRPr lang="en-US"/>
        </a:p>
      </dgm:t>
    </dgm:pt>
    <dgm:pt modelId="{37B76D85-0CFB-4F74-98D9-B371D7612C0B}">
      <dgm:prSet/>
      <dgm:spPr/>
      <dgm:t>
        <a:bodyPr/>
        <a:lstStyle/>
        <a:p>
          <a:r>
            <a:rPr lang="en-GB"/>
            <a:t>Vertical plates allow product to be poured between the plates this allows no air to be trapped and so increases quality and reduces wastage.</a:t>
          </a:r>
          <a:endParaRPr lang="en-US"/>
        </a:p>
      </dgm:t>
    </dgm:pt>
    <dgm:pt modelId="{83D43E05-0E68-4E32-AB21-ACC483DC77C8}" type="parTrans" cxnId="{9274DE0F-27DB-43C8-AFAD-EC4CC6D0E471}">
      <dgm:prSet/>
      <dgm:spPr/>
      <dgm:t>
        <a:bodyPr/>
        <a:lstStyle/>
        <a:p>
          <a:endParaRPr lang="en-US"/>
        </a:p>
      </dgm:t>
    </dgm:pt>
    <dgm:pt modelId="{7590F340-DE28-4DE8-B105-BA8E07B652BF}" type="sibTrans" cxnId="{9274DE0F-27DB-43C8-AFAD-EC4CC6D0E471}">
      <dgm:prSet/>
      <dgm:spPr/>
      <dgm:t>
        <a:bodyPr/>
        <a:lstStyle/>
        <a:p>
          <a:endParaRPr lang="en-US"/>
        </a:p>
      </dgm:t>
    </dgm:pt>
    <dgm:pt modelId="{BBB11F72-9557-4844-A464-8817733244E1}">
      <dgm:prSet/>
      <dgm:spPr/>
      <dgm:t>
        <a:bodyPr/>
        <a:lstStyle/>
        <a:p>
          <a:r>
            <a:rPr lang="en-GB" dirty="0"/>
            <a:t>Horizontal plates and multi level plates allow for high volume production.</a:t>
          </a:r>
          <a:endParaRPr lang="en-US" dirty="0"/>
        </a:p>
      </dgm:t>
    </dgm:pt>
    <dgm:pt modelId="{30E1805A-C703-4290-8B8D-B7B46763530D}" type="parTrans" cxnId="{2615E784-AABB-4250-B1C2-C552B30CE551}">
      <dgm:prSet/>
      <dgm:spPr/>
      <dgm:t>
        <a:bodyPr/>
        <a:lstStyle/>
        <a:p>
          <a:endParaRPr lang="en-US"/>
        </a:p>
      </dgm:t>
    </dgm:pt>
    <dgm:pt modelId="{25771EF1-9EC2-4E87-B586-86C88C9937C7}" type="sibTrans" cxnId="{2615E784-AABB-4250-B1C2-C552B30CE551}">
      <dgm:prSet/>
      <dgm:spPr/>
      <dgm:t>
        <a:bodyPr/>
        <a:lstStyle/>
        <a:p>
          <a:endParaRPr lang="en-US"/>
        </a:p>
      </dgm:t>
    </dgm:pt>
    <dgm:pt modelId="{06FD9C05-2031-4DD3-AE86-93C147D41543}">
      <dgm:prSet/>
      <dgm:spPr/>
      <dgm:t>
        <a:bodyPr/>
        <a:lstStyle/>
        <a:p>
          <a:r>
            <a:rPr lang="en-GB" dirty="0"/>
            <a:t>Double contact is one of the fastest freezing methods.  </a:t>
          </a:r>
          <a:endParaRPr lang="en-US" dirty="0"/>
        </a:p>
      </dgm:t>
    </dgm:pt>
    <dgm:pt modelId="{14F32D0E-B007-43B3-81C3-C00004753E4F}" type="parTrans" cxnId="{8DC82864-72AD-49DB-8122-06DD41AA7134}">
      <dgm:prSet/>
      <dgm:spPr/>
      <dgm:t>
        <a:bodyPr/>
        <a:lstStyle/>
        <a:p>
          <a:endParaRPr lang="en-US"/>
        </a:p>
      </dgm:t>
    </dgm:pt>
    <dgm:pt modelId="{107502B3-D261-4C6F-B88C-8F0F23B36094}" type="sibTrans" cxnId="{8DC82864-72AD-49DB-8122-06DD41AA7134}">
      <dgm:prSet/>
      <dgm:spPr/>
      <dgm:t>
        <a:bodyPr/>
        <a:lstStyle/>
        <a:p>
          <a:endParaRPr lang="en-US"/>
        </a:p>
      </dgm:t>
    </dgm:pt>
    <dgm:pt modelId="{5366C8B7-E39A-4730-9D89-5C8C5F2D96CB}" type="pres">
      <dgm:prSet presAssocID="{4745DE1A-E4C9-47FC-8185-D2E5138EE2F3}" presName="root" presStyleCnt="0">
        <dgm:presLayoutVars>
          <dgm:dir/>
          <dgm:resizeHandles val="exact"/>
        </dgm:presLayoutVars>
      </dgm:prSet>
      <dgm:spPr/>
    </dgm:pt>
    <dgm:pt modelId="{2AF315AF-6DE0-4029-B626-E9D7BA278852}" type="pres">
      <dgm:prSet presAssocID="{3EF9AFC2-F5D0-4B80-83BA-97F63F27287E}" presName="compNode" presStyleCnt="0"/>
      <dgm:spPr/>
    </dgm:pt>
    <dgm:pt modelId="{3C67AA8E-37DC-48FF-B04D-BAADB4A9B381}" type="pres">
      <dgm:prSet presAssocID="{3EF9AFC2-F5D0-4B80-83BA-97F63F27287E}" presName="bgRect" presStyleLbl="bgShp" presStyleIdx="0" presStyleCnt="4"/>
      <dgm:spPr/>
    </dgm:pt>
    <dgm:pt modelId="{D9815DE3-0201-4571-BDE0-53631E9957BE}" type="pres">
      <dgm:prSet presAssocID="{3EF9AFC2-F5D0-4B80-83BA-97F63F27287E}"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55A11970-79E8-44DC-A2AD-F5F82972D27B}" type="pres">
      <dgm:prSet presAssocID="{3EF9AFC2-F5D0-4B80-83BA-97F63F27287E}" presName="spaceRect" presStyleCnt="0"/>
      <dgm:spPr/>
    </dgm:pt>
    <dgm:pt modelId="{F4A8B0FF-9481-415B-9B16-FFF416EE3F7E}" type="pres">
      <dgm:prSet presAssocID="{3EF9AFC2-F5D0-4B80-83BA-97F63F27287E}" presName="parTx" presStyleLbl="revTx" presStyleIdx="0" presStyleCnt="4">
        <dgm:presLayoutVars>
          <dgm:chMax val="0"/>
          <dgm:chPref val="0"/>
        </dgm:presLayoutVars>
      </dgm:prSet>
      <dgm:spPr/>
    </dgm:pt>
    <dgm:pt modelId="{63332075-82CD-4A0C-A52F-15C771CC709B}" type="pres">
      <dgm:prSet presAssocID="{1555875C-1F15-43FD-B0F1-6C4E5A226F9B}" presName="sibTrans" presStyleCnt="0"/>
      <dgm:spPr/>
    </dgm:pt>
    <dgm:pt modelId="{BB2E8559-701B-4B81-8528-378E241B6E06}" type="pres">
      <dgm:prSet presAssocID="{37B76D85-0CFB-4F74-98D9-B371D7612C0B}" presName="compNode" presStyleCnt="0"/>
      <dgm:spPr/>
    </dgm:pt>
    <dgm:pt modelId="{B168FFDA-3897-499E-A946-CF77CBA95752}" type="pres">
      <dgm:prSet presAssocID="{37B76D85-0CFB-4F74-98D9-B371D7612C0B}" presName="bgRect" presStyleLbl="bgShp" presStyleIdx="1" presStyleCnt="4"/>
      <dgm:spPr/>
    </dgm:pt>
    <dgm:pt modelId="{5C4C06DB-2003-442E-86D4-4FB50AD2E0C2}" type="pres">
      <dgm:prSet presAssocID="{37B76D85-0CFB-4F74-98D9-B371D7612C0B}" presName="iconRect" presStyleLbl="node1" presStyleIdx="1"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3A1D4BC6-404B-46B5-8198-36A87A2ABE99}" type="pres">
      <dgm:prSet presAssocID="{37B76D85-0CFB-4F74-98D9-B371D7612C0B}" presName="spaceRect" presStyleCnt="0"/>
      <dgm:spPr/>
    </dgm:pt>
    <dgm:pt modelId="{451090A5-301C-439A-91EF-EB1E3185570E}" type="pres">
      <dgm:prSet presAssocID="{37B76D85-0CFB-4F74-98D9-B371D7612C0B}" presName="parTx" presStyleLbl="revTx" presStyleIdx="1" presStyleCnt="4">
        <dgm:presLayoutVars>
          <dgm:chMax val="0"/>
          <dgm:chPref val="0"/>
        </dgm:presLayoutVars>
      </dgm:prSet>
      <dgm:spPr/>
    </dgm:pt>
    <dgm:pt modelId="{76D6F99B-5833-436E-A91E-38325B90988F}" type="pres">
      <dgm:prSet presAssocID="{7590F340-DE28-4DE8-B105-BA8E07B652BF}" presName="sibTrans" presStyleCnt="0"/>
      <dgm:spPr/>
    </dgm:pt>
    <dgm:pt modelId="{4FE49A0B-92F6-413D-990E-3D03FA05C211}" type="pres">
      <dgm:prSet presAssocID="{BBB11F72-9557-4844-A464-8817733244E1}" presName="compNode" presStyleCnt="0"/>
      <dgm:spPr/>
    </dgm:pt>
    <dgm:pt modelId="{9455BC9F-AB84-4457-A3C3-F06C01DFA3BE}" type="pres">
      <dgm:prSet presAssocID="{BBB11F72-9557-4844-A464-8817733244E1}" presName="bgRect" presStyleLbl="bgShp" presStyleIdx="2" presStyleCnt="4"/>
      <dgm:spPr/>
    </dgm:pt>
    <dgm:pt modelId="{6D532092-ECCC-4B7F-8F5E-126A9AF66584}" type="pres">
      <dgm:prSet presAssocID="{BBB11F72-9557-4844-A464-8817733244E1}" presName="iconRect" presStyleLbl="node1"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7F7BDE60-0C45-4B7B-BF0E-5DF30440B32C}" type="pres">
      <dgm:prSet presAssocID="{BBB11F72-9557-4844-A464-8817733244E1}" presName="spaceRect" presStyleCnt="0"/>
      <dgm:spPr/>
    </dgm:pt>
    <dgm:pt modelId="{7B2A143A-5920-4196-B62E-3C95A35441C6}" type="pres">
      <dgm:prSet presAssocID="{BBB11F72-9557-4844-A464-8817733244E1}" presName="parTx" presStyleLbl="revTx" presStyleIdx="2" presStyleCnt="4">
        <dgm:presLayoutVars>
          <dgm:chMax val="0"/>
          <dgm:chPref val="0"/>
        </dgm:presLayoutVars>
      </dgm:prSet>
      <dgm:spPr/>
    </dgm:pt>
    <dgm:pt modelId="{80220C6A-08EE-4031-A538-F942E585D097}" type="pres">
      <dgm:prSet presAssocID="{25771EF1-9EC2-4E87-B586-86C88C9937C7}" presName="sibTrans" presStyleCnt="0"/>
      <dgm:spPr/>
    </dgm:pt>
    <dgm:pt modelId="{BC298DD5-7AE3-4E2D-8124-12A521BD1D8C}" type="pres">
      <dgm:prSet presAssocID="{06FD9C05-2031-4DD3-AE86-93C147D41543}" presName="compNode" presStyleCnt="0"/>
      <dgm:spPr/>
    </dgm:pt>
    <dgm:pt modelId="{7E9D26D8-8B4C-42B4-8B56-EBD156DE0A95}" type="pres">
      <dgm:prSet presAssocID="{06FD9C05-2031-4DD3-AE86-93C147D41543}" presName="bgRect" presStyleLbl="bgShp" presStyleIdx="3" presStyleCnt="4"/>
      <dgm:spPr/>
    </dgm:pt>
    <dgm:pt modelId="{955D5694-5C75-4E83-812B-E12F8188E778}" type="pres">
      <dgm:prSet presAssocID="{06FD9C05-2031-4DD3-AE86-93C147D41543}" presName="iconRect" presStyleLbl="node1" presStyleIdx="3"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9A074AAD-BD64-40CB-8114-43D26F94E83F}" type="pres">
      <dgm:prSet presAssocID="{06FD9C05-2031-4DD3-AE86-93C147D41543}" presName="spaceRect" presStyleCnt="0"/>
      <dgm:spPr/>
    </dgm:pt>
    <dgm:pt modelId="{FC17FEE3-41CD-41D4-8AD0-97ECAC87C845}" type="pres">
      <dgm:prSet presAssocID="{06FD9C05-2031-4DD3-AE86-93C147D41543}" presName="parTx" presStyleLbl="revTx" presStyleIdx="3" presStyleCnt="4">
        <dgm:presLayoutVars>
          <dgm:chMax val="0"/>
          <dgm:chPref val="0"/>
        </dgm:presLayoutVars>
      </dgm:prSet>
      <dgm:spPr/>
    </dgm:pt>
  </dgm:ptLst>
  <dgm:cxnLst>
    <dgm:cxn modelId="{9274DE0F-27DB-43C8-AFAD-EC4CC6D0E471}" srcId="{4745DE1A-E4C9-47FC-8185-D2E5138EE2F3}" destId="{37B76D85-0CFB-4F74-98D9-B371D7612C0B}" srcOrd="1" destOrd="0" parTransId="{83D43E05-0E68-4E32-AB21-ACC483DC77C8}" sibTransId="{7590F340-DE28-4DE8-B105-BA8E07B652BF}"/>
    <dgm:cxn modelId="{F7F8AB1C-AF0B-43A0-BEB8-724E42A28E1F}" type="presOf" srcId="{37B76D85-0CFB-4F74-98D9-B371D7612C0B}" destId="{451090A5-301C-439A-91EF-EB1E3185570E}" srcOrd="0" destOrd="0" presId="urn:microsoft.com/office/officeart/2018/2/layout/IconVerticalSolidList"/>
    <dgm:cxn modelId="{8DC82864-72AD-49DB-8122-06DD41AA7134}" srcId="{4745DE1A-E4C9-47FC-8185-D2E5138EE2F3}" destId="{06FD9C05-2031-4DD3-AE86-93C147D41543}" srcOrd="3" destOrd="0" parTransId="{14F32D0E-B007-43B3-81C3-C00004753E4F}" sibTransId="{107502B3-D261-4C6F-B88C-8F0F23B36094}"/>
    <dgm:cxn modelId="{2615E784-AABB-4250-B1C2-C552B30CE551}" srcId="{4745DE1A-E4C9-47FC-8185-D2E5138EE2F3}" destId="{BBB11F72-9557-4844-A464-8817733244E1}" srcOrd="2" destOrd="0" parTransId="{30E1805A-C703-4290-8B8D-B7B46763530D}" sibTransId="{25771EF1-9EC2-4E87-B586-86C88C9937C7}"/>
    <dgm:cxn modelId="{2FD5559B-DB4D-4A98-AF69-C523AD08B861}" type="presOf" srcId="{4745DE1A-E4C9-47FC-8185-D2E5138EE2F3}" destId="{5366C8B7-E39A-4730-9D89-5C8C5F2D96CB}" srcOrd="0" destOrd="0" presId="urn:microsoft.com/office/officeart/2018/2/layout/IconVerticalSolidList"/>
    <dgm:cxn modelId="{0FF8C5B9-8945-4CFF-ABE5-950AD0C4FE48}" type="presOf" srcId="{06FD9C05-2031-4DD3-AE86-93C147D41543}" destId="{FC17FEE3-41CD-41D4-8AD0-97ECAC87C845}" srcOrd="0" destOrd="0" presId="urn:microsoft.com/office/officeart/2018/2/layout/IconVerticalSolidList"/>
    <dgm:cxn modelId="{09DA0CCA-40A6-40BA-89D9-AE07D19C81BA}" type="presOf" srcId="{3EF9AFC2-F5D0-4B80-83BA-97F63F27287E}" destId="{F4A8B0FF-9481-415B-9B16-FFF416EE3F7E}" srcOrd="0" destOrd="0" presId="urn:microsoft.com/office/officeart/2018/2/layout/IconVerticalSolidList"/>
    <dgm:cxn modelId="{2DD578CA-424F-45DB-AFBF-846E3953EE2B}" type="presOf" srcId="{BBB11F72-9557-4844-A464-8817733244E1}" destId="{7B2A143A-5920-4196-B62E-3C95A35441C6}" srcOrd="0" destOrd="0" presId="urn:microsoft.com/office/officeart/2018/2/layout/IconVerticalSolidList"/>
    <dgm:cxn modelId="{941226FC-379E-4E91-A2AF-D89E8AD7FE56}" srcId="{4745DE1A-E4C9-47FC-8185-D2E5138EE2F3}" destId="{3EF9AFC2-F5D0-4B80-83BA-97F63F27287E}" srcOrd="0" destOrd="0" parTransId="{04170F26-9C63-4886-8080-C4B03B06C671}" sibTransId="{1555875C-1F15-43FD-B0F1-6C4E5A226F9B}"/>
    <dgm:cxn modelId="{D3786AF0-D983-40BF-88CC-B92ACA798BCE}" type="presParOf" srcId="{5366C8B7-E39A-4730-9D89-5C8C5F2D96CB}" destId="{2AF315AF-6DE0-4029-B626-E9D7BA278852}" srcOrd="0" destOrd="0" presId="urn:microsoft.com/office/officeart/2018/2/layout/IconVerticalSolidList"/>
    <dgm:cxn modelId="{40518856-41D5-490B-A1C5-5F7FFDCDFDDE}" type="presParOf" srcId="{2AF315AF-6DE0-4029-B626-E9D7BA278852}" destId="{3C67AA8E-37DC-48FF-B04D-BAADB4A9B381}" srcOrd="0" destOrd="0" presId="urn:microsoft.com/office/officeart/2018/2/layout/IconVerticalSolidList"/>
    <dgm:cxn modelId="{A0454A90-22CB-4DB7-BA73-1825CDFA6399}" type="presParOf" srcId="{2AF315AF-6DE0-4029-B626-E9D7BA278852}" destId="{D9815DE3-0201-4571-BDE0-53631E9957BE}" srcOrd="1" destOrd="0" presId="urn:microsoft.com/office/officeart/2018/2/layout/IconVerticalSolidList"/>
    <dgm:cxn modelId="{25A2E9AA-930D-4D63-9666-C1A6091866D1}" type="presParOf" srcId="{2AF315AF-6DE0-4029-B626-E9D7BA278852}" destId="{55A11970-79E8-44DC-A2AD-F5F82972D27B}" srcOrd="2" destOrd="0" presId="urn:microsoft.com/office/officeart/2018/2/layout/IconVerticalSolidList"/>
    <dgm:cxn modelId="{A7C86048-847E-4FAF-A621-FFCCD7234B16}" type="presParOf" srcId="{2AF315AF-6DE0-4029-B626-E9D7BA278852}" destId="{F4A8B0FF-9481-415B-9B16-FFF416EE3F7E}" srcOrd="3" destOrd="0" presId="urn:microsoft.com/office/officeart/2018/2/layout/IconVerticalSolidList"/>
    <dgm:cxn modelId="{CA4C66E8-C4CD-4A1D-8A11-04C126CF75D1}" type="presParOf" srcId="{5366C8B7-E39A-4730-9D89-5C8C5F2D96CB}" destId="{63332075-82CD-4A0C-A52F-15C771CC709B}" srcOrd="1" destOrd="0" presId="urn:microsoft.com/office/officeart/2018/2/layout/IconVerticalSolidList"/>
    <dgm:cxn modelId="{6979CCCC-3F02-4837-8466-FA88F1BB0FAA}" type="presParOf" srcId="{5366C8B7-E39A-4730-9D89-5C8C5F2D96CB}" destId="{BB2E8559-701B-4B81-8528-378E241B6E06}" srcOrd="2" destOrd="0" presId="urn:microsoft.com/office/officeart/2018/2/layout/IconVerticalSolidList"/>
    <dgm:cxn modelId="{BFEF0547-063E-4D12-8EF1-90D9FC5ADFCD}" type="presParOf" srcId="{BB2E8559-701B-4B81-8528-378E241B6E06}" destId="{B168FFDA-3897-499E-A946-CF77CBA95752}" srcOrd="0" destOrd="0" presId="urn:microsoft.com/office/officeart/2018/2/layout/IconVerticalSolidList"/>
    <dgm:cxn modelId="{E223E157-7662-4373-B4F8-0A6DF04136C0}" type="presParOf" srcId="{BB2E8559-701B-4B81-8528-378E241B6E06}" destId="{5C4C06DB-2003-442E-86D4-4FB50AD2E0C2}" srcOrd="1" destOrd="0" presId="urn:microsoft.com/office/officeart/2018/2/layout/IconVerticalSolidList"/>
    <dgm:cxn modelId="{F8157E25-3B28-478D-AB64-993C01413590}" type="presParOf" srcId="{BB2E8559-701B-4B81-8528-378E241B6E06}" destId="{3A1D4BC6-404B-46B5-8198-36A87A2ABE99}" srcOrd="2" destOrd="0" presId="urn:microsoft.com/office/officeart/2018/2/layout/IconVerticalSolidList"/>
    <dgm:cxn modelId="{0DB51814-F309-40CB-B10F-E45E7F57CF78}" type="presParOf" srcId="{BB2E8559-701B-4B81-8528-378E241B6E06}" destId="{451090A5-301C-439A-91EF-EB1E3185570E}" srcOrd="3" destOrd="0" presId="urn:microsoft.com/office/officeart/2018/2/layout/IconVerticalSolidList"/>
    <dgm:cxn modelId="{CD15221C-0552-47FD-A0FC-E476F989A667}" type="presParOf" srcId="{5366C8B7-E39A-4730-9D89-5C8C5F2D96CB}" destId="{76D6F99B-5833-436E-A91E-38325B90988F}" srcOrd="3" destOrd="0" presId="urn:microsoft.com/office/officeart/2018/2/layout/IconVerticalSolidList"/>
    <dgm:cxn modelId="{91291961-757C-4B71-B1EB-9DAE2B26D37A}" type="presParOf" srcId="{5366C8B7-E39A-4730-9D89-5C8C5F2D96CB}" destId="{4FE49A0B-92F6-413D-990E-3D03FA05C211}" srcOrd="4" destOrd="0" presId="urn:microsoft.com/office/officeart/2018/2/layout/IconVerticalSolidList"/>
    <dgm:cxn modelId="{187B1889-1E3D-40EB-BA86-EDBD31D0246A}" type="presParOf" srcId="{4FE49A0B-92F6-413D-990E-3D03FA05C211}" destId="{9455BC9F-AB84-4457-A3C3-F06C01DFA3BE}" srcOrd="0" destOrd="0" presId="urn:microsoft.com/office/officeart/2018/2/layout/IconVerticalSolidList"/>
    <dgm:cxn modelId="{E82F7106-E2FD-4862-96B7-B4BEC565D178}" type="presParOf" srcId="{4FE49A0B-92F6-413D-990E-3D03FA05C211}" destId="{6D532092-ECCC-4B7F-8F5E-126A9AF66584}" srcOrd="1" destOrd="0" presId="urn:microsoft.com/office/officeart/2018/2/layout/IconVerticalSolidList"/>
    <dgm:cxn modelId="{E8B5E677-C721-4B96-A028-37ECE3E989DE}" type="presParOf" srcId="{4FE49A0B-92F6-413D-990E-3D03FA05C211}" destId="{7F7BDE60-0C45-4B7B-BF0E-5DF30440B32C}" srcOrd="2" destOrd="0" presId="urn:microsoft.com/office/officeart/2018/2/layout/IconVerticalSolidList"/>
    <dgm:cxn modelId="{3A0C3178-3B3C-44BE-9C5D-B757166DDC7B}" type="presParOf" srcId="{4FE49A0B-92F6-413D-990E-3D03FA05C211}" destId="{7B2A143A-5920-4196-B62E-3C95A35441C6}" srcOrd="3" destOrd="0" presId="urn:microsoft.com/office/officeart/2018/2/layout/IconVerticalSolidList"/>
    <dgm:cxn modelId="{FD1FB1A3-10AA-4F5D-929E-F9F6EE1097DB}" type="presParOf" srcId="{5366C8B7-E39A-4730-9D89-5C8C5F2D96CB}" destId="{80220C6A-08EE-4031-A538-F942E585D097}" srcOrd="5" destOrd="0" presId="urn:microsoft.com/office/officeart/2018/2/layout/IconVerticalSolidList"/>
    <dgm:cxn modelId="{F3DC39D0-6105-4CC7-B6CC-32724C442B79}" type="presParOf" srcId="{5366C8B7-E39A-4730-9D89-5C8C5F2D96CB}" destId="{BC298DD5-7AE3-4E2D-8124-12A521BD1D8C}" srcOrd="6" destOrd="0" presId="urn:microsoft.com/office/officeart/2018/2/layout/IconVerticalSolidList"/>
    <dgm:cxn modelId="{FA867BA6-10A0-4445-B892-4DC629E9D0A5}" type="presParOf" srcId="{BC298DD5-7AE3-4E2D-8124-12A521BD1D8C}" destId="{7E9D26D8-8B4C-42B4-8B56-EBD156DE0A95}" srcOrd="0" destOrd="0" presId="urn:microsoft.com/office/officeart/2018/2/layout/IconVerticalSolidList"/>
    <dgm:cxn modelId="{09CCC189-7E36-4622-8500-259AF021AC01}" type="presParOf" srcId="{BC298DD5-7AE3-4E2D-8124-12A521BD1D8C}" destId="{955D5694-5C75-4E83-812B-E12F8188E778}" srcOrd="1" destOrd="0" presId="urn:microsoft.com/office/officeart/2018/2/layout/IconVerticalSolidList"/>
    <dgm:cxn modelId="{CFFD97B5-45C2-417D-9596-D072429D5E70}" type="presParOf" srcId="{BC298DD5-7AE3-4E2D-8124-12A521BD1D8C}" destId="{9A074AAD-BD64-40CB-8114-43D26F94E83F}" srcOrd="2" destOrd="0" presId="urn:microsoft.com/office/officeart/2018/2/layout/IconVerticalSolidList"/>
    <dgm:cxn modelId="{581BB35E-225C-49C2-AF4E-3069F0C9F335}" type="presParOf" srcId="{BC298DD5-7AE3-4E2D-8124-12A521BD1D8C}" destId="{FC17FEE3-41CD-41D4-8AD0-97ECAC87C84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745DE1A-E4C9-47FC-8185-D2E5138EE2F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EF9AFC2-F5D0-4B80-83BA-97F63F27287E}">
      <dgm:prSet custT="1"/>
      <dgm:spPr/>
      <dgm:t>
        <a:bodyPr/>
        <a:lstStyle/>
        <a:p>
          <a:pPr>
            <a:lnSpc>
              <a:spcPct val="100000"/>
            </a:lnSpc>
          </a:pPr>
          <a:r>
            <a:rPr lang="en-GB" sz="1600" b="1" i="0" dirty="0"/>
            <a:t>Brine Freezing: </a:t>
          </a:r>
          <a:r>
            <a:rPr lang="en-GB" sz="1600" b="0" i="0" dirty="0"/>
            <a:t>Food product is submerged in or sprayed with a low temperature brine solution. Brine is a secondary refrigerant, cooled by tank or low temp liquid chillers. </a:t>
          </a:r>
        </a:p>
        <a:p>
          <a:pPr>
            <a:lnSpc>
              <a:spcPct val="100000"/>
            </a:lnSpc>
          </a:pPr>
          <a:r>
            <a:rPr lang="en-GB" sz="1600" b="0" i="0" dirty="0"/>
            <a:t>Widely used in food processing, especially useful in seafood, meat and diary products. Care must be taken to ensure the product is not adversely tainted if the brine concentration is too high, salinity concentrations are between 3-23%.  </a:t>
          </a:r>
          <a:endParaRPr lang="en-US" sz="1600" dirty="0"/>
        </a:p>
      </dgm:t>
    </dgm:pt>
    <dgm:pt modelId="{04170F26-9C63-4886-8080-C4B03B06C671}" type="parTrans" cxnId="{941226FC-379E-4E91-A2AF-D89E8AD7FE56}">
      <dgm:prSet/>
      <dgm:spPr/>
      <dgm:t>
        <a:bodyPr/>
        <a:lstStyle/>
        <a:p>
          <a:endParaRPr lang="en-US" sz="1600"/>
        </a:p>
      </dgm:t>
    </dgm:pt>
    <dgm:pt modelId="{1555875C-1F15-43FD-B0F1-6C4E5A226F9B}" type="sibTrans" cxnId="{941226FC-379E-4E91-A2AF-D89E8AD7FE56}">
      <dgm:prSet/>
      <dgm:spPr/>
      <dgm:t>
        <a:bodyPr/>
        <a:lstStyle/>
        <a:p>
          <a:endParaRPr lang="en-US" sz="1600"/>
        </a:p>
      </dgm:t>
    </dgm:pt>
    <dgm:pt modelId="{37B76D85-0CFB-4F74-98D9-B371D7612C0B}">
      <dgm:prSet custT="1"/>
      <dgm:spPr/>
      <dgm:t>
        <a:bodyPr/>
        <a:lstStyle/>
        <a:p>
          <a:pPr>
            <a:lnSpc>
              <a:spcPct val="100000"/>
            </a:lnSpc>
          </a:pPr>
          <a:r>
            <a:rPr lang="en-GB" sz="1600" b="0" i="0" dirty="0"/>
            <a:t>The brine is continuously agitated to ensure an even freezing process. Brine freezing can be conveyor feed or tray feed. Provides a balance between speed and cost effectiveness.</a:t>
          </a:r>
          <a:endParaRPr lang="en-US" sz="1600" dirty="0"/>
        </a:p>
      </dgm:t>
    </dgm:pt>
    <dgm:pt modelId="{83D43E05-0E68-4E32-AB21-ACC483DC77C8}" type="parTrans" cxnId="{9274DE0F-27DB-43C8-AFAD-EC4CC6D0E471}">
      <dgm:prSet/>
      <dgm:spPr/>
      <dgm:t>
        <a:bodyPr/>
        <a:lstStyle/>
        <a:p>
          <a:endParaRPr lang="en-US" sz="1600"/>
        </a:p>
      </dgm:t>
    </dgm:pt>
    <dgm:pt modelId="{7590F340-DE28-4DE8-B105-BA8E07B652BF}" type="sibTrans" cxnId="{9274DE0F-27DB-43C8-AFAD-EC4CC6D0E471}">
      <dgm:prSet/>
      <dgm:spPr/>
      <dgm:t>
        <a:bodyPr/>
        <a:lstStyle/>
        <a:p>
          <a:endParaRPr lang="en-US" sz="1600"/>
        </a:p>
      </dgm:t>
    </dgm:pt>
    <dgm:pt modelId="{5366C8B7-E39A-4730-9D89-5C8C5F2D96CB}" type="pres">
      <dgm:prSet presAssocID="{4745DE1A-E4C9-47FC-8185-D2E5138EE2F3}" presName="root" presStyleCnt="0">
        <dgm:presLayoutVars>
          <dgm:dir/>
          <dgm:resizeHandles val="exact"/>
        </dgm:presLayoutVars>
      </dgm:prSet>
      <dgm:spPr/>
    </dgm:pt>
    <dgm:pt modelId="{2AF315AF-6DE0-4029-B626-E9D7BA278852}" type="pres">
      <dgm:prSet presAssocID="{3EF9AFC2-F5D0-4B80-83BA-97F63F27287E}" presName="compNode" presStyleCnt="0"/>
      <dgm:spPr/>
    </dgm:pt>
    <dgm:pt modelId="{3C67AA8E-37DC-48FF-B04D-BAADB4A9B381}" type="pres">
      <dgm:prSet presAssocID="{3EF9AFC2-F5D0-4B80-83BA-97F63F27287E}" presName="bgRect" presStyleLbl="bgShp" presStyleIdx="0" presStyleCnt="2"/>
      <dgm:spPr/>
    </dgm:pt>
    <dgm:pt modelId="{D9815DE3-0201-4571-BDE0-53631E9957BE}" type="pres">
      <dgm:prSet presAssocID="{3EF9AFC2-F5D0-4B80-83BA-97F63F27287E}"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55A11970-79E8-44DC-A2AD-F5F82972D27B}" type="pres">
      <dgm:prSet presAssocID="{3EF9AFC2-F5D0-4B80-83BA-97F63F27287E}" presName="spaceRect" presStyleCnt="0"/>
      <dgm:spPr/>
    </dgm:pt>
    <dgm:pt modelId="{F4A8B0FF-9481-415B-9B16-FFF416EE3F7E}" type="pres">
      <dgm:prSet presAssocID="{3EF9AFC2-F5D0-4B80-83BA-97F63F27287E}" presName="parTx" presStyleLbl="revTx" presStyleIdx="0" presStyleCnt="2">
        <dgm:presLayoutVars>
          <dgm:chMax val="0"/>
          <dgm:chPref val="0"/>
        </dgm:presLayoutVars>
      </dgm:prSet>
      <dgm:spPr/>
    </dgm:pt>
    <dgm:pt modelId="{63332075-82CD-4A0C-A52F-15C771CC709B}" type="pres">
      <dgm:prSet presAssocID="{1555875C-1F15-43FD-B0F1-6C4E5A226F9B}" presName="sibTrans" presStyleCnt="0"/>
      <dgm:spPr/>
    </dgm:pt>
    <dgm:pt modelId="{BB2E8559-701B-4B81-8528-378E241B6E06}" type="pres">
      <dgm:prSet presAssocID="{37B76D85-0CFB-4F74-98D9-B371D7612C0B}" presName="compNode" presStyleCnt="0"/>
      <dgm:spPr/>
    </dgm:pt>
    <dgm:pt modelId="{B168FFDA-3897-499E-A946-CF77CBA95752}" type="pres">
      <dgm:prSet presAssocID="{37B76D85-0CFB-4F74-98D9-B371D7612C0B}" presName="bgRect" presStyleLbl="bgShp" presStyleIdx="1" presStyleCnt="2" custLinFactNeighborX="-315"/>
      <dgm:spPr/>
    </dgm:pt>
    <dgm:pt modelId="{5C4C06DB-2003-442E-86D4-4FB50AD2E0C2}" type="pres">
      <dgm:prSet presAssocID="{37B76D85-0CFB-4F74-98D9-B371D7612C0B}"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Water with solid fill"/>
        </a:ext>
      </dgm:extLst>
    </dgm:pt>
    <dgm:pt modelId="{3A1D4BC6-404B-46B5-8198-36A87A2ABE99}" type="pres">
      <dgm:prSet presAssocID="{37B76D85-0CFB-4F74-98D9-B371D7612C0B}" presName="spaceRect" presStyleCnt="0"/>
      <dgm:spPr/>
    </dgm:pt>
    <dgm:pt modelId="{451090A5-301C-439A-91EF-EB1E3185570E}" type="pres">
      <dgm:prSet presAssocID="{37B76D85-0CFB-4F74-98D9-B371D7612C0B}" presName="parTx" presStyleLbl="revTx" presStyleIdx="1" presStyleCnt="2">
        <dgm:presLayoutVars>
          <dgm:chMax val="0"/>
          <dgm:chPref val="0"/>
        </dgm:presLayoutVars>
      </dgm:prSet>
      <dgm:spPr/>
    </dgm:pt>
  </dgm:ptLst>
  <dgm:cxnLst>
    <dgm:cxn modelId="{9274DE0F-27DB-43C8-AFAD-EC4CC6D0E471}" srcId="{4745DE1A-E4C9-47FC-8185-D2E5138EE2F3}" destId="{37B76D85-0CFB-4F74-98D9-B371D7612C0B}" srcOrd="1" destOrd="0" parTransId="{83D43E05-0E68-4E32-AB21-ACC483DC77C8}" sibTransId="{7590F340-DE28-4DE8-B105-BA8E07B652BF}"/>
    <dgm:cxn modelId="{F7F8AB1C-AF0B-43A0-BEB8-724E42A28E1F}" type="presOf" srcId="{37B76D85-0CFB-4F74-98D9-B371D7612C0B}" destId="{451090A5-301C-439A-91EF-EB1E3185570E}" srcOrd="0" destOrd="0" presId="urn:microsoft.com/office/officeart/2018/2/layout/IconVerticalSolidList"/>
    <dgm:cxn modelId="{2FD5559B-DB4D-4A98-AF69-C523AD08B861}" type="presOf" srcId="{4745DE1A-E4C9-47FC-8185-D2E5138EE2F3}" destId="{5366C8B7-E39A-4730-9D89-5C8C5F2D96CB}" srcOrd="0" destOrd="0" presId="urn:microsoft.com/office/officeart/2018/2/layout/IconVerticalSolidList"/>
    <dgm:cxn modelId="{09DA0CCA-40A6-40BA-89D9-AE07D19C81BA}" type="presOf" srcId="{3EF9AFC2-F5D0-4B80-83BA-97F63F27287E}" destId="{F4A8B0FF-9481-415B-9B16-FFF416EE3F7E}" srcOrd="0" destOrd="0" presId="urn:microsoft.com/office/officeart/2018/2/layout/IconVerticalSolidList"/>
    <dgm:cxn modelId="{941226FC-379E-4E91-A2AF-D89E8AD7FE56}" srcId="{4745DE1A-E4C9-47FC-8185-D2E5138EE2F3}" destId="{3EF9AFC2-F5D0-4B80-83BA-97F63F27287E}" srcOrd="0" destOrd="0" parTransId="{04170F26-9C63-4886-8080-C4B03B06C671}" sibTransId="{1555875C-1F15-43FD-B0F1-6C4E5A226F9B}"/>
    <dgm:cxn modelId="{D3786AF0-D983-40BF-88CC-B92ACA798BCE}" type="presParOf" srcId="{5366C8B7-E39A-4730-9D89-5C8C5F2D96CB}" destId="{2AF315AF-6DE0-4029-B626-E9D7BA278852}" srcOrd="0" destOrd="0" presId="urn:microsoft.com/office/officeart/2018/2/layout/IconVerticalSolidList"/>
    <dgm:cxn modelId="{40518856-41D5-490B-A1C5-5F7FFDCDFDDE}" type="presParOf" srcId="{2AF315AF-6DE0-4029-B626-E9D7BA278852}" destId="{3C67AA8E-37DC-48FF-B04D-BAADB4A9B381}" srcOrd="0" destOrd="0" presId="urn:microsoft.com/office/officeart/2018/2/layout/IconVerticalSolidList"/>
    <dgm:cxn modelId="{A0454A90-22CB-4DB7-BA73-1825CDFA6399}" type="presParOf" srcId="{2AF315AF-6DE0-4029-B626-E9D7BA278852}" destId="{D9815DE3-0201-4571-BDE0-53631E9957BE}" srcOrd="1" destOrd="0" presId="urn:microsoft.com/office/officeart/2018/2/layout/IconVerticalSolidList"/>
    <dgm:cxn modelId="{25A2E9AA-930D-4D63-9666-C1A6091866D1}" type="presParOf" srcId="{2AF315AF-6DE0-4029-B626-E9D7BA278852}" destId="{55A11970-79E8-44DC-A2AD-F5F82972D27B}" srcOrd="2" destOrd="0" presId="urn:microsoft.com/office/officeart/2018/2/layout/IconVerticalSolidList"/>
    <dgm:cxn modelId="{A7C86048-847E-4FAF-A621-FFCCD7234B16}" type="presParOf" srcId="{2AF315AF-6DE0-4029-B626-E9D7BA278852}" destId="{F4A8B0FF-9481-415B-9B16-FFF416EE3F7E}" srcOrd="3" destOrd="0" presId="urn:microsoft.com/office/officeart/2018/2/layout/IconVerticalSolidList"/>
    <dgm:cxn modelId="{CA4C66E8-C4CD-4A1D-8A11-04C126CF75D1}" type="presParOf" srcId="{5366C8B7-E39A-4730-9D89-5C8C5F2D96CB}" destId="{63332075-82CD-4A0C-A52F-15C771CC709B}" srcOrd="1" destOrd="0" presId="urn:microsoft.com/office/officeart/2018/2/layout/IconVerticalSolidList"/>
    <dgm:cxn modelId="{6979CCCC-3F02-4837-8466-FA88F1BB0FAA}" type="presParOf" srcId="{5366C8B7-E39A-4730-9D89-5C8C5F2D96CB}" destId="{BB2E8559-701B-4B81-8528-378E241B6E06}" srcOrd="2" destOrd="0" presId="urn:microsoft.com/office/officeart/2018/2/layout/IconVerticalSolidList"/>
    <dgm:cxn modelId="{BFEF0547-063E-4D12-8EF1-90D9FC5ADFCD}" type="presParOf" srcId="{BB2E8559-701B-4B81-8528-378E241B6E06}" destId="{B168FFDA-3897-499E-A946-CF77CBA95752}" srcOrd="0" destOrd="0" presId="urn:microsoft.com/office/officeart/2018/2/layout/IconVerticalSolidList"/>
    <dgm:cxn modelId="{E223E157-7662-4373-B4F8-0A6DF04136C0}" type="presParOf" srcId="{BB2E8559-701B-4B81-8528-378E241B6E06}" destId="{5C4C06DB-2003-442E-86D4-4FB50AD2E0C2}" srcOrd="1" destOrd="0" presId="urn:microsoft.com/office/officeart/2018/2/layout/IconVerticalSolidList"/>
    <dgm:cxn modelId="{F8157E25-3B28-478D-AB64-993C01413590}" type="presParOf" srcId="{BB2E8559-701B-4B81-8528-378E241B6E06}" destId="{3A1D4BC6-404B-46B5-8198-36A87A2ABE99}" srcOrd="2" destOrd="0" presId="urn:microsoft.com/office/officeart/2018/2/layout/IconVerticalSolidList"/>
    <dgm:cxn modelId="{0DB51814-F309-40CB-B10F-E45E7F57CF78}" type="presParOf" srcId="{BB2E8559-701B-4B81-8528-378E241B6E06}" destId="{451090A5-301C-439A-91EF-EB1E3185570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745DE1A-E4C9-47FC-8185-D2E5138EE2F3}"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3EF9AFC2-F5D0-4B80-83BA-97F63F27287E}">
      <dgm:prSet custT="1"/>
      <dgm:spPr/>
      <dgm:t>
        <a:bodyPr/>
        <a:lstStyle/>
        <a:p>
          <a:pPr>
            <a:lnSpc>
              <a:spcPct val="100000"/>
            </a:lnSpc>
          </a:pPr>
          <a:r>
            <a:rPr lang="en-GB" sz="1600" b="1" i="0" dirty="0">
              <a:latin typeface="+mn-lt"/>
            </a:rPr>
            <a:t>Cryopreservation: </a:t>
          </a:r>
          <a:r>
            <a:rPr lang="en-GB" sz="1600" b="0" i="0" dirty="0">
              <a:latin typeface="+mn-lt"/>
            </a:rPr>
            <a:t>Cryogenic freezing, freezes biological products to -196</a:t>
          </a:r>
          <a:r>
            <a:rPr lang="en-GB" sz="1600" b="0" i="0" dirty="0">
              <a:latin typeface="+mn-lt"/>
              <a:cs typeface="Arial" panose="020B0604020202020204" pitchFamily="34" charset="0"/>
            </a:rPr>
            <a:t>ºC using Liquid nitrogen. Liquid nitrogen is sprayed or injected into a tunnel; the nitrogen boils instantly when it touches the warm food, and vitrification occurs, turning the product into a glass-like solid state. The process is the fastest method of freezing but is expensive. Used for high volumetric efficiency and heat-sensitive products.</a:t>
          </a:r>
          <a:endParaRPr lang="en-GB" sz="1600" b="0" i="0" dirty="0">
            <a:latin typeface="+mn-lt"/>
          </a:endParaRPr>
        </a:p>
      </dgm:t>
    </dgm:pt>
    <dgm:pt modelId="{04170F26-9C63-4886-8080-C4B03B06C671}" type="parTrans" cxnId="{941226FC-379E-4E91-A2AF-D89E8AD7FE56}">
      <dgm:prSet/>
      <dgm:spPr/>
      <dgm:t>
        <a:bodyPr/>
        <a:lstStyle/>
        <a:p>
          <a:endParaRPr lang="en-US" sz="1600">
            <a:latin typeface="+mn-lt"/>
          </a:endParaRPr>
        </a:p>
      </dgm:t>
    </dgm:pt>
    <dgm:pt modelId="{1555875C-1F15-43FD-B0F1-6C4E5A226F9B}" type="sibTrans" cxnId="{941226FC-379E-4E91-A2AF-D89E8AD7FE56}">
      <dgm:prSet/>
      <dgm:spPr/>
      <dgm:t>
        <a:bodyPr/>
        <a:lstStyle/>
        <a:p>
          <a:endParaRPr lang="en-US" sz="1600">
            <a:latin typeface="+mn-lt"/>
          </a:endParaRPr>
        </a:p>
      </dgm:t>
    </dgm:pt>
    <dgm:pt modelId="{37B76D85-0CFB-4F74-98D9-B371D7612C0B}">
      <dgm:prSet custT="1"/>
      <dgm:spPr/>
      <dgm:t>
        <a:bodyPr/>
        <a:lstStyle/>
        <a:p>
          <a:pPr>
            <a:lnSpc>
              <a:spcPct val="100000"/>
            </a:lnSpc>
          </a:pPr>
          <a:r>
            <a:rPr lang="en-GB" sz="1600" b="0" i="0" dirty="0">
              <a:latin typeface="+mn-lt"/>
              <a:cs typeface="Arial" panose="020B0604020202020204" pitchFamily="34" charset="0"/>
            </a:rPr>
            <a:t>CO</a:t>
          </a:r>
          <a:r>
            <a:rPr lang="en-GB" sz="1600" b="0" i="0" baseline="-25000" dirty="0">
              <a:latin typeface="+mn-lt"/>
              <a:cs typeface="Arial" panose="020B0604020202020204" pitchFamily="34" charset="0"/>
            </a:rPr>
            <a:t>2 </a:t>
          </a:r>
          <a:r>
            <a:rPr lang="en-GB" sz="1600" b="0" i="0" baseline="0" dirty="0">
              <a:latin typeface="+mn-lt"/>
              <a:cs typeface="Arial" panose="020B0604020202020204" pitchFamily="34" charset="0"/>
            </a:rPr>
            <a:t> freezing is another example of cryogenic freezing. </a:t>
          </a:r>
          <a:r>
            <a:rPr lang="en-GB" sz="1600" b="0" i="0" dirty="0">
              <a:latin typeface="+mn-lt"/>
              <a:cs typeface="Arial" panose="020B0604020202020204" pitchFamily="34" charset="0"/>
            </a:rPr>
            <a:t>CO</a:t>
          </a:r>
          <a:r>
            <a:rPr lang="en-GB" sz="1600" b="0" i="0" baseline="-25000" dirty="0">
              <a:latin typeface="+mn-lt"/>
              <a:cs typeface="Arial" panose="020B0604020202020204" pitchFamily="34" charset="0"/>
            </a:rPr>
            <a:t>2</a:t>
          </a:r>
          <a:r>
            <a:rPr lang="en-GB" sz="1600" b="0" i="0" baseline="0" dirty="0">
              <a:latin typeface="+mn-lt"/>
              <a:cs typeface="Arial" panose="020B0604020202020204" pitchFamily="34" charset="0"/>
            </a:rPr>
            <a:t> at -79</a:t>
          </a:r>
          <a:r>
            <a:rPr lang="en-GB" sz="1600" b="0" i="0" dirty="0">
              <a:latin typeface="+mn-lt"/>
              <a:cs typeface="Arial" panose="020B0604020202020204" pitchFamily="34" charset="0"/>
            </a:rPr>
            <a:t>ºC</a:t>
          </a:r>
          <a:r>
            <a:rPr lang="en-GB" sz="1600" b="0" i="0" baseline="0" dirty="0">
              <a:latin typeface="+mn-lt"/>
              <a:cs typeface="Arial" panose="020B0604020202020204" pitchFamily="34" charset="0"/>
            </a:rPr>
            <a:t> is injected into the freezer space, the </a:t>
          </a:r>
          <a:r>
            <a:rPr lang="en-GB" sz="1600" b="0" i="0" dirty="0">
              <a:latin typeface="+mn-lt"/>
              <a:cs typeface="Arial" panose="020B0604020202020204" pitchFamily="34" charset="0"/>
            </a:rPr>
            <a:t>CO</a:t>
          </a:r>
          <a:r>
            <a:rPr lang="en-GB" sz="1600" b="0" i="0" baseline="-25000" dirty="0">
              <a:latin typeface="+mn-lt"/>
              <a:cs typeface="Arial" panose="020B0604020202020204" pitchFamily="34" charset="0"/>
            </a:rPr>
            <a:t>2 </a:t>
          </a:r>
          <a:r>
            <a:rPr lang="en-GB" sz="1600" b="0" i="0" baseline="0" dirty="0">
              <a:latin typeface="+mn-lt"/>
              <a:cs typeface="Arial" panose="020B0604020202020204" pitchFamily="34" charset="0"/>
            </a:rPr>
            <a:t>sublimates, so it leaves no trace on the product. A slower freeze than Nitrogen but also a cheaper option. Used within the food industry.    </a:t>
          </a:r>
          <a:endParaRPr lang="en-US" sz="1600" dirty="0">
            <a:latin typeface="+mn-lt"/>
          </a:endParaRPr>
        </a:p>
      </dgm:t>
    </dgm:pt>
    <dgm:pt modelId="{83D43E05-0E68-4E32-AB21-ACC483DC77C8}" type="parTrans" cxnId="{9274DE0F-27DB-43C8-AFAD-EC4CC6D0E471}">
      <dgm:prSet/>
      <dgm:spPr/>
      <dgm:t>
        <a:bodyPr/>
        <a:lstStyle/>
        <a:p>
          <a:endParaRPr lang="en-US" sz="1600">
            <a:latin typeface="+mn-lt"/>
          </a:endParaRPr>
        </a:p>
      </dgm:t>
    </dgm:pt>
    <dgm:pt modelId="{7590F340-DE28-4DE8-B105-BA8E07B652BF}" type="sibTrans" cxnId="{9274DE0F-27DB-43C8-AFAD-EC4CC6D0E471}">
      <dgm:prSet/>
      <dgm:spPr/>
      <dgm:t>
        <a:bodyPr/>
        <a:lstStyle/>
        <a:p>
          <a:endParaRPr lang="en-US" sz="1600">
            <a:latin typeface="+mn-lt"/>
          </a:endParaRPr>
        </a:p>
      </dgm:t>
    </dgm:pt>
    <dgm:pt modelId="{40B55755-278C-4DC2-AFED-238F1D9B2F67}">
      <dgm:prSet custT="1"/>
      <dgm:spPr>
        <a:effectLst/>
      </dgm:spPr>
      <dgm:t>
        <a:bodyPr/>
        <a:lstStyle/>
        <a:p>
          <a:pPr>
            <a:lnSpc>
              <a:spcPct val="100000"/>
            </a:lnSpc>
          </a:pPr>
          <a:r>
            <a:rPr lang="en-GB" sz="1600" dirty="0">
              <a:latin typeface="+mn-lt"/>
            </a:rPr>
            <a:t>In real terms neither of these methods are true refrigeration cycles but they are methods of Individual quick-freezing products used in varying industries. Both methods have additional costs of ventilation. With the </a:t>
          </a:r>
          <a:r>
            <a:rPr lang="en-GB" sz="1600" b="0" i="0" dirty="0">
              <a:latin typeface="+mn-lt"/>
              <a:cs typeface="Arial" panose="020B0604020202020204" pitchFamily="34" charset="0"/>
            </a:rPr>
            <a:t>CO</a:t>
          </a:r>
          <a:r>
            <a:rPr lang="en-GB" sz="1600" b="0" i="0" baseline="-25000" dirty="0">
              <a:latin typeface="+mn-lt"/>
              <a:cs typeface="Arial" panose="020B0604020202020204" pitchFamily="34" charset="0"/>
            </a:rPr>
            <a:t>2</a:t>
          </a:r>
          <a:r>
            <a:rPr lang="en-GB" sz="1600" b="0" i="0" baseline="0" dirty="0">
              <a:latin typeface="+mn-lt"/>
              <a:cs typeface="Arial" panose="020B0604020202020204" pitchFamily="34" charset="0"/>
            </a:rPr>
            <a:t> method also adding a </a:t>
          </a:r>
          <a:r>
            <a:rPr lang="en-GB" sz="1600" b="0" i="0" dirty="0">
              <a:latin typeface="+mn-lt"/>
              <a:cs typeface="Arial" panose="020B0604020202020204" pitchFamily="34" charset="0"/>
            </a:rPr>
            <a:t>CO</a:t>
          </a:r>
          <a:r>
            <a:rPr lang="en-GB" sz="1600" b="0" i="0" baseline="-25000" dirty="0">
              <a:latin typeface="+mn-lt"/>
              <a:cs typeface="Arial" panose="020B0604020202020204" pitchFamily="34" charset="0"/>
            </a:rPr>
            <a:t>2 </a:t>
          </a:r>
          <a:r>
            <a:rPr lang="en-GB" sz="1600" b="0" i="0" baseline="0" dirty="0">
              <a:latin typeface="+mn-lt"/>
              <a:cs typeface="Arial" panose="020B0604020202020204" pitchFamily="34" charset="0"/>
            </a:rPr>
            <a:t>gas load to the environment when vented.</a:t>
          </a:r>
          <a:endParaRPr lang="en-GB" sz="1600" baseline="0" dirty="0">
            <a:latin typeface="+mn-lt"/>
          </a:endParaRPr>
        </a:p>
      </dgm:t>
    </dgm:pt>
    <dgm:pt modelId="{C73622F3-C4FB-40F2-B767-C9967E41DDE4}" type="parTrans" cxnId="{98A1E597-9C6E-4C3D-970D-E25389E387D6}">
      <dgm:prSet/>
      <dgm:spPr/>
      <dgm:t>
        <a:bodyPr/>
        <a:lstStyle/>
        <a:p>
          <a:endParaRPr lang="en-GB" sz="1600">
            <a:latin typeface="+mn-lt"/>
          </a:endParaRPr>
        </a:p>
      </dgm:t>
    </dgm:pt>
    <dgm:pt modelId="{B74112B1-3631-4DF3-82B4-C70E4A82C0D9}" type="sibTrans" cxnId="{98A1E597-9C6E-4C3D-970D-E25389E387D6}">
      <dgm:prSet/>
      <dgm:spPr/>
      <dgm:t>
        <a:bodyPr/>
        <a:lstStyle/>
        <a:p>
          <a:endParaRPr lang="en-GB" sz="1600">
            <a:latin typeface="+mn-lt"/>
          </a:endParaRPr>
        </a:p>
      </dgm:t>
    </dgm:pt>
    <dgm:pt modelId="{5366C8B7-E39A-4730-9D89-5C8C5F2D96CB}" type="pres">
      <dgm:prSet presAssocID="{4745DE1A-E4C9-47FC-8185-D2E5138EE2F3}" presName="root" presStyleCnt="0">
        <dgm:presLayoutVars>
          <dgm:dir/>
          <dgm:resizeHandles val="exact"/>
        </dgm:presLayoutVars>
      </dgm:prSet>
      <dgm:spPr/>
    </dgm:pt>
    <dgm:pt modelId="{2AF315AF-6DE0-4029-B626-E9D7BA278852}" type="pres">
      <dgm:prSet presAssocID="{3EF9AFC2-F5D0-4B80-83BA-97F63F27287E}" presName="compNode" presStyleCnt="0"/>
      <dgm:spPr/>
    </dgm:pt>
    <dgm:pt modelId="{3C67AA8E-37DC-48FF-B04D-BAADB4A9B381}" type="pres">
      <dgm:prSet presAssocID="{3EF9AFC2-F5D0-4B80-83BA-97F63F27287E}" presName="bgRect" presStyleLbl="bgShp" presStyleIdx="0" presStyleCnt="3"/>
      <dgm:spPr>
        <a:effectLst/>
      </dgm:spPr>
    </dgm:pt>
    <dgm:pt modelId="{D9815DE3-0201-4571-BDE0-53631E9957BE}" type="pres">
      <dgm:prSet presAssocID="{3EF9AFC2-F5D0-4B80-83BA-97F63F27287E}"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55A11970-79E8-44DC-A2AD-F5F82972D27B}" type="pres">
      <dgm:prSet presAssocID="{3EF9AFC2-F5D0-4B80-83BA-97F63F27287E}" presName="spaceRect" presStyleCnt="0"/>
      <dgm:spPr/>
    </dgm:pt>
    <dgm:pt modelId="{F4A8B0FF-9481-415B-9B16-FFF416EE3F7E}" type="pres">
      <dgm:prSet presAssocID="{3EF9AFC2-F5D0-4B80-83BA-97F63F27287E}" presName="parTx" presStyleLbl="revTx" presStyleIdx="0" presStyleCnt="3">
        <dgm:presLayoutVars>
          <dgm:chMax val="0"/>
          <dgm:chPref val="0"/>
        </dgm:presLayoutVars>
      </dgm:prSet>
      <dgm:spPr/>
    </dgm:pt>
    <dgm:pt modelId="{63332075-82CD-4A0C-A52F-15C771CC709B}" type="pres">
      <dgm:prSet presAssocID="{1555875C-1F15-43FD-B0F1-6C4E5A226F9B}" presName="sibTrans" presStyleCnt="0"/>
      <dgm:spPr/>
    </dgm:pt>
    <dgm:pt modelId="{BB2E8559-701B-4B81-8528-378E241B6E06}" type="pres">
      <dgm:prSet presAssocID="{37B76D85-0CFB-4F74-98D9-B371D7612C0B}" presName="compNode" presStyleCnt="0"/>
      <dgm:spPr/>
    </dgm:pt>
    <dgm:pt modelId="{B168FFDA-3897-499E-A946-CF77CBA95752}" type="pres">
      <dgm:prSet presAssocID="{37B76D85-0CFB-4F74-98D9-B371D7612C0B}" presName="bgRect" presStyleLbl="bgShp" presStyleIdx="1" presStyleCnt="3" custLinFactNeighborX="-315" custLinFactNeighborY="-396"/>
      <dgm:spPr>
        <a:effectLst/>
      </dgm:spPr>
    </dgm:pt>
    <dgm:pt modelId="{5C4C06DB-2003-442E-86D4-4FB50AD2E0C2}" type="pres">
      <dgm:prSet presAssocID="{37B76D85-0CFB-4F74-98D9-B371D7612C0B}" presName="iconRect" presStyleLbl="node1" presStyleIdx="1"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Snowflake with solid fill"/>
        </a:ext>
      </dgm:extLst>
    </dgm:pt>
    <dgm:pt modelId="{3A1D4BC6-404B-46B5-8198-36A87A2ABE99}" type="pres">
      <dgm:prSet presAssocID="{37B76D85-0CFB-4F74-98D9-B371D7612C0B}" presName="spaceRect" presStyleCnt="0"/>
      <dgm:spPr/>
    </dgm:pt>
    <dgm:pt modelId="{451090A5-301C-439A-91EF-EB1E3185570E}" type="pres">
      <dgm:prSet presAssocID="{37B76D85-0CFB-4F74-98D9-B371D7612C0B}" presName="parTx" presStyleLbl="revTx" presStyleIdx="1" presStyleCnt="3">
        <dgm:presLayoutVars>
          <dgm:chMax val="0"/>
          <dgm:chPref val="0"/>
        </dgm:presLayoutVars>
      </dgm:prSet>
      <dgm:spPr/>
    </dgm:pt>
    <dgm:pt modelId="{0D0754AB-2B8C-4C37-8A87-FF2FE023CCAA}" type="pres">
      <dgm:prSet presAssocID="{7590F340-DE28-4DE8-B105-BA8E07B652BF}" presName="sibTrans" presStyleCnt="0"/>
      <dgm:spPr/>
    </dgm:pt>
    <dgm:pt modelId="{42DEF17F-0F7F-4617-A10E-364D2F56FA08}" type="pres">
      <dgm:prSet presAssocID="{40B55755-278C-4DC2-AFED-238F1D9B2F67}" presName="compNode" presStyleCnt="0"/>
      <dgm:spPr/>
    </dgm:pt>
    <dgm:pt modelId="{8B21F335-1532-456C-A89A-3B400E52F898}" type="pres">
      <dgm:prSet presAssocID="{40B55755-278C-4DC2-AFED-238F1D9B2F67}" presName="bgRect" presStyleLbl="bgShp" presStyleIdx="2" presStyleCnt="3"/>
      <dgm:spPr/>
    </dgm:pt>
    <dgm:pt modelId="{7F9FB09B-72B2-4CA3-AC3D-1CFF425943BE}" type="pres">
      <dgm:prSet presAssocID="{40B55755-278C-4DC2-AFED-238F1D9B2F67}" presName="iconRect" presStyleLbl="node1" presStyleIdx="2"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Agriculture with solid fill"/>
        </a:ext>
      </dgm:extLst>
    </dgm:pt>
    <dgm:pt modelId="{C1640004-6D63-4015-82E1-8028A38DEA10}" type="pres">
      <dgm:prSet presAssocID="{40B55755-278C-4DC2-AFED-238F1D9B2F67}" presName="spaceRect" presStyleCnt="0"/>
      <dgm:spPr/>
    </dgm:pt>
    <dgm:pt modelId="{FE15138F-8272-490F-9D29-C410AFC008AD}" type="pres">
      <dgm:prSet presAssocID="{40B55755-278C-4DC2-AFED-238F1D9B2F67}" presName="parTx" presStyleLbl="revTx" presStyleIdx="2" presStyleCnt="3">
        <dgm:presLayoutVars>
          <dgm:chMax val="0"/>
          <dgm:chPref val="0"/>
        </dgm:presLayoutVars>
      </dgm:prSet>
      <dgm:spPr/>
    </dgm:pt>
  </dgm:ptLst>
  <dgm:cxnLst>
    <dgm:cxn modelId="{9274DE0F-27DB-43C8-AFAD-EC4CC6D0E471}" srcId="{4745DE1A-E4C9-47FC-8185-D2E5138EE2F3}" destId="{37B76D85-0CFB-4F74-98D9-B371D7612C0B}" srcOrd="1" destOrd="0" parTransId="{83D43E05-0E68-4E32-AB21-ACC483DC77C8}" sibTransId="{7590F340-DE28-4DE8-B105-BA8E07B652BF}"/>
    <dgm:cxn modelId="{471BAF1D-284E-4217-92DF-2EC84B628D37}" type="presOf" srcId="{3EF9AFC2-F5D0-4B80-83BA-97F63F27287E}" destId="{F4A8B0FF-9481-415B-9B16-FFF416EE3F7E}" srcOrd="0" destOrd="0" presId="urn:microsoft.com/office/officeart/2018/2/layout/IconVerticalSolidList"/>
    <dgm:cxn modelId="{D988D82E-9CA2-41D5-8E0F-D390E2B83EEC}" type="presOf" srcId="{37B76D85-0CFB-4F74-98D9-B371D7612C0B}" destId="{451090A5-301C-439A-91EF-EB1E3185570E}" srcOrd="0" destOrd="0" presId="urn:microsoft.com/office/officeart/2018/2/layout/IconVerticalSolidList"/>
    <dgm:cxn modelId="{A936B453-E291-4A5E-845B-E3E0365AC7B0}" type="presOf" srcId="{40B55755-278C-4DC2-AFED-238F1D9B2F67}" destId="{FE15138F-8272-490F-9D29-C410AFC008AD}" srcOrd="0" destOrd="0" presId="urn:microsoft.com/office/officeart/2018/2/layout/IconVerticalSolidList"/>
    <dgm:cxn modelId="{98A1E597-9C6E-4C3D-970D-E25389E387D6}" srcId="{4745DE1A-E4C9-47FC-8185-D2E5138EE2F3}" destId="{40B55755-278C-4DC2-AFED-238F1D9B2F67}" srcOrd="2" destOrd="0" parTransId="{C73622F3-C4FB-40F2-B767-C9967E41DDE4}" sibTransId="{B74112B1-3631-4DF3-82B4-C70E4A82C0D9}"/>
    <dgm:cxn modelId="{2FD5559B-DB4D-4A98-AF69-C523AD08B861}" type="presOf" srcId="{4745DE1A-E4C9-47FC-8185-D2E5138EE2F3}" destId="{5366C8B7-E39A-4730-9D89-5C8C5F2D96CB}" srcOrd="0" destOrd="0" presId="urn:microsoft.com/office/officeart/2018/2/layout/IconVerticalSolidList"/>
    <dgm:cxn modelId="{941226FC-379E-4E91-A2AF-D89E8AD7FE56}" srcId="{4745DE1A-E4C9-47FC-8185-D2E5138EE2F3}" destId="{3EF9AFC2-F5D0-4B80-83BA-97F63F27287E}" srcOrd="0" destOrd="0" parTransId="{04170F26-9C63-4886-8080-C4B03B06C671}" sibTransId="{1555875C-1F15-43FD-B0F1-6C4E5A226F9B}"/>
    <dgm:cxn modelId="{D0B73E65-CA72-4388-A915-459DF61D7C3D}" type="presParOf" srcId="{5366C8B7-E39A-4730-9D89-5C8C5F2D96CB}" destId="{2AF315AF-6DE0-4029-B626-E9D7BA278852}" srcOrd="0" destOrd="0" presId="urn:microsoft.com/office/officeart/2018/2/layout/IconVerticalSolidList"/>
    <dgm:cxn modelId="{E7BF9234-EC8F-431C-8EDD-B57D9C6D0834}" type="presParOf" srcId="{2AF315AF-6DE0-4029-B626-E9D7BA278852}" destId="{3C67AA8E-37DC-48FF-B04D-BAADB4A9B381}" srcOrd="0" destOrd="0" presId="urn:microsoft.com/office/officeart/2018/2/layout/IconVerticalSolidList"/>
    <dgm:cxn modelId="{F36CFC3C-A7B0-4A8D-8500-D584223665AB}" type="presParOf" srcId="{2AF315AF-6DE0-4029-B626-E9D7BA278852}" destId="{D9815DE3-0201-4571-BDE0-53631E9957BE}" srcOrd="1" destOrd="0" presId="urn:microsoft.com/office/officeart/2018/2/layout/IconVerticalSolidList"/>
    <dgm:cxn modelId="{034A2B72-DA7C-4BD3-8B69-2617C2CDD38B}" type="presParOf" srcId="{2AF315AF-6DE0-4029-B626-E9D7BA278852}" destId="{55A11970-79E8-44DC-A2AD-F5F82972D27B}" srcOrd="2" destOrd="0" presId="urn:microsoft.com/office/officeart/2018/2/layout/IconVerticalSolidList"/>
    <dgm:cxn modelId="{97B7146B-6BB4-4B6C-BA53-A387CAD5AB6D}" type="presParOf" srcId="{2AF315AF-6DE0-4029-B626-E9D7BA278852}" destId="{F4A8B0FF-9481-415B-9B16-FFF416EE3F7E}" srcOrd="3" destOrd="0" presId="urn:microsoft.com/office/officeart/2018/2/layout/IconVerticalSolidList"/>
    <dgm:cxn modelId="{803A8554-358A-4AF9-A9BB-CB147A29792C}" type="presParOf" srcId="{5366C8B7-E39A-4730-9D89-5C8C5F2D96CB}" destId="{63332075-82CD-4A0C-A52F-15C771CC709B}" srcOrd="1" destOrd="0" presId="urn:microsoft.com/office/officeart/2018/2/layout/IconVerticalSolidList"/>
    <dgm:cxn modelId="{0A88C45C-C866-43BB-B258-7E0E413806F4}" type="presParOf" srcId="{5366C8B7-E39A-4730-9D89-5C8C5F2D96CB}" destId="{BB2E8559-701B-4B81-8528-378E241B6E06}" srcOrd="2" destOrd="0" presId="urn:microsoft.com/office/officeart/2018/2/layout/IconVerticalSolidList"/>
    <dgm:cxn modelId="{8BDC2459-A8A1-4ACA-92A7-CAA0632DA5BD}" type="presParOf" srcId="{BB2E8559-701B-4B81-8528-378E241B6E06}" destId="{B168FFDA-3897-499E-A946-CF77CBA95752}" srcOrd="0" destOrd="0" presId="urn:microsoft.com/office/officeart/2018/2/layout/IconVerticalSolidList"/>
    <dgm:cxn modelId="{C095A6B9-0F86-4F63-99D3-A0C549E3E13D}" type="presParOf" srcId="{BB2E8559-701B-4B81-8528-378E241B6E06}" destId="{5C4C06DB-2003-442E-86D4-4FB50AD2E0C2}" srcOrd="1" destOrd="0" presId="urn:microsoft.com/office/officeart/2018/2/layout/IconVerticalSolidList"/>
    <dgm:cxn modelId="{7768917B-BC38-475C-9407-72BC9AB5FE8B}" type="presParOf" srcId="{BB2E8559-701B-4B81-8528-378E241B6E06}" destId="{3A1D4BC6-404B-46B5-8198-36A87A2ABE99}" srcOrd="2" destOrd="0" presId="urn:microsoft.com/office/officeart/2018/2/layout/IconVerticalSolidList"/>
    <dgm:cxn modelId="{4AC00C26-3415-4D68-9D69-C5AF691570D5}" type="presParOf" srcId="{BB2E8559-701B-4B81-8528-378E241B6E06}" destId="{451090A5-301C-439A-91EF-EB1E3185570E}" srcOrd="3" destOrd="0" presId="urn:microsoft.com/office/officeart/2018/2/layout/IconVerticalSolidList"/>
    <dgm:cxn modelId="{16BC3ED9-9E7A-4A66-AEB5-B1729AA682F5}" type="presParOf" srcId="{5366C8B7-E39A-4730-9D89-5C8C5F2D96CB}" destId="{0D0754AB-2B8C-4C37-8A87-FF2FE023CCAA}" srcOrd="3" destOrd="0" presId="urn:microsoft.com/office/officeart/2018/2/layout/IconVerticalSolidList"/>
    <dgm:cxn modelId="{6138A71D-1B04-41EE-9218-CE396A573475}" type="presParOf" srcId="{5366C8B7-E39A-4730-9D89-5C8C5F2D96CB}" destId="{42DEF17F-0F7F-4617-A10E-364D2F56FA08}" srcOrd="4" destOrd="0" presId="urn:microsoft.com/office/officeart/2018/2/layout/IconVerticalSolidList"/>
    <dgm:cxn modelId="{D34EE116-A77A-48BA-AEE0-CF3F07F96985}" type="presParOf" srcId="{42DEF17F-0F7F-4617-A10E-364D2F56FA08}" destId="{8B21F335-1532-456C-A89A-3B400E52F898}" srcOrd="0" destOrd="0" presId="urn:microsoft.com/office/officeart/2018/2/layout/IconVerticalSolidList"/>
    <dgm:cxn modelId="{A57C0ABC-1982-4317-9287-62FE917B3E3C}" type="presParOf" srcId="{42DEF17F-0F7F-4617-A10E-364D2F56FA08}" destId="{7F9FB09B-72B2-4CA3-AC3D-1CFF425943BE}" srcOrd="1" destOrd="0" presId="urn:microsoft.com/office/officeart/2018/2/layout/IconVerticalSolidList"/>
    <dgm:cxn modelId="{0DFFC00C-4945-4285-A1BD-0532FBAF2C68}" type="presParOf" srcId="{42DEF17F-0F7F-4617-A10E-364D2F56FA08}" destId="{C1640004-6D63-4015-82E1-8028A38DEA10}" srcOrd="2" destOrd="0" presId="urn:microsoft.com/office/officeart/2018/2/layout/IconVerticalSolidList"/>
    <dgm:cxn modelId="{8B9DE24D-8D01-4950-A62F-31FAE2221424}" type="presParOf" srcId="{42DEF17F-0F7F-4617-A10E-364D2F56FA08}" destId="{FE15138F-8272-490F-9D29-C410AFC008A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8153F356-A5CB-41EC-80BF-64DA772415C5}">
      <dgm:prSet/>
      <dgm:spPr/>
      <dgm:t>
        <a:bodyPr/>
        <a:lstStyle/>
        <a:p>
          <a:pPr>
            <a:lnSpc>
              <a:spcPct val="100000"/>
            </a:lnSpc>
          </a:pPr>
          <a:r>
            <a:rPr lang="en-US" dirty="0"/>
            <a:t>According to the Journal of Food Science, reduces bacteria growth by up to 98%.</a:t>
          </a:r>
        </a:p>
      </dgm:t>
    </dgm:pt>
    <dgm:pt modelId="{CE13E2AF-B57E-43A2-9388-3739FD1E9D93}" type="parTrans" cxnId="{A2627DD2-889E-4CCE-B2A3-3CE781D4D37F}">
      <dgm:prSet/>
      <dgm:spPr/>
      <dgm:t>
        <a:bodyPr/>
        <a:lstStyle/>
        <a:p>
          <a:endParaRPr lang="en-US"/>
        </a:p>
      </dgm:t>
    </dgm:pt>
    <dgm:pt modelId="{44362451-03FE-4E2B-8739-882A395C1898}" type="sibTrans" cxnId="{A2627DD2-889E-4CCE-B2A3-3CE781D4D37F}">
      <dgm:prSet/>
      <dgm:spPr/>
      <dgm:t>
        <a:bodyPr/>
        <a:lstStyle/>
        <a:p>
          <a:endParaRPr lang="en-US"/>
        </a:p>
      </dgm:t>
    </dgm:pt>
    <dgm:pt modelId="{B211134B-42EC-45E6-AEAA-40071B3C0C66}">
      <dgm:prSet/>
      <dgm:spPr/>
      <dgm:t>
        <a:bodyPr/>
        <a:lstStyle/>
        <a:p>
          <a:pPr>
            <a:lnSpc>
              <a:spcPct val="100000"/>
            </a:lnSpc>
          </a:pPr>
          <a:r>
            <a:rPr lang="en-GB" dirty="0"/>
            <a:t>Extends shelf life.</a:t>
          </a:r>
        </a:p>
      </dgm:t>
    </dgm:pt>
    <dgm:pt modelId="{5DE2CAFF-CE1E-4A76-9AFE-C2E0F4327207}" type="parTrans" cxnId="{C4592A96-BB15-4D3F-B77A-F0FB73952EE0}">
      <dgm:prSet/>
      <dgm:spPr/>
      <dgm:t>
        <a:bodyPr/>
        <a:lstStyle/>
        <a:p>
          <a:endParaRPr lang="en-GB"/>
        </a:p>
      </dgm:t>
    </dgm:pt>
    <dgm:pt modelId="{86EBFC0E-A108-4578-A18B-6F97CD015A48}" type="sibTrans" cxnId="{C4592A96-BB15-4D3F-B77A-F0FB73952EE0}">
      <dgm:prSet/>
      <dgm:spPr/>
      <dgm:t>
        <a:bodyPr/>
        <a:lstStyle/>
        <a:p>
          <a:endParaRPr lang="en-GB"/>
        </a:p>
      </dgm:t>
    </dgm:pt>
    <dgm:pt modelId="{2023A613-AB2D-4E70-9705-2EFA6EFF2F1E}">
      <dgm:prSet/>
      <dgm:spPr/>
      <dgm:t>
        <a:bodyPr/>
        <a:lstStyle/>
        <a:p>
          <a:pPr>
            <a:lnSpc>
              <a:spcPct val="100000"/>
            </a:lnSpc>
          </a:pPr>
          <a:r>
            <a:rPr lang="en-GB" dirty="0"/>
            <a:t>Energy efficient, uses 25% less energy/kg of product in 90 mins compared to 4-6 hours in standard refrigerators. </a:t>
          </a:r>
        </a:p>
      </dgm:t>
    </dgm:pt>
    <dgm:pt modelId="{211957E7-FEBE-4379-B0D3-7166716B4009}" type="parTrans" cxnId="{467E6912-364A-404E-878F-53998414DEC4}">
      <dgm:prSet/>
      <dgm:spPr/>
      <dgm:t>
        <a:bodyPr/>
        <a:lstStyle/>
        <a:p>
          <a:endParaRPr lang="en-GB"/>
        </a:p>
      </dgm:t>
    </dgm:pt>
    <dgm:pt modelId="{871D37E5-9963-422F-8EEC-0BBCF9F877A6}" type="sibTrans" cxnId="{467E6912-364A-404E-878F-53998414DEC4}">
      <dgm:prSet/>
      <dgm:spPr/>
      <dgm:t>
        <a:bodyPr/>
        <a:lstStyle/>
        <a:p>
          <a:endParaRPr lang="en-GB"/>
        </a:p>
      </dgm:t>
    </dgm:pt>
    <dgm:pt modelId="{EB8EFEBD-2FBF-4992-BC9D-2109A41D9D95}" type="pres">
      <dgm:prSet presAssocID="{6ADBE1EC-4714-41F0-87EF-9747535FFAA2}" presName="root" presStyleCnt="0">
        <dgm:presLayoutVars>
          <dgm:dir/>
          <dgm:resizeHandles val="exact"/>
        </dgm:presLayoutVars>
      </dgm:prSet>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0" presStyleCnt="3"/>
      <dgm:spPr/>
    </dgm:pt>
    <dgm:pt modelId="{1FD35A07-8333-4830-B9A9-AD736E4D4FEC}" type="pres">
      <dgm:prSet presAssocID="{8153F356-A5CB-41EC-80BF-64DA772415C5}"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Add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0" presStyleCnt="3">
        <dgm:presLayoutVars>
          <dgm:chMax val="0"/>
          <dgm:chPref val="0"/>
        </dgm:presLayoutVars>
      </dgm:prSet>
      <dgm:spPr/>
    </dgm:pt>
    <dgm:pt modelId="{15E76B7B-6BA6-4A03-8D64-D6F01EBD99C8}" type="pres">
      <dgm:prSet presAssocID="{44362451-03FE-4E2B-8739-882A395C1898}" presName="sibTrans" presStyleCnt="0"/>
      <dgm:spPr/>
    </dgm:pt>
    <dgm:pt modelId="{3E34E703-EA7F-4EDC-A690-B8DE0F5AEB6A}" type="pres">
      <dgm:prSet presAssocID="{2023A613-AB2D-4E70-9705-2EFA6EFF2F1E}" presName="compNode" presStyleCnt="0"/>
      <dgm:spPr/>
    </dgm:pt>
    <dgm:pt modelId="{F65D4321-1442-47E5-B5F7-9518EF25DAA9}" type="pres">
      <dgm:prSet presAssocID="{2023A613-AB2D-4E70-9705-2EFA6EFF2F1E}" presName="bgRect" presStyleLbl="bgShp" presStyleIdx="1" presStyleCnt="3"/>
      <dgm:spPr/>
    </dgm:pt>
    <dgm:pt modelId="{D78A04C5-74D1-4B19-AD46-C53BF735F644}" type="pres">
      <dgm:prSet presAssocID="{2023A613-AB2D-4E70-9705-2EFA6EFF2F1E}" presName="iconRect" presStyleLbl="node1" presStyleIdx="1"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Add with solid fill"/>
        </a:ext>
      </dgm:extLst>
    </dgm:pt>
    <dgm:pt modelId="{E0C2D52E-E491-4001-8964-1221D5AC55E6}" type="pres">
      <dgm:prSet presAssocID="{2023A613-AB2D-4E70-9705-2EFA6EFF2F1E}" presName="spaceRect" presStyleCnt="0"/>
      <dgm:spPr/>
    </dgm:pt>
    <dgm:pt modelId="{25F14D88-325F-422A-90D0-F16BB8B3AB04}" type="pres">
      <dgm:prSet presAssocID="{2023A613-AB2D-4E70-9705-2EFA6EFF2F1E}" presName="parTx" presStyleLbl="revTx" presStyleIdx="1" presStyleCnt="3">
        <dgm:presLayoutVars>
          <dgm:chMax val="0"/>
          <dgm:chPref val="0"/>
        </dgm:presLayoutVars>
      </dgm:prSet>
      <dgm:spPr/>
    </dgm:pt>
    <dgm:pt modelId="{D56D637C-819A-4D3A-B718-3B9F41682F66}" type="pres">
      <dgm:prSet presAssocID="{871D37E5-9963-422F-8EEC-0BBCF9F877A6}" presName="sibTrans" presStyleCnt="0"/>
      <dgm:spPr/>
    </dgm:pt>
    <dgm:pt modelId="{42DE9580-F89A-401B-9D1D-888D94F1748B}" type="pres">
      <dgm:prSet presAssocID="{B211134B-42EC-45E6-AEAA-40071B3C0C66}" presName="compNode" presStyleCnt="0"/>
      <dgm:spPr/>
    </dgm:pt>
    <dgm:pt modelId="{BBDA1820-C226-4A0F-B011-EAC377EB4646}" type="pres">
      <dgm:prSet presAssocID="{B211134B-42EC-45E6-AEAA-40071B3C0C66}" presName="bgRect" presStyleLbl="bgShp" presStyleIdx="2" presStyleCnt="3"/>
      <dgm:spPr/>
    </dgm:pt>
    <dgm:pt modelId="{E51D1B9F-FEA7-432C-ADAD-9B4058E40DFB}" type="pres">
      <dgm:prSet presAssocID="{B211134B-42EC-45E6-AEAA-40071B3C0C66}" presName="iconRect" presStyleLbl="node1" presStyleIdx="2"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Add with solid fill"/>
        </a:ext>
      </dgm:extLst>
    </dgm:pt>
    <dgm:pt modelId="{531C122D-58F4-464E-B6D8-3B5108CC5D58}" type="pres">
      <dgm:prSet presAssocID="{B211134B-42EC-45E6-AEAA-40071B3C0C66}" presName="spaceRect" presStyleCnt="0"/>
      <dgm:spPr/>
    </dgm:pt>
    <dgm:pt modelId="{29512B13-6FE0-4DA2-A178-3D25B7727C7E}" type="pres">
      <dgm:prSet presAssocID="{B211134B-42EC-45E6-AEAA-40071B3C0C66}" presName="parTx" presStyleLbl="revTx" presStyleIdx="2" presStyleCnt="3">
        <dgm:presLayoutVars>
          <dgm:chMax val="0"/>
          <dgm:chPref val="0"/>
        </dgm:presLayoutVars>
      </dgm:prSet>
      <dgm:spPr/>
    </dgm:pt>
  </dgm:ptLst>
  <dgm:cxnLst>
    <dgm:cxn modelId="{467E6912-364A-404E-878F-53998414DEC4}" srcId="{6ADBE1EC-4714-41F0-87EF-9747535FFAA2}" destId="{2023A613-AB2D-4E70-9705-2EFA6EFF2F1E}" srcOrd="1" destOrd="0" parTransId="{211957E7-FEBE-4379-B0D3-7166716B4009}" sibTransId="{871D37E5-9963-422F-8EEC-0BBCF9F877A6}"/>
    <dgm:cxn modelId="{B35E6F62-ECD8-4FCE-AB3C-B2D93B5BD9DD}" type="presOf" srcId="{2023A613-AB2D-4E70-9705-2EFA6EFF2F1E}" destId="{25F14D88-325F-422A-90D0-F16BB8B3AB04}" srcOrd="0" destOrd="0" presId="urn:microsoft.com/office/officeart/2018/2/layout/IconVerticalSolidList"/>
    <dgm:cxn modelId="{0698DF44-3896-4E6D-A827-19C88D87CECF}" type="presOf" srcId="{B211134B-42EC-45E6-AEAA-40071B3C0C66}" destId="{29512B13-6FE0-4DA2-A178-3D25B7727C7E}" srcOrd="0" destOrd="0" presId="urn:microsoft.com/office/officeart/2018/2/layout/IconVerticalSolidList"/>
    <dgm:cxn modelId="{7A091445-3990-448C-A8AD-F6B773315927}" type="presOf" srcId="{8153F356-A5CB-41EC-80BF-64DA772415C5}" destId="{A49283AD-C845-4554-8D69-405400B22E05}" srcOrd="0" destOrd="0" presId="urn:microsoft.com/office/officeart/2018/2/layout/IconVerticalSolidList"/>
    <dgm:cxn modelId="{C4592A96-BB15-4D3F-B77A-F0FB73952EE0}" srcId="{6ADBE1EC-4714-41F0-87EF-9747535FFAA2}" destId="{B211134B-42EC-45E6-AEAA-40071B3C0C66}" srcOrd="2" destOrd="0" parTransId="{5DE2CAFF-CE1E-4A76-9AFE-C2E0F4327207}" sibTransId="{86EBFC0E-A108-4578-A18B-6F97CD015A48}"/>
    <dgm:cxn modelId="{A2627DD2-889E-4CCE-B2A3-3CE781D4D37F}" srcId="{6ADBE1EC-4714-41F0-87EF-9747535FFAA2}" destId="{8153F356-A5CB-41EC-80BF-64DA772415C5}" srcOrd="0" destOrd="0" parTransId="{CE13E2AF-B57E-43A2-9388-3739FD1E9D93}" sibTransId="{44362451-03FE-4E2B-8739-882A395C1898}"/>
    <dgm:cxn modelId="{DD9CECF2-C8F9-4AC2-8957-6EF92CB16F50}" type="presOf" srcId="{6ADBE1EC-4714-41F0-87EF-9747535FFAA2}" destId="{EB8EFEBD-2FBF-4992-BC9D-2109A41D9D95}" srcOrd="0" destOrd="0" presId="urn:microsoft.com/office/officeart/2018/2/layout/IconVerticalSolidList"/>
    <dgm:cxn modelId="{40BFAC26-1E14-40F1-8551-103D270635E8}" type="presParOf" srcId="{EB8EFEBD-2FBF-4992-BC9D-2109A41D9D95}" destId="{EC848D96-8689-4AF4-8754-E490FBF6BC20}" srcOrd="0" destOrd="0" presId="urn:microsoft.com/office/officeart/2018/2/layout/IconVerticalSolidList"/>
    <dgm:cxn modelId="{6D155E2C-1E35-48C7-AAB3-FA258771C32D}" type="presParOf" srcId="{EC848D96-8689-4AF4-8754-E490FBF6BC20}" destId="{60D4B5C0-3041-44C3-B58B-EDE328BAAE28}" srcOrd="0" destOrd="0" presId="urn:microsoft.com/office/officeart/2018/2/layout/IconVerticalSolidList"/>
    <dgm:cxn modelId="{2776D21F-4EA4-4D40-B0AB-2E29C53FCAE2}" type="presParOf" srcId="{EC848D96-8689-4AF4-8754-E490FBF6BC20}" destId="{1FD35A07-8333-4830-B9A9-AD736E4D4FEC}" srcOrd="1" destOrd="0" presId="urn:microsoft.com/office/officeart/2018/2/layout/IconVerticalSolidList"/>
    <dgm:cxn modelId="{8FCB73FC-7FDF-40F0-A5DA-4322A8842CDB}" type="presParOf" srcId="{EC848D96-8689-4AF4-8754-E490FBF6BC20}" destId="{CD56DF57-3F84-498E-8CC1-1F0ABEECF6C5}" srcOrd="2" destOrd="0" presId="urn:microsoft.com/office/officeart/2018/2/layout/IconVerticalSolidList"/>
    <dgm:cxn modelId="{794491E2-9112-4906-BED7-0832FD5BD611}" type="presParOf" srcId="{EC848D96-8689-4AF4-8754-E490FBF6BC20}" destId="{A49283AD-C845-4554-8D69-405400B22E05}" srcOrd="3" destOrd="0" presId="urn:microsoft.com/office/officeart/2018/2/layout/IconVerticalSolidList"/>
    <dgm:cxn modelId="{A3647A26-E6C7-492E-AA8C-79127DAECB60}" type="presParOf" srcId="{EB8EFEBD-2FBF-4992-BC9D-2109A41D9D95}" destId="{15E76B7B-6BA6-4A03-8D64-D6F01EBD99C8}" srcOrd="1" destOrd="0" presId="urn:microsoft.com/office/officeart/2018/2/layout/IconVerticalSolidList"/>
    <dgm:cxn modelId="{02BFFDF6-B905-4400-AC94-A55ED08863F1}" type="presParOf" srcId="{EB8EFEBD-2FBF-4992-BC9D-2109A41D9D95}" destId="{3E34E703-EA7F-4EDC-A690-B8DE0F5AEB6A}" srcOrd="2" destOrd="0" presId="urn:microsoft.com/office/officeart/2018/2/layout/IconVerticalSolidList"/>
    <dgm:cxn modelId="{1D3F6217-9E6B-4A85-8838-F20C2F1DB4AA}" type="presParOf" srcId="{3E34E703-EA7F-4EDC-A690-B8DE0F5AEB6A}" destId="{F65D4321-1442-47E5-B5F7-9518EF25DAA9}" srcOrd="0" destOrd="0" presId="urn:microsoft.com/office/officeart/2018/2/layout/IconVerticalSolidList"/>
    <dgm:cxn modelId="{CC0AEEB8-9584-4E2E-8875-A80601E8209F}" type="presParOf" srcId="{3E34E703-EA7F-4EDC-A690-B8DE0F5AEB6A}" destId="{D78A04C5-74D1-4B19-AD46-C53BF735F644}" srcOrd="1" destOrd="0" presId="urn:microsoft.com/office/officeart/2018/2/layout/IconVerticalSolidList"/>
    <dgm:cxn modelId="{82D5DAD5-0725-4DBA-9618-38FDC149D3B1}" type="presParOf" srcId="{3E34E703-EA7F-4EDC-A690-B8DE0F5AEB6A}" destId="{E0C2D52E-E491-4001-8964-1221D5AC55E6}" srcOrd="2" destOrd="0" presId="urn:microsoft.com/office/officeart/2018/2/layout/IconVerticalSolidList"/>
    <dgm:cxn modelId="{74268B82-0036-4224-A83D-A5B7885268A5}" type="presParOf" srcId="{3E34E703-EA7F-4EDC-A690-B8DE0F5AEB6A}" destId="{25F14D88-325F-422A-90D0-F16BB8B3AB04}" srcOrd="3" destOrd="0" presId="urn:microsoft.com/office/officeart/2018/2/layout/IconVerticalSolidList"/>
    <dgm:cxn modelId="{7E7E5414-0C7F-41F8-9E57-38C370261C32}" type="presParOf" srcId="{EB8EFEBD-2FBF-4992-BC9D-2109A41D9D95}" destId="{D56D637C-819A-4D3A-B718-3B9F41682F66}" srcOrd="3" destOrd="0" presId="urn:microsoft.com/office/officeart/2018/2/layout/IconVerticalSolidList"/>
    <dgm:cxn modelId="{5A6E51EF-53D1-4A00-A108-E8BD012D59CB}" type="presParOf" srcId="{EB8EFEBD-2FBF-4992-BC9D-2109A41D9D95}" destId="{42DE9580-F89A-401B-9D1D-888D94F1748B}" srcOrd="4" destOrd="0" presId="urn:microsoft.com/office/officeart/2018/2/layout/IconVerticalSolidList"/>
    <dgm:cxn modelId="{B5A45031-D1F4-45AC-9276-9B85910E4EC3}" type="presParOf" srcId="{42DE9580-F89A-401B-9D1D-888D94F1748B}" destId="{BBDA1820-C226-4A0F-B011-EAC377EB4646}" srcOrd="0" destOrd="0" presId="urn:microsoft.com/office/officeart/2018/2/layout/IconVerticalSolidList"/>
    <dgm:cxn modelId="{07EEC713-D61B-4A12-91DA-D97E1BAAFA5A}" type="presParOf" srcId="{42DE9580-F89A-401B-9D1D-888D94F1748B}" destId="{E51D1B9F-FEA7-432C-ADAD-9B4058E40DFB}" srcOrd="1" destOrd="0" presId="urn:microsoft.com/office/officeart/2018/2/layout/IconVerticalSolidList"/>
    <dgm:cxn modelId="{B4AF4A5F-E86E-4EE9-A7A1-29E82C3B6EDD}" type="presParOf" srcId="{42DE9580-F89A-401B-9D1D-888D94F1748B}" destId="{531C122D-58F4-464E-B6D8-3B5108CC5D58}" srcOrd="2" destOrd="0" presId="urn:microsoft.com/office/officeart/2018/2/layout/IconVerticalSolidList"/>
    <dgm:cxn modelId="{203EFFBE-D3B5-47BE-8565-900B7FC17AB6}" type="presParOf" srcId="{42DE9580-F89A-401B-9D1D-888D94F1748B}" destId="{29512B13-6FE0-4DA2-A178-3D25B7727C7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17FF90DB-7833-4366-A2D4-20AB6C1B2EE5}">
      <dgm:prSet custT="1"/>
      <dgm:spPr/>
      <dgm:t>
        <a:bodyPr/>
        <a:lstStyle/>
        <a:p>
          <a:r>
            <a:rPr lang="en-GB" sz="2400" dirty="0"/>
            <a:t>Suction pressure/saturated suction temp:</a:t>
          </a:r>
        </a:p>
        <a:p>
          <a:r>
            <a:rPr lang="en-GB" sz="2400" dirty="0"/>
            <a:t> -28ºC to -40ºC SST</a:t>
          </a:r>
          <a:endParaRPr lang="en-US" sz="2400" dirty="0"/>
        </a:p>
      </dgm:t>
    </dgm:pt>
    <dgm:pt modelId="{FD612282-CDA3-4D2A-9AA1-250A35849782}" type="parTrans" cxnId="{8A2367D4-293E-45FD-9F55-FD1C442CC4C8}">
      <dgm:prSet/>
      <dgm:spPr/>
      <dgm:t>
        <a:bodyPr/>
        <a:lstStyle/>
        <a:p>
          <a:endParaRPr lang="en-US" sz="2400"/>
        </a:p>
      </dgm:t>
    </dgm:pt>
    <dgm:pt modelId="{EBA736AC-B5D9-4299-AE36-2E2CFD423E7D}" type="sibTrans" cxnId="{8A2367D4-293E-45FD-9F55-FD1C442CC4C8}">
      <dgm:prSet/>
      <dgm:spPr/>
      <dgm:t>
        <a:bodyPr/>
        <a:lstStyle/>
        <a:p>
          <a:endParaRPr lang="en-US" sz="2400"/>
        </a:p>
      </dgm:t>
    </dgm:pt>
    <dgm:pt modelId="{1E80E24F-AC92-4137-823E-01301810CABE}">
      <dgm:prSet custT="1"/>
      <dgm:spPr/>
      <dgm:t>
        <a:bodyPr/>
        <a:lstStyle/>
        <a:p>
          <a:r>
            <a:rPr lang="en-GB" sz="2400" dirty="0"/>
            <a:t>Superheat: </a:t>
          </a:r>
        </a:p>
        <a:p>
          <a:r>
            <a:rPr lang="en-GB" sz="2400" dirty="0"/>
            <a:t>4-8 K at evaporator outlet</a:t>
          </a:r>
          <a:endParaRPr lang="en-US" sz="2400" dirty="0"/>
        </a:p>
      </dgm:t>
    </dgm:pt>
    <dgm:pt modelId="{44DD103C-9AF7-4A7C-AD6B-BEA15AAACD31}" type="parTrans" cxnId="{EEF66A01-FF93-4F32-B318-AACFB495A4B3}">
      <dgm:prSet/>
      <dgm:spPr/>
      <dgm:t>
        <a:bodyPr/>
        <a:lstStyle/>
        <a:p>
          <a:endParaRPr lang="en-US" sz="2400"/>
        </a:p>
      </dgm:t>
    </dgm:pt>
    <dgm:pt modelId="{A3BC6570-0B07-4C74-9C3D-379D1572DB69}" type="sibTrans" cxnId="{EEF66A01-FF93-4F32-B318-AACFB495A4B3}">
      <dgm:prSet/>
      <dgm:spPr/>
      <dgm:t>
        <a:bodyPr/>
        <a:lstStyle/>
        <a:p>
          <a:endParaRPr lang="en-US" sz="2400"/>
        </a:p>
      </dgm:t>
    </dgm:pt>
    <dgm:pt modelId="{5491B700-6E79-448E-B0A5-8BBD6B53B920}">
      <dgm:prSet custT="1"/>
      <dgm:spPr/>
      <dgm:t>
        <a:bodyPr/>
        <a:lstStyle/>
        <a:p>
          <a:r>
            <a:rPr lang="en-GB" sz="2400" dirty="0"/>
            <a:t>Subcooling: </a:t>
          </a:r>
        </a:p>
        <a:p>
          <a:r>
            <a:rPr lang="en-GB" sz="2400" dirty="0"/>
            <a:t>Sufficient to avoid flash gas at expansion valve</a:t>
          </a:r>
          <a:endParaRPr lang="en-US" sz="2400" dirty="0"/>
        </a:p>
      </dgm:t>
    </dgm:pt>
    <dgm:pt modelId="{B52AB279-BDA9-4A2C-9322-EF10FF9B4049}" type="parTrans" cxnId="{11D55555-50D9-4897-AE82-90524476FFC9}">
      <dgm:prSet/>
      <dgm:spPr/>
      <dgm:t>
        <a:bodyPr/>
        <a:lstStyle/>
        <a:p>
          <a:endParaRPr lang="en-US" sz="2400"/>
        </a:p>
      </dgm:t>
    </dgm:pt>
    <dgm:pt modelId="{5A3F5ED5-CDC7-4810-B57B-2DE01D89957D}" type="sibTrans" cxnId="{11D55555-50D9-4897-AE82-90524476FFC9}">
      <dgm:prSet/>
      <dgm:spPr/>
      <dgm:t>
        <a:bodyPr/>
        <a:lstStyle/>
        <a:p>
          <a:endParaRPr lang="en-US" sz="2400"/>
        </a:p>
      </dgm:t>
    </dgm:pt>
    <dgm:pt modelId="{935C4DE2-FB79-4BC4-BE96-F863E77FB65B}">
      <dgm:prSet custT="1"/>
      <dgm:spPr/>
      <dgm:t>
        <a:bodyPr/>
        <a:lstStyle/>
        <a:p>
          <a:r>
            <a:rPr lang="en-GB" sz="2400" dirty="0"/>
            <a:t>Running currents:</a:t>
          </a:r>
        </a:p>
        <a:p>
          <a:r>
            <a:rPr lang="en-GB" sz="2400" dirty="0"/>
            <a:t> Close to FLC at design load</a:t>
          </a:r>
          <a:endParaRPr lang="en-US" sz="2400" dirty="0"/>
        </a:p>
      </dgm:t>
    </dgm:pt>
    <dgm:pt modelId="{FDF8F6F0-0D22-4D5B-AC2E-FC90635BCE40}" type="parTrans" cxnId="{9413723E-6683-4229-B790-1D2245E02D95}">
      <dgm:prSet/>
      <dgm:spPr/>
      <dgm:t>
        <a:bodyPr/>
        <a:lstStyle/>
        <a:p>
          <a:endParaRPr lang="en-US" sz="2400"/>
        </a:p>
      </dgm:t>
    </dgm:pt>
    <dgm:pt modelId="{F0BB06BE-8AAD-4F39-AABD-FB5F4333B0FB}" type="sibTrans" cxnId="{9413723E-6683-4229-B790-1D2245E02D95}">
      <dgm:prSet/>
      <dgm:spPr/>
      <dgm:t>
        <a:bodyPr/>
        <a:lstStyle/>
        <a:p>
          <a:endParaRPr lang="en-US" sz="2400"/>
        </a:p>
      </dgm:t>
    </dgm:pt>
    <dgm:pt modelId="{93B0E75D-3522-4657-A93A-210E3A61CC21}">
      <dgm:prSet custT="1"/>
      <dgm:spPr/>
      <dgm:t>
        <a:bodyPr/>
        <a:lstStyle/>
        <a:p>
          <a:r>
            <a:rPr lang="en-GB" sz="2400" dirty="0"/>
            <a:t>Discharge pressure/saturated discharge temp: </a:t>
          </a:r>
        </a:p>
        <a:p>
          <a:r>
            <a:rPr lang="en-GB" sz="2400" dirty="0"/>
            <a:t>30ºC - 40ºC (ambient dependent)</a:t>
          </a:r>
          <a:endParaRPr lang="en-US" sz="2400" dirty="0"/>
        </a:p>
      </dgm:t>
    </dgm:pt>
    <dgm:pt modelId="{1E91EB19-3FDA-46D9-BEB3-50B51F6B1060}" type="sibTrans" cxnId="{D5F5D403-FFCA-4534-AE90-ABA458E2FFA9}">
      <dgm:prSet/>
      <dgm:spPr/>
      <dgm:t>
        <a:bodyPr/>
        <a:lstStyle/>
        <a:p>
          <a:endParaRPr lang="en-US" sz="2400"/>
        </a:p>
      </dgm:t>
    </dgm:pt>
    <dgm:pt modelId="{B0BA0BD9-0DE8-4AD8-BE2D-3586259EF852}" type="parTrans" cxnId="{D5F5D403-FFCA-4534-AE90-ABA458E2FFA9}">
      <dgm:prSet/>
      <dgm:spPr/>
      <dgm:t>
        <a:bodyPr/>
        <a:lstStyle/>
        <a:p>
          <a:endParaRPr lang="en-US" sz="2400"/>
        </a:p>
      </dgm:t>
    </dgm:pt>
    <dgm:pt modelId="{633FE5A4-5E8A-4DCD-A9AC-A9B139872EAE}" type="pres">
      <dgm:prSet presAssocID="{807B0525-5E42-4620-A1A0-13A8D93CA965}" presName="diagram" presStyleCnt="0">
        <dgm:presLayoutVars>
          <dgm:dir/>
          <dgm:resizeHandles val="exact"/>
        </dgm:presLayoutVars>
      </dgm:prSet>
      <dgm:spPr/>
    </dgm:pt>
    <dgm:pt modelId="{522B9718-EFA5-44AC-AA27-3958E3951656}" type="pres">
      <dgm:prSet presAssocID="{17FF90DB-7833-4366-A2D4-20AB6C1B2EE5}" presName="node" presStyleLbl="node1" presStyleIdx="0" presStyleCnt="5">
        <dgm:presLayoutVars>
          <dgm:bulletEnabled val="1"/>
        </dgm:presLayoutVars>
      </dgm:prSet>
      <dgm:spPr/>
    </dgm:pt>
    <dgm:pt modelId="{4FBDB9A9-7A23-462C-9A9C-5648C958230D}" type="pres">
      <dgm:prSet presAssocID="{EBA736AC-B5D9-4299-AE36-2E2CFD423E7D}" presName="sibTrans" presStyleCnt="0"/>
      <dgm:spPr/>
    </dgm:pt>
    <dgm:pt modelId="{8EE69836-35E3-44AC-937C-FF12A4ED2E3D}" type="pres">
      <dgm:prSet presAssocID="{93B0E75D-3522-4657-A93A-210E3A61CC21}" presName="node" presStyleLbl="node1" presStyleIdx="1" presStyleCnt="5">
        <dgm:presLayoutVars>
          <dgm:bulletEnabled val="1"/>
        </dgm:presLayoutVars>
      </dgm:prSet>
      <dgm:spPr/>
    </dgm:pt>
    <dgm:pt modelId="{BC7A79DE-9CDF-4721-927B-F7330BD5D7D6}" type="pres">
      <dgm:prSet presAssocID="{1E91EB19-3FDA-46D9-BEB3-50B51F6B1060}" presName="sibTrans" presStyleCnt="0"/>
      <dgm:spPr/>
    </dgm:pt>
    <dgm:pt modelId="{C1F3E9C4-BAC0-45C2-A78C-96F15042CD05}" type="pres">
      <dgm:prSet presAssocID="{1E80E24F-AC92-4137-823E-01301810CABE}" presName="node" presStyleLbl="node1" presStyleIdx="2" presStyleCnt="5">
        <dgm:presLayoutVars>
          <dgm:bulletEnabled val="1"/>
        </dgm:presLayoutVars>
      </dgm:prSet>
      <dgm:spPr/>
    </dgm:pt>
    <dgm:pt modelId="{089EF487-E98A-4509-8902-AFA786F635FB}" type="pres">
      <dgm:prSet presAssocID="{A3BC6570-0B07-4C74-9C3D-379D1572DB69}" presName="sibTrans" presStyleCnt="0"/>
      <dgm:spPr/>
    </dgm:pt>
    <dgm:pt modelId="{7D7FFA6A-A3F2-4B10-A25A-F218921508B2}" type="pres">
      <dgm:prSet presAssocID="{5491B700-6E79-448E-B0A5-8BBD6B53B920}" presName="node" presStyleLbl="node1" presStyleIdx="3" presStyleCnt="5">
        <dgm:presLayoutVars>
          <dgm:bulletEnabled val="1"/>
        </dgm:presLayoutVars>
      </dgm:prSet>
      <dgm:spPr/>
    </dgm:pt>
    <dgm:pt modelId="{04455635-CFD2-48A8-A249-A3F478C5B8F8}" type="pres">
      <dgm:prSet presAssocID="{5A3F5ED5-CDC7-4810-B57B-2DE01D89957D}" presName="sibTrans" presStyleCnt="0"/>
      <dgm:spPr/>
    </dgm:pt>
    <dgm:pt modelId="{F4DABE6F-74E9-4FBB-A368-6F44DDE15B66}" type="pres">
      <dgm:prSet presAssocID="{935C4DE2-FB79-4BC4-BE96-F863E77FB65B}" presName="node" presStyleLbl="node1" presStyleIdx="4" presStyleCnt="5">
        <dgm:presLayoutVars>
          <dgm:bulletEnabled val="1"/>
        </dgm:presLayoutVars>
      </dgm:prSet>
      <dgm:spPr/>
    </dgm:pt>
  </dgm:ptLst>
  <dgm:cxnLst>
    <dgm:cxn modelId="{486A1D00-D6A5-4FA8-B3BA-8DCCEAEE04FB}" type="presOf" srcId="{807B0525-5E42-4620-A1A0-13A8D93CA965}" destId="{633FE5A4-5E8A-4DCD-A9AC-A9B139872EAE}" srcOrd="0" destOrd="0" presId="urn:microsoft.com/office/officeart/2005/8/layout/default"/>
    <dgm:cxn modelId="{EEF66A01-FF93-4F32-B318-AACFB495A4B3}" srcId="{807B0525-5E42-4620-A1A0-13A8D93CA965}" destId="{1E80E24F-AC92-4137-823E-01301810CABE}" srcOrd="2" destOrd="0" parTransId="{44DD103C-9AF7-4A7C-AD6B-BEA15AAACD31}" sibTransId="{A3BC6570-0B07-4C74-9C3D-379D1572DB69}"/>
    <dgm:cxn modelId="{D5F5D403-FFCA-4534-AE90-ABA458E2FFA9}" srcId="{807B0525-5E42-4620-A1A0-13A8D93CA965}" destId="{93B0E75D-3522-4657-A93A-210E3A61CC21}" srcOrd="1" destOrd="0" parTransId="{B0BA0BD9-0DE8-4AD8-BE2D-3586259EF852}" sibTransId="{1E91EB19-3FDA-46D9-BEB3-50B51F6B1060}"/>
    <dgm:cxn modelId="{98C61613-3585-4A94-BE5C-6B0EF688262E}" type="presOf" srcId="{1E80E24F-AC92-4137-823E-01301810CABE}" destId="{C1F3E9C4-BAC0-45C2-A78C-96F15042CD05}" srcOrd="0" destOrd="0" presId="urn:microsoft.com/office/officeart/2005/8/layout/default"/>
    <dgm:cxn modelId="{E081C425-3F8E-43C8-84A1-1CB7C0E7B148}" type="presOf" srcId="{17FF90DB-7833-4366-A2D4-20AB6C1B2EE5}" destId="{522B9718-EFA5-44AC-AA27-3958E3951656}" srcOrd="0" destOrd="0" presId="urn:microsoft.com/office/officeart/2005/8/layout/default"/>
    <dgm:cxn modelId="{9413723E-6683-4229-B790-1D2245E02D95}" srcId="{807B0525-5E42-4620-A1A0-13A8D93CA965}" destId="{935C4DE2-FB79-4BC4-BE96-F863E77FB65B}" srcOrd="4" destOrd="0" parTransId="{FDF8F6F0-0D22-4D5B-AC2E-FC90635BCE40}" sibTransId="{F0BB06BE-8AAD-4F39-AABD-FB5F4333B0FB}"/>
    <dgm:cxn modelId="{29FE0349-7F48-4C72-ACB9-81CEF101D668}" type="presOf" srcId="{935C4DE2-FB79-4BC4-BE96-F863E77FB65B}" destId="{F4DABE6F-74E9-4FBB-A368-6F44DDE15B66}" srcOrd="0" destOrd="0" presId="urn:microsoft.com/office/officeart/2005/8/layout/default"/>
    <dgm:cxn modelId="{11D55555-50D9-4897-AE82-90524476FFC9}" srcId="{807B0525-5E42-4620-A1A0-13A8D93CA965}" destId="{5491B700-6E79-448E-B0A5-8BBD6B53B920}" srcOrd="3" destOrd="0" parTransId="{B52AB279-BDA9-4A2C-9322-EF10FF9B4049}" sibTransId="{5A3F5ED5-CDC7-4810-B57B-2DE01D89957D}"/>
    <dgm:cxn modelId="{66805290-5550-4CAE-ADBE-CAF57E9010A8}" type="presOf" srcId="{5491B700-6E79-448E-B0A5-8BBD6B53B920}" destId="{7D7FFA6A-A3F2-4B10-A25A-F218921508B2}" srcOrd="0" destOrd="0" presId="urn:microsoft.com/office/officeart/2005/8/layout/default"/>
    <dgm:cxn modelId="{5D2C0BBF-F6BE-48BD-A6D4-3328266D046C}" type="presOf" srcId="{93B0E75D-3522-4657-A93A-210E3A61CC21}" destId="{8EE69836-35E3-44AC-937C-FF12A4ED2E3D}" srcOrd="0" destOrd="0" presId="urn:microsoft.com/office/officeart/2005/8/layout/default"/>
    <dgm:cxn modelId="{8A2367D4-293E-45FD-9F55-FD1C442CC4C8}" srcId="{807B0525-5E42-4620-A1A0-13A8D93CA965}" destId="{17FF90DB-7833-4366-A2D4-20AB6C1B2EE5}" srcOrd="0" destOrd="0" parTransId="{FD612282-CDA3-4D2A-9AA1-250A35849782}" sibTransId="{EBA736AC-B5D9-4299-AE36-2E2CFD423E7D}"/>
    <dgm:cxn modelId="{810C2602-3953-45C6-8811-B21621C637EE}" type="presParOf" srcId="{633FE5A4-5E8A-4DCD-A9AC-A9B139872EAE}" destId="{522B9718-EFA5-44AC-AA27-3958E3951656}" srcOrd="0" destOrd="0" presId="urn:microsoft.com/office/officeart/2005/8/layout/default"/>
    <dgm:cxn modelId="{258F5F57-21FA-438C-A38E-A046024851E3}" type="presParOf" srcId="{633FE5A4-5E8A-4DCD-A9AC-A9B139872EAE}" destId="{4FBDB9A9-7A23-462C-9A9C-5648C958230D}" srcOrd="1" destOrd="0" presId="urn:microsoft.com/office/officeart/2005/8/layout/default"/>
    <dgm:cxn modelId="{38C29B43-498F-4347-A284-62C19B8D6031}" type="presParOf" srcId="{633FE5A4-5E8A-4DCD-A9AC-A9B139872EAE}" destId="{8EE69836-35E3-44AC-937C-FF12A4ED2E3D}" srcOrd="2" destOrd="0" presId="urn:microsoft.com/office/officeart/2005/8/layout/default"/>
    <dgm:cxn modelId="{1420DFB4-173E-4546-9995-91F875E25A6F}" type="presParOf" srcId="{633FE5A4-5E8A-4DCD-A9AC-A9B139872EAE}" destId="{BC7A79DE-9CDF-4721-927B-F7330BD5D7D6}" srcOrd="3" destOrd="0" presId="urn:microsoft.com/office/officeart/2005/8/layout/default"/>
    <dgm:cxn modelId="{4F626A29-5012-4892-87C9-A58D9A7D0780}" type="presParOf" srcId="{633FE5A4-5E8A-4DCD-A9AC-A9B139872EAE}" destId="{C1F3E9C4-BAC0-45C2-A78C-96F15042CD05}" srcOrd="4" destOrd="0" presId="urn:microsoft.com/office/officeart/2005/8/layout/default"/>
    <dgm:cxn modelId="{2CC0AFA1-4DA7-4EAC-B91B-9E9E2372592A}" type="presParOf" srcId="{633FE5A4-5E8A-4DCD-A9AC-A9B139872EAE}" destId="{089EF487-E98A-4509-8902-AFA786F635FB}" srcOrd="5" destOrd="0" presId="urn:microsoft.com/office/officeart/2005/8/layout/default"/>
    <dgm:cxn modelId="{CB691CA3-2A89-4BF3-B9CE-81F9E9C38557}" type="presParOf" srcId="{633FE5A4-5E8A-4DCD-A9AC-A9B139872EAE}" destId="{7D7FFA6A-A3F2-4B10-A25A-F218921508B2}" srcOrd="6" destOrd="0" presId="urn:microsoft.com/office/officeart/2005/8/layout/default"/>
    <dgm:cxn modelId="{7FAF0D77-E67C-4389-A613-F338BDF7C6C5}" type="presParOf" srcId="{633FE5A4-5E8A-4DCD-A9AC-A9B139872EAE}" destId="{04455635-CFD2-48A8-A249-A3F478C5B8F8}" srcOrd="7" destOrd="0" presId="urn:microsoft.com/office/officeart/2005/8/layout/default"/>
    <dgm:cxn modelId="{1F1424B9-337B-497D-BF79-E8B32E12B247}" type="presParOf" srcId="{633FE5A4-5E8A-4DCD-A9AC-A9B139872EAE}" destId="{F4DABE6F-74E9-4FBB-A368-6F44DDE15B6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935C4DE2-FB79-4BC4-BE96-F863E77FB65B}">
      <dgm:prSet custT="1"/>
      <dgm:spPr/>
      <dgm:t>
        <a:bodyPr/>
        <a:lstStyle/>
        <a:p>
          <a:r>
            <a:rPr lang="en-GB" sz="3200" dirty="0"/>
            <a:t>Industrial</a:t>
          </a:r>
        </a:p>
        <a:p>
          <a:r>
            <a:rPr lang="en-GB" sz="3200" dirty="0"/>
            <a:t>NH₃ / CO₂ cascade</a:t>
          </a:r>
          <a:endParaRPr lang="en-US" sz="3200" dirty="0"/>
        </a:p>
      </dgm:t>
    </dgm:pt>
    <dgm:pt modelId="{FDF8F6F0-0D22-4D5B-AC2E-FC90635BCE40}" type="parTrans" cxnId="{9413723E-6683-4229-B790-1D2245E02D95}">
      <dgm:prSet/>
      <dgm:spPr/>
      <dgm:t>
        <a:bodyPr/>
        <a:lstStyle/>
        <a:p>
          <a:endParaRPr lang="en-US"/>
        </a:p>
      </dgm:t>
    </dgm:pt>
    <dgm:pt modelId="{F0BB06BE-8AAD-4F39-AABD-FB5F4333B0FB}" type="sibTrans" cxnId="{9413723E-6683-4229-B790-1D2245E02D95}">
      <dgm:prSet/>
      <dgm:spPr/>
      <dgm:t>
        <a:bodyPr/>
        <a:lstStyle/>
        <a:p>
          <a:endParaRPr lang="en-US"/>
        </a:p>
      </dgm:t>
    </dgm:pt>
    <dgm:pt modelId="{93B0E75D-3522-4657-A93A-210E3A61CC21}">
      <dgm:prSet custT="1"/>
      <dgm:spPr/>
      <dgm:t>
        <a:bodyPr/>
        <a:lstStyle/>
        <a:p>
          <a:r>
            <a:rPr lang="en-GB" sz="3200" dirty="0"/>
            <a:t>Commercial</a:t>
          </a:r>
        </a:p>
        <a:p>
          <a:r>
            <a:rPr lang="en-GB" sz="3200" dirty="0"/>
            <a:t>HFO / HFC</a:t>
          </a:r>
        </a:p>
        <a:p>
          <a:r>
            <a:rPr lang="en-GB" sz="3200" dirty="0"/>
            <a:t>NH₃ / CO₂ cascade  </a:t>
          </a:r>
          <a:endParaRPr lang="en-US" sz="3200" dirty="0"/>
        </a:p>
      </dgm:t>
    </dgm:pt>
    <dgm:pt modelId="{1E91EB19-3FDA-46D9-BEB3-50B51F6B1060}" type="sibTrans" cxnId="{D5F5D403-FFCA-4534-AE90-ABA458E2FFA9}">
      <dgm:prSet/>
      <dgm:spPr/>
      <dgm:t>
        <a:bodyPr/>
        <a:lstStyle/>
        <a:p>
          <a:endParaRPr lang="en-US"/>
        </a:p>
      </dgm:t>
    </dgm:pt>
    <dgm:pt modelId="{B0BA0BD9-0DE8-4AD8-BE2D-3586259EF852}" type="parTrans" cxnId="{D5F5D403-FFCA-4534-AE90-ABA458E2FFA9}">
      <dgm:prSet/>
      <dgm:spPr/>
      <dgm:t>
        <a:bodyPr/>
        <a:lstStyle/>
        <a:p>
          <a:endParaRPr lang="en-US"/>
        </a:p>
      </dgm:t>
    </dgm:pt>
    <dgm:pt modelId="{CA905B28-1D81-4287-8709-20EFAAB38047}" type="pres">
      <dgm:prSet presAssocID="{807B0525-5E42-4620-A1A0-13A8D93CA965}" presName="diagram" presStyleCnt="0">
        <dgm:presLayoutVars>
          <dgm:dir/>
          <dgm:resizeHandles val="exact"/>
        </dgm:presLayoutVars>
      </dgm:prSet>
      <dgm:spPr/>
    </dgm:pt>
    <dgm:pt modelId="{13489F46-5C8F-4498-B985-9724D31603D8}" type="pres">
      <dgm:prSet presAssocID="{93B0E75D-3522-4657-A93A-210E3A61CC21}" presName="node" presStyleLbl="node1" presStyleIdx="0" presStyleCnt="2">
        <dgm:presLayoutVars>
          <dgm:bulletEnabled val="1"/>
        </dgm:presLayoutVars>
      </dgm:prSet>
      <dgm:spPr/>
    </dgm:pt>
    <dgm:pt modelId="{7E471842-275A-4C81-A947-280079DB9693}" type="pres">
      <dgm:prSet presAssocID="{1E91EB19-3FDA-46D9-BEB3-50B51F6B1060}" presName="sibTrans" presStyleCnt="0"/>
      <dgm:spPr/>
    </dgm:pt>
    <dgm:pt modelId="{5E7CAE89-CCA8-45AB-AE1B-85354D8820FC}" type="pres">
      <dgm:prSet presAssocID="{935C4DE2-FB79-4BC4-BE96-F863E77FB65B}" presName="node" presStyleLbl="node1" presStyleIdx="1" presStyleCnt="2">
        <dgm:presLayoutVars>
          <dgm:bulletEnabled val="1"/>
        </dgm:presLayoutVars>
      </dgm:prSet>
      <dgm:spPr/>
    </dgm:pt>
  </dgm:ptLst>
  <dgm:cxnLst>
    <dgm:cxn modelId="{D5F5D403-FFCA-4534-AE90-ABA458E2FFA9}" srcId="{807B0525-5E42-4620-A1A0-13A8D93CA965}" destId="{93B0E75D-3522-4657-A93A-210E3A61CC21}" srcOrd="0" destOrd="0" parTransId="{B0BA0BD9-0DE8-4AD8-BE2D-3586259EF852}" sibTransId="{1E91EB19-3FDA-46D9-BEB3-50B51F6B1060}"/>
    <dgm:cxn modelId="{3FD3610B-4343-4A0F-A7A5-3809DDB2AC27}" type="presOf" srcId="{93B0E75D-3522-4657-A93A-210E3A61CC21}" destId="{13489F46-5C8F-4498-B985-9724D31603D8}" srcOrd="0" destOrd="0" presId="urn:microsoft.com/office/officeart/2005/8/layout/default"/>
    <dgm:cxn modelId="{B6D4643A-B54D-4B91-B555-7D2CE594BBE0}" type="presOf" srcId="{807B0525-5E42-4620-A1A0-13A8D93CA965}" destId="{CA905B28-1D81-4287-8709-20EFAAB38047}" srcOrd="0" destOrd="0" presId="urn:microsoft.com/office/officeart/2005/8/layout/default"/>
    <dgm:cxn modelId="{9413723E-6683-4229-B790-1D2245E02D95}" srcId="{807B0525-5E42-4620-A1A0-13A8D93CA965}" destId="{935C4DE2-FB79-4BC4-BE96-F863E77FB65B}" srcOrd="1" destOrd="0" parTransId="{FDF8F6F0-0D22-4D5B-AC2E-FC90635BCE40}" sibTransId="{F0BB06BE-8AAD-4F39-AABD-FB5F4333B0FB}"/>
    <dgm:cxn modelId="{BA967041-EFD9-45BD-9C93-0A81D83C4841}" type="presOf" srcId="{935C4DE2-FB79-4BC4-BE96-F863E77FB65B}" destId="{5E7CAE89-CCA8-45AB-AE1B-85354D8820FC}" srcOrd="0" destOrd="0" presId="urn:microsoft.com/office/officeart/2005/8/layout/default"/>
    <dgm:cxn modelId="{5C6B9310-B0EF-4B0F-A0CA-E90968C4DB31}" type="presParOf" srcId="{CA905B28-1D81-4287-8709-20EFAAB38047}" destId="{13489F46-5C8F-4498-B985-9724D31603D8}" srcOrd="0" destOrd="0" presId="urn:microsoft.com/office/officeart/2005/8/layout/default"/>
    <dgm:cxn modelId="{610BBB19-94F3-4DD9-93F9-5E3FEA0EE165}" type="presParOf" srcId="{CA905B28-1D81-4287-8709-20EFAAB38047}" destId="{7E471842-275A-4C81-A947-280079DB9693}" srcOrd="1" destOrd="0" presId="urn:microsoft.com/office/officeart/2005/8/layout/default"/>
    <dgm:cxn modelId="{429C385A-AEBE-47B9-8AD4-F1F3E2AC6288}" type="presParOf" srcId="{CA905B28-1D81-4287-8709-20EFAAB38047}" destId="{5E7CAE89-CCA8-45AB-AE1B-85354D8820FC}"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334999BB-F683-40AF-A78D-C42AC45A64F4}"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02031CB-A04A-4174-BE81-654F8DE9F3EE}">
      <dgm:prSet/>
      <dgm:spPr/>
      <dgm:t>
        <a:bodyPr/>
        <a:lstStyle/>
        <a:p>
          <a:r>
            <a:rPr lang="en-GB"/>
            <a:t>Liquid chillers use a refrigeration cycle to cool a secondary heat transfer fluid which is then circulated via pumps to the process equipment. </a:t>
          </a:r>
          <a:endParaRPr lang="en-US"/>
        </a:p>
      </dgm:t>
    </dgm:pt>
    <dgm:pt modelId="{AEF4D7B6-C05B-431D-85B0-BCB6C4A85133}" type="parTrans" cxnId="{90AB6F86-665B-47D4-BCAF-C8D8A14C54BD}">
      <dgm:prSet/>
      <dgm:spPr/>
      <dgm:t>
        <a:bodyPr/>
        <a:lstStyle/>
        <a:p>
          <a:endParaRPr lang="en-US"/>
        </a:p>
      </dgm:t>
    </dgm:pt>
    <dgm:pt modelId="{C100E67B-48CD-463D-9644-6A242A48D252}" type="sibTrans" cxnId="{90AB6F86-665B-47D4-BCAF-C8D8A14C54BD}">
      <dgm:prSet/>
      <dgm:spPr/>
      <dgm:t>
        <a:bodyPr/>
        <a:lstStyle/>
        <a:p>
          <a:endParaRPr lang="en-US"/>
        </a:p>
      </dgm:t>
    </dgm:pt>
    <dgm:pt modelId="{227772BF-929A-462F-82DE-F1DD8EDAB382}">
      <dgm:prSet/>
      <dgm:spPr/>
      <dgm:t>
        <a:bodyPr/>
        <a:lstStyle/>
        <a:p>
          <a:r>
            <a:rPr lang="en-GB"/>
            <a:t>Chillers contain the same core components as any other refrigeration system and can be either water or air cooled. </a:t>
          </a:r>
          <a:endParaRPr lang="en-US"/>
        </a:p>
      </dgm:t>
    </dgm:pt>
    <dgm:pt modelId="{51B43270-6AD1-42E2-BB25-9933AECB0655}" type="parTrans" cxnId="{30591192-A8C1-4DBC-9228-97E9FF1476D4}">
      <dgm:prSet/>
      <dgm:spPr/>
      <dgm:t>
        <a:bodyPr/>
        <a:lstStyle/>
        <a:p>
          <a:endParaRPr lang="en-US"/>
        </a:p>
      </dgm:t>
    </dgm:pt>
    <dgm:pt modelId="{C764C9A1-5BC3-4F5F-9D98-1E09FB1355BD}" type="sibTrans" cxnId="{30591192-A8C1-4DBC-9228-97E9FF1476D4}">
      <dgm:prSet/>
      <dgm:spPr/>
      <dgm:t>
        <a:bodyPr/>
        <a:lstStyle/>
        <a:p>
          <a:endParaRPr lang="en-US"/>
        </a:p>
      </dgm:t>
    </dgm:pt>
    <dgm:pt modelId="{F4CF5F12-5954-4EFF-8878-09F80B8634A7}">
      <dgm:prSet/>
      <dgm:spPr/>
      <dgm:t>
        <a:bodyPr/>
        <a:lstStyle/>
        <a:p>
          <a:r>
            <a:rPr lang="en-GB" dirty="0"/>
            <a:t>Compressor selection is based around application. The table on the next slide provides: application - refrigerant - compressor type.</a:t>
          </a:r>
          <a:endParaRPr lang="en-US" dirty="0"/>
        </a:p>
      </dgm:t>
    </dgm:pt>
    <dgm:pt modelId="{17201C06-9001-49DC-A97A-1A03FCF9E14C}" type="parTrans" cxnId="{22EF1E08-8E4B-4CE3-A68F-80172F3D43EC}">
      <dgm:prSet/>
      <dgm:spPr/>
      <dgm:t>
        <a:bodyPr/>
        <a:lstStyle/>
        <a:p>
          <a:endParaRPr lang="en-US"/>
        </a:p>
      </dgm:t>
    </dgm:pt>
    <dgm:pt modelId="{5CE9908A-F1D4-438F-BCBD-ECB7C36F67EC}" type="sibTrans" cxnId="{22EF1E08-8E4B-4CE3-A68F-80172F3D43EC}">
      <dgm:prSet/>
      <dgm:spPr/>
      <dgm:t>
        <a:bodyPr/>
        <a:lstStyle/>
        <a:p>
          <a:endParaRPr lang="en-US"/>
        </a:p>
      </dgm:t>
    </dgm:pt>
    <dgm:pt modelId="{4E4985F8-A177-49FF-8D2D-E7E8713D17D9}" type="pres">
      <dgm:prSet presAssocID="{334999BB-F683-40AF-A78D-C42AC45A64F4}" presName="root" presStyleCnt="0">
        <dgm:presLayoutVars>
          <dgm:dir/>
          <dgm:resizeHandles val="exact"/>
        </dgm:presLayoutVars>
      </dgm:prSet>
      <dgm:spPr/>
    </dgm:pt>
    <dgm:pt modelId="{5C8C3CD4-7F69-4203-8BBE-382FC314FB27}" type="pres">
      <dgm:prSet presAssocID="{E02031CB-A04A-4174-BE81-654F8DE9F3EE}" presName="compNode" presStyleCnt="0"/>
      <dgm:spPr/>
    </dgm:pt>
    <dgm:pt modelId="{541E7E98-7FAB-4632-B51B-AC01A40D39B3}" type="pres">
      <dgm:prSet presAssocID="{E02031CB-A04A-4174-BE81-654F8DE9F3EE}" presName="bgRect" presStyleLbl="bgShp" presStyleIdx="0" presStyleCnt="3" custLinFactNeighborX="386"/>
      <dgm:spPr/>
    </dgm:pt>
    <dgm:pt modelId="{0C527250-56C7-480C-81E4-55CB298861D6}" type="pres">
      <dgm:prSet presAssocID="{E02031CB-A04A-4174-BE81-654F8DE9F3EE}"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ADF6DB20-50E0-4A48-9E81-ABB1A0D9A5E9}" type="pres">
      <dgm:prSet presAssocID="{E02031CB-A04A-4174-BE81-654F8DE9F3EE}" presName="spaceRect" presStyleCnt="0"/>
      <dgm:spPr/>
    </dgm:pt>
    <dgm:pt modelId="{C62C4A55-9B85-434D-86DC-37F8A4A6ADD6}" type="pres">
      <dgm:prSet presAssocID="{E02031CB-A04A-4174-BE81-654F8DE9F3EE}" presName="parTx" presStyleLbl="revTx" presStyleIdx="0" presStyleCnt="3">
        <dgm:presLayoutVars>
          <dgm:chMax val="0"/>
          <dgm:chPref val="0"/>
        </dgm:presLayoutVars>
      </dgm:prSet>
      <dgm:spPr/>
    </dgm:pt>
    <dgm:pt modelId="{1AFF733C-2CB1-4555-B86D-E28A90E1D371}" type="pres">
      <dgm:prSet presAssocID="{C100E67B-48CD-463D-9644-6A242A48D252}" presName="sibTrans" presStyleCnt="0"/>
      <dgm:spPr/>
    </dgm:pt>
    <dgm:pt modelId="{31939223-89FE-464F-8B93-66DA3D0648F6}" type="pres">
      <dgm:prSet presAssocID="{227772BF-929A-462F-82DE-F1DD8EDAB382}" presName="compNode" presStyleCnt="0"/>
      <dgm:spPr/>
    </dgm:pt>
    <dgm:pt modelId="{308F027D-45EC-4F1B-817F-9449D85D613D}" type="pres">
      <dgm:prSet presAssocID="{227772BF-929A-462F-82DE-F1DD8EDAB382}" presName="bgRect" presStyleLbl="bgShp" presStyleIdx="1" presStyleCnt="3"/>
      <dgm:spPr/>
    </dgm:pt>
    <dgm:pt modelId="{C1175F6D-02D5-45ED-A3E2-8EB1C9EC94A4}" type="pres">
      <dgm:prSet presAssocID="{227772BF-929A-462F-82DE-F1DD8EDAB382}" presName="iconRect" presStyleLbl="node1" presStyleIdx="1"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nowflake with solid fill"/>
        </a:ext>
      </dgm:extLst>
    </dgm:pt>
    <dgm:pt modelId="{230A3AC2-2306-4B97-A40F-5696CE08B6E4}" type="pres">
      <dgm:prSet presAssocID="{227772BF-929A-462F-82DE-F1DD8EDAB382}" presName="spaceRect" presStyleCnt="0"/>
      <dgm:spPr/>
    </dgm:pt>
    <dgm:pt modelId="{D8DABCCC-0A59-4A2C-8AF9-8F523EE3FD4E}" type="pres">
      <dgm:prSet presAssocID="{227772BF-929A-462F-82DE-F1DD8EDAB382}" presName="parTx" presStyleLbl="revTx" presStyleIdx="1" presStyleCnt="3">
        <dgm:presLayoutVars>
          <dgm:chMax val="0"/>
          <dgm:chPref val="0"/>
        </dgm:presLayoutVars>
      </dgm:prSet>
      <dgm:spPr/>
    </dgm:pt>
    <dgm:pt modelId="{DF142270-3DEA-4A93-8317-EA3D110D6A7A}" type="pres">
      <dgm:prSet presAssocID="{C764C9A1-5BC3-4F5F-9D98-1E09FB1355BD}" presName="sibTrans" presStyleCnt="0"/>
      <dgm:spPr/>
    </dgm:pt>
    <dgm:pt modelId="{AC87078F-15B1-4951-82FA-8A7B344A3084}" type="pres">
      <dgm:prSet presAssocID="{F4CF5F12-5954-4EFF-8878-09F80B8634A7}" presName="compNode" presStyleCnt="0"/>
      <dgm:spPr/>
    </dgm:pt>
    <dgm:pt modelId="{CF0EAE6A-CEA9-4DBC-AE34-71CF116388BF}" type="pres">
      <dgm:prSet presAssocID="{F4CF5F12-5954-4EFF-8878-09F80B8634A7}" presName="bgRect" presStyleLbl="bgShp" presStyleIdx="2" presStyleCnt="3"/>
      <dgm:spPr/>
    </dgm:pt>
    <dgm:pt modelId="{739C9F53-81CD-402C-BA28-F3FCBC7DF5B6}" type="pres">
      <dgm:prSet presAssocID="{F4CF5F12-5954-4EFF-8878-09F80B8634A7}" presName="iconRect" presStyleLbl="node1" presStyleIdx="2"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lectrician"/>
        </a:ext>
      </dgm:extLst>
    </dgm:pt>
    <dgm:pt modelId="{BB5DCC5B-E32E-4D63-904A-05DFDC4554BB}" type="pres">
      <dgm:prSet presAssocID="{F4CF5F12-5954-4EFF-8878-09F80B8634A7}" presName="spaceRect" presStyleCnt="0"/>
      <dgm:spPr/>
    </dgm:pt>
    <dgm:pt modelId="{D9E97F69-3602-4FC5-965F-20A727274A47}" type="pres">
      <dgm:prSet presAssocID="{F4CF5F12-5954-4EFF-8878-09F80B8634A7}" presName="parTx" presStyleLbl="revTx" presStyleIdx="2" presStyleCnt="3">
        <dgm:presLayoutVars>
          <dgm:chMax val="0"/>
          <dgm:chPref val="0"/>
        </dgm:presLayoutVars>
      </dgm:prSet>
      <dgm:spPr/>
    </dgm:pt>
  </dgm:ptLst>
  <dgm:cxnLst>
    <dgm:cxn modelId="{22EF1E08-8E4B-4CE3-A68F-80172F3D43EC}" srcId="{334999BB-F683-40AF-A78D-C42AC45A64F4}" destId="{F4CF5F12-5954-4EFF-8878-09F80B8634A7}" srcOrd="2" destOrd="0" parTransId="{17201C06-9001-49DC-A97A-1A03FCF9E14C}" sibTransId="{5CE9908A-F1D4-438F-BCBD-ECB7C36F67EC}"/>
    <dgm:cxn modelId="{93506141-006D-4417-A5D5-1364324D8FA4}" type="presOf" srcId="{E02031CB-A04A-4174-BE81-654F8DE9F3EE}" destId="{C62C4A55-9B85-434D-86DC-37F8A4A6ADD6}" srcOrd="0" destOrd="0" presId="urn:microsoft.com/office/officeart/2018/2/layout/IconVerticalSolidList"/>
    <dgm:cxn modelId="{D926AC43-D3C1-48C6-9FE1-A30F44D17A51}" type="presOf" srcId="{F4CF5F12-5954-4EFF-8878-09F80B8634A7}" destId="{D9E97F69-3602-4FC5-965F-20A727274A47}" srcOrd="0" destOrd="0" presId="urn:microsoft.com/office/officeart/2018/2/layout/IconVerticalSolidList"/>
    <dgm:cxn modelId="{90AB6F86-665B-47D4-BCAF-C8D8A14C54BD}" srcId="{334999BB-F683-40AF-A78D-C42AC45A64F4}" destId="{E02031CB-A04A-4174-BE81-654F8DE9F3EE}" srcOrd="0" destOrd="0" parTransId="{AEF4D7B6-C05B-431D-85B0-BCB6C4A85133}" sibTransId="{C100E67B-48CD-463D-9644-6A242A48D252}"/>
    <dgm:cxn modelId="{30591192-A8C1-4DBC-9228-97E9FF1476D4}" srcId="{334999BB-F683-40AF-A78D-C42AC45A64F4}" destId="{227772BF-929A-462F-82DE-F1DD8EDAB382}" srcOrd="1" destOrd="0" parTransId="{51B43270-6AD1-42E2-BB25-9933AECB0655}" sibTransId="{C764C9A1-5BC3-4F5F-9D98-1E09FB1355BD}"/>
    <dgm:cxn modelId="{5E5868AA-E40D-4CD0-9ED7-D3637C7C6E69}" type="presOf" srcId="{227772BF-929A-462F-82DE-F1DD8EDAB382}" destId="{D8DABCCC-0A59-4A2C-8AF9-8F523EE3FD4E}" srcOrd="0" destOrd="0" presId="urn:microsoft.com/office/officeart/2018/2/layout/IconVerticalSolidList"/>
    <dgm:cxn modelId="{878EB9E8-FD6D-4232-92E9-9032669BBA93}" type="presOf" srcId="{334999BB-F683-40AF-A78D-C42AC45A64F4}" destId="{4E4985F8-A177-49FF-8D2D-E7E8713D17D9}" srcOrd="0" destOrd="0" presId="urn:microsoft.com/office/officeart/2018/2/layout/IconVerticalSolidList"/>
    <dgm:cxn modelId="{04A70C07-762D-47D2-B5E7-9CFDBDD99997}" type="presParOf" srcId="{4E4985F8-A177-49FF-8D2D-E7E8713D17D9}" destId="{5C8C3CD4-7F69-4203-8BBE-382FC314FB27}" srcOrd="0" destOrd="0" presId="urn:microsoft.com/office/officeart/2018/2/layout/IconVerticalSolidList"/>
    <dgm:cxn modelId="{82E05792-EFFF-4BE9-90F0-19A40AA58F7A}" type="presParOf" srcId="{5C8C3CD4-7F69-4203-8BBE-382FC314FB27}" destId="{541E7E98-7FAB-4632-B51B-AC01A40D39B3}" srcOrd="0" destOrd="0" presId="urn:microsoft.com/office/officeart/2018/2/layout/IconVerticalSolidList"/>
    <dgm:cxn modelId="{DA97412B-CBAE-4E3D-897B-235B084C22E9}" type="presParOf" srcId="{5C8C3CD4-7F69-4203-8BBE-382FC314FB27}" destId="{0C527250-56C7-480C-81E4-55CB298861D6}" srcOrd="1" destOrd="0" presId="urn:microsoft.com/office/officeart/2018/2/layout/IconVerticalSolidList"/>
    <dgm:cxn modelId="{FE52AC12-A949-443A-86FD-D60770DDA6B5}" type="presParOf" srcId="{5C8C3CD4-7F69-4203-8BBE-382FC314FB27}" destId="{ADF6DB20-50E0-4A48-9E81-ABB1A0D9A5E9}" srcOrd="2" destOrd="0" presId="urn:microsoft.com/office/officeart/2018/2/layout/IconVerticalSolidList"/>
    <dgm:cxn modelId="{6412DC0E-EE11-462B-BBCE-378DC92D19D0}" type="presParOf" srcId="{5C8C3CD4-7F69-4203-8BBE-382FC314FB27}" destId="{C62C4A55-9B85-434D-86DC-37F8A4A6ADD6}" srcOrd="3" destOrd="0" presId="urn:microsoft.com/office/officeart/2018/2/layout/IconVerticalSolidList"/>
    <dgm:cxn modelId="{CBD50E4A-B00B-4438-A175-7DB1FC8E6333}" type="presParOf" srcId="{4E4985F8-A177-49FF-8D2D-E7E8713D17D9}" destId="{1AFF733C-2CB1-4555-B86D-E28A90E1D371}" srcOrd="1" destOrd="0" presId="urn:microsoft.com/office/officeart/2018/2/layout/IconVerticalSolidList"/>
    <dgm:cxn modelId="{999EB7FA-434C-4932-B4BE-5E8A0A58AE55}" type="presParOf" srcId="{4E4985F8-A177-49FF-8D2D-E7E8713D17D9}" destId="{31939223-89FE-464F-8B93-66DA3D0648F6}" srcOrd="2" destOrd="0" presId="urn:microsoft.com/office/officeart/2018/2/layout/IconVerticalSolidList"/>
    <dgm:cxn modelId="{63AB7D83-3FA5-4317-B756-71D6580310AF}" type="presParOf" srcId="{31939223-89FE-464F-8B93-66DA3D0648F6}" destId="{308F027D-45EC-4F1B-817F-9449D85D613D}" srcOrd="0" destOrd="0" presId="urn:microsoft.com/office/officeart/2018/2/layout/IconVerticalSolidList"/>
    <dgm:cxn modelId="{9A9EB3B2-416C-4D29-817F-BCEFA6B97E45}" type="presParOf" srcId="{31939223-89FE-464F-8B93-66DA3D0648F6}" destId="{C1175F6D-02D5-45ED-A3E2-8EB1C9EC94A4}" srcOrd="1" destOrd="0" presId="urn:microsoft.com/office/officeart/2018/2/layout/IconVerticalSolidList"/>
    <dgm:cxn modelId="{DE28D575-220C-4234-BFBC-5F075DFC564D}" type="presParOf" srcId="{31939223-89FE-464F-8B93-66DA3D0648F6}" destId="{230A3AC2-2306-4B97-A40F-5696CE08B6E4}" srcOrd="2" destOrd="0" presId="urn:microsoft.com/office/officeart/2018/2/layout/IconVerticalSolidList"/>
    <dgm:cxn modelId="{8A9DD7D2-ABFB-4408-B11C-0B6294AEC5BA}" type="presParOf" srcId="{31939223-89FE-464F-8B93-66DA3D0648F6}" destId="{D8DABCCC-0A59-4A2C-8AF9-8F523EE3FD4E}" srcOrd="3" destOrd="0" presId="urn:microsoft.com/office/officeart/2018/2/layout/IconVerticalSolidList"/>
    <dgm:cxn modelId="{966A75B0-F782-41AC-AA44-FB6C209CE477}" type="presParOf" srcId="{4E4985F8-A177-49FF-8D2D-E7E8713D17D9}" destId="{DF142270-3DEA-4A93-8317-EA3D110D6A7A}" srcOrd="3" destOrd="0" presId="urn:microsoft.com/office/officeart/2018/2/layout/IconVerticalSolidList"/>
    <dgm:cxn modelId="{D4B50D70-9DE2-45B6-BCBC-37F7ABCA6BB0}" type="presParOf" srcId="{4E4985F8-A177-49FF-8D2D-E7E8713D17D9}" destId="{AC87078F-15B1-4951-82FA-8A7B344A3084}" srcOrd="4" destOrd="0" presId="urn:microsoft.com/office/officeart/2018/2/layout/IconVerticalSolidList"/>
    <dgm:cxn modelId="{76AC19A5-972D-41ED-8166-AB2C4041D849}" type="presParOf" srcId="{AC87078F-15B1-4951-82FA-8A7B344A3084}" destId="{CF0EAE6A-CEA9-4DBC-AE34-71CF116388BF}" srcOrd="0" destOrd="0" presId="urn:microsoft.com/office/officeart/2018/2/layout/IconVerticalSolidList"/>
    <dgm:cxn modelId="{1466A26E-C093-4666-85D3-39B20C2C8ED7}" type="presParOf" srcId="{AC87078F-15B1-4951-82FA-8A7B344A3084}" destId="{739C9F53-81CD-402C-BA28-F3FCBC7DF5B6}" srcOrd="1" destOrd="0" presId="urn:microsoft.com/office/officeart/2018/2/layout/IconVerticalSolidList"/>
    <dgm:cxn modelId="{B15700F3-0A8A-41DA-AC9F-2B5F6F9FACFA}" type="presParOf" srcId="{AC87078F-15B1-4951-82FA-8A7B344A3084}" destId="{BB5DCC5B-E32E-4D63-904A-05DFDC4554BB}" srcOrd="2" destOrd="0" presId="urn:microsoft.com/office/officeart/2018/2/layout/IconVerticalSolidList"/>
    <dgm:cxn modelId="{29E7D457-0421-4DE3-ACAF-5D88F79F2E3C}" type="presParOf" srcId="{AC87078F-15B1-4951-82FA-8A7B344A3084}" destId="{D9E97F69-3602-4FC5-965F-20A727274A4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EC3E1403-AB39-4F36-93FF-FD5AC172E6BA}" type="doc">
      <dgm:prSet loTypeId="urn:microsoft.com/office/officeart/2005/8/layout/process4" loCatId="process" qsTypeId="urn:microsoft.com/office/officeart/2005/8/quickstyle/simple2" qsCatId="simple" csTypeId="urn:microsoft.com/office/officeart/2005/8/colors/accent2_1" csCatId="accent2" phldr="1"/>
      <dgm:spPr/>
      <dgm:t>
        <a:bodyPr/>
        <a:lstStyle/>
        <a:p>
          <a:endParaRPr lang="en-US"/>
        </a:p>
      </dgm:t>
    </dgm:pt>
    <dgm:pt modelId="{BD632863-B57D-4451-907A-B66D5C787F94}">
      <dgm:prSet/>
      <dgm:spPr/>
      <dgm:t>
        <a:bodyPr/>
        <a:lstStyle/>
        <a:p>
          <a:r>
            <a:rPr lang="en-GB" dirty="0"/>
            <a:t>High Temperature: Chilled storage (3ºC), process cooling, HVAC, blast chillers.</a:t>
          </a:r>
          <a:endParaRPr lang="en-US" dirty="0"/>
        </a:p>
      </dgm:t>
    </dgm:pt>
    <dgm:pt modelId="{473EE1E2-7F7D-4634-8830-0A7471571C18}" type="parTrans" cxnId="{D1F5E503-2E82-4461-B319-CD5D5425FA88}">
      <dgm:prSet/>
      <dgm:spPr/>
      <dgm:t>
        <a:bodyPr/>
        <a:lstStyle/>
        <a:p>
          <a:endParaRPr lang="en-US"/>
        </a:p>
      </dgm:t>
    </dgm:pt>
    <dgm:pt modelId="{1684FF22-367E-4416-B51D-1CC6653F32D4}" type="sibTrans" cxnId="{D1F5E503-2E82-4461-B319-CD5D5425FA88}">
      <dgm:prSet/>
      <dgm:spPr/>
      <dgm:t>
        <a:bodyPr/>
        <a:lstStyle/>
        <a:p>
          <a:endParaRPr lang="en-US"/>
        </a:p>
      </dgm:t>
    </dgm:pt>
    <dgm:pt modelId="{9680592A-21CB-4F90-ABAC-FB7124A0FB08}">
      <dgm:prSet/>
      <dgm:spPr/>
      <dgm:t>
        <a:bodyPr/>
        <a:lstStyle/>
        <a:p>
          <a:r>
            <a:rPr lang="en-GB" dirty="0"/>
            <a:t>Medium: Chilled water for meat, fish, and dairy processing. Cooling jackets and plate heat exchangers.</a:t>
          </a:r>
          <a:endParaRPr lang="en-US" dirty="0"/>
        </a:p>
      </dgm:t>
    </dgm:pt>
    <dgm:pt modelId="{E27481C7-5CC9-4BE7-8D0F-5080C7135BFA}" type="parTrans" cxnId="{480B6514-46E9-4218-AD2B-0A4B3C2FE4A8}">
      <dgm:prSet/>
      <dgm:spPr/>
      <dgm:t>
        <a:bodyPr/>
        <a:lstStyle/>
        <a:p>
          <a:endParaRPr lang="en-US"/>
        </a:p>
      </dgm:t>
    </dgm:pt>
    <dgm:pt modelId="{22DAC0E4-1F3E-4BD7-BB7B-07004C58E0CF}" type="sibTrans" cxnId="{480B6514-46E9-4218-AD2B-0A4B3C2FE4A8}">
      <dgm:prSet/>
      <dgm:spPr/>
      <dgm:t>
        <a:bodyPr/>
        <a:lstStyle/>
        <a:p>
          <a:endParaRPr lang="en-US"/>
        </a:p>
      </dgm:t>
    </dgm:pt>
    <dgm:pt modelId="{5D7CF4C1-2E41-439E-A377-49B78A81A42D}">
      <dgm:prSet/>
      <dgm:spPr/>
      <dgm:t>
        <a:bodyPr/>
        <a:lstStyle/>
        <a:p>
          <a:r>
            <a:rPr lang="en-GB" dirty="0"/>
            <a:t>Low temperature applications: IQF tunnels and spiral freezers, cold storage and industrial freezing processes.</a:t>
          </a:r>
          <a:endParaRPr lang="en-US" dirty="0"/>
        </a:p>
      </dgm:t>
    </dgm:pt>
    <dgm:pt modelId="{4C06842C-885D-48C4-ABA4-AF2E4187FBB4}" type="parTrans" cxnId="{27D2A9CC-72ED-4BA6-84BA-D9A82AD124C1}">
      <dgm:prSet/>
      <dgm:spPr/>
      <dgm:t>
        <a:bodyPr/>
        <a:lstStyle/>
        <a:p>
          <a:endParaRPr lang="en-US"/>
        </a:p>
      </dgm:t>
    </dgm:pt>
    <dgm:pt modelId="{0C32A23B-BB7E-4963-A13E-B6BB1072B2EF}" type="sibTrans" cxnId="{27D2A9CC-72ED-4BA6-84BA-D9A82AD124C1}">
      <dgm:prSet/>
      <dgm:spPr/>
      <dgm:t>
        <a:bodyPr/>
        <a:lstStyle/>
        <a:p>
          <a:endParaRPr lang="en-US"/>
        </a:p>
      </dgm:t>
    </dgm:pt>
    <dgm:pt modelId="{48F4AC4A-812C-4981-BD12-E2D370FB7409}" type="pres">
      <dgm:prSet presAssocID="{EC3E1403-AB39-4F36-93FF-FD5AC172E6BA}" presName="Name0" presStyleCnt="0">
        <dgm:presLayoutVars>
          <dgm:dir/>
          <dgm:animLvl val="lvl"/>
          <dgm:resizeHandles val="exact"/>
        </dgm:presLayoutVars>
      </dgm:prSet>
      <dgm:spPr/>
    </dgm:pt>
    <dgm:pt modelId="{EA0BEBBE-07D9-48B8-B600-55AC80D2B70D}" type="pres">
      <dgm:prSet presAssocID="{5D7CF4C1-2E41-439E-A377-49B78A81A42D}" presName="boxAndChildren" presStyleCnt="0"/>
      <dgm:spPr/>
    </dgm:pt>
    <dgm:pt modelId="{FC595CE1-15CC-49D3-B452-423CAB34EDC0}" type="pres">
      <dgm:prSet presAssocID="{5D7CF4C1-2E41-439E-A377-49B78A81A42D}" presName="parentTextBox" presStyleLbl="node1" presStyleIdx="0" presStyleCnt="3"/>
      <dgm:spPr/>
    </dgm:pt>
    <dgm:pt modelId="{CDE1D8DE-D6F0-486C-9134-51FB4B137E0E}" type="pres">
      <dgm:prSet presAssocID="{22DAC0E4-1F3E-4BD7-BB7B-07004C58E0CF}" presName="sp" presStyleCnt="0"/>
      <dgm:spPr/>
    </dgm:pt>
    <dgm:pt modelId="{BBC91D21-A841-45A7-A7FB-51C64F807D6D}" type="pres">
      <dgm:prSet presAssocID="{9680592A-21CB-4F90-ABAC-FB7124A0FB08}" presName="arrowAndChildren" presStyleCnt="0"/>
      <dgm:spPr/>
    </dgm:pt>
    <dgm:pt modelId="{E0B60291-BC6C-44F3-A725-4EBB2A6A6BEE}" type="pres">
      <dgm:prSet presAssocID="{9680592A-21CB-4F90-ABAC-FB7124A0FB08}" presName="parentTextArrow" presStyleLbl="node1" presStyleIdx="1" presStyleCnt="3"/>
      <dgm:spPr/>
    </dgm:pt>
    <dgm:pt modelId="{F13FEC3D-F99C-42E7-B1CB-93A4DABFF734}" type="pres">
      <dgm:prSet presAssocID="{1684FF22-367E-4416-B51D-1CC6653F32D4}" presName="sp" presStyleCnt="0"/>
      <dgm:spPr/>
    </dgm:pt>
    <dgm:pt modelId="{F77C544D-C83F-41F3-99A3-F1E8D9EB2DF2}" type="pres">
      <dgm:prSet presAssocID="{BD632863-B57D-4451-907A-B66D5C787F94}" presName="arrowAndChildren" presStyleCnt="0"/>
      <dgm:spPr/>
    </dgm:pt>
    <dgm:pt modelId="{0CB5B562-E2EA-41C7-AC6C-9B96862F036B}" type="pres">
      <dgm:prSet presAssocID="{BD632863-B57D-4451-907A-B66D5C787F94}" presName="parentTextArrow" presStyleLbl="node1" presStyleIdx="2" presStyleCnt="3"/>
      <dgm:spPr/>
    </dgm:pt>
  </dgm:ptLst>
  <dgm:cxnLst>
    <dgm:cxn modelId="{D1F5E503-2E82-4461-B319-CD5D5425FA88}" srcId="{EC3E1403-AB39-4F36-93FF-FD5AC172E6BA}" destId="{BD632863-B57D-4451-907A-B66D5C787F94}" srcOrd="0" destOrd="0" parTransId="{473EE1E2-7F7D-4634-8830-0A7471571C18}" sibTransId="{1684FF22-367E-4416-B51D-1CC6653F32D4}"/>
    <dgm:cxn modelId="{480B6514-46E9-4218-AD2B-0A4B3C2FE4A8}" srcId="{EC3E1403-AB39-4F36-93FF-FD5AC172E6BA}" destId="{9680592A-21CB-4F90-ABAC-FB7124A0FB08}" srcOrd="1" destOrd="0" parTransId="{E27481C7-5CC9-4BE7-8D0F-5080C7135BFA}" sibTransId="{22DAC0E4-1F3E-4BD7-BB7B-07004C58E0CF}"/>
    <dgm:cxn modelId="{287B8E24-1A04-4B07-A500-82970EF9D513}" type="presOf" srcId="{5D7CF4C1-2E41-439E-A377-49B78A81A42D}" destId="{FC595CE1-15CC-49D3-B452-423CAB34EDC0}" srcOrd="0" destOrd="0" presId="urn:microsoft.com/office/officeart/2005/8/layout/process4"/>
    <dgm:cxn modelId="{F1BAE272-0112-4149-8183-8DC64D0F169E}" type="presOf" srcId="{EC3E1403-AB39-4F36-93FF-FD5AC172E6BA}" destId="{48F4AC4A-812C-4981-BD12-E2D370FB7409}" srcOrd="0" destOrd="0" presId="urn:microsoft.com/office/officeart/2005/8/layout/process4"/>
    <dgm:cxn modelId="{04F75A97-C202-4BFA-98B6-F023B6CA55D2}" type="presOf" srcId="{9680592A-21CB-4F90-ABAC-FB7124A0FB08}" destId="{E0B60291-BC6C-44F3-A725-4EBB2A6A6BEE}" srcOrd="0" destOrd="0" presId="urn:microsoft.com/office/officeart/2005/8/layout/process4"/>
    <dgm:cxn modelId="{27D2A9CC-72ED-4BA6-84BA-D9A82AD124C1}" srcId="{EC3E1403-AB39-4F36-93FF-FD5AC172E6BA}" destId="{5D7CF4C1-2E41-439E-A377-49B78A81A42D}" srcOrd="2" destOrd="0" parTransId="{4C06842C-885D-48C4-ABA4-AF2E4187FBB4}" sibTransId="{0C32A23B-BB7E-4963-A13E-B6BB1072B2EF}"/>
    <dgm:cxn modelId="{6F50E0D4-2565-4499-8CEB-B80807A64457}" type="presOf" srcId="{BD632863-B57D-4451-907A-B66D5C787F94}" destId="{0CB5B562-E2EA-41C7-AC6C-9B96862F036B}" srcOrd="0" destOrd="0" presId="urn:microsoft.com/office/officeart/2005/8/layout/process4"/>
    <dgm:cxn modelId="{1DA4A733-AAD1-4FB1-ADDB-1D7E44231AA6}" type="presParOf" srcId="{48F4AC4A-812C-4981-BD12-E2D370FB7409}" destId="{EA0BEBBE-07D9-48B8-B600-55AC80D2B70D}" srcOrd="0" destOrd="0" presId="urn:microsoft.com/office/officeart/2005/8/layout/process4"/>
    <dgm:cxn modelId="{8AF580AE-ADB8-4A88-B551-6A0C5FEC251F}" type="presParOf" srcId="{EA0BEBBE-07D9-48B8-B600-55AC80D2B70D}" destId="{FC595CE1-15CC-49D3-B452-423CAB34EDC0}" srcOrd="0" destOrd="0" presId="urn:microsoft.com/office/officeart/2005/8/layout/process4"/>
    <dgm:cxn modelId="{E4B32C30-096B-4AC6-AC77-0CA6C0E83136}" type="presParOf" srcId="{48F4AC4A-812C-4981-BD12-E2D370FB7409}" destId="{CDE1D8DE-D6F0-486C-9134-51FB4B137E0E}" srcOrd="1" destOrd="0" presId="urn:microsoft.com/office/officeart/2005/8/layout/process4"/>
    <dgm:cxn modelId="{6F651BD3-FB29-45C6-B27E-F165ACA9EC30}" type="presParOf" srcId="{48F4AC4A-812C-4981-BD12-E2D370FB7409}" destId="{BBC91D21-A841-45A7-A7FB-51C64F807D6D}" srcOrd="2" destOrd="0" presId="urn:microsoft.com/office/officeart/2005/8/layout/process4"/>
    <dgm:cxn modelId="{28608BE1-27B8-4BAF-B1DF-13CCF2250998}" type="presParOf" srcId="{BBC91D21-A841-45A7-A7FB-51C64F807D6D}" destId="{E0B60291-BC6C-44F3-A725-4EBB2A6A6BEE}" srcOrd="0" destOrd="0" presId="urn:microsoft.com/office/officeart/2005/8/layout/process4"/>
    <dgm:cxn modelId="{E9CD910B-B06F-4219-9198-A807DA8702A1}" type="presParOf" srcId="{48F4AC4A-812C-4981-BD12-E2D370FB7409}" destId="{F13FEC3D-F99C-42E7-B1CB-93A4DABFF734}" srcOrd="3" destOrd="0" presId="urn:microsoft.com/office/officeart/2005/8/layout/process4"/>
    <dgm:cxn modelId="{DECD72C7-6D5F-453A-878E-D00AF47A580B}" type="presParOf" srcId="{48F4AC4A-812C-4981-BD12-E2D370FB7409}" destId="{F77C544D-C83F-41F3-99A3-F1E8D9EB2DF2}" srcOrd="4" destOrd="0" presId="urn:microsoft.com/office/officeart/2005/8/layout/process4"/>
    <dgm:cxn modelId="{66169AD6-9C9A-495B-934E-F931D19BEAA4}" type="presParOf" srcId="{F77C544D-C83F-41F3-99A3-F1E8D9EB2DF2}" destId="{0CB5B562-E2EA-41C7-AC6C-9B96862F036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8153F356-A5CB-41EC-80BF-64DA772415C5}">
      <dgm:prSet custT="1"/>
      <dgm:spPr/>
      <dgm:t>
        <a:bodyPr/>
        <a:lstStyle/>
        <a:p>
          <a:pPr>
            <a:lnSpc>
              <a:spcPct val="100000"/>
            </a:lnSpc>
          </a:pPr>
          <a:r>
            <a:rPr lang="en-US" sz="1800" dirty="0"/>
            <a:t>Only the chiller contains refrigerant, no refrigerant in occupied spaces.</a:t>
          </a:r>
        </a:p>
        <a:p>
          <a:pPr>
            <a:lnSpc>
              <a:spcPct val="100000"/>
            </a:lnSpc>
          </a:pPr>
          <a:r>
            <a:rPr lang="en-US" sz="1800" dirty="0"/>
            <a:t>Lower leak potential.</a:t>
          </a:r>
        </a:p>
        <a:p>
          <a:pPr>
            <a:lnSpc>
              <a:spcPct val="100000"/>
            </a:lnSpc>
          </a:pPr>
          <a:r>
            <a:rPr lang="en-US" sz="1800" dirty="0"/>
            <a:t>Long fluid pipework runs avoid oil return issues, reduce pressure drop issues.</a:t>
          </a:r>
        </a:p>
      </dgm:t>
    </dgm:pt>
    <dgm:pt modelId="{CE13E2AF-B57E-43A2-9388-3739FD1E9D93}" type="parTrans" cxnId="{A2627DD2-889E-4CCE-B2A3-3CE781D4D37F}">
      <dgm:prSet/>
      <dgm:spPr/>
      <dgm:t>
        <a:bodyPr/>
        <a:lstStyle/>
        <a:p>
          <a:endParaRPr lang="en-US" sz="1800"/>
        </a:p>
      </dgm:t>
    </dgm:pt>
    <dgm:pt modelId="{44362451-03FE-4E2B-8739-882A395C1898}" type="sibTrans" cxnId="{A2627DD2-889E-4CCE-B2A3-3CE781D4D37F}">
      <dgm:prSet/>
      <dgm:spPr/>
      <dgm:t>
        <a:bodyPr/>
        <a:lstStyle/>
        <a:p>
          <a:endParaRPr lang="en-US" sz="1800"/>
        </a:p>
      </dgm:t>
    </dgm:pt>
    <dgm:pt modelId="{A25496F2-4A1F-4592-9AFD-A81BEBC92CEF}">
      <dgm:prSet custT="1"/>
      <dgm:spPr/>
      <dgm:t>
        <a:bodyPr/>
        <a:lstStyle/>
        <a:p>
          <a:pPr>
            <a:lnSpc>
              <a:spcPct val="100000"/>
            </a:lnSpc>
          </a:pPr>
          <a:r>
            <a:rPr lang="en-US" sz="1800" dirty="0"/>
            <a:t>Future proof against F gas phase-downs with reduced F gas compliance. </a:t>
          </a:r>
        </a:p>
        <a:p>
          <a:pPr>
            <a:lnSpc>
              <a:spcPct val="100000"/>
            </a:lnSpc>
          </a:pPr>
          <a:r>
            <a:rPr lang="en-US" sz="1800" dirty="0"/>
            <a:t>Ideal for ammonia chillers, CO</a:t>
          </a:r>
          <a:r>
            <a:rPr lang="en-US" sz="1800" baseline="-25000" dirty="0"/>
            <a:t>2</a:t>
          </a:r>
          <a:r>
            <a:rPr lang="en-US" sz="1800" dirty="0"/>
            <a:t> chillers or A2L chillers.</a:t>
          </a:r>
          <a:endParaRPr lang="en-GB" sz="1800" dirty="0"/>
        </a:p>
      </dgm:t>
    </dgm:pt>
    <dgm:pt modelId="{EFB85714-9765-4ACD-B9E4-6606C5EC1A99}" type="parTrans" cxnId="{BCF77779-E382-429C-AF5B-E6578199ED70}">
      <dgm:prSet/>
      <dgm:spPr/>
      <dgm:t>
        <a:bodyPr/>
        <a:lstStyle/>
        <a:p>
          <a:endParaRPr lang="en-GB" sz="1800"/>
        </a:p>
      </dgm:t>
    </dgm:pt>
    <dgm:pt modelId="{B8E8D362-6D2E-4FE9-A76E-4636556B11E6}" type="sibTrans" cxnId="{BCF77779-E382-429C-AF5B-E6578199ED70}">
      <dgm:prSet/>
      <dgm:spPr/>
      <dgm:t>
        <a:bodyPr/>
        <a:lstStyle/>
        <a:p>
          <a:endParaRPr lang="en-GB" sz="1800"/>
        </a:p>
      </dgm:t>
    </dgm:pt>
    <dgm:pt modelId="{D17FEC71-36A8-477F-AFBC-F84CD3C635CC}">
      <dgm:prSet custT="1"/>
      <dgm:spPr/>
      <dgm:t>
        <a:bodyPr/>
        <a:lstStyle/>
        <a:p>
          <a:pPr>
            <a:lnSpc>
              <a:spcPct val="100000"/>
            </a:lnSpc>
          </a:pPr>
          <a:r>
            <a:rPr lang="en-GB" sz="1800" dirty="0"/>
            <a:t>Secondary refrigerants have high thermal mass. </a:t>
          </a:r>
        </a:p>
        <a:p>
          <a:pPr>
            <a:lnSpc>
              <a:spcPct val="100000"/>
            </a:lnSpc>
          </a:pPr>
          <a:r>
            <a:rPr lang="en-GB" sz="1800" dirty="0"/>
            <a:t>Stable uniform temperature delivery. </a:t>
          </a:r>
        </a:p>
      </dgm:t>
    </dgm:pt>
    <dgm:pt modelId="{AAD11E7C-72C6-47CE-8DDF-C486A14F3DF4}" type="parTrans" cxnId="{9E435405-BE01-473A-9574-915FE7532713}">
      <dgm:prSet/>
      <dgm:spPr/>
      <dgm:t>
        <a:bodyPr/>
        <a:lstStyle/>
        <a:p>
          <a:endParaRPr lang="en-GB" sz="1800"/>
        </a:p>
      </dgm:t>
    </dgm:pt>
    <dgm:pt modelId="{F19CDF7A-8E62-4AF3-97B4-187526FE7091}" type="sibTrans" cxnId="{9E435405-BE01-473A-9574-915FE7532713}">
      <dgm:prSet/>
      <dgm:spPr/>
      <dgm:t>
        <a:bodyPr/>
        <a:lstStyle/>
        <a:p>
          <a:endParaRPr lang="en-GB" sz="1800"/>
        </a:p>
      </dgm:t>
    </dgm:pt>
    <dgm:pt modelId="{EB8EFEBD-2FBF-4992-BC9D-2109A41D9D95}" type="pres">
      <dgm:prSet presAssocID="{6ADBE1EC-4714-41F0-87EF-9747535FFAA2}" presName="root" presStyleCnt="0">
        <dgm:presLayoutVars>
          <dgm:dir/>
          <dgm:resizeHandles val="exact"/>
        </dgm:presLayoutVars>
      </dgm:prSet>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0" presStyleCnt="3"/>
      <dgm:spPr/>
    </dgm:pt>
    <dgm:pt modelId="{1FD35A07-8333-4830-B9A9-AD736E4D4FEC}" type="pres">
      <dgm:prSet presAssocID="{8153F356-A5CB-41EC-80BF-64DA772415C5}"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0" presStyleCnt="3">
        <dgm:presLayoutVars>
          <dgm:chMax val="0"/>
          <dgm:chPref val="0"/>
        </dgm:presLayoutVars>
      </dgm:prSet>
      <dgm:spPr/>
    </dgm:pt>
    <dgm:pt modelId="{15E76B7B-6BA6-4A03-8D64-D6F01EBD99C8}" type="pres">
      <dgm:prSet presAssocID="{44362451-03FE-4E2B-8739-882A395C1898}" presName="sibTrans" presStyleCnt="0"/>
      <dgm:spPr/>
    </dgm:pt>
    <dgm:pt modelId="{FD8F2B19-4388-4AB8-A7C8-FF16E129F1A1}" type="pres">
      <dgm:prSet presAssocID="{A25496F2-4A1F-4592-9AFD-A81BEBC92CEF}" presName="compNode" presStyleCnt="0"/>
      <dgm:spPr/>
    </dgm:pt>
    <dgm:pt modelId="{69637A8F-F816-4954-BD82-BD00DBC17732}" type="pres">
      <dgm:prSet presAssocID="{A25496F2-4A1F-4592-9AFD-A81BEBC92CEF}" presName="bgRect" presStyleLbl="bgShp" presStyleIdx="1" presStyleCnt="3"/>
      <dgm:spPr/>
    </dgm:pt>
    <dgm:pt modelId="{775AED56-9C9B-4089-8443-7326B1761FAF}" type="pres">
      <dgm:prSet presAssocID="{A25496F2-4A1F-4592-9AFD-A81BEBC92CEF}" presName="iconRect" presStyleLbl="node1" presStyleIdx="1"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1AC2B780-A3E8-4160-A623-E10B95BD9297}" type="pres">
      <dgm:prSet presAssocID="{A25496F2-4A1F-4592-9AFD-A81BEBC92CEF}" presName="spaceRect" presStyleCnt="0"/>
      <dgm:spPr/>
    </dgm:pt>
    <dgm:pt modelId="{70E14ACE-7C8A-4BDA-BFCA-14E9E4719F38}" type="pres">
      <dgm:prSet presAssocID="{A25496F2-4A1F-4592-9AFD-A81BEBC92CEF}" presName="parTx" presStyleLbl="revTx" presStyleIdx="1" presStyleCnt="3">
        <dgm:presLayoutVars>
          <dgm:chMax val="0"/>
          <dgm:chPref val="0"/>
        </dgm:presLayoutVars>
      </dgm:prSet>
      <dgm:spPr/>
    </dgm:pt>
    <dgm:pt modelId="{C6C2DF0C-F212-4716-A203-10E94AB52A6B}" type="pres">
      <dgm:prSet presAssocID="{B8E8D362-6D2E-4FE9-A76E-4636556B11E6}" presName="sibTrans" presStyleCnt="0"/>
      <dgm:spPr/>
    </dgm:pt>
    <dgm:pt modelId="{E0653740-B5A6-4F10-8147-926398C98E72}" type="pres">
      <dgm:prSet presAssocID="{D17FEC71-36A8-477F-AFBC-F84CD3C635CC}" presName="compNode" presStyleCnt="0"/>
      <dgm:spPr/>
    </dgm:pt>
    <dgm:pt modelId="{D763AAEF-A270-4B51-A80C-B2CC07A051AB}" type="pres">
      <dgm:prSet presAssocID="{D17FEC71-36A8-477F-AFBC-F84CD3C635CC}" presName="bgRect" presStyleLbl="bgShp" presStyleIdx="2" presStyleCnt="3"/>
      <dgm:spPr/>
    </dgm:pt>
    <dgm:pt modelId="{620A9935-825A-423E-B0F3-DC278936296D}" type="pres">
      <dgm:prSet presAssocID="{D17FEC71-36A8-477F-AFBC-F84CD3C635CC}" presName="iconRect" presStyleLbl="node1" presStyleIdx="2"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326A02C8-DD14-404D-B849-0E098B5F4CAE}" type="pres">
      <dgm:prSet presAssocID="{D17FEC71-36A8-477F-AFBC-F84CD3C635CC}" presName="spaceRect" presStyleCnt="0"/>
      <dgm:spPr/>
    </dgm:pt>
    <dgm:pt modelId="{FA600291-67DA-4A82-8F10-30FDC87C31D0}" type="pres">
      <dgm:prSet presAssocID="{D17FEC71-36A8-477F-AFBC-F84CD3C635CC}" presName="parTx" presStyleLbl="revTx" presStyleIdx="2" presStyleCnt="3">
        <dgm:presLayoutVars>
          <dgm:chMax val="0"/>
          <dgm:chPref val="0"/>
        </dgm:presLayoutVars>
      </dgm:prSet>
      <dgm:spPr/>
    </dgm:pt>
  </dgm:ptLst>
  <dgm:cxnLst>
    <dgm:cxn modelId="{9E435405-BE01-473A-9574-915FE7532713}" srcId="{6ADBE1EC-4714-41F0-87EF-9747535FFAA2}" destId="{D17FEC71-36A8-477F-AFBC-F84CD3C635CC}" srcOrd="2" destOrd="0" parTransId="{AAD11E7C-72C6-47CE-8DDF-C486A14F3DF4}" sibTransId="{F19CDF7A-8E62-4AF3-97B4-187526FE7091}"/>
    <dgm:cxn modelId="{298ACE2A-D54D-497D-8010-0009B714605B}" type="presOf" srcId="{A25496F2-4A1F-4592-9AFD-A81BEBC92CEF}" destId="{70E14ACE-7C8A-4BDA-BFCA-14E9E4719F38}" srcOrd="0" destOrd="0" presId="urn:microsoft.com/office/officeart/2018/2/layout/IconVerticalSolidList"/>
    <dgm:cxn modelId="{186C7C44-C83B-448C-A0B4-25EDC981274E}" type="presOf" srcId="{8153F356-A5CB-41EC-80BF-64DA772415C5}" destId="{A49283AD-C845-4554-8D69-405400B22E05}" srcOrd="0" destOrd="0" presId="urn:microsoft.com/office/officeart/2018/2/layout/IconVerticalSolidList"/>
    <dgm:cxn modelId="{BCF77779-E382-429C-AF5B-E6578199ED70}" srcId="{6ADBE1EC-4714-41F0-87EF-9747535FFAA2}" destId="{A25496F2-4A1F-4592-9AFD-A81BEBC92CEF}" srcOrd="1" destOrd="0" parTransId="{EFB85714-9765-4ACD-B9E4-6606C5EC1A99}" sibTransId="{B8E8D362-6D2E-4FE9-A76E-4636556B11E6}"/>
    <dgm:cxn modelId="{03DF72A0-C7B9-485D-8DFF-F3F1A4A1BDAF}" type="presOf" srcId="{D17FEC71-36A8-477F-AFBC-F84CD3C635CC}" destId="{FA600291-67DA-4A82-8F10-30FDC87C31D0}" srcOrd="0" destOrd="0" presId="urn:microsoft.com/office/officeart/2018/2/layout/IconVerticalSolidList"/>
    <dgm:cxn modelId="{A2627DD2-889E-4CCE-B2A3-3CE781D4D37F}" srcId="{6ADBE1EC-4714-41F0-87EF-9747535FFAA2}" destId="{8153F356-A5CB-41EC-80BF-64DA772415C5}" srcOrd="0" destOrd="0" parTransId="{CE13E2AF-B57E-43A2-9388-3739FD1E9D93}" sibTransId="{44362451-03FE-4E2B-8739-882A395C1898}"/>
    <dgm:cxn modelId="{DD9CECF2-C8F9-4AC2-8957-6EF92CB16F50}" type="presOf" srcId="{6ADBE1EC-4714-41F0-87EF-9747535FFAA2}" destId="{EB8EFEBD-2FBF-4992-BC9D-2109A41D9D95}" srcOrd="0" destOrd="0" presId="urn:microsoft.com/office/officeart/2018/2/layout/IconVerticalSolidList"/>
    <dgm:cxn modelId="{31D859E5-0743-46FC-B44D-79E46BAEAEB4}" type="presParOf" srcId="{EB8EFEBD-2FBF-4992-BC9D-2109A41D9D95}" destId="{EC848D96-8689-4AF4-8754-E490FBF6BC20}" srcOrd="0" destOrd="0" presId="urn:microsoft.com/office/officeart/2018/2/layout/IconVerticalSolidList"/>
    <dgm:cxn modelId="{2D882622-839F-4BAB-AA12-1B7D1B496926}" type="presParOf" srcId="{EC848D96-8689-4AF4-8754-E490FBF6BC20}" destId="{60D4B5C0-3041-44C3-B58B-EDE328BAAE28}" srcOrd="0" destOrd="0" presId="urn:microsoft.com/office/officeart/2018/2/layout/IconVerticalSolidList"/>
    <dgm:cxn modelId="{FBFD3FB1-C8D4-4C9F-A5E6-EC76358013D8}" type="presParOf" srcId="{EC848D96-8689-4AF4-8754-E490FBF6BC20}" destId="{1FD35A07-8333-4830-B9A9-AD736E4D4FEC}" srcOrd="1" destOrd="0" presId="urn:microsoft.com/office/officeart/2018/2/layout/IconVerticalSolidList"/>
    <dgm:cxn modelId="{DBDB8F5E-8190-4C07-B9C3-C737C3CACAA6}" type="presParOf" srcId="{EC848D96-8689-4AF4-8754-E490FBF6BC20}" destId="{CD56DF57-3F84-498E-8CC1-1F0ABEECF6C5}" srcOrd="2" destOrd="0" presId="urn:microsoft.com/office/officeart/2018/2/layout/IconVerticalSolidList"/>
    <dgm:cxn modelId="{67AACCF7-3781-45BD-B753-8D92C139638A}" type="presParOf" srcId="{EC848D96-8689-4AF4-8754-E490FBF6BC20}" destId="{A49283AD-C845-4554-8D69-405400B22E05}" srcOrd="3" destOrd="0" presId="urn:microsoft.com/office/officeart/2018/2/layout/IconVerticalSolidList"/>
    <dgm:cxn modelId="{331AD6FE-0ADC-4E46-A055-2A3787EBB875}" type="presParOf" srcId="{EB8EFEBD-2FBF-4992-BC9D-2109A41D9D95}" destId="{15E76B7B-6BA6-4A03-8D64-D6F01EBD99C8}" srcOrd="1" destOrd="0" presId="urn:microsoft.com/office/officeart/2018/2/layout/IconVerticalSolidList"/>
    <dgm:cxn modelId="{3F287C75-9F1D-4882-B11D-C90D31C7E54C}" type="presParOf" srcId="{EB8EFEBD-2FBF-4992-BC9D-2109A41D9D95}" destId="{FD8F2B19-4388-4AB8-A7C8-FF16E129F1A1}" srcOrd="2" destOrd="0" presId="urn:microsoft.com/office/officeart/2018/2/layout/IconVerticalSolidList"/>
    <dgm:cxn modelId="{5F85D92A-69DA-4E0F-9C39-322C1DBE7BFE}" type="presParOf" srcId="{FD8F2B19-4388-4AB8-A7C8-FF16E129F1A1}" destId="{69637A8F-F816-4954-BD82-BD00DBC17732}" srcOrd="0" destOrd="0" presId="urn:microsoft.com/office/officeart/2018/2/layout/IconVerticalSolidList"/>
    <dgm:cxn modelId="{373A617A-5397-46D2-8466-14E6D420CDAE}" type="presParOf" srcId="{FD8F2B19-4388-4AB8-A7C8-FF16E129F1A1}" destId="{775AED56-9C9B-4089-8443-7326B1761FAF}" srcOrd="1" destOrd="0" presId="urn:microsoft.com/office/officeart/2018/2/layout/IconVerticalSolidList"/>
    <dgm:cxn modelId="{28D427EF-5785-4399-88B5-5F50BDCF790D}" type="presParOf" srcId="{FD8F2B19-4388-4AB8-A7C8-FF16E129F1A1}" destId="{1AC2B780-A3E8-4160-A623-E10B95BD9297}" srcOrd="2" destOrd="0" presId="urn:microsoft.com/office/officeart/2018/2/layout/IconVerticalSolidList"/>
    <dgm:cxn modelId="{C5104A22-EC2F-4D7D-A6AC-A336EC7EFC6C}" type="presParOf" srcId="{FD8F2B19-4388-4AB8-A7C8-FF16E129F1A1}" destId="{70E14ACE-7C8A-4BDA-BFCA-14E9E4719F38}" srcOrd="3" destOrd="0" presId="urn:microsoft.com/office/officeart/2018/2/layout/IconVerticalSolidList"/>
    <dgm:cxn modelId="{22DB3718-25D6-45F2-8FBB-327B63272C8E}" type="presParOf" srcId="{EB8EFEBD-2FBF-4992-BC9D-2109A41D9D95}" destId="{C6C2DF0C-F212-4716-A203-10E94AB52A6B}" srcOrd="3" destOrd="0" presId="urn:microsoft.com/office/officeart/2018/2/layout/IconVerticalSolidList"/>
    <dgm:cxn modelId="{81E7BABB-B232-4A3A-8115-B8B2FFB9A6C3}" type="presParOf" srcId="{EB8EFEBD-2FBF-4992-BC9D-2109A41D9D95}" destId="{E0653740-B5A6-4F10-8147-926398C98E72}" srcOrd="4" destOrd="0" presId="urn:microsoft.com/office/officeart/2018/2/layout/IconVerticalSolidList"/>
    <dgm:cxn modelId="{662061EA-921B-4997-86B0-DE767C57263F}" type="presParOf" srcId="{E0653740-B5A6-4F10-8147-926398C98E72}" destId="{D763AAEF-A270-4B51-A80C-B2CC07A051AB}" srcOrd="0" destOrd="0" presId="urn:microsoft.com/office/officeart/2018/2/layout/IconVerticalSolidList"/>
    <dgm:cxn modelId="{722D2E92-36E5-4785-9344-9950CAB8C4A2}" type="presParOf" srcId="{E0653740-B5A6-4F10-8147-926398C98E72}" destId="{620A9935-825A-423E-B0F3-DC278936296D}" srcOrd="1" destOrd="0" presId="urn:microsoft.com/office/officeart/2018/2/layout/IconVerticalSolidList"/>
    <dgm:cxn modelId="{5E30247E-08D3-4C7B-B7AC-70FB90655D09}" type="presParOf" srcId="{E0653740-B5A6-4F10-8147-926398C98E72}" destId="{326A02C8-DD14-404D-B849-0E098B5F4CAE}" srcOrd="2" destOrd="0" presId="urn:microsoft.com/office/officeart/2018/2/layout/IconVerticalSolidList"/>
    <dgm:cxn modelId="{24C425BF-FF1A-4C6B-9C41-64CC75975E06}" type="presParOf" srcId="{E0653740-B5A6-4F10-8147-926398C98E72}" destId="{FA600291-67DA-4A82-8F10-30FDC87C31D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8153F356-A5CB-41EC-80BF-64DA772415C5}">
      <dgm:prSet custT="1"/>
      <dgm:spPr/>
      <dgm:t>
        <a:bodyPr/>
        <a:lstStyle/>
        <a:p>
          <a:pPr>
            <a:lnSpc>
              <a:spcPct val="100000"/>
            </a:lnSpc>
          </a:pPr>
          <a:r>
            <a:rPr lang="en-US" sz="1800" dirty="0"/>
            <a:t>Lower efficiency. Lower COP.</a:t>
          </a:r>
        </a:p>
        <a:p>
          <a:pPr>
            <a:lnSpc>
              <a:spcPct val="100000"/>
            </a:lnSpc>
          </a:pPr>
          <a:r>
            <a:rPr lang="en-US" sz="1800" dirty="0"/>
            <a:t>Pump power requirements adds significant energy usage.</a:t>
          </a:r>
        </a:p>
        <a:p>
          <a:pPr>
            <a:lnSpc>
              <a:spcPct val="100000"/>
            </a:lnSpc>
          </a:pPr>
          <a:r>
            <a:rPr lang="en-US" sz="1800" dirty="0"/>
            <a:t>Fluid degradation, decrease in glycol concentration over time. </a:t>
          </a:r>
        </a:p>
      </dgm:t>
    </dgm:pt>
    <dgm:pt modelId="{CE13E2AF-B57E-43A2-9388-3739FD1E9D93}" type="parTrans" cxnId="{A2627DD2-889E-4CCE-B2A3-3CE781D4D37F}">
      <dgm:prSet/>
      <dgm:spPr/>
      <dgm:t>
        <a:bodyPr/>
        <a:lstStyle/>
        <a:p>
          <a:endParaRPr lang="en-US" sz="1800"/>
        </a:p>
      </dgm:t>
    </dgm:pt>
    <dgm:pt modelId="{44362451-03FE-4E2B-8739-882A395C1898}" type="sibTrans" cxnId="{A2627DD2-889E-4CCE-B2A3-3CE781D4D37F}">
      <dgm:prSet/>
      <dgm:spPr/>
      <dgm:t>
        <a:bodyPr/>
        <a:lstStyle/>
        <a:p>
          <a:endParaRPr lang="en-US" sz="1800"/>
        </a:p>
      </dgm:t>
    </dgm:pt>
    <dgm:pt modelId="{B211134B-42EC-45E6-AEAA-40071B3C0C66}">
      <dgm:prSet custT="1"/>
      <dgm:spPr/>
      <dgm:t>
        <a:bodyPr/>
        <a:lstStyle/>
        <a:p>
          <a:pPr>
            <a:lnSpc>
              <a:spcPct val="100000"/>
            </a:lnSpc>
          </a:pPr>
          <a:r>
            <a:rPr lang="en-GB" sz="1800" dirty="0"/>
            <a:t>Large footprint required, Bigger heat exchangers, larger pipes.</a:t>
          </a:r>
        </a:p>
        <a:p>
          <a:pPr>
            <a:lnSpc>
              <a:spcPct val="100000"/>
            </a:lnSpc>
          </a:pPr>
          <a:r>
            <a:rPr lang="en-GB" sz="1800" dirty="0"/>
            <a:t>Higher initial installation costs.</a:t>
          </a:r>
        </a:p>
      </dgm:t>
    </dgm:pt>
    <dgm:pt modelId="{5DE2CAFF-CE1E-4A76-9AFE-C2E0F4327207}" type="parTrans" cxnId="{C4592A96-BB15-4D3F-B77A-F0FB73952EE0}">
      <dgm:prSet/>
      <dgm:spPr/>
      <dgm:t>
        <a:bodyPr/>
        <a:lstStyle/>
        <a:p>
          <a:endParaRPr lang="en-GB" sz="1800"/>
        </a:p>
      </dgm:t>
    </dgm:pt>
    <dgm:pt modelId="{86EBFC0E-A108-4578-A18B-6F97CD015A48}" type="sibTrans" cxnId="{C4592A96-BB15-4D3F-B77A-F0FB73952EE0}">
      <dgm:prSet/>
      <dgm:spPr/>
      <dgm:t>
        <a:bodyPr/>
        <a:lstStyle/>
        <a:p>
          <a:endParaRPr lang="en-GB" sz="1800"/>
        </a:p>
      </dgm:t>
    </dgm:pt>
    <dgm:pt modelId="{24B63CFA-C6F0-4783-AD23-B7545B70CE0C}">
      <dgm:prSet custT="1"/>
      <dgm:spPr/>
      <dgm:t>
        <a:bodyPr/>
        <a:lstStyle/>
        <a:p>
          <a:pPr>
            <a:lnSpc>
              <a:spcPct val="100000"/>
            </a:lnSpc>
          </a:pPr>
          <a:r>
            <a:rPr lang="en-GB" sz="1800" dirty="0"/>
            <a:t>Increased maintenance and fluid testing on the fluid side.</a:t>
          </a:r>
        </a:p>
        <a:p>
          <a:pPr>
            <a:lnSpc>
              <a:spcPct val="100000"/>
            </a:lnSpc>
          </a:pPr>
          <a:r>
            <a:rPr lang="en-GB" sz="1800" dirty="0"/>
            <a:t>Potential for bacterial growth.</a:t>
          </a:r>
        </a:p>
        <a:p>
          <a:pPr>
            <a:lnSpc>
              <a:spcPct val="100000"/>
            </a:lnSpc>
          </a:pPr>
          <a:r>
            <a:rPr lang="en-GB" sz="1800" dirty="0"/>
            <a:t>More complex fluid side design.</a:t>
          </a:r>
        </a:p>
      </dgm:t>
    </dgm:pt>
    <dgm:pt modelId="{45BDB9CB-83E8-4BC6-A7B4-B5B33D7D5FB0}" type="parTrans" cxnId="{194CFA25-C252-4395-9D8E-84786AEE1850}">
      <dgm:prSet/>
      <dgm:spPr/>
      <dgm:t>
        <a:bodyPr/>
        <a:lstStyle/>
        <a:p>
          <a:endParaRPr lang="en-GB" sz="1800"/>
        </a:p>
      </dgm:t>
    </dgm:pt>
    <dgm:pt modelId="{6F3AF6B0-D25C-4920-8E13-063EB1CAB761}" type="sibTrans" cxnId="{194CFA25-C252-4395-9D8E-84786AEE1850}">
      <dgm:prSet/>
      <dgm:spPr/>
      <dgm:t>
        <a:bodyPr/>
        <a:lstStyle/>
        <a:p>
          <a:endParaRPr lang="en-GB" sz="1800"/>
        </a:p>
      </dgm:t>
    </dgm:pt>
    <dgm:pt modelId="{EB8EFEBD-2FBF-4992-BC9D-2109A41D9D95}" type="pres">
      <dgm:prSet presAssocID="{6ADBE1EC-4714-41F0-87EF-9747535FFAA2}" presName="root" presStyleCnt="0">
        <dgm:presLayoutVars>
          <dgm:dir/>
          <dgm:resizeHandles val="exact"/>
        </dgm:presLayoutVars>
      </dgm:prSet>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0" presStyleCnt="3"/>
      <dgm:spPr/>
    </dgm:pt>
    <dgm:pt modelId="{1FD35A07-8333-4830-B9A9-AD736E4D4FEC}" type="pres">
      <dgm:prSet presAssocID="{8153F356-A5CB-41EC-80BF-64DA772415C5}"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Unfollow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0" presStyleCnt="3">
        <dgm:presLayoutVars>
          <dgm:chMax val="0"/>
          <dgm:chPref val="0"/>
        </dgm:presLayoutVars>
      </dgm:prSet>
      <dgm:spPr/>
    </dgm:pt>
    <dgm:pt modelId="{15E76B7B-6BA6-4A03-8D64-D6F01EBD99C8}" type="pres">
      <dgm:prSet presAssocID="{44362451-03FE-4E2B-8739-882A395C1898}" presName="sibTrans" presStyleCnt="0"/>
      <dgm:spPr/>
    </dgm:pt>
    <dgm:pt modelId="{42DE9580-F89A-401B-9D1D-888D94F1748B}" type="pres">
      <dgm:prSet presAssocID="{B211134B-42EC-45E6-AEAA-40071B3C0C66}" presName="compNode" presStyleCnt="0"/>
      <dgm:spPr/>
    </dgm:pt>
    <dgm:pt modelId="{BBDA1820-C226-4A0F-B011-EAC377EB4646}" type="pres">
      <dgm:prSet presAssocID="{B211134B-42EC-45E6-AEAA-40071B3C0C66}" presName="bgRect" presStyleLbl="bgShp" presStyleIdx="1" presStyleCnt="3"/>
      <dgm:spPr/>
    </dgm:pt>
    <dgm:pt modelId="{E51D1B9F-FEA7-432C-ADAD-9B4058E40DFB}" type="pres">
      <dgm:prSet presAssocID="{B211134B-42EC-45E6-AEAA-40071B3C0C66}" presName="iconRect" presStyleLbl="node1" presStyleIdx="1"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Unfollow with solid fill"/>
        </a:ext>
      </dgm:extLst>
    </dgm:pt>
    <dgm:pt modelId="{531C122D-58F4-464E-B6D8-3B5108CC5D58}" type="pres">
      <dgm:prSet presAssocID="{B211134B-42EC-45E6-AEAA-40071B3C0C66}" presName="spaceRect" presStyleCnt="0"/>
      <dgm:spPr/>
    </dgm:pt>
    <dgm:pt modelId="{29512B13-6FE0-4DA2-A178-3D25B7727C7E}" type="pres">
      <dgm:prSet presAssocID="{B211134B-42EC-45E6-AEAA-40071B3C0C66}" presName="parTx" presStyleLbl="revTx" presStyleIdx="1" presStyleCnt="3">
        <dgm:presLayoutVars>
          <dgm:chMax val="0"/>
          <dgm:chPref val="0"/>
        </dgm:presLayoutVars>
      </dgm:prSet>
      <dgm:spPr/>
    </dgm:pt>
    <dgm:pt modelId="{843A2062-CD38-4B5C-9959-45644F5B38C9}" type="pres">
      <dgm:prSet presAssocID="{86EBFC0E-A108-4578-A18B-6F97CD015A48}" presName="sibTrans" presStyleCnt="0"/>
      <dgm:spPr/>
    </dgm:pt>
    <dgm:pt modelId="{2051637B-C534-41F6-BD9B-0105C230AC06}" type="pres">
      <dgm:prSet presAssocID="{24B63CFA-C6F0-4783-AD23-B7545B70CE0C}" presName="compNode" presStyleCnt="0"/>
      <dgm:spPr/>
    </dgm:pt>
    <dgm:pt modelId="{1F95BC7C-EDFC-4093-95D9-8DA72DC8EF74}" type="pres">
      <dgm:prSet presAssocID="{24B63CFA-C6F0-4783-AD23-B7545B70CE0C}" presName="bgRect" presStyleLbl="bgShp" presStyleIdx="2" presStyleCnt="3"/>
      <dgm:spPr/>
    </dgm:pt>
    <dgm:pt modelId="{D3736756-86BF-43C6-8E33-F2F3CEADF4B5}" type="pres">
      <dgm:prSet presAssocID="{24B63CFA-C6F0-4783-AD23-B7545B70CE0C}" presName="iconRect" presStyleLbl="node1" presStyleIdx="2"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Unfollow with solid fill"/>
        </a:ext>
      </dgm:extLst>
    </dgm:pt>
    <dgm:pt modelId="{3E546631-937C-4BB4-AA61-4BBAD128E317}" type="pres">
      <dgm:prSet presAssocID="{24B63CFA-C6F0-4783-AD23-B7545B70CE0C}" presName="spaceRect" presStyleCnt="0"/>
      <dgm:spPr/>
    </dgm:pt>
    <dgm:pt modelId="{FE2289A3-717A-4198-8E8B-00B357307826}" type="pres">
      <dgm:prSet presAssocID="{24B63CFA-C6F0-4783-AD23-B7545B70CE0C}" presName="parTx" presStyleLbl="revTx" presStyleIdx="2" presStyleCnt="3">
        <dgm:presLayoutVars>
          <dgm:chMax val="0"/>
          <dgm:chPref val="0"/>
        </dgm:presLayoutVars>
      </dgm:prSet>
      <dgm:spPr/>
    </dgm:pt>
  </dgm:ptLst>
  <dgm:cxnLst>
    <dgm:cxn modelId="{194CFA25-C252-4395-9D8E-84786AEE1850}" srcId="{6ADBE1EC-4714-41F0-87EF-9747535FFAA2}" destId="{24B63CFA-C6F0-4783-AD23-B7545B70CE0C}" srcOrd="2" destOrd="0" parTransId="{45BDB9CB-83E8-4BC6-A7B4-B5B33D7D5FB0}" sibTransId="{6F3AF6B0-D25C-4920-8E13-063EB1CAB761}"/>
    <dgm:cxn modelId="{E3ADD532-F37C-4005-8B4E-CE75C466F74D}" type="presOf" srcId="{8153F356-A5CB-41EC-80BF-64DA772415C5}" destId="{A49283AD-C845-4554-8D69-405400B22E05}" srcOrd="0" destOrd="0" presId="urn:microsoft.com/office/officeart/2018/2/layout/IconVerticalSolidList"/>
    <dgm:cxn modelId="{C4592A96-BB15-4D3F-B77A-F0FB73952EE0}" srcId="{6ADBE1EC-4714-41F0-87EF-9747535FFAA2}" destId="{B211134B-42EC-45E6-AEAA-40071B3C0C66}" srcOrd="1" destOrd="0" parTransId="{5DE2CAFF-CE1E-4A76-9AFE-C2E0F4327207}" sibTransId="{86EBFC0E-A108-4578-A18B-6F97CD015A48}"/>
    <dgm:cxn modelId="{A2627DD2-889E-4CCE-B2A3-3CE781D4D37F}" srcId="{6ADBE1EC-4714-41F0-87EF-9747535FFAA2}" destId="{8153F356-A5CB-41EC-80BF-64DA772415C5}" srcOrd="0" destOrd="0" parTransId="{CE13E2AF-B57E-43A2-9388-3739FD1E9D93}" sibTransId="{44362451-03FE-4E2B-8739-882A395C1898}"/>
    <dgm:cxn modelId="{6C5DA0ED-477C-4212-A63C-1C779DD369A4}" type="presOf" srcId="{24B63CFA-C6F0-4783-AD23-B7545B70CE0C}" destId="{FE2289A3-717A-4198-8E8B-00B357307826}" srcOrd="0" destOrd="0" presId="urn:microsoft.com/office/officeart/2018/2/layout/IconVerticalSolidList"/>
    <dgm:cxn modelId="{DD9CECF2-C8F9-4AC2-8957-6EF92CB16F50}" type="presOf" srcId="{6ADBE1EC-4714-41F0-87EF-9747535FFAA2}" destId="{EB8EFEBD-2FBF-4992-BC9D-2109A41D9D95}" srcOrd="0" destOrd="0" presId="urn:microsoft.com/office/officeart/2018/2/layout/IconVerticalSolidList"/>
    <dgm:cxn modelId="{C11806F4-D581-4182-AC47-EFC32E601669}" type="presOf" srcId="{B211134B-42EC-45E6-AEAA-40071B3C0C66}" destId="{29512B13-6FE0-4DA2-A178-3D25B7727C7E}" srcOrd="0" destOrd="0" presId="urn:microsoft.com/office/officeart/2018/2/layout/IconVerticalSolidList"/>
    <dgm:cxn modelId="{C863F8BB-82E6-4682-9444-E81D2F37B2E6}" type="presParOf" srcId="{EB8EFEBD-2FBF-4992-BC9D-2109A41D9D95}" destId="{EC848D96-8689-4AF4-8754-E490FBF6BC20}" srcOrd="0" destOrd="0" presId="urn:microsoft.com/office/officeart/2018/2/layout/IconVerticalSolidList"/>
    <dgm:cxn modelId="{676C5011-0BE3-4920-BAC6-38D6F7B3D573}" type="presParOf" srcId="{EC848D96-8689-4AF4-8754-E490FBF6BC20}" destId="{60D4B5C0-3041-44C3-B58B-EDE328BAAE28}" srcOrd="0" destOrd="0" presId="urn:microsoft.com/office/officeart/2018/2/layout/IconVerticalSolidList"/>
    <dgm:cxn modelId="{981E861E-33C9-4278-828F-641880CEB260}" type="presParOf" srcId="{EC848D96-8689-4AF4-8754-E490FBF6BC20}" destId="{1FD35A07-8333-4830-B9A9-AD736E4D4FEC}" srcOrd="1" destOrd="0" presId="urn:microsoft.com/office/officeart/2018/2/layout/IconVerticalSolidList"/>
    <dgm:cxn modelId="{3BB3F16E-CC6E-4EA7-A9CB-E607845F5FE6}" type="presParOf" srcId="{EC848D96-8689-4AF4-8754-E490FBF6BC20}" destId="{CD56DF57-3F84-498E-8CC1-1F0ABEECF6C5}" srcOrd="2" destOrd="0" presId="urn:microsoft.com/office/officeart/2018/2/layout/IconVerticalSolidList"/>
    <dgm:cxn modelId="{C79C20E8-C613-4372-BDD6-48EC2475FB39}" type="presParOf" srcId="{EC848D96-8689-4AF4-8754-E490FBF6BC20}" destId="{A49283AD-C845-4554-8D69-405400B22E05}" srcOrd="3" destOrd="0" presId="urn:microsoft.com/office/officeart/2018/2/layout/IconVerticalSolidList"/>
    <dgm:cxn modelId="{0E8BB156-60BE-45D7-BAC3-E766B5FE6287}" type="presParOf" srcId="{EB8EFEBD-2FBF-4992-BC9D-2109A41D9D95}" destId="{15E76B7B-6BA6-4A03-8D64-D6F01EBD99C8}" srcOrd="1" destOrd="0" presId="urn:microsoft.com/office/officeart/2018/2/layout/IconVerticalSolidList"/>
    <dgm:cxn modelId="{30EED94E-4ACB-4F9F-97EA-B2C8D6DFBF9E}" type="presParOf" srcId="{EB8EFEBD-2FBF-4992-BC9D-2109A41D9D95}" destId="{42DE9580-F89A-401B-9D1D-888D94F1748B}" srcOrd="2" destOrd="0" presId="urn:microsoft.com/office/officeart/2018/2/layout/IconVerticalSolidList"/>
    <dgm:cxn modelId="{4E0F59EF-8D09-4326-8872-661534F2ADAE}" type="presParOf" srcId="{42DE9580-F89A-401B-9D1D-888D94F1748B}" destId="{BBDA1820-C226-4A0F-B011-EAC377EB4646}" srcOrd="0" destOrd="0" presId="urn:microsoft.com/office/officeart/2018/2/layout/IconVerticalSolidList"/>
    <dgm:cxn modelId="{8A67F2C6-0C6A-4859-9AE1-7774A1E6E49A}" type="presParOf" srcId="{42DE9580-F89A-401B-9D1D-888D94F1748B}" destId="{E51D1B9F-FEA7-432C-ADAD-9B4058E40DFB}" srcOrd="1" destOrd="0" presId="urn:microsoft.com/office/officeart/2018/2/layout/IconVerticalSolidList"/>
    <dgm:cxn modelId="{CCCFA038-6A4E-4831-9E96-0DDDD0FBD761}" type="presParOf" srcId="{42DE9580-F89A-401B-9D1D-888D94F1748B}" destId="{531C122D-58F4-464E-B6D8-3B5108CC5D58}" srcOrd="2" destOrd="0" presId="urn:microsoft.com/office/officeart/2018/2/layout/IconVerticalSolidList"/>
    <dgm:cxn modelId="{ECDD2790-DC98-4D0C-9DC5-817335ED4592}" type="presParOf" srcId="{42DE9580-F89A-401B-9D1D-888D94F1748B}" destId="{29512B13-6FE0-4DA2-A178-3D25B7727C7E}" srcOrd="3" destOrd="0" presId="urn:microsoft.com/office/officeart/2018/2/layout/IconVerticalSolidList"/>
    <dgm:cxn modelId="{DAFF5274-A1FD-4484-A168-4B309E5AE15F}" type="presParOf" srcId="{EB8EFEBD-2FBF-4992-BC9D-2109A41D9D95}" destId="{843A2062-CD38-4B5C-9959-45644F5B38C9}" srcOrd="3" destOrd="0" presId="urn:microsoft.com/office/officeart/2018/2/layout/IconVerticalSolidList"/>
    <dgm:cxn modelId="{3E03E916-D05E-4A1C-868F-DB7F6E58DA8B}" type="presParOf" srcId="{EB8EFEBD-2FBF-4992-BC9D-2109A41D9D95}" destId="{2051637B-C534-41F6-BD9B-0105C230AC06}" srcOrd="4" destOrd="0" presId="urn:microsoft.com/office/officeart/2018/2/layout/IconVerticalSolidList"/>
    <dgm:cxn modelId="{EEF18178-21CA-459F-8889-F3327CABC520}" type="presParOf" srcId="{2051637B-C534-41F6-BD9B-0105C230AC06}" destId="{1F95BC7C-EDFC-4093-95D9-8DA72DC8EF74}" srcOrd="0" destOrd="0" presId="urn:microsoft.com/office/officeart/2018/2/layout/IconVerticalSolidList"/>
    <dgm:cxn modelId="{02270127-BD52-49EC-9E38-0F0DF0F4E8DE}" type="presParOf" srcId="{2051637B-C534-41F6-BD9B-0105C230AC06}" destId="{D3736756-86BF-43C6-8E33-F2F3CEADF4B5}" srcOrd="1" destOrd="0" presId="urn:microsoft.com/office/officeart/2018/2/layout/IconVerticalSolidList"/>
    <dgm:cxn modelId="{EB2BF11E-CA31-4B0A-B88F-152362CA1CB3}" type="presParOf" srcId="{2051637B-C534-41F6-BD9B-0105C230AC06}" destId="{3E546631-937C-4BB4-AA61-4BBAD128E317}" srcOrd="2" destOrd="0" presId="urn:microsoft.com/office/officeart/2018/2/layout/IconVerticalSolidList"/>
    <dgm:cxn modelId="{B018690E-247E-4DFC-82E3-5823E04ACB7E}" type="presParOf" srcId="{2051637B-C534-41F6-BD9B-0105C230AC06}" destId="{FE2289A3-717A-4198-8E8B-00B35730782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17FF90DB-7833-4366-A2D4-20AB6C1B2EE5}">
      <dgm:prSet custT="1"/>
      <dgm:spPr/>
      <dgm:t>
        <a:bodyPr/>
        <a:lstStyle/>
        <a:p>
          <a:r>
            <a:rPr lang="en-GB" sz="2400" dirty="0"/>
            <a:t>Suction pressure/saturated suction temp:</a:t>
          </a:r>
        </a:p>
        <a:p>
          <a:r>
            <a:rPr lang="en-GB" sz="2400" dirty="0"/>
            <a:t> -28ºC to -40ºC SST</a:t>
          </a:r>
          <a:endParaRPr lang="en-US" sz="2400" dirty="0"/>
        </a:p>
      </dgm:t>
    </dgm:pt>
    <dgm:pt modelId="{FD612282-CDA3-4D2A-9AA1-250A35849782}" type="parTrans" cxnId="{8A2367D4-293E-45FD-9F55-FD1C442CC4C8}">
      <dgm:prSet/>
      <dgm:spPr/>
      <dgm:t>
        <a:bodyPr/>
        <a:lstStyle/>
        <a:p>
          <a:endParaRPr lang="en-US" sz="2400"/>
        </a:p>
      </dgm:t>
    </dgm:pt>
    <dgm:pt modelId="{EBA736AC-B5D9-4299-AE36-2E2CFD423E7D}" type="sibTrans" cxnId="{8A2367D4-293E-45FD-9F55-FD1C442CC4C8}">
      <dgm:prSet/>
      <dgm:spPr/>
      <dgm:t>
        <a:bodyPr/>
        <a:lstStyle/>
        <a:p>
          <a:endParaRPr lang="en-US" sz="2400"/>
        </a:p>
      </dgm:t>
    </dgm:pt>
    <dgm:pt modelId="{1E80E24F-AC92-4137-823E-01301810CABE}">
      <dgm:prSet custT="1"/>
      <dgm:spPr/>
      <dgm:t>
        <a:bodyPr/>
        <a:lstStyle/>
        <a:p>
          <a:r>
            <a:rPr lang="en-GB" sz="2400" dirty="0"/>
            <a:t>Superheat: </a:t>
          </a:r>
        </a:p>
        <a:p>
          <a:r>
            <a:rPr lang="en-GB" sz="2400" dirty="0"/>
            <a:t>4-8 K at evaporator outlet</a:t>
          </a:r>
          <a:endParaRPr lang="en-US" sz="2400" dirty="0"/>
        </a:p>
      </dgm:t>
    </dgm:pt>
    <dgm:pt modelId="{44DD103C-9AF7-4A7C-AD6B-BEA15AAACD31}" type="parTrans" cxnId="{EEF66A01-FF93-4F32-B318-AACFB495A4B3}">
      <dgm:prSet/>
      <dgm:spPr/>
      <dgm:t>
        <a:bodyPr/>
        <a:lstStyle/>
        <a:p>
          <a:endParaRPr lang="en-US" sz="2400"/>
        </a:p>
      </dgm:t>
    </dgm:pt>
    <dgm:pt modelId="{A3BC6570-0B07-4C74-9C3D-379D1572DB69}" type="sibTrans" cxnId="{EEF66A01-FF93-4F32-B318-AACFB495A4B3}">
      <dgm:prSet/>
      <dgm:spPr/>
      <dgm:t>
        <a:bodyPr/>
        <a:lstStyle/>
        <a:p>
          <a:endParaRPr lang="en-US" sz="2400"/>
        </a:p>
      </dgm:t>
    </dgm:pt>
    <dgm:pt modelId="{5491B700-6E79-448E-B0A5-8BBD6B53B920}">
      <dgm:prSet custT="1"/>
      <dgm:spPr/>
      <dgm:t>
        <a:bodyPr/>
        <a:lstStyle/>
        <a:p>
          <a:r>
            <a:rPr lang="en-GB" sz="2400" dirty="0"/>
            <a:t>Subcooling: </a:t>
          </a:r>
        </a:p>
        <a:p>
          <a:r>
            <a:rPr lang="en-GB" sz="2400" dirty="0"/>
            <a:t>Sufficient to avoid flash gas at expansion valve</a:t>
          </a:r>
          <a:endParaRPr lang="en-US" sz="2400" dirty="0"/>
        </a:p>
      </dgm:t>
    </dgm:pt>
    <dgm:pt modelId="{B52AB279-BDA9-4A2C-9322-EF10FF9B4049}" type="parTrans" cxnId="{11D55555-50D9-4897-AE82-90524476FFC9}">
      <dgm:prSet/>
      <dgm:spPr/>
      <dgm:t>
        <a:bodyPr/>
        <a:lstStyle/>
        <a:p>
          <a:endParaRPr lang="en-US" sz="2400"/>
        </a:p>
      </dgm:t>
    </dgm:pt>
    <dgm:pt modelId="{5A3F5ED5-CDC7-4810-B57B-2DE01D89957D}" type="sibTrans" cxnId="{11D55555-50D9-4897-AE82-90524476FFC9}">
      <dgm:prSet/>
      <dgm:spPr/>
      <dgm:t>
        <a:bodyPr/>
        <a:lstStyle/>
        <a:p>
          <a:endParaRPr lang="en-US" sz="2400"/>
        </a:p>
      </dgm:t>
    </dgm:pt>
    <dgm:pt modelId="{935C4DE2-FB79-4BC4-BE96-F863E77FB65B}">
      <dgm:prSet custT="1"/>
      <dgm:spPr/>
      <dgm:t>
        <a:bodyPr/>
        <a:lstStyle/>
        <a:p>
          <a:r>
            <a:rPr lang="en-GB" sz="2400" dirty="0"/>
            <a:t>Running currents:</a:t>
          </a:r>
        </a:p>
        <a:p>
          <a:r>
            <a:rPr lang="en-GB" sz="2400" dirty="0"/>
            <a:t> Close to FLC at design load</a:t>
          </a:r>
          <a:endParaRPr lang="en-US" sz="2400" dirty="0"/>
        </a:p>
      </dgm:t>
    </dgm:pt>
    <dgm:pt modelId="{FDF8F6F0-0D22-4D5B-AC2E-FC90635BCE40}" type="parTrans" cxnId="{9413723E-6683-4229-B790-1D2245E02D95}">
      <dgm:prSet/>
      <dgm:spPr/>
      <dgm:t>
        <a:bodyPr/>
        <a:lstStyle/>
        <a:p>
          <a:endParaRPr lang="en-US" sz="2400"/>
        </a:p>
      </dgm:t>
    </dgm:pt>
    <dgm:pt modelId="{F0BB06BE-8AAD-4F39-AABD-FB5F4333B0FB}" type="sibTrans" cxnId="{9413723E-6683-4229-B790-1D2245E02D95}">
      <dgm:prSet/>
      <dgm:spPr/>
      <dgm:t>
        <a:bodyPr/>
        <a:lstStyle/>
        <a:p>
          <a:endParaRPr lang="en-US" sz="2400"/>
        </a:p>
      </dgm:t>
    </dgm:pt>
    <dgm:pt modelId="{93B0E75D-3522-4657-A93A-210E3A61CC21}">
      <dgm:prSet custT="1"/>
      <dgm:spPr/>
      <dgm:t>
        <a:bodyPr/>
        <a:lstStyle/>
        <a:p>
          <a:r>
            <a:rPr lang="en-GB" sz="2400" dirty="0"/>
            <a:t>Discharge pressure/saturated discharge temp: </a:t>
          </a:r>
        </a:p>
        <a:p>
          <a:r>
            <a:rPr lang="en-GB" sz="2400" dirty="0"/>
            <a:t>30ºC - 40ºC (ambient dependent)</a:t>
          </a:r>
          <a:endParaRPr lang="en-US" sz="2400" dirty="0"/>
        </a:p>
      </dgm:t>
    </dgm:pt>
    <dgm:pt modelId="{1E91EB19-3FDA-46D9-BEB3-50B51F6B1060}" type="sibTrans" cxnId="{D5F5D403-FFCA-4534-AE90-ABA458E2FFA9}">
      <dgm:prSet/>
      <dgm:spPr/>
      <dgm:t>
        <a:bodyPr/>
        <a:lstStyle/>
        <a:p>
          <a:endParaRPr lang="en-US" sz="2400"/>
        </a:p>
      </dgm:t>
    </dgm:pt>
    <dgm:pt modelId="{B0BA0BD9-0DE8-4AD8-BE2D-3586259EF852}" type="parTrans" cxnId="{D5F5D403-FFCA-4534-AE90-ABA458E2FFA9}">
      <dgm:prSet/>
      <dgm:spPr/>
      <dgm:t>
        <a:bodyPr/>
        <a:lstStyle/>
        <a:p>
          <a:endParaRPr lang="en-US" sz="2400"/>
        </a:p>
      </dgm:t>
    </dgm:pt>
    <dgm:pt modelId="{633FE5A4-5E8A-4DCD-A9AC-A9B139872EAE}" type="pres">
      <dgm:prSet presAssocID="{807B0525-5E42-4620-A1A0-13A8D93CA965}" presName="diagram" presStyleCnt="0">
        <dgm:presLayoutVars>
          <dgm:dir/>
          <dgm:resizeHandles val="exact"/>
        </dgm:presLayoutVars>
      </dgm:prSet>
      <dgm:spPr/>
    </dgm:pt>
    <dgm:pt modelId="{522B9718-EFA5-44AC-AA27-3958E3951656}" type="pres">
      <dgm:prSet presAssocID="{17FF90DB-7833-4366-A2D4-20AB6C1B2EE5}" presName="node" presStyleLbl="node1" presStyleIdx="0" presStyleCnt="5">
        <dgm:presLayoutVars>
          <dgm:bulletEnabled val="1"/>
        </dgm:presLayoutVars>
      </dgm:prSet>
      <dgm:spPr/>
    </dgm:pt>
    <dgm:pt modelId="{4FBDB9A9-7A23-462C-9A9C-5648C958230D}" type="pres">
      <dgm:prSet presAssocID="{EBA736AC-B5D9-4299-AE36-2E2CFD423E7D}" presName="sibTrans" presStyleCnt="0"/>
      <dgm:spPr/>
    </dgm:pt>
    <dgm:pt modelId="{8EE69836-35E3-44AC-937C-FF12A4ED2E3D}" type="pres">
      <dgm:prSet presAssocID="{93B0E75D-3522-4657-A93A-210E3A61CC21}" presName="node" presStyleLbl="node1" presStyleIdx="1" presStyleCnt="5">
        <dgm:presLayoutVars>
          <dgm:bulletEnabled val="1"/>
        </dgm:presLayoutVars>
      </dgm:prSet>
      <dgm:spPr/>
    </dgm:pt>
    <dgm:pt modelId="{BC7A79DE-9CDF-4721-927B-F7330BD5D7D6}" type="pres">
      <dgm:prSet presAssocID="{1E91EB19-3FDA-46D9-BEB3-50B51F6B1060}" presName="sibTrans" presStyleCnt="0"/>
      <dgm:spPr/>
    </dgm:pt>
    <dgm:pt modelId="{C1F3E9C4-BAC0-45C2-A78C-96F15042CD05}" type="pres">
      <dgm:prSet presAssocID="{1E80E24F-AC92-4137-823E-01301810CABE}" presName="node" presStyleLbl="node1" presStyleIdx="2" presStyleCnt="5">
        <dgm:presLayoutVars>
          <dgm:bulletEnabled val="1"/>
        </dgm:presLayoutVars>
      </dgm:prSet>
      <dgm:spPr/>
    </dgm:pt>
    <dgm:pt modelId="{089EF487-E98A-4509-8902-AFA786F635FB}" type="pres">
      <dgm:prSet presAssocID="{A3BC6570-0B07-4C74-9C3D-379D1572DB69}" presName="sibTrans" presStyleCnt="0"/>
      <dgm:spPr/>
    </dgm:pt>
    <dgm:pt modelId="{7D7FFA6A-A3F2-4B10-A25A-F218921508B2}" type="pres">
      <dgm:prSet presAssocID="{5491B700-6E79-448E-B0A5-8BBD6B53B920}" presName="node" presStyleLbl="node1" presStyleIdx="3" presStyleCnt="5">
        <dgm:presLayoutVars>
          <dgm:bulletEnabled val="1"/>
        </dgm:presLayoutVars>
      </dgm:prSet>
      <dgm:spPr/>
    </dgm:pt>
    <dgm:pt modelId="{04455635-CFD2-48A8-A249-A3F478C5B8F8}" type="pres">
      <dgm:prSet presAssocID="{5A3F5ED5-CDC7-4810-B57B-2DE01D89957D}" presName="sibTrans" presStyleCnt="0"/>
      <dgm:spPr/>
    </dgm:pt>
    <dgm:pt modelId="{F4DABE6F-74E9-4FBB-A368-6F44DDE15B66}" type="pres">
      <dgm:prSet presAssocID="{935C4DE2-FB79-4BC4-BE96-F863E77FB65B}" presName="node" presStyleLbl="node1" presStyleIdx="4" presStyleCnt="5">
        <dgm:presLayoutVars>
          <dgm:bulletEnabled val="1"/>
        </dgm:presLayoutVars>
      </dgm:prSet>
      <dgm:spPr/>
    </dgm:pt>
  </dgm:ptLst>
  <dgm:cxnLst>
    <dgm:cxn modelId="{486A1D00-D6A5-4FA8-B3BA-8DCCEAEE04FB}" type="presOf" srcId="{807B0525-5E42-4620-A1A0-13A8D93CA965}" destId="{633FE5A4-5E8A-4DCD-A9AC-A9B139872EAE}" srcOrd="0" destOrd="0" presId="urn:microsoft.com/office/officeart/2005/8/layout/default"/>
    <dgm:cxn modelId="{EEF66A01-FF93-4F32-B318-AACFB495A4B3}" srcId="{807B0525-5E42-4620-A1A0-13A8D93CA965}" destId="{1E80E24F-AC92-4137-823E-01301810CABE}" srcOrd="2" destOrd="0" parTransId="{44DD103C-9AF7-4A7C-AD6B-BEA15AAACD31}" sibTransId="{A3BC6570-0B07-4C74-9C3D-379D1572DB69}"/>
    <dgm:cxn modelId="{D5F5D403-FFCA-4534-AE90-ABA458E2FFA9}" srcId="{807B0525-5E42-4620-A1A0-13A8D93CA965}" destId="{93B0E75D-3522-4657-A93A-210E3A61CC21}" srcOrd="1" destOrd="0" parTransId="{B0BA0BD9-0DE8-4AD8-BE2D-3586259EF852}" sibTransId="{1E91EB19-3FDA-46D9-BEB3-50B51F6B1060}"/>
    <dgm:cxn modelId="{98C61613-3585-4A94-BE5C-6B0EF688262E}" type="presOf" srcId="{1E80E24F-AC92-4137-823E-01301810CABE}" destId="{C1F3E9C4-BAC0-45C2-A78C-96F15042CD05}" srcOrd="0" destOrd="0" presId="urn:microsoft.com/office/officeart/2005/8/layout/default"/>
    <dgm:cxn modelId="{E081C425-3F8E-43C8-84A1-1CB7C0E7B148}" type="presOf" srcId="{17FF90DB-7833-4366-A2D4-20AB6C1B2EE5}" destId="{522B9718-EFA5-44AC-AA27-3958E3951656}" srcOrd="0" destOrd="0" presId="urn:microsoft.com/office/officeart/2005/8/layout/default"/>
    <dgm:cxn modelId="{9413723E-6683-4229-B790-1D2245E02D95}" srcId="{807B0525-5E42-4620-A1A0-13A8D93CA965}" destId="{935C4DE2-FB79-4BC4-BE96-F863E77FB65B}" srcOrd="4" destOrd="0" parTransId="{FDF8F6F0-0D22-4D5B-AC2E-FC90635BCE40}" sibTransId="{F0BB06BE-8AAD-4F39-AABD-FB5F4333B0FB}"/>
    <dgm:cxn modelId="{29FE0349-7F48-4C72-ACB9-81CEF101D668}" type="presOf" srcId="{935C4DE2-FB79-4BC4-BE96-F863E77FB65B}" destId="{F4DABE6F-74E9-4FBB-A368-6F44DDE15B66}" srcOrd="0" destOrd="0" presId="urn:microsoft.com/office/officeart/2005/8/layout/default"/>
    <dgm:cxn modelId="{11D55555-50D9-4897-AE82-90524476FFC9}" srcId="{807B0525-5E42-4620-A1A0-13A8D93CA965}" destId="{5491B700-6E79-448E-B0A5-8BBD6B53B920}" srcOrd="3" destOrd="0" parTransId="{B52AB279-BDA9-4A2C-9322-EF10FF9B4049}" sibTransId="{5A3F5ED5-CDC7-4810-B57B-2DE01D89957D}"/>
    <dgm:cxn modelId="{66805290-5550-4CAE-ADBE-CAF57E9010A8}" type="presOf" srcId="{5491B700-6E79-448E-B0A5-8BBD6B53B920}" destId="{7D7FFA6A-A3F2-4B10-A25A-F218921508B2}" srcOrd="0" destOrd="0" presId="urn:microsoft.com/office/officeart/2005/8/layout/default"/>
    <dgm:cxn modelId="{5D2C0BBF-F6BE-48BD-A6D4-3328266D046C}" type="presOf" srcId="{93B0E75D-3522-4657-A93A-210E3A61CC21}" destId="{8EE69836-35E3-44AC-937C-FF12A4ED2E3D}" srcOrd="0" destOrd="0" presId="urn:microsoft.com/office/officeart/2005/8/layout/default"/>
    <dgm:cxn modelId="{8A2367D4-293E-45FD-9F55-FD1C442CC4C8}" srcId="{807B0525-5E42-4620-A1A0-13A8D93CA965}" destId="{17FF90DB-7833-4366-A2D4-20AB6C1B2EE5}" srcOrd="0" destOrd="0" parTransId="{FD612282-CDA3-4D2A-9AA1-250A35849782}" sibTransId="{EBA736AC-B5D9-4299-AE36-2E2CFD423E7D}"/>
    <dgm:cxn modelId="{810C2602-3953-45C6-8811-B21621C637EE}" type="presParOf" srcId="{633FE5A4-5E8A-4DCD-A9AC-A9B139872EAE}" destId="{522B9718-EFA5-44AC-AA27-3958E3951656}" srcOrd="0" destOrd="0" presId="urn:microsoft.com/office/officeart/2005/8/layout/default"/>
    <dgm:cxn modelId="{258F5F57-21FA-438C-A38E-A046024851E3}" type="presParOf" srcId="{633FE5A4-5E8A-4DCD-A9AC-A9B139872EAE}" destId="{4FBDB9A9-7A23-462C-9A9C-5648C958230D}" srcOrd="1" destOrd="0" presId="urn:microsoft.com/office/officeart/2005/8/layout/default"/>
    <dgm:cxn modelId="{38C29B43-498F-4347-A284-62C19B8D6031}" type="presParOf" srcId="{633FE5A4-5E8A-4DCD-A9AC-A9B139872EAE}" destId="{8EE69836-35E3-44AC-937C-FF12A4ED2E3D}" srcOrd="2" destOrd="0" presId="urn:microsoft.com/office/officeart/2005/8/layout/default"/>
    <dgm:cxn modelId="{1420DFB4-173E-4546-9995-91F875E25A6F}" type="presParOf" srcId="{633FE5A4-5E8A-4DCD-A9AC-A9B139872EAE}" destId="{BC7A79DE-9CDF-4721-927B-F7330BD5D7D6}" srcOrd="3" destOrd="0" presId="urn:microsoft.com/office/officeart/2005/8/layout/default"/>
    <dgm:cxn modelId="{4F626A29-5012-4892-87C9-A58D9A7D0780}" type="presParOf" srcId="{633FE5A4-5E8A-4DCD-A9AC-A9B139872EAE}" destId="{C1F3E9C4-BAC0-45C2-A78C-96F15042CD05}" srcOrd="4" destOrd="0" presId="urn:microsoft.com/office/officeart/2005/8/layout/default"/>
    <dgm:cxn modelId="{2CC0AFA1-4DA7-4EAC-B91B-9E9E2372592A}" type="presParOf" srcId="{633FE5A4-5E8A-4DCD-A9AC-A9B139872EAE}" destId="{089EF487-E98A-4509-8902-AFA786F635FB}" srcOrd="5" destOrd="0" presId="urn:microsoft.com/office/officeart/2005/8/layout/default"/>
    <dgm:cxn modelId="{CB691CA3-2A89-4BF3-B9CE-81F9E9C38557}" type="presParOf" srcId="{633FE5A4-5E8A-4DCD-A9AC-A9B139872EAE}" destId="{7D7FFA6A-A3F2-4B10-A25A-F218921508B2}" srcOrd="6" destOrd="0" presId="urn:microsoft.com/office/officeart/2005/8/layout/default"/>
    <dgm:cxn modelId="{7FAF0D77-E67C-4389-A613-F338BDF7C6C5}" type="presParOf" srcId="{633FE5A4-5E8A-4DCD-A9AC-A9B139872EAE}" destId="{04455635-CFD2-48A8-A249-A3F478C5B8F8}" srcOrd="7" destOrd="0" presId="urn:microsoft.com/office/officeart/2005/8/layout/default"/>
    <dgm:cxn modelId="{1F1424B9-337B-497D-BF79-E8B32E12B247}" type="presParOf" srcId="{633FE5A4-5E8A-4DCD-A9AC-A9B139872EAE}" destId="{F4DABE6F-74E9-4FBB-A368-6F44DDE15B6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17FF90DB-7833-4366-A2D4-20AB6C1B2EE5}">
      <dgm:prSet/>
      <dgm:spPr/>
      <dgm:t>
        <a:bodyPr/>
        <a:lstStyle/>
        <a:p>
          <a:r>
            <a:rPr lang="en-GB" dirty="0"/>
            <a:t>Suction pressure/saturated suction temp:</a:t>
          </a:r>
        </a:p>
        <a:p>
          <a:r>
            <a:rPr lang="en-GB" dirty="0"/>
            <a:t> -5ºC to -10ºC SST</a:t>
          </a:r>
          <a:endParaRPr lang="en-US" dirty="0"/>
        </a:p>
      </dgm:t>
    </dgm:pt>
    <dgm:pt modelId="{FD612282-CDA3-4D2A-9AA1-250A35849782}" type="parTrans" cxnId="{8A2367D4-293E-45FD-9F55-FD1C442CC4C8}">
      <dgm:prSet/>
      <dgm:spPr/>
      <dgm:t>
        <a:bodyPr/>
        <a:lstStyle/>
        <a:p>
          <a:endParaRPr lang="en-US"/>
        </a:p>
      </dgm:t>
    </dgm:pt>
    <dgm:pt modelId="{EBA736AC-B5D9-4299-AE36-2E2CFD423E7D}" type="sibTrans" cxnId="{8A2367D4-293E-45FD-9F55-FD1C442CC4C8}">
      <dgm:prSet/>
      <dgm:spPr/>
      <dgm:t>
        <a:bodyPr/>
        <a:lstStyle/>
        <a:p>
          <a:endParaRPr lang="en-US"/>
        </a:p>
      </dgm:t>
    </dgm:pt>
    <dgm:pt modelId="{1E80E24F-AC92-4137-823E-01301810CABE}">
      <dgm:prSet/>
      <dgm:spPr/>
      <dgm:t>
        <a:bodyPr/>
        <a:lstStyle/>
        <a:p>
          <a:r>
            <a:rPr lang="en-GB" dirty="0"/>
            <a:t>Superheat: </a:t>
          </a:r>
        </a:p>
        <a:p>
          <a:r>
            <a:rPr lang="en-GB" dirty="0"/>
            <a:t>4–8 K at evaporator outlet</a:t>
          </a:r>
          <a:endParaRPr lang="en-US" dirty="0"/>
        </a:p>
      </dgm:t>
    </dgm:pt>
    <dgm:pt modelId="{44DD103C-9AF7-4A7C-AD6B-BEA15AAACD31}" type="parTrans" cxnId="{EEF66A01-FF93-4F32-B318-AACFB495A4B3}">
      <dgm:prSet/>
      <dgm:spPr/>
      <dgm:t>
        <a:bodyPr/>
        <a:lstStyle/>
        <a:p>
          <a:endParaRPr lang="en-US"/>
        </a:p>
      </dgm:t>
    </dgm:pt>
    <dgm:pt modelId="{A3BC6570-0B07-4C74-9C3D-379D1572DB69}" type="sibTrans" cxnId="{EEF66A01-FF93-4F32-B318-AACFB495A4B3}">
      <dgm:prSet/>
      <dgm:spPr/>
      <dgm:t>
        <a:bodyPr/>
        <a:lstStyle/>
        <a:p>
          <a:endParaRPr lang="en-US"/>
        </a:p>
      </dgm:t>
    </dgm:pt>
    <dgm:pt modelId="{5491B700-6E79-448E-B0A5-8BBD6B53B920}">
      <dgm:prSet/>
      <dgm:spPr/>
      <dgm:t>
        <a:bodyPr/>
        <a:lstStyle/>
        <a:p>
          <a:r>
            <a:rPr lang="en-GB" dirty="0"/>
            <a:t>Subcooling: </a:t>
          </a:r>
        </a:p>
        <a:p>
          <a:r>
            <a:rPr lang="en-GB" dirty="0"/>
            <a:t>3–5 K at condenser outlet / receiver</a:t>
          </a:r>
          <a:endParaRPr lang="en-US" dirty="0"/>
        </a:p>
      </dgm:t>
    </dgm:pt>
    <dgm:pt modelId="{B52AB279-BDA9-4A2C-9322-EF10FF9B4049}" type="parTrans" cxnId="{11D55555-50D9-4897-AE82-90524476FFC9}">
      <dgm:prSet/>
      <dgm:spPr/>
      <dgm:t>
        <a:bodyPr/>
        <a:lstStyle/>
        <a:p>
          <a:endParaRPr lang="en-US"/>
        </a:p>
      </dgm:t>
    </dgm:pt>
    <dgm:pt modelId="{5A3F5ED5-CDC7-4810-B57B-2DE01D89957D}" type="sibTrans" cxnId="{11D55555-50D9-4897-AE82-90524476FFC9}">
      <dgm:prSet/>
      <dgm:spPr/>
      <dgm:t>
        <a:bodyPr/>
        <a:lstStyle/>
        <a:p>
          <a:endParaRPr lang="en-US"/>
        </a:p>
      </dgm:t>
    </dgm:pt>
    <dgm:pt modelId="{935C4DE2-FB79-4BC4-BE96-F863E77FB65B}">
      <dgm:prSet/>
      <dgm:spPr/>
      <dgm:t>
        <a:bodyPr/>
        <a:lstStyle/>
        <a:p>
          <a:r>
            <a:rPr lang="en-GB" dirty="0"/>
            <a:t>Running currents:</a:t>
          </a:r>
        </a:p>
        <a:p>
          <a:r>
            <a:rPr lang="en-GB" dirty="0"/>
            <a:t> Within nameplate FLC at design load</a:t>
          </a:r>
          <a:endParaRPr lang="en-US" dirty="0"/>
        </a:p>
      </dgm:t>
    </dgm:pt>
    <dgm:pt modelId="{FDF8F6F0-0D22-4D5B-AC2E-FC90635BCE40}" type="parTrans" cxnId="{9413723E-6683-4229-B790-1D2245E02D95}">
      <dgm:prSet/>
      <dgm:spPr/>
      <dgm:t>
        <a:bodyPr/>
        <a:lstStyle/>
        <a:p>
          <a:endParaRPr lang="en-US"/>
        </a:p>
      </dgm:t>
    </dgm:pt>
    <dgm:pt modelId="{F0BB06BE-8AAD-4F39-AABD-FB5F4333B0FB}" type="sibTrans" cxnId="{9413723E-6683-4229-B790-1D2245E02D95}">
      <dgm:prSet/>
      <dgm:spPr/>
      <dgm:t>
        <a:bodyPr/>
        <a:lstStyle/>
        <a:p>
          <a:endParaRPr lang="en-US"/>
        </a:p>
      </dgm:t>
    </dgm:pt>
    <dgm:pt modelId="{93B0E75D-3522-4657-A93A-210E3A61CC21}">
      <dgm:prSet/>
      <dgm:spPr/>
      <dgm:t>
        <a:bodyPr/>
        <a:lstStyle/>
        <a:p>
          <a:r>
            <a:rPr lang="en-GB"/>
            <a:t>Discharge pressure/saturated discharge temp: </a:t>
          </a:r>
        </a:p>
        <a:p>
          <a:r>
            <a:rPr lang="en-GB"/>
            <a:t>30ºC - 40ºC (ambient dependent)</a:t>
          </a:r>
          <a:endParaRPr lang="en-US"/>
        </a:p>
      </dgm:t>
    </dgm:pt>
    <dgm:pt modelId="{1E91EB19-3FDA-46D9-BEB3-50B51F6B1060}" type="sibTrans" cxnId="{D5F5D403-FFCA-4534-AE90-ABA458E2FFA9}">
      <dgm:prSet/>
      <dgm:spPr/>
      <dgm:t>
        <a:bodyPr/>
        <a:lstStyle/>
        <a:p>
          <a:endParaRPr lang="en-US"/>
        </a:p>
      </dgm:t>
    </dgm:pt>
    <dgm:pt modelId="{B0BA0BD9-0DE8-4AD8-BE2D-3586259EF852}" type="parTrans" cxnId="{D5F5D403-FFCA-4534-AE90-ABA458E2FFA9}">
      <dgm:prSet/>
      <dgm:spPr/>
      <dgm:t>
        <a:bodyPr/>
        <a:lstStyle/>
        <a:p>
          <a:endParaRPr lang="en-US"/>
        </a:p>
      </dgm:t>
    </dgm:pt>
    <dgm:pt modelId="{633FE5A4-5E8A-4DCD-A9AC-A9B139872EAE}" type="pres">
      <dgm:prSet presAssocID="{807B0525-5E42-4620-A1A0-13A8D93CA965}" presName="diagram" presStyleCnt="0">
        <dgm:presLayoutVars>
          <dgm:dir/>
          <dgm:resizeHandles val="exact"/>
        </dgm:presLayoutVars>
      </dgm:prSet>
      <dgm:spPr/>
    </dgm:pt>
    <dgm:pt modelId="{522B9718-EFA5-44AC-AA27-3958E3951656}" type="pres">
      <dgm:prSet presAssocID="{17FF90DB-7833-4366-A2D4-20AB6C1B2EE5}" presName="node" presStyleLbl="node1" presStyleIdx="0" presStyleCnt="5">
        <dgm:presLayoutVars>
          <dgm:bulletEnabled val="1"/>
        </dgm:presLayoutVars>
      </dgm:prSet>
      <dgm:spPr/>
    </dgm:pt>
    <dgm:pt modelId="{4FBDB9A9-7A23-462C-9A9C-5648C958230D}" type="pres">
      <dgm:prSet presAssocID="{EBA736AC-B5D9-4299-AE36-2E2CFD423E7D}" presName="sibTrans" presStyleCnt="0"/>
      <dgm:spPr/>
    </dgm:pt>
    <dgm:pt modelId="{8EE69836-35E3-44AC-937C-FF12A4ED2E3D}" type="pres">
      <dgm:prSet presAssocID="{93B0E75D-3522-4657-A93A-210E3A61CC21}" presName="node" presStyleLbl="node1" presStyleIdx="1" presStyleCnt="5" custScaleY="100004">
        <dgm:presLayoutVars>
          <dgm:bulletEnabled val="1"/>
        </dgm:presLayoutVars>
      </dgm:prSet>
      <dgm:spPr/>
    </dgm:pt>
    <dgm:pt modelId="{BC7A79DE-9CDF-4721-927B-F7330BD5D7D6}" type="pres">
      <dgm:prSet presAssocID="{1E91EB19-3FDA-46D9-BEB3-50B51F6B1060}" presName="sibTrans" presStyleCnt="0"/>
      <dgm:spPr/>
    </dgm:pt>
    <dgm:pt modelId="{C1F3E9C4-BAC0-45C2-A78C-96F15042CD05}" type="pres">
      <dgm:prSet presAssocID="{1E80E24F-AC92-4137-823E-01301810CABE}" presName="node" presStyleLbl="node1" presStyleIdx="2" presStyleCnt="5">
        <dgm:presLayoutVars>
          <dgm:bulletEnabled val="1"/>
        </dgm:presLayoutVars>
      </dgm:prSet>
      <dgm:spPr/>
    </dgm:pt>
    <dgm:pt modelId="{089EF487-E98A-4509-8902-AFA786F635FB}" type="pres">
      <dgm:prSet presAssocID="{A3BC6570-0B07-4C74-9C3D-379D1572DB69}" presName="sibTrans" presStyleCnt="0"/>
      <dgm:spPr/>
    </dgm:pt>
    <dgm:pt modelId="{7D7FFA6A-A3F2-4B10-A25A-F218921508B2}" type="pres">
      <dgm:prSet presAssocID="{5491B700-6E79-448E-B0A5-8BBD6B53B920}" presName="node" presStyleLbl="node1" presStyleIdx="3" presStyleCnt="5">
        <dgm:presLayoutVars>
          <dgm:bulletEnabled val="1"/>
        </dgm:presLayoutVars>
      </dgm:prSet>
      <dgm:spPr/>
    </dgm:pt>
    <dgm:pt modelId="{04455635-CFD2-48A8-A249-A3F478C5B8F8}" type="pres">
      <dgm:prSet presAssocID="{5A3F5ED5-CDC7-4810-B57B-2DE01D89957D}" presName="sibTrans" presStyleCnt="0"/>
      <dgm:spPr/>
    </dgm:pt>
    <dgm:pt modelId="{F4DABE6F-74E9-4FBB-A368-6F44DDE15B66}" type="pres">
      <dgm:prSet presAssocID="{935C4DE2-FB79-4BC4-BE96-F863E77FB65B}" presName="node" presStyleLbl="node1" presStyleIdx="4" presStyleCnt="5">
        <dgm:presLayoutVars>
          <dgm:bulletEnabled val="1"/>
        </dgm:presLayoutVars>
      </dgm:prSet>
      <dgm:spPr/>
    </dgm:pt>
  </dgm:ptLst>
  <dgm:cxnLst>
    <dgm:cxn modelId="{486A1D00-D6A5-4FA8-B3BA-8DCCEAEE04FB}" type="presOf" srcId="{807B0525-5E42-4620-A1A0-13A8D93CA965}" destId="{633FE5A4-5E8A-4DCD-A9AC-A9B139872EAE}" srcOrd="0" destOrd="0" presId="urn:microsoft.com/office/officeart/2005/8/layout/default"/>
    <dgm:cxn modelId="{EEF66A01-FF93-4F32-B318-AACFB495A4B3}" srcId="{807B0525-5E42-4620-A1A0-13A8D93CA965}" destId="{1E80E24F-AC92-4137-823E-01301810CABE}" srcOrd="2" destOrd="0" parTransId="{44DD103C-9AF7-4A7C-AD6B-BEA15AAACD31}" sibTransId="{A3BC6570-0B07-4C74-9C3D-379D1572DB69}"/>
    <dgm:cxn modelId="{D5F5D403-FFCA-4534-AE90-ABA458E2FFA9}" srcId="{807B0525-5E42-4620-A1A0-13A8D93CA965}" destId="{93B0E75D-3522-4657-A93A-210E3A61CC21}" srcOrd="1" destOrd="0" parTransId="{B0BA0BD9-0DE8-4AD8-BE2D-3586259EF852}" sibTransId="{1E91EB19-3FDA-46D9-BEB3-50B51F6B1060}"/>
    <dgm:cxn modelId="{98C61613-3585-4A94-BE5C-6B0EF688262E}" type="presOf" srcId="{1E80E24F-AC92-4137-823E-01301810CABE}" destId="{C1F3E9C4-BAC0-45C2-A78C-96F15042CD05}" srcOrd="0" destOrd="0" presId="urn:microsoft.com/office/officeart/2005/8/layout/default"/>
    <dgm:cxn modelId="{E081C425-3F8E-43C8-84A1-1CB7C0E7B148}" type="presOf" srcId="{17FF90DB-7833-4366-A2D4-20AB6C1B2EE5}" destId="{522B9718-EFA5-44AC-AA27-3958E3951656}" srcOrd="0" destOrd="0" presId="urn:microsoft.com/office/officeart/2005/8/layout/default"/>
    <dgm:cxn modelId="{9413723E-6683-4229-B790-1D2245E02D95}" srcId="{807B0525-5E42-4620-A1A0-13A8D93CA965}" destId="{935C4DE2-FB79-4BC4-BE96-F863E77FB65B}" srcOrd="4" destOrd="0" parTransId="{FDF8F6F0-0D22-4D5B-AC2E-FC90635BCE40}" sibTransId="{F0BB06BE-8AAD-4F39-AABD-FB5F4333B0FB}"/>
    <dgm:cxn modelId="{29FE0349-7F48-4C72-ACB9-81CEF101D668}" type="presOf" srcId="{935C4DE2-FB79-4BC4-BE96-F863E77FB65B}" destId="{F4DABE6F-74E9-4FBB-A368-6F44DDE15B66}" srcOrd="0" destOrd="0" presId="urn:microsoft.com/office/officeart/2005/8/layout/default"/>
    <dgm:cxn modelId="{11D55555-50D9-4897-AE82-90524476FFC9}" srcId="{807B0525-5E42-4620-A1A0-13A8D93CA965}" destId="{5491B700-6E79-448E-B0A5-8BBD6B53B920}" srcOrd="3" destOrd="0" parTransId="{B52AB279-BDA9-4A2C-9322-EF10FF9B4049}" sibTransId="{5A3F5ED5-CDC7-4810-B57B-2DE01D89957D}"/>
    <dgm:cxn modelId="{66805290-5550-4CAE-ADBE-CAF57E9010A8}" type="presOf" srcId="{5491B700-6E79-448E-B0A5-8BBD6B53B920}" destId="{7D7FFA6A-A3F2-4B10-A25A-F218921508B2}" srcOrd="0" destOrd="0" presId="urn:microsoft.com/office/officeart/2005/8/layout/default"/>
    <dgm:cxn modelId="{5D2C0BBF-F6BE-48BD-A6D4-3328266D046C}" type="presOf" srcId="{93B0E75D-3522-4657-A93A-210E3A61CC21}" destId="{8EE69836-35E3-44AC-937C-FF12A4ED2E3D}" srcOrd="0" destOrd="0" presId="urn:microsoft.com/office/officeart/2005/8/layout/default"/>
    <dgm:cxn modelId="{8A2367D4-293E-45FD-9F55-FD1C442CC4C8}" srcId="{807B0525-5E42-4620-A1A0-13A8D93CA965}" destId="{17FF90DB-7833-4366-A2D4-20AB6C1B2EE5}" srcOrd="0" destOrd="0" parTransId="{FD612282-CDA3-4D2A-9AA1-250A35849782}" sibTransId="{EBA736AC-B5D9-4299-AE36-2E2CFD423E7D}"/>
    <dgm:cxn modelId="{810C2602-3953-45C6-8811-B21621C637EE}" type="presParOf" srcId="{633FE5A4-5E8A-4DCD-A9AC-A9B139872EAE}" destId="{522B9718-EFA5-44AC-AA27-3958E3951656}" srcOrd="0" destOrd="0" presId="urn:microsoft.com/office/officeart/2005/8/layout/default"/>
    <dgm:cxn modelId="{258F5F57-21FA-438C-A38E-A046024851E3}" type="presParOf" srcId="{633FE5A4-5E8A-4DCD-A9AC-A9B139872EAE}" destId="{4FBDB9A9-7A23-462C-9A9C-5648C958230D}" srcOrd="1" destOrd="0" presId="urn:microsoft.com/office/officeart/2005/8/layout/default"/>
    <dgm:cxn modelId="{38C29B43-498F-4347-A284-62C19B8D6031}" type="presParOf" srcId="{633FE5A4-5E8A-4DCD-A9AC-A9B139872EAE}" destId="{8EE69836-35E3-44AC-937C-FF12A4ED2E3D}" srcOrd="2" destOrd="0" presId="urn:microsoft.com/office/officeart/2005/8/layout/default"/>
    <dgm:cxn modelId="{1420DFB4-173E-4546-9995-91F875E25A6F}" type="presParOf" srcId="{633FE5A4-5E8A-4DCD-A9AC-A9B139872EAE}" destId="{BC7A79DE-9CDF-4721-927B-F7330BD5D7D6}" srcOrd="3" destOrd="0" presId="urn:microsoft.com/office/officeart/2005/8/layout/default"/>
    <dgm:cxn modelId="{4F626A29-5012-4892-87C9-A58D9A7D0780}" type="presParOf" srcId="{633FE5A4-5E8A-4DCD-A9AC-A9B139872EAE}" destId="{C1F3E9C4-BAC0-45C2-A78C-96F15042CD05}" srcOrd="4" destOrd="0" presId="urn:microsoft.com/office/officeart/2005/8/layout/default"/>
    <dgm:cxn modelId="{2CC0AFA1-4DA7-4EAC-B91B-9E9E2372592A}" type="presParOf" srcId="{633FE5A4-5E8A-4DCD-A9AC-A9B139872EAE}" destId="{089EF487-E98A-4509-8902-AFA786F635FB}" srcOrd="5" destOrd="0" presId="urn:microsoft.com/office/officeart/2005/8/layout/default"/>
    <dgm:cxn modelId="{CB691CA3-2A89-4BF3-B9CE-81F9E9C38557}" type="presParOf" srcId="{633FE5A4-5E8A-4DCD-A9AC-A9B139872EAE}" destId="{7D7FFA6A-A3F2-4B10-A25A-F218921508B2}" srcOrd="6" destOrd="0" presId="urn:microsoft.com/office/officeart/2005/8/layout/default"/>
    <dgm:cxn modelId="{7FAF0D77-E67C-4389-A613-F338BDF7C6C5}" type="presParOf" srcId="{633FE5A4-5E8A-4DCD-A9AC-A9B139872EAE}" destId="{04455635-CFD2-48A8-A249-A3F478C5B8F8}" srcOrd="7" destOrd="0" presId="urn:microsoft.com/office/officeart/2005/8/layout/default"/>
    <dgm:cxn modelId="{1F1424B9-337B-497D-BF79-E8B32E12B247}" type="presParOf" srcId="{633FE5A4-5E8A-4DCD-A9AC-A9B139872EAE}" destId="{F4DABE6F-74E9-4FBB-A368-6F44DDE15B6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935C4DE2-FB79-4BC4-BE96-F863E77FB65B}">
      <dgm:prSet custT="1"/>
      <dgm:spPr/>
      <dgm:t>
        <a:bodyPr/>
        <a:lstStyle/>
        <a:p>
          <a:r>
            <a:rPr lang="en-GB" sz="3200" dirty="0"/>
            <a:t>Industrial</a:t>
          </a:r>
        </a:p>
        <a:p>
          <a:r>
            <a:rPr lang="en-GB" sz="3200" dirty="0"/>
            <a:t>NH₃ or CO₂</a:t>
          </a:r>
          <a:endParaRPr lang="en-US" sz="3200" dirty="0"/>
        </a:p>
      </dgm:t>
    </dgm:pt>
    <dgm:pt modelId="{FDF8F6F0-0D22-4D5B-AC2E-FC90635BCE40}" type="parTrans" cxnId="{9413723E-6683-4229-B790-1D2245E02D95}">
      <dgm:prSet/>
      <dgm:spPr/>
      <dgm:t>
        <a:bodyPr/>
        <a:lstStyle/>
        <a:p>
          <a:endParaRPr lang="en-US"/>
        </a:p>
      </dgm:t>
    </dgm:pt>
    <dgm:pt modelId="{F0BB06BE-8AAD-4F39-AABD-FB5F4333B0FB}" type="sibTrans" cxnId="{9413723E-6683-4229-B790-1D2245E02D95}">
      <dgm:prSet/>
      <dgm:spPr/>
      <dgm:t>
        <a:bodyPr/>
        <a:lstStyle/>
        <a:p>
          <a:endParaRPr lang="en-US"/>
        </a:p>
      </dgm:t>
    </dgm:pt>
    <dgm:pt modelId="{93B0E75D-3522-4657-A93A-210E3A61CC21}">
      <dgm:prSet custT="1"/>
      <dgm:spPr/>
      <dgm:t>
        <a:bodyPr/>
        <a:lstStyle/>
        <a:p>
          <a:r>
            <a:rPr lang="en-GB" sz="3200" dirty="0"/>
            <a:t>Commercial</a:t>
          </a:r>
        </a:p>
        <a:p>
          <a:r>
            <a:rPr lang="en-GB" sz="3200" dirty="0"/>
            <a:t>HFO / HFC  </a:t>
          </a:r>
          <a:endParaRPr lang="en-US" sz="3200" dirty="0"/>
        </a:p>
      </dgm:t>
    </dgm:pt>
    <dgm:pt modelId="{1E91EB19-3FDA-46D9-BEB3-50B51F6B1060}" type="sibTrans" cxnId="{D5F5D403-FFCA-4534-AE90-ABA458E2FFA9}">
      <dgm:prSet/>
      <dgm:spPr/>
      <dgm:t>
        <a:bodyPr/>
        <a:lstStyle/>
        <a:p>
          <a:endParaRPr lang="en-US"/>
        </a:p>
      </dgm:t>
    </dgm:pt>
    <dgm:pt modelId="{B0BA0BD9-0DE8-4AD8-BE2D-3586259EF852}" type="parTrans" cxnId="{D5F5D403-FFCA-4534-AE90-ABA458E2FFA9}">
      <dgm:prSet/>
      <dgm:spPr/>
      <dgm:t>
        <a:bodyPr/>
        <a:lstStyle/>
        <a:p>
          <a:endParaRPr lang="en-US"/>
        </a:p>
      </dgm:t>
    </dgm:pt>
    <dgm:pt modelId="{CA905B28-1D81-4287-8709-20EFAAB38047}" type="pres">
      <dgm:prSet presAssocID="{807B0525-5E42-4620-A1A0-13A8D93CA965}" presName="diagram" presStyleCnt="0">
        <dgm:presLayoutVars>
          <dgm:dir/>
          <dgm:resizeHandles val="exact"/>
        </dgm:presLayoutVars>
      </dgm:prSet>
      <dgm:spPr/>
    </dgm:pt>
    <dgm:pt modelId="{13489F46-5C8F-4498-B985-9724D31603D8}" type="pres">
      <dgm:prSet presAssocID="{93B0E75D-3522-4657-A93A-210E3A61CC21}" presName="node" presStyleLbl="node1" presStyleIdx="0" presStyleCnt="2">
        <dgm:presLayoutVars>
          <dgm:bulletEnabled val="1"/>
        </dgm:presLayoutVars>
      </dgm:prSet>
      <dgm:spPr/>
    </dgm:pt>
    <dgm:pt modelId="{7E471842-275A-4C81-A947-280079DB9693}" type="pres">
      <dgm:prSet presAssocID="{1E91EB19-3FDA-46D9-BEB3-50B51F6B1060}" presName="sibTrans" presStyleCnt="0"/>
      <dgm:spPr/>
    </dgm:pt>
    <dgm:pt modelId="{5E7CAE89-CCA8-45AB-AE1B-85354D8820FC}" type="pres">
      <dgm:prSet presAssocID="{935C4DE2-FB79-4BC4-BE96-F863E77FB65B}" presName="node" presStyleLbl="node1" presStyleIdx="1" presStyleCnt="2">
        <dgm:presLayoutVars>
          <dgm:bulletEnabled val="1"/>
        </dgm:presLayoutVars>
      </dgm:prSet>
      <dgm:spPr/>
    </dgm:pt>
  </dgm:ptLst>
  <dgm:cxnLst>
    <dgm:cxn modelId="{D5F5D403-FFCA-4534-AE90-ABA458E2FFA9}" srcId="{807B0525-5E42-4620-A1A0-13A8D93CA965}" destId="{93B0E75D-3522-4657-A93A-210E3A61CC21}" srcOrd="0" destOrd="0" parTransId="{B0BA0BD9-0DE8-4AD8-BE2D-3586259EF852}" sibTransId="{1E91EB19-3FDA-46D9-BEB3-50B51F6B1060}"/>
    <dgm:cxn modelId="{3FD3610B-4343-4A0F-A7A5-3809DDB2AC27}" type="presOf" srcId="{93B0E75D-3522-4657-A93A-210E3A61CC21}" destId="{13489F46-5C8F-4498-B985-9724D31603D8}" srcOrd="0" destOrd="0" presId="urn:microsoft.com/office/officeart/2005/8/layout/default"/>
    <dgm:cxn modelId="{B6D4643A-B54D-4B91-B555-7D2CE594BBE0}" type="presOf" srcId="{807B0525-5E42-4620-A1A0-13A8D93CA965}" destId="{CA905B28-1D81-4287-8709-20EFAAB38047}" srcOrd="0" destOrd="0" presId="urn:microsoft.com/office/officeart/2005/8/layout/default"/>
    <dgm:cxn modelId="{9413723E-6683-4229-B790-1D2245E02D95}" srcId="{807B0525-5E42-4620-A1A0-13A8D93CA965}" destId="{935C4DE2-FB79-4BC4-BE96-F863E77FB65B}" srcOrd="1" destOrd="0" parTransId="{FDF8F6F0-0D22-4D5B-AC2E-FC90635BCE40}" sibTransId="{F0BB06BE-8AAD-4F39-AABD-FB5F4333B0FB}"/>
    <dgm:cxn modelId="{BA967041-EFD9-45BD-9C93-0A81D83C4841}" type="presOf" srcId="{935C4DE2-FB79-4BC4-BE96-F863E77FB65B}" destId="{5E7CAE89-CCA8-45AB-AE1B-85354D8820FC}" srcOrd="0" destOrd="0" presId="urn:microsoft.com/office/officeart/2005/8/layout/default"/>
    <dgm:cxn modelId="{5C6B9310-B0EF-4B0F-A0CA-E90968C4DB31}" type="presParOf" srcId="{CA905B28-1D81-4287-8709-20EFAAB38047}" destId="{13489F46-5C8F-4498-B985-9724D31603D8}" srcOrd="0" destOrd="0" presId="urn:microsoft.com/office/officeart/2005/8/layout/default"/>
    <dgm:cxn modelId="{610BBB19-94F3-4DD9-93F9-5E3FEA0EE165}" type="presParOf" srcId="{CA905B28-1D81-4287-8709-20EFAAB38047}" destId="{7E471842-275A-4C81-A947-280079DB9693}" srcOrd="1" destOrd="0" presId="urn:microsoft.com/office/officeart/2005/8/layout/default"/>
    <dgm:cxn modelId="{429C385A-AEBE-47B9-8AD4-F1F3E2AC6288}" type="presParOf" srcId="{CA905B28-1D81-4287-8709-20EFAAB38047}" destId="{5E7CAE89-CCA8-45AB-AE1B-85354D8820FC}"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BD3A88F2-F2F1-4A53-9505-CC693AA44040}">
      <dgm:prSet/>
      <dgm:spPr/>
      <dgm:t>
        <a:bodyPr/>
        <a:lstStyle/>
        <a:p>
          <a:pPr>
            <a:lnSpc>
              <a:spcPct val="100000"/>
            </a:lnSpc>
          </a:pPr>
          <a:r>
            <a:rPr lang="en-US" dirty="0"/>
            <a:t>Pharmaceuticals: Storage of vaccines, biological samples and reagents for </a:t>
          </a:r>
          <a:r>
            <a:rPr lang="en-GB" b="0" i="0" dirty="0"/>
            <a:t>scientific discovery and practical laboratory work.</a:t>
          </a:r>
          <a:r>
            <a:rPr lang="en-US" dirty="0"/>
            <a:t> </a:t>
          </a:r>
        </a:p>
      </dgm:t>
    </dgm:pt>
    <dgm:pt modelId="{BF9E40E2-B2E6-44FF-9F70-93AED6F684B1}" type="parTrans" cxnId="{0926931A-C958-4C9C-A89A-89C0D17BE6B1}">
      <dgm:prSet/>
      <dgm:spPr/>
      <dgm:t>
        <a:bodyPr/>
        <a:lstStyle/>
        <a:p>
          <a:endParaRPr lang="en-US"/>
        </a:p>
      </dgm:t>
    </dgm:pt>
    <dgm:pt modelId="{E8B00C13-01F6-47D1-82DA-35B8305B86C6}" type="sibTrans" cxnId="{0926931A-C958-4C9C-A89A-89C0D17BE6B1}">
      <dgm:prSet/>
      <dgm:spPr/>
      <dgm:t>
        <a:bodyPr/>
        <a:lstStyle/>
        <a:p>
          <a:endParaRPr lang="en-US"/>
        </a:p>
      </dgm:t>
    </dgm:pt>
    <dgm:pt modelId="{8153F356-A5CB-41EC-80BF-64DA772415C5}">
      <dgm:prSet/>
      <dgm:spPr/>
      <dgm:t>
        <a:bodyPr/>
        <a:lstStyle/>
        <a:p>
          <a:pPr>
            <a:lnSpc>
              <a:spcPct val="100000"/>
            </a:lnSpc>
          </a:pPr>
          <a:r>
            <a:rPr lang="en-US" b="0" dirty="0"/>
            <a:t>Cold chain distribution centres and logistics.</a:t>
          </a:r>
        </a:p>
      </dgm:t>
    </dgm:pt>
    <dgm:pt modelId="{CE13E2AF-B57E-43A2-9388-3739FD1E9D93}" type="parTrans" cxnId="{A2627DD2-889E-4CCE-B2A3-3CE781D4D37F}">
      <dgm:prSet/>
      <dgm:spPr/>
      <dgm:t>
        <a:bodyPr/>
        <a:lstStyle/>
        <a:p>
          <a:endParaRPr lang="en-US"/>
        </a:p>
      </dgm:t>
    </dgm:pt>
    <dgm:pt modelId="{44362451-03FE-4E2B-8739-882A395C1898}" type="sibTrans" cxnId="{A2627DD2-889E-4CCE-B2A3-3CE781D4D37F}">
      <dgm:prSet/>
      <dgm:spPr/>
      <dgm:t>
        <a:bodyPr/>
        <a:lstStyle/>
        <a:p>
          <a:endParaRPr lang="en-US"/>
        </a:p>
      </dgm:t>
    </dgm:pt>
    <dgm:pt modelId="{A5A03ED4-1BC2-4076-B7CA-FB3887B71E88}">
      <dgm:prSet/>
      <dgm:spPr/>
      <dgm:t>
        <a:bodyPr/>
        <a:lstStyle/>
        <a:p>
          <a:pPr>
            <a:lnSpc>
              <a:spcPct val="100000"/>
            </a:lnSpc>
          </a:pPr>
          <a:r>
            <a:rPr lang="en-US" dirty="0"/>
            <a:t>Warehousing for frozen goods.</a:t>
          </a:r>
        </a:p>
      </dgm:t>
    </dgm:pt>
    <dgm:pt modelId="{FEBF9A5D-6378-4DED-BE02-6E939E9E8643}" type="parTrans" cxnId="{2E25A5BB-0BD0-4B3D-A887-9512398CDFA4}">
      <dgm:prSet/>
      <dgm:spPr/>
      <dgm:t>
        <a:bodyPr/>
        <a:lstStyle/>
        <a:p>
          <a:endParaRPr lang="en-GB"/>
        </a:p>
      </dgm:t>
    </dgm:pt>
    <dgm:pt modelId="{27980EE7-14AF-42DA-A9AB-5FC26542E379}" type="sibTrans" cxnId="{2E25A5BB-0BD0-4B3D-A887-9512398CDFA4}">
      <dgm:prSet/>
      <dgm:spPr/>
      <dgm:t>
        <a:bodyPr/>
        <a:lstStyle/>
        <a:p>
          <a:endParaRPr lang="en-GB"/>
        </a:p>
      </dgm:t>
    </dgm:pt>
    <dgm:pt modelId="{2E72F573-9C11-4B3F-BD35-040D461DFA0F}">
      <dgm:prSet/>
      <dgm:spPr/>
      <dgm:t>
        <a:bodyPr/>
        <a:lstStyle/>
        <a:p>
          <a:pPr>
            <a:lnSpc>
              <a:spcPct val="100000"/>
            </a:lnSpc>
          </a:pPr>
          <a:r>
            <a:rPr lang="en-US" b="0" dirty="0"/>
            <a:t>Industrial: Cold chain distribution and centres.</a:t>
          </a:r>
        </a:p>
      </dgm:t>
    </dgm:pt>
    <dgm:pt modelId="{D02C0180-7075-4768-902F-D6E503F31BA8}" type="parTrans" cxnId="{191B39CD-866F-4D30-8B88-9CB0F6F712B7}">
      <dgm:prSet/>
      <dgm:spPr/>
      <dgm:t>
        <a:bodyPr/>
        <a:lstStyle/>
        <a:p>
          <a:endParaRPr lang="en-GB"/>
        </a:p>
      </dgm:t>
    </dgm:pt>
    <dgm:pt modelId="{70E4035C-F1D0-496F-80F9-A48F3770DC00}" type="sibTrans" cxnId="{191B39CD-866F-4D30-8B88-9CB0F6F712B7}">
      <dgm:prSet/>
      <dgm:spPr/>
      <dgm:t>
        <a:bodyPr/>
        <a:lstStyle/>
        <a:p>
          <a:endParaRPr lang="en-GB"/>
        </a:p>
      </dgm:t>
    </dgm:pt>
    <dgm:pt modelId="{EB8EFEBD-2FBF-4992-BC9D-2109A41D9D95}" type="pres">
      <dgm:prSet presAssocID="{6ADBE1EC-4714-41F0-87EF-9747535FFAA2}" presName="root" presStyleCnt="0">
        <dgm:presLayoutVars>
          <dgm:dir/>
          <dgm:resizeHandles val="exact"/>
        </dgm:presLayoutVars>
      </dgm:prSet>
      <dgm:spPr/>
    </dgm:pt>
    <dgm:pt modelId="{1E1FD755-43BE-4146-8234-1FA55DB060FF}" type="pres">
      <dgm:prSet presAssocID="{BD3A88F2-F2F1-4A53-9505-CC693AA44040}" presName="compNode" presStyleCnt="0"/>
      <dgm:spPr/>
    </dgm:pt>
    <dgm:pt modelId="{43F6382D-AD71-4B73-8FC5-E5DA351BA1EA}" type="pres">
      <dgm:prSet presAssocID="{BD3A88F2-F2F1-4A53-9505-CC693AA44040}" presName="bgRect" presStyleLbl="bgShp" presStyleIdx="0" presStyleCnt="4"/>
      <dgm:spPr>
        <a:effectLst/>
      </dgm:spPr>
    </dgm:pt>
    <dgm:pt modelId="{99FB874B-A2EF-4D1D-A9C8-89EC405A4E43}" type="pres">
      <dgm:prSet presAssocID="{BD3A88F2-F2F1-4A53-9505-CC693AA44040}"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Needle with solid fill"/>
        </a:ext>
      </dgm:extLst>
    </dgm:pt>
    <dgm:pt modelId="{7493D028-878F-4F59-9019-BDE922C0E779}" type="pres">
      <dgm:prSet presAssocID="{BD3A88F2-F2F1-4A53-9505-CC693AA44040}" presName="spaceRect" presStyleCnt="0"/>
      <dgm:spPr/>
    </dgm:pt>
    <dgm:pt modelId="{2CD348BB-1FEB-43A0-9094-BCDCBDD88E9A}" type="pres">
      <dgm:prSet presAssocID="{BD3A88F2-F2F1-4A53-9505-CC693AA44040}" presName="parTx" presStyleLbl="revTx" presStyleIdx="0" presStyleCnt="4">
        <dgm:presLayoutVars>
          <dgm:chMax val="0"/>
          <dgm:chPref val="0"/>
        </dgm:presLayoutVars>
      </dgm:prSet>
      <dgm:spPr/>
    </dgm:pt>
    <dgm:pt modelId="{B67E4DC3-87E1-47B0-819B-86D2F9C5BB24}" type="pres">
      <dgm:prSet presAssocID="{E8B00C13-01F6-47D1-82DA-35B8305B86C6}" presName="sibTrans" presStyleCnt="0"/>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1" presStyleCnt="4"/>
      <dgm:spPr>
        <a:effectLst/>
      </dgm:spPr>
    </dgm:pt>
    <dgm:pt modelId="{1FD35A07-8333-4830-B9A9-AD736E4D4FEC}" type="pres">
      <dgm:prSet presAssocID="{8153F356-A5CB-41EC-80BF-64DA772415C5}"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Truck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1" presStyleCnt="4">
        <dgm:presLayoutVars>
          <dgm:chMax val="0"/>
          <dgm:chPref val="0"/>
        </dgm:presLayoutVars>
      </dgm:prSet>
      <dgm:spPr/>
    </dgm:pt>
    <dgm:pt modelId="{E86E6525-897E-4F1A-A41E-1B424EA9BC56}" type="pres">
      <dgm:prSet presAssocID="{44362451-03FE-4E2B-8739-882A395C1898}" presName="sibTrans" presStyleCnt="0"/>
      <dgm:spPr/>
    </dgm:pt>
    <dgm:pt modelId="{39E7975F-4547-4E19-AD80-A5850D94D705}" type="pres">
      <dgm:prSet presAssocID="{A5A03ED4-1BC2-4076-B7CA-FB3887B71E88}" presName="compNode" presStyleCnt="0"/>
      <dgm:spPr/>
    </dgm:pt>
    <dgm:pt modelId="{92860AF8-FF7E-4F99-8DF1-4DD7AD792270}" type="pres">
      <dgm:prSet presAssocID="{A5A03ED4-1BC2-4076-B7CA-FB3887B71E88}" presName="bgRect" presStyleLbl="bgShp" presStyleIdx="2" presStyleCnt="4"/>
      <dgm:spPr>
        <a:effectLst/>
      </dgm:spPr>
    </dgm:pt>
    <dgm:pt modelId="{C7E9CF5B-7D32-4BE9-BEF4-516646D6BE47}" type="pres">
      <dgm:prSet presAssocID="{A5A03ED4-1BC2-4076-B7CA-FB3887B71E88}"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effectLst/>
      </dgm:spPr>
      <dgm:extLst>
        <a:ext uri="{E40237B7-FDA0-4F09-8148-C483321AD2D9}">
          <dgm14:cNvPr xmlns:dgm14="http://schemas.microsoft.com/office/drawing/2010/diagram" id="0" name="" descr="Warehouse with solid fill"/>
        </a:ext>
      </dgm:extLst>
    </dgm:pt>
    <dgm:pt modelId="{04473AD3-F40E-4039-90FC-C20161277980}" type="pres">
      <dgm:prSet presAssocID="{A5A03ED4-1BC2-4076-B7CA-FB3887B71E88}" presName="spaceRect" presStyleCnt="0"/>
      <dgm:spPr/>
    </dgm:pt>
    <dgm:pt modelId="{54178499-1DE4-45A1-87F5-B9B5A1DE0789}" type="pres">
      <dgm:prSet presAssocID="{A5A03ED4-1BC2-4076-B7CA-FB3887B71E88}" presName="parTx" presStyleLbl="revTx" presStyleIdx="2" presStyleCnt="4">
        <dgm:presLayoutVars>
          <dgm:chMax val="0"/>
          <dgm:chPref val="0"/>
        </dgm:presLayoutVars>
      </dgm:prSet>
      <dgm:spPr/>
    </dgm:pt>
    <dgm:pt modelId="{3F0113B8-634F-4FF3-B2F6-3B90E9347C7D}" type="pres">
      <dgm:prSet presAssocID="{27980EE7-14AF-42DA-A9AB-5FC26542E379}" presName="sibTrans" presStyleCnt="0"/>
      <dgm:spPr/>
    </dgm:pt>
    <dgm:pt modelId="{A1E738B9-80D8-4F87-A97E-89C821043F6E}" type="pres">
      <dgm:prSet presAssocID="{2E72F573-9C11-4B3F-BD35-040D461DFA0F}" presName="compNode" presStyleCnt="0"/>
      <dgm:spPr/>
    </dgm:pt>
    <dgm:pt modelId="{BFA1D07A-F291-457C-9B36-95CDD630AC7E}" type="pres">
      <dgm:prSet presAssocID="{2E72F573-9C11-4B3F-BD35-040D461DFA0F}" presName="bgRect" presStyleLbl="bgShp" presStyleIdx="3" presStyleCnt="4"/>
      <dgm:spPr>
        <a:effectLst/>
      </dgm:spPr>
    </dgm:pt>
    <dgm:pt modelId="{5DD75CEB-1315-44F8-A4BF-BA72609AED6E}" type="pres">
      <dgm:prSet presAssocID="{2E72F573-9C11-4B3F-BD35-040D461DFA0F}"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effectLst/>
      </dgm:spPr>
      <dgm:extLst>
        <a:ext uri="{E40237B7-FDA0-4F09-8148-C483321AD2D9}">
          <dgm14:cNvPr xmlns:dgm14="http://schemas.microsoft.com/office/drawing/2010/diagram" id="0" name="" descr="Factory with solid fill"/>
        </a:ext>
      </dgm:extLst>
    </dgm:pt>
    <dgm:pt modelId="{5A45E7C8-9AF3-461A-8E0F-AF5CF6C0679F}" type="pres">
      <dgm:prSet presAssocID="{2E72F573-9C11-4B3F-BD35-040D461DFA0F}" presName="spaceRect" presStyleCnt="0"/>
      <dgm:spPr/>
    </dgm:pt>
    <dgm:pt modelId="{A4728B7F-08AD-47EA-9B4C-CB97EA4F95F0}" type="pres">
      <dgm:prSet presAssocID="{2E72F573-9C11-4B3F-BD35-040D461DFA0F}" presName="parTx" presStyleLbl="revTx" presStyleIdx="3" presStyleCnt="4">
        <dgm:presLayoutVars>
          <dgm:chMax val="0"/>
          <dgm:chPref val="0"/>
        </dgm:presLayoutVars>
      </dgm:prSet>
      <dgm:spPr/>
    </dgm:pt>
  </dgm:ptLst>
  <dgm:cxnLst>
    <dgm:cxn modelId="{0926931A-C958-4C9C-A89A-89C0D17BE6B1}" srcId="{6ADBE1EC-4714-41F0-87EF-9747535FFAA2}" destId="{BD3A88F2-F2F1-4A53-9505-CC693AA44040}" srcOrd="0" destOrd="0" parTransId="{BF9E40E2-B2E6-44FF-9F70-93AED6F684B1}" sibTransId="{E8B00C13-01F6-47D1-82DA-35B8305B86C6}"/>
    <dgm:cxn modelId="{7F99B064-04C8-4025-A685-1A7089DD7B6C}" type="presOf" srcId="{2E72F573-9C11-4B3F-BD35-040D461DFA0F}" destId="{A4728B7F-08AD-47EA-9B4C-CB97EA4F95F0}" srcOrd="0" destOrd="0" presId="urn:microsoft.com/office/officeart/2018/2/layout/IconVerticalSolidList"/>
    <dgm:cxn modelId="{2E25A5BB-0BD0-4B3D-A887-9512398CDFA4}" srcId="{6ADBE1EC-4714-41F0-87EF-9747535FFAA2}" destId="{A5A03ED4-1BC2-4076-B7CA-FB3887B71E88}" srcOrd="2" destOrd="0" parTransId="{FEBF9A5D-6378-4DED-BE02-6E939E9E8643}" sibTransId="{27980EE7-14AF-42DA-A9AB-5FC26542E379}"/>
    <dgm:cxn modelId="{A12B2BC0-635F-4A38-83A9-7E772F57F45C}" type="presOf" srcId="{BD3A88F2-F2F1-4A53-9505-CC693AA44040}" destId="{2CD348BB-1FEB-43A0-9094-BCDCBDD88E9A}" srcOrd="0" destOrd="0" presId="urn:microsoft.com/office/officeart/2018/2/layout/IconVerticalSolidList"/>
    <dgm:cxn modelId="{191B39CD-866F-4D30-8B88-9CB0F6F712B7}" srcId="{6ADBE1EC-4714-41F0-87EF-9747535FFAA2}" destId="{2E72F573-9C11-4B3F-BD35-040D461DFA0F}" srcOrd="3" destOrd="0" parTransId="{D02C0180-7075-4768-902F-D6E503F31BA8}" sibTransId="{70E4035C-F1D0-496F-80F9-A48F3770DC00}"/>
    <dgm:cxn modelId="{DC8B29D1-8FE1-46F0-8C33-7F518109ADC5}" type="presOf" srcId="{8153F356-A5CB-41EC-80BF-64DA772415C5}" destId="{A49283AD-C845-4554-8D69-405400B22E05}" srcOrd="0" destOrd="0" presId="urn:microsoft.com/office/officeart/2018/2/layout/IconVerticalSolidList"/>
    <dgm:cxn modelId="{A2627DD2-889E-4CCE-B2A3-3CE781D4D37F}" srcId="{6ADBE1EC-4714-41F0-87EF-9747535FFAA2}" destId="{8153F356-A5CB-41EC-80BF-64DA772415C5}" srcOrd="1" destOrd="0" parTransId="{CE13E2AF-B57E-43A2-9388-3739FD1E9D93}" sibTransId="{44362451-03FE-4E2B-8739-882A395C1898}"/>
    <dgm:cxn modelId="{DD9CECF2-C8F9-4AC2-8957-6EF92CB16F50}" type="presOf" srcId="{6ADBE1EC-4714-41F0-87EF-9747535FFAA2}" destId="{EB8EFEBD-2FBF-4992-BC9D-2109A41D9D95}" srcOrd="0" destOrd="0" presId="urn:microsoft.com/office/officeart/2018/2/layout/IconVerticalSolidList"/>
    <dgm:cxn modelId="{498948FC-F976-4EA3-B8C0-8A329E3A8465}" type="presOf" srcId="{A5A03ED4-1BC2-4076-B7CA-FB3887B71E88}" destId="{54178499-1DE4-45A1-87F5-B9B5A1DE0789}" srcOrd="0" destOrd="0" presId="urn:microsoft.com/office/officeart/2018/2/layout/IconVerticalSolidList"/>
    <dgm:cxn modelId="{42CB6035-770A-43A4-B3AE-1FA5C6DCE8F7}" type="presParOf" srcId="{EB8EFEBD-2FBF-4992-BC9D-2109A41D9D95}" destId="{1E1FD755-43BE-4146-8234-1FA55DB060FF}" srcOrd="0" destOrd="0" presId="urn:microsoft.com/office/officeart/2018/2/layout/IconVerticalSolidList"/>
    <dgm:cxn modelId="{32F24FF0-085A-48F8-81E8-FD5F2547DE15}" type="presParOf" srcId="{1E1FD755-43BE-4146-8234-1FA55DB060FF}" destId="{43F6382D-AD71-4B73-8FC5-E5DA351BA1EA}" srcOrd="0" destOrd="0" presId="urn:microsoft.com/office/officeart/2018/2/layout/IconVerticalSolidList"/>
    <dgm:cxn modelId="{9D249F18-9C16-48C2-8C09-8EA540461785}" type="presParOf" srcId="{1E1FD755-43BE-4146-8234-1FA55DB060FF}" destId="{99FB874B-A2EF-4D1D-A9C8-89EC405A4E43}" srcOrd="1" destOrd="0" presId="urn:microsoft.com/office/officeart/2018/2/layout/IconVerticalSolidList"/>
    <dgm:cxn modelId="{ED3C4802-8D51-49D8-AAFF-4F35B46E7B8B}" type="presParOf" srcId="{1E1FD755-43BE-4146-8234-1FA55DB060FF}" destId="{7493D028-878F-4F59-9019-BDE922C0E779}" srcOrd="2" destOrd="0" presId="urn:microsoft.com/office/officeart/2018/2/layout/IconVerticalSolidList"/>
    <dgm:cxn modelId="{B0F0F96B-EF2B-4236-8FC5-19534E6ADE20}" type="presParOf" srcId="{1E1FD755-43BE-4146-8234-1FA55DB060FF}" destId="{2CD348BB-1FEB-43A0-9094-BCDCBDD88E9A}" srcOrd="3" destOrd="0" presId="urn:microsoft.com/office/officeart/2018/2/layout/IconVerticalSolidList"/>
    <dgm:cxn modelId="{12FDDDE1-12AD-480C-9F4E-EDC8A2D761DB}" type="presParOf" srcId="{EB8EFEBD-2FBF-4992-BC9D-2109A41D9D95}" destId="{B67E4DC3-87E1-47B0-819B-86D2F9C5BB24}" srcOrd="1" destOrd="0" presId="urn:microsoft.com/office/officeart/2018/2/layout/IconVerticalSolidList"/>
    <dgm:cxn modelId="{1585D33A-621B-49D3-8AFB-9C7E6AEDF1E9}" type="presParOf" srcId="{EB8EFEBD-2FBF-4992-BC9D-2109A41D9D95}" destId="{EC848D96-8689-4AF4-8754-E490FBF6BC20}" srcOrd="2" destOrd="0" presId="urn:microsoft.com/office/officeart/2018/2/layout/IconVerticalSolidList"/>
    <dgm:cxn modelId="{3061EF22-0703-4BB0-9DBB-9EA2EC942578}" type="presParOf" srcId="{EC848D96-8689-4AF4-8754-E490FBF6BC20}" destId="{60D4B5C0-3041-44C3-B58B-EDE328BAAE28}" srcOrd="0" destOrd="0" presId="urn:microsoft.com/office/officeart/2018/2/layout/IconVerticalSolidList"/>
    <dgm:cxn modelId="{B28BD7DC-E0C1-4C72-8521-FA93CDD1DCAF}" type="presParOf" srcId="{EC848D96-8689-4AF4-8754-E490FBF6BC20}" destId="{1FD35A07-8333-4830-B9A9-AD736E4D4FEC}" srcOrd="1" destOrd="0" presId="urn:microsoft.com/office/officeart/2018/2/layout/IconVerticalSolidList"/>
    <dgm:cxn modelId="{4553B152-3343-4141-9CA0-9B1A70F18C63}" type="presParOf" srcId="{EC848D96-8689-4AF4-8754-E490FBF6BC20}" destId="{CD56DF57-3F84-498E-8CC1-1F0ABEECF6C5}" srcOrd="2" destOrd="0" presId="urn:microsoft.com/office/officeart/2018/2/layout/IconVerticalSolidList"/>
    <dgm:cxn modelId="{435E7814-4E56-4EC9-B5B8-F88D5F6C224F}" type="presParOf" srcId="{EC848D96-8689-4AF4-8754-E490FBF6BC20}" destId="{A49283AD-C845-4554-8D69-405400B22E05}" srcOrd="3" destOrd="0" presId="urn:microsoft.com/office/officeart/2018/2/layout/IconVerticalSolidList"/>
    <dgm:cxn modelId="{B5D731B5-4390-4321-97C6-2841848EDBF5}" type="presParOf" srcId="{EB8EFEBD-2FBF-4992-BC9D-2109A41D9D95}" destId="{E86E6525-897E-4F1A-A41E-1B424EA9BC56}" srcOrd="3" destOrd="0" presId="urn:microsoft.com/office/officeart/2018/2/layout/IconVerticalSolidList"/>
    <dgm:cxn modelId="{5A09DA85-A6C2-4227-8042-70A2F6D5F6B5}" type="presParOf" srcId="{EB8EFEBD-2FBF-4992-BC9D-2109A41D9D95}" destId="{39E7975F-4547-4E19-AD80-A5850D94D705}" srcOrd="4" destOrd="0" presId="urn:microsoft.com/office/officeart/2018/2/layout/IconVerticalSolidList"/>
    <dgm:cxn modelId="{4C2523DF-E5EC-4075-A41C-ED7C6C198B81}" type="presParOf" srcId="{39E7975F-4547-4E19-AD80-A5850D94D705}" destId="{92860AF8-FF7E-4F99-8DF1-4DD7AD792270}" srcOrd="0" destOrd="0" presId="urn:microsoft.com/office/officeart/2018/2/layout/IconVerticalSolidList"/>
    <dgm:cxn modelId="{D914EAEC-6C26-4D54-B918-4B0D68614C90}" type="presParOf" srcId="{39E7975F-4547-4E19-AD80-A5850D94D705}" destId="{C7E9CF5B-7D32-4BE9-BEF4-516646D6BE47}" srcOrd="1" destOrd="0" presId="urn:microsoft.com/office/officeart/2018/2/layout/IconVerticalSolidList"/>
    <dgm:cxn modelId="{A8FD196E-6F12-4E2A-9803-0444A021B7F9}" type="presParOf" srcId="{39E7975F-4547-4E19-AD80-A5850D94D705}" destId="{04473AD3-F40E-4039-90FC-C20161277980}" srcOrd="2" destOrd="0" presId="urn:microsoft.com/office/officeart/2018/2/layout/IconVerticalSolidList"/>
    <dgm:cxn modelId="{9D3F67AC-B629-4F13-8707-609B42F6840E}" type="presParOf" srcId="{39E7975F-4547-4E19-AD80-A5850D94D705}" destId="{54178499-1DE4-45A1-87F5-B9B5A1DE0789}" srcOrd="3" destOrd="0" presId="urn:microsoft.com/office/officeart/2018/2/layout/IconVerticalSolidList"/>
    <dgm:cxn modelId="{DCC5ED82-2D3B-41EC-9CAA-950BFAF7A304}" type="presParOf" srcId="{EB8EFEBD-2FBF-4992-BC9D-2109A41D9D95}" destId="{3F0113B8-634F-4FF3-B2F6-3B90E9347C7D}" srcOrd="5" destOrd="0" presId="urn:microsoft.com/office/officeart/2018/2/layout/IconVerticalSolidList"/>
    <dgm:cxn modelId="{6FAE5EB8-CAC3-44C6-82F7-D6D66B31989E}" type="presParOf" srcId="{EB8EFEBD-2FBF-4992-BC9D-2109A41D9D95}" destId="{A1E738B9-80D8-4F87-A97E-89C821043F6E}" srcOrd="6" destOrd="0" presId="urn:microsoft.com/office/officeart/2018/2/layout/IconVerticalSolidList"/>
    <dgm:cxn modelId="{AA149417-E92C-4F79-95C3-98D59906FA52}" type="presParOf" srcId="{A1E738B9-80D8-4F87-A97E-89C821043F6E}" destId="{BFA1D07A-F291-457C-9B36-95CDD630AC7E}" srcOrd="0" destOrd="0" presId="urn:microsoft.com/office/officeart/2018/2/layout/IconVerticalSolidList"/>
    <dgm:cxn modelId="{7BDEE172-5B68-46AC-AE4C-77515691CFBB}" type="presParOf" srcId="{A1E738B9-80D8-4F87-A97E-89C821043F6E}" destId="{5DD75CEB-1315-44F8-A4BF-BA72609AED6E}" srcOrd="1" destOrd="0" presId="urn:microsoft.com/office/officeart/2018/2/layout/IconVerticalSolidList"/>
    <dgm:cxn modelId="{4EA35039-50A7-4334-9EDA-B92DD9D438D0}" type="presParOf" srcId="{A1E738B9-80D8-4F87-A97E-89C821043F6E}" destId="{5A45E7C8-9AF3-461A-8E0F-AF5CF6C0679F}" srcOrd="2" destOrd="0" presId="urn:microsoft.com/office/officeart/2018/2/layout/IconVerticalSolidList"/>
    <dgm:cxn modelId="{3224FB14-FA81-49E4-A662-2FAE54D782EC}" type="presParOf" srcId="{A1E738B9-80D8-4F87-A97E-89C821043F6E}" destId="{A4728B7F-08AD-47EA-9B4C-CB97EA4F95F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8153F356-A5CB-41EC-80BF-64DA772415C5}">
      <dgm:prSet custT="1"/>
      <dgm:spPr>
        <a:effectLst/>
      </dgm:spPr>
      <dgm:t>
        <a:bodyPr/>
        <a:lstStyle/>
        <a:p>
          <a:pPr>
            <a:lnSpc>
              <a:spcPct val="100000"/>
            </a:lnSpc>
          </a:pPr>
          <a:r>
            <a:rPr lang="en-US" sz="2200" dirty="0"/>
            <a:t>Product quality loss occurs when frozen over long term durations due to large ice crystal formation, which leads to cell damage in terms of texture colour and flavour. </a:t>
          </a:r>
        </a:p>
      </dgm:t>
    </dgm:pt>
    <dgm:pt modelId="{CE13E2AF-B57E-43A2-9388-3739FD1E9D93}" type="parTrans" cxnId="{A2627DD2-889E-4CCE-B2A3-3CE781D4D37F}">
      <dgm:prSet/>
      <dgm:spPr/>
      <dgm:t>
        <a:bodyPr/>
        <a:lstStyle/>
        <a:p>
          <a:endParaRPr lang="en-US" sz="2200"/>
        </a:p>
      </dgm:t>
    </dgm:pt>
    <dgm:pt modelId="{44362451-03FE-4E2B-8739-882A395C1898}" type="sibTrans" cxnId="{A2627DD2-889E-4CCE-B2A3-3CE781D4D37F}">
      <dgm:prSet/>
      <dgm:spPr/>
      <dgm:t>
        <a:bodyPr/>
        <a:lstStyle/>
        <a:p>
          <a:endParaRPr lang="en-US" sz="2200"/>
        </a:p>
      </dgm:t>
    </dgm:pt>
    <dgm:pt modelId="{B211134B-42EC-45E6-AEAA-40071B3C0C66}">
      <dgm:prSet custT="1"/>
      <dgm:spPr/>
      <dgm:t>
        <a:bodyPr/>
        <a:lstStyle/>
        <a:p>
          <a:pPr>
            <a:lnSpc>
              <a:spcPct val="100000"/>
            </a:lnSpc>
          </a:pPr>
          <a:r>
            <a:rPr lang="en-GB" sz="2200" dirty="0"/>
            <a:t>Extends standard shelf life. </a:t>
          </a:r>
          <a:r>
            <a:rPr lang="en-US" sz="2200" dirty="0"/>
            <a:t>Freezing halts bacterial and microbial growth but does not stop it.</a:t>
          </a:r>
          <a:endParaRPr lang="en-GB" sz="2200" dirty="0"/>
        </a:p>
      </dgm:t>
    </dgm:pt>
    <dgm:pt modelId="{5DE2CAFF-CE1E-4A76-9AFE-C2E0F4327207}" type="parTrans" cxnId="{C4592A96-BB15-4D3F-B77A-F0FB73952EE0}">
      <dgm:prSet/>
      <dgm:spPr/>
      <dgm:t>
        <a:bodyPr/>
        <a:lstStyle/>
        <a:p>
          <a:endParaRPr lang="en-GB" sz="2200"/>
        </a:p>
      </dgm:t>
    </dgm:pt>
    <dgm:pt modelId="{86EBFC0E-A108-4578-A18B-6F97CD015A48}" type="sibTrans" cxnId="{C4592A96-BB15-4D3F-B77A-F0FB73952EE0}">
      <dgm:prSet/>
      <dgm:spPr/>
      <dgm:t>
        <a:bodyPr/>
        <a:lstStyle/>
        <a:p>
          <a:endParaRPr lang="en-GB" sz="2200"/>
        </a:p>
      </dgm:t>
    </dgm:pt>
    <dgm:pt modelId="{8D602BBF-6B46-4C5C-A8DA-E20C56E99241}">
      <dgm:prSet custT="1"/>
      <dgm:spPr/>
      <dgm:t>
        <a:bodyPr/>
        <a:lstStyle/>
        <a:p>
          <a:pPr>
            <a:lnSpc>
              <a:spcPct val="100000"/>
            </a:lnSpc>
          </a:pPr>
          <a:r>
            <a:rPr lang="en-GB" sz="2200" dirty="0"/>
            <a:t>Cost effective.</a:t>
          </a:r>
        </a:p>
      </dgm:t>
    </dgm:pt>
    <dgm:pt modelId="{15C68ECB-06F7-4AB3-9BC5-CFA12CE3E3FB}" type="parTrans" cxnId="{1E892B76-468D-4B8B-883E-AE76E5D3E566}">
      <dgm:prSet/>
      <dgm:spPr/>
      <dgm:t>
        <a:bodyPr/>
        <a:lstStyle/>
        <a:p>
          <a:endParaRPr lang="en-GB" sz="2200"/>
        </a:p>
      </dgm:t>
    </dgm:pt>
    <dgm:pt modelId="{421CC7A5-99E3-4087-98A1-46893A089249}" type="sibTrans" cxnId="{1E892B76-468D-4B8B-883E-AE76E5D3E566}">
      <dgm:prSet/>
      <dgm:spPr/>
      <dgm:t>
        <a:bodyPr/>
        <a:lstStyle/>
        <a:p>
          <a:endParaRPr lang="en-GB" sz="2200"/>
        </a:p>
      </dgm:t>
    </dgm:pt>
    <dgm:pt modelId="{EB8EFEBD-2FBF-4992-BC9D-2109A41D9D95}" type="pres">
      <dgm:prSet presAssocID="{6ADBE1EC-4714-41F0-87EF-9747535FFAA2}" presName="root" presStyleCnt="0">
        <dgm:presLayoutVars>
          <dgm:dir/>
          <dgm:resizeHandles val="exact"/>
        </dgm:presLayoutVars>
      </dgm:prSet>
      <dgm:spPr/>
    </dgm:pt>
    <dgm:pt modelId="{42DE9580-F89A-401B-9D1D-888D94F1748B}" type="pres">
      <dgm:prSet presAssocID="{B211134B-42EC-45E6-AEAA-40071B3C0C66}" presName="compNode" presStyleCnt="0"/>
      <dgm:spPr/>
    </dgm:pt>
    <dgm:pt modelId="{BBDA1820-C226-4A0F-B011-EAC377EB4646}" type="pres">
      <dgm:prSet presAssocID="{B211134B-42EC-45E6-AEAA-40071B3C0C66}" presName="bgRect" presStyleLbl="bgShp" presStyleIdx="0" presStyleCnt="3"/>
      <dgm:spPr>
        <a:effectLst/>
      </dgm:spPr>
    </dgm:pt>
    <dgm:pt modelId="{E51D1B9F-FEA7-432C-ADAD-9B4058E40DFB}" type="pres">
      <dgm:prSet presAssocID="{B211134B-42EC-45E6-AEAA-40071B3C0C66}"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531C122D-58F4-464E-B6D8-3B5108CC5D58}" type="pres">
      <dgm:prSet presAssocID="{B211134B-42EC-45E6-AEAA-40071B3C0C66}" presName="spaceRect" presStyleCnt="0"/>
      <dgm:spPr/>
    </dgm:pt>
    <dgm:pt modelId="{29512B13-6FE0-4DA2-A178-3D25B7727C7E}" type="pres">
      <dgm:prSet presAssocID="{B211134B-42EC-45E6-AEAA-40071B3C0C66}" presName="parTx" presStyleLbl="revTx" presStyleIdx="0" presStyleCnt="3">
        <dgm:presLayoutVars>
          <dgm:chMax val="0"/>
          <dgm:chPref val="0"/>
        </dgm:presLayoutVars>
      </dgm:prSet>
      <dgm:spPr/>
    </dgm:pt>
    <dgm:pt modelId="{82CA5420-399E-42A5-BDA9-ED77B12F0D53}" type="pres">
      <dgm:prSet presAssocID="{86EBFC0E-A108-4578-A18B-6F97CD015A48}" presName="sibTrans" presStyleCnt="0"/>
      <dgm:spPr/>
    </dgm:pt>
    <dgm:pt modelId="{A0F2CD1D-C742-4D0C-B273-64FC7C44D31C}" type="pres">
      <dgm:prSet presAssocID="{8D602BBF-6B46-4C5C-A8DA-E20C56E99241}" presName="compNode" presStyleCnt="0"/>
      <dgm:spPr/>
    </dgm:pt>
    <dgm:pt modelId="{EF30C53B-AB67-41B3-86E2-B95B52F9BC1E}" type="pres">
      <dgm:prSet presAssocID="{8D602BBF-6B46-4C5C-A8DA-E20C56E99241}" presName="bgRect" presStyleLbl="bgShp" presStyleIdx="1" presStyleCnt="3"/>
      <dgm:spPr>
        <a:effectLst/>
      </dgm:spPr>
    </dgm:pt>
    <dgm:pt modelId="{E64F5BD2-ED37-4FDD-AFC2-7284A18AE00D}" type="pres">
      <dgm:prSet presAssocID="{8D602BBF-6B46-4C5C-A8DA-E20C56E99241}" presName="iconRect" presStyleLbl="node1" presStyleIdx="1"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7F0750FF-5E5C-45D1-9A32-BBAE223CC6E6}" type="pres">
      <dgm:prSet presAssocID="{8D602BBF-6B46-4C5C-A8DA-E20C56E99241}" presName="spaceRect" presStyleCnt="0"/>
      <dgm:spPr/>
    </dgm:pt>
    <dgm:pt modelId="{460C23C3-FED6-42AB-9733-80EADFA052B5}" type="pres">
      <dgm:prSet presAssocID="{8D602BBF-6B46-4C5C-A8DA-E20C56E99241}" presName="parTx" presStyleLbl="revTx" presStyleIdx="1" presStyleCnt="3">
        <dgm:presLayoutVars>
          <dgm:chMax val="0"/>
          <dgm:chPref val="0"/>
        </dgm:presLayoutVars>
      </dgm:prSet>
      <dgm:spPr/>
    </dgm:pt>
    <dgm:pt modelId="{BDE86563-C621-4B1C-85C1-1D75A3DC9166}" type="pres">
      <dgm:prSet presAssocID="{421CC7A5-99E3-4087-98A1-46893A089249}" presName="sibTrans" presStyleCnt="0"/>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2" presStyleCnt="3"/>
      <dgm:spPr>
        <a:effectLst/>
      </dgm:spPr>
    </dgm:pt>
    <dgm:pt modelId="{1FD35A07-8333-4830-B9A9-AD736E4D4FEC}" type="pres">
      <dgm:prSet presAssocID="{8153F356-A5CB-41EC-80BF-64DA772415C5}" presName="iconRect" presStyleLbl="node1" presStyleIdx="2"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Badge Unfollow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2" presStyleCnt="3">
        <dgm:presLayoutVars>
          <dgm:chMax val="0"/>
          <dgm:chPref val="0"/>
        </dgm:presLayoutVars>
      </dgm:prSet>
      <dgm:spPr/>
    </dgm:pt>
  </dgm:ptLst>
  <dgm:cxnLst>
    <dgm:cxn modelId="{6325CD3B-5312-4451-A1C3-1E9DA3137FF5}" type="presOf" srcId="{8153F356-A5CB-41EC-80BF-64DA772415C5}" destId="{A49283AD-C845-4554-8D69-405400B22E05}" srcOrd="0" destOrd="0" presId="urn:microsoft.com/office/officeart/2018/2/layout/IconVerticalSolidList"/>
    <dgm:cxn modelId="{FC3EBC3C-7B2B-4A19-84EA-47AB9CED1CCA}" type="presOf" srcId="{B211134B-42EC-45E6-AEAA-40071B3C0C66}" destId="{29512B13-6FE0-4DA2-A178-3D25B7727C7E}" srcOrd="0" destOrd="0" presId="urn:microsoft.com/office/officeart/2018/2/layout/IconVerticalSolidList"/>
    <dgm:cxn modelId="{1E892B76-468D-4B8B-883E-AE76E5D3E566}" srcId="{6ADBE1EC-4714-41F0-87EF-9747535FFAA2}" destId="{8D602BBF-6B46-4C5C-A8DA-E20C56E99241}" srcOrd="1" destOrd="0" parTransId="{15C68ECB-06F7-4AB3-9BC5-CFA12CE3E3FB}" sibTransId="{421CC7A5-99E3-4087-98A1-46893A089249}"/>
    <dgm:cxn modelId="{C4592A96-BB15-4D3F-B77A-F0FB73952EE0}" srcId="{6ADBE1EC-4714-41F0-87EF-9747535FFAA2}" destId="{B211134B-42EC-45E6-AEAA-40071B3C0C66}" srcOrd="0" destOrd="0" parTransId="{5DE2CAFF-CE1E-4A76-9AFE-C2E0F4327207}" sibTransId="{86EBFC0E-A108-4578-A18B-6F97CD015A48}"/>
    <dgm:cxn modelId="{A98183CB-2930-4B54-84DD-C0B74702E9AE}" type="presOf" srcId="{8D602BBF-6B46-4C5C-A8DA-E20C56E99241}" destId="{460C23C3-FED6-42AB-9733-80EADFA052B5}" srcOrd="0" destOrd="0" presId="urn:microsoft.com/office/officeart/2018/2/layout/IconVerticalSolidList"/>
    <dgm:cxn modelId="{A2627DD2-889E-4CCE-B2A3-3CE781D4D37F}" srcId="{6ADBE1EC-4714-41F0-87EF-9747535FFAA2}" destId="{8153F356-A5CB-41EC-80BF-64DA772415C5}" srcOrd="2" destOrd="0" parTransId="{CE13E2AF-B57E-43A2-9388-3739FD1E9D93}" sibTransId="{44362451-03FE-4E2B-8739-882A395C1898}"/>
    <dgm:cxn modelId="{DD9CECF2-C8F9-4AC2-8957-6EF92CB16F50}" type="presOf" srcId="{6ADBE1EC-4714-41F0-87EF-9747535FFAA2}" destId="{EB8EFEBD-2FBF-4992-BC9D-2109A41D9D95}" srcOrd="0" destOrd="0" presId="urn:microsoft.com/office/officeart/2018/2/layout/IconVerticalSolidList"/>
    <dgm:cxn modelId="{8CB9D7F1-10CD-4E5E-9542-505C47A0E24D}" type="presParOf" srcId="{EB8EFEBD-2FBF-4992-BC9D-2109A41D9D95}" destId="{42DE9580-F89A-401B-9D1D-888D94F1748B}" srcOrd="0" destOrd="0" presId="urn:microsoft.com/office/officeart/2018/2/layout/IconVerticalSolidList"/>
    <dgm:cxn modelId="{CCDACB98-25B7-49FD-87D1-B0EE271C514E}" type="presParOf" srcId="{42DE9580-F89A-401B-9D1D-888D94F1748B}" destId="{BBDA1820-C226-4A0F-B011-EAC377EB4646}" srcOrd="0" destOrd="0" presId="urn:microsoft.com/office/officeart/2018/2/layout/IconVerticalSolidList"/>
    <dgm:cxn modelId="{A223AA2B-C202-4A65-ABE9-3E1479E44479}" type="presParOf" srcId="{42DE9580-F89A-401B-9D1D-888D94F1748B}" destId="{E51D1B9F-FEA7-432C-ADAD-9B4058E40DFB}" srcOrd="1" destOrd="0" presId="urn:microsoft.com/office/officeart/2018/2/layout/IconVerticalSolidList"/>
    <dgm:cxn modelId="{17966E60-5A6A-4317-9071-61B6C6A18962}" type="presParOf" srcId="{42DE9580-F89A-401B-9D1D-888D94F1748B}" destId="{531C122D-58F4-464E-B6D8-3B5108CC5D58}" srcOrd="2" destOrd="0" presId="urn:microsoft.com/office/officeart/2018/2/layout/IconVerticalSolidList"/>
    <dgm:cxn modelId="{3A070B7E-A362-414B-9A10-040399CF463C}" type="presParOf" srcId="{42DE9580-F89A-401B-9D1D-888D94F1748B}" destId="{29512B13-6FE0-4DA2-A178-3D25B7727C7E}" srcOrd="3" destOrd="0" presId="urn:microsoft.com/office/officeart/2018/2/layout/IconVerticalSolidList"/>
    <dgm:cxn modelId="{0C829565-6649-4D8E-AC00-EED5345C1D3F}" type="presParOf" srcId="{EB8EFEBD-2FBF-4992-BC9D-2109A41D9D95}" destId="{82CA5420-399E-42A5-BDA9-ED77B12F0D53}" srcOrd="1" destOrd="0" presId="urn:microsoft.com/office/officeart/2018/2/layout/IconVerticalSolidList"/>
    <dgm:cxn modelId="{BFD414A9-F674-4099-BF8A-4DCA3509A781}" type="presParOf" srcId="{EB8EFEBD-2FBF-4992-BC9D-2109A41D9D95}" destId="{A0F2CD1D-C742-4D0C-B273-64FC7C44D31C}" srcOrd="2" destOrd="0" presId="urn:microsoft.com/office/officeart/2018/2/layout/IconVerticalSolidList"/>
    <dgm:cxn modelId="{2A2CF8EA-7924-4830-878D-169AEAC4D9ED}" type="presParOf" srcId="{A0F2CD1D-C742-4D0C-B273-64FC7C44D31C}" destId="{EF30C53B-AB67-41B3-86E2-B95B52F9BC1E}" srcOrd="0" destOrd="0" presId="urn:microsoft.com/office/officeart/2018/2/layout/IconVerticalSolidList"/>
    <dgm:cxn modelId="{9EFCA63C-2C82-4A47-B9E9-5A28843ADA91}" type="presParOf" srcId="{A0F2CD1D-C742-4D0C-B273-64FC7C44D31C}" destId="{E64F5BD2-ED37-4FDD-AFC2-7284A18AE00D}" srcOrd="1" destOrd="0" presId="urn:microsoft.com/office/officeart/2018/2/layout/IconVerticalSolidList"/>
    <dgm:cxn modelId="{D4FFB0AA-60AB-4161-96DB-E4F2B2C03A59}" type="presParOf" srcId="{A0F2CD1D-C742-4D0C-B273-64FC7C44D31C}" destId="{7F0750FF-5E5C-45D1-9A32-BBAE223CC6E6}" srcOrd="2" destOrd="0" presId="urn:microsoft.com/office/officeart/2018/2/layout/IconVerticalSolidList"/>
    <dgm:cxn modelId="{5134D87E-3CC6-4A5C-AE6E-40DA16152644}" type="presParOf" srcId="{A0F2CD1D-C742-4D0C-B273-64FC7C44D31C}" destId="{460C23C3-FED6-42AB-9733-80EADFA052B5}" srcOrd="3" destOrd="0" presId="urn:microsoft.com/office/officeart/2018/2/layout/IconVerticalSolidList"/>
    <dgm:cxn modelId="{2230EA5C-7693-4891-A9EC-AA97C162C58F}" type="presParOf" srcId="{EB8EFEBD-2FBF-4992-BC9D-2109A41D9D95}" destId="{BDE86563-C621-4B1C-85C1-1D75A3DC9166}" srcOrd="3" destOrd="0" presId="urn:microsoft.com/office/officeart/2018/2/layout/IconVerticalSolidList"/>
    <dgm:cxn modelId="{E8146D39-7160-4912-879D-B949CD462B57}" type="presParOf" srcId="{EB8EFEBD-2FBF-4992-BC9D-2109A41D9D95}" destId="{EC848D96-8689-4AF4-8754-E490FBF6BC20}" srcOrd="4" destOrd="0" presId="urn:microsoft.com/office/officeart/2018/2/layout/IconVerticalSolidList"/>
    <dgm:cxn modelId="{2B35475C-3723-464D-A986-01A819E37C93}" type="presParOf" srcId="{EC848D96-8689-4AF4-8754-E490FBF6BC20}" destId="{60D4B5C0-3041-44C3-B58B-EDE328BAAE28}" srcOrd="0" destOrd="0" presId="urn:microsoft.com/office/officeart/2018/2/layout/IconVerticalSolidList"/>
    <dgm:cxn modelId="{A3908271-26DE-4E31-A5DE-02CB6866679F}" type="presParOf" srcId="{EC848D96-8689-4AF4-8754-E490FBF6BC20}" destId="{1FD35A07-8333-4830-B9A9-AD736E4D4FEC}" srcOrd="1" destOrd="0" presId="urn:microsoft.com/office/officeart/2018/2/layout/IconVerticalSolidList"/>
    <dgm:cxn modelId="{C5121B55-8D39-4C46-BC14-D7E324E2B5D6}" type="presParOf" srcId="{EC848D96-8689-4AF4-8754-E490FBF6BC20}" destId="{CD56DF57-3F84-498E-8CC1-1F0ABEECF6C5}" srcOrd="2" destOrd="0" presId="urn:microsoft.com/office/officeart/2018/2/layout/IconVerticalSolidList"/>
    <dgm:cxn modelId="{2454C92D-0BBE-4EE4-9678-2C798470DB71}" type="presParOf" srcId="{EC848D96-8689-4AF4-8754-E490FBF6BC20}" destId="{A49283AD-C845-4554-8D69-405400B22E0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17FF90DB-7833-4366-A2D4-20AB6C1B2EE5}">
      <dgm:prSet/>
      <dgm:spPr/>
      <dgm:t>
        <a:bodyPr/>
        <a:lstStyle/>
        <a:p>
          <a:r>
            <a:rPr lang="en-GB" dirty="0"/>
            <a:t>Suction pressure/saturated suction temp:</a:t>
          </a:r>
        </a:p>
        <a:p>
          <a:r>
            <a:rPr lang="en-GB" dirty="0"/>
            <a:t> -28ºC to -40ºC SST</a:t>
          </a:r>
          <a:endParaRPr lang="en-US" dirty="0"/>
        </a:p>
      </dgm:t>
    </dgm:pt>
    <dgm:pt modelId="{FD612282-CDA3-4D2A-9AA1-250A35849782}" type="parTrans" cxnId="{8A2367D4-293E-45FD-9F55-FD1C442CC4C8}">
      <dgm:prSet/>
      <dgm:spPr/>
      <dgm:t>
        <a:bodyPr/>
        <a:lstStyle/>
        <a:p>
          <a:endParaRPr lang="en-US"/>
        </a:p>
      </dgm:t>
    </dgm:pt>
    <dgm:pt modelId="{EBA736AC-B5D9-4299-AE36-2E2CFD423E7D}" type="sibTrans" cxnId="{8A2367D4-293E-45FD-9F55-FD1C442CC4C8}">
      <dgm:prSet/>
      <dgm:spPr/>
      <dgm:t>
        <a:bodyPr/>
        <a:lstStyle/>
        <a:p>
          <a:endParaRPr lang="en-US"/>
        </a:p>
      </dgm:t>
    </dgm:pt>
    <dgm:pt modelId="{1E80E24F-AC92-4137-823E-01301810CABE}">
      <dgm:prSet/>
      <dgm:spPr/>
      <dgm:t>
        <a:bodyPr/>
        <a:lstStyle/>
        <a:p>
          <a:r>
            <a:rPr lang="en-GB" dirty="0"/>
            <a:t>Superheat: </a:t>
          </a:r>
        </a:p>
        <a:p>
          <a:r>
            <a:rPr lang="en-GB" dirty="0"/>
            <a:t>4-8 K at evaporator outlet</a:t>
          </a:r>
          <a:endParaRPr lang="en-US" dirty="0"/>
        </a:p>
      </dgm:t>
    </dgm:pt>
    <dgm:pt modelId="{44DD103C-9AF7-4A7C-AD6B-BEA15AAACD31}" type="parTrans" cxnId="{EEF66A01-FF93-4F32-B318-AACFB495A4B3}">
      <dgm:prSet/>
      <dgm:spPr/>
      <dgm:t>
        <a:bodyPr/>
        <a:lstStyle/>
        <a:p>
          <a:endParaRPr lang="en-US"/>
        </a:p>
      </dgm:t>
    </dgm:pt>
    <dgm:pt modelId="{A3BC6570-0B07-4C74-9C3D-379D1572DB69}" type="sibTrans" cxnId="{EEF66A01-FF93-4F32-B318-AACFB495A4B3}">
      <dgm:prSet/>
      <dgm:spPr/>
      <dgm:t>
        <a:bodyPr/>
        <a:lstStyle/>
        <a:p>
          <a:endParaRPr lang="en-US"/>
        </a:p>
      </dgm:t>
    </dgm:pt>
    <dgm:pt modelId="{5491B700-6E79-448E-B0A5-8BBD6B53B920}">
      <dgm:prSet/>
      <dgm:spPr/>
      <dgm:t>
        <a:bodyPr/>
        <a:lstStyle/>
        <a:p>
          <a:r>
            <a:rPr lang="en-GB" dirty="0"/>
            <a:t>Subcooling: </a:t>
          </a:r>
        </a:p>
        <a:p>
          <a:r>
            <a:rPr lang="en-GB" dirty="0"/>
            <a:t>Sufficient to avoid flash gas at expansion valve</a:t>
          </a:r>
          <a:endParaRPr lang="en-US" dirty="0"/>
        </a:p>
      </dgm:t>
    </dgm:pt>
    <dgm:pt modelId="{B52AB279-BDA9-4A2C-9322-EF10FF9B4049}" type="parTrans" cxnId="{11D55555-50D9-4897-AE82-90524476FFC9}">
      <dgm:prSet/>
      <dgm:spPr/>
      <dgm:t>
        <a:bodyPr/>
        <a:lstStyle/>
        <a:p>
          <a:endParaRPr lang="en-US"/>
        </a:p>
      </dgm:t>
    </dgm:pt>
    <dgm:pt modelId="{5A3F5ED5-CDC7-4810-B57B-2DE01D89957D}" type="sibTrans" cxnId="{11D55555-50D9-4897-AE82-90524476FFC9}">
      <dgm:prSet/>
      <dgm:spPr/>
      <dgm:t>
        <a:bodyPr/>
        <a:lstStyle/>
        <a:p>
          <a:endParaRPr lang="en-US"/>
        </a:p>
      </dgm:t>
    </dgm:pt>
    <dgm:pt modelId="{935C4DE2-FB79-4BC4-BE96-F863E77FB65B}">
      <dgm:prSet/>
      <dgm:spPr/>
      <dgm:t>
        <a:bodyPr/>
        <a:lstStyle/>
        <a:p>
          <a:r>
            <a:rPr lang="en-GB" dirty="0"/>
            <a:t>Running currents:</a:t>
          </a:r>
        </a:p>
        <a:p>
          <a:r>
            <a:rPr lang="en-GB" dirty="0"/>
            <a:t> Close to FLC at design load</a:t>
          </a:r>
          <a:endParaRPr lang="en-US" dirty="0"/>
        </a:p>
      </dgm:t>
    </dgm:pt>
    <dgm:pt modelId="{FDF8F6F0-0D22-4D5B-AC2E-FC90635BCE40}" type="parTrans" cxnId="{9413723E-6683-4229-B790-1D2245E02D95}">
      <dgm:prSet/>
      <dgm:spPr/>
      <dgm:t>
        <a:bodyPr/>
        <a:lstStyle/>
        <a:p>
          <a:endParaRPr lang="en-US"/>
        </a:p>
      </dgm:t>
    </dgm:pt>
    <dgm:pt modelId="{F0BB06BE-8AAD-4F39-AABD-FB5F4333B0FB}" type="sibTrans" cxnId="{9413723E-6683-4229-B790-1D2245E02D95}">
      <dgm:prSet/>
      <dgm:spPr/>
      <dgm:t>
        <a:bodyPr/>
        <a:lstStyle/>
        <a:p>
          <a:endParaRPr lang="en-US"/>
        </a:p>
      </dgm:t>
    </dgm:pt>
    <dgm:pt modelId="{93B0E75D-3522-4657-A93A-210E3A61CC21}">
      <dgm:prSet/>
      <dgm:spPr/>
      <dgm:t>
        <a:bodyPr/>
        <a:lstStyle/>
        <a:p>
          <a:r>
            <a:rPr lang="en-GB"/>
            <a:t>Discharge pressure/saturated discharge temp: </a:t>
          </a:r>
        </a:p>
        <a:p>
          <a:r>
            <a:rPr lang="en-GB"/>
            <a:t>30ºC - 40ºC (ambient dependent)</a:t>
          </a:r>
          <a:endParaRPr lang="en-US"/>
        </a:p>
      </dgm:t>
    </dgm:pt>
    <dgm:pt modelId="{1E91EB19-3FDA-46D9-BEB3-50B51F6B1060}" type="sibTrans" cxnId="{D5F5D403-FFCA-4534-AE90-ABA458E2FFA9}">
      <dgm:prSet/>
      <dgm:spPr/>
      <dgm:t>
        <a:bodyPr/>
        <a:lstStyle/>
        <a:p>
          <a:endParaRPr lang="en-US"/>
        </a:p>
      </dgm:t>
    </dgm:pt>
    <dgm:pt modelId="{B0BA0BD9-0DE8-4AD8-BE2D-3586259EF852}" type="parTrans" cxnId="{D5F5D403-FFCA-4534-AE90-ABA458E2FFA9}">
      <dgm:prSet/>
      <dgm:spPr/>
      <dgm:t>
        <a:bodyPr/>
        <a:lstStyle/>
        <a:p>
          <a:endParaRPr lang="en-US"/>
        </a:p>
      </dgm:t>
    </dgm:pt>
    <dgm:pt modelId="{633FE5A4-5E8A-4DCD-A9AC-A9B139872EAE}" type="pres">
      <dgm:prSet presAssocID="{807B0525-5E42-4620-A1A0-13A8D93CA965}" presName="diagram" presStyleCnt="0">
        <dgm:presLayoutVars>
          <dgm:dir/>
          <dgm:resizeHandles val="exact"/>
        </dgm:presLayoutVars>
      </dgm:prSet>
      <dgm:spPr/>
    </dgm:pt>
    <dgm:pt modelId="{522B9718-EFA5-44AC-AA27-3958E3951656}" type="pres">
      <dgm:prSet presAssocID="{17FF90DB-7833-4366-A2D4-20AB6C1B2EE5}" presName="node" presStyleLbl="node1" presStyleIdx="0" presStyleCnt="5">
        <dgm:presLayoutVars>
          <dgm:bulletEnabled val="1"/>
        </dgm:presLayoutVars>
      </dgm:prSet>
      <dgm:spPr/>
    </dgm:pt>
    <dgm:pt modelId="{4FBDB9A9-7A23-462C-9A9C-5648C958230D}" type="pres">
      <dgm:prSet presAssocID="{EBA736AC-B5D9-4299-AE36-2E2CFD423E7D}" presName="sibTrans" presStyleCnt="0"/>
      <dgm:spPr/>
    </dgm:pt>
    <dgm:pt modelId="{8EE69836-35E3-44AC-937C-FF12A4ED2E3D}" type="pres">
      <dgm:prSet presAssocID="{93B0E75D-3522-4657-A93A-210E3A61CC21}" presName="node" presStyleLbl="node1" presStyleIdx="1" presStyleCnt="5">
        <dgm:presLayoutVars>
          <dgm:bulletEnabled val="1"/>
        </dgm:presLayoutVars>
      </dgm:prSet>
      <dgm:spPr/>
    </dgm:pt>
    <dgm:pt modelId="{BC7A79DE-9CDF-4721-927B-F7330BD5D7D6}" type="pres">
      <dgm:prSet presAssocID="{1E91EB19-3FDA-46D9-BEB3-50B51F6B1060}" presName="sibTrans" presStyleCnt="0"/>
      <dgm:spPr/>
    </dgm:pt>
    <dgm:pt modelId="{C1F3E9C4-BAC0-45C2-A78C-96F15042CD05}" type="pres">
      <dgm:prSet presAssocID="{1E80E24F-AC92-4137-823E-01301810CABE}" presName="node" presStyleLbl="node1" presStyleIdx="2" presStyleCnt="5">
        <dgm:presLayoutVars>
          <dgm:bulletEnabled val="1"/>
        </dgm:presLayoutVars>
      </dgm:prSet>
      <dgm:spPr/>
    </dgm:pt>
    <dgm:pt modelId="{089EF487-E98A-4509-8902-AFA786F635FB}" type="pres">
      <dgm:prSet presAssocID="{A3BC6570-0B07-4C74-9C3D-379D1572DB69}" presName="sibTrans" presStyleCnt="0"/>
      <dgm:spPr/>
    </dgm:pt>
    <dgm:pt modelId="{7D7FFA6A-A3F2-4B10-A25A-F218921508B2}" type="pres">
      <dgm:prSet presAssocID="{5491B700-6E79-448E-B0A5-8BBD6B53B920}" presName="node" presStyleLbl="node1" presStyleIdx="3" presStyleCnt="5">
        <dgm:presLayoutVars>
          <dgm:bulletEnabled val="1"/>
        </dgm:presLayoutVars>
      </dgm:prSet>
      <dgm:spPr/>
    </dgm:pt>
    <dgm:pt modelId="{04455635-CFD2-48A8-A249-A3F478C5B8F8}" type="pres">
      <dgm:prSet presAssocID="{5A3F5ED5-CDC7-4810-B57B-2DE01D89957D}" presName="sibTrans" presStyleCnt="0"/>
      <dgm:spPr/>
    </dgm:pt>
    <dgm:pt modelId="{F4DABE6F-74E9-4FBB-A368-6F44DDE15B66}" type="pres">
      <dgm:prSet presAssocID="{935C4DE2-FB79-4BC4-BE96-F863E77FB65B}" presName="node" presStyleLbl="node1" presStyleIdx="4" presStyleCnt="5">
        <dgm:presLayoutVars>
          <dgm:bulletEnabled val="1"/>
        </dgm:presLayoutVars>
      </dgm:prSet>
      <dgm:spPr/>
    </dgm:pt>
  </dgm:ptLst>
  <dgm:cxnLst>
    <dgm:cxn modelId="{486A1D00-D6A5-4FA8-B3BA-8DCCEAEE04FB}" type="presOf" srcId="{807B0525-5E42-4620-A1A0-13A8D93CA965}" destId="{633FE5A4-5E8A-4DCD-A9AC-A9B139872EAE}" srcOrd="0" destOrd="0" presId="urn:microsoft.com/office/officeart/2005/8/layout/default"/>
    <dgm:cxn modelId="{EEF66A01-FF93-4F32-B318-AACFB495A4B3}" srcId="{807B0525-5E42-4620-A1A0-13A8D93CA965}" destId="{1E80E24F-AC92-4137-823E-01301810CABE}" srcOrd="2" destOrd="0" parTransId="{44DD103C-9AF7-4A7C-AD6B-BEA15AAACD31}" sibTransId="{A3BC6570-0B07-4C74-9C3D-379D1572DB69}"/>
    <dgm:cxn modelId="{D5F5D403-FFCA-4534-AE90-ABA458E2FFA9}" srcId="{807B0525-5E42-4620-A1A0-13A8D93CA965}" destId="{93B0E75D-3522-4657-A93A-210E3A61CC21}" srcOrd="1" destOrd="0" parTransId="{B0BA0BD9-0DE8-4AD8-BE2D-3586259EF852}" sibTransId="{1E91EB19-3FDA-46D9-BEB3-50B51F6B1060}"/>
    <dgm:cxn modelId="{98C61613-3585-4A94-BE5C-6B0EF688262E}" type="presOf" srcId="{1E80E24F-AC92-4137-823E-01301810CABE}" destId="{C1F3E9C4-BAC0-45C2-A78C-96F15042CD05}" srcOrd="0" destOrd="0" presId="urn:microsoft.com/office/officeart/2005/8/layout/default"/>
    <dgm:cxn modelId="{E081C425-3F8E-43C8-84A1-1CB7C0E7B148}" type="presOf" srcId="{17FF90DB-7833-4366-A2D4-20AB6C1B2EE5}" destId="{522B9718-EFA5-44AC-AA27-3958E3951656}" srcOrd="0" destOrd="0" presId="urn:microsoft.com/office/officeart/2005/8/layout/default"/>
    <dgm:cxn modelId="{9413723E-6683-4229-B790-1D2245E02D95}" srcId="{807B0525-5E42-4620-A1A0-13A8D93CA965}" destId="{935C4DE2-FB79-4BC4-BE96-F863E77FB65B}" srcOrd="4" destOrd="0" parTransId="{FDF8F6F0-0D22-4D5B-AC2E-FC90635BCE40}" sibTransId="{F0BB06BE-8AAD-4F39-AABD-FB5F4333B0FB}"/>
    <dgm:cxn modelId="{29FE0349-7F48-4C72-ACB9-81CEF101D668}" type="presOf" srcId="{935C4DE2-FB79-4BC4-BE96-F863E77FB65B}" destId="{F4DABE6F-74E9-4FBB-A368-6F44DDE15B66}" srcOrd="0" destOrd="0" presId="urn:microsoft.com/office/officeart/2005/8/layout/default"/>
    <dgm:cxn modelId="{11D55555-50D9-4897-AE82-90524476FFC9}" srcId="{807B0525-5E42-4620-A1A0-13A8D93CA965}" destId="{5491B700-6E79-448E-B0A5-8BBD6B53B920}" srcOrd="3" destOrd="0" parTransId="{B52AB279-BDA9-4A2C-9322-EF10FF9B4049}" sibTransId="{5A3F5ED5-CDC7-4810-B57B-2DE01D89957D}"/>
    <dgm:cxn modelId="{66805290-5550-4CAE-ADBE-CAF57E9010A8}" type="presOf" srcId="{5491B700-6E79-448E-B0A5-8BBD6B53B920}" destId="{7D7FFA6A-A3F2-4B10-A25A-F218921508B2}" srcOrd="0" destOrd="0" presId="urn:microsoft.com/office/officeart/2005/8/layout/default"/>
    <dgm:cxn modelId="{5D2C0BBF-F6BE-48BD-A6D4-3328266D046C}" type="presOf" srcId="{93B0E75D-3522-4657-A93A-210E3A61CC21}" destId="{8EE69836-35E3-44AC-937C-FF12A4ED2E3D}" srcOrd="0" destOrd="0" presId="urn:microsoft.com/office/officeart/2005/8/layout/default"/>
    <dgm:cxn modelId="{8A2367D4-293E-45FD-9F55-FD1C442CC4C8}" srcId="{807B0525-5E42-4620-A1A0-13A8D93CA965}" destId="{17FF90DB-7833-4366-A2D4-20AB6C1B2EE5}" srcOrd="0" destOrd="0" parTransId="{FD612282-CDA3-4D2A-9AA1-250A35849782}" sibTransId="{EBA736AC-B5D9-4299-AE36-2E2CFD423E7D}"/>
    <dgm:cxn modelId="{810C2602-3953-45C6-8811-B21621C637EE}" type="presParOf" srcId="{633FE5A4-5E8A-4DCD-A9AC-A9B139872EAE}" destId="{522B9718-EFA5-44AC-AA27-3958E3951656}" srcOrd="0" destOrd="0" presId="urn:microsoft.com/office/officeart/2005/8/layout/default"/>
    <dgm:cxn modelId="{258F5F57-21FA-438C-A38E-A046024851E3}" type="presParOf" srcId="{633FE5A4-5E8A-4DCD-A9AC-A9B139872EAE}" destId="{4FBDB9A9-7A23-462C-9A9C-5648C958230D}" srcOrd="1" destOrd="0" presId="urn:microsoft.com/office/officeart/2005/8/layout/default"/>
    <dgm:cxn modelId="{38C29B43-498F-4347-A284-62C19B8D6031}" type="presParOf" srcId="{633FE5A4-5E8A-4DCD-A9AC-A9B139872EAE}" destId="{8EE69836-35E3-44AC-937C-FF12A4ED2E3D}" srcOrd="2" destOrd="0" presId="urn:microsoft.com/office/officeart/2005/8/layout/default"/>
    <dgm:cxn modelId="{1420DFB4-173E-4546-9995-91F875E25A6F}" type="presParOf" srcId="{633FE5A4-5E8A-4DCD-A9AC-A9B139872EAE}" destId="{BC7A79DE-9CDF-4721-927B-F7330BD5D7D6}" srcOrd="3" destOrd="0" presId="urn:microsoft.com/office/officeart/2005/8/layout/default"/>
    <dgm:cxn modelId="{4F626A29-5012-4892-87C9-A58D9A7D0780}" type="presParOf" srcId="{633FE5A4-5E8A-4DCD-A9AC-A9B139872EAE}" destId="{C1F3E9C4-BAC0-45C2-A78C-96F15042CD05}" srcOrd="4" destOrd="0" presId="urn:microsoft.com/office/officeart/2005/8/layout/default"/>
    <dgm:cxn modelId="{2CC0AFA1-4DA7-4EAC-B91B-9E9E2372592A}" type="presParOf" srcId="{633FE5A4-5E8A-4DCD-A9AC-A9B139872EAE}" destId="{089EF487-E98A-4509-8902-AFA786F635FB}" srcOrd="5" destOrd="0" presId="urn:microsoft.com/office/officeart/2005/8/layout/default"/>
    <dgm:cxn modelId="{CB691CA3-2A89-4BF3-B9CE-81F9E9C38557}" type="presParOf" srcId="{633FE5A4-5E8A-4DCD-A9AC-A9B139872EAE}" destId="{7D7FFA6A-A3F2-4B10-A25A-F218921508B2}" srcOrd="6" destOrd="0" presId="urn:microsoft.com/office/officeart/2005/8/layout/default"/>
    <dgm:cxn modelId="{7FAF0D77-E67C-4389-A613-F338BDF7C6C5}" type="presParOf" srcId="{633FE5A4-5E8A-4DCD-A9AC-A9B139872EAE}" destId="{04455635-CFD2-48A8-A249-A3F478C5B8F8}" srcOrd="7" destOrd="0" presId="urn:microsoft.com/office/officeart/2005/8/layout/default"/>
    <dgm:cxn modelId="{1F1424B9-337B-497D-BF79-E8B32E12B247}" type="presParOf" srcId="{633FE5A4-5E8A-4DCD-A9AC-A9B139872EAE}" destId="{F4DABE6F-74E9-4FBB-A368-6F44DDE15B6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07B0525-5E42-4620-A1A0-13A8D93CA96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935C4DE2-FB79-4BC4-BE96-F863E77FB65B}">
      <dgm:prSet custT="1"/>
      <dgm:spPr/>
      <dgm:t>
        <a:bodyPr/>
        <a:lstStyle/>
        <a:p>
          <a:r>
            <a:rPr lang="en-GB" sz="3200" dirty="0"/>
            <a:t>Industrial</a:t>
          </a:r>
        </a:p>
        <a:p>
          <a:r>
            <a:rPr lang="en-GB" sz="3200" dirty="0"/>
            <a:t>NH₃ or CO₂</a:t>
          </a:r>
          <a:endParaRPr lang="en-US" sz="3200" dirty="0"/>
        </a:p>
      </dgm:t>
    </dgm:pt>
    <dgm:pt modelId="{FDF8F6F0-0D22-4D5B-AC2E-FC90635BCE40}" type="parTrans" cxnId="{9413723E-6683-4229-B790-1D2245E02D95}">
      <dgm:prSet/>
      <dgm:spPr/>
      <dgm:t>
        <a:bodyPr/>
        <a:lstStyle/>
        <a:p>
          <a:endParaRPr lang="en-US"/>
        </a:p>
      </dgm:t>
    </dgm:pt>
    <dgm:pt modelId="{F0BB06BE-8AAD-4F39-AABD-FB5F4333B0FB}" type="sibTrans" cxnId="{9413723E-6683-4229-B790-1D2245E02D95}">
      <dgm:prSet/>
      <dgm:spPr/>
      <dgm:t>
        <a:bodyPr/>
        <a:lstStyle/>
        <a:p>
          <a:endParaRPr lang="en-US"/>
        </a:p>
      </dgm:t>
    </dgm:pt>
    <dgm:pt modelId="{93B0E75D-3522-4657-A93A-210E3A61CC21}">
      <dgm:prSet custT="1"/>
      <dgm:spPr/>
      <dgm:t>
        <a:bodyPr/>
        <a:lstStyle/>
        <a:p>
          <a:r>
            <a:rPr lang="en-GB" sz="3200" dirty="0"/>
            <a:t>Commercial</a:t>
          </a:r>
        </a:p>
        <a:p>
          <a:r>
            <a:rPr lang="en-GB" sz="3200" dirty="0"/>
            <a:t>HFO / HFC  </a:t>
          </a:r>
          <a:endParaRPr lang="en-US" sz="3200" dirty="0"/>
        </a:p>
      </dgm:t>
    </dgm:pt>
    <dgm:pt modelId="{1E91EB19-3FDA-46D9-BEB3-50B51F6B1060}" type="sibTrans" cxnId="{D5F5D403-FFCA-4534-AE90-ABA458E2FFA9}">
      <dgm:prSet/>
      <dgm:spPr/>
      <dgm:t>
        <a:bodyPr/>
        <a:lstStyle/>
        <a:p>
          <a:endParaRPr lang="en-US"/>
        </a:p>
      </dgm:t>
    </dgm:pt>
    <dgm:pt modelId="{B0BA0BD9-0DE8-4AD8-BE2D-3586259EF852}" type="parTrans" cxnId="{D5F5D403-FFCA-4534-AE90-ABA458E2FFA9}">
      <dgm:prSet/>
      <dgm:spPr/>
      <dgm:t>
        <a:bodyPr/>
        <a:lstStyle/>
        <a:p>
          <a:endParaRPr lang="en-US"/>
        </a:p>
      </dgm:t>
    </dgm:pt>
    <dgm:pt modelId="{CA905B28-1D81-4287-8709-20EFAAB38047}" type="pres">
      <dgm:prSet presAssocID="{807B0525-5E42-4620-A1A0-13A8D93CA965}" presName="diagram" presStyleCnt="0">
        <dgm:presLayoutVars>
          <dgm:dir/>
          <dgm:resizeHandles val="exact"/>
        </dgm:presLayoutVars>
      </dgm:prSet>
      <dgm:spPr/>
    </dgm:pt>
    <dgm:pt modelId="{13489F46-5C8F-4498-B985-9724D31603D8}" type="pres">
      <dgm:prSet presAssocID="{93B0E75D-3522-4657-A93A-210E3A61CC21}" presName="node" presStyleLbl="node1" presStyleIdx="0" presStyleCnt="2">
        <dgm:presLayoutVars>
          <dgm:bulletEnabled val="1"/>
        </dgm:presLayoutVars>
      </dgm:prSet>
      <dgm:spPr/>
    </dgm:pt>
    <dgm:pt modelId="{7E471842-275A-4C81-A947-280079DB9693}" type="pres">
      <dgm:prSet presAssocID="{1E91EB19-3FDA-46D9-BEB3-50B51F6B1060}" presName="sibTrans" presStyleCnt="0"/>
      <dgm:spPr/>
    </dgm:pt>
    <dgm:pt modelId="{5E7CAE89-CCA8-45AB-AE1B-85354D8820FC}" type="pres">
      <dgm:prSet presAssocID="{935C4DE2-FB79-4BC4-BE96-F863E77FB65B}" presName="node" presStyleLbl="node1" presStyleIdx="1" presStyleCnt="2">
        <dgm:presLayoutVars>
          <dgm:bulletEnabled val="1"/>
        </dgm:presLayoutVars>
      </dgm:prSet>
      <dgm:spPr/>
    </dgm:pt>
  </dgm:ptLst>
  <dgm:cxnLst>
    <dgm:cxn modelId="{D5F5D403-FFCA-4534-AE90-ABA458E2FFA9}" srcId="{807B0525-5E42-4620-A1A0-13A8D93CA965}" destId="{93B0E75D-3522-4657-A93A-210E3A61CC21}" srcOrd="0" destOrd="0" parTransId="{B0BA0BD9-0DE8-4AD8-BE2D-3586259EF852}" sibTransId="{1E91EB19-3FDA-46D9-BEB3-50B51F6B1060}"/>
    <dgm:cxn modelId="{3FD3610B-4343-4A0F-A7A5-3809DDB2AC27}" type="presOf" srcId="{93B0E75D-3522-4657-A93A-210E3A61CC21}" destId="{13489F46-5C8F-4498-B985-9724D31603D8}" srcOrd="0" destOrd="0" presId="urn:microsoft.com/office/officeart/2005/8/layout/default"/>
    <dgm:cxn modelId="{B6D4643A-B54D-4B91-B555-7D2CE594BBE0}" type="presOf" srcId="{807B0525-5E42-4620-A1A0-13A8D93CA965}" destId="{CA905B28-1D81-4287-8709-20EFAAB38047}" srcOrd="0" destOrd="0" presId="urn:microsoft.com/office/officeart/2005/8/layout/default"/>
    <dgm:cxn modelId="{9413723E-6683-4229-B790-1D2245E02D95}" srcId="{807B0525-5E42-4620-A1A0-13A8D93CA965}" destId="{935C4DE2-FB79-4BC4-BE96-F863E77FB65B}" srcOrd="1" destOrd="0" parTransId="{FDF8F6F0-0D22-4D5B-AC2E-FC90635BCE40}" sibTransId="{F0BB06BE-8AAD-4F39-AABD-FB5F4333B0FB}"/>
    <dgm:cxn modelId="{BA967041-EFD9-45BD-9C93-0A81D83C4841}" type="presOf" srcId="{935C4DE2-FB79-4BC4-BE96-F863E77FB65B}" destId="{5E7CAE89-CCA8-45AB-AE1B-85354D8820FC}" srcOrd="0" destOrd="0" presId="urn:microsoft.com/office/officeart/2005/8/layout/default"/>
    <dgm:cxn modelId="{5C6B9310-B0EF-4B0F-A0CA-E90968C4DB31}" type="presParOf" srcId="{CA905B28-1D81-4287-8709-20EFAAB38047}" destId="{13489F46-5C8F-4498-B985-9724D31603D8}" srcOrd="0" destOrd="0" presId="urn:microsoft.com/office/officeart/2005/8/layout/default"/>
    <dgm:cxn modelId="{610BBB19-94F3-4DD9-93F9-5E3FEA0EE165}" type="presParOf" srcId="{CA905B28-1D81-4287-8709-20EFAAB38047}" destId="{7E471842-275A-4C81-A947-280079DB9693}" srcOrd="1" destOrd="0" presId="urn:microsoft.com/office/officeart/2005/8/layout/default"/>
    <dgm:cxn modelId="{429C385A-AEBE-47B9-8AD4-F1F3E2AC6288}" type="presParOf" srcId="{CA905B28-1D81-4287-8709-20EFAAB38047}" destId="{5E7CAE89-CCA8-45AB-AE1B-85354D8820FC}"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ADBE1EC-4714-41F0-87EF-9747535FFAA2}"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8153F356-A5CB-41EC-80BF-64DA772415C5}">
      <dgm:prSet custT="1"/>
      <dgm:spPr/>
      <dgm:t>
        <a:bodyPr/>
        <a:lstStyle/>
        <a:p>
          <a:pPr>
            <a:lnSpc>
              <a:spcPct val="100000"/>
            </a:lnSpc>
          </a:pPr>
          <a:r>
            <a:rPr lang="en-US" sz="1600" dirty="0"/>
            <a:t>Although the speed of freezing requires a large amount of energy usage over a short period it reduces extended operation and product wastage. Energy efficiency is increased over the long term.</a:t>
          </a:r>
        </a:p>
      </dgm:t>
    </dgm:pt>
    <dgm:pt modelId="{CE13E2AF-B57E-43A2-9388-3739FD1E9D93}" type="parTrans" cxnId="{A2627DD2-889E-4CCE-B2A3-3CE781D4D37F}">
      <dgm:prSet/>
      <dgm:spPr/>
      <dgm:t>
        <a:bodyPr/>
        <a:lstStyle/>
        <a:p>
          <a:endParaRPr lang="en-US" sz="1600"/>
        </a:p>
      </dgm:t>
    </dgm:pt>
    <dgm:pt modelId="{44362451-03FE-4E2B-8739-882A395C1898}" type="sibTrans" cxnId="{A2627DD2-889E-4CCE-B2A3-3CE781D4D37F}">
      <dgm:prSet/>
      <dgm:spPr/>
      <dgm:t>
        <a:bodyPr/>
        <a:lstStyle/>
        <a:p>
          <a:endParaRPr lang="en-US" sz="1600"/>
        </a:p>
      </dgm:t>
    </dgm:pt>
    <dgm:pt modelId="{B211134B-42EC-45E6-AEAA-40071B3C0C66}">
      <dgm:prSet custT="1"/>
      <dgm:spPr/>
      <dgm:t>
        <a:bodyPr/>
        <a:lstStyle/>
        <a:p>
          <a:pPr>
            <a:lnSpc>
              <a:spcPct val="100000"/>
            </a:lnSpc>
          </a:pPr>
          <a:r>
            <a:rPr lang="en-GB" sz="1600" dirty="0"/>
            <a:t>Extends standard shelf life. </a:t>
          </a:r>
          <a:r>
            <a:rPr lang="en-US" sz="1600" dirty="0"/>
            <a:t>Freezing halts bacterial and microbial growth but does not stop it.</a:t>
          </a:r>
          <a:endParaRPr lang="en-GB" sz="1600" dirty="0"/>
        </a:p>
      </dgm:t>
    </dgm:pt>
    <dgm:pt modelId="{5DE2CAFF-CE1E-4A76-9AFE-C2E0F4327207}" type="parTrans" cxnId="{C4592A96-BB15-4D3F-B77A-F0FB73952EE0}">
      <dgm:prSet/>
      <dgm:spPr/>
      <dgm:t>
        <a:bodyPr/>
        <a:lstStyle/>
        <a:p>
          <a:endParaRPr lang="en-GB" sz="1600"/>
        </a:p>
      </dgm:t>
    </dgm:pt>
    <dgm:pt modelId="{86EBFC0E-A108-4578-A18B-6F97CD015A48}" type="sibTrans" cxnId="{C4592A96-BB15-4D3F-B77A-F0FB73952EE0}">
      <dgm:prSet/>
      <dgm:spPr/>
      <dgm:t>
        <a:bodyPr/>
        <a:lstStyle/>
        <a:p>
          <a:endParaRPr lang="en-GB" sz="1600"/>
        </a:p>
      </dgm:t>
    </dgm:pt>
    <dgm:pt modelId="{63CF94DA-43E7-4738-B674-219C4E0774C3}">
      <dgm:prSet custT="1"/>
      <dgm:spPr/>
      <dgm:t>
        <a:bodyPr/>
        <a:lstStyle/>
        <a:p>
          <a:pPr>
            <a:lnSpc>
              <a:spcPct val="100000"/>
            </a:lnSpc>
          </a:pPr>
          <a:r>
            <a:rPr lang="en-US" sz="1600" dirty="0"/>
            <a:t>The speed of freezing prevents large ice crystals forming so is ideal for delicate products. </a:t>
          </a:r>
          <a:endParaRPr lang="en-GB" sz="1600" dirty="0"/>
        </a:p>
      </dgm:t>
    </dgm:pt>
    <dgm:pt modelId="{697A1727-4C02-49E2-B258-884D395F876B}" type="parTrans" cxnId="{33CD381E-376C-48F3-A822-06E9241B5114}">
      <dgm:prSet/>
      <dgm:spPr/>
      <dgm:t>
        <a:bodyPr/>
        <a:lstStyle/>
        <a:p>
          <a:endParaRPr lang="en-GB" sz="1600"/>
        </a:p>
      </dgm:t>
    </dgm:pt>
    <dgm:pt modelId="{B4AAEE5E-E8CD-49C4-962D-037B5D661501}" type="sibTrans" cxnId="{33CD381E-376C-48F3-A822-06E9241B5114}">
      <dgm:prSet/>
      <dgm:spPr/>
      <dgm:t>
        <a:bodyPr/>
        <a:lstStyle/>
        <a:p>
          <a:endParaRPr lang="en-GB" sz="1600"/>
        </a:p>
      </dgm:t>
    </dgm:pt>
    <dgm:pt modelId="{F84B2B6E-2D90-4137-92B7-CDAAAEE31F08}">
      <dgm:prSet custT="1"/>
      <dgm:spPr/>
      <dgm:t>
        <a:bodyPr/>
        <a:lstStyle/>
        <a:p>
          <a:pPr>
            <a:lnSpc>
              <a:spcPct val="100000"/>
            </a:lnSpc>
          </a:pPr>
          <a:r>
            <a:rPr lang="en-US" sz="1600" dirty="0"/>
            <a:t>The increased speed of the freezing duration preserves products at peak quality for longer.</a:t>
          </a:r>
          <a:endParaRPr lang="en-GB" sz="1600" dirty="0"/>
        </a:p>
      </dgm:t>
    </dgm:pt>
    <dgm:pt modelId="{A06AAFBF-031D-4F89-8230-2FFB41F6F40F}" type="parTrans" cxnId="{26452F9B-BA03-4FFF-B4DC-3579A25CF41F}">
      <dgm:prSet/>
      <dgm:spPr/>
      <dgm:t>
        <a:bodyPr/>
        <a:lstStyle/>
        <a:p>
          <a:endParaRPr lang="en-GB" sz="1600"/>
        </a:p>
      </dgm:t>
    </dgm:pt>
    <dgm:pt modelId="{C9E7B98A-63F5-4ADD-87F9-058991DC7365}" type="sibTrans" cxnId="{26452F9B-BA03-4FFF-B4DC-3579A25CF41F}">
      <dgm:prSet/>
      <dgm:spPr/>
      <dgm:t>
        <a:bodyPr/>
        <a:lstStyle/>
        <a:p>
          <a:endParaRPr lang="en-GB" sz="1600"/>
        </a:p>
      </dgm:t>
    </dgm:pt>
    <dgm:pt modelId="{EB8EFEBD-2FBF-4992-BC9D-2109A41D9D95}" type="pres">
      <dgm:prSet presAssocID="{6ADBE1EC-4714-41F0-87EF-9747535FFAA2}" presName="root" presStyleCnt="0">
        <dgm:presLayoutVars>
          <dgm:dir/>
          <dgm:resizeHandles val="exact"/>
        </dgm:presLayoutVars>
      </dgm:prSet>
      <dgm:spPr/>
    </dgm:pt>
    <dgm:pt modelId="{EC848D96-8689-4AF4-8754-E490FBF6BC20}" type="pres">
      <dgm:prSet presAssocID="{8153F356-A5CB-41EC-80BF-64DA772415C5}" presName="compNode" presStyleCnt="0"/>
      <dgm:spPr/>
    </dgm:pt>
    <dgm:pt modelId="{60D4B5C0-3041-44C3-B58B-EDE328BAAE28}" type="pres">
      <dgm:prSet presAssocID="{8153F356-A5CB-41EC-80BF-64DA772415C5}" presName="bgRect" presStyleLbl="bgShp" presStyleIdx="0" presStyleCnt="4"/>
      <dgm:spPr>
        <a:effectLst/>
      </dgm:spPr>
    </dgm:pt>
    <dgm:pt modelId="{1FD35A07-8333-4830-B9A9-AD736E4D4FEC}" type="pres">
      <dgm:prSet presAssocID="{8153F356-A5CB-41EC-80BF-64DA772415C5}"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CD56DF57-3F84-498E-8CC1-1F0ABEECF6C5}" type="pres">
      <dgm:prSet presAssocID="{8153F356-A5CB-41EC-80BF-64DA772415C5}" presName="spaceRect" presStyleCnt="0"/>
      <dgm:spPr/>
    </dgm:pt>
    <dgm:pt modelId="{A49283AD-C845-4554-8D69-405400B22E05}" type="pres">
      <dgm:prSet presAssocID="{8153F356-A5CB-41EC-80BF-64DA772415C5}" presName="parTx" presStyleLbl="revTx" presStyleIdx="0" presStyleCnt="4">
        <dgm:presLayoutVars>
          <dgm:chMax val="0"/>
          <dgm:chPref val="0"/>
        </dgm:presLayoutVars>
      </dgm:prSet>
      <dgm:spPr/>
    </dgm:pt>
    <dgm:pt modelId="{15E76B7B-6BA6-4A03-8D64-D6F01EBD99C8}" type="pres">
      <dgm:prSet presAssocID="{44362451-03FE-4E2B-8739-882A395C1898}" presName="sibTrans" presStyleCnt="0"/>
      <dgm:spPr/>
    </dgm:pt>
    <dgm:pt modelId="{3A453C1A-EA45-4EEC-B63E-10A8CC0AD9E3}" type="pres">
      <dgm:prSet presAssocID="{63CF94DA-43E7-4738-B674-219C4E0774C3}" presName="compNode" presStyleCnt="0"/>
      <dgm:spPr/>
    </dgm:pt>
    <dgm:pt modelId="{1D82AA30-887C-46FC-A35D-54F14E10E56B}" type="pres">
      <dgm:prSet presAssocID="{63CF94DA-43E7-4738-B674-219C4E0774C3}" presName="bgRect" presStyleLbl="bgShp" presStyleIdx="1" presStyleCnt="4"/>
      <dgm:spPr>
        <a:effectLst/>
      </dgm:spPr>
    </dgm:pt>
    <dgm:pt modelId="{641546FB-0F9A-42F1-863F-269DF6AC8EF0}" type="pres">
      <dgm:prSet presAssocID="{63CF94DA-43E7-4738-B674-219C4E0774C3}" presName="iconRect" presStyleLbl="node1" presStyleIdx="1"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4383FEE1-8D4C-4D7C-A855-6D5D08F36450}" type="pres">
      <dgm:prSet presAssocID="{63CF94DA-43E7-4738-B674-219C4E0774C3}" presName="spaceRect" presStyleCnt="0"/>
      <dgm:spPr/>
    </dgm:pt>
    <dgm:pt modelId="{EF9AD7AA-096C-4342-9E7B-99240C550A56}" type="pres">
      <dgm:prSet presAssocID="{63CF94DA-43E7-4738-B674-219C4E0774C3}" presName="parTx" presStyleLbl="revTx" presStyleIdx="1" presStyleCnt="4">
        <dgm:presLayoutVars>
          <dgm:chMax val="0"/>
          <dgm:chPref val="0"/>
        </dgm:presLayoutVars>
      </dgm:prSet>
      <dgm:spPr/>
    </dgm:pt>
    <dgm:pt modelId="{EE3410A9-F0FC-4A80-B140-633DBDC92BD6}" type="pres">
      <dgm:prSet presAssocID="{B4AAEE5E-E8CD-49C4-962D-037B5D661501}" presName="sibTrans" presStyleCnt="0"/>
      <dgm:spPr/>
    </dgm:pt>
    <dgm:pt modelId="{5449FFDF-DD7D-41B1-A139-2F6F5F028142}" type="pres">
      <dgm:prSet presAssocID="{F84B2B6E-2D90-4137-92B7-CDAAAEE31F08}" presName="compNode" presStyleCnt="0"/>
      <dgm:spPr/>
    </dgm:pt>
    <dgm:pt modelId="{6C38F401-E448-4C55-B39B-06FD6C05F824}" type="pres">
      <dgm:prSet presAssocID="{F84B2B6E-2D90-4137-92B7-CDAAAEE31F08}" presName="bgRect" presStyleLbl="bgShp" presStyleIdx="2" presStyleCnt="4"/>
      <dgm:spPr>
        <a:effectLst/>
      </dgm:spPr>
    </dgm:pt>
    <dgm:pt modelId="{16793447-232F-4429-B42D-508BA4FED36A}" type="pres">
      <dgm:prSet presAssocID="{F84B2B6E-2D90-4137-92B7-CDAAAEE31F08}" presName="iconRect" presStyleLbl="node1"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7EBCF743-A52A-46D2-9241-4BE4C608A236}" type="pres">
      <dgm:prSet presAssocID="{F84B2B6E-2D90-4137-92B7-CDAAAEE31F08}" presName="spaceRect" presStyleCnt="0"/>
      <dgm:spPr/>
    </dgm:pt>
    <dgm:pt modelId="{8157838C-BEB1-480D-9B81-6DF9C822BD87}" type="pres">
      <dgm:prSet presAssocID="{F84B2B6E-2D90-4137-92B7-CDAAAEE31F08}" presName="parTx" presStyleLbl="revTx" presStyleIdx="2" presStyleCnt="4">
        <dgm:presLayoutVars>
          <dgm:chMax val="0"/>
          <dgm:chPref val="0"/>
        </dgm:presLayoutVars>
      </dgm:prSet>
      <dgm:spPr/>
    </dgm:pt>
    <dgm:pt modelId="{525A58F5-CF94-4B12-B1ED-BF115D54BA2A}" type="pres">
      <dgm:prSet presAssocID="{C9E7B98A-63F5-4ADD-87F9-058991DC7365}" presName="sibTrans" presStyleCnt="0"/>
      <dgm:spPr/>
    </dgm:pt>
    <dgm:pt modelId="{42DE9580-F89A-401B-9D1D-888D94F1748B}" type="pres">
      <dgm:prSet presAssocID="{B211134B-42EC-45E6-AEAA-40071B3C0C66}" presName="compNode" presStyleCnt="0"/>
      <dgm:spPr/>
    </dgm:pt>
    <dgm:pt modelId="{BBDA1820-C226-4A0F-B011-EAC377EB4646}" type="pres">
      <dgm:prSet presAssocID="{B211134B-42EC-45E6-AEAA-40071B3C0C66}" presName="bgRect" presStyleLbl="bgShp" presStyleIdx="3" presStyleCnt="4"/>
      <dgm:spPr>
        <a:effectLst/>
      </dgm:spPr>
    </dgm:pt>
    <dgm:pt modelId="{E51D1B9F-FEA7-432C-ADAD-9B4058E40DFB}" type="pres">
      <dgm:prSet presAssocID="{B211134B-42EC-45E6-AEAA-40071B3C0C66}" presName="iconRect" presStyleLbl="node1" presStyleIdx="3"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adge Follow with solid fill"/>
        </a:ext>
      </dgm:extLst>
    </dgm:pt>
    <dgm:pt modelId="{531C122D-58F4-464E-B6D8-3B5108CC5D58}" type="pres">
      <dgm:prSet presAssocID="{B211134B-42EC-45E6-AEAA-40071B3C0C66}" presName="spaceRect" presStyleCnt="0"/>
      <dgm:spPr/>
    </dgm:pt>
    <dgm:pt modelId="{29512B13-6FE0-4DA2-A178-3D25B7727C7E}" type="pres">
      <dgm:prSet presAssocID="{B211134B-42EC-45E6-AEAA-40071B3C0C66}" presName="parTx" presStyleLbl="revTx" presStyleIdx="3" presStyleCnt="4">
        <dgm:presLayoutVars>
          <dgm:chMax val="0"/>
          <dgm:chPref val="0"/>
        </dgm:presLayoutVars>
      </dgm:prSet>
      <dgm:spPr/>
    </dgm:pt>
  </dgm:ptLst>
  <dgm:cxnLst>
    <dgm:cxn modelId="{33CD381E-376C-48F3-A822-06E9241B5114}" srcId="{6ADBE1EC-4714-41F0-87EF-9747535FFAA2}" destId="{63CF94DA-43E7-4738-B674-219C4E0774C3}" srcOrd="1" destOrd="0" parTransId="{697A1727-4C02-49E2-B258-884D395F876B}" sibTransId="{B4AAEE5E-E8CD-49C4-962D-037B5D661501}"/>
    <dgm:cxn modelId="{00737831-2596-4A8F-9E0C-38172D7F90E7}" type="presOf" srcId="{63CF94DA-43E7-4738-B674-219C4E0774C3}" destId="{EF9AD7AA-096C-4342-9E7B-99240C550A56}" srcOrd="0" destOrd="0" presId="urn:microsoft.com/office/officeart/2018/2/layout/IconVerticalSolidList"/>
    <dgm:cxn modelId="{E3ADD532-F37C-4005-8B4E-CE75C466F74D}" type="presOf" srcId="{8153F356-A5CB-41EC-80BF-64DA772415C5}" destId="{A49283AD-C845-4554-8D69-405400B22E05}" srcOrd="0" destOrd="0" presId="urn:microsoft.com/office/officeart/2018/2/layout/IconVerticalSolidList"/>
    <dgm:cxn modelId="{C4592A96-BB15-4D3F-B77A-F0FB73952EE0}" srcId="{6ADBE1EC-4714-41F0-87EF-9747535FFAA2}" destId="{B211134B-42EC-45E6-AEAA-40071B3C0C66}" srcOrd="3" destOrd="0" parTransId="{5DE2CAFF-CE1E-4A76-9AFE-C2E0F4327207}" sibTransId="{86EBFC0E-A108-4578-A18B-6F97CD015A48}"/>
    <dgm:cxn modelId="{26452F9B-BA03-4FFF-B4DC-3579A25CF41F}" srcId="{6ADBE1EC-4714-41F0-87EF-9747535FFAA2}" destId="{F84B2B6E-2D90-4137-92B7-CDAAAEE31F08}" srcOrd="2" destOrd="0" parTransId="{A06AAFBF-031D-4F89-8230-2FFB41F6F40F}" sibTransId="{C9E7B98A-63F5-4ADD-87F9-058991DC7365}"/>
    <dgm:cxn modelId="{A2627DD2-889E-4CCE-B2A3-3CE781D4D37F}" srcId="{6ADBE1EC-4714-41F0-87EF-9747535FFAA2}" destId="{8153F356-A5CB-41EC-80BF-64DA772415C5}" srcOrd="0" destOrd="0" parTransId="{CE13E2AF-B57E-43A2-9388-3739FD1E9D93}" sibTransId="{44362451-03FE-4E2B-8739-882A395C1898}"/>
    <dgm:cxn modelId="{C39EC2D3-75EC-422E-ADE2-8B53A4AB1974}" type="presOf" srcId="{F84B2B6E-2D90-4137-92B7-CDAAAEE31F08}" destId="{8157838C-BEB1-480D-9B81-6DF9C822BD87}" srcOrd="0" destOrd="0" presId="urn:microsoft.com/office/officeart/2018/2/layout/IconVerticalSolidList"/>
    <dgm:cxn modelId="{DD9CECF2-C8F9-4AC2-8957-6EF92CB16F50}" type="presOf" srcId="{6ADBE1EC-4714-41F0-87EF-9747535FFAA2}" destId="{EB8EFEBD-2FBF-4992-BC9D-2109A41D9D95}" srcOrd="0" destOrd="0" presId="urn:microsoft.com/office/officeart/2018/2/layout/IconVerticalSolidList"/>
    <dgm:cxn modelId="{C11806F4-D581-4182-AC47-EFC32E601669}" type="presOf" srcId="{B211134B-42EC-45E6-AEAA-40071B3C0C66}" destId="{29512B13-6FE0-4DA2-A178-3D25B7727C7E}" srcOrd="0" destOrd="0" presId="urn:microsoft.com/office/officeart/2018/2/layout/IconVerticalSolidList"/>
    <dgm:cxn modelId="{C863F8BB-82E6-4682-9444-E81D2F37B2E6}" type="presParOf" srcId="{EB8EFEBD-2FBF-4992-BC9D-2109A41D9D95}" destId="{EC848D96-8689-4AF4-8754-E490FBF6BC20}" srcOrd="0" destOrd="0" presId="urn:microsoft.com/office/officeart/2018/2/layout/IconVerticalSolidList"/>
    <dgm:cxn modelId="{676C5011-0BE3-4920-BAC6-38D6F7B3D573}" type="presParOf" srcId="{EC848D96-8689-4AF4-8754-E490FBF6BC20}" destId="{60D4B5C0-3041-44C3-B58B-EDE328BAAE28}" srcOrd="0" destOrd="0" presId="urn:microsoft.com/office/officeart/2018/2/layout/IconVerticalSolidList"/>
    <dgm:cxn modelId="{981E861E-33C9-4278-828F-641880CEB260}" type="presParOf" srcId="{EC848D96-8689-4AF4-8754-E490FBF6BC20}" destId="{1FD35A07-8333-4830-B9A9-AD736E4D4FEC}" srcOrd="1" destOrd="0" presId="urn:microsoft.com/office/officeart/2018/2/layout/IconVerticalSolidList"/>
    <dgm:cxn modelId="{3BB3F16E-CC6E-4EA7-A9CB-E607845F5FE6}" type="presParOf" srcId="{EC848D96-8689-4AF4-8754-E490FBF6BC20}" destId="{CD56DF57-3F84-498E-8CC1-1F0ABEECF6C5}" srcOrd="2" destOrd="0" presId="urn:microsoft.com/office/officeart/2018/2/layout/IconVerticalSolidList"/>
    <dgm:cxn modelId="{C79C20E8-C613-4372-BDD6-48EC2475FB39}" type="presParOf" srcId="{EC848D96-8689-4AF4-8754-E490FBF6BC20}" destId="{A49283AD-C845-4554-8D69-405400B22E05}" srcOrd="3" destOrd="0" presId="urn:microsoft.com/office/officeart/2018/2/layout/IconVerticalSolidList"/>
    <dgm:cxn modelId="{0E8BB156-60BE-45D7-BAC3-E766B5FE6287}" type="presParOf" srcId="{EB8EFEBD-2FBF-4992-BC9D-2109A41D9D95}" destId="{15E76B7B-6BA6-4A03-8D64-D6F01EBD99C8}" srcOrd="1" destOrd="0" presId="urn:microsoft.com/office/officeart/2018/2/layout/IconVerticalSolidList"/>
    <dgm:cxn modelId="{83BD922B-27D5-4F0A-8517-21D3D17F1058}" type="presParOf" srcId="{EB8EFEBD-2FBF-4992-BC9D-2109A41D9D95}" destId="{3A453C1A-EA45-4EEC-B63E-10A8CC0AD9E3}" srcOrd="2" destOrd="0" presId="urn:microsoft.com/office/officeart/2018/2/layout/IconVerticalSolidList"/>
    <dgm:cxn modelId="{9BC45066-9E43-4A9E-AA7C-1403BE146D8C}" type="presParOf" srcId="{3A453C1A-EA45-4EEC-B63E-10A8CC0AD9E3}" destId="{1D82AA30-887C-46FC-A35D-54F14E10E56B}" srcOrd="0" destOrd="0" presId="urn:microsoft.com/office/officeart/2018/2/layout/IconVerticalSolidList"/>
    <dgm:cxn modelId="{398F9E97-9569-4EFA-B053-B6F0A5FD3431}" type="presParOf" srcId="{3A453C1A-EA45-4EEC-B63E-10A8CC0AD9E3}" destId="{641546FB-0F9A-42F1-863F-269DF6AC8EF0}" srcOrd="1" destOrd="0" presId="urn:microsoft.com/office/officeart/2018/2/layout/IconVerticalSolidList"/>
    <dgm:cxn modelId="{57800349-D730-47D7-B2AC-3B1C6A7C7FD5}" type="presParOf" srcId="{3A453C1A-EA45-4EEC-B63E-10A8CC0AD9E3}" destId="{4383FEE1-8D4C-4D7C-A855-6D5D08F36450}" srcOrd="2" destOrd="0" presId="urn:microsoft.com/office/officeart/2018/2/layout/IconVerticalSolidList"/>
    <dgm:cxn modelId="{6F4DF33F-1A19-4D47-B9B7-9810BE5DFE63}" type="presParOf" srcId="{3A453C1A-EA45-4EEC-B63E-10A8CC0AD9E3}" destId="{EF9AD7AA-096C-4342-9E7B-99240C550A56}" srcOrd="3" destOrd="0" presId="urn:microsoft.com/office/officeart/2018/2/layout/IconVerticalSolidList"/>
    <dgm:cxn modelId="{7F409534-A010-41C4-8084-E585A17C7F4A}" type="presParOf" srcId="{EB8EFEBD-2FBF-4992-BC9D-2109A41D9D95}" destId="{EE3410A9-F0FC-4A80-B140-633DBDC92BD6}" srcOrd="3" destOrd="0" presId="urn:microsoft.com/office/officeart/2018/2/layout/IconVerticalSolidList"/>
    <dgm:cxn modelId="{E787420F-D7D6-489A-9F2C-8FD35327DA76}" type="presParOf" srcId="{EB8EFEBD-2FBF-4992-BC9D-2109A41D9D95}" destId="{5449FFDF-DD7D-41B1-A139-2F6F5F028142}" srcOrd="4" destOrd="0" presId="urn:microsoft.com/office/officeart/2018/2/layout/IconVerticalSolidList"/>
    <dgm:cxn modelId="{27656194-525A-4D34-AEB4-AFBC387B42E1}" type="presParOf" srcId="{5449FFDF-DD7D-41B1-A139-2F6F5F028142}" destId="{6C38F401-E448-4C55-B39B-06FD6C05F824}" srcOrd="0" destOrd="0" presId="urn:microsoft.com/office/officeart/2018/2/layout/IconVerticalSolidList"/>
    <dgm:cxn modelId="{43CEF7F3-0DFB-4DAC-8792-0E81AE439E9B}" type="presParOf" srcId="{5449FFDF-DD7D-41B1-A139-2F6F5F028142}" destId="{16793447-232F-4429-B42D-508BA4FED36A}" srcOrd="1" destOrd="0" presId="urn:microsoft.com/office/officeart/2018/2/layout/IconVerticalSolidList"/>
    <dgm:cxn modelId="{152DC31F-D51B-448C-B50A-48B507057805}" type="presParOf" srcId="{5449FFDF-DD7D-41B1-A139-2F6F5F028142}" destId="{7EBCF743-A52A-46D2-9241-4BE4C608A236}" srcOrd="2" destOrd="0" presId="urn:microsoft.com/office/officeart/2018/2/layout/IconVerticalSolidList"/>
    <dgm:cxn modelId="{359EE061-7720-4746-B8BB-BD6AA9A8622C}" type="presParOf" srcId="{5449FFDF-DD7D-41B1-A139-2F6F5F028142}" destId="{8157838C-BEB1-480D-9B81-6DF9C822BD87}" srcOrd="3" destOrd="0" presId="urn:microsoft.com/office/officeart/2018/2/layout/IconVerticalSolidList"/>
    <dgm:cxn modelId="{1F74F0EB-DEB0-4488-817E-A42AEC6EDE50}" type="presParOf" srcId="{EB8EFEBD-2FBF-4992-BC9D-2109A41D9D95}" destId="{525A58F5-CF94-4B12-B1ED-BF115D54BA2A}" srcOrd="5" destOrd="0" presId="urn:microsoft.com/office/officeart/2018/2/layout/IconVerticalSolidList"/>
    <dgm:cxn modelId="{30EED94E-4ACB-4F9F-97EA-B2C8D6DFBF9E}" type="presParOf" srcId="{EB8EFEBD-2FBF-4992-BC9D-2109A41D9D95}" destId="{42DE9580-F89A-401B-9D1D-888D94F1748B}" srcOrd="6" destOrd="0" presId="urn:microsoft.com/office/officeart/2018/2/layout/IconVerticalSolidList"/>
    <dgm:cxn modelId="{4E0F59EF-8D09-4326-8872-661534F2ADAE}" type="presParOf" srcId="{42DE9580-F89A-401B-9D1D-888D94F1748B}" destId="{BBDA1820-C226-4A0F-B011-EAC377EB4646}" srcOrd="0" destOrd="0" presId="urn:microsoft.com/office/officeart/2018/2/layout/IconVerticalSolidList"/>
    <dgm:cxn modelId="{8A67F2C6-0C6A-4859-9AE1-7774A1E6E49A}" type="presParOf" srcId="{42DE9580-F89A-401B-9D1D-888D94F1748B}" destId="{E51D1B9F-FEA7-432C-ADAD-9B4058E40DFB}" srcOrd="1" destOrd="0" presId="urn:microsoft.com/office/officeart/2018/2/layout/IconVerticalSolidList"/>
    <dgm:cxn modelId="{CCCFA038-6A4E-4831-9E96-0DDDD0FBD761}" type="presParOf" srcId="{42DE9580-F89A-401B-9D1D-888D94F1748B}" destId="{531C122D-58F4-464E-B6D8-3B5108CC5D58}" srcOrd="2" destOrd="0" presId="urn:microsoft.com/office/officeart/2018/2/layout/IconVerticalSolidList"/>
    <dgm:cxn modelId="{ECDD2790-DC98-4D0C-9DC5-817335ED4592}" type="presParOf" srcId="{42DE9580-F89A-401B-9D1D-888D94F1748B}" destId="{29512B13-6FE0-4DA2-A178-3D25B7727C7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6382D-AD71-4B73-8FC5-E5DA351BA1EA}">
      <dsp:nvSpPr>
        <dsp:cNvPr id="0" name=""/>
        <dsp:cNvSpPr/>
      </dsp:nvSpPr>
      <dsp:spPr>
        <a:xfrm>
          <a:off x="0" y="93785"/>
          <a:ext cx="11234951"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99FB874B-A2EF-4D1D-A9C8-89EC405A4E43}">
      <dsp:nvSpPr>
        <dsp:cNvPr id="0" name=""/>
        <dsp:cNvSpPr/>
      </dsp:nvSpPr>
      <dsp:spPr>
        <a:xfrm>
          <a:off x="263433" y="19766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CD348BB-1FEB-43A0-9094-BCDCBDD88E9A}">
      <dsp:nvSpPr>
        <dsp:cNvPr id="0" name=""/>
        <dsp:cNvSpPr/>
      </dsp:nvSpPr>
      <dsp:spPr>
        <a:xfrm>
          <a:off x="1005838" y="1718"/>
          <a:ext cx="10229112"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89000">
            <a:lnSpc>
              <a:spcPct val="100000"/>
            </a:lnSpc>
            <a:spcBef>
              <a:spcPct val="0"/>
            </a:spcBef>
            <a:spcAft>
              <a:spcPct val="35000"/>
            </a:spcAft>
            <a:buNone/>
          </a:pPr>
          <a:r>
            <a:rPr lang="en-US" sz="2000" kern="1200" dirty="0"/>
            <a:t>Blast chilling and Chilled storage are </a:t>
          </a:r>
          <a:r>
            <a:rPr lang="en-US" sz="2000" b="1" kern="1200" dirty="0"/>
            <a:t>not</a:t>
          </a:r>
          <a:r>
            <a:rPr lang="en-US" sz="2000" kern="1200" dirty="0"/>
            <a:t> the same thing.</a:t>
          </a:r>
        </a:p>
      </dsp:txBody>
      <dsp:txXfrm>
        <a:off x="1005838" y="1718"/>
        <a:ext cx="10229112" cy="870855"/>
      </dsp:txXfrm>
    </dsp:sp>
    <dsp:sp modelId="{60D4B5C0-3041-44C3-B58B-EDE328BAAE28}">
      <dsp:nvSpPr>
        <dsp:cNvPr id="0" name=""/>
        <dsp:cNvSpPr/>
      </dsp:nvSpPr>
      <dsp:spPr>
        <a:xfrm>
          <a:off x="0" y="1090287"/>
          <a:ext cx="11234951"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263433" y="1286230"/>
          <a:ext cx="478970" cy="4789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005838" y="1090287"/>
          <a:ext cx="10229112"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89000">
            <a:lnSpc>
              <a:spcPct val="100000"/>
            </a:lnSpc>
            <a:spcBef>
              <a:spcPct val="0"/>
            </a:spcBef>
            <a:spcAft>
              <a:spcPct val="35000"/>
            </a:spcAft>
            <a:buNone/>
          </a:pPr>
          <a:r>
            <a:rPr lang="en-US" sz="2000" kern="1200" dirty="0"/>
            <a:t>Blast chilling is used to bring a product temperature down rapidly, within 90mins.</a:t>
          </a:r>
        </a:p>
        <a:p>
          <a:pPr marL="0" lvl="0" indent="0" algn="l" defTabSz="889000">
            <a:lnSpc>
              <a:spcPct val="100000"/>
            </a:lnSpc>
            <a:spcBef>
              <a:spcPct val="0"/>
            </a:spcBef>
            <a:spcAft>
              <a:spcPct val="35000"/>
            </a:spcAft>
            <a:buNone/>
          </a:pPr>
          <a:r>
            <a:rPr lang="en-GB" sz="2000" kern="1200" dirty="0"/>
            <a:t>Bacteria multiplies fastest between </a:t>
          </a:r>
          <a:r>
            <a:rPr lang="en-US" sz="2000" b="0" kern="1200" dirty="0">
              <a:latin typeface="Arial" panose="020B0604020202020204" pitchFamily="34" charset="0"/>
              <a:cs typeface="Arial" panose="020B0604020202020204" pitchFamily="34" charset="0"/>
            </a:rPr>
            <a:t>8ºC – </a:t>
          </a:r>
          <a:r>
            <a:rPr lang="en-GB" sz="2000" b="0" kern="1200" dirty="0"/>
            <a:t>68</a:t>
          </a:r>
          <a:r>
            <a:rPr lang="en-US" sz="2000" b="0" kern="1200" dirty="0">
              <a:latin typeface="Arial" panose="020B0604020202020204" pitchFamily="34" charset="0"/>
              <a:cs typeface="Arial" panose="020B0604020202020204" pitchFamily="34" charset="0"/>
            </a:rPr>
            <a:t>ºC. </a:t>
          </a:r>
          <a:endParaRPr lang="en-US" sz="2000" b="0" kern="1200" dirty="0"/>
        </a:p>
      </dsp:txBody>
      <dsp:txXfrm>
        <a:off x="1005838" y="1090287"/>
        <a:ext cx="10229112" cy="870855"/>
      </dsp:txXfrm>
    </dsp:sp>
    <dsp:sp modelId="{92860AF8-FF7E-4F99-8DF1-4DD7AD792270}">
      <dsp:nvSpPr>
        <dsp:cNvPr id="0" name=""/>
        <dsp:cNvSpPr/>
      </dsp:nvSpPr>
      <dsp:spPr>
        <a:xfrm>
          <a:off x="0" y="2178856"/>
          <a:ext cx="11234951"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7E9CF5B-7D32-4BE9-BEF4-516646D6BE47}">
      <dsp:nvSpPr>
        <dsp:cNvPr id="0" name=""/>
        <dsp:cNvSpPr/>
      </dsp:nvSpPr>
      <dsp:spPr>
        <a:xfrm>
          <a:off x="263433" y="2374799"/>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4178499-1DE4-45A1-87F5-B9B5A1DE0789}">
      <dsp:nvSpPr>
        <dsp:cNvPr id="0" name=""/>
        <dsp:cNvSpPr/>
      </dsp:nvSpPr>
      <dsp:spPr>
        <a:xfrm>
          <a:off x="1005838" y="2178856"/>
          <a:ext cx="10229112"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89000">
            <a:lnSpc>
              <a:spcPct val="100000"/>
            </a:lnSpc>
            <a:spcBef>
              <a:spcPct val="0"/>
            </a:spcBef>
            <a:spcAft>
              <a:spcPct val="35000"/>
            </a:spcAft>
            <a:buNone/>
          </a:pPr>
          <a:r>
            <a:rPr lang="en-US" sz="2000" kern="1200" dirty="0"/>
            <a:t>Blast chillers are generally used in commercial kitchens and food processing facilities.  </a:t>
          </a:r>
        </a:p>
      </dsp:txBody>
      <dsp:txXfrm>
        <a:off x="1005838" y="2178856"/>
        <a:ext cx="10229112" cy="870855"/>
      </dsp:txXfrm>
    </dsp:sp>
    <dsp:sp modelId="{E0AB66E0-2AD3-49D1-AA43-DAE3546068D1}">
      <dsp:nvSpPr>
        <dsp:cNvPr id="0" name=""/>
        <dsp:cNvSpPr/>
      </dsp:nvSpPr>
      <dsp:spPr>
        <a:xfrm>
          <a:off x="0" y="3267426"/>
          <a:ext cx="11234951"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9ECE36D-A6F1-4D6A-805A-11B4AC526102}">
      <dsp:nvSpPr>
        <dsp:cNvPr id="0" name=""/>
        <dsp:cNvSpPr/>
      </dsp:nvSpPr>
      <dsp:spPr>
        <a:xfrm>
          <a:off x="263433" y="3463368"/>
          <a:ext cx="478970" cy="47897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96AD2B8-8263-4837-9FB9-24B1A3201942}">
      <dsp:nvSpPr>
        <dsp:cNvPr id="0" name=""/>
        <dsp:cNvSpPr/>
      </dsp:nvSpPr>
      <dsp:spPr>
        <a:xfrm>
          <a:off x="1005838" y="3267426"/>
          <a:ext cx="10229112"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89000">
            <a:lnSpc>
              <a:spcPct val="100000"/>
            </a:lnSpc>
            <a:spcBef>
              <a:spcPct val="0"/>
            </a:spcBef>
            <a:spcAft>
              <a:spcPct val="35000"/>
            </a:spcAft>
            <a:buNone/>
          </a:pPr>
          <a:r>
            <a:rPr lang="en-US" sz="2000" b="0" kern="1200" dirty="0">
              <a:latin typeface="Arial" panose="020B0604020202020204" pitchFamily="34" charset="0"/>
              <a:cs typeface="Arial" panose="020B0604020202020204" pitchFamily="34" charset="0"/>
            </a:rPr>
            <a:t>Once the temperature is below 5ºC then the product can be moved to chilled storage.</a:t>
          </a:r>
          <a:endParaRPr lang="en-GB" sz="2000" kern="1200" dirty="0"/>
        </a:p>
      </dsp:txBody>
      <dsp:txXfrm>
        <a:off x="1005838" y="3267426"/>
        <a:ext cx="10229112" cy="8708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D4B5C0-3041-44C3-B58B-EDE328BAAE28}">
      <dsp:nvSpPr>
        <dsp:cNvPr id="0" name=""/>
        <dsp:cNvSpPr/>
      </dsp:nvSpPr>
      <dsp:spPr>
        <a:xfrm>
          <a:off x="0" y="672749"/>
          <a:ext cx="11160000" cy="12420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375705" y="952199"/>
          <a:ext cx="683100" cy="68310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434510" y="672749"/>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1111250">
            <a:lnSpc>
              <a:spcPct val="100000"/>
            </a:lnSpc>
            <a:spcBef>
              <a:spcPct val="0"/>
            </a:spcBef>
            <a:spcAft>
              <a:spcPct val="35000"/>
            </a:spcAft>
            <a:buNone/>
          </a:pPr>
          <a:r>
            <a:rPr lang="en-US" sz="2500" kern="1200" dirty="0"/>
            <a:t>Increased initial costs over conventional freezing methods.</a:t>
          </a:r>
        </a:p>
      </dsp:txBody>
      <dsp:txXfrm>
        <a:off x="1434510" y="672749"/>
        <a:ext cx="9725489" cy="1242000"/>
      </dsp:txXfrm>
    </dsp:sp>
    <dsp:sp modelId="{1D82AA30-887C-46FC-A35D-54F14E10E56B}">
      <dsp:nvSpPr>
        <dsp:cNvPr id="0" name=""/>
        <dsp:cNvSpPr/>
      </dsp:nvSpPr>
      <dsp:spPr>
        <a:xfrm>
          <a:off x="0" y="2225250"/>
          <a:ext cx="11160000" cy="12420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41546FB-0F9A-42F1-863F-269DF6AC8EF0}">
      <dsp:nvSpPr>
        <dsp:cNvPr id="0" name=""/>
        <dsp:cNvSpPr/>
      </dsp:nvSpPr>
      <dsp:spPr>
        <a:xfrm>
          <a:off x="375705" y="2504700"/>
          <a:ext cx="683100" cy="68310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F9AD7AA-096C-4342-9E7B-99240C550A56}">
      <dsp:nvSpPr>
        <dsp:cNvPr id="0" name=""/>
        <dsp:cNvSpPr/>
      </dsp:nvSpPr>
      <dsp:spPr>
        <a:xfrm>
          <a:off x="1434510" y="2225250"/>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1111250">
            <a:lnSpc>
              <a:spcPct val="100000"/>
            </a:lnSpc>
            <a:spcBef>
              <a:spcPct val="0"/>
            </a:spcBef>
            <a:spcAft>
              <a:spcPct val="35000"/>
            </a:spcAft>
            <a:buNone/>
          </a:pPr>
          <a:r>
            <a:rPr lang="en-US" sz="2500" kern="1200" dirty="0"/>
            <a:t>Larger footprint required, reducing production area. </a:t>
          </a:r>
          <a:endParaRPr lang="en-GB" sz="2500" kern="1200" dirty="0"/>
        </a:p>
      </dsp:txBody>
      <dsp:txXfrm>
        <a:off x="1434510" y="2225250"/>
        <a:ext cx="9725489" cy="1242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6382D-AD71-4B73-8FC5-E5DA351BA1EA}">
      <dsp:nvSpPr>
        <dsp:cNvPr id="0" name=""/>
        <dsp:cNvSpPr/>
      </dsp:nvSpPr>
      <dsp:spPr>
        <a:xfrm>
          <a:off x="0" y="50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9FB874B-A2EF-4D1D-A9C8-89EC405A4E43}">
      <dsp:nvSpPr>
        <dsp:cNvPr id="0" name=""/>
        <dsp:cNvSpPr/>
      </dsp:nvSpPr>
      <dsp:spPr>
        <a:xfrm>
          <a:off x="357726" y="266583"/>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CD348BB-1FEB-43A0-9094-BCDCBDD88E9A}">
      <dsp:nvSpPr>
        <dsp:cNvPr id="0" name=""/>
        <dsp:cNvSpPr/>
      </dsp:nvSpPr>
      <dsp:spPr>
        <a:xfrm>
          <a:off x="1365866" y="50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US" sz="2500" kern="1200" dirty="0"/>
            <a:t>Pharmaceuticals</a:t>
          </a:r>
        </a:p>
      </dsp:txBody>
      <dsp:txXfrm>
        <a:off x="1365866" y="505"/>
        <a:ext cx="9794133" cy="1182568"/>
      </dsp:txXfrm>
    </dsp:sp>
    <dsp:sp modelId="{BFA1D07A-F291-457C-9B36-95CDD630AC7E}">
      <dsp:nvSpPr>
        <dsp:cNvPr id="0" name=""/>
        <dsp:cNvSpPr/>
      </dsp:nvSpPr>
      <dsp:spPr>
        <a:xfrm>
          <a:off x="0" y="147871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DD75CEB-1315-44F8-A4BF-BA72609AED6E}">
      <dsp:nvSpPr>
        <dsp:cNvPr id="0" name=""/>
        <dsp:cNvSpPr/>
      </dsp:nvSpPr>
      <dsp:spPr>
        <a:xfrm>
          <a:off x="357726" y="1744793"/>
          <a:ext cx="650412" cy="65041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728B7F-08AD-47EA-9B4C-CB97EA4F95F0}">
      <dsp:nvSpPr>
        <dsp:cNvPr id="0" name=""/>
        <dsp:cNvSpPr/>
      </dsp:nvSpPr>
      <dsp:spPr>
        <a:xfrm>
          <a:off x="1365866" y="147871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US" sz="2500" b="0" kern="1200" dirty="0"/>
            <a:t>Industrial food production </a:t>
          </a:r>
        </a:p>
      </dsp:txBody>
      <dsp:txXfrm>
        <a:off x="1365866" y="1478715"/>
        <a:ext cx="9794133" cy="1182568"/>
      </dsp:txXfrm>
    </dsp:sp>
    <dsp:sp modelId="{F3C687EA-012B-48EF-805F-0390D8F1C8CF}">
      <dsp:nvSpPr>
        <dsp:cNvPr id="0" name=""/>
        <dsp:cNvSpPr/>
      </dsp:nvSpPr>
      <dsp:spPr>
        <a:xfrm>
          <a:off x="0" y="2957431"/>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0FADDCC-F634-47E3-AD5D-D6C7C8701F8B}">
      <dsp:nvSpPr>
        <dsp:cNvPr id="0" name=""/>
        <dsp:cNvSpPr/>
      </dsp:nvSpPr>
      <dsp:spPr>
        <a:xfrm>
          <a:off x="357726" y="3223004"/>
          <a:ext cx="650412" cy="65041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FC5522B-BA98-4092-BEFA-707C197D0ADD}">
      <dsp:nvSpPr>
        <dsp:cNvPr id="0" name=""/>
        <dsp:cNvSpPr/>
      </dsp:nvSpPr>
      <dsp:spPr>
        <a:xfrm>
          <a:off x="1365866" y="2956926"/>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GB" sz="2500" kern="1200" dirty="0"/>
            <a:t>Restaurants </a:t>
          </a:r>
        </a:p>
      </dsp:txBody>
      <dsp:txXfrm>
        <a:off x="1365866" y="2956926"/>
        <a:ext cx="9794133" cy="118256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BC2126-CCC1-4C46-A94E-B548782A3CCA}">
      <dsp:nvSpPr>
        <dsp:cNvPr id="0" name=""/>
        <dsp:cNvSpPr/>
      </dsp:nvSpPr>
      <dsp:spPr>
        <a:xfrm>
          <a:off x="0" y="70199"/>
          <a:ext cx="9756707" cy="9523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Air blast individual quick freezing (IQF)</a:t>
          </a:r>
        </a:p>
        <a:p>
          <a:pPr marL="0" lvl="0" indent="0" algn="ctr" defTabSz="977900">
            <a:lnSpc>
              <a:spcPct val="90000"/>
            </a:lnSpc>
            <a:spcBef>
              <a:spcPct val="0"/>
            </a:spcBef>
            <a:spcAft>
              <a:spcPct val="35000"/>
            </a:spcAft>
            <a:buNone/>
          </a:pPr>
          <a:r>
            <a:rPr lang="en-GB" sz="2200" kern="1200" dirty="0"/>
            <a:t> often called ‘flash freezing’. </a:t>
          </a:r>
          <a:endParaRPr lang="en-US" sz="2200" kern="1200" dirty="0"/>
        </a:p>
      </dsp:txBody>
      <dsp:txXfrm>
        <a:off x="46491" y="116690"/>
        <a:ext cx="9663725" cy="859398"/>
      </dsp:txXfrm>
    </dsp:sp>
    <dsp:sp modelId="{DA0B6823-1306-46F4-85DE-7464180B407B}">
      <dsp:nvSpPr>
        <dsp:cNvPr id="0" name=""/>
        <dsp:cNvSpPr/>
      </dsp:nvSpPr>
      <dsp:spPr>
        <a:xfrm>
          <a:off x="0" y="1085939"/>
          <a:ext cx="9756707" cy="9523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IQF Tunnels. </a:t>
          </a:r>
          <a:endParaRPr lang="en-US" sz="2200" kern="1200" dirty="0"/>
        </a:p>
      </dsp:txBody>
      <dsp:txXfrm>
        <a:off x="46491" y="1132430"/>
        <a:ext cx="9663725" cy="859398"/>
      </dsp:txXfrm>
    </dsp:sp>
    <dsp:sp modelId="{86539409-AF9C-4284-95FE-6175E3360C7B}">
      <dsp:nvSpPr>
        <dsp:cNvPr id="0" name=""/>
        <dsp:cNvSpPr/>
      </dsp:nvSpPr>
      <dsp:spPr>
        <a:xfrm>
          <a:off x="0" y="2084375"/>
          <a:ext cx="9756707" cy="9523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Spiral blast freezers (belt freezing) + fluidised </a:t>
          </a:r>
          <a:r>
            <a:rPr lang="en-GB" sz="2200" kern="1200"/>
            <a:t>bed freezing. </a:t>
          </a:r>
          <a:endParaRPr lang="en-US" sz="2200" kern="1200" dirty="0"/>
        </a:p>
      </dsp:txBody>
      <dsp:txXfrm>
        <a:off x="46491" y="2130866"/>
        <a:ext cx="9663725" cy="859398"/>
      </dsp:txXfrm>
    </dsp:sp>
    <dsp:sp modelId="{468690AC-D5EE-41E8-B6BC-41700204A988}">
      <dsp:nvSpPr>
        <dsp:cNvPr id="0" name=""/>
        <dsp:cNvSpPr/>
      </dsp:nvSpPr>
      <dsp:spPr>
        <a:xfrm>
          <a:off x="0" y="3117420"/>
          <a:ext cx="9756707" cy="9523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Plate freezing, Immersion freezing - brine freezing and cryogenic freezing.</a:t>
          </a:r>
        </a:p>
      </dsp:txBody>
      <dsp:txXfrm>
        <a:off x="46491" y="3163911"/>
        <a:ext cx="9663725" cy="85939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7C4BD-687B-441A-A64D-63F53CCCB9C4}">
      <dsp:nvSpPr>
        <dsp:cNvPr id="0" name=""/>
        <dsp:cNvSpPr/>
      </dsp:nvSpPr>
      <dsp:spPr>
        <a:xfrm>
          <a:off x="0" y="3116397"/>
          <a:ext cx="9360212" cy="1022871"/>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a:t>The product is then passed through either a tunnel IQF, spiral IQF or a fluidized bed IQF.</a:t>
          </a:r>
          <a:endParaRPr lang="en-US" sz="2200" kern="1200"/>
        </a:p>
      </dsp:txBody>
      <dsp:txXfrm>
        <a:off x="0" y="3116397"/>
        <a:ext cx="9360212" cy="1022871"/>
      </dsp:txXfrm>
    </dsp:sp>
    <dsp:sp modelId="{59AEF2F4-1E07-4EA0-8165-54CE66505DAE}">
      <dsp:nvSpPr>
        <dsp:cNvPr id="0" name=""/>
        <dsp:cNvSpPr/>
      </dsp:nvSpPr>
      <dsp:spPr>
        <a:xfrm rot="10800000">
          <a:off x="0" y="1558564"/>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Product is first prepared, washed, trimmed, sized, and moisture controlled using air, to ensure uniform freezing.</a:t>
          </a:r>
          <a:endParaRPr lang="en-US" sz="2200" kern="1200" dirty="0"/>
        </a:p>
      </dsp:txBody>
      <dsp:txXfrm rot="10800000">
        <a:off x="0" y="1558564"/>
        <a:ext cx="9360212" cy="1022202"/>
      </dsp:txXfrm>
    </dsp:sp>
    <dsp:sp modelId="{23712FA9-B646-481C-AC46-6BA94086046F}">
      <dsp:nvSpPr>
        <dsp:cNvPr id="0" name=""/>
        <dsp:cNvSpPr/>
      </dsp:nvSpPr>
      <dsp:spPr>
        <a:xfrm rot="10800000">
          <a:off x="0" y="731"/>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a:t>The success of the individual quick-freezing method relies on the speed and separation of each piece of product; each item is individually frozen. </a:t>
          </a:r>
        </a:p>
      </dsp:txBody>
      <dsp:txXfrm rot="10800000">
        <a:off x="0" y="731"/>
        <a:ext cx="9360212" cy="102220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9D26D8-8B4C-42B4-8B56-EBD156DE0A95}">
      <dsp:nvSpPr>
        <dsp:cNvPr id="0" name=""/>
        <dsp:cNvSpPr/>
      </dsp:nvSpPr>
      <dsp:spPr>
        <a:xfrm>
          <a:off x="0" y="50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55D5694-5C75-4E83-812B-E12F8188E778}">
      <dsp:nvSpPr>
        <dsp:cNvPr id="0" name=""/>
        <dsp:cNvSpPr/>
      </dsp:nvSpPr>
      <dsp:spPr>
        <a:xfrm flipV="1">
          <a:off x="357726" y="266583"/>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C17FEE3-41CD-41D4-8AD0-97ECAC87C845}">
      <dsp:nvSpPr>
        <dsp:cNvPr id="0" name=""/>
        <dsp:cNvSpPr/>
      </dsp:nvSpPr>
      <dsp:spPr>
        <a:xfrm>
          <a:off x="1365866" y="50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GB" sz="2500" kern="1200" dirty="0"/>
            <a:t>Air at very low temperatures (-40</a:t>
          </a:r>
          <a:r>
            <a:rPr lang="en-US" sz="2500" kern="1200" dirty="0">
              <a:latin typeface="Arial" panose="020B0604020202020204" pitchFamily="34" charset="0"/>
            </a:rPr>
            <a:t>º</a:t>
          </a:r>
          <a:r>
            <a:rPr lang="en-US" sz="2500" kern="1200" dirty="0"/>
            <a:t>C)</a:t>
          </a:r>
          <a:r>
            <a:rPr lang="en-GB" sz="2500" kern="1200" dirty="0"/>
            <a:t> is circulated at high speeds up to 3m/s.</a:t>
          </a:r>
          <a:endParaRPr lang="en-US" sz="2500" kern="1200" dirty="0"/>
        </a:p>
      </dsp:txBody>
      <dsp:txXfrm>
        <a:off x="1365866" y="505"/>
        <a:ext cx="9794133" cy="1182568"/>
      </dsp:txXfrm>
    </dsp:sp>
    <dsp:sp modelId="{3EAE82CA-927A-415B-9A01-AF1501022F83}">
      <dsp:nvSpPr>
        <dsp:cNvPr id="0" name=""/>
        <dsp:cNvSpPr/>
      </dsp:nvSpPr>
      <dsp:spPr>
        <a:xfrm>
          <a:off x="0" y="147871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0D51E4E-F45C-42D1-94FE-7313656B8F2C}">
      <dsp:nvSpPr>
        <dsp:cNvPr id="0" name=""/>
        <dsp:cNvSpPr/>
      </dsp:nvSpPr>
      <dsp:spPr>
        <a:xfrm>
          <a:off x="357726" y="1744793"/>
          <a:ext cx="650412" cy="65041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2EA1261-0712-4FC6-B1E8-233ABB07856D}">
      <dsp:nvSpPr>
        <dsp:cNvPr id="0" name=""/>
        <dsp:cNvSpPr/>
      </dsp:nvSpPr>
      <dsp:spPr>
        <a:xfrm>
          <a:off x="1365866" y="147871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GB" sz="2500" kern="1200" dirty="0"/>
            <a:t>Ensuring that freezing through the critical -1</a:t>
          </a:r>
          <a:r>
            <a:rPr lang="en-US" sz="2500" kern="1200" dirty="0">
              <a:latin typeface="Arial" panose="020B0604020202020204" pitchFamily="34" charset="0"/>
            </a:rPr>
            <a:t>º</a:t>
          </a:r>
          <a:r>
            <a:rPr lang="en-US" sz="2500" kern="1200" dirty="0"/>
            <a:t>C to -4</a:t>
          </a:r>
          <a:r>
            <a:rPr lang="en-US" sz="2500" kern="1200" dirty="0">
              <a:latin typeface="Arial" panose="020B0604020202020204" pitchFamily="34" charset="0"/>
            </a:rPr>
            <a:t>º</a:t>
          </a:r>
          <a:r>
            <a:rPr lang="en-US" sz="2500" kern="1200" dirty="0"/>
            <a:t>C range is quick. </a:t>
          </a:r>
          <a:endParaRPr lang="en-GB" sz="2500" kern="1200" dirty="0"/>
        </a:p>
      </dsp:txBody>
      <dsp:txXfrm>
        <a:off x="1365866" y="1478715"/>
        <a:ext cx="9794133" cy="1182568"/>
      </dsp:txXfrm>
    </dsp:sp>
    <dsp:sp modelId="{B1C8835E-748F-45FC-AF60-ECECD3F5B756}">
      <dsp:nvSpPr>
        <dsp:cNvPr id="0" name=""/>
        <dsp:cNvSpPr/>
      </dsp:nvSpPr>
      <dsp:spPr>
        <a:xfrm>
          <a:off x="0" y="2956926"/>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F41B7DC-B0F3-4BB5-9E3C-C22B3D53C72A}">
      <dsp:nvSpPr>
        <dsp:cNvPr id="0" name=""/>
        <dsp:cNvSpPr/>
      </dsp:nvSpPr>
      <dsp:spPr>
        <a:xfrm>
          <a:off x="357726" y="3223004"/>
          <a:ext cx="650412" cy="65041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287E8EF-FF91-40B2-93F3-786D5588A6F8}">
      <dsp:nvSpPr>
        <dsp:cNvPr id="0" name=""/>
        <dsp:cNvSpPr/>
      </dsp:nvSpPr>
      <dsp:spPr>
        <a:xfrm>
          <a:off x="1365866" y="2956926"/>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US" sz="2500" kern="1200" dirty="0"/>
            <a:t>Prevents large ice crystals forming and so preserves the quality of the product. </a:t>
          </a:r>
          <a:endParaRPr lang="en-GB" sz="2500" kern="1200" dirty="0"/>
        </a:p>
      </dsp:txBody>
      <dsp:txXfrm>
        <a:off x="1365866" y="2956926"/>
        <a:ext cx="9794133" cy="118256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9D26D8-8B4C-42B4-8B56-EBD156DE0A95}">
      <dsp:nvSpPr>
        <dsp:cNvPr id="0" name=""/>
        <dsp:cNvSpPr/>
      </dsp:nvSpPr>
      <dsp:spPr>
        <a:xfrm>
          <a:off x="0" y="3738"/>
          <a:ext cx="11160000" cy="8436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55D5694-5C75-4E83-812B-E12F8188E778}">
      <dsp:nvSpPr>
        <dsp:cNvPr id="0" name=""/>
        <dsp:cNvSpPr/>
      </dsp:nvSpPr>
      <dsp:spPr>
        <a:xfrm flipV="1">
          <a:off x="255201" y="193557"/>
          <a:ext cx="464456" cy="46400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C17FEE3-41CD-41D4-8AD0-97ECAC87C845}">
      <dsp:nvSpPr>
        <dsp:cNvPr id="0" name=""/>
        <dsp:cNvSpPr/>
      </dsp:nvSpPr>
      <dsp:spPr>
        <a:xfrm>
          <a:off x="974859" y="3738"/>
          <a:ext cx="10170127" cy="8700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076" tIns="92076" rIns="92076" bIns="92076" numCol="1" spcCol="1270" anchor="ctr" anchorCtr="0">
          <a:noAutofit/>
        </a:bodyPr>
        <a:lstStyle/>
        <a:p>
          <a:pPr marL="0" lvl="0" indent="0" algn="l" defTabSz="711200">
            <a:lnSpc>
              <a:spcPct val="100000"/>
            </a:lnSpc>
            <a:spcBef>
              <a:spcPct val="0"/>
            </a:spcBef>
            <a:spcAft>
              <a:spcPct val="35000"/>
            </a:spcAft>
            <a:buNone/>
          </a:pPr>
          <a:r>
            <a:rPr lang="en-GB" sz="1600" kern="1200" dirty="0"/>
            <a:t>A spiral IQF employs a conveyor belt system that is constructed in a vertical spiral tower configuration, the conveyor belt wrapping around a central drive tower. Allowing high volume production due to the compact footprint. </a:t>
          </a:r>
          <a:endParaRPr lang="en-US" sz="1600" kern="1200" dirty="0"/>
        </a:p>
      </dsp:txBody>
      <dsp:txXfrm>
        <a:off x="974859" y="3738"/>
        <a:ext cx="10170127" cy="870005"/>
      </dsp:txXfrm>
    </dsp:sp>
    <dsp:sp modelId="{CD015CB1-369B-48D6-8685-4B2EA917B8FD}">
      <dsp:nvSpPr>
        <dsp:cNvPr id="0" name=""/>
        <dsp:cNvSpPr/>
      </dsp:nvSpPr>
      <dsp:spPr>
        <a:xfrm>
          <a:off x="0" y="1091244"/>
          <a:ext cx="11160000" cy="8436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59493FC-DFA3-46ED-BAF9-72866AC9C37A}">
      <dsp:nvSpPr>
        <dsp:cNvPr id="0" name=""/>
        <dsp:cNvSpPr/>
      </dsp:nvSpPr>
      <dsp:spPr>
        <a:xfrm flipV="1">
          <a:off x="255201" y="1281063"/>
          <a:ext cx="464456" cy="46400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863EAEC9-A08A-4AD0-8E6E-F75C92243C97}">
      <dsp:nvSpPr>
        <dsp:cNvPr id="0" name=""/>
        <dsp:cNvSpPr/>
      </dsp:nvSpPr>
      <dsp:spPr>
        <a:xfrm>
          <a:off x="974859" y="1091244"/>
          <a:ext cx="10170127" cy="8700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076" tIns="92076" rIns="92076" bIns="92076" numCol="1" spcCol="1270" anchor="ctr" anchorCtr="0">
          <a:noAutofit/>
        </a:bodyPr>
        <a:lstStyle/>
        <a:p>
          <a:pPr marL="0" lvl="0" indent="0" algn="l" defTabSz="711200">
            <a:lnSpc>
              <a:spcPct val="100000"/>
            </a:lnSpc>
            <a:spcBef>
              <a:spcPct val="0"/>
            </a:spcBef>
            <a:spcAft>
              <a:spcPct val="35000"/>
            </a:spcAft>
            <a:buNone/>
          </a:pPr>
          <a:r>
            <a:rPr lang="en-GB" sz="1600" kern="1200" dirty="0"/>
            <a:t>Can be single or double spiral configuration.</a:t>
          </a:r>
        </a:p>
      </dsp:txBody>
      <dsp:txXfrm>
        <a:off x="974859" y="1091244"/>
        <a:ext cx="10170127" cy="870005"/>
      </dsp:txXfrm>
    </dsp:sp>
    <dsp:sp modelId="{7DE091A9-4F0D-4A6E-A6EF-1F7297ECC3A7}">
      <dsp:nvSpPr>
        <dsp:cNvPr id="0" name=""/>
        <dsp:cNvSpPr/>
      </dsp:nvSpPr>
      <dsp:spPr>
        <a:xfrm>
          <a:off x="0" y="2178750"/>
          <a:ext cx="11160000" cy="8436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15F8ED7-2465-4A7D-9B03-3DCECF0E51E7}">
      <dsp:nvSpPr>
        <dsp:cNvPr id="0" name=""/>
        <dsp:cNvSpPr/>
      </dsp:nvSpPr>
      <dsp:spPr>
        <a:xfrm>
          <a:off x="255201" y="2368569"/>
          <a:ext cx="464456" cy="46400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622147B-C2EA-49D2-9A92-3A9D798DF42A}">
      <dsp:nvSpPr>
        <dsp:cNvPr id="0" name=""/>
        <dsp:cNvSpPr/>
      </dsp:nvSpPr>
      <dsp:spPr>
        <a:xfrm>
          <a:off x="974859" y="2178750"/>
          <a:ext cx="10170127" cy="8700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076" tIns="92076" rIns="92076" bIns="92076" numCol="1" spcCol="1270" anchor="ctr" anchorCtr="0">
          <a:noAutofit/>
        </a:bodyPr>
        <a:lstStyle/>
        <a:p>
          <a:pPr marL="0" lvl="0" indent="0" algn="l" defTabSz="711200">
            <a:lnSpc>
              <a:spcPct val="100000"/>
            </a:lnSpc>
            <a:spcBef>
              <a:spcPct val="0"/>
            </a:spcBef>
            <a:spcAft>
              <a:spcPct val="35000"/>
            </a:spcAft>
            <a:buNone/>
          </a:pPr>
          <a:r>
            <a:rPr lang="en-GB" sz="1600" kern="1200" dirty="0"/>
            <a:t>Product enters at the bottom and exits at the top.</a:t>
          </a:r>
        </a:p>
      </dsp:txBody>
      <dsp:txXfrm>
        <a:off x="974859" y="2178750"/>
        <a:ext cx="10170127" cy="870005"/>
      </dsp:txXfrm>
    </dsp:sp>
    <dsp:sp modelId="{2ECE5E63-675C-4E00-9608-8DD27F043260}">
      <dsp:nvSpPr>
        <dsp:cNvPr id="0" name=""/>
        <dsp:cNvSpPr/>
      </dsp:nvSpPr>
      <dsp:spPr>
        <a:xfrm>
          <a:off x="0" y="3266256"/>
          <a:ext cx="11160000" cy="8436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8A5AE98-D216-4AFC-BC65-2528126EF057}">
      <dsp:nvSpPr>
        <dsp:cNvPr id="0" name=""/>
        <dsp:cNvSpPr/>
      </dsp:nvSpPr>
      <dsp:spPr>
        <a:xfrm>
          <a:off x="255201" y="3456076"/>
          <a:ext cx="464456" cy="46400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85CBB32-D044-422D-B45A-F1E723E99952}">
      <dsp:nvSpPr>
        <dsp:cNvPr id="0" name=""/>
        <dsp:cNvSpPr/>
      </dsp:nvSpPr>
      <dsp:spPr>
        <a:xfrm>
          <a:off x="974859" y="3266256"/>
          <a:ext cx="10170127" cy="8700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076" tIns="92076" rIns="92076" bIns="92076" numCol="1" spcCol="1270" anchor="ctr" anchorCtr="0">
          <a:noAutofit/>
        </a:bodyPr>
        <a:lstStyle/>
        <a:p>
          <a:pPr marL="0" lvl="0" indent="0" algn="l" defTabSz="711200">
            <a:lnSpc>
              <a:spcPct val="100000"/>
            </a:lnSpc>
            <a:spcBef>
              <a:spcPct val="0"/>
            </a:spcBef>
            <a:spcAft>
              <a:spcPct val="35000"/>
            </a:spcAft>
            <a:buNone/>
          </a:pPr>
          <a:r>
            <a:rPr lang="en-US" sz="1600" kern="1200" dirty="0"/>
            <a:t>Air flow can be counter-current to the belt direction or from the top and bottom.</a:t>
          </a:r>
          <a:endParaRPr lang="en-GB" sz="1600" kern="1200" dirty="0"/>
        </a:p>
      </dsp:txBody>
      <dsp:txXfrm>
        <a:off x="974859" y="3266256"/>
        <a:ext cx="10170127" cy="87000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9D26D8-8B4C-42B4-8B56-EBD156DE0A95}">
      <dsp:nvSpPr>
        <dsp:cNvPr id="0" name=""/>
        <dsp:cNvSpPr/>
      </dsp:nvSpPr>
      <dsp:spPr>
        <a:xfrm>
          <a:off x="0" y="1718"/>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55D5694-5C75-4E83-812B-E12F8188E778}">
      <dsp:nvSpPr>
        <dsp:cNvPr id="0" name=""/>
        <dsp:cNvSpPr/>
      </dsp:nvSpPr>
      <dsp:spPr>
        <a:xfrm flipV="1">
          <a:off x="263433" y="19766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C17FEE3-41CD-41D4-8AD0-97ECAC87C845}">
      <dsp:nvSpPr>
        <dsp:cNvPr id="0" name=""/>
        <dsp:cNvSpPr/>
      </dsp:nvSpPr>
      <dsp:spPr>
        <a:xfrm>
          <a:off x="1005838" y="1718"/>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US" sz="1900" kern="1200" dirty="0"/>
            <a:t>Used primarily in the food industry. </a:t>
          </a:r>
        </a:p>
      </dsp:txBody>
      <dsp:txXfrm>
        <a:off x="1005838" y="1718"/>
        <a:ext cx="10154161" cy="870855"/>
      </dsp:txXfrm>
    </dsp:sp>
    <dsp:sp modelId="{7DE091A9-4F0D-4A6E-A6EF-1F7297ECC3A7}">
      <dsp:nvSpPr>
        <dsp:cNvPr id="0" name=""/>
        <dsp:cNvSpPr/>
      </dsp:nvSpPr>
      <dsp:spPr>
        <a:xfrm>
          <a:off x="0" y="1129615"/>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15F8ED7-2465-4A7D-9B03-3DCECF0E51E7}">
      <dsp:nvSpPr>
        <dsp:cNvPr id="0" name=""/>
        <dsp:cNvSpPr/>
      </dsp:nvSpPr>
      <dsp:spPr>
        <a:xfrm>
          <a:off x="263433" y="1286230"/>
          <a:ext cx="478970" cy="47897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622147B-C2EA-49D2-9A92-3A9D798DF42A}">
      <dsp:nvSpPr>
        <dsp:cNvPr id="0" name=""/>
        <dsp:cNvSpPr/>
      </dsp:nvSpPr>
      <dsp:spPr>
        <a:xfrm>
          <a:off x="1005838" y="1090287"/>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Product is moved by linear perforated conveyor belt and is suspended in the upward direction cold air stream. Produce appears to float, this is where the name is derived from. </a:t>
          </a:r>
        </a:p>
      </dsp:txBody>
      <dsp:txXfrm>
        <a:off x="1005838" y="1090287"/>
        <a:ext cx="10154161" cy="870855"/>
      </dsp:txXfrm>
    </dsp:sp>
    <dsp:sp modelId="{2ECE5E63-675C-4E00-9608-8DD27F043260}">
      <dsp:nvSpPr>
        <dsp:cNvPr id="0" name=""/>
        <dsp:cNvSpPr/>
      </dsp:nvSpPr>
      <dsp:spPr>
        <a:xfrm>
          <a:off x="0" y="217885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8A5AE98-D216-4AFC-BC65-2528126EF057}">
      <dsp:nvSpPr>
        <dsp:cNvPr id="0" name=""/>
        <dsp:cNvSpPr/>
      </dsp:nvSpPr>
      <dsp:spPr>
        <a:xfrm>
          <a:off x="263433" y="2374799"/>
          <a:ext cx="478970" cy="47897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85CBB32-D044-422D-B45A-F1E723E99952}">
      <dsp:nvSpPr>
        <dsp:cNvPr id="0" name=""/>
        <dsp:cNvSpPr/>
      </dsp:nvSpPr>
      <dsp:spPr>
        <a:xfrm>
          <a:off x="1005838" y="217885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The freezing occurs quickly, used for small product, prevents clumping and maintains excellent product quality.</a:t>
          </a:r>
        </a:p>
      </dsp:txBody>
      <dsp:txXfrm>
        <a:off x="1005838" y="2178856"/>
        <a:ext cx="10154161" cy="870855"/>
      </dsp:txXfrm>
    </dsp:sp>
    <dsp:sp modelId="{9D3FD6DA-CC96-42C4-8F83-2C750D8B79B4}">
      <dsp:nvSpPr>
        <dsp:cNvPr id="0" name=""/>
        <dsp:cNvSpPr/>
      </dsp:nvSpPr>
      <dsp:spPr>
        <a:xfrm>
          <a:off x="0" y="326742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001D166-DA06-4DD2-A500-0689D81DEFF7}">
      <dsp:nvSpPr>
        <dsp:cNvPr id="0" name=""/>
        <dsp:cNvSpPr/>
      </dsp:nvSpPr>
      <dsp:spPr>
        <a:xfrm>
          <a:off x="263433" y="3463368"/>
          <a:ext cx="478970" cy="47897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8784868-773F-444F-A5E2-D0B7C6681752}">
      <dsp:nvSpPr>
        <dsp:cNvPr id="0" name=""/>
        <dsp:cNvSpPr/>
      </dsp:nvSpPr>
      <dsp:spPr>
        <a:xfrm>
          <a:off x="1005838" y="326742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High Efficiency slowing for continuous high-volume production. </a:t>
          </a:r>
        </a:p>
      </dsp:txBody>
      <dsp:txXfrm>
        <a:off x="1005838" y="3267426"/>
        <a:ext cx="10154161" cy="87085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67AA8E-37DC-48FF-B04D-BAADB4A9B381}">
      <dsp:nvSpPr>
        <dsp:cNvPr id="0" name=""/>
        <dsp:cNvSpPr/>
      </dsp:nvSpPr>
      <dsp:spPr>
        <a:xfrm>
          <a:off x="0" y="1718"/>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815DE3-0201-4571-BDE0-53631E9957BE}">
      <dsp:nvSpPr>
        <dsp:cNvPr id="0" name=""/>
        <dsp:cNvSpPr/>
      </dsp:nvSpPr>
      <dsp:spPr>
        <a:xfrm>
          <a:off x="263433" y="19766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A8B0FF-9481-415B-9B16-FFF416EE3F7E}">
      <dsp:nvSpPr>
        <dsp:cNvPr id="0" name=""/>
        <dsp:cNvSpPr/>
      </dsp:nvSpPr>
      <dsp:spPr>
        <a:xfrm>
          <a:off x="1005838" y="1718"/>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90000"/>
            </a:lnSpc>
            <a:spcBef>
              <a:spcPct val="0"/>
            </a:spcBef>
            <a:spcAft>
              <a:spcPct val="35000"/>
            </a:spcAft>
            <a:buNone/>
          </a:pPr>
          <a:r>
            <a:rPr lang="en-US" sz="2200" kern="1200"/>
            <a:t>The plates are </a:t>
          </a:r>
          <a:r>
            <a:rPr lang="en-GB" sz="2200" kern="1200"/>
            <a:t>vertical or horizontal configuration. </a:t>
          </a:r>
          <a:endParaRPr lang="en-US" sz="2200" kern="1200"/>
        </a:p>
      </dsp:txBody>
      <dsp:txXfrm>
        <a:off x="1005838" y="1718"/>
        <a:ext cx="10154161" cy="870855"/>
      </dsp:txXfrm>
    </dsp:sp>
    <dsp:sp modelId="{B168FFDA-3897-499E-A946-CF77CBA95752}">
      <dsp:nvSpPr>
        <dsp:cNvPr id="0" name=""/>
        <dsp:cNvSpPr/>
      </dsp:nvSpPr>
      <dsp:spPr>
        <a:xfrm>
          <a:off x="0" y="1090287"/>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4C06DB-2003-442E-86D4-4FB50AD2E0C2}">
      <dsp:nvSpPr>
        <dsp:cNvPr id="0" name=""/>
        <dsp:cNvSpPr/>
      </dsp:nvSpPr>
      <dsp:spPr>
        <a:xfrm>
          <a:off x="263433" y="128623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1090A5-301C-439A-91EF-EB1E3185570E}">
      <dsp:nvSpPr>
        <dsp:cNvPr id="0" name=""/>
        <dsp:cNvSpPr/>
      </dsp:nvSpPr>
      <dsp:spPr>
        <a:xfrm>
          <a:off x="1005838" y="1090287"/>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90000"/>
            </a:lnSpc>
            <a:spcBef>
              <a:spcPct val="0"/>
            </a:spcBef>
            <a:spcAft>
              <a:spcPct val="35000"/>
            </a:spcAft>
            <a:buNone/>
          </a:pPr>
          <a:r>
            <a:rPr lang="en-GB" sz="2200" kern="1200"/>
            <a:t>Vertical plates allow product to be poured between the plates this allows no air to be trapped and so increases quality and reduces wastage.</a:t>
          </a:r>
          <a:endParaRPr lang="en-US" sz="2200" kern="1200"/>
        </a:p>
      </dsp:txBody>
      <dsp:txXfrm>
        <a:off x="1005838" y="1090287"/>
        <a:ext cx="10154161" cy="870855"/>
      </dsp:txXfrm>
    </dsp:sp>
    <dsp:sp modelId="{9455BC9F-AB84-4457-A3C3-F06C01DFA3BE}">
      <dsp:nvSpPr>
        <dsp:cNvPr id="0" name=""/>
        <dsp:cNvSpPr/>
      </dsp:nvSpPr>
      <dsp:spPr>
        <a:xfrm>
          <a:off x="0" y="217885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532092-ECCC-4B7F-8F5E-126A9AF66584}">
      <dsp:nvSpPr>
        <dsp:cNvPr id="0" name=""/>
        <dsp:cNvSpPr/>
      </dsp:nvSpPr>
      <dsp:spPr>
        <a:xfrm>
          <a:off x="263433" y="2374799"/>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B2A143A-5920-4196-B62E-3C95A35441C6}">
      <dsp:nvSpPr>
        <dsp:cNvPr id="0" name=""/>
        <dsp:cNvSpPr/>
      </dsp:nvSpPr>
      <dsp:spPr>
        <a:xfrm>
          <a:off x="1005838" y="217885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90000"/>
            </a:lnSpc>
            <a:spcBef>
              <a:spcPct val="0"/>
            </a:spcBef>
            <a:spcAft>
              <a:spcPct val="35000"/>
            </a:spcAft>
            <a:buNone/>
          </a:pPr>
          <a:r>
            <a:rPr lang="en-GB" sz="2200" kern="1200" dirty="0"/>
            <a:t>Horizontal plates and multi level plates allow for high volume production.</a:t>
          </a:r>
          <a:endParaRPr lang="en-US" sz="2200" kern="1200" dirty="0"/>
        </a:p>
      </dsp:txBody>
      <dsp:txXfrm>
        <a:off x="1005838" y="2178856"/>
        <a:ext cx="10154161" cy="870855"/>
      </dsp:txXfrm>
    </dsp:sp>
    <dsp:sp modelId="{7E9D26D8-8B4C-42B4-8B56-EBD156DE0A95}">
      <dsp:nvSpPr>
        <dsp:cNvPr id="0" name=""/>
        <dsp:cNvSpPr/>
      </dsp:nvSpPr>
      <dsp:spPr>
        <a:xfrm>
          <a:off x="0" y="326742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5D5694-5C75-4E83-812B-E12F8188E778}">
      <dsp:nvSpPr>
        <dsp:cNvPr id="0" name=""/>
        <dsp:cNvSpPr/>
      </dsp:nvSpPr>
      <dsp:spPr>
        <a:xfrm>
          <a:off x="263433" y="3463368"/>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17FEE3-41CD-41D4-8AD0-97ECAC87C845}">
      <dsp:nvSpPr>
        <dsp:cNvPr id="0" name=""/>
        <dsp:cNvSpPr/>
      </dsp:nvSpPr>
      <dsp:spPr>
        <a:xfrm>
          <a:off x="1005838" y="326742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90000"/>
            </a:lnSpc>
            <a:spcBef>
              <a:spcPct val="0"/>
            </a:spcBef>
            <a:spcAft>
              <a:spcPct val="35000"/>
            </a:spcAft>
            <a:buNone/>
          </a:pPr>
          <a:r>
            <a:rPr lang="en-GB" sz="2200" kern="1200" dirty="0"/>
            <a:t>Double contact is one of the fastest freezing methods.  </a:t>
          </a:r>
          <a:endParaRPr lang="en-US" sz="2200" kern="1200" dirty="0"/>
        </a:p>
      </dsp:txBody>
      <dsp:txXfrm>
        <a:off x="1005838" y="3267426"/>
        <a:ext cx="10154161" cy="87085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67AA8E-37DC-48FF-B04D-BAADB4A9B381}">
      <dsp:nvSpPr>
        <dsp:cNvPr id="0" name=""/>
        <dsp:cNvSpPr/>
      </dsp:nvSpPr>
      <dsp:spPr>
        <a:xfrm>
          <a:off x="0" y="323437"/>
          <a:ext cx="11160000" cy="159131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815DE3-0201-4571-BDE0-53631E9957BE}">
      <dsp:nvSpPr>
        <dsp:cNvPr id="0" name=""/>
        <dsp:cNvSpPr/>
      </dsp:nvSpPr>
      <dsp:spPr>
        <a:xfrm>
          <a:off x="481372" y="681482"/>
          <a:ext cx="875221" cy="87522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A8B0FF-9481-415B-9B16-FFF416EE3F7E}">
      <dsp:nvSpPr>
        <dsp:cNvPr id="0" name=""/>
        <dsp:cNvSpPr/>
      </dsp:nvSpPr>
      <dsp:spPr>
        <a:xfrm>
          <a:off x="1837965" y="323437"/>
          <a:ext cx="9322034" cy="1591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4" tIns="168414" rIns="168414" bIns="168414" numCol="1" spcCol="1270" anchor="ctr" anchorCtr="0">
          <a:noAutofit/>
        </a:bodyPr>
        <a:lstStyle/>
        <a:p>
          <a:pPr marL="0" lvl="0" indent="0" algn="l" defTabSz="711200">
            <a:lnSpc>
              <a:spcPct val="100000"/>
            </a:lnSpc>
            <a:spcBef>
              <a:spcPct val="0"/>
            </a:spcBef>
            <a:spcAft>
              <a:spcPct val="35000"/>
            </a:spcAft>
            <a:buNone/>
          </a:pPr>
          <a:r>
            <a:rPr lang="en-GB" sz="1600" b="1" i="0" kern="1200" dirty="0"/>
            <a:t>Brine Freezing: </a:t>
          </a:r>
          <a:r>
            <a:rPr lang="en-GB" sz="1600" b="0" i="0" kern="1200" dirty="0"/>
            <a:t>Food product is submerged in or sprayed with a low temperature brine solution. Brine is a secondary refrigerant, cooled by tank or low temp liquid chillers. </a:t>
          </a:r>
        </a:p>
        <a:p>
          <a:pPr marL="0" lvl="0" indent="0" algn="l" defTabSz="711200">
            <a:lnSpc>
              <a:spcPct val="100000"/>
            </a:lnSpc>
            <a:spcBef>
              <a:spcPct val="0"/>
            </a:spcBef>
            <a:spcAft>
              <a:spcPct val="35000"/>
            </a:spcAft>
            <a:buNone/>
          </a:pPr>
          <a:r>
            <a:rPr lang="en-GB" sz="1600" b="0" i="0" kern="1200" dirty="0"/>
            <a:t>Widely used in food processing, especially useful in seafood, meat and diary products. Care must be taken to ensure the product is not adversely tainted if the brine concentration is too high, salinity concentrations are between 3-23%.  </a:t>
          </a:r>
          <a:endParaRPr lang="en-US" sz="1600" kern="1200" dirty="0"/>
        </a:p>
      </dsp:txBody>
      <dsp:txXfrm>
        <a:off x="1837965" y="323437"/>
        <a:ext cx="9322034" cy="1591312"/>
      </dsp:txXfrm>
    </dsp:sp>
    <dsp:sp modelId="{B168FFDA-3897-499E-A946-CF77CBA95752}">
      <dsp:nvSpPr>
        <dsp:cNvPr id="0" name=""/>
        <dsp:cNvSpPr/>
      </dsp:nvSpPr>
      <dsp:spPr>
        <a:xfrm>
          <a:off x="0" y="2225250"/>
          <a:ext cx="11160000" cy="159131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4C06DB-2003-442E-86D4-4FB50AD2E0C2}">
      <dsp:nvSpPr>
        <dsp:cNvPr id="0" name=""/>
        <dsp:cNvSpPr/>
      </dsp:nvSpPr>
      <dsp:spPr>
        <a:xfrm>
          <a:off x="481372" y="2583295"/>
          <a:ext cx="875221" cy="87522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1090A5-301C-439A-91EF-EB1E3185570E}">
      <dsp:nvSpPr>
        <dsp:cNvPr id="0" name=""/>
        <dsp:cNvSpPr/>
      </dsp:nvSpPr>
      <dsp:spPr>
        <a:xfrm>
          <a:off x="1837965" y="2225250"/>
          <a:ext cx="9322034" cy="1591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4" tIns="168414" rIns="168414" bIns="168414" numCol="1" spcCol="1270" anchor="ctr" anchorCtr="0">
          <a:noAutofit/>
        </a:bodyPr>
        <a:lstStyle/>
        <a:p>
          <a:pPr marL="0" lvl="0" indent="0" algn="l" defTabSz="711200">
            <a:lnSpc>
              <a:spcPct val="100000"/>
            </a:lnSpc>
            <a:spcBef>
              <a:spcPct val="0"/>
            </a:spcBef>
            <a:spcAft>
              <a:spcPct val="35000"/>
            </a:spcAft>
            <a:buNone/>
          </a:pPr>
          <a:r>
            <a:rPr lang="en-GB" sz="1600" b="0" i="0" kern="1200" dirty="0"/>
            <a:t>The brine is continuously agitated to ensure an even freezing process. Brine freezing can be conveyor feed or tray feed. Provides a balance between speed and cost effectiveness.</a:t>
          </a:r>
          <a:endParaRPr lang="en-US" sz="1600" kern="1200" dirty="0"/>
        </a:p>
      </dsp:txBody>
      <dsp:txXfrm>
        <a:off x="1837965" y="2225250"/>
        <a:ext cx="9322034" cy="159131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67AA8E-37DC-48FF-B04D-BAADB4A9B381}">
      <dsp:nvSpPr>
        <dsp:cNvPr id="0" name=""/>
        <dsp:cNvSpPr/>
      </dsp:nvSpPr>
      <dsp:spPr>
        <a:xfrm>
          <a:off x="0" y="532"/>
          <a:ext cx="11160000" cy="12469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9815DE3-0201-4571-BDE0-53631E9957BE}">
      <dsp:nvSpPr>
        <dsp:cNvPr id="0" name=""/>
        <dsp:cNvSpPr/>
      </dsp:nvSpPr>
      <dsp:spPr>
        <a:xfrm>
          <a:off x="377188" y="281085"/>
          <a:ext cx="685796" cy="68579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4A8B0FF-9481-415B-9B16-FFF416EE3F7E}">
      <dsp:nvSpPr>
        <dsp:cNvPr id="0" name=""/>
        <dsp:cNvSpPr/>
      </dsp:nvSpPr>
      <dsp:spPr>
        <a:xfrm>
          <a:off x="1440172" y="532"/>
          <a:ext cx="9719827" cy="124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964" tIns="131964" rIns="131964" bIns="131964" numCol="1" spcCol="1270" anchor="ctr" anchorCtr="0">
          <a:noAutofit/>
        </a:bodyPr>
        <a:lstStyle/>
        <a:p>
          <a:pPr marL="0" lvl="0" indent="0" algn="l" defTabSz="711200">
            <a:lnSpc>
              <a:spcPct val="100000"/>
            </a:lnSpc>
            <a:spcBef>
              <a:spcPct val="0"/>
            </a:spcBef>
            <a:spcAft>
              <a:spcPct val="35000"/>
            </a:spcAft>
            <a:buNone/>
          </a:pPr>
          <a:r>
            <a:rPr lang="en-GB" sz="1600" b="1" i="0" kern="1200" dirty="0">
              <a:latin typeface="+mn-lt"/>
            </a:rPr>
            <a:t>Cryopreservation: </a:t>
          </a:r>
          <a:r>
            <a:rPr lang="en-GB" sz="1600" b="0" i="0" kern="1200" dirty="0">
              <a:latin typeface="+mn-lt"/>
            </a:rPr>
            <a:t>Cryogenic freezing, freezes biological products to -196</a:t>
          </a:r>
          <a:r>
            <a:rPr lang="en-GB" sz="1600" b="0" i="0" kern="1200" dirty="0">
              <a:latin typeface="+mn-lt"/>
              <a:cs typeface="Arial" panose="020B0604020202020204" pitchFamily="34" charset="0"/>
            </a:rPr>
            <a:t>ºC using Liquid nitrogen. Liquid nitrogen is sprayed or injected into a tunnel; the nitrogen boils instantly when it touches the warm food, and vitrification occurs, turning the product into a glass-like solid state. The process is the fastest method of freezing but is expensive. Used for high volumetric efficiency and heat-sensitive products.</a:t>
          </a:r>
          <a:endParaRPr lang="en-GB" sz="1600" b="0" i="0" kern="1200" dirty="0">
            <a:latin typeface="+mn-lt"/>
          </a:endParaRPr>
        </a:p>
      </dsp:txBody>
      <dsp:txXfrm>
        <a:off x="1440172" y="532"/>
        <a:ext cx="9719827" cy="1246902"/>
      </dsp:txXfrm>
    </dsp:sp>
    <dsp:sp modelId="{B168FFDA-3897-499E-A946-CF77CBA95752}">
      <dsp:nvSpPr>
        <dsp:cNvPr id="0" name=""/>
        <dsp:cNvSpPr/>
      </dsp:nvSpPr>
      <dsp:spPr>
        <a:xfrm>
          <a:off x="0" y="1554223"/>
          <a:ext cx="11160000" cy="12469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C4C06DB-2003-442E-86D4-4FB50AD2E0C2}">
      <dsp:nvSpPr>
        <dsp:cNvPr id="0" name=""/>
        <dsp:cNvSpPr/>
      </dsp:nvSpPr>
      <dsp:spPr>
        <a:xfrm>
          <a:off x="377188" y="1839714"/>
          <a:ext cx="685796" cy="68579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51090A5-301C-439A-91EF-EB1E3185570E}">
      <dsp:nvSpPr>
        <dsp:cNvPr id="0" name=""/>
        <dsp:cNvSpPr/>
      </dsp:nvSpPr>
      <dsp:spPr>
        <a:xfrm>
          <a:off x="1440172" y="1559161"/>
          <a:ext cx="9719827" cy="124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964" tIns="131964" rIns="131964" bIns="131964" numCol="1" spcCol="1270" anchor="ctr" anchorCtr="0">
          <a:noAutofit/>
        </a:bodyPr>
        <a:lstStyle/>
        <a:p>
          <a:pPr marL="0" lvl="0" indent="0" algn="l" defTabSz="711200">
            <a:lnSpc>
              <a:spcPct val="100000"/>
            </a:lnSpc>
            <a:spcBef>
              <a:spcPct val="0"/>
            </a:spcBef>
            <a:spcAft>
              <a:spcPct val="35000"/>
            </a:spcAft>
            <a:buNone/>
          </a:pPr>
          <a:r>
            <a:rPr lang="en-GB" sz="1600" b="0" i="0" kern="1200" dirty="0">
              <a:latin typeface="+mn-lt"/>
              <a:cs typeface="Arial" panose="020B0604020202020204" pitchFamily="34" charset="0"/>
            </a:rPr>
            <a:t>CO</a:t>
          </a:r>
          <a:r>
            <a:rPr lang="en-GB" sz="1600" b="0" i="0" kern="1200" baseline="-25000" dirty="0">
              <a:latin typeface="+mn-lt"/>
              <a:cs typeface="Arial" panose="020B0604020202020204" pitchFamily="34" charset="0"/>
            </a:rPr>
            <a:t>2 </a:t>
          </a:r>
          <a:r>
            <a:rPr lang="en-GB" sz="1600" b="0" i="0" kern="1200" baseline="0" dirty="0">
              <a:latin typeface="+mn-lt"/>
              <a:cs typeface="Arial" panose="020B0604020202020204" pitchFamily="34" charset="0"/>
            </a:rPr>
            <a:t> freezing is another example of cryogenic freezing. </a:t>
          </a:r>
          <a:r>
            <a:rPr lang="en-GB" sz="1600" b="0" i="0" kern="1200" dirty="0">
              <a:latin typeface="+mn-lt"/>
              <a:cs typeface="Arial" panose="020B0604020202020204" pitchFamily="34" charset="0"/>
            </a:rPr>
            <a:t>CO</a:t>
          </a:r>
          <a:r>
            <a:rPr lang="en-GB" sz="1600" b="0" i="0" kern="1200" baseline="-25000" dirty="0">
              <a:latin typeface="+mn-lt"/>
              <a:cs typeface="Arial" panose="020B0604020202020204" pitchFamily="34" charset="0"/>
            </a:rPr>
            <a:t>2</a:t>
          </a:r>
          <a:r>
            <a:rPr lang="en-GB" sz="1600" b="0" i="0" kern="1200" baseline="0" dirty="0">
              <a:latin typeface="+mn-lt"/>
              <a:cs typeface="Arial" panose="020B0604020202020204" pitchFamily="34" charset="0"/>
            </a:rPr>
            <a:t> at -79</a:t>
          </a:r>
          <a:r>
            <a:rPr lang="en-GB" sz="1600" b="0" i="0" kern="1200" dirty="0">
              <a:latin typeface="+mn-lt"/>
              <a:cs typeface="Arial" panose="020B0604020202020204" pitchFamily="34" charset="0"/>
            </a:rPr>
            <a:t>ºC</a:t>
          </a:r>
          <a:r>
            <a:rPr lang="en-GB" sz="1600" b="0" i="0" kern="1200" baseline="0" dirty="0">
              <a:latin typeface="+mn-lt"/>
              <a:cs typeface="Arial" panose="020B0604020202020204" pitchFamily="34" charset="0"/>
            </a:rPr>
            <a:t> is injected into the freezer space, the </a:t>
          </a:r>
          <a:r>
            <a:rPr lang="en-GB" sz="1600" b="0" i="0" kern="1200" dirty="0">
              <a:latin typeface="+mn-lt"/>
              <a:cs typeface="Arial" panose="020B0604020202020204" pitchFamily="34" charset="0"/>
            </a:rPr>
            <a:t>CO</a:t>
          </a:r>
          <a:r>
            <a:rPr lang="en-GB" sz="1600" b="0" i="0" kern="1200" baseline="-25000" dirty="0">
              <a:latin typeface="+mn-lt"/>
              <a:cs typeface="Arial" panose="020B0604020202020204" pitchFamily="34" charset="0"/>
            </a:rPr>
            <a:t>2 </a:t>
          </a:r>
          <a:r>
            <a:rPr lang="en-GB" sz="1600" b="0" i="0" kern="1200" baseline="0" dirty="0">
              <a:latin typeface="+mn-lt"/>
              <a:cs typeface="Arial" panose="020B0604020202020204" pitchFamily="34" charset="0"/>
            </a:rPr>
            <a:t>sublimates, so it leaves no trace on the product. A slower freeze than Nitrogen but also a cheaper option. Used within the food industry.    </a:t>
          </a:r>
          <a:endParaRPr lang="en-US" sz="1600" kern="1200" dirty="0">
            <a:latin typeface="+mn-lt"/>
          </a:endParaRPr>
        </a:p>
      </dsp:txBody>
      <dsp:txXfrm>
        <a:off x="1440172" y="1559161"/>
        <a:ext cx="9719827" cy="1246902"/>
      </dsp:txXfrm>
    </dsp:sp>
    <dsp:sp modelId="{8B21F335-1532-456C-A89A-3B400E52F898}">
      <dsp:nvSpPr>
        <dsp:cNvPr id="0" name=""/>
        <dsp:cNvSpPr/>
      </dsp:nvSpPr>
      <dsp:spPr>
        <a:xfrm>
          <a:off x="0" y="3117789"/>
          <a:ext cx="11160000" cy="1246902"/>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7F9FB09B-72B2-4CA3-AC3D-1CFF425943BE}">
      <dsp:nvSpPr>
        <dsp:cNvPr id="0" name=""/>
        <dsp:cNvSpPr/>
      </dsp:nvSpPr>
      <dsp:spPr>
        <a:xfrm>
          <a:off x="377188" y="3398342"/>
          <a:ext cx="685796" cy="685796"/>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E15138F-8272-490F-9D29-C410AFC008AD}">
      <dsp:nvSpPr>
        <dsp:cNvPr id="0" name=""/>
        <dsp:cNvSpPr/>
      </dsp:nvSpPr>
      <dsp:spPr>
        <a:xfrm>
          <a:off x="1440172" y="3117789"/>
          <a:ext cx="9719827" cy="124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964" tIns="131964" rIns="131964" bIns="131964" numCol="1" spcCol="1270" anchor="ctr" anchorCtr="0">
          <a:noAutofit/>
        </a:bodyPr>
        <a:lstStyle/>
        <a:p>
          <a:pPr marL="0" lvl="0" indent="0" algn="l" defTabSz="711200">
            <a:lnSpc>
              <a:spcPct val="100000"/>
            </a:lnSpc>
            <a:spcBef>
              <a:spcPct val="0"/>
            </a:spcBef>
            <a:spcAft>
              <a:spcPct val="35000"/>
            </a:spcAft>
            <a:buNone/>
          </a:pPr>
          <a:r>
            <a:rPr lang="en-GB" sz="1600" kern="1200" dirty="0">
              <a:latin typeface="+mn-lt"/>
            </a:rPr>
            <a:t>In real terms neither of these methods are true refrigeration cycles but they are methods of Individual quick-freezing products used in varying industries. Both methods have additional costs of ventilation. With the </a:t>
          </a:r>
          <a:r>
            <a:rPr lang="en-GB" sz="1600" b="0" i="0" kern="1200" dirty="0">
              <a:latin typeface="+mn-lt"/>
              <a:cs typeface="Arial" panose="020B0604020202020204" pitchFamily="34" charset="0"/>
            </a:rPr>
            <a:t>CO</a:t>
          </a:r>
          <a:r>
            <a:rPr lang="en-GB" sz="1600" b="0" i="0" kern="1200" baseline="-25000" dirty="0">
              <a:latin typeface="+mn-lt"/>
              <a:cs typeface="Arial" panose="020B0604020202020204" pitchFamily="34" charset="0"/>
            </a:rPr>
            <a:t>2</a:t>
          </a:r>
          <a:r>
            <a:rPr lang="en-GB" sz="1600" b="0" i="0" kern="1200" baseline="0" dirty="0">
              <a:latin typeface="+mn-lt"/>
              <a:cs typeface="Arial" panose="020B0604020202020204" pitchFamily="34" charset="0"/>
            </a:rPr>
            <a:t> method also adding a </a:t>
          </a:r>
          <a:r>
            <a:rPr lang="en-GB" sz="1600" b="0" i="0" kern="1200" dirty="0">
              <a:latin typeface="+mn-lt"/>
              <a:cs typeface="Arial" panose="020B0604020202020204" pitchFamily="34" charset="0"/>
            </a:rPr>
            <a:t>CO</a:t>
          </a:r>
          <a:r>
            <a:rPr lang="en-GB" sz="1600" b="0" i="0" kern="1200" baseline="-25000" dirty="0">
              <a:latin typeface="+mn-lt"/>
              <a:cs typeface="Arial" panose="020B0604020202020204" pitchFamily="34" charset="0"/>
            </a:rPr>
            <a:t>2 </a:t>
          </a:r>
          <a:r>
            <a:rPr lang="en-GB" sz="1600" b="0" i="0" kern="1200" baseline="0" dirty="0">
              <a:latin typeface="+mn-lt"/>
              <a:cs typeface="Arial" panose="020B0604020202020204" pitchFamily="34" charset="0"/>
            </a:rPr>
            <a:t>gas load to the environment when vented.</a:t>
          </a:r>
          <a:endParaRPr lang="en-GB" sz="1600" kern="1200" baseline="0" dirty="0">
            <a:latin typeface="+mn-lt"/>
          </a:endParaRPr>
        </a:p>
      </dsp:txBody>
      <dsp:txXfrm>
        <a:off x="1440172" y="3117789"/>
        <a:ext cx="9719827" cy="12469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D4B5C0-3041-44C3-B58B-EDE328BAAE28}">
      <dsp:nvSpPr>
        <dsp:cNvPr id="0" name=""/>
        <dsp:cNvSpPr/>
      </dsp:nvSpPr>
      <dsp:spPr>
        <a:xfrm>
          <a:off x="0" y="505"/>
          <a:ext cx="11011385" cy="118256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357726" y="266583"/>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365866" y="505"/>
          <a:ext cx="9645518"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US" sz="2500" kern="1200" dirty="0"/>
            <a:t>According to the Journal of Food Science, reduces bacteria growth by up to 98%.</a:t>
          </a:r>
        </a:p>
      </dsp:txBody>
      <dsp:txXfrm>
        <a:off x="1365866" y="505"/>
        <a:ext cx="9645518" cy="1182568"/>
      </dsp:txXfrm>
    </dsp:sp>
    <dsp:sp modelId="{F65D4321-1442-47E5-B5F7-9518EF25DAA9}">
      <dsp:nvSpPr>
        <dsp:cNvPr id="0" name=""/>
        <dsp:cNvSpPr/>
      </dsp:nvSpPr>
      <dsp:spPr>
        <a:xfrm>
          <a:off x="0" y="1478715"/>
          <a:ext cx="11011385" cy="118256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78A04C5-74D1-4B19-AD46-C53BF735F644}">
      <dsp:nvSpPr>
        <dsp:cNvPr id="0" name=""/>
        <dsp:cNvSpPr/>
      </dsp:nvSpPr>
      <dsp:spPr>
        <a:xfrm>
          <a:off x="357726" y="1744793"/>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5F14D88-325F-422A-90D0-F16BB8B3AB04}">
      <dsp:nvSpPr>
        <dsp:cNvPr id="0" name=""/>
        <dsp:cNvSpPr/>
      </dsp:nvSpPr>
      <dsp:spPr>
        <a:xfrm>
          <a:off x="1365866" y="1478715"/>
          <a:ext cx="9645518"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GB" sz="2500" kern="1200" dirty="0"/>
            <a:t>Energy efficient, uses 25% less energy/kg of product in 90 mins compared to 4-6 hours in standard refrigerators. </a:t>
          </a:r>
        </a:p>
      </dsp:txBody>
      <dsp:txXfrm>
        <a:off x="1365866" y="1478715"/>
        <a:ext cx="9645518" cy="1182568"/>
      </dsp:txXfrm>
    </dsp:sp>
    <dsp:sp modelId="{BBDA1820-C226-4A0F-B011-EAC377EB4646}">
      <dsp:nvSpPr>
        <dsp:cNvPr id="0" name=""/>
        <dsp:cNvSpPr/>
      </dsp:nvSpPr>
      <dsp:spPr>
        <a:xfrm>
          <a:off x="0" y="2956926"/>
          <a:ext cx="11011385" cy="118256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51D1B9F-FEA7-432C-ADAD-9B4058E40DFB}">
      <dsp:nvSpPr>
        <dsp:cNvPr id="0" name=""/>
        <dsp:cNvSpPr/>
      </dsp:nvSpPr>
      <dsp:spPr>
        <a:xfrm>
          <a:off x="357726" y="3223004"/>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9512B13-6FE0-4DA2-A178-3D25B7727C7E}">
      <dsp:nvSpPr>
        <dsp:cNvPr id="0" name=""/>
        <dsp:cNvSpPr/>
      </dsp:nvSpPr>
      <dsp:spPr>
        <a:xfrm>
          <a:off x="1365866" y="2956926"/>
          <a:ext cx="9645518"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100000"/>
            </a:lnSpc>
            <a:spcBef>
              <a:spcPct val="0"/>
            </a:spcBef>
            <a:spcAft>
              <a:spcPct val="35000"/>
            </a:spcAft>
            <a:buNone/>
          </a:pPr>
          <a:r>
            <a:rPr lang="en-GB" sz="2500" kern="1200" dirty="0"/>
            <a:t>Extends shelf life.</a:t>
          </a:r>
        </a:p>
      </dsp:txBody>
      <dsp:txXfrm>
        <a:off x="1365866" y="2956926"/>
        <a:ext cx="9645518" cy="118256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B9718-EFA5-44AC-AA27-3958E3951656}">
      <dsp:nvSpPr>
        <dsp:cNvPr id="0" name=""/>
        <dsp:cNvSpPr/>
      </dsp:nvSpPr>
      <dsp:spPr>
        <a:xfrm>
          <a:off x="312187"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Suction pressure/saturated suction temp:</a:t>
          </a:r>
        </a:p>
        <a:p>
          <a:pPr marL="0" lvl="0" indent="0" algn="ctr" defTabSz="1066800">
            <a:lnSpc>
              <a:spcPct val="90000"/>
            </a:lnSpc>
            <a:spcBef>
              <a:spcPct val="0"/>
            </a:spcBef>
            <a:spcAft>
              <a:spcPct val="35000"/>
            </a:spcAft>
            <a:buNone/>
          </a:pPr>
          <a:r>
            <a:rPr lang="en-GB" sz="2400" kern="1200" dirty="0"/>
            <a:t> -28ºC to -40ºC SST</a:t>
          </a:r>
          <a:endParaRPr lang="en-US" sz="2400" kern="1200" dirty="0"/>
        </a:p>
      </dsp:txBody>
      <dsp:txXfrm>
        <a:off x="312187" y="3076"/>
        <a:ext cx="3179882" cy="1907929"/>
      </dsp:txXfrm>
    </dsp:sp>
    <dsp:sp modelId="{8EE69836-35E3-44AC-937C-FF12A4ED2E3D}">
      <dsp:nvSpPr>
        <dsp:cNvPr id="0" name=""/>
        <dsp:cNvSpPr/>
      </dsp:nvSpPr>
      <dsp:spPr>
        <a:xfrm>
          <a:off x="3810058"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Discharge pressure/saturated discharge temp: </a:t>
          </a:r>
        </a:p>
        <a:p>
          <a:pPr marL="0" lvl="0" indent="0" algn="ctr" defTabSz="1066800">
            <a:lnSpc>
              <a:spcPct val="90000"/>
            </a:lnSpc>
            <a:spcBef>
              <a:spcPct val="0"/>
            </a:spcBef>
            <a:spcAft>
              <a:spcPct val="35000"/>
            </a:spcAft>
            <a:buNone/>
          </a:pPr>
          <a:r>
            <a:rPr lang="en-GB" sz="2400" kern="1200" dirty="0"/>
            <a:t>30ºC - 40ºC (ambient dependent)</a:t>
          </a:r>
          <a:endParaRPr lang="en-US" sz="2400" kern="1200" dirty="0"/>
        </a:p>
      </dsp:txBody>
      <dsp:txXfrm>
        <a:off x="3810058" y="3076"/>
        <a:ext cx="3179882" cy="1907929"/>
      </dsp:txXfrm>
    </dsp:sp>
    <dsp:sp modelId="{C1F3E9C4-BAC0-45C2-A78C-96F15042CD05}">
      <dsp:nvSpPr>
        <dsp:cNvPr id="0" name=""/>
        <dsp:cNvSpPr/>
      </dsp:nvSpPr>
      <dsp:spPr>
        <a:xfrm>
          <a:off x="7307929"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Superheat: </a:t>
          </a:r>
        </a:p>
        <a:p>
          <a:pPr marL="0" lvl="0" indent="0" algn="ctr" defTabSz="1066800">
            <a:lnSpc>
              <a:spcPct val="90000"/>
            </a:lnSpc>
            <a:spcBef>
              <a:spcPct val="0"/>
            </a:spcBef>
            <a:spcAft>
              <a:spcPct val="35000"/>
            </a:spcAft>
            <a:buNone/>
          </a:pPr>
          <a:r>
            <a:rPr lang="en-GB" sz="2400" kern="1200" dirty="0"/>
            <a:t>4-8 K at evaporator outlet</a:t>
          </a:r>
          <a:endParaRPr lang="en-US" sz="2400" kern="1200" dirty="0"/>
        </a:p>
      </dsp:txBody>
      <dsp:txXfrm>
        <a:off x="7307929" y="3076"/>
        <a:ext cx="3179882" cy="1907929"/>
      </dsp:txXfrm>
    </dsp:sp>
    <dsp:sp modelId="{7D7FFA6A-A3F2-4B10-A25A-F218921508B2}">
      <dsp:nvSpPr>
        <dsp:cNvPr id="0" name=""/>
        <dsp:cNvSpPr/>
      </dsp:nvSpPr>
      <dsp:spPr>
        <a:xfrm>
          <a:off x="2061123" y="2228994"/>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Subcooling: </a:t>
          </a:r>
        </a:p>
        <a:p>
          <a:pPr marL="0" lvl="0" indent="0" algn="ctr" defTabSz="1066800">
            <a:lnSpc>
              <a:spcPct val="90000"/>
            </a:lnSpc>
            <a:spcBef>
              <a:spcPct val="0"/>
            </a:spcBef>
            <a:spcAft>
              <a:spcPct val="35000"/>
            </a:spcAft>
            <a:buNone/>
          </a:pPr>
          <a:r>
            <a:rPr lang="en-GB" sz="2400" kern="1200" dirty="0"/>
            <a:t>Sufficient to avoid flash gas at expansion valve</a:t>
          </a:r>
          <a:endParaRPr lang="en-US" sz="2400" kern="1200" dirty="0"/>
        </a:p>
      </dsp:txBody>
      <dsp:txXfrm>
        <a:off x="2061123" y="2228994"/>
        <a:ext cx="3179882" cy="1907929"/>
      </dsp:txXfrm>
    </dsp:sp>
    <dsp:sp modelId="{F4DABE6F-74E9-4FBB-A368-6F44DDE15B66}">
      <dsp:nvSpPr>
        <dsp:cNvPr id="0" name=""/>
        <dsp:cNvSpPr/>
      </dsp:nvSpPr>
      <dsp:spPr>
        <a:xfrm>
          <a:off x="5558994" y="2228994"/>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Running currents:</a:t>
          </a:r>
        </a:p>
        <a:p>
          <a:pPr marL="0" lvl="0" indent="0" algn="ctr" defTabSz="1066800">
            <a:lnSpc>
              <a:spcPct val="90000"/>
            </a:lnSpc>
            <a:spcBef>
              <a:spcPct val="0"/>
            </a:spcBef>
            <a:spcAft>
              <a:spcPct val="35000"/>
            </a:spcAft>
            <a:buNone/>
          </a:pPr>
          <a:r>
            <a:rPr lang="en-GB" sz="2400" kern="1200" dirty="0"/>
            <a:t> Close to FLC at design load</a:t>
          </a:r>
          <a:endParaRPr lang="en-US" sz="2400" kern="1200" dirty="0"/>
        </a:p>
      </dsp:txBody>
      <dsp:txXfrm>
        <a:off x="5558994" y="2228994"/>
        <a:ext cx="3179882" cy="190792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89F46-5C8F-4498-B985-9724D31603D8}">
      <dsp:nvSpPr>
        <dsp:cNvPr id="0" name=""/>
        <dsp:cNvSpPr/>
      </dsp:nvSpPr>
      <dsp:spPr>
        <a:xfrm>
          <a:off x="1142" y="733153"/>
          <a:ext cx="4456155" cy="267369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Commercial</a:t>
          </a:r>
        </a:p>
        <a:p>
          <a:pPr marL="0" lvl="0" indent="0" algn="ctr" defTabSz="1422400">
            <a:lnSpc>
              <a:spcPct val="90000"/>
            </a:lnSpc>
            <a:spcBef>
              <a:spcPct val="0"/>
            </a:spcBef>
            <a:spcAft>
              <a:spcPct val="35000"/>
            </a:spcAft>
            <a:buNone/>
          </a:pPr>
          <a:r>
            <a:rPr lang="en-GB" sz="3200" kern="1200" dirty="0"/>
            <a:t>HFO / HFC</a:t>
          </a:r>
        </a:p>
        <a:p>
          <a:pPr marL="0" lvl="0" indent="0" algn="ctr" defTabSz="1422400">
            <a:lnSpc>
              <a:spcPct val="90000"/>
            </a:lnSpc>
            <a:spcBef>
              <a:spcPct val="0"/>
            </a:spcBef>
            <a:spcAft>
              <a:spcPct val="35000"/>
            </a:spcAft>
            <a:buNone/>
          </a:pPr>
          <a:r>
            <a:rPr lang="en-GB" sz="3200" kern="1200" dirty="0"/>
            <a:t>NH₃ / CO₂ cascade  </a:t>
          </a:r>
          <a:endParaRPr lang="en-US" sz="3200" kern="1200" dirty="0"/>
        </a:p>
      </dsp:txBody>
      <dsp:txXfrm>
        <a:off x="1142" y="733153"/>
        <a:ext cx="4456155" cy="2673693"/>
      </dsp:txXfrm>
    </dsp:sp>
    <dsp:sp modelId="{5E7CAE89-CCA8-45AB-AE1B-85354D8820FC}">
      <dsp:nvSpPr>
        <dsp:cNvPr id="0" name=""/>
        <dsp:cNvSpPr/>
      </dsp:nvSpPr>
      <dsp:spPr>
        <a:xfrm>
          <a:off x="4902913" y="733153"/>
          <a:ext cx="4456155" cy="267369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Industrial</a:t>
          </a:r>
        </a:p>
        <a:p>
          <a:pPr marL="0" lvl="0" indent="0" algn="ctr" defTabSz="1422400">
            <a:lnSpc>
              <a:spcPct val="90000"/>
            </a:lnSpc>
            <a:spcBef>
              <a:spcPct val="0"/>
            </a:spcBef>
            <a:spcAft>
              <a:spcPct val="35000"/>
            </a:spcAft>
            <a:buNone/>
          </a:pPr>
          <a:r>
            <a:rPr lang="en-GB" sz="3200" kern="1200" dirty="0"/>
            <a:t>NH₃ / CO₂ cascade</a:t>
          </a:r>
          <a:endParaRPr lang="en-US" sz="3200" kern="1200" dirty="0"/>
        </a:p>
      </dsp:txBody>
      <dsp:txXfrm>
        <a:off x="4902913" y="733153"/>
        <a:ext cx="4456155" cy="267369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1E7E98-7FAB-4632-B51B-AC01A40D39B3}">
      <dsp:nvSpPr>
        <dsp:cNvPr id="0" name=""/>
        <dsp:cNvSpPr/>
      </dsp:nvSpPr>
      <dsp:spPr>
        <a:xfrm>
          <a:off x="0" y="50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527250-56C7-480C-81E4-55CB298861D6}">
      <dsp:nvSpPr>
        <dsp:cNvPr id="0" name=""/>
        <dsp:cNvSpPr/>
      </dsp:nvSpPr>
      <dsp:spPr>
        <a:xfrm>
          <a:off x="357726" y="266583"/>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62C4A55-9B85-434D-86DC-37F8A4A6ADD6}">
      <dsp:nvSpPr>
        <dsp:cNvPr id="0" name=""/>
        <dsp:cNvSpPr/>
      </dsp:nvSpPr>
      <dsp:spPr>
        <a:xfrm>
          <a:off x="1365866" y="50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022350">
            <a:lnSpc>
              <a:spcPct val="90000"/>
            </a:lnSpc>
            <a:spcBef>
              <a:spcPct val="0"/>
            </a:spcBef>
            <a:spcAft>
              <a:spcPct val="35000"/>
            </a:spcAft>
            <a:buNone/>
          </a:pPr>
          <a:r>
            <a:rPr lang="en-GB" sz="2300" kern="1200"/>
            <a:t>Liquid chillers use a refrigeration cycle to cool a secondary heat transfer fluid which is then circulated via pumps to the process equipment. </a:t>
          </a:r>
          <a:endParaRPr lang="en-US" sz="2300" kern="1200"/>
        </a:p>
      </dsp:txBody>
      <dsp:txXfrm>
        <a:off x="1365866" y="505"/>
        <a:ext cx="9794133" cy="1182568"/>
      </dsp:txXfrm>
    </dsp:sp>
    <dsp:sp modelId="{308F027D-45EC-4F1B-817F-9449D85D613D}">
      <dsp:nvSpPr>
        <dsp:cNvPr id="0" name=""/>
        <dsp:cNvSpPr/>
      </dsp:nvSpPr>
      <dsp:spPr>
        <a:xfrm>
          <a:off x="0" y="147871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175F6D-02D5-45ED-A3E2-8EB1C9EC94A4}">
      <dsp:nvSpPr>
        <dsp:cNvPr id="0" name=""/>
        <dsp:cNvSpPr/>
      </dsp:nvSpPr>
      <dsp:spPr>
        <a:xfrm>
          <a:off x="357726" y="1744793"/>
          <a:ext cx="650412" cy="6504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8DABCCC-0A59-4A2C-8AF9-8F523EE3FD4E}">
      <dsp:nvSpPr>
        <dsp:cNvPr id="0" name=""/>
        <dsp:cNvSpPr/>
      </dsp:nvSpPr>
      <dsp:spPr>
        <a:xfrm>
          <a:off x="1365866" y="147871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022350">
            <a:lnSpc>
              <a:spcPct val="90000"/>
            </a:lnSpc>
            <a:spcBef>
              <a:spcPct val="0"/>
            </a:spcBef>
            <a:spcAft>
              <a:spcPct val="35000"/>
            </a:spcAft>
            <a:buNone/>
          </a:pPr>
          <a:r>
            <a:rPr lang="en-GB" sz="2300" kern="1200"/>
            <a:t>Chillers contain the same core components as any other refrigeration system and can be either water or air cooled. </a:t>
          </a:r>
          <a:endParaRPr lang="en-US" sz="2300" kern="1200"/>
        </a:p>
      </dsp:txBody>
      <dsp:txXfrm>
        <a:off x="1365866" y="1478715"/>
        <a:ext cx="9794133" cy="1182568"/>
      </dsp:txXfrm>
    </dsp:sp>
    <dsp:sp modelId="{CF0EAE6A-CEA9-4DBC-AE34-71CF116388BF}">
      <dsp:nvSpPr>
        <dsp:cNvPr id="0" name=""/>
        <dsp:cNvSpPr/>
      </dsp:nvSpPr>
      <dsp:spPr>
        <a:xfrm>
          <a:off x="0" y="2956926"/>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9C9F53-81CD-402C-BA28-F3FCBC7DF5B6}">
      <dsp:nvSpPr>
        <dsp:cNvPr id="0" name=""/>
        <dsp:cNvSpPr/>
      </dsp:nvSpPr>
      <dsp:spPr>
        <a:xfrm>
          <a:off x="357726" y="3223004"/>
          <a:ext cx="650412" cy="6504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9E97F69-3602-4FC5-965F-20A727274A47}">
      <dsp:nvSpPr>
        <dsp:cNvPr id="0" name=""/>
        <dsp:cNvSpPr/>
      </dsp:nvSpPr>
      <dsp:spPr>
        <a:xfrm>
          <a:off x="1365866" y="2956926"/>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022350">
            <a:lnSpc>
              <a:spcPct val="90000"/>
            </a:lnSpc>
            <a:spcBef>
              <a:spcPct val="0"/>
            </a:spcBef>
            <a:spcAft>
              <a:spcPct val="35000"/>
            </a:spcAft>
            <a:buNone/>
          </a:pPr>
          <a:r>
            <a:rPr lang="en-GB" sz="2300" kern="1200" dirty="0"/>
            <a:t>Compressor selection is based around application. The table on the next slide provides: application - refrigerant - compressor type.</a:t>
          </a:r>
          <a:endParaRPr lang="en-US" sz="2300" kern="1200" dirty="0"/>
        </a:p>
      </dsp:txBody>
      <dsp:txXfrm>
        <a:off x="1365866" y="2956926"/>
        <a:ext cx="9794133" cy="118256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95CE1-15CC-49D3-B452-423CAB34EDC0}">
      <dsp:nvSpPr>
        <dsp:cNvPr id="0" name=""/>
        <dsp:cNvSpPr/>
      </dsp:nvSpPr>
      <dsp:spPr>
        <a:xfrm>
          <a:off x="0" y="3116397"/>
          <a:ext cx="9360212" cy="1022871"/>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dirty="0"/>
            <a:t>Low temperature applications: IQF tunnels and spiral freezers, cold storage and industrial freezing processes.</a:t>
          </a:r>
          <a:endParaRPr lang="en-US" sz="2500" kern="1200" dirty="0"/>
        </a:p>
      </dsp:txBody>
      <dsp:txXfrm>
        <a:off x="0" y="3116397"/>
        <a:ext cx="9360212" cy="1022871"/>
      </dsp:txXfrm>
    </dsp:sp>
    <dsp:sp modelId="{E0B60291-BC6C-44F3-A725-4EBB2A6A6BEE}">
      <dsp:nvSpPr>
        <dsp:cNvPr id="0" name=""/>
        <dsp:cNvSpPr/>
      </dsp:nvSpPr>
      <dsp:spPr>
        <a:xfrm rot="10800000">
          <a:off x="0" y="1558564"/>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dirty="0"/>
            <a:t>Medium: Chilled water for meat, fish, and dairy processing. Cooling jackets and plate heat exchangers.</a:t>
          </a:r>
          <a:endParaRPr lang="en-US" sz="2500" kern="1200" dirty="0"/>
        </a:p>
      </dsp:txBody>
      <dsp:txXfrm rot="10800000">
        <a:off x="0" y="1558564"/>
        <a:ext cx="9360212" cy="1022202"/>
      </dsp:txXfrm>
    </dsp:sp>
    <dsp:sp modelId="{0CB5B562-E2EA-41C7-AC6C-9B96862F036B}">
      <dsp:nvSpPr>
        <dsp:cNvPr id="0" name=""/>
        <dsp:cNvSpPr/>
      </dsp:nvSpPr>
      <dsp:spPr>
        <a:xfrm rot="10800000">
          <a:off x="0" y="731"/>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dirty="0"/>
            <a:t>High Temperature: Chilled storage (3ºC), process cooling, HVAC, blast chillers.</a:t>
          </a:r>
          <a:endParaRPr lang="en-US" sz="2500" kern="1200" dirty="0"/>
        </a:p>
      </dsp:txBody>
      <dsp:txXfrm rot="10800000">
        <a:off x="0" y="731"/>
        <a:ext cx="9360212" cy="102220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D4B5C0-3041-44C3-B58B-EDE328BAAE28}">
      <dsp:nvSpPr>
        <dsp:cNvPr id="0" name=""/>
        <dsp:cNvSpPr/>
      </dsp:nvSpPr>
      <dsp:spPr>
        <a:xfrm>
          <a:off x="0" y="2526"/>
          <a:ext cx="11160000" cy="111191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336355" y="252708"/>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284863" y="2526"/>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800100">
            <a:lnSpc>
              <a:spcPct val="100000"/>
            </a:lnSpc>
            <a:spcBef>
              <a:spcPct val="0"/>
            </a:spcBef>
            <a:spcAft>
              <a:spcPct val="35000"/>
            </a:spcAft>
            <a:buNone/>
          </a:pPr>
          <a:r>
            <a:rPr lang="en-US" sz="1800" kern="1200" dirty="0"/>
            <a:t>Only the chiller contains refrigerant, no refrigerant in occupied spaces.</a:t>
          </a:r>
        </a:p>
        <a:p>
          <a:pPr marL="0" lvl="0" indent="0" algn="l" defTabSz="800100">
            <a:lnSpc>
              <a:spcPct val="100000"/>
            </a:lnSpc>
            <a:spcBef>
              <a:spcPct val="0"/>
            </a:spcBef>
            <a:spcAft>
              <a:spcPct val="35000"/>
            </a:spcAft>
            <a:buNone/>
          </a:pPr>
          <a:r>
            <a:rPr lang="en-US" sz="1800" kern="1200" dirty="0"/>
            <a:t>Lower leak potential.</a:t>
          </a:r>
        </a:p>
        <a:p>
          <a:pPr marL="0" lvl="0" indent="0" algn="l" defTabSz="800100">
            <a:lnSpc>
              <a:spcPct val="100000"/>
            </a:lnSpc>
            <a:spcBef>
              <a:spcPct val="0"/>
            </a:spcBef>
            <a:spcAft>
              <a:spcPct val="35000"/>
            </a:spcAft>
            <a:buNone/>
          </a:pPr>
          <a:r>
            <a:rPr lang="en-US" sz="1800" kern="1200" dirty="0"/>
            <a:t>Long fluid pipework runs avoid oil return issues, reduce pressure drop issues.</a:t>
          </a:r>
        </a:p>
      </dsp:txBody>
      <dsp:txXfrm>
        <a:off x="1284863" y="2526"/>
        <a:ext cx="9836219" cy="1181413"/>
      </dsp:txXfrm>
    </dsp:sp>
    <dsp:sp modelId="{69637A8F-F816-4954-BD82-BD00DBC17732}">
      <dsp:nvSpPr>
        <dsp:cNvPr id="0" name=""/>
        <dsp:cNvSpPr/>
      </dsp:nvSpPr>
      <dsp:spPr>
        <a:xfrm>
          <a:off x="0" y="1479293"/>
          <a:ext cx="11160000" cy="111191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775AED56-9C9B-4089-8443-7326B1761FAF}">
      <dsp:nvSpPr>
        <dsp:cNvPr id="0" name=""/>
        <dsp:cNvSpPr/>
      </dsp:nvSpPr>
      <dsp:spPr>
        <a:xfrm>
          <a:off x="336355" y="1729474"/>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0E14ACE-7C8A-4BDA-BFCA-14E9E4719F38}">
      <dsp:nvSpPr>
        <dsp:cNvPr id="0" name=""/>
        <dsp:cNvSpPr/>
      </dsp:nvSpPr>
      <dsp:spPr>
        <a:xfrm>
          <a:off x="1284863" y="1479293"/>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800100">
            <a:lnSpc>
              <a:spcPct val="100000"/>
            </a:lnSpc>
            <a:spcBef>
              <a:spcPct val="0"/>
            </a:spcBef>
            <a:spcAft>
              <a:spcPct val="35000"/>
            </a:spcAft>
            <a:buNone/>
          </a:pPr>
          <a:r>
            <a:rPr lang="en-US" sz="1800" kern="1200" dirty="0"/>
            <a:t>Future proof against F gas phase-downs with reduced F gas compliance. </a:t>
          </a:r>
        </a:p>
        <a:p>
          <a:pPr marL="0" lvl="0" indent="0" algn="l" defTabSz="800100">
            <a:lnSpc>
              <a:spcPct val="100000"/>
            </a:lnSpc>
            <a:spcBef>
              <a:spcPct val="0"/>
            </a:spcBef>
            <a:spcAft>
              <a:spcPct val="35000"/>
            </a:spcAft>
            <a:buNone/>
          </a:pPr>
          <a:r>
            <a:rPr lang="en-US" sz="1800" kern="1200" dirty="0"/>
            <a:t>Ideal for ammonia chillers, CO</a:t>
          </a:r>
          <a:r>
            <a:rPr lang="en-US" sz="1800" kern="1200" baseline="-25000" dirty="0"/>
            <a:t>2</a:t>
          </a:r>
          <a:r>
            <a:rPr lang="en-US" sz="1800" kern="1200" dirty="0"/>
            <a:t> chillers or A2L chillers.</a:t>
          </a:r>
          <a:endParaRPr lang="en-GB" sz="1800" kern="1200" dirty="0"/>
        </a:p>
      </dsp:txBody>
      <dsp:txXfrm>
        <a:off x="1284863" y="1479293"/>
        <a:ext cx="9836219" cy="1181413"/>
      </dsp:txXfrm>
    </dsp:sp>
    <dsp:sp modelId="{D763AAEF-A270-4B51-A80C-B2CC07A051AB}">
      <dsp:nvSpPr>
        <dsp:cNvPr id="0" name=""/>
        <dsp:cNvSpPr/>
      </dsp:nvSpPr>
      <dsp:spPr>
        <a:xfrm>
          <a:off x="0" y="2956060"/>
          <a:ext cx="11160000" cy="111191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620A9935-825A-423E-B0F3-DC278936296D}">
      <dsp:nvSpPr>
        <dsp:cNvPr id="0" name=""/>
        <dsp:cNvSpPr/>
      </dsp:nvSpPr>
      <dsp:spPr>
        <a:xfrm>
          <a:off x="336355" y="3206241"/>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A600291-67DA-4A82-8F10-30FDC87C31D0}">
      <dsp:nvSpPr>
        <dsp:cNvPr id="0" name=""/>
        <dsp:cNvSpPr/>
      </dsp:nvSpPr>
      <dsp:spPr>
        <a:xfrm>
          <a:off x="1284863" y="2956060"/>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800100">
            <a:lnSpc>
              <a:spcPct val="100000"/>
            </a:lnSpc>
            <a:spcBef>
              <a:spcPct val="0"/>
            </a:spcBef>
            <a:spcAft>
              <a:spcPct val="35000"/>
            </a:spcAft>
            <a:buNone/>
          </a:pPr>
          <a:r>
            <a:rPr lang="en-GB" sz="1800" kern="1200" dirty="0"/>
            <a:t>Secondary refrigerants have high thermal mass. </a:t>
          </a:r>
        </a:p>
        <a:p>
          <a:pPr marL="0" lvl="0" indent="0" algn="l" defTabSz="800100">
            <a:lnSpc>
              <a:spcPct val="100000"/>
            </a:lnSpc>
            <a:spcBef>
              <a:spcPct val="0"/>
            </a:spcBef>
            <a:spcAft>
              <a:spcPct val="35000"/>
            </a:spcAft>
            <a:buNone/>
          </a:pPr>
          <a:r>
            <a:rPr lang="en-GB" sz="1800" kern="1200" dirty="0"/>
            <a:t>Stable uniform temperature delivery. </a:t>
          </a:r>
        </a:p>
      </dsp:txBody>
      <dsp:txXfrm>
        <a:off x="1284863" y="2956060"/>
        <a:ext cx="9836219" cy="1181413"/>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D4B5C0-3041-44C3-B58B-EDE328BAAE28}">
      <dsp:nvSpPr>
        <dsp:cNvPr id="0" name=""/>
        <dsp:cNvSpPr/>
      </dsp:nvSpPr>
      <dsp:spPr>
        <a:xfrm>
          <a:off x="0" y="2526"/>
          <a:ext cx="11160000" cy="111191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336355" y="252708"/>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284863" y="2526"/>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800100">
            <a:lnSpc>
              <a:spcPct val="100000"/>
            </a:lnSpc>
            <a:spcBef>
              <a:spcPct val="0"/>
            </a:spcBef>
            <a:spcAft>
              <a:spcPct val="35000"/>
            </a:spcAft>
            <a:buNone/>
          </a:pPr>
          <a:r>
            <a:rPr lang="en-US" sz="1800" kern="1200" dirty="0"/>
            <a:t>Lower efficiency. Lower COP.</a:t>
          </a:r>
        </a:p>
        <a:p>
          <a:pPr marL="0" lvl="0" indent="0" algn="l" defTabSz="800100">
            <a:lnSpc>
              <a:spcPct val="100000"/>
            </a:lnSpc>
            <a:spcBef>
              <a:spcPct val="0"/>
            </a:spcBef>
            <a:spcAft>
              <a:spcPct val="35000"/>
            </a:spcAft>
            <a:buNone/>
          </a:pPr>
          <a:r>
            <a:rPr lang="en-US" sz="1800" kern="1200" dirty="0"/>
            <a:t>Pump power requirements adds significant energy usage.</a:t>
          </a:r>
        </a:p>
        <a:p>
          <a:pPr marL="0" lvl="0" indent="0" algn="l" defTabSz="800100">
            <a:lnSpc>
              <a:spcPct val="100000"/>
            </a:lnSpc>
            <a:spcBef>
              <a:spcPct val="0"/>
            </a:spcBef>
            <a:spcAft>
              <a:spcPct val="35000"/>
            </a:spcAft>
            <a:buNone/>
          </a:pPr>
          <a:r>
            <a:rPr lang="en-US" sz="1800" kern="1200" dirty="0"/>
            <a:t>Fluid degradation, decrease in glycol concentration over time. </a:t>
          </a:r>
        </a:p>
      </dsp:txBody>
      <dsp:txXfrm>
        <a:off x="1284863" y="2526"/>
        <a:ext cx="9836219" cy="1181413"/>
      </dsp:txXfrm>
    </dsp:sp>
    <dsp:sp modelId="{BBDA1820-C226-4A0F-B011-EAC377EB4646}">
      <dsp:nvSpPr>
        <dsp:cNvPr id="0" name=""/>
        <dsp:cNvSpPr/>
      </dsp:nvSpPr>
      <dsp:spPr>
        <a:xfrm>
          <a:off x="0" y="1479293"/>
          <a:ext cx="11160000" cy="111191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51D1B9F-FEA7-432C-ADAD-9B4058E40DFB}">
      <dsp:nvSpPr>
        <dsp:cNvPr id="0" name=""/>
        <dsp:cNvSpPr/>
      </dsp:nvSpPr>
      <dsp:spPr>
        <a:xfrm>
          <a:off x="336355" y="1729474"/>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9512B13-6FE0-4DA2-A178-3D25B7727C7E}">
      <dsp:nvSpPr>
        <dsp:cNvPr id="0" name=""/>
        <dsp:cNvSpPr/>
      </dsp:nvSpPr>
      <dsp:spPr>
        <a:xfrm>
          <a:off x="1284863" y="1479293"/>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800100">
            <a:lnSpc>
              <a:spcPct val="100000"/>
            </a:lnSpc>
            <a:spcBef>
              <a:spcPct val="0"/>
            </a:spcBef>
            <a:spcAft>
              <a:spcPct val="35000"/>
            </a:spcAft>
            <a:buNone/>
          </a:pPr>
          <a:r>
            <a:rPr lang="en-GB" sz="1800" kern="1200" dirty="0"/>
            <a:t>Large footprint required, Bigger heat exchangers, larger pipes.</a:t>
          </a:r>
        </a:p>
        <a:p>
          <a:pPr marL="0" lvl="0" indent="0" algn="l" defTabSz="800100">
            <a:lnSpc>
              <a:spcPct val="100000"/>
            </a:lnSpc>
            <a:spcBef>
              <a:spcPct val="0"/>
            </a:spcBef>
            <a:spcAft>
              <a:spcPct val="35000"/>
            </a:spcAft>
            <a:buNone/>
          </a:pPr>
          <a:r>
            <a:rPr lang="en-GB" sz="1800" kern="1200" dirty="0"/>
            <a:t>Higher initial installation costs.</a:t>
          </a:r>
        </a:p>
      </dsp:txBody>
      <dsp:txXfrm>
        <a:off x="1284863" y="1479293"/>
        <a:ext cx="9836219" cy="1181413"/>
      </dsp:txXfrm>
    </dsp:sp>
    <dsp:sp modelId="{1F95BC7C-EDFC-4093-95D9-8DA72DC8EF74}">
      <dsp:nvSpPr>
        <dsp:cNvPr id="0" name=""/>
        <dsp:cNvSpPr/>
      </dsp:nvSpPr>
      <dsp:spPr>
        <a:xfrm>
          <a:off x="0" y="2956060"/>
          <a:ext cx="11160000" cy="1111918"/>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3736756-86BF-43C6-8E33-F2F3CEADF4B5}">
      <dsp:nvSpPr>
        <dsp:cNvPr id="0" name=""/>
        <dsp:cNvSpPr/>
      </dsp:nvSpPr>
      <dsp:spPr>
        <a:xfrm>
          <a:off x="336355" y="3206241"/>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E2289A3-717A-4198-8E8B-00B357307826}">
      <dsp:nvSpPr>
        <dsp:cNvPr id="0" name=""/>
        <dsp:cNvSpPr/>
      </dsp:nvSpPr>
      <dsp:spPr>
        <a:xfrm>
          <a:off x="1284863" y="2956060"/>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800100">
            <a:lnSpc>
              <a:spcPct val="100000"/>
            </a:lnSpc>
            <a:spcBef>
              <a:spcPct val="0"/>
            </a:spcBef>
            <a:spcAft>
              <a:spcPct val="35000"/>
            </a:spcAft>
            <a:buNone/>
          </a:pPr>
          <a:r>
            <a:rPr lang="en-GB" sz="1800" kern="1200" dirty="0"/>
            <a:t>Increased maintenance and fluid testing on the fluid side.</a:t>
          </a:r>
        </a:p>
        <a:p>
          <a:pPr marL="0" lvl="0" indent="0" algn="l" defTabSz="800100">
            <a:lnSpc>
              <a:spcPct val="100000"/>
            </a:lnSpc>
            <a:spcBef>
              <a:spcPct val="0"/>
            </a:spcBef>
            <a:spcAft>
              <a:spcPct val="35000"/>
            </a:spcAft>
            <a:buNone/>
          </a:pPr>
          <a:r>
            <a:rPr lang="en-GB" sz="1800" kern="1200" dirty="0"/>
            <a:t>Potential for bacterial growth.</a:t>
          </a:r>
        </a:p>
        <a:p>
          <a:pPr marL="0" lvl="0" indent="0" algn="l" defTabSz="800100">
            <a:lnSpc>
              <a:spcPct val="100000"/>
            </a:lnSpc>
            <a:spcBef>
              <a:spcPct val="0"/>
            </a:spcBef>
            <a:spcAft>
              <a:spcPct val="35000"/>
            </a:spcAft>
            <a:buNone/>
          </a:pPr>
          <a:r>
            <a:rPr lang="en-GB" sz="1800" kern="1200" dirty="0"/>
            <a:t>More complex fluid side design.</a:t>
          </a:r>
        </a:p>
      </dsp:txBody>
      <dsp:txXfrm>
        <a:off x="1284863" y="2956060"/>
        <a:ext cx="9836219" cy="1181413"/>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B9718-EFA5-44AC-AA27-3958E3951656}">
      <dsp:nvSpPr>
        <dsp:cNvPr id="0" name=""/>
        <dsp:cNvSpPr/>
      </dsp:nvSpPr>
      <dsp:spPr>
        <a:xfrm>
          <a:off x="312187"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Suction pressure/saturated suction temp:</a:t>
          </a:r>
        </a:p>
        <a:p>
          <a:pPr marL="0" lvl="0" indent="0" algn="ctr" defTabSz="1066800">
            <a:lnSpc>
              <a:spcPct val="90000"/>
            </a:lnSpc>
            <a:spcBef>
              <a:spcPct val="0"/>
            </a:spcBef>
            <a:spcAft>
              <a:spcPct val="35000"/>
            </a:spcAft>
            <a:buNone/>
          </a:pPr>
          <a:r>
            <a:rPr lang="en-GB" sz="2400" kern="1200" dirty="0"/>
            <a:t> -28ºC to -40ºC SST</a:t>
          </a:r>
          <a:endParaRPr lang="en-US" sz="2400" kern="1200" dirty="0"/>
        </a:p>
      </dsp:txBody>
      <dsp:txXfrm>
        <a:off x="312187" y="3076"/>
        <a:ext cx="3179882" cy="1907929"/>
      </dsp:txXfrm>
    </dsp:sp>
    <dsp:sp modelId="{8EE69836-35E3-44AC-937C-FF12A4ED2E3D}">
      <dsp:nvSpPr>
        <dsp:cNvPr id="0" name=""/>
        <dsp:cNvSpPr/>
      </dsp:nvSpPr>
      <dsp:spPr>
        <a:xfrm>
          <a:off x="3810058"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Discharge pressure/saturated discharge temp: </a:t>
          </a:r>
        </a:p>
        <a:p>
          <a:pPr marL="0" lvl="0" indent="0" algn="ctr" defTabSz="1066800">
            <a:lnSpc>
              <a:spcPct val="90000"/>
            </a:lnSpc>
            <a:spcBef>
              <a:spcPct val="0"/>
            </a:spcBef>
            <a:spcAft>
              <a:spcPct val="35000"/>
            </a:spcAft>
            <a:buNone/>
          </a:pPr>
          <a:r>
            <a:rPr lang="en-GB" sz="2400" kern="1200" dirty="0"/>
            <a:t>30ºC - 40ºC (ambient dependent)</a:t>
          </a:r>
          <a:endParaRPr lang="en-US" sz="2400" kern="1200" dirty="0"/>
        </a:p>
      </dsp:txBody>
      <dsp:txXfrm>
        <a:off x="3810058" y="3076"/>
        <a:ext cx="3179882" cy="1907929"/>
      </dsp:txXfrm>
    </dsp:sp>
    <dsp:sp modelId="{C1F3E9C4-BAC0-45C2-A78C-96F15042CD05}">
      <dsp:nvSpPr>
        <dsp:cNvPr id="0" name=""/>
        <dsp:cNvSpPr/>
      </dsp:nvSpPr>
      <dsp:spPr>
        <a:xfrm>
          <a:off x="7307929"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Superheat: </a:t>
          </a:r>
        </a:p>
        <a:p>
          <a:pPr marL="0" lvl="0" indent="0" algn="ctr" defTabSz="1066800">
            <a:lnSpc>
              <a:spcPct val="90000"/>
            </a:lnSpc>
            <a:spcBef>
              <a:spcPct val="0"/>
            </a:spcBef>
            <a:spcAft>
              <a:spcPct val="35000"/>
            </a:spcAft>
            <a:buNone/>
          </a:pPr>
          <a:r>
            <a:rPr lang="en-GB" sz="2400" kern="1200" dirty="0"/>
            <a:t>4-8 K at evaporator outlet</a:t>
          </a:r>
          <a:endParaRPr lang="en-US" sz="2400" kern="1200" dirty="0"/>
        </a:p>
      </dsp:txBody>
      <dsp:txXfrm>
        <a:off x="7307929" y="3076"/>
        <a:ext cx="3179882" cy="1907929"/>
      </dsp:txXfrm>
    </dsp:sp>
    <dsp:sp modelId="{7D7FFA6A-A3F2-4B10-A25A-F218921508B2}">
      <dsp:nvSpPr>
        <dsp:cNvPr id="0" name=""/>
        <dsp:cNvSpPr/>
      </dsp:nvSpPr>
      <dsp:spPr>
        <a:xfrm>
          <a:off x="2061123" y="2228994"/>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Subcooling: </a:t>
          </a:r>
        </a:p>
        <a:p>
          <a:pPr marL="0" lvl="0" indent="0" algn="ctr" defTabSz="1066800">
            <a:lnSpc>
              <a:spcPct val="90000"/>
            </a:lnSpc>
            <a:spcBef>
              <a:spcPct val="0"/>
            </a:spcBef>
            <a:spcAft>
              <a:spcPct val="35000"/>
            </a:spcAft>
            <a:buNone/>
          </a:pPr>
          <a:r>
            <a:rPr lang="en-GB" sz="2400" kern="1200" dirty="0"/>
            <a:t>Sufficient to avoid flash gas at expansion valve</a:t>
          </a:r>
          <a:endParaRPr lang="en-US" sz="2400" kern="1200" dirty="0"/>
        </a:p>
      </dsp:txBody>
      <dsp:txXfrm>
        <a:off x="2061123" y="2228994"/>
        <a:ext cx="3179882" cy="1907929"/>
      </dsp:txXfrm>
    </dsp:sp>
    <dsp:sp modelId="{F4DABE6F-74E9-4FBB-A368-6F44DDE15B66}">
      <dsp:nvSpPr>
        <dsp:cNvPr id="0" name=""/>
        <dsp:cNvSpPr/>
      </dsp:nvSpPr>
      <dsp:spPr>
        <a:xfrm>
          <a:off x="5558994" y="2228994"/>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Running currents:</a:t>
          </a:r>
        </a:p>
        <a:p>
          <a:pPr marL="0" lvl="0" indent="0" algn="ctr" defTabSz="1066800">
            <a:lnSpc>
              <a:spcPct val="90000"/>
            </a:lnSpc>
            <a:spcBef>
              <a:spcPct val="0"/>
            </a:spcBef>
            <a:spcAft>
              <a:spcPct val="35000"/>
            </a:spcAft>
            <a:buNone/>
          </a:pPr>
          <a:r>
            <a:rPr lang="en-GB" sz="2400" kern="1200" dirty="0"/>
            <a:t> Close to FLC at design load</a:t>
          </a:r>
          <a:endParaRPr lang="en-US" sz="2400" kern="1200" dirty="0"/>
        </a:p>
      </dsp:txBody>
      <dsp:txXfrm>
        <a:off x="5558994" y="2228994"/>
        <a:ext cx="3179882" cy="1907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B9718-EFA5-44AC-AA27-3958E3951656}">
      <dsp:nvSpPr>
        <dsp:cNvPr id="0" name=""/>
        <dsp:cNvSpPr/>
      </dsp:nvSpPr>
      <dsp:spPr>
        <a:xfrm>
          <a:off x="312187"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Suction pressure/saturated suction temp:</a:t>
          </a:r>
        </a:p>
        <a:p>
          <a:pPr marL="0" lvl="0" indent="0" algn="ctr" defTabSz="1066800">
            <a:lnSpc>
              <a:spcPct val="90000"/>
            </a:lnSpc>
            <a:spcBef>
              <a:spcPct val="0"/>
            </a:spcBef>
            <a:spcAft>
              <a:spcPct val="35000"/>
            </a:spcAft>
            <a:buNone/>
          </a:pPr>
          <a:r>
            <a:rPr lang="en-GB" sz="2400" kern="1200" dirty="0"/>
            <a:t> -5ºC to -10ºC SST</a:t>
          </a:r>
          <a:endParaRPr lang="en-US" sz="2400" kern="1200" dirty="0"/>
        </a:p>
      </dsp:txBody>
      <dsp:txXfrm>
        <a:off x="312187" y="3076"/>
        <a:ext cx="3179882" cy="1907929"/>
      </dsp:txXfrm>
    </dsp:sp>
    <dsp:sp modelId="{8EE69836-35E3-44AC-937C-FF12A4ED2E3D}">
      <dsp:nvSpPr>
        <dsp:cNvPr id="0" name=""/>
        <dsp:cNvSpPr/>
      </dsp:nvSpPr>
      <dsp:spPr>
        <a:xfrm>
          <a:off x="3810058" y="3038"/>
          <a:ext cx="3179882" cy="1908006"/>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Discharge pressure/saturated discharge temp: </a:t>
          </a:r>
        </a:p>
        <a:p>
          <a:pPr marL="0" lvl="0" indent="0" algn="ctr" defTabSz="1066800">
            <a:lnSpc>
              <a:spcPct val="90000"/>
            </a:lnSpc>
            <a:spcBef>
              <a:spcPct val="0"/>
            </a:spcBef>
            <a:spcAft>
              <a:spcPct val="35000"/>
            </a:spcAft>
            <a:buNone/>
          </a:pPr>
          <a:r>
            <a:rPr lang="en-GB" sz="2400" kern="1200"/>
            <a:t>30ºC - 40ºC (ambient dependent)</a:t>
          </a:r>
          <a:endParaRPr lang="en-US" sz="2400" kern="1200"/>
        </a:p>
      </dsp:txBody>
      <dsp:txXfrm>
        <a:off x="3810058" y="3038"/>
        <a:ext cx="3179882" cy="1908006"/>
      </dsp:txXfrm>
    </dsp:sp>
    <dsp:sp modelId="{C1F3E9C4-BAC0-45C2-A78C-96F15042CD05}">
      <dsp:nvSpPr>
        <dsp:cNvPr id="0" name=""/>
        <dsp:cNvSpPr/>
      </dsp:nvSpPr>
      <dsp:spPr>
        <a:xfrm>
          <a:off x="7307929"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Superheat: </a:t>
          </a:r>
        </a:p>
        <a:p>
          <a:pPr marL="0" lvl="0" indent="0" algn="ctr" defTabSz="1066800">
            <a:lnSpc>
              <a:spcPct val="90000"/>
            </a:lnSpc>
            <a:spcBef>
              <a:spcPct val="0"/>
            </a:spcBef>
            <a:spcAft>
              <a:spcPct val="35000"/>
            </a:spcAft>
            <a:buNone/>
          </a:pPr>
          <a:r>
            <a:rPr lang="en-GB" sz="2400" kern="1200" dirty="0"/>
            <a:t>4–8 K at evaporator outlet</a:t>
          </a:r>
          <a:endParaRPr lang="en-US" sz="2400" kern="1200" dirty="0"/>
        </a:p>
      </dsp:txBody>
      <dsp:txXfrm>
        <a:off x="7307929" y="3076"/>
        <a:ext cx="3179882" cy="1907929"/>
      </dsp:txXfrm>
    </dsp:sp>
    <dsp:sp modelId="{7D7FFA6A-A3F2-4B10-A25A-F218921508B2}">
      <dsp:nvSpPr>
        <dsp:cNvPr id="0" name=""/>
        <dsp:cNvSpPr/>
      </dsp:nvSpPr>
      <dsp:spPr>
        <a:xfrm>
          <a:off x="2061123" y="2229032"/>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Subcooling: </a:t>
          </a:r>
        </a:p>
        <a:p>
          <a:pPr marL="0" lvl="0" indent="0" algn="ctr" defTabSz="1066800">
            <a:lnSpc>
              <a:spcPct val="90000"/>
            </a:lnSpc>
            <a:spcBef>
              <a:spcPct val="0"/>
            </a:spcBef>
            <a:spcAft>
              <a:spcPct val="35000"/>
            </a:spcAft>
            <a:buNone/>
          </a:pPr>
          <a:r>
            <a:rPr lang="en-GB" sz="2400" kern="1200" dirty="0"/>
            <a:t>3–5 K at condenser outlet / receiver</a:t>
          </a:r>
          <a:endParaRPr lang="en-US" sz="2400" kern="1200" dirty="0"/>
        </a:p>
      </dsp:txBody>
      <dsp:txXfrm>
        <a:off x="2061123" y="2229032"/>
        <a:ext cx="3179882" cy="1907929"/>
      </dsp:txXfrm>
    </dsp:sp>
    <dsp:sp modelId="{F4DABE6F-74E9-4FBB-A368-6F44DDE15B66}">
      <dsp:nvSpPr>
        <dsp:cNvPr id="0" name=""/>
        <dsp:cNvSpPr/>
      </dsp:nvSpPr>
      <dsp:spPr>
        <a:xfrm>
          <a:off x="5558994" y="2229032"/>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Running currents:</a:t>
          </a:r>
        </a:p>
        <a:p>
          <a:pPr marL="0" lvl="0" indent="0" algn="ctr" defTabSz="1066800">
            <a:lnSpc>
              <a:spcPct val="90000"/>
            </a:lnSpc>
            <a:spcBef>
              <a:spcPct val="0"/>
            </a:spcBef>
            <a:spcAft>
              <a:spcPct val="35000"/>
            </a:spcAft>
            <a:buNone/>
          </a:pPr>
          <a:r>
            <a:rPr lang="en-GB" sz="2400" kern="1200" dirty="0"/>
            <a:t> Within nameplate FLC at design load</a:t>
          </a:r>
          <a:endParaRPr lang="en-US" sz="2400" kern="1200" dirty="0"/>
        </a:p>
      </dsp:txBody>
      <dsp:txXfrm>
        <a:off x="5558994" y="2229032"/>
        <a:ext cx="3179882" cy="19079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89F46-5C8F-4498-B985-9724D31603D8}">
      <dsp:nvSpPr>
        <dsp:cNvPr id="0" name=""/>
        <dsp:cNvSpPr/>
      </dsp:nvSpPr>
      <dsp:spPr>
        <a:xfrm>
          <a:off x="1142" y="733153"/>
          <a:ext cx="4456155" cy="267369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Commercial</a:t>
          </a:r>
        </a:p>
        <a:p>
          <a:pPr marL="0" lvl="0" indent="0" algn="ctr" defTabSz="1422400">
            <a:lnSpc>
              <a:spcPct val="90000"/>
            </a:lnSpc>
            <a:spcBef>
              <a:spcPct val="0"/>
            </a:spcBef>
            <a:spcAft>
              <a:spcPct val="35000"/>
            </a:spcAft>
            <a:buNone/>
          </a:pPr>
          <a:r>
            <a:rPr lang="en-GB" sz="3200" kern="1200" dirty="0"/>
            <a:t>HFO / HFC  </a:t>
          </a:r>
          <a:endParaRPr lang="en-US" sz="3200" kern="1200" dirty="0"/>
        </a:p>
      </dsp:txBody>
      <dsp:txXfrm>
        <a:off x="1142" y="733153"/>
        <a:ext cx="4456155" cy="2673693"/>
      </dsp:txXfrm>
    </dsp:sp>
    <dsp:sp modelId="{5E7CAE89-CCA8-45AB-AE1B-85354D8820FC}">
      <dsp:nvSpPr>
        <dsp:cNvPr id="0" name=""/>
        <dsp:cNvSpPr/>
      </dsp:nvSpPr>
      <dsp:spPr>
        <a:xfrm>
          <a:off x="4902913" y="733153"/>
          <a:ext cx="4456155" cy="267369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Industrial</a:t>
          </a:r>
        </a:p>
        <a:p>
          <a:pPr marL="0" lvl="0" indent="0" algn="ctr" defTabSz="1422400">
            <a:lnSpc>
              <a:spcPct val="90000"/>
            </a:lnSpc>
            <a:spcBef>
              <a:spcPct val="0"/>
            </a:spcBef>
            <a:spcAft>
              <a:spcPct val="35000"/>
            </a:spcAft>
            <a:buNone/>
          </a:pPr>
          <a:r>
            <a:rPr lang="en-GB" sz="3200" kern="1200" dirty="0"/>
            <a:t>NH₃ or CO₂</a:t>
          </a:r>
          <a:endParaRPr lang="en-US" sz="3200" kern="1200" dirty="0"/>
        </a:p>
      </dsp:txBody>
      <dsp:txXfrm>
        <a:off x="4902913" y="733153"/>
        <a:ext cx="4456155" cy="26736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6382D-AD71-4B73-8FC5-E5DA351BA1EA}">
      <dsp:nvSpPr>
        <dsp:cNvPr id="0" name=""/>
        <dsp:cNvSpPr/>
      </dsp:nvSpPr>
      <dsp:spPr>
        <a:xfrm>
          <a:off x="0" y="1718"/>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9FB874B-A2EF-4D1D-A9C8-89EC405A4E43}">
      <dsp:nvSpPr>
        <dsp:cNvPr id="0" name=""/>
        <dsp:cNvSpPr/>
      </dsp:nvSpPr>
      <dsp:spPr>
        <a:xfrm>
          <a:off x="263433" y="19766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CD348BB-1FEB-43A0-9094-BCDCBDD88E9A}">
      <dsp:nvSpPr>
        <dsp:cNvPr id="0" name=""/>
        <dsp:cNvSpPr/>
      </dsp:nvSpPr>
      <dsp:spPr>
        <a:xfrm>
          <a:off x="1005838" y="1718"/>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kern="1200" dirty="0"/>
            <a:t>Pharmaceuticals: Storage of vaccines, biological samples and reagents for </a:t>
          </a:r>
          <a:r>
            <a:rPr lang="en-GB" sz="2200" b="0" i="0" kern="1200" dirty="0"/>
            <a:t>scientific discovery and practical laboratory work.</a:t>
          </a:r>
          <a:r>
            <a:rPr lang="en-US" sz="2200" kern="1200" dirty="0"/>
            <a:t> </a:t>
          </a:r>
        </a:p>
      </dsp:txBody>
      <dsp:txXfrm>
        <a:off x="1005838" y="1718"/>
        <a:ext cx="10154161" cy="870855"/>
      </dsp:txXfrm>
    </dsp:sp>
    <dsp:sp modelId="{60D4B5C0-3041-44C3-B58B-EDE328BAAE28}">
      <dsp:nvSpPr>
        <dsp:cNvPr id="0" name=""/>
        <dsp:cNvSpPr/>
      </dsp:nvSpPr>
      <dsp:spPr>
        <a:xfrm>
          <a:off x="0" y="1090287"/>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263433" y="1286230"/>
          <a:ext cx="478970" cy="47897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005838" y="1090287"/>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b="0" kern="1200" dirty="0"/>
            <a:t>Cold chain distribution centres and logistics.</a:t>
          </a:r>
        </a:p>
      </dsp:txBody>
      <dsp:txXfrm>
        <a:off x="1005838" y="1090287"/>
        <a:ext cx="10154161" cy="870855"/>
      </dsp:txXfrm>
    </dsp:sp>
    <dsp:sp modelId="{92860AF8-FF7E-4F99-8DF1-4DD7AD792270}">
      <dsp:nvSpPr>
        <dsp:cNvPr id="0" name=""/>
        <dsp:cNvSpPr/>
      </dsp:nvSpPr>
      <dsp:spPr>
        <a:xfrm>
          <a:off x="0" y="217885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7E9CF5B-7D32-4BE9-BEF4-516646D6BE47}">
      <dsp:nvSpPr>
        <dsp:cNvPr id="0" name=""/>
        <dsp:cNvSpPr/>
      </dsp:nvSpPr>
      <dsp:spPr>
        <a:xfrm>
          <a:off x="263433" y="2374799"/>
          <a:ext cx="478970" cy="47897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4178499-1DE4-45A1-87F5-B9B5A1DE0789}">
      <dsp:nvSpPr>
        <dsp:cNvPr id="0" name=""/>
        <dsp:cNvSpPr/>
      </dsp:nvSpPr>
      <dsp:spPr>
        <a:xfrm>
          <a:off x="1005838" y="217885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kern="1200" dirty="0"/>
            <a:t>Warehousing for frozen goods.</a:t>
          </a:r>
        </a:p>
      </dsp:txBody>
      <dsp:txXfrm>
        <a:off x="1005838" y="2178856"/>
        <a:ext cx="10154161" cy="870855"/>
      </dsp:txXfrm>
    </dsp:sp>
    <dsp:sp modelId="{BFA1D07A-F291-457C-9B36-95CDD630AC7E}">
      <dsp:nvSpPr>
        <dsp:cNvPr id="0" name=""/>
        <dsp:cNvSpPr/>
      </dsp:nvSpPr>
      <dsp:spPr>
        <a:xfrm>
          <a:off x="0" y="326742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DD75CEB-1315-44F8-A4BF-BA72609AED6E}">
      <dsp:nvSpPr>
        <dsp:cNvPr id="0" name=""/>
        <dsp:cNvSpPr/>
      </dsp:nvSpPr>
      <dsp:spPr>
        <a:xfrm>
          <a:off x="263433" y="3463368"/>
          <a:ext cx="478970" cy="47897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728B7F-08AD-47EA-9B4C-CB97EA4F95F0}">
      <dsp:nvSpPr>
        <dsp:cNvPr id="0" name=""/>
        <dsp:cNvSpPr/>
      </dsp:nvSpPr>
      <dsp:spPr>
        <a:xfrm>
          <a:off x="1005838" y="326742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b="0" kern="1200" dirty="0"/>
            <a:t>Industrial: Cold chain distribution and centres.</a:t>
          </a:r>
        </a:p>
      </dsp:txBody>
      <dsp:txXfrm>
        <a:off x="1005838" y="3267426"/>
        <a:ext cx="10154161" cy="8708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A1820-C226-4A0F-B011-EAC377EB4646}">
      <dsp:nvSpPr>
        <dsp:cNvPr id="0" name=""/>
        <dsp:cNvSpPr/>
      </dsp:nvSpPr>
      <dsp:spPr>
        <a:xfrm>
          <a:off x="0" y="2526"/>
          <a:ext cx="11160000" cy="111191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51D1B9F-FEA7-432C-ADAD-9B4058E40DFB}">
      <dsp:nvSpPr>
        <dsp:cNvPr id="0" name=""/>
        <dsp:cNvSpPr/>
      </dsp:nvSpPr>
      <dsp:spPr>
        <a:xfrm>
          <a:off x="336355" y="252708"/>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9512B13-6FE0-4DA2-A178-3D25B7727C7E}">
      <dsp:nvSpPr>
        <dsp:cNvPr id="0" name=""/>
        <dsp:cNvSpPr/>
      </dsp:nvSpPr>
      <dsp:spPr>
        <a:xfrm>
          <a:off x="1284863" y="2526"/>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977900">
            <a:lnSpc>
              <a:spcPct val="100000"/>
            </a:lnSpc>
            <a:spcBef>
              <a:spcPct val="0"/>
            </a:spcBef>
            <a:spcAft>
              <a:spcPct val="35000"/>
            </a:spcAft>
            <a:buNone/>
          </a:pPr>
          <a:r>
            <a:rPr lang="en-GB" sz="2200" kern="1200" dirty="0"/>
            <a:t>Extends standard shelf life. </a:t>
          </a:r>
          <a:r>
            <a:rPr lang="en-US" sz="2200" kern="1200" dirty="0"/>
            <a:t>Freezing halts bacterial and microbial growth but does not stop it.</a:t>
          </a:r>
          <a:endParaRPr lang="en-GB" sz="2200" kern="1200" dirty="0"/>
        </a:p>
      </dsp:txBody>
      <dsp:txXfrm>
        <a:off x="1284863" y="2526"/>
        <a:ext cx="9836219" cy="1181413"/>
      </dsp:txXfrm>
    </dsp:sp>
    <dsp:sp modelId="{EF30C53B-AB67-41B3-86E2-B95B52F9BC1E}">
      <dsp:nvSpPr>
        <dsp:cNvPr id="0" name=""/>
        <dsp:cNvSpPr/>
      </dsp:nvSpPr>
      <dsp:spPr>
        <a:xfrm>
          <a:off x="0" y="1479293"/>
          <a:ext cx="11160000" cy="111191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64F5BD2-ED37-4FDD-AFC2-7284A18AE00D}">
      <dsp:nvSpPr>
        <dsp:cNvPr id="0" name=""/>
        <dsp:cNvSpPr/>
      </dsp:nvSpPr>
      <dsp:spPr>
        <a:xfrm>
          <a:off x="336355" y="1729474"/>
          <a:ext cx="612153" cy="61155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60C23C3-FED6-42AB-9733-80EADFA052B5}">
      <dsp:nvSpPr>
        <dsp:cNvPr id="0" name=""/>
        <dsp:cNvSpPr/>
      </dsp:nvSpPr>
      <dsp:spPr>
        <a:xfrm>
          <a:off x="1284863" y="1479293"/>
          <a:ext cx="9836219"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977900">
            <a:lnSpc>
              <a:spcPct val="100000"/>
            </a:lnSpc>
            <a:spcBef>
              <a:spcPct val="0"/>
            </a:spcBef>
            <a:spcAft>
              <a:spcPct val="35000"/>
            </a:spcAft>
            <a:buNone/>
          </a:pPr>
          <a:r>
            <a:rPr lang="en-GB" sz="2200" kern="1200" dirty="0"/>
            <a:t>Cost effective.</a:t>
          </a:r>
        </a:p>
      </dsp:txBody>
      <dsp:txXfrm>
        <a:off x="1284863" y="1479293"/>
        <a:ext cx="9836219" cy="1181413"/>
      </dsp:txXfrm>
    </dsp:sp>
    <dsp:sp modelId="{60D4B5C0-3041-44C3-B58B-EDE328BAAE28}">
      <dsp:nvSpPr>
        <dsp:cNvPr id="0" name=""/>
        <dsp:cNvSpPr/>
      </dsp:nvSpPr>
      <dsp:spPr>
        <a:xfrm>
          <a:off x="0" y="2956060"/>
          <a:ext cx="11160000" cy="111191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336684" y="3206241"/>
          <a:ext cx="612153" cy="61155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285521" y="2956060"/>
          <a:ext cx="9794133" cy="118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033" tIns="125033" rIns="125033" bIns="125033" numCol="1" spcCol="1270" anchor="ctr" anchorCtr="0">
          <a:noAutofit/>
        </a:bodyPr>
        <a:lstStyle/>
        <a:p>
          <a:pPr marL="0" lvl="0" indent="0" algn="l" defTabSz="977900">
            <a:lnSpc>
              <a:spcPct val="100000"/>
            </a:lnSpc>
            <a:spcBef>
              <a:spcPct val="0"/>
            </a:spcBef>
            <a:spcAft>
              <a:spcPct val="35000"/>
            </a:spcAft>
            <a:buNone/>
          </a:pPr>
          <a:r>
            <a:rPr lang="en-US" sz="2200" kern="1200" dirty="0"/>
            <a:t>Product quality loss occurs when frozen over long term durations due to large ice crystal formation, which leads to cell damage in terms of texture colour and flavour. </a:t>
          </a:r>
        </a:p>
      </dsp:txBody>
      <dsp:txXfrm>
        <a:off x="1285521" y="2956060"/>
        <a:ext cx="9794133" cy="11814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B9718-EFA5-44AC-AA27-3958E3951656}">
      <dsp:nvSpPr>
        <dsp:cNvPr id="0" name=""/>
        <dsp:cNvSpPr/>
      </dsp:nvSpPr>
      <dsp:spPr>
        <a:xfrm>
          <a:off x="312187"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Suction pressure/saturated suction temp:</a:t>
          </a:r>
        </a:p>
        <a:p>
          <a:pPr marL="0" lvl="0" indent="0" algn="ctr" defTabSz="1066800">
            <a:lnSpc>
              <a:spcPct val="90000"/>
            </a:lnSpc>
            <a:spcBef>
              <a:spcPct val="0"/>
            </a:spcBef>
            <a:spcAft>
              <a:spcPct val="35000"/>
            </a:spcAft>
            <a:buNone/>
          </a:pPr>
          <a:r>
            <a:rPr lang="en-GB" sz="2400" kern="1200" dirty="0"/>
            <a:t> -28ºC to -40ºC SST</a:t>
          </a:r>
          <a:endParaRPr lang="en-US" sz="2400" kern="1200" dirty="0"/>
        </a:p>
      </dsp:txBody>
      <dsp:txXfrm>
        <a:off x="312187" y="3076"/>
        <a:ext cx="3179882" cy="1907929"/>
      </dsp:txXfrm>
    </dsp:sp>
    <dsp:sp modelId="{8EE69836-35E3-44AC-937C-FF12A4ED2E3D}">
      <dsp:nvSpPr>
        <dsp:cNvPr id="0" name=""/>
        <dsp:cNvSpPr/>
      </dsp:nvSpPr>
      <dsp:spPr>
        <a:xfrm>
          <a:off x="3810058"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Discharge pressure/saturated discharge temp: </a:t>
          </a:r>
        </a:p>
        <a:p>
          <a:pPr marL="0" lvl="0" indent="0" algn="ctr" defTabSz="1066800">
            <a:lnSpc>
              <a:spcPct val="90000"/>
            </a:lnSpc>
            <a:spcBef>
              <a:spcPct val="0"/>
            </a:spcBef>
            <a:spcAft>
              <a:spcPct val="35000"/>
            </a:spcAft>
            <a:buNone/>
          </a:pPr>
          <a:r>
            <a:rPr lang="en-GB" sz="2400" kern="1200"/>
            <a:t>30ºC - 40ºC (ambient dependent)</a:t>
          </a:r>
          <a:endParaRPr lang="en-US" sz="2400" kern="1200"/>
        </a:p>
      </dsp:txBody>
      <dsp:txXfrm>
        <a:off x="3810058" y="3076"/>
        <a:ext cx="3179882" cy="1907929"/>
      </dsp:txXfrm>
    </dsp:sp>
    <dsp:sp modelId="{C1F3E9C4-BAC0-45C2-A78C-96F15042CD05}">
      <dsp:nvSpPr>
        <dsp:cNvPr id="0" name=""/>
        <dsp:cNvSpPr/>
      </dsp:nvSpPr>
      <dsp:spPr>
        <a:xfrm>
          <a:off x="7307929" y="3076"/>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Superheat: </a:t>
          </a:r>
        </a:p>
        <a:p>
          <a:pPr marL="0" lvl="0" indent="0" algn="ctr" defTabSz="1066800">
            <a:lnSpc>
              <a:spcPct val="90000"/>
            </a:lnSpc>
            <a:spcBef>
              <a:spcPct val="0"/>
            </a:spcBef>
            <a:spcAft>
              <a:spcPct val="35000"/>
            </a:spcAft>
            <a:buNone/>
          </a:pPr>
          <a:r>
            <a:rPr lang="en-GB" sz="2400" kern="1200" dirty="0"/>
            <a:t>4-8 K at evaporator outlet</a:t>
          </a:r>
          <a:endParaRPr lang="en-US" sz="2400" kern="1200" dirty="0"/>
        </a:p>
      </dsp:txBody>
      <dsp:txXfrm>
        <a:off x="7307929" y="3076"/>
        <a:ext cx="3179882" cy="1907929"/>
      </dsp:txXfrm>
    </dsp:sp>
    <dsp:sp modelId="{7D7FFA6A-A3F2-4B10-A25A-F218921508B2}">
      <dsp:nvSpPr>
        <dsp:cNvPr id="0" name=""/>
        <dsp:cNvSpPr/>
      </dsp:nvSpPr>
      <dsp:spPr>
        <a:xfrm>
          <a:off x="2061123" y="2228994"/>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Subcooling: </a:t>
          </a:r>
        </a:p>
        <a:p>
          <a:pPr marL="0" lvl="0" indent="0" algn="ctr" defTabSz="1066800">
            <a:lnSpc>
              <a:spcPct val="90000"/>
            </a:lnSpc>
            <a:spcBef>
              <a:spcPct val="0"/>
            </a:spcBef>
            <a:spcAft>
              <a:spcPct val="35000"/>
            </a:spcAft>
            <a:buNone/>
          </a:pPr>
          <a:r>
            <a:rPr lang="en-GB" sz="2400" kern="1200" dirty="0"/>
            <a:t>Sufficient to avoid flash gas at expansion valve</a:t>
          </a:r>
          <a:endParaRPr lang="en-US" sz="2400" kern="1200" dirty="0"/>
        </a:p>
      </dsp:txBody>
      <dsp:txXfrm>
        <a:off x="2061123" y="2228994"/>
        <a:ext cx="3179882" cy="1907929"/>
      </dsp:txXfrm>
    </dsp:sp>
    <dsp:sp modelId="{F4DABE6F-74E9-4FBB-A368-6F44DDE15B66}">
      <dsp:nvSpPr>
        <dsp:cNvPr id="0" name=""/>
        <dsp:cNvSpPr/>
      </dsp:nvSpPr>
      <dsp:spPr>
        <a:xfrm>
          <a:off x="5558994" y="2228994"/>
          <a:ext cx="3179882" cy="190792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Running currents:</a:t>
          </a:r>
        </a:p>
        <a:p>
          <a:pPr marL="0" lvl="0" indent="0" algn="ctr" defTabSz="1066800">
            <a:lnSpc>
              <a:spcPct val="90000"/>
            </a:lnSpc>
            <a:spcBef>
              <a:spcPct val="0"/>
            </a:spcBef>
            <a:spcAft>
              <a:spcPct val="35000"/>
            </a:spcAft>
            <a:buNone/>
          </a:pPr>
          <a:r>
            <a:rPr lang="en-GB" sz="2400" kern="1200" dirty="0"/>
            <a:t> Close to FLC at design load</a:t>
          </a:r>
          <a:endParaRPr lang="en-US" sz="2400" kern="1200" dirty="0"/>
        </a:p>
      </dsp:txBody>
      <dsp:txXfrm>
        <a:off x="5558994" y="2228994"/>
        <a:ext cx="3179882" cy="190792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89F46-5C8F-4498-B985-9724D31603D8}">
      <dsp:nvSpPr>
        <dsp:cNvPr id="0" name=""/>
        <dsp:cNvSpPr/>
      </dsp:nvSpPr>
      <dsp:spPr>
        <a:xfrm>
          <a:off x="1142" y="733153"/>
          <a:ext cx="4456155" cy="267369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Commercial</a:t>
          </a:r>
        </a:p>
        <a:p>
          <a:pPr marL="0" lvl="0" indent="0" algn="ctr" defTabSz="1422400">
            <a:lnSpc>
              <a:spcPct val="90000"/>
            </a:lnSpc>
            <a:spcBef>
              <a:spcPct val="0"/>
            </a:spcBef>
            <a:spcAft>
              <a:spcPct val="35000"/>
            </a:spcAft>
            <a:buNone/>
          </a:pPr>
          <a:r>
            <a:rPr lang="en-GB" sz="3200" kern="1200" dirty="0"/>
            <a:t>HFO / HFC  </a:t>
          </a:r>
          <a:endParaRPr lang="en-US" sz="3200" kern="1200" dirty="0"/>
        </a:p>
      </dsp:txBody>
      <dsp:txXfrm>
        <a:off x="1142" y="733153"/>
        <a:ext cx="4456155" cy="2673693"/>
      </dsp:txXfrm>
    </dsp:sp>
    <dsp:sp modelId="{5E7CAE89-CCA8-45AB-AE1B-85354D8820FC}">
      <dsp:nvSpPr>
        <dsp:cNvPr id="0" name=""/>
        <dsp:cNvSpPr/>
      </dsp:nvSpPr>
      <dsp:spPr>
        <a:xfrm>
          <a:off x="4902913" y="733153"/>
          <a:ext cx="4456155" cy="267369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Industrial</a:t>
          </a:r>
        </a:p>
        <a:p>
          <a:pPr marL="0" lvl="0" indent="0" algn="ctr" defTabSz="1422400">
            <a:lnSpc>
              <a:spcPct val="90000"/>
            </a:lnSpc>
            <a:spcBef>
              <a:spcPct val="0"/>
            </a:spcBef>
            <a:spcAft>
              <a:spcPct val="35000"/>
            </a:spcAft>
            <a:buNone/>
          </a:pPr>
          <a:r>
            <a:rPr lang="en-GB" sz="3200" kern="1200" dirty="0"/>
            <a:t>NH₃ or CO₂</a:t>
          </a:r>
          <a:endParaRPr lang="en-US" sz="3200" kern="1200" dirty="0"/>
        </a:p>
      </dsp:txBody>
      <dsp:txXfrm>
        <a:off x="4902913" y="733153"/>
        <a:ext cx="4456155" cy="267369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D4B5C0-3041-44C3-B58B-EDE328BAAE28}">
      <dsp:nvSpPr>
        <dsp:cNvPr id="0" name=""/>
        <dsp:cNvSpPr/>
      </dsp:nvSpPr>
      <dsp:spPr>
        <a:xfrm>
          <a:off x="0" y="1718"/>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FD35A07-8333-4830-B9A9-AD736E4D4FEC}">
      <dsp:nvSpPr>
        <dsp:cNvPr id="0" name=""/>
        <dsp:cNvSpPr/>
      </dsp:nvSpPr>
      <dsp:spPr>
        <a:xfrm>
          <a:off x="263433" y="19766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9283AD-C845-4554-8D69-405400B22E05}">
      <dsp:nvSpPr>
        <dsp:cNvPr id="0" name=""/>
        <dsp:cNvSpPr/>
      </dsp:nvSpPr>
      <dsp:spPr>
        <a:xfrm>
          <a:off x="1005838" y="1718"/>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711200">
            <a:lnSpc>
              <a:spcPct val="100000"/>
            </a:lnSpc>
            <a:spcBef>
              <a:spcPct val="0"/>
            </a:spcBef>
            <a:spcAft>
              <a:spcPct val="35000"/>
            </a:spcAft>
            <a:buNone/>
          </a:pPr>
          <a:r>
            <a:rPr lang="en-US" sz="1600" kern="1200" dirty="0"/>
            <a:t>Although the speed of freezing requires a large amount of energy usage over a short period it reduces extended operation and product wastage. Energy efficiency is increased over the long term.</a:t>
          </a:r>
        </a:p>
      </dsp:txBody>
      <dsp:txXfrm>
        <a:off x="1005838" y="1718"/>
        <a:ext cx="10154161" cy="870855"/>
      </dsp:txXfrm>
    </dsp:sp>
    <dsp:sp modelId="{1D82AA30-887C-46FC-A35D-54F14E10E56B}">
      <dsp:nvSpPr>
        <dsp:cNvPr id="0" name=""/>
        <dsp:cNvSpPr/>
      </dsp:nvSpPr>
      <dsp:spPr>
        <a:xfrm>
          <a:off x="0" y="1090287"/>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41546FB-0F9A-42F1-863F-269DF6AC8EF0}">
      <dsp:nvSpPr>
        <dsp:cNvPr id="0" name=""/>
        <dsp:cNvSpPr/>
      </dsp:nvSpPr>
      <dsp:spPr>
        <a:xfrm>
          <a:off x="263433" y="1286230"/>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F9AD7AA-096C-4342-9E7B-99240C550A56}">
      <dsp:nvSpPr>
        <dsp:cNvPr id="0" name=""/>
        <dsp:cNvSpPr/>
      </dsp:nvSpPr>
      <dsp:spPr>
        <a:xfrm>
          <a:off x="1005838" y="1090287"/>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711200">
            <a:lnSpc>
              <a:spcPct val="100000"/>
            </a:lnSpc>
            <a:spcBef>
              <a:spcPct val="0"/>
            </a:spcBef>
            <a:spcAft>
              <a:spcPct val="35000"/>
            </a:spcAft>
            <a:buNone/>
          </a:pPr>
          <a:r>
            <a:rPr lang="en-US" sz="1600" kern="1200" dirty="0"/>
            <a:t>The speed of freezing prevents large ice crystals forming so is ideal for delicate products. </a:t>
          </a:r>
          <a:endParaRPr lang="en-GB" sz="1600" kern="1200" dirty="0"/>
        </a:p>
      </dsp:txBody>
      <dsp:txXfrm>
        <a:off x="1005838" y="1090287"/>
        <a:ext cx="10154161" cy="870855"/>
      </dsp:txXfrm>
    </dsp:sp>
    <dsp:sp modelId="{6C38F401-E448-4C55-B39B-06FD6C05F824}">
      <dsp:nvSpPr>
        <dsp:cNvPr id="0" name=""/>
        <dsp:cNvSpPr/>
      </dsp:nvSpPr>
      <dsp:spPr>
        <a:xfrm>
          <a:off x="0" y="217885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6793447-232F-4429-B42D-508BA4FED36A}">
      <dsp:nvSpPr>
        <dsp:cNvPr id="0" name=""/>
        <dsp:cNvSpPr/>
      </dsp:nvSpPr>
      <dsp:spPr>
        <a:xfrm>
          <a:off x="263433" y="2374799"/>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8157838C-BEB1-480D-9B81-6DF9C822BD87}">
      <dsp:nvSpPr>
        <dsp:cNvPr id="0" name=""/>
        <dsp:cNvSpPr/>
      </dsp:nvSpPr>
      <dsp:spPr>
        <a:xfrm>
          <a:off x="1005838" y="217885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711200">
            <a:lnSpc>
              <a:spcPct val="100000"/>
            </a:lnSpc>
            <a:spcBef>
              <a:spcPct val="0"/>
            </a:spcBef>
            <a:spcAft>
              <a:spcPct val="35000"/>
            </a:spcAft>
            <a:buNone/>
          </a:pPr>
          <a:r>
            <a:rPr lang="en-US" sz="1600" kern="1200" dirty="0"/>
            <a:t>The increased speed of the freezing duration preserves products at peak quality for longer.</a:t>
          </a:r>
          <a:endParaRPr lang="en-GB" sz="1600" kern="1200" dirty="0"/>
        </a:p>
      </dsp:txBody>
      <dsp:txXfrm>
        <a:off x="1005838" y="2178856"/>
        <a:ext cx="10154161" cy="870855"/>
      </dsp:txXfrm>
    </dsp:sp>
    <dsp:sp modelId="{BBDA1820-C226-4A0F-B011-EAC377EB4646}">
      <dsp:nvSpPr>
        <dsp:cNvPr id="0" name=""/>
        <dsp:cNvSpPr/>
      </dsp:nvSpPr>
      <dsp:spPr>
        <a:xfrm>
          <a:off x="0" y="3267426"/>
          <a:ext cx="11160000" cy="8708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51D1B9F-FEA7-432C-ADAD-9B4058E40DFB}">
      <dsp:nvSpPr>
        <dsp:cNvPr id="0" name=""/>
        <dsp:cNvSpPr/>
      </dsp:nvSpPr>
      <dsp:spPr>
        <a:xfrm>
          <a:off x="263433" y="3463368"/>
          <a:ext cx="478970" cy="47897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9512B13-6FE0-4DA2-A178-3D25B7727C7E}">
      <dsp:nvSpPr>
        <dsp:cNvPr id="0" name=""/>
        <dsp:cNvSpPr/>
      </dsp:nvSpPr>
      <dsp:spPr>
        <a:xfrm>
          <a:off x="1005838" y="326742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711200">
            <a:lnSpc>
              <a:spcPct val="100000"/>
            </a:lnSpc>
            <a:spcBef>
              <a:spcPct val="0"/>
            </a:spcBef>
            <a:spcAft>
              <a:spcPct val="35000"/>
            </a:spcAft>
            <a:buNone/>
          </a:pPr>
          <a:r>
            <a:rPr lang="en-GB" sz="1600" kern="1200" dirty="0"/>
            <a:t>Extends standard shelf life. </a:t>
          </a:r>
          <a:r>
            <a:rPr lang="en-US" sz="1600" kern="1200" dirty="0"/>
            <a:t>Freezing halts bacterial and microbial growth but does not stop it.</a:t>
          </a:r>
          <a:endParaRPr lang="en-GB" sz="1600" kern="1200" dirty="0"/>
        </a:p>
      </dsp:txBody>
      <dsp:txXfrm>
        <a:off x="1005838" y="3267426"/>
        <a:ext cx="10154161" cy="87085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3/27/2026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txBody>
          <a:bodyPr/>
          <a:lstStyle/>
          <a:p>
            <a:endParaRPr lang="en-GB"/>
          </a:p>
        </p:txBody>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2344907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Provide </a:t>
            </a:r>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48958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AD62F-0373-1F74-6EE0-94513F5911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673BC4-701E-77BC-5E2C-213CFBA36AF1}"/>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B095121-AB6B-E8B8-D305-E80FB55FBC01}"/>
              </a:ext>
            </a:extLst>
          </p:cNvPr>
          <p:cNvSpPr>
            <a:spLocks noGrp="1"/>
          </p:cNvSpPr>
          <p:nvPr>
            <p:ph type="body" idx="1"/>
          </p:nvPr>
        </p:nvSpPr>
        <p:spPr/>
        <p:txBody>
          <a:bodyPr/>
          <a:lstStyle/>
          <a:p>
            <a:r>
              <a:rPr lang="en-US" dirty="0"/>
              <a:t>Provide </a:t>
            </a:r>
            <a:endParaRPr lang="en-GB" dirty="0"/>
          </a:p>
        </p:txBody>
      </p:sp>
      <p:sp>
        <p:nvSpPr>
          <p:cNvPr id="4" name="Slide Number Placeholder 3">
            <a:extLst>
              <a:ext uri="{FF2B5EF4-FFF2-40B4-BE49-F238E27FC236}">
                <a16:creationId xmlns:a16="http://schemas.microsoft.com/office/drawing/2014/main" id="{01952F88-1414-BAC4-7641-0B066C6F3BCE}"/>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911878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7BF57-CE46-4CD0-8A5C-4D5E3E2F67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9FDD86-5294-B934-72E8-5DE47DF52B9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E58378AB-5595-EEAC-55FB-37A94956216C}"/>
              </a:ext>
            </a:extLst>
          </p:cNvPr>
          <p:cNvSpPr>
            <a:spLocks noGrp="1"/>
          </p:cNvSpPr>
          <p:nvPr>
            <p:ph type="body" idx="1"/>
          </p:nvPr>
        </p:nvSpPr>
        <p:spPr/>
        <p:txBody>
          <a:bodyPr/>
          <a:lstStyle/>
          <a:p>
            <a:r>
              <a:rPr lang="en-US" dirty="0"/>
              <a:t>Provide </a:t>
            </a:r>
            <a:endParaRPr lang="en-GB" dirty="0"/>
          </a:p>
        </p:txBody>
      </p:sp>
      <p:sp>
        <p:nvSpPr>
          <p:cNvPr id="4" name="Slide Number Placeholder 3">
            <a:extLst>
              <a:ext uri="{FF2B5EF4-FFF2-40B4-BE49-F238E27FC236}">
                <a16:creationId xmlns:a16="http://schemas.microsoft.com/office/drawing/2014/main" id="{DF3EF1A5-B1D1-C40E-617C-37911C490991}"/>
              </a:ext>
            </a:extLst>
          </p:cNvPr>
          <p:cNvSpPr>
            <a:spLocks noGrp="1"/>
          </p:cNvSpPr>
          <p:nvPr>
            <p:ph type="sldNum" sz="quarter" idx="5"/>
          </p:nvPr>
        </p:nvSpPr>
        <p:spPr/>
        <p:txBody>
          <a:bodyPr/>
          <a:lstStyle/>
          <a:p>
            <a:fld id="{1D847933-502B-D146-9428-3DDD196AD935}" type="slidenum">
              <a:rPr lang="en-GB" smtClean="0"/>
              <a:pPr/>
              <a:t>26</a:t>
            </a:fld>
            <a:endParaRPr lang="en-GB"/>
          </a:p>
        </p:txBody>
      </p:sp>
    </p:spTree>
    <p:extLst>
      <p:ext uri="{BB962C8B-B14F-4D97-AF65-F5344CB8AC3E}">
        <p14:creationId xmlns:p14="http://schemas.microsoft.com/office/powerpoint/2010/main" val="2904008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39349-A537-0A45-4ADB-80636160B9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C2885-CD04-EA1F-3BB6-4BDD91CEAB42}"/>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E4FC4EF-C86A-CCA6-06AF-6C7DCCCDF01D}"/>
              </a:ext>
            </a:extLst>
          </p:cNvPr>
          <p:cNvSpPr>
            <a:spLocks noGrp="1"/>
          </p:cNvSpPr>
          <p:nvPr>
            <p:ph type="body" idx="1"/>
          </p:nvPr>
        </p:nvSpPr>
        <p:spPr/>
        <p:txBody>
          <a:bodyPr/>
          <a:lstStyle/>
          <a:p>
            <a:r>
              <a:rPr lang="en-US" dirty="0"/>
              <a:t>Provide </a:t>
            </a:r>
            <a:endParaRPr lang="en-GB" dirty="0"/>
          </a:p>
        </p:txBody>
      </p:sp>
      <p:sp>
        <p:nvSpPr>
          <p:cNvPr id="4" name="Slide Number Placeholder 3">
            <a:extLst>
              <a:ext uri="{FF2B5EF4-FFF2-40B4-BE49-F238E27FC236}">
                <a16:creationId xmlns:a16="http://schemas.microsoft.com/office/drawing/2014/main" id="{4D5759FF-A286-D4F7-9B0F-250B93FAB550}"/>
              </a:ext>
            </a:extLst>
          </p:cNvPr>
          <p:cNvSpPr>
            <a:spLocks noGrp="1"/>
          </p:cNvSpPr>
          <p:nvPr>
            <p:ph type="sldNum" sz="quarter" idx="5"/>
          </p:nvPr>
        </p:nvSpPr>
        <p:spPr/>
        <p:txBody>
          <a:bodyPr/>
          <a:lstStyle/>
          <a:p>
            <a:fld id="{1D847933-502B-D146-9428-3DDD196AD935}" type="slidenum">
              <a:rPr lang="en-GB" smtClean="0"/>
              <a:pPr/>
              <a:t>27</a:t>
            </a:fld>
            <a:endParaRPr lang="en-GB"/>
          </a:p>
        </p:txBody>
      </p:sp>
    </p:spTree>
    <p:extLst>
      <p:ext uri="{BB962C8B-B14F-4D97-AF65-F5344CB8AC3E}">
        <p14:creationId xmlns:p14="http://schemas.microsoft.com/office/powerpoint/2010/main" val="1629799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76C4A-748A-39D1-A11B-79D076EA1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F8F508-E5CC-5CFE-A502-6C44A42EE63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132DD97-3967-675E-1ED5-1A69BBFD1FB3}"/>
              </a:ext>
            </a:extLst>
          </p:cNvPr>
          <p:cNvSpPr>
            <a:spLocks noGrp="1"/>
          </p:cNvSpPr>
          <p:nvPr>
            <p:ph type="body" idx="1"/>
          </p:nvPr>
        </p:nvSpPr>
        <p:spPr/>
        <p:txBody>
          <a:bodyPr/>
          <a:lstStyle/>
          <a:p>
            <a:r>
              <a:rPr lang="en-US" dirty="0"/>
              <a:t>Provide </a:t>
            </a:r>
            <a:endParaRPr lang="en-GB" dirty="0"/>
          </a:p>
        </p:txBody>
      </p:sp>
      <p:sp>
        <p:nvSpPr>
          <p:cNvPr id="4" name="Slide Number Placeholder 3">
            <a:extLst>
              <a:ext uri="{FF2B5EF4-FFF2-40B4-BE49-F238E27FC236}">
                <a16:creationId xmlns:a16="http://schemas.microsoft.com/office/drawing/2014/main" id="{A420F031-766F-D670-8132-61E53AF390BB}"/>
              </a:ext>
            </a:extLst>
          </p:cNvPr>
          <p:cNvSpPr>
            <a:spLocks noGrp="1"/>
          </p:cNvSpPr>
          <p:nvPr>
            <p:ph type="sldNum" sz="quarter" idx="5"/>
          </p:nvPr>
        </p:nvSpPr>
        <p:spPr/>
        <p:txBody>
          <a:bodyPr/>
          <a:lstStyle/>
          <a:p>
            <a:fld id="{1D847933-502B-D146-9428-3DDD196AD935}" type="slidenum">
              <a:rPr lang="en-GB" smtClean="0"/>
              <a:pPr/>
              <a:t>28</a:t>
            </a:fld>
            <a:endParaRPr lang="en-GB"/>
          </a:p>
        </p:txBody>
      </p:sp>
    </p:spTree>
    <p:extLst>
      <p:ext uri="{BB962C8B-B14F-4D97-AF65-F5344CB8AC3E}">
        <p14:creationId xmlns:p14="http://schemas.microsoft.com/office/powerpoint/2010/main" val="158551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D30FA-10EA-2212-B1FD-509A277AD2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A98AF3-53F3-6B08-E0E6-76B7CC2395A8}"/>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BC0BD54C-9029-C6F2-C056-F109F7A6B5C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D974663-FCF3-23A8-10A3-C65AEE2D9574}"/>
              </a:ext>
            </a:extLst>
          </p:cNvPr>
          <p:cNvSpPr>
            <a:spLocks noGrp="1"/>
          </p:cNvSpPr>
          <p:nvPr>
            <p:ph type="sldNum" sz="quarter" idx="5"/>
          </p:nvPr>
        </p:nvSpPr>
        <p:spPr/>
        <p:txBody>
          <a:bodyPr/>
          <a:lstStyle/>
          <a:p>
            <a:fld id="{1D847933-502B-D146-9428-3DDD196AD935}" type="slidenum">
              <a:rPr lang="en-GB" smtClean="0"/>
              <a:pPr/>
              <a:t>29</a:t>
            </a:fld>
            <a:endParaRPr lang="en-GB"/>
          </a:p>
        </p:txBody>
      </p:sp>
    </p:spTree>
    <p:extLst>
      <p:ext uri="{BB962C8B-B14F-4D97-AF65-F5344CB8AC3E}">
        <p14:creationId xmlns:p14="http://schemas.microsoft.com/office/powerpoint/2010/main" val="3325683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E43E7-28A0-603A-5277-DF457A4A9C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4FAD28-96BE-2589-05AF-265829E6248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C05AA9B3-D6B2-C648-EFD9-4645EEBB52C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7895013-788D-E5CA-5BDD-F4B7EAE3F53E}"/>
              </a:ext>
            </a:extLst>
          </p:cNvPr>
          <p:cNvSpPr>
            <a:spLocks noGrp="1"/>
          </p:cNvSpPr>
          <p:nvPr>
            <p:ph type="sldNum" sz="quarter" idx="5"/>
          </p:nvPr>
        </p:nvSpPr>
        <p:spPr/>
        <p:txBody>
          <a:bodyPr/>
          <a:lstStyle/>
          <a:p>
            <a:fld id="{1D847933-502B-D146-9428-3DDD196AD935}" type="slidenum">
              <a:rPr lang="en-GB" smtClean="0"/>
              <a:pPr/>
              <a:t>30</a:t>
            </a:fld>
            <a:endParaRPr lang="en-GB"/>
          </a:p>
        </p:txBody>
      </p:sp>
    </p:spTree>
    <p:extLst>
      <p:ext uri="{BB962C8B-B14F-4D97-AF65-F5344CB8AC3E}">
        <p14:creationId xmlns:p14="http://schemas.microsoft.com/office/powerpoint/2010/main" val="1620238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44</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8" name="Picture 7"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32047" y="170588"/>
            <a:ext cx="591666" cy="437463"/>
          </a:xfrm>
          <a:prstGeom prst="rect">
            <a:avLst/>
          </a:prstGeom>
          <a:noFill/>
          <a:ln>
            <a:noFill/>
          </a:ln>
        </p:spPr>
      </p:pic>
      <p:sp>
        <p:nvSpPr>
          <p:cNvPr id="9"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2622" y="66012"/>
            <a:ext cx="5841492"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Refrigeration Engineering</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0" name="Picture 9"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408368" y="157157"/>
            <a:ext cx="2563495" cy="498243"/>
          </a:xfrm>
          <a:prstGeom prst="rect">
            <a:avLst/>
          </a:prstGeom>
          <a:noFill/>
          <a:ln>
            <a:noFill/>
          </a:ln>
        </p:spPr>
      </p:pic>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black background with a black square&#10;&#10;AI-generated content may be incorrect.">
            <a:extLst>
              <a:ext uri="{FF2B5EF4-FFF2-40B4-BE49-F238E27FC236}">
                <a16:creationId xmlns:a16="http://schemas.microsoft.com/office/drawing/2014/main" id="{405A2A6F-EE32-ABD7-644E-5EC2CCA3BD20}"/>
              </a:ext>
            </a:extLst>
          </p:cNvPr>
          <p:cNvPicPr>
            <a:picLocks noChangeAspect="1"/>
          </p:cNvPicPr>
          <p:nvPr userDrawn="1"/>
        </p:nvPicPr>
        <p:blipFill>
          <a:blip r:embed="rId9"/>
          <a:stretch>
            <a:fillRect/>
          </a:stretch>
        </p:blipFill>
        <p:spPr>
          <a:xfrm>
            <a:off x="926065" y="19926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1.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1.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1.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1.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535846" y="1753107"/>
            <a:ext cx="10073538" cy="4140000"/>
          </a:xfrm>
        </p:spPr>
        <p:txBody>
          <a:bodyPr/>
          <a:lstStyle/>
          <a:p>
            <a:pPr defTabSz="608030" fontAlgn="auto">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Refrigeration Engineering</a:t>
            </a:r>
          </a:p>
          <a:p>
            <a:r>
              <a:rPr lang="en-GB" sz="2800" dirty="0">
                <a:latin typeface="Arial" panose="020B0604020202020204" pitchFamily="34" charset="0"/>
                <a:ea typeface="ＭＳ Ｐゴシック" panose="020B0600070205080204" pitchFamily="34" charset="-128"/>
                <a:cs typeface="Arial" panose="020B0604020202020204" pitchFamily="34" charset="0"/>
              </a:rPr>
              <a:t>K1.5: Performance parameters for a running refrigeration system</a:t>
            </a:r>
          </a:p>
          <a:p>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1.5</a:t>
            </a:r>
          </a:p>
        </p:txBody>
      </p:sp>
    </p:spTree>
    <p:extLst>
      <p:ext uri="{BB962C8B-B14F-4D97-AF65-F5344CB8AC3E}">
        <p14:creationId xmlns:p14="http://schemas.microsoft.com/office/powerpoint/2010/main" val="4075916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CD3D6-EA8C-5248-A148-D19C470AEF6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EC238E9-500A-DDE9-4FB6-2FCE564D8898}"/>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GB" dirty="0"/>
              <a:t>Refrigerant options</a:t>
            </a:r>
          </a:p>
        </p:txBody>
      </p:sp>
      <p:sp>
        <p:nvSpPr>
          <p:cNvPr id="2" name="TextBox 1">
            <a:extLst>
              <a:ext uri="{FF2B5EF4-FFF2-40B4-BE49-F238E27FC236}">
                <a16:creationId xmlns:a16="http://schemas.microsoft.com/office/drawing/2014/main" id="{BABD4A66-A68D-5EF4-A8B9-4C43FCD3B2B9}"/>
              </a:ext>
            </a:extLst>
          </p:cNvPr>
          <p:cNvSpPr txBox="1"/>
          <p:nvPr/>
        </p:nvSpPr>
        <p:spPr>
          <a:xfrm>
            <a:off x="360000" y="4807974"/>
            <a:ext cx="9393600" cy="1042564"/>
          </a:xfrm>
          <a:prstGeom prst="rect">
            <a:avLst/>
          </a:prstGeom>
          <a:noFill/>
        </p:spPr>
        <p:txBody>
          <a:bodyPr wrap="square" rtlCol="0">
            <a:spAutoFit/>
          </a:bodyPr>
          <a:lstStyle/>
          <a:p>
            <a:endParaRPr lang="en-GB" dirty="0"/>
          </a:p>
        </p:txBody>
      </p:sp>
      <p:graphicFrame>
        <p:nvGraphicFramePr>
          <p:cNvPr id="15" name="Content Placeholder 5">
            <a:extLst>
              <a:ext uri="{FF2B5EF4-FFF2-40B4-BE49-F238E27FC236}">
                <a16:creationId xmlns:a16="http://schemas.microsoft.com/office/drawing/2014/main" id="{D22CC047-AE9D-2C49-DAD4-540C6D3B8A56}"/>
              </a:ext>
            </a:extLst>
          </p:cNvPr>
          <p:cNvGraphicFramePr>
            <a:graphicFrameLocks noGrp="1"/>
          </p:cNvGraphicFramePr>
          <p:nvPr>
            <p:ph sz="quarter" idx="10"/>
            <p:extLst>
              <p:ext uri="{D42A27DB-BD31-4B8C-83A1-F6EECF244321}">
                <p14:modId xmlns:p14="http://schemas.microsoft.com/office/powerpoint/2010/main" val="694001332"/>
              </p:ext>
            </p:extLst>
          </p:nvPr>
        </p:nvGraphicFramePr>
        <p:xfrm>
          <a:off x="1386120" y="1548000"/>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5274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US" dirty="0"/>
              <a:t>Cold storage (-20</a:t>
            </a:r>
            <a:r>
              <a:rPr lang="en-US" dirty="0">
                <a:latin typeface="Arial" panose="020B0604020202020204" pitchFamily="34" charset="0"/>
              </a:rPr>
              <a:t>º</a:t>
            </a:r>
            <a:r>
              <a:rPr lang="en-US" dirty="0"/>
              <a:t>C)</a:t>
            </a:r>
            <a:endParaRPr lang="en-GB" dirty="0"/>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60000" y="1800000"/>
            <a:ext cx="10521360" cy="4140000"/>
          </a:xfrm>
        </p:spPr>
        <p:txBody>
          <a:bodyPr/>
          <a:lstStyle/>
          <a:p>
            <a:pPr>
              <a:buClr>
                <a:srgbClr val="000000">
                  <a:lumMod val="100000"/>
                </a:srgbClr>
              </a:buClr>
              <a:buSzPct val="100000"/>
            </a:pPr>
            <a:r>
              <a:rPr lang="en-GB" dirty="0">
                <a:solidFill>
                  <a:srgbClr val="000000"/>
                </a:solidFill>
                <a:latin typeface="Arial" panose="020B0604020202020204" pitchFamily="34" charset="0"/>
              </a:rPr>
              <a:t>Conventional cold storage should maintain a temperature between:</a:t>
            </a:r>
          </a:p>
          <a:p>
            <a:pPr algn="ctr">
              <a:buClr>
                <a:srgbClr val="000000">
                  <a:lumMod val="100000"/>
                </a:srgbClr>
              </a:buClr>
              <a:buSzPct val="100000"/>
            </a:pPr>
            <a:r>
              <a:rPr lang="en-GB" dirty="0">
                <a:solidFill>
                  <a:srgbClr val="000000"/>
                </a:solidFill>
                <a:latin typeface="Arial" panose="020B0604020202020204" pitchFamily="34" charset="0"/>
              </a:rPr>
              <a:t> </a:t>
            </a:r>
            <a:r>
              <a:rPr lang="en-GB" b="1" dirty="0">
                <a:solidFill>
                  <a:srgbClr val="000000"/>
                </a:solidFill>
                <a:latin typeface="Arial" panose="020B0604020202020204" pitchFamily="34" charset="0"/>
              </a:rPr>
              <a:t>-18</a:t>
            </a:r>
            <a:r>
              <a:rPr lang="en-US" b="1" dirty="0">
                <a:solidFill>
                  <a:srgbClr val="000000"/>
                </a:solidFill>
                <a:latin typeface="Arial" panose="020B0604020202020204" pitchFamily="34" charset="0"/>
                <a:cs typeface="Arial" panose="020B0604020202020204" pitchFamily="34" charset="0"/>
              </a:rPr>
              <a:t>ºC and -30ºC</a:t>
            </a:r>
          </a:p>
          <a:p>
            <a:pPr>
              <a:buClr>
                <a:srgbClr val="000000">
                  <a:lumMod val="100000"/>
                </a:srgbClr>
              </a:buClr>
              <a:buSzPct val="100000"/>
            </a:pPr>
            <a:r>
              <a:rPr lang="en-US" dirty="0">
                <a:solidFill>
                  <a:srgbClr val="000000"/>
                </a:solidFill>
                <a:latin typeface="Arial" panose="020B0604020202020204" pitchFamily="34" charset="0"/>
                <a:cs typeface="Arial" panose="020B0604020202020204" pitchFamily="34" charset="0"/>
              </a:rPr>
              <a:t>The process of conventional freezing is temperature reduction over an extended time frame; the product enters cold storage after a chilling process and is then left to drop to the desired storage temperature, which it will be held at for long-term storage.</a:t>
            </a:r>
            <a:endParaRPr lang="en-GB" dirty="0">
              <a:solidFill>
                <a:srgbClr val="000000"/>
              </a:solidFill>
              <a:latin typeface="Arial" panose="020B0604020202020204" pitchFamily="34" charset="0"/>
            </a:endParaRPr>
          </a:p>
        </p:txBody>
      </p:sp>
    </p:spTree>
    <p:extLst>
      <p:ext uri="{BB962C8B-B14F-4D97-AF65-F5344CB8AC3E}">
        <p14:creationId xmlns:p14="http://schemas.microsoft.com/office/powerpoint/2010/main" val="85990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65B7A-7660-E33E-7956-B8C213C5C1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CF721D-11B3-A1EA-2A39-97A7BD6BDFB4}"/>
              </a:ext>
            </a:extLst>
          </p:cNvPr>
          <p:cNvSpPr>
            <a:spLocks noGrp="1"/>
          </p:cNvSpPr>
          <p:nvPr>
            <p:ph type="title"/>
          </p:nvPr>
        </p:nvSpPr>
        <p:spPr>
          <a:xfrm>
            <a:off x="252000" y="959222"/>
            <a:ext cx="11628452" cy="646331"/>
          </a:xfrm>
        </p:spPr>
        <p:txBody>
          <a:bodyPr/>
          <a:lstStyle/>
          <a:p>
            <a:r>
              <a:rPr lang="en-US" dirty="0"/>
              <a:t>Cold storage (-20</a:t>
            </a:r>
            <a:r>
              <a:rPr lang="en-US" dirty="0">
                <a:latin typeface="Arial" panose="020B0604020202020204" pitchFamily="34" charset="0"/>
              </a:rPr>
              <a:t>º</a:t>
            </a:r>
            <a:r>
              <a:rPr lang="en-US" dirty="0"/>
              <a:t>C)</a:t>
            </a:r>
            <a:endParaRPr lang="en-GB" dirty="0"/>
          </a:p>
        </p:txBody>
      </p:sp>
      <p:sp>
        <p:nvSpPr>
          <p:cNvPr id="6" name="Content Placeholder 5">
            <a:extLst>
              <a:ext uri="{FF2B5EF4-FFF2-40B4-BE49-F238E27FC236}">
                <a16:creationId xmlns:a16="http://schemas.microsoft.com/office/drawing/2014/main" id="{BFFE5AB0-232A-4105-E54F-7F996806D2A6}"/>
              </a:ext>
            </a:extLst>
          </p:cNvPr>
          <p:cNvSpPr>
            <a:spLocks noGrp="1"/>
          </p:cNvSpPr>
          <p:nvPr>
            <p:ph sz="quarter" idx="10"/>
          </p:nvPr>
        </p:nvSpPr>
        <p:spPr>
          <a:xfrm>
            <a:off x="360000" y="1800000"/>
            <a:ext cx="10551840" cy="4140000"/>
          </a:xfrm>
        </p:spPr>
        <p:txBody>
          <a:bodyPr/>
          <a:lstStyle/>
          <a:p>
            <a:r>
              <a:rPr lang="en-US" dirty="0"/>
              <a:t>Conventional freezing techniques</a:t>
            </a:r>
            <a:r>
              <a:rPr lang="en-GB" dirty="0"/>
              <a:t>, where the product temperature cools slowly, damage</a:t>
            </a:r>
            <a:r>
              <a:rPr lang="en-US" dirty="0"/>
              <a:t> cell structures and affect the overall product quality.</a:t>
            </a:r>
          </a:p>
          <a:p>
            <a:r>
              <a:rPr lang="en-US" dirty="0"/>
              <a:t>The slow freeze process allows for large ice crystals to form, which can break the structure/texture of the product. Fresh fruits turn mushy, and meat loses its texture after defrosting.</a:t>
            </a:r>
          </a:p>
          <a:p>
            <a:endParaRPr lang="en-US" dirty="0"/>
          </a:p>
          <a:p>
            <a:endParaRPr lang="en-GB" dirty="0"/>
          </a:p>
        </p:txBody>
      </p:sp>
    </p:spTree>
    <p:extLst>
      <p:ext uri="{BB962C8B-B14F-4D97-AF65-F5344CB8AC3E}">
        <p14:creationId xmlns:p14="http://schemas.microsoft.com/office/powerpoint/2010/main" val="4148339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F59A0-6DAE-57ED-6D3C-1980849BADA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FA8465E-FBE8-ECB9-4F60-C614DAC7AD4C}"/>
              </a:ext>
            </a:extLst>
          </p:cNvPr>
          <p:cNvSpPr>
            <a:spLocks noGrp="1"/>
          </p:cNvSpPr>
          <p:nvPr>
            <p:ph type="title"/>
          </p:nvPr>
        </p:nvSpPr>
        <p:spPr>
          <a:xfrm>
            <a:off x="252000" y="959222"/>
            <a:ext cx="11628452" cy="646331"/>
          </a:xfrm>
        </p:spPr>
        <p:txBody>
          <a:bodyPr/>
          <a:lstStyle/>
          <a:p>
            <a:r>
              <a:rPr lang="en-US" dirty="0"/>
              <a:t>Cold storage (-20</a:t>
            </a:r>
            <a:r>
              <a:rPr lang="en-US" dirty="0">
                <a:latin typeface="Arial" panose="020B0604020202020204" pitchFamily="34" charset="0"/>
              </a:rPr>
              <a:t>º</a:t>
            </a:r>
            <a:r>
              <a:rPr lang="en-US" dirty="0"/>
              <a:t>C)</a:t>
            </a:r>
            <a:endParaRPr lang="en-GB" dirty="0"/>
          </a:p>
        </p:txBody>
      </p:sp>
      <p:sp>
        <p:nvSpPr>
          <p:cNvPr id="3" name="Content Placeholder 2">
            <a:extLst>
              <a:ext uri="{FF2B5EF4-FFF2-40B4-BE49-F238E27FC236}">
                <a16:creationId xmlns:a16="http://schemas.microsoft.com/office/drawing/2014/main" id="{B1DA52F4-382B-AD8A-B945-60BB9917CC03}"/>
              </a:ext>
            </a:extLst>
          </p:cNvPr>
          <p:cNvSpPr>
            <a:spLocks noGrp="1"/>
          </p:cNvSpPr>
          <p:nvPr>
            <p:ph sz="quarter" idx="10"/>
          </p:nvPr>
        </p:nvSpPr>
        <p:spPr/>
        <p:txBody>
          <a:bodyPr/>
          <a:lstStyle/>
          <a:p>
            <a:r>
              <a:rPr lang="en-GB" dirty="0"/>
              <a:t>Cold storage is ideal for:</a:t>
            </a:r>
          </a:p>
          <a:p>
            <a:pPr marL="342900" indent="-342900">
              <a:buFont typeface="Arial" panose="020B0604020202020204" pitchFamily="34" charset="0"/>
              <a:buChar char="•"/>
            </a:pPr>
            <a:r>
              <a:rPr lang="en-GB" dirty="0"/>
              <a:t>Fresh meat and poultry</a:t>
            </a:r>
          </a:p>
          <a:p>
            <a:pPr marL="342900" indent="-342900">
              <a:buFont typeface="Arial" panose="020B0604020202020204" pitchFamily="34" charset="0"/>
              <a:buChar char="•"/>
            </a:pPr>
            <a:r>
              <a:rPr lang="en-GB" dirty="0"/>
              <a:t>Dairy products</a:t>
            </a:r>
          </a:p>
          <a:p>
            <a:pPr marL="342900" indent="-342900">
              <a:buFont typeface="Arial" panose="020B0604020202020204" pitchFamily="34" charset="0"/>
              <a:buChar char="•"/>
            </a:pPr>
            <a:r>
              <a:rPr lang="en-GB" dirty="0"/>
              <a:t>Seafood</a:t>
            </a:r>
          </a:p>
          <a:p>
            <a:pPr marL="342900" indent="-342900">
              <a:buFont typeface="Arial" panose="020B0604020202020204" pitchFamily="34" charset="0"/>
              <a:buChar char="•"/>
            </a:pPr>
            <a:r>
              <a:rPr lang="en-GB" dirty="0"/>
              <a:t>Frozen vegetables</a:t>
            </a:r>
          </a:p>
          <a:p>
            <a:pPr marL="342900" indent="-342900">
              <a:buFont typeface="Arial" panose="020B0604020202020204" pitchFamily="34" charset="0"/>
              <a:buChar char="•"/>
            </a:pPr>
            <a:r>
              <a:rPr lang="en-GB" dirty="0"/>
              <a:t>Ready meals.</a:t>
            </a:r>
          </a:p>
        </p:txBody>
      </p:sp>
    </p:spTree>
    <p:extLst>
      <p:ext uri="{BB962C8B-B14F-4D97-AF65-F5344CB8AC3E}">
        <p14:creationId xmlns:p14="http://schemas.microsoft.com/office/powerpoint/2010/main" val="2439312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2318E-F70E-0D89-F051-A57780C0AC2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D73339E-DA8C-D1E3-89CB-FFA1455BDC7F}"/>
              </a:ext>
            </a:extLst>
          </p:cNvPr>
          <p:cNvSpPr>
            <a:spLocks noGrp="1"/>
          </p:cNvSpPr>
          <p:nvPr>
            <p:ph type="title"/>
          </p:nvPr>
        </p:nvSpPr>
        <p:spPr>
          <a:xfrm>
            <a:off x="252000" y="990000"/>
            <a:ext cx="11628452" cy="584775"/>
          </a:xfrm>
        </p:spPr>
        <p:txBody>
          <a:bodyPr wrap="square" anchor="ctr">
            <a:normAutofit/>
          </a:bodyPr>
          <a:lstStyle/>
          <a:p>
            <a:pPr>
              <a:lnSpc>
                <a:spcPct val="90000"/>
              </a:lnSpc>
            </a:pPr>
            <a:r>
              <a:rPr lang="en-US" sz="3200" dirty="0"/>
              <a:t>Cold storage (-20</a:t>
            </a:r>
            <a:r>
              <a:rPr lang="en-US" sz="3200" dirty="0">
                <a:latin typeface="Arial" panose="020B0604020202020204" pitchFamily="34" charset="0"/>
              </a:rPr>
              <a:t>º</a:t>
            </a:r>
            <a:r>
              <a:rPr lang="en-US" sz="3200" dirty="0"/>
              <a:t>C)</a:t>
            </a:r>
            <a:endParaRPr lang="en-GB" sz="3300" dirty="0"/>
          </a:p>
        </p:txBody>
      </p:sp>
      <p:graphicFrame>
        <p:nvGraphicFramePr>
          <p:cNvPr id="8" name="Content Placeholder 5">
            <a:extLst>
              <a:ext uri="{FF2B5EF4-FFF2-40B4-BE49-F238E27FC236}">
                <a16:creationId xmlns:a16="http://schemas.microsoft.com/office/drawing/2014/main" id="{203185E0-BA83-306C-7239-BC5DF2AAB507}"/>
              </a:ext>
            </a:extLst>
          </p:cNvPr>
          <p:cNvGraphicFramePr>
            <a:graphicFrameLocks noGrp="1"/>
          </p:cNvGraphicFramePr>
          <p:nvPr>
            <p:ph sz="quarter" idx="10"/>
            <p:extLst>
              <p:ext uri="{D42A27DB-BD31-4B8C-83A1-F6EECF244321}">
                <p14:modId xmlns:p14="http://schemas.microsoft.com/office/powerpoint/2010/main" val="1350619871"/>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9247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853AA-C4F7-0943-E6D7-B8EEA376CB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6541F13-5BCA-5682-CF2F-FEA0CC75CFBD}"/>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Cold storage (-20</a:t>
            </a:r>
            <a:r>
              <a:rPr lang="en-US" dirty="0">
                <a:latin typeface="Arial" panose="020B0604020202020204" pitchFamily="34" charset="0"/>
              </a:rPr>
              <a:t>º</a:t>
            </a:r>
            <a:r>
              <a:rPr lang="en-US" dirty="0"/>
              <a:t>C)</a:t>
            </a:r>
            <a:endParaRPr lang="en-GB" dirty="0"/>
          </a:p>
        </p:txBody>
      </p:sp>
      <p:graphicFrame>
        <p:nvGraphicFramePr>
          <p:cNvPr id="8" name="Content Placeholder 5">
            <a:extLst>
              <a:ext uri="{FF2B5EF4-FFF2-40B4-BE49-F238E27FC236}">
                <a16:creationId xmlns:a16="http://schemas.microsoft.com/office/drawing/2014/main" id="{2E8FA084-FBE6-46A8-EB97-F54EBAA33727}"/>
              </a:ext>
            </a:extLst>
          </p:cNvPr>
          <p:cNvGraphicFramePr>
            <a:graphicFrameLocks noGrp="1"/>
          </p:cNvGraphicFramePr>
          <p:nvPr>
            <p:ph sz="quarter" idx="10"/>
            <p:extLst>
              <p:ext uri="{D42A27DB-BD31-4B8C-83A1-F6EECF244321}">
                <p14:modId xmlns:p14="http://schemas.microsoft.com/office/powerpoint/2010/main" val="2452749520"/>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3704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0E753-DEC2-2B2B-B2D7-11D6D69BFE9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3DC702B-C867-5C9F-3D96-933C54359F7A}"/>
              </a:ext>
            </a:extLst>
          </p:cNvPr>
          <p:cNvSpPr>
            <a:spLocks noGrp="1"/>
          </p:cNvSpPr>
          <p:nvPr>
            <p:ph type="title"/>
          </p:nvPr>
        </p:nvSpPr>
        <p:spPr>
          <a:xfrm>
            <a:off x="252000" y="959222"/>
            <a:ext cx="11628452" cy="646331"/>
          </a:xfrm>
        </p:spPr>
        <p:txBody>
          <a:bodyPr/>
          <a:lstStyle/>
          <a:p>
            <a:r>
              <a:rPr lang="en-GB" dirty="0"/>
              <a:t>Meat storage time limits based on product quality</a:t>
            </a:r>
          </a:p>
        </p:txBody>
      </p:sp>
      <p:graphicFrame>
        <p:nvGraphicFramePr>
          <p:cNvPr id="2" name="Content Placeholder 1">
            <a:extLst>
              <a:ext uri="{FF2B5EF4-FFF2-40B4-BE49-F238E27FC236}">
                <a16:creationId xmlns:a16="http://schemas.microsoft.com/office/drawing/2014/main" id="{7CEED0DE-9494-C40F-FBF8-CA50EF3093C4}"/>
              </a:ext>
            </a:extLst>
          </p:cNvPr>
          <p:cNvGraphicFramePr>
            <a:graphicFrameLocks noGrp="1"/>
          </p:cNvGraphicFramePr>
          <p:nvPr>
            <p:ph sz="quarter" idx="10"/>
            <p:extLst>
              <p:ext uri="{D42A27DB-BD31-4B8C-83A1-F6EECF244321}">
                <p14:modId xmlns:p14="http://schemas.microsoft.com/office/powerpoint/2010/main" val="2917726533"/>
              </p:ext>
            </p:extLst>
          </p:nvPr>
        </p:nvGraphicFramePr>
        <p:xfrm>
          <a:off x="361400" y="1800000"/>
          <a:ext cx="11520000" cy="3973859"/>
        </p:xfrm>
        <a:graphic>
          <a:graphicData uri="http://schemas.openxmlformats.org/drawingml/2006/table">
            <a:tbl>
              <a:tblPr firstRow="1" firstCol="1" bandRow="1">
                <a:tableStyleId>{93296810-A885-4BE3-A3E7-6D5BEEA58F35}</a:tableStyleId>
              </a:tblPr>
              <a:tblGrid>
                <a:gridCol w="3240000">
                  <a:extLst>
                    <a:ext uri="{9D8B030D-6E8A-4147-A177-3AD203B41FA5}">
                      <a16:colId xmlns:a16="http://schemas.microsoft.com/office/drawing/2014/main" val="2542405349"/>
                    </a:ext>
                  </a:extLst>
                </a:gridCol>
                <a:gridCol w="3240000">
                  <a:extLst>
                    <a:ext uri="{9D8B030D-6E8A-4147-A177-3AD203B41FA5}">
                      <a16:colId xmlns:a16="http://schemas.microsoft.com/office/drawing/2014/main" val="242045851"/>
                    </a:ext>
                  </a:extLst>
                </a:gridCol>
                <a:gridCol w="2520000">
                  <a:extLst>
                    <a:ext uri="{9D8B030D-6E8A-4147-A177-3AD203B41FA5}">
                      <a16:colId xmlns:a16="http://schemas.microsoft.com/office/drawing/2014/main" val="2085632421"/>
                    </a:ext>
                  </a:extLst>
                </a:gridCol>
                <a:gridCol w="2520000">
                  <a:extLst>
                    <a:ext uri="{9D8B030D-6E8A-4147-A177-3AD203B41FA5}">
                      <a16:colId xmlns:a16="http://schemas.microsoft.com/office/drawing/2014/main" val="433356924"/>
                    </a:ext>
                  </a:extLst>
                </a:gridCol>
              </a:tblGrid>
              <a:tr h="664003">
                <a:tc>
                  <a:txBody>
                    <a:bodyPr/>
                    <a:lstStyle/>
                    <a:p>
                      <a:pPr algn="ctr">
                        <a:lnSpc>
                          <a:spcPct val="115000"/>
                        </a:lnSpc>
                        <a:spcAft>
                          <a:spcPts val="800"/>
                        </a:spcAft>
                        <a:buNone/>
                      </a:pPr>
                      <a:r>
                        <a:rPr lang="en-GB" sz="1500" kern="0" dirty="0">
                          <a:solidFill>
                            <a:sysClr val="windowText" lastClr="000000"/>
                          </a:solidFill>
                          <a:effectLst/>
                        </a:rPr>
                        <a:t>Process step / item</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Hazard controlled</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Critical limits (Time/Temp)</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Max holding time (Quality)</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27122011"/>
                  </a:ext>
                </a:extLst>
              </a:tr>
              <a:tr h="990925">
                <a:tc>
                  <a:txBody>
                    <a:bodyPr/>
                    <a:lstStyle/>
                    <a:p>
                      <a:pPr algn="ctr">
                        <a:lnSpc>
                          <a:spcPct val="115000"/>
                        </a:lnSpc>
                        <a:spcAft>
                          <a:spcPts val="800"/>
                        </a:spcAft>
                        <a:buNone/>
                      </a:pPr>
                      <a:r>
                        <a:rPr lang="en-GB" sz="1500" kern="0" dirty="0">
                          <a:solidFill>
                            <a:sysClr val="windowText" lastClr="000000"/>
                          </a:solidFill>
                          <a:effectLst/>
                        </a:rPr>
                        <a:t>Raw beef/veal/lamb/pork – steaks, chops, roasts</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Quality loss (freezer burn, oxidation)</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 –18 °C continuous</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a:solidFill>
                            <a:sysClr val="windowText" lastClr="000000"/>
                          </a:solidFill>
                          <a:effectLst/>
                        </a:rPr>
                        <a:t>4–12 months</a:t>
                      </a:r>
                      <a:endParaRPr lang="en-GB" sz="1500" kern="10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67857525"/>
                  </a:ext>
                </a:extLst>
              </a:tr>
              <a:tr h="664003">
                <a:tc>
                  <a:txBody>
                    <a:bodyPr/>
                    <a:lstStyle/>
                    <a:p>
                      <a:pPr algn="ctr">
                        <a:lnSpc>
                          <a:spcPct val="115000"/>
                        </a:lnSpc>
                        <a:spcAft>
                          <a:spcPts val="800"/>
                        </a:spcAft>
                        <a:buNone/>
                      </a:pPr>
                      <a:r>
                        <a:rPr lang="en-GB" sz="1500" kern="0" dirty="0">
                          <a:solidFill>
                            <a:sysClr val="windowText" lastClr="000000"/>
                          </a:solidFill>
                          <a:effectLst/>
                        </a:rPr>
                        <a:t>Raw ground meat / minced meat</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a:solidFill>
                            <a:sysClr val="windowText" lastClr="000000"/>
                          </a:solidFill>
                          <a:effectLst/>
                        </a:rPr>
                        <a:t>Quality loss (fat oxidation)</a:t>
                      </a:r>
                      <a:endParaRPr lang="en-GB" sz="1500" kern="10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 –18 °C</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3–4 months</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61433705"/>
                  </a:ext>
                </a:extLst>
              </a:tr>
              <a:tr h="664003">
                <a:tc>
                  <a:txBody>
                    <a:bodyPr/>
                    <a:lstStyle/>
                    <a:p>
                      <a:pPr algn="ctr">
                        <a:lnSpc>
                          <a:spcPct val="115000"/>
                        </a:lnSpc>
                        <a:spcAft>
                          <a:spcPts val="800"/>
                        </a:spcAft>
                        <a:buNone/>
                      </a:pPr>
                      <a:r>
                        <a:rPr lang="en-GB" sz="1500" kern="0" dirty="0">
                          <a:solidFill>
                            <a:sysClr val="windowText" lastClr="000000"/>
                          </a:solidFill>
                          <a:effectLst/>
                        </a:rPr>
                        <a:t>Bacon &amp; sausage (frozen)</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Quality loss (freezer burn, oxidation)</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 –18 °C</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1–2 months</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390704669"/>
                  </a:ext>
                </a:extLst>
              </a:tr>
              <a:tr h="990925">
                <a:tc>
                  <a:txBody>
                    <a:bodyPr/>
                    <a:lstStyle/>
                    <a:p>
                      <a:pPr algn="ctr">
                        <a:lnSpc>
                          <a:spcPct val="115000"/>
                        </a:lnSpc>
                        <a:spcAft>
                          <a:spcPts val="800"/>
                        </a:spcAft>
                        <a:buNone/>
                      </a:pPr>
                      <a:r>
                        <a:rPr lang="en-GB" sz="1500" kern="0" dirty="0">
                          <a:solidFill>
                            <a:sysClr val="windowText" lastClr="000000"/>
                          </a:solidFill>
                          <a:effectLst/>
                        </a:rPr>
                        <a:t>Cooked meat (meat dishes / cooked meat)</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Quality loss</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 –18 °C</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500" kern="0" dirty="0">
                          <a:solidFill>
                            <a:sysClr val="windowText" lastClr="000000"/>
                          </a:solidFill>
                          <a:effectLst/>
                        </a:rPr>
                        <a:t>2–3 months</a:t>
                      </a:r>
                      <a:endParaRPr lang="en-GB" sz="15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38805831"/>
                  </a:ext>
                </a:extLst>
              </a:tr>
            </a:tbl>
          </a:graphicData>
        </a:graphic>
      </p:graphicFrame>
    </p:spTree>
    <p:extLst>
      <p:ext uri="{BB962C8B-B14F-4D97-AF65-F5344CB8AC3E}">
        <p14:creationId xmlns:p14="http://schemas.microsoft.com/office/powerpoint/2010/main" val="681061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060B7-E6B1-CB97-2E41-0FFF3C97C3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99FE871-2A26-05A2-CC29-73219C94B975}"/>
              </a:ext>
            </a:extLst>
          </p:cNvPr>
          <p:cNvSpPr>
            <a:spLocks noGrp="1"/>
          </p:cNvSpPr>
          <p:nvPr>
            <p:ph type="title"/>
          </p:nvPr>
        </p:nvSpPr>
        <p:spPr>
          <a:xfrm>
            <a:off x="252000" y="990000"/>
            <a:ext cx="11628452" cy="584775"/>
          </a:xfrm>
        </p:spPr>
        <p:txBody>
          <a:bodyPr wrap="square" anchor="ctr">
            <a:normAutofit fontScale="90000"/>
          </a:bodyPr>
          <a:lstStyle/>
          <a:p>
            <a:pPr>
              <a:lnSpc>
                <a:spcPct val="90000"/>
              </a:lnSpc>
            </a:pPr>
            <a:r>
              <a:rPr lang="en-US" dirty="0"/>
              <a:t>Cold storage (-20</a:t>
            </a:r>
            <a:r>
              <a:rPr lang="en-US" dirty="0">
                <a:latin typeface="Arial" panose="020B0604020202020204" pitchFamily="34" charset="0"/>
              </a:rPr>
              <a:t>º</a:t>
            </a:r>
            <a:r>
              <a:rPr lang="en-US" dirty="0"/>
              <a:t>C) </a:t>
            </a:r>
            <a:r>
              <a:rPr lang="en-US" sz="3300" dirty="0"/>
              <a:t>Performance Parameters:</a:t>
            </a:r>
            <a:endParaRPr lang="en-GB" sz="3300" dirty="0"/>
          </a:p>
        </p:txBody>
      </p:sp>
      <p:graphicFrame>
        <p:nvGraphicFramePr>
          <p:cNvPr id="15" name="Content Placeholder 5">
            <a:extLst>
              <a:ext uri="{FF2B5EF4-FFF2-40B4-BE49-F238E27FC236}">
                <a16:creationId xmlns:a16="http://schemas.microsoft.com/office/drawing/2014/main" id="{F3ED382E-54B1-0E14-F598-8414850A7F53}"/>
              </a:ext>
            </a:extLst>
          </p:cNvPr>
          <p:cNvGraphicFramePr>
            <a:graphicFrameLocks noGrp="1"/>
          </p:cNvGraphicFramePr>
          <p:nvPr>
            <p:ph sz="quarter" idx="10"/>
            <p:extLst>
              <p:ext uri="{D42A27DB-BD31-4B8C-83A1-F6EECF244321}">
                <p14:modId xmlns:p14="http://schemas.microsoft.com/office/powerpoint/2010/main" val="998220056"/>
              </p:ext>
            </p:extLst>
          </p:nvPr>
        </p:nvGraphicFramePr>
        <p:xfrm>
          <a:off x="666226" y="1800000"/>
          <a:ext cx="1080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511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1F221-0211-8479-9550-0B81855CFE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29523E3-62A4-E704-C8A3-EC5081807016}"/>
              </a:ext>
            </a:extLst>
          </p:cNvPr>
          <p:cNvSpPr>
            <a:spLocks noGrp="1"/>
          </p:cNvSpPr>
          <p:nvPr>
            <p:ph type="title"/>
          </p:nvPr>
        </p:nvSpPr>
        <p:spPr>
          <a:xfrm>
            <a:off x="252000" y="990000"/>
            <a:ext cx="11628452" cy="584775"/>
          </a:xfrm>
        </p:spPr>
        <p:txBody>
          <a:bodyPr wrap="square" anchor="ctr">
            <a:normAutofit/>
          </a:bodyPr>
          <a:lstStyle/>
          <a:p>
            <a:pPr>
              <a:lnSpc>
                <a:spcPct val="90000"/>
              </a:lnSpc>
            </a:pPr>
            <a:r>
              <a:rPr lang="en-GB" sz="3300" dirty="0"/>
              <a:t>Refrigerant options</a:t>
            </a:r>
          </a:p>
        </p:txBody>
      </p:sp>
      <p:sp>
        <p:nvSpPr>
          <p:cNvPr id="2" name="TextBox 1">
            <a:extLst>
              <a:ext uri="{FF2B5EF4-FFF2-40B4-BE49-F238E27FC236}">
                <a16:creationId xmlns:a16="http://schemas.microsoft.com/office/drawing/2014/main" id="{428903DC-0CFF-B8E4-3977-6F834FAF0C52}"/>
              </a:ext>
            </a:extLst>
          </p:cNvPr>
          <p:cNvSpPr txBox="1"/>
          <p:nvPr/>
        </p:nvSpPr>
        <p:spPr>
          <a:xfrm>
            <a:off x="360000" y="4807974"/>
            <a:ext cx="9393600" cy="1042564"/>
          </a:xfrm>
          <a:prstGeom prst="rect">
            <a:avLst/>
          </a:prstGeom>
          <a:noFill/>
        </p:spPr>
        <p:txBody>
          <a:bodyPr wrap="square" rtlCol="0">
            <a:spAutoFit/>
          </a:bodyPr>
          <a:lstStyle/>
          <a:p>
            <a:endParaRPr lang="en-GB" dirty="0"/>
          </a:p>
        </p:txBody>
      </p:sp>
      <p:graphicFrame>
        <p:nvGraphicFramePr>
          <p:cNvPr id="15" name="Content Placeholder 5">
            <a:extLst>
              <a:ext uri="{FF2B5EF4-FFF2-40B4-BE49-F238E27FC236}">
                <a16:creationId xmlns:a16="http://schemas.microsoft.com/office/drawing/2014/main" id="{C5154282-139E-AAA1-0A39-DBB3BBD4F5C4}"/>
              </a:ext>
            </a:extLst>
          </p:cNvPr>
          <p:cNvGraphicFramePr>
            <a:graphicFrameLocks noGrp="1"/>
          </p:cNvGraphicFramePr>
          <p:nvPr>
            <p:ph sz="quarter" idx="10"/>
            <p:extLst>
              <p:ext uri="{D42A27DB-BD31-4B8C-83A1-F6EECF244321}">
                <p14:modId xmlns:p14="http://schemas.microsoft.com/office/powerpoint/2010/main" val="3347658187"/>
              </p:ext>
            </p:extLst>
          </p:nvPr>
        </p:nvGraphicFramePr>
        <p:xfrm>
          <a:off x="1386000" y="1548000"/>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1279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7C344-5871-3DA8-D73D-1D075CC29CE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F8706B-85C9-7FD6-56E5-2A43EE9FF01E}"/>
              </a:ext>
            </a:extLst>
          </p:cNvPr>
          <p:cNvSpPr>
            <a:spLocks noGrp="1"/>
          </p:cNvSpPr>
          <p:nvPr>
            <p:ph type="title"/>
          </p:nvPr>
        </p:nvSpPr>
        <p:spPr>
          <a:xfrm>
            <a:off x="252000" y="990000"/>
            <a:ext cx="11628452" cy="584775"/>
          </a:xfrm>
        </p:spPr>
        <p:txBody>
          <a:bodyPr wrap="square" anchor="ctr">
            <a:normAutofit/>
          </a:bodyPr>
          <a:lstStyle/>
          <a:p>
            <a:pPr>
              <a:lnSpc>
                <a:spcPct val="90000"/>
              </a:lnSpc>
            </a:pPr>
            <a:r>
              <a:rPr lang="en-US" sz="3200" dirty="0"/>
              <a:t>Blast freezing (-40</a:t>
            </a:r>
            <a:r>
              <a:rPr lang="en-US" sz="3200" dirty="0">
                <a:latin typeface="Arial" panose="020B0604020202020204" pitchFamily="34" charset="0"/>
              </a:rPr>
              <a:t>º</a:t>
            </a:r>
            <a:r>
              <a:rPr lang="en-US" sz="3200" dirty="0"/>
              <a:t>C)</a:t>
            </a:r>
            <a:endParaRPr lang="en-GB" sz="3300" dirty="0"/>
          </a:p>
        </p:txBody>
      </p:sp>
      <p:graphicFrame>
        <p:nvGraphicFramePr>
          <p:cNvPr id="8" name="Content Placeholder 5">
            <a:extLst>
              <a:ext uri="{FF2B5EF4-FFF2-40B4-BE49-F238E27FC236}">
                <a16:creationId xmlns:a16="http://schemas.microsoft.com/office/drawing/2014/main" id="{D3727985-C749-0960-C6A7-A05315A772DD}"/>
              </a:ext>
            </a:extLst>
          </p:cNvPr>
          <p:cNvGraphicFramePr>
            <a:graphicFrameLocks noGrp="1"/>
          </p:cNvGraphicFramePr>
          <p:nvPr>
            <p:ph sz="quarter" idx="10"/>
            <p:extLst>
              <p:ext uri="{D42A27DB-BD31-4B8C-83A1-F6EECF244321}">
                <p14:modId xmlns:p14="http://schemas.microsoft.com/office/powerpoint/2010/main" val="1157671230"/>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681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30989-4F79-1826-2A77-FD5A156895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7F3D5C-A08B-9F3A-44AF-9016BB2AA569}"/>
              </a:ext>
            </a:extLst>
          </p:cNvPr>
          <p:cNvSpPr>
            <a:spLocks noGrp="1"/>
          </p:cNvSpPr>
          <p:nvPr>
            <p:ph type="title"/>
          </p:nvPr>
        </p:nvSpPr>
        <p:spPr>
          <a:xfrm>
            <a:off x="252000" y="959222"/>
            <a:ext cx="11628452" cy="646331"/>
          </a:xfrm>
        </p:spPr>
        <p:txBody>
          <a:bodyPr/>
          <a:lstStyle/>
          <a:p>
            <a:r>
              <a:rPr lang="en-GB" dirty="0"/>
              <a:t>Introduction</a:t>
            </a:r>
          </a:p>
        </p:txBody>
      </p:sp>
      <p:sp>
        <p:nvSpPr>
          <p:cNvPr id="6" name="Content Placeholder 5">
            <a:extLst>
              <a:ext uri="{FF2B5EF4-FFF2-40B4-BE49-F238E27FC236}">
                <a16:creationId xmlns:a16="http://schemas.microsoft.com/office/drawing/2014/main" id="{28FCBED9-F25F-1BCF-FEF7-4DB19969451D}"/>
              </a:ext>
            </a:extLst>
          </p:cNvPr>
          <p:cNvSpPr>
            <a:spLocks noGrp="1"/>
          </p:cNvSpPr>
          <p:nvPr>
            <p:ph sz="quarter" idx="10"/>
          </p:nvPr>
        </p:nvSpPr>
        <p:spPr/>
        <p:txBody>
          <a:bodyPr/>
          <a:lstStyle/>
          <a:p>
            <a:pPr>
              <a:buClr>
                <a:srgbClr val="000000">
                  <a:lumMod val="100000"/>
                </a:srgbClr>
              </a:buClr>
              <a:buSzPct val="100000"/>
            </a:pPr>
            <a:r>
              <a:rPr lang="en-GB" dirty="0">
                <a:solidFill>
                  <a:srgbClr val="000000"/>
                </a:solidFill>
                <a:latin typeface="Arial" panose="020B0604020202020204" pitchFamily="34" charset="0"/>
              </a:rPr>
              <a:t>What types of refrigeration systems have you worked on? </a:t>
            </a:r>
          </a:p>
          <a:p>
            <a:pPr>
              <a:buClr>
                <a:srgbClr val="000000">
                  <a:lumMod val="100000"/>
                </a:srgbClr>
              </a:buClr>
              <a:buSzPct val="100000"/>
            </a:pPr>
            <a:r>
              <a:rPr lang="en-GB" dirty="0">
                <a:solidFill>
                  <a:srgbClr val="000000"/>
                </a:solidFill>
                <a:latin typeface="Arial" panose="020B0604020202020204" pitchFamily="34" charset="0"/>
              </a:rPr>
              <a:t>Which refrigerant gases have you come across?</a:t>
            </a:r>
          </a:p>
          <a:p>
            <a:pPr>
              <a:buClr>
                <a:srgbClr val="000000">
                  <a:lumMod val="100000"/>
                </a:srgbClr>
              </a:buClr>
              <a:buSzPct val="100000"/>
            </a:pPr>
            <a:r>
              <a:rPr lang="en-GB" dirty="0">
                <a:solidFill>
                  <a:srgbClr val="000000"/>
                </a:solidFill>
                <a:latin typeface="Arial" panose="020B0604020202020204" pitchFamily="34" charset="0"/>
              </a:rPr>
              <a:t>In what setting did you work? Commercial, Industrial…? </a:t>
            </a:r>
          </a:p>
        </p:txBody>
      </p:sp>
    </p:spTree>
    <p:extLst>
      <p:ext uri="{BB962C8B-B14F-4D97-AF65-F5344CB8AC3E}">
        <p14:creationId xmlns:p14="http://schemas.microsoft.com/office/powerpoint/2010/main" val="1067829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546EF-6896-594C-498D-B7C569B23A4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1065875-DA40-BD96-895D-447A22DDC0B2}"/>
              </a:ext>
            </a:extLst>
          </p:cNvPr>
          <p:cNvSpPr>
            <a:spLocks noGrp="1"/>
          </p:cNvSpPr>
          <p:nvPr>
            <p:ph type="title"/>
          </p:nvPr>
        </p:nvSpPr>
        <p:spPr>
          <a:xfrm>
            <a:off x="252000" y="990000"/>
            <a:ext cx="11628452" cy="584775"/>
          </a:xfrm>
        </p:spPr>
        <p:txBody>
          <a:bodyPr wrap="square" anchor="ctr">
            <a:normAutofit/>
          </a:bodyPr>
          <a:lstStyle/>
          <a:p>
            <a:pPr>
              <a:lnSpc>
                <a:spcPct val="90000"/>
              </a:lnSpc>
            </a:pPr>
            <a:r>
              <a:rPr lang="en-US" sz="3200" dirty="0"/>
              <a:t>Blast freezing (-40</a:t>
            </a:r>
            <a:r>
              <a:rPr lang="en-US" sz="3200" dirty="0">
                <a:latin typeface="Arial" panose="020B0604020202020204" pitchFamily="34" charset="0"/>
              </a:rPr>
              <a:t>º</a:t>
            </a:r>
            <a:r>
              <a:rPr lang="en-US" sz="3200" dirty="0"/>
              <a:t>C)</a:t>
            </a:r>
            <a:endParaRPr lang="en-GB" sz="3300" dirty="0"/>
          </a:p>
        </p:txBody>
      </p:sp>
      <p:graphicFrame>
        <p:nvGraphicFramePr>
          <p:cNvPr id="8" name="Content Placeholder 5">
            <a:extLst>
              <a:ext uri="{FF2B5EF4-FFF2-40B4-BE49-F238E27FC236}">
                <a16:creationId xmlns:a16="http://schemas.microsoft.com/office/drawing/2014/main" id="{6EAFAE51-57C0-BF91-2CE1-6548443957D1}"/>
              </a:ext>
            </a:extLst>
          </p:cNvPr>
          <p:cNvGraphicFramePr>
            <a:graphicFrameLocks noGrp="1"/>
          </p:cNvGraphicFramePr>
          <p:nvPr>
            <p:ph sz="quarter" idx="10"/>
            <p:extLst>
              <p:ext uri="{D42A27DB-BD31-4B8C-83A1-F6EECF244321}">
                <p14:modId xmlns:p14="http://schemas.microsoft.com/office/powerpoint/2010/main" val="3086861919"/>
              </p:ext>
            </p:extLst>
          </p:nvPr>
        </p:nvGraphicFramePr>
        <p:xfrm>
          <a:off x="359173" y="1434787"/>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6772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9237D-8AB4-1669-6678-ED7792C1589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A7D0394-EB32-2650-E9B8-71E35DA2E127}"/>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Blast freezing (-40</a:t>
            </a:r>
            <a:r>
              <a:rPr lang="en-US" dirty="0">
                <a:latin typeface="Arial" panose="020B0604020202020204" pitchFamily="34" charset="0"/>
              </a:rPr>
              <a:t>º</a:t>
            </a:r>
            <a:r>
              <a:rPr lang="en-US" dirty="0"/>
              <a:t>C)</a:t>
            </a:r>
            <a:endParaRPr lang="en-GB" dirty="0"/>
          </a:p>
        </p:txBody>
      </p:sp>
      <p:graphicFrame>
        <p:nvGraphicFramePr>
          <p:cNvPr id="8" name="Content Placeholder 5">
            <a:extLst>
              <a:ext uri="{FF2B5EF4-FFF2-40B4-BE49-F238E27FC236}">
                <a16:creationId xmlns:a16="http://schemas.microsoft.com/office/drawing/2014/main" id="{C1736654-695D-5C54-3986-9E6CE5DBE38F}"/>
              </a:ext>
            </a:extLst>
          </p:cNvPr>
          <p:cNvGraphicFramePr>
            <a:graphicFrameLocks noGrp="1"/>
          </p:cNvGraphicFramePr>
          <p:nvPr>
            <p:ph sz="quarter" idx="10"/>
            <p:extLst>
              <p:ext uri="{D42A27DB-BD31-4B8C-83A1-F6EECF244321}">
                <p14:modId xmlns:p14="http://schemas.microsoft.com/office/powerpoint/2010/main" val="2587390820"/>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5592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D94E1-3AA9-9DF6-C696-5D8D9163E04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C7BFC37-7509-2F93-D28D-37F447005EB8}"/>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Blast freezing (-40</a:t>
            </a:r>
            <a:r>
              <a:rPr lang="en-US" dirty="0">
                <a:latin typeface="Arial" panose="020B0604020202020204" pitchFamily="34" charset="0"/>
              </a:rPr>
              <a:t>º</a:t>
            </a:r>
            <a:r>
              <a:rPr lang="en-US" dirty="0"/>
              <a:t>C)</a:t>
            </a:r>
            <a:endParaRPr lang="en-GB" dirty="0"/>
          </a:p>
        </p:txBody>
      </p:sp>
      <p:sp>
        <p:nvSpPr>
          <p:cNvPr id="3" name="Content Placeholder 2">
            <a:extLst>
              <a:ext uri="{FF2B5EF4-FFF2-40B4-BE49-F238E27FC236}">
                <a16:creationId xmlns:a16="http://schemas.microsoft.com/office/drawing/2014/main" id="{B600876C-92EE-0A41-D3A5-FCA1A5169899}"/>
              </a:ext>
            </a:extLst>
          </p:cNvPr>
          <p:cNvSpPr>
            <a:spLocks noGrp="1"/>
          </p:cNvSpPr>
          <p:nvPr>
            <p:ph sz="quarter" idx="10"/>
          </p:nvPr>
        </p:nvSpPr>
        <p:spPr/>
        <p:txBody>
          <a:bodyPr/>
          <a:lstStyle/>
          <a:p>
            <a:r>
              <a:rPr lang="en-GB" dirty="0"/>
              <a:t>Blast freezing is ideal for:</a:t>
            </a:r>
          </a:p>
          <a:p>
            <a:pPr marL="342900" indent="-342900">
              <a:buFont typeface="Arial" panose="020B0604020202020204" pitchFamily="34" charset="0"/>
              <a:buChar char="•"/>
            </a:pPr>
            <a:r>
              <a:rPr lang="en-GB" dirty="0"/>
              <a:t>Fresh meat and poultry</a:t>
            </a:r>
          </a:p>
          <a:p>
            <a:pPr marL="342900" indent="-342900">
              <a:buFont typeface="Arial" panose="020B0604020202020204" pitchFamily="34" charset="0"/>
              <a:buChar char="•"/>
            </a:pPr>
            <a:r>
              <a:rPr lang="en-GB" dirty="0"/>
              <a:t>Seafood</a:t>
            </a:r>
          </a:p>
          <a:p>
            <a:pPr marL="342900" indent="-342900">
              <a:buFont typeface="Arial" panose="020B0604020202020204" pitchFamily="34" charset="0"/>
              <a:buChar char="•"/>
            </a:pPr>
            <a:r>
              <a:rPr lang="en-GB" dirty="0"/>
              <a:t>Frozen vegetables</a:t>
            </a:r>
          </a:p>
          <a:p>
            <a:pPr marL="342900" indent="-342900">
              <a:buFont typeface="Arial" panose="020B0604020202020204" pitchFamily="34" charset="0"/>
              <a:buChar char="•"/>
            </a:pPr>
            <a:r>
              <a:rPr lang="en-GB" dirty="0"/>
              <a:t>Baked goods</a:t>
            </a:r>
          </a:p>
          <a:p>
            <a:pPr marL="342900" indent="-342900">
              <a:buFont typeface="Arial" panose="020B0604020202020204" pitchFamily="34" charset="0"/>
              <a:buChar char="•"/>
            </a:pPr>
            <a:r>
              <a:rPr lang="en-GB" dirty="0"/>
              <a:t>Fruit and other delicates.</a:t>
            </a:r>
          </a:p>
        </p:txBody>
      </p:sp>
    </p:spTree>
    <p:extLst>
      <p:ext uri="{BB962C8B-B14F-4D97-AF65-F5344CB8AC3E}">
        <p14:creationId xmlns:p14="http://schemas.microsoft.com/office/powerpoint/2010/main" val="4110203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EBE5E-6B24-AE55-604C-20927F70B0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DC14C60-527F-2AAF-A4FC-C701334EEA8B}"/>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Blast freezing (-40C) methods</a:t>
            </a:r>
            <a:endParaRPr lang="en-GB" dirty="0"/>
          </a:p>
        </p:txBody>
      </p:sp>
      <p:graphicFrame>
        <p:nvGraphicFramePr>
          <p:cNvPr id="8" name="Content Placeholder 5">
            <a:extLst>
              <a:ext uri="{FF2B5EF4-FFF2-40B4-BE49-F238E27FC236}">
                <a16:creationId xmlns:a16="http://schemas.microsoft.com/office/drawing/2014/main" id="{05B23845-2764-22CC-42BC-0C3ABAE01B53}"/>
              </a:ext>
            </a:extLst>
          </p:cNvPr>
          <p:cNvGraphicFramePr>
            <a:graphicFrameLocks noGrp="1"/>
          </p:cNvGraphicFramePr>
          <p:nvPr>
            <p:ph sz="quarter" idx="10"/>
            <p:extLst>
              <p:ext uri="{D42A27DB-BD31-4B8C-83A1-F6EECF244321}">
                <p14:modId xmlns:p14="http://schemas.microsoft.com/office/powerpoint/2010/main" val="1358749511"/>
              </p:ext>
            </p:extLst>
          </p:nvPr>
        </p:nvGraphicFramePr>
        <p:xfrm>
          <a:off x="1309585" y="1734386"/>
          <a:ext cx="9756707"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Arrow: Down 1">
            <a:extLst>
              <a:ext uri="{FF2B5EF4-FFF2-40B4-BE49-F238E27FC236}">
                <a16:creationId xmlns:a16="http://schemas.microsoft.com/office/drawing/2014/main" id="{E5A62DE8-EC7A-2BB7-21EE-0E5CF45CBB2C}"/>
              </a:ext>
            </a:extLst>
          </p:cNvPr>
          <p:cNvSpPr/>
          <p:nvPr/>
        </p:nvSpPr>
        <p:spPr>
          <a:xfrm>
            <a:off x="5724221" y="2802193"/>
            <a:ext cx="442804" cy="334297"/>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3" name="Arrow: Down 2">
            <a:extLst>
              <a:ext uri="{FF2B5EF4-FFF2-40B4-BE49-F238E27FC236}">
                <a16:creationId xmlns:a16="http://schemas.microsoft.com/office/drawing/2014/main" id="{0DBA254D-3E0F-F303-DD44-D69E8F99859B}"/>
              </a:ext>
            </a:extLst>
          </p:cNvPr>
          <p:cNvSpPr/>
          <p:nvPr/>
        </p:nvSpPr>
        <p:spPr>
          <a:xfrm>
            <a:off x="5745135" y="3804386"/>
            <a:ext cx="442804" cy="334297"/>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99951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10C46-17A5-BFE9-4D03-8E2CECD6A1D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4CBF060-2726-BCF2-58BB-09EFCDDCDB07}"/>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Air blast Individual quick-freezing (IQF) </a:t>
            </a:r>
            <a:r>
              <a:rPr lang="en-US" dirty="0"/>
              <a:t>(-40ºC)</a:t>
            </a:r>
            <a:endParaRPr lang="en-GB" dirty="0"/>
          </a:p>
        </p:txBody>
      </p:sp>
      <p:graphicFrame>
        <p:nvGraphicFramePr>
          <p:cNvPr id="8" name="Content Placeholder 5">
            <a:extLst>
              <a:ext uri="{FF2B5EF4-FFF2-40B4-BE49-F238E27FC236}">
                <a16:creationId xmlns:a16="http://schemas.microsoft.com/office/drawing/2014/main" id="{D370AB02-97C9-1A4D-3337-A0919C816299}"/>
              </a:ext>
            </a:extLst>
          </p:cNvPr>
          <p:cNvGraphicFramePr>
            <a:graphicFrameLocks noGrp="1"/>
          </p:cNvGraphicFramePr>
          <p:nvPr>
            <p:ph sz="quarter" idx="10"/>
            <p:extLst>
              <p:ext uri="{D42A27DB-BD31-4B8C-83A1-F6EECF244321}">
                <p14:modId xmlns:p14="http://schemas.microsoft.com/office/powerpoint/2010/main" val="2803647438"/>
              </p:ext>
            </p:extLst>
          </p:nvPr>
        </p:nvGraphicFramePr>
        <p:xfrm>
          <a:off x="1386120" y="1710538"/>
          <a:ext cx="9360212"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9882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DC05D-54E1-E01A-9385-5928D0FD392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C66F3D9-37A2-ECF7-BE9C-2993D66CFE80}"/>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Tunnel IQF </a:t>
            </a:r>
            <a:r>
              <a:rPr lang="en-US" dirty="0"/>
              <a:t>(-40ºC)</a:t>
            </a:r>
            <a:endParaRPr lang="en-GB" dirty="0"/>
          </a:p>
        </p:txBody>
      </p:sp>
      <p:graphicFrame>
        <p:nvGraphicFramePr>
          <p:cNvPr id="8" name="Content Placeholder 5">
            <a:extLst>
              <a:ext uri="{FF2B5EF4-FFF2-40B4-BE49-F238E27FC236}">
                <a16:creationId xmlns:a16="http://schemas.microsoft.com/office/drawing/2014/main" id="{88F38CD3-3CC7-F90E-45F2-C69732B7D4D4}"/>
              </a:ext>
            </a:extLst>
          </p:cNvPr>
          <p:cNvGraphicFramePr>
            <a:graphicFrameLocks noGrp="1"/>
          </p:cNvGraphicFramePr>
          <p:nvPr>
            <p:ph sz="quarter" idx="10"/>
            <p:extLst>
              <p:ext uri="{D42A27DB-BD31-4B8C-83A1-F6EECF244321}">
                <p14:modId xmlns:p14="http://schemas.microsoft.com/office/powerpoint/2010/main" val="2949295098"/>
              </p:ext>
            </p:extLst>
          </p:nvPr>
        </p:nvGraphicFramePr>
        <p:xfrm>
          <a:off x="359999"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6995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74301-8ED2-2538-3CBD-C8AF636F4FA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74C80B0-EC8C-9DC7-C7C2-08530F98D1AE}"/>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Spiral freezing </a:t>
            </a:r>
            <a:r>
              <a:rPr lang="en-US" dirty="0"/>
              <a:t>(-40ºC)</a:t>
            </a:r>
            <a:endParaRPr lang="en-GB" dirty="0"/>
          </a:p>
        </p:txBody>
      </p:sp>
      <p:graphicFrame>
        <p:nvGraphicFramePr>
          <p:cNvPr id="8" name="Content Placeholder 5">
            <a:extLst>
              <a:ext uri="{FF2B5EF4-FFF2-40B4-BE49-F238E27FC236}">
                <a16:creationId xmlns:a16="http://schemas.microsoft.com/office/drawing/2014/main" id="{9C48BBD0-17AC-601E-2540-74B21EAD887B}"/>
              </a:ext>
            </a:extLst>
          </p:cNvPr>
          <p:cNvGraphicFramePr>
            <a:graphicFrameLocks noGrp="1"/>
          </p:cNvGraphicFramePr>
          <p:nvPr>
            <p:ph sz="quarter" idx="10"/>
            <p:extLst>
              <p:ext uri="{D42A27DB-BD31-4B8C-83A1-F6EECF244321}">
                <p14:modId xmlns:p14="http://schemas.microsoft.com/office/powerpoint/2010/main" val="4020098112"/>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20144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B7A07-F70F-4749-35D9-7DE7EF17BE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446A89F-673A-2214-705C-94DDC2A453C3}"/>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Fluidised bed freezing </a:t>
            </a:r>
            <a:r>
              <a:rPr lang="en-US" dirty="0"/>
              <a:t>(-40ºC)</a:t>
            </a:r>
            <a:endParaRPr lang="en-GB" dirty="0"/>
          </a:p>
        </p:txBody>
      </p:sp>
      <p:graphicFrame>
        <p:nvGraphicFramePr>
          <p:cNvPr id="8" name="Content Placeholder 5">
            <a:extLst>
              <a:ext uri="{FF2B5EF4-FFF2-40B4-BE49-F238E27FC236}">
                <a16:creationId xmlns:a16="http://schemas.microsoft.com/office/drawing/2014/main" id="{851B5ED1-271A-56BC-D49F-2820A15CB49A}"/>
              </a:ext>
            </a:extLst>
          </p:cNvPr>
          <p:cNvGraphicFramePr>
            <a:graphicFrameLocks noGrp="1"/>
          </p:cNvGraphicFramePr>
          <p:nvPr>
            <p:ph sz="quarter" idx="10"/>
            <p:extLst>
              <p:ext uri="{D42A27DB-BD31-4B8C-83A1-F6EECF244321}">
                <p14:modId xmlns:p14="http://schemas.microsoft.com/office/powerpoint/2010/main" val="1801347090"/>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886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AC9D9-DCD1-F78B-DC25-A12F24501A3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3094AD6-54C8-F6C7-0159-304D5D085977}"/>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Plate freezing </a:t>
            </a:r>
            <a:r>
              <a:rPr lang="en-US" dirty="0"/>
              <a:t>(-40ºC)</a:t>
            </a:r>
            <a:endParaRPr lang="en-GB" dirty="0"/>
          </a:p>
        </p:txBody>
      </p:sp>
      <p:graphicFrame>
        <p:nvGraphicFramePr>
          <p:cNvPr id="8" name="Content Placeholder 5">
            <a:extLst>
              <a:ext uri="{FF2B5EF4-FFF2-40B4-BE49-F238E27FC236}">
                <a16:creationId xmlns:a16="http://schemas.microsoft.com/office/drawing/2014/main" id="{1EFBDBF9-8F4C-3718-5C6C-FC4359D3EBAD}"/>
              </a:ext>
            </a:extLst>
          </p:cNvPr>
          <p:cNvGraphicFramePr>
            <a:graphicFrameLocks noGrp="1"/>
          </p:cNvGraphicFramePr>
          <p:nvPr>
            <p:ph sz="quarter" idx="10"/>
            <p:extLst>
              <p:ext uri="{D42A27DB-BD31-4B8C-83A1-F6EECF244321}">
                <p14:modId xmlns:p14="http://schemas.microsoft.com/office/powerpoint/2010/main" val="3812700994"/>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0246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BD35E-27A1-8938-D709-775D4FA7061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3DA028F-3AC7-C757-B3A2-BF2A42F82155}"/>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Brine freezing </a:t>
            </a:r>
            <a:r>
              <a:rPr lang="en-US" dirty="0"/>
              <a:t>(-40ºC)</a:t>
            </a:r>
            <a:endParaRPr lang="en-GB" dirty="0"/>
          </a:p>
        </p:txBody>
      </p:sp>
      <p:graphicFrame>
        <p:nvGraphicFramePr>
          <p:cNvPr id="8" name="Content Placeholder 5">
            <a:extLst>
              <a:ext uri="{FF2B5EF4-FFF2-40B4-BE49-F238E27FC236}">
                <a16:creationId xmlns:a16="http://schemas.microsoft.com/office/drawing/2014/main" id="{C9CACFE9-6F47-E8B4-7888-F97813A3184F}"/>
              </a:ext>
            </a:extLst>
          </p:cNvPr>
          <p:cNvGraphicFramePr>
            <a:graphicFrameLocks noGrp="1"/>
          </p:cNvGraphicFramePr>
          <p:nvPr>
            <p:ph sz="quarter" idx="10"/>
            <p:extLst>
              <p:ext uri="{D42A27DB-BD31-4B8C-83A1-F6EECF244321}">
                <p14:modId xmlns:p14="http://schemas.microsoft.com/office/powerpoint/2010/main" val="3214009957"/>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9140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0795680" cy="4140000"/>
          </a:xfrm>
        </p:spPr>
        <p:txBody>
          <a:bodyPr/>
          <a:lstStyle/>
          <a:p>
            <a:pPr algn="l"/>
            <a:r>
              <a:rPr lang="en-GB" b="0" i="0" dirty="0">
                <a:effectLst/>
                <a:latin typeface="Arial"/>
                <a:cs typeface="Arial"/>
              </a:rPr>
              <a:t>You should be able to:</a:t>
            </a:r>
          </a:p>
          <a:p>
            <a:pPr marL="342900" indent="-342900" algn="l">
              <a:buClr>
                <a:schemeClr val="tx1"/>
              </a:buClr>
              <a:buFont typeface="Arial" panose="020B0604020202020204" pitchFamily="34" charset="0"/>
              <a:buChar char="•"/>
            </a:pPr>
            <a:r>
              <a:rPr lang="en-GB" b="1" dirty="0">
                <a:latin typeface="Arial"/>
                <a:ea typeface="ＭＳ Ｐゴシック"/>
                <a:cs typeface="Arial"/>
              </a:rPr>
              <a:t>Recall </a:t>
            </a:r>
            <a:r>
              <a:rPr lang="en-GB" dirty="0">
                <a:latin typeface="Arial"/>
                <a:ea typeface="ＭＳ Ｐゴシック"/>
                <a:cs typeface="Arial"/>
              </a:rPr>
              <a:t>different types of refrigeration systems.</a:t>
            </a:r>
          </a:p>
          <a:p>
            <a:pPr marL="342900" indent="-342900" algn="l">
              <a:spcAft>
                <a:spcPts val="1800"/>
              </a:spcAft>
              <a:buClr>
                <a:schemeClr val="tx1"/>
              </a:buClr>
              <a:buFont typeface="Arial" panose="020B0604020202020204" pitchFamily="34" charset="0"/>
              <a:buChar char="•"/>
            </a:pPr>
            <a:r>
              <a:rPr lang="en-GB" b="1" dirty="0">
                <a:latin typeface="Arial"/>
                <a:cs typeface="Arial"/>
              </a:rPr>
              <a:t>Explain</a:t>
            </a:r>
            <a:r>
              <a:rPr lang="en-GB" dirty="0">
                <a:latin typeface="Arial"/>
                <a:cs typeface="Arial"/>
              </a:rPr>
              <a:t> the running parameters of those systems.</a:t>
            </a:r>
          </a:p>
          <a:p>
            <a:pPr>
              <a:buClr>
                <a:schemeClr val="tx1"/>
              </a:buClr>
            </a:pPr>
            <a:r>
              <a:rPr lang="en-GB" dirty="0">
                <a:cs typeface="Arial"/>
              </a:rPr>
              <a:t>You might also be able to:</a:t>
            </a:r>
          </a:p>
          <a:p>
            <a:pPr marL="342900" indent="-342900" algn="l">
              <a:buClr>
                <a:schemeClr val="tx1"/>
              </a:buClr>
              <a:buFont typeface="Arial" panose="020B0604020202020204" pitchFamily="34" charset="0"/>
              <a:buChar char="•"/>
            </a:pPr>
            <a:r>
              <a:rPr lang="en-GB" b="1" i="0" dirty="0">
                <a:effectLst/>
                <a:latin typeface="Arial"/>
                <a:cs typeface="Arial"/>
              </a:rPr>
              <a:t>Ex</a:t>
            </a:r>
            <a:r>
              <a:rPr lang="en-GB" b="1" dirty="0">
                <a:latin typeface="Arial"/>
                <a:cs typeface="Arial"/>
              </a:rPr>
              <a:t>plain </a:t>
            </a:r>
            <a:r>
              <a:rPr lang="en-GB" dirty="0">
                <a:latin typeface="Arial"/>
                <a:cs typeface="Arial"/>
              </a:rPr>
              <a:t>optimising system parameters to ensure an efficient running system.</a:t>
            </a:r>
            <a:endParaRPr lang="en-GB" i="0" dirty="0">
              <a:effectLst/>
              <a:latin typeface="Arial"/>
              <a:cs typeface="Arial"/>
            </a:endParaRPr>
          </a:p>
          <a:p>
            <a:pPr marL="342900" indent="-342900" algn="l">
              <a:buClr>
                <a:schemeClr val="tx1"/>
              </a:buClr>
              <a:buFont typeface="Arial" panose="020B0604020202020204" pitchFamily="34" charset="0"/>
              <a:buChar char="•"/>
            </a:pPr>
            <a:r>
              <a:rPr lang="en-GB" b="1" dirty="0">
                <a:latin typeface="Arial"/>
                <a:ea typeface="ＭＳ Ｐゴシック"/>
                <a:cs typeface="Arial"/>
              </a:rPr>
              <a:t>Explain, select and justify </a:t>
            </a:r>
            <a:r>
              <a:rPr lang="en-GB" dirty="0">
                <a:latin typeface="Arial"/>
                <a:ea typeface="ＭＳ Ｐゴシック"/>
                <a:cs typeface="Arial"/>
              </a:rPr>
              <a:t>the types of systems and refrigerants based on the application required.</a:t>
            </a:r>
            <a:endParaRPr lang="en-GB" dirty="0">
              <a:ea typeface="ＭＳ Ｐゴシック"/>
            </a:endParaRP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CA740-C78A-A370-FCFB-898E9E0AA9F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F2BCB4-D948-BEC9-0047-6E9277F0A2AE}"/>
              </a:ext>
            </a:extLst>
          </p:cNvPr>
          <p:cNvSpPr>
            <a:spLocks noGrp="1"/>
          </p:cNvSpPr>
          <p:nvPr>
            <p:ph type="title"/>
          </p:nvPr>
        </p:nvSpPr>
        <p:spPr>
          <a:xfrm>
            <a:off x="252000" y="990000"/>
            <a:ext cx="11628452" cy="584775"/>
          </a:xfrm>
        </p:spPr>
        <p:txBody>
          <a:bodyPr wrap="square" anchor="ctr">
            <a:noAutofit/>
          </a:bodyPr>
          <a:lstStyle/>
          <a:p>
            <a:pPr lvl="0">
              <a:lnSpc>
                <a:spcPct val="90000"/>
              </a:lnSpc>
            </a:pPr>
            <a:r>
              <a:rPr lang="en-GB" dirty="0"/>
              <a:t>Cryogenic freezing </a:t>
            </a:r>
            <a:r>
              <a:rPr lang="en-US" dirty="0"/>
              <a:t>(-40ºC)</a:t>
            </a:r>
            <a:endParaRPr lang="en-GB" dirty="0"/>
          </a:p>
        </p:txBody>
      </p:sp>
      <p:graphicFrame>
        <p:nvGraphicFramePr>
          <p:cNvPr id="8" name="Content Placeholder 5">
            <a:extLst>
              <a:ext uri="{FF2B5EF4-FFF2-40B4-BE49-F238E27FC236}">
                <a16:creationId xmlns:a16="http://schemas.microsoft.com/office/drawing/2014/main" id="{6518B081-CEF5-916D-1914-6E44CA064587}"/>
              </a:ext>
            </a:extLst>
          </p:cNvPr>
          <p:cNvGraphicFramePr>
            <a:graphicFrameLocks noGrp="1"/>
          </p:cNvGraphicFramePr>
          <p:nvPr>
            <p:ph sz="quarter" idx="10"/>
            <p:extLst>
              <p:ext uri="{D42A27DB-BD31-4B8C-83A1-F6EECF244321}">
                <p14:modId xmlns:p14="http://schemas.microsoft.com/office/powerpoint/2010/main" val="817655358"/>
              </p:ext>
            </p:extLst>
          </p:nvPr>
        </p:nvGraphicFramePr>
        <p:xfrm>
          <a:off x="359998" y="1656000"/>
          <a:ext cx="11160000" cy="4365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78943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841C0-2DD5-ED8D-D01B-E6F5B1E25AD2}"/>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1318F18B-0BF4-B492-25A0-4922D98F888B}"/>
              </a:ext>
            </a:extLst>
          </p:cNvPr>
          <p:cNvGraphicFramePr>
            <a:graphicFrameLocks noGrp="1"/>
          </p:cNvGraphicFramePr>
          <p:nvPr>
            <p:ph sz="quarter" idx="10"/>
            <p:extLst>
              <p:ext uri="{D42A27DB-BD31-4B8C-83A1-F6EECF244321}">
                <p14:modId xmlns:p14="http://schemas.microsoft.com/office/powerpoint/2010/main" val="2101434244"/>
              </p:ext>
            </p:extLst>
          </p:nvPr>
        </p:nvGraphicFramePr>
        <p:xfrm>
          <a:off x="501445" y="1032388"/>
          <a:ext cx="11241375" cy="4678312"/>
        </p:xfrm>
        <a:graphic>
          <a:graphicData uri="http://schemas.openxmlformats.org/drawingml/2006/table">
            <a:tbl>
              <a:tblPr firstRow="1" firstCol="1" bandRow="1">
                <a:tableStyleId>{616DA210-FB5B-4158-B5E0-FEB733F419BA}</a:tableStyleId>
              </a:tblPr>
              <a:tblGrid>
                <a:gridCol w="1804813">
                  <a:extLst>
                    <a:ext uri="{9D8B030D-6E8A-4147-A177-3AD203B41FA5}">
                      <a16:colId xmlns:a16="http://schemas.microsoft.com/office/drawing/2014/main" val="2542405349"/>
                    </a:ext>
                  </a:extLst>
                </a:gridCol>
                <a:gridCol w="1829064">
                  <a:extLst>
                    <a:ext uri="{9D8B030D-6E8A-4147-A177-3AD203B41FA5}">
                      <a16:colId xmlns:a16="http://schemas.microsoft.com/office/drawing/2014/main" val="489840883"/>
                    </a:ext>
                  </a:extLst>
                </a:gridCol>
                <a:gridCol w="1829064">
                  <a:extLst>
                    <a:ext uri="{9D8B030D-6E8A-4147-A177-3AD203B41FA5}">
                      <a16:colId xmlns:a16="http://schemas.microsoft.com/office/drawing/2014/main" val="164448385"/>
                    </a:ext>
                  </a:extLst>
                </a:gridCol>
                <a:gridCol w="1847389">
                  <a:extLst>
                    <a:ext uri="{9D8B030D-6E8A-4147-A177-3AD203B41FA5}">
                      <a16:colId xmlns:a16="http://schemas.microsoft.com/office/drawing/2014/main" val="242045851"/>
                    </a:ext>
                  </a:extLst>
                </a:gridCol>
                <a:gridCol w="1847389">
                  <a:extLst>
                    <a:ext uri="{9D8B030D-6E8A-4147-A177-3AD203B41FA5}">
                      <a16:colId xmlns:a16="http://schemas.microsoft.com/office/drawing/2014/main" val="2085632421"/>
                    </a:ext>
                  </a:extLst>
                </a:gridCol>
                <a:gridCol w="2083656">
                  <a:extLst>
                    <a:ext uri="{9D8B030D-6E8A-4147-A177-3AD203B41FA5}">
                      <a16:colId xmlns:a16="http://schemas.microsoft.com/office/drawing/2014/main" val="433356924"/>
                    </a:ext>
                  </a:extLst>
                </a:gridCol>
              </a:tblGrid>
              <a:tr h="339232">
                <a:tc>
                  <a:txBody>
                    <a:bodyPr/>
                    <a:lstStyle/>
                    <a:p>
                      <a:pPr algn="ctr">
                        <a:lnSpc>
                          <a:spcPct val="115000"/>
                        </a:lnSpc>
                        <a:spcAft>
                          <a:spcPts val="800"/>
                        </a:spcAft>
                        <a:buFontTx/>
                        <a:buNone/>
                      </a:pPr>
                      <a:r>
                        <a:rPr lang="en-GB" sz="1600" dirty="0">
                          <a:solidFill>
                            <a:srgbClr val="000000"/>
                          </a:solidFill>
                          <a:effectLst/>
                        </a:rPr>
                        <a:t>Method</a:t>
                      </a: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dirty="0">
                          <a:solidFill>
                            <a:srgbClr val="000000"/>
                          </a:solidFill>
                          <a:effectLst/>
                        </a:rPr>
                        <a:t>Freezing rate</a:t>
                      </a: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a:solidFill>
                            <a:srgbClr val="000000"/>
                          </a:solidFill>
                          <a:effectLst/>
                        </a:rPr>
                        <a:t>Cost</a:t>
                      </a: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a:solidFill>
                            <a:srgbClr val="000000"/>
                          </a:solidFill>
                          <a:effectLst/>
                        </a:rPr>
                        <a:t>Applications</a:t>
                      </a: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a:solidFill>
                            <a:srgbClr val="000000"/>
                          </a:solidFill>
                          <a:effectLst/>
                        </a:rPr>
                        <a:t>Advantages</a:t>
                      </a: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dirty="0">
                          <a:solidFill>
                            <a:srgbClr val="000000"/>
                          </a:solidFill>
                          <a:effectLst/>
                        </a:rPr>
                        <a:t>Disadvantages</a:t>
                      </a: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extLst>
                  <a:ext uri="{0D108BD9-81ED-4DB2-BD59-A6C34878D82A}">
                    <a16:rowId xmlns:a16="http://schemas.microsoft.com/office/drawing/2014/main" val="2427122011"/>
                  </a:ext>
                </a:extLst>
              </a:tr>
              <a:tr h="867816">
                <a:tc>
                  <a:txBody>
                    <a:bodyPr/>
                    <a:lstStyle/>
                    <a:p>
                      <a:pPr>
                        <a:lnSpc>
                          <a:spcPct val="110000"/>
                        </a:lnSpc>
                        <a:spcAft>
                          <a:spcPts val="1200"/>
                        </a:spcAft>
                        <a:buFontTx/>
                        <a:buNone/>
                      </a:pPr>
                      <a:r>
                        <a:rPr lang="en-GB" sz="1600" b="1" u="none" dirty="0">
                          <a:solidFill>
                            <a:srgbClr val="000000"/>
                          </a:solidFill>
                          <a:effectLst/>
                        </a:rPr>
                        <a:t>Air Blast Freezing</a:t>
                      </a:r>
                      <a:endParaRPr lang="en-GB" sz="1600" u="none" dirty="0">
                        <a:solidFill>
                          <a:srgbClr val="000000"/>
                        </a:solidFill>
                        <a:effectLst/>
                      </a:endParaRPr>
                    </a:p>
                  </a:txBody>
                  <a:tcPr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dirty="0">
                          <a:solidFill>
                            <a:srgbClr val="000000"/>
                          </a:solidFill>
                          <a:effectLst/>
                        </a:rPr>
                        <a:t>Slow to moderate</a:t>
                      </a: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Low</a:t>
                      </a: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dirty="0">
                          <a:solidFill>
                            <a:srgbClr val="000000"/>
                          </a:solidFill>
                          <a:effectLst/>
                        </a:rPr>
                        <a:t>Various packaged foods, vegetables, meat</a:t>
                      </a: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dirty="0">
                          <a:solidFill>
                            <a:srgbClr val="000000"/>
                          </a:solidFill>
                          <a:effectLst/>
                        </a:rPr>
                        <a:t>Versatile, cost-effective</a:t>
                      </a: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Slower freezing, potential for larger ice crystals</a:t>
                      </a: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3507297169"/>
                  </a:ext>
                </a:extLst>
              </a:tr>
              <a:tr h="867816">
                <a:tc>
                  <a:txBody>
                    <a:bodyPr/>
                    <a:lstStyle/>
                    <a:p>
                      <a:pPr>
                        <a:lnSpc>
                          <a:spcPct val="110000"/>
                        </a:lnSpc>
                        <a:spcAft>
                          <a:spcPts val="1200"/>
                        </a:spcAft>
                        <a:buFontTx/>
                        <a:buNone/>
                      </a:pPr>
                      <a:r>
                        <a:rPr lang="en-GB" sz="1600" b="1" u="none" dirty="0">
                          <a:solidFill>
                            <a:srgbClr val="000000"/>
                          </a:solidFill>
                          <a:effectLst/>
                        </a:rPr>
                        <a:t>Plate freezing</a:t>
                      </a:r>
                      <a:endParaRPr lang="en-GB" sz="1600" u="none" dirty="0">
                        <a:solidFill>
                          <a:srgbClr val="000000"/>
                        </a:solidFill>
                        <a:effectLst/>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dirty="0">
                          <a:solidFill>
                            <a:srgbClr val="000000"/>
                          </a:solidFill>
                          <a:effectLst/>
                        </a:rPr>
                        <a:t>Moderate to fast</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Moderate</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Uniformly shaped products, fish fillets, meat patties</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Efficient heat transfer, uniform freezing</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Limited to specific shapes</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extLst>
                  <a:ext uri="{0D108BD9-81ED-4DB2-BD59-A6C34878D82A}">
                    <a16:rowId xmlns:a16="http://schemas.microsoft.com/office/drawing/2014/main" val="2467857525"/>
                  </a:ext>
                </a:extLst>
              </a:tr>
              <a:tr h="867816">
                <a:tc>
                  <a:txBody>
                    <a:bodyPr/>
                    <a:lstStyle/>
                    <a:p>
                      <a:pPr>
                        <a:lnSpc>
                          <a:spcPct val="110000"/>
                        </a:lnSpc>
                        <a:spcAft>
                          <a:spcPts val="1200"/>
                        </a:spcAft>
                        <a:buFontTx/>
                        <a:buNone/>
                      </a:pPr>
                      <a:r>
                        <a:rPr lang="en-GB" sz="1600" b="1" u="none" dirty="0">
                          <a:solidFill>
                            <a:srgbClr val="000000"/>
                          </a:solidFill>
                          <a:effectLst/>
                        </a:rPr>
                        <a:t>Brine freezing</a:t>
                      </a:r>
                      <a:endParaRPr lang="en-GB" sz="1600" u="none" dirty="0">
                        <a:solidFill>
                          <a:srgbClr val="000000"/>
                        </a:solidFill>
                        <a:effectLst/>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Fast</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Moderate</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Fish, poultry</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Rapid freezing</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Potential for salt absorption</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1461433705"/>
                  </a:ext>
                </a:extLst>
              </a:tr>
              <a:tr h="867816">
                <a:tc>
                  <a:txBody>
                    <a:bodyPr/>
                    <a:lstStyle/>
                    <a:p>
                      <a:pPr>
                        <a:lnSpc>
                          <a:spcPct val="110000"/>
                        </a:lnSpc>
                        <a:spcAft>
                          <a:spcPts val="1200"/>
                        </a:spcAft>
                        <a:buFontTx/>
                        <a:buNone/>
                      </a:pPr>
                      <a:r>
                        <a:rPr lang="en-GB" sz="1600" b="1" u="none" dirty="0">
                          <a:solidFill>
                            <a:srgbClr val="000000"/>
                          </a:solidFill>
                          <a:effectLst/>
                        </a:rPr>
                        <a:t>Cryogenic freezing (LN</a:t>
                      </a:r>
                      <a:r>
                        <a:rPr lang="en-GB" sz="1600" b="1" u="none" baseline="-25000" dirty="0">
                          <a:solidFill>
                            <a:srgbClr val="000000"/>
                          </a:solidFill>
                          <a:effectLst/>
                        </a:rPr>
                        <a:t>2</a:t>
                      </a:r>
                      <a:r>
                        <a:rPr lang="en-GB" sz="1600" b="1" u="none" dirty="0">
                          <a:solidFill>
                            <a:srgbClr val="000000"/>
                          </a:solidFill>
                          <a:effectLst/>
                        </a:rPr>
                        <a:t>)</a:t>
                      </a:r>
                      <a:endParaRPr lang="en-GB" sz="1600" u="none" dirty="0">
                        <a:solidFill>
                          <a:srgbClr val="000000"/>
                        </a:solidFill>
                        <a:effectLst/>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dirty="0">
                          <a:solidFill>
                            <a:srgbClr val="000000"/>
                          </a:solidFill>
                          <a:effectLst/>
                        </a:rPr>
                        <a:t>Very fast</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dirty="0">
                          <a:solidFill>
                            <a:srgbClr val="000000"/>
                          </a:solidFill>
                          <a:effectLst/>
                        </a:rPr>
                        <a:t>High</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Delicate foods, fruits, seafood</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Ultra-rapid freezing, superior quality</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0000"/>
                        </a:lnSpc>
                        <a:spcAft>
                          <a:spcPts val="1200"/>
                        </a:spcAft>
                        <a:buFontTx/>
                        <a:buNone/>
                      </a:pPr>
                      <a:r>
                        <a:rPr lang="en-GB" sz="1600">
                          <a:solidFill>
                            <a:srgbClr val="000000"/>
                          </a:solidFill>
                          <a:effectLst/>
                        </a:rPr>
                        <a:t>High cost, specialized equipment</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extLst>
                  <a:ext uri="{0D108BD9-81ED-4DB2-BD59-A6C34878D82A}">
                    <a16:rowId xmlns:a16="http://schemas.microsoft.com/office/drawing/2014/main" val="3390704669"/>
                  </a:ext>
                </a:extLst>
              </a:tr>
              <a:tr h="867816">
                <a:tc>
                  <a:txBody>
                    <a:bodyPr/>
                    <a:lstStyle/>
                    <a:p>
                      <a:pPr>
                        <a:lnSpc>
                          <a:spcPct val="110000"/>
                        </a:lnSpc>
                        <a:spcAft>
                          <a:spcPts val="1200"/>
                        </a:spcAft>
                        <a:buFontTx/>
                        <a:buNone/>
                      </a:pPr>
                      <a:r>
                        <a:rPr lang="en-GB" sz="1600" b="1" u="none" dirty="0">
                          <a:solidFill>
                            <a:srgbClr val="000000"/>
                          </a:solidFill>
                          <a:effectLst/>
                        </a:rPr>
                        <a:t>Cryogenic freezing (CO</a:t>
                      </a:r>
                      <a:r>
                        <a:rPr lang="en-GB" sz="1600" b="1" u="none" baseline="-25000" dirty="0">
                          <a:solidFill>
                            <a:srgbClr val="000000"/>
                          </a:solidFill>
                          <a:effectLst/>
                        </a:rPr>
                        <a:t>2</a:t>
                      </a:r>
                      <a:r>
                        <a:rPr lang="en-GB" sz="1600" b="1" u="none" dirty="0">
                          <a:solidFill>
                            <a:srgbClr val="000000"/>
                          </a:solidFill>
                          <a:effectLst/>
                        </a:rPr>
                        <a:t>)</a:t>
                      </a:r>
                      <a:endParaRPr lang="en-GB" sz="1600" u="none" dirty="0">
                        <a:solidFill>
                          <a:srgbClr val="000000"/>
                        </a:solidFill>
                        <a:effectLst/>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Fast</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dirty="0">
                          <a:solidFill>
                            <a:srgbClr val="000000"/>
                          </a:solidFill>
                          <a:effectLst/>
                        </a:rPr>
                        <a:t>Moderate to high</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Meat, poultry, baked goods</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a:solidFill>
                            <a:srgbClr val="000000"/>
                          </a:solidFill>
                          <a:effectLst/>
                        </a:rPr>
                        <a:t>Rapid freezing, good quality</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0000"/>
                        </a:lnSpc>
                        <a:spcAft>
                          <a:spcPts val="1200"/>
                        </a:spcAft>
                        <a:buFontTx/>
                        <a:buNone/>
                      </a:pPr>
                      <a:r>
                        <a:rPr lang="en-GB" sz="1600" dirty="0">
                          <a:solidFill>
                            <a:srgbClr val="000000"/>
                          </a:solidFill>
                          <a:effectLst/>
                        </a:rPr>
                        <a:t>Higher cost than air blast</a:t>
                      </a: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4138805831"/>
                  </a:ext>
                </a:extLst>
              </a:tr>
            </a:tbl>
          </a:graphicData>
        </a:graphic>
      </p:graphicFrame>
    </p:spTree>
    <p:extLst>
      <p:ext uri="{BB962C8B-B14F-4D97-AF65-F5344CB8AC3E}">
        <p14:creationId xmlns:p14="http://schemas.microsoft.com/office/powerpoint/2010/main" val="39415418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59F41-1BB9-EF31-6FA2-060769F34A4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55D3277-A868-0EF6-B16E-EED52E6F9E47}"/>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Blast freezing (-40</a:t>
            </a:r>
            <a:r>
              <a:rPr lang="en-US" dirty="0">
                <a:latin typeface="Arial" panose="020B0604020202020204" pitchFamily="34" charset="0"/>
              </a:rPr>
              <a:t>º</a:t>
            </a:r>
            <a:r>
              <a:rPr lang="en-US" dirty="0"/>
              <a:t>C) performance parameters</a:t>
            </a:r>
            <a:endParaRPr lang="en-GB" dirty="0"/>
          </a:p>
        </p:txBody>
      </p:sp>
      <p:graphicFrame>
        <p:nvGraphicFramePr>
          <p:cNvPr id="15" name="Content Placeholder 5">
            <a:extLst>
              <a:ext uri="{FF2B5EF4-FFF2-40B4-BE49-F238E27FC236}">
                <a16:creationId xmlns:a16="http://schemas.microsoft.com/office/drawing/2014/main" id="{CA7DB410-6928-744F-73F7-E02525CA9C70}"/>
              </a:ext>
            </a:extLst>
          </p:cNvPr>
          <p:cNvGraphicFramePr>
            <a:graphicFrameLocks noGrp="1"/>
          </p:cNvGraphicFramePr>
          <p:nvPr>
            <p:ph sz="quarter" idx="10"/>
            <p:extLst>
              <p:ext uri="{D42A27DB-BD31-4B8C-83A1-F6EECF244321}">
                <p14:modId xmlns:p14="http://schemas.microsoft.com/office/powerpoint/2010/main" val="90289977"/>
              </p:ext>
            </p:extLst>
          </p:nvPr>
        </p:nvGraphicFramePr>
        <p:xfrm>
          <a:off x="666226" y="1800000"/>
          <a:ext cx="1080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6813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A1474-41C8-8672-A0D8-06A5D29305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48D8D2D-3772-11E5-9E09-1773ACC1A441}"/>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GB" dirty="0"/>
              <a:t>Refrigerant options</a:t>
            </a:r>
          </a:p>
        </p:txBody>
      </p:sp>
      <p:sp>
        <p:nvSpPr>
          <p:cNvPr id="2" name="TextBox 1">
            <a:extLst>
              <a:ext uri="{FF2B5EF4-FFF2-40B4-BE49-F238E27FC236}">
                <a16:creationId xmlns:a16="http://schemas.microsoft.com/office/drawing/2014/main" id="{614395DE-2F90-8377-D4F5-507687E79873}"/>
              </a:ext>
            </a:extLst>
          </p:cNvPr>
          <p:cNvSpPr txBox="1"/>
          <p:nvPr/>
        </p:nvSpPr>
        <p:spPr>
          <a:xfrm>
            <a:off x="360000" y="4807974"/>
            <a:ext cx="9393600" cy="1042564"/>
          </a:xfrm>
          <a:prstGeom prst="rect">
            <a:avLst/>
          </a:prstGeom>
          <a:noFill/>
        </p:spPr>
        <p:txBody>
          <a:bodyPr wrap="square" rtlCol="0">
            <a:spAutoFit/>
          </a:bodyPr>
          <a:lstStyle/>
          <a:p>
            <a:endParaRPr lang="en-GB" dirty="0"/>
          </a:p>
        </p:txBody>
      </p:sp>
      <p:graphicFrame>
        <p:nvGraphicFramePr>
          <p:cNvPr id="15" name="Content Placeholder 5">
            <a:extLst>
              <a:ext uri="{FF2B5EF4-FFF2-40B4-BE49-F238E27FC236}">
                <a16:creationId xmlns:a16="http://schemas.microsoft.com/office/drawing/2014/main" id="{BED2C8C2-C032-CAA5-DE02-659C4AEE126F}"/>
              </a:ext>
            </a:extLst>
          </p:cNvPr>
          <p:cNvGraphicFramePr>
            <a:graphicFrameLocks noGrp="1"/>
          </p:cNvGraphicFramePr>
          <p:nvPr>
            <p:ph sz="quarter" idx="10"/>
            <p:extLst>
              <p:ext uri="{D42A27DB-BD31-4B8C-83A1-F6EECF244321}">
                <p14:modId xmlns:p14="http://schemas.microsoft.com/office/powerpoint/2010/main" val="1607909242"/>
              </p:ext>
            </p:extLst>
          </p:nvPr>
        </p:nvGraphicFramePr>
        <p:xfrm>
          <a:off x="1386000" y="1548000"/>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294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C3A2D-5434-AD7D-40DA-0982E612E6A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A9D698-86A9-7F7C-F9F3-5DE1186F7A6B}"/>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Liquid chillers</a:t>
            </a:r>
            <a:endParaRPr lang="en-GB" dirty="0"/>
          </a:p>
        </p:txBody>
      </p:sp>
      <p:graphicFrame>
        <p:nvGraphicFramePr>
          <p:cNvPr id="8" name="Content Placeholder 5">
            <a:extLst>
              <a:ext uri="{FF2B5EF4-FFF2-40B4-BE49-F238E27FC236}">
                <a16:creationId xmlns:a16="http://schemas.microsoft.com/office/drawing/2014/main" id="{07B86E87-5274-1B9B-38F7-5E412497A5DE}"/>
              </a:ext>
            </a:extLst>
          </p:cNvPr>
          <p:cNvGraphicFramePr>
            <a:graphicFrameLocks noGrp="1"/>
          </p:cNvGraphicFramePr>
          <p:nvPr>
            <p:ph sz="quarter" idx="10"/>
            <p:extLst>
              <p:ext uri="{D42A27DB-BD31-4B8C-83A1-F6EECF244321}">
                <p14:modId xmlns:p14="http://schemas.microsoft.com/office/powerpoint/2010/main" val="3009360130"/>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17422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4F8B6-223A-00C6-891B-45493CF1D035}"/>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058F6EEC-CFB8-0EA0-66B2-8CEA5B71A005}"/>
              </a:ext>
            </a:extLst>
          </p:cNvPr>
          <p:cNvGraphicFramePr>
            <a:graphicFrameLocks noGrp="1"/>
          </p:cNvGraphicFramePr>
          <p:nvPr>
            <p:ph sz="quarter" idx="10"/>
            <p:extLst>
              <p:ext uri="{D42A27DB-BD31-4B8C-83A1-F6EECF244321}">
                <p14:modId xmlns:p14="http://schemas.microsoft.com/office/powerpoint/2010/main" val="1756327677"/>
              </p:ext>
            </p:extLst>
          </p:nvPr>
        </p:nvGraphicFramePr>
        <p:xfrm>
          <a:off x="468476" y="923301"/>
          <a:ext cx="11033714" cy="5081311"/>
        </p:xfrm>
        <a:graphic>
          <a:graphicData uri="http://schemas.openxmlformats.org/drawingml/2006/table">
            <a:tbl>
              <a:tblPr firstRow="1" firstCol="1" bandRow="1">
                <a:tableStyleId>{616DA210-FB5B-4158-B5E0-FEB733F419BA}</a:tableStyleId>
              </a:tblPr>
              <a:tblGrid>
                <a:gridCol w="2178895">
                  <a:extLst>
                    <a:ext uri="{9D8B030D-6E8A-4147-A177-3AD203B41FA5}">
                      <a16:colId xmlns:a16="http://schemas.microsoft.com/office/drawing/2014/main" val="2542405349"/>
                    </a:ext>
                  </a:extLst>
                </a:gridCol>
                <a:gridCol w="2208174">
                  <a:extLst>
                    <a:ext uri="{9D8B030D-6E8A-4147-A177-3AD203B41FA5}">
                      <a16:colId xmlns:a16="http://schemas.microsoft.com/office/drawing/2014/main" val="489840883"/>
                    </a:ext>
                  </a:extLst>
                </a:gridCol>
                <a:gridCol w="2208174">
                  <a:extLst>
                    <a:ext uri="{9D8B030D-6E8A-4147-A177-3AD203B41FA5}">
                      <a16:colId xmlns:a16="http://schemas.microsoft.com/office/drawing/2014/main" val="3097259810"/>
                    </a:ext>
                  </a:extLst>
                </a:gridCol>
                <a:gridCol w="2208174">
                  <a:extLst>
                    <a:ext uri="{9D8B030D-6E8A-4147-A177-3AD203B41FA5}">
                      <a16:colId xmlns:a16="http://schemas.microsoft.com/office/drawing/2014/main" val="164448385"/>
                    </a:ext>
                  </a:extLst>
                </a:gridCol>
                <a:gridCol w="2230297">
                  <a:extLst>
                    <a:ext uri="{9D8B030D-6E8A-4147-A177-3AD203B41FA5}">
                      <a16:colId xmlns:a16="http://schemas.microsoft.com/office/drawing/2014/main" val="242045851"/>
                    </a:ext>
                  </a:extLst>
                </a:gridCol>
              </a:tblGrid>
              <a:tr h="538894">
                <a:tc>
                  <a:txBody>
                    <a:bodyPr/>
                    <a:lstStyle/>
                    <a:p>
                      <a:pPr algn="ctr">
                        <a:lnSpc>
                          <a:spcPct val="115000"/>
                        </a:lnSpc>
                        <a:spcAft>
                          <a:spcPts val="800"/>
                        </a:spcAft>
                        <a:buFontTx/>
                        <a:buNone/>
                      </a:pPr>
                      <a:r>
                        <a:rPr lang="en-GB" sz="1600" b="1" kern="0" dirty="0">
                          <a:solidFill>
                            <a:srgbClr val="000000"/>
                          </a:solidFill>
                          <a:effectLst/>
                        </a:rPr>
                        <a:t>Temperature</a:t>
                      </a:r>
                      <a:endParaRPr lang="en-GB" sz="1600" kern="100" dirty="0">
                        <a:solidFill>
                          <a:srgbClr val="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b="1" kern="0" dirty="0">
                          <a:solidFill>
                            <a:srgbClr val="000000"/>
                          </a:solidFill>
                          <a:effectLst/>
                        </a:rPr>
                        <a:t>Primary refrigerants</a:t>
                      </a:r>
                      <a:endParaRPr lang="en-GB" sz="1600" kern="100" dirty="0">
                        <a:solidFill>
                          <a:srgbClr val="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kern="100" dirty="0">
                          <a:solidFill>
                            <a:srgbClr val="000000"/>
                          </a:solidFill>
                          <a:effectLst/>
                        </a:rPr>
                        <a:t>Secondary refrigerant</a:t>
                      </a:r>
                      <a:endParaRPr lang="en-GB" sz="1600" kern="100" dirty="0">
                        <a:solidFill>
                          <a:srgbClr val="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b="1" kern="0" dirty="0">
                          <a:solidFill>
                            <a:srgbClr val="000000"/>
                          </a:solidFill>
                          <a:effectLst/>
                        </a:rPr>
                        <a:t>Compressor types</a:t>
                      </a:r>
                      <a:endParaRPr lang="en-GB" sz="1600" kern="100" dirty="0">
                        <a:solidFill>
                          <a:srgbClr val="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600" b="1" kern="0" dirty="0">
                          <a:solidFill>
                            <a:srgbClr val="000000"/>
                          </a:solidFill>
                          <a:effectLst/>
                        </a:rPr>
                        <a:t>Typical applications</a:t>
                      </a:r>
                      <a:endParaRPr lang="en-GB" sz="1600" kern="100" dirty="0">
                        <a:solidFill>
                          <a:srgbClr val="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extLst>
                  <a:ext uri="{0D108BD9-81ED-4DB2-BD59-A6C34878D82A}">
                    <a16:rowId xmlns:a16="http://schemas.microsoft.com/office/drawing/2014/main" val="2427122011"/>
                  </a:ext>
                </a:extLst>
              </a:tr>
              <a:tr h="1254133">
                <a:tc>
                  <a:txBody>
                    <a:bodyPr/>
                    <a:lstStyle/>
                    <a:p>
                      <a:pPr marL="0" lvl="0" indent="0" algn="l">
                        <a:lnSpc>
                          <a:spcPct val="110000"/>
                        </a:lnSpc>
                        <a:spcBef>
                          <a:spcPts val="0"/>
                        </a:spcBef>
                        <a:spcAft>
                          <a:spcPts val="1200"/>
                        </a:spcAft>
                        <a:buClr>
                          <a:srgbClr val="000000">
                            <a:lumMod val="100000"/>
                          </a:srgbClr>
                        </a:buClr>
                        <a:buSzPct val="100000"/>
                        <a:buFontTx/>
                        <a:buNone/>
                      </a:pPr>
                      <a:r>
                        <a:rPr lang="en-GB" sz="1600" b="1" i="0" u="none" kern="0" dirty="0">
                          <a:solidFill>
                            <a:srgbClr val="000000"/>
                          </a:solidFill>
                          <a:effectLst/>
                          <a:latin typeface="Arial" panose="020B0604020202020204" pitchFamily="34" charset="0"/>
                        </a:rPr>
                        <a:t>High-temp</a:t>
                      </a:r>
                      <a:endParaRPr lang="en-GB" sz="1600" b="1"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R134a, R513A, R1234ze, R410A (phasing down)</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marL="0" marR="0" lvl="0" indent="0" algn="ctr" defTabSz="458983" rtl="0" eaLnBrk="1" fontAlgn="auto" latinLnBrk="0" hangingPunct="1">
                        <a:lnSpc>
                          <a:spcPct val="110000"/>
                        </a:lnSpc>
                        <a:spcBef>
                          <a:spcPts val="0"/>
                        </a:spcBef>
                        <a:spcAft>
                          <a:spcPts val="1200"/>
                        </a:spcAft>
                        <a:buClr>
                          <a:srgbClr val="000000">
                            <a:lumMod val="100000"/>
                          </a:srgbClr>
                        </a:buClr>
                        <a:buSzPct val="100000"/>
                        <a:buFontTx/>
                        <a:buNone/>
                        <a:tabLst/>
                        <a:defRPr/>
                      </a:pPr>
                      <a:r>
                        <a:rPr lang="en-GB" sz="1600" b="0" i="0" u="none" dirty="0">
                          <a:solidFill>
                            <a:srgbClr val="000000"/>
                          </a:solidFill>
                          <a:latin typeface="Arial" panose="020B0604020202020204" pitchFamily="34" charset="0"/>
                        </a:rPr>
                        <a:t>Water/ glycol (low concentrations)</a:t>
                      </a: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Scroll, Screw, Centrifugal</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HVAC chillers, comfort cooling</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3507297169"/>
                  </a:ext>
                </a:extLst>
              </a:tr>
              <a:tr h="826916">
                <a:tc>
                  <a:txBody>
                    <a:bodyPr/>
                    <a:lstStyle/>
                    <a:p>
                      <a:pPr marL="0" lvl="0" indent="0" algn="l">
                        <a:lnSpc>
                          <a:spcPct val="110000"/>
                        </a:lnSpc>
                        <a:spcBef>
                          <a:spcPts val="0"/>
                        </a:spcBef>
                        <a:spcAft>
                          <a:spcPts val="1200"/>
                        </a:spcAft>
                        <a:buClr>
                          <a:srgbClr val="000000">
                            <a:lumMod val="100000"/>
                          </a:srgbClr>
                        </a:buClr>
                        <a:buSzPct val="100000"/>
                        <a:buFontTx/>
                        <a:buNone/>
                      </a:pPr>
                      <a:r>
                        <a:rPr lang="en-GB" sz="1600" b="1" i="0" u="none" kern="0" dirty="0">
                          <a:solidFill>
                            <a:srgbClr val="000000"/>
                          </a:solidFill>
                          <a:effectLst/>
                          <a:latin typeface="Arial" panose="020B0604020202020204" pitchFamily="34" charset="0"/>
                        </a:rPr>
                        <a:t>Medium‑temp</a:t>
                      </a:r>
                      <a:endParaRPr lang="en-GB" sz="1600" b="1"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R449A, R448A, R454A/C, R455A, CO₂</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100" dirty="0">
                          <a:solidFill>
                            <a:srgbClr val="000000"/>
                          </a:solidFill>
                          <a:effectLst/>
                          <a:latin typeface="Arial" panose="020B0604020202020204" pitchFamily="34" charset="0"/>
                        </a:rPr>
                        <a:t>P</a:t>
                      </a:r>
                      <a:r>
                        <a:rPr lang="en-GB" sz="1600" b="0" i="0" u="none" kern="0" dirty="0">
                          <a:solidFill>
                            <a:srgbClr val="000000"/>
                          </a:solidFill>
                          <a:effectLst/>
                          <a:latin typeface="Arial" panose="020B0604020202020204" pitchFamily="34" charset="0"/>
                        </a:rPr>
                        <a:t>ropylene Glycol</a:t>
                      </a:r>
                    </a:p>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Ethylene Glycol</a:t>
                      </a:r>
                    </a:p>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Brines</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a:rPr>
                        <a:t>Reciprocating, Screw, CO₂ </a:t>
                      </a:r>
                      <a:r>
                        <a:rPr lang="en-GB" sz="1600" b="0" i="0" u="none" kern="0" noProof="0">
                          <a:solidFill>
                            <a:srgbClr val="000000"/>
                          </a:solidFill>
                          <a:effectLst/>
                          <a:latin typeface="Arial"/>
                        </a:rPr>
                        <a:t>transcritical</a:t>
                      </a:r>
                      <a:endParaRPr lang="en-GB" sz="1600" b="0" i="0" u="none" kern="100" noProof="0">
                        <a:solidFill>
                          <a:srgbClr val="000000"/>
                        </a:solidFill>
                        <a:effectLst/>
                        <a:latin typeface="Arial"/>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Supermarkets, process cooling</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extLst>
                  <a:ext uri="{0D108BD9-81ED-4DB2-BD59-A6C34878D82A}">
                    <a16:rowId xmlns:a16="http://schemas.microsoft.com/office/drawing/2014/main" val="2467857525"/>
                  </a:ext>
                </a:extLst>
              </a:tr>
              <a:tr h="1692648">
                <a:tc>
                  <a:txBody>
                    <a:bodyPr/>
                    <a:lstStyle/>
                    <a:p>
                      <a:pPr marL="0" lvl="0" indent="0" algn="l">
                        <a:lnSpc>
                          <a:spcPct val="110000"/>
                        </a:lnSpc>
                        <a:spcBef>
                          <a:spcPts val="0"/>
                        </a:spcBef>
                        <a:spcAft>
                          <a:spcPts val="1200"/>
                        </a:spcAft>
                        <a:buClr>
                          <a:srgbClr val="000000">
                            <a:lumMod val="100000"/>
                          </a:srgbClr>
                        </a:buClr>
                        <a:buSzPct val="100000"/>
                        <a:buFontTx/>
                        <a:buNone/>
                      </a:pPr>
                      <a:r>
                        <a:rPr lang="en-GB" sz="1600" b="1" i="0" u="none" kern="0" dirty="0">
                          <a:solidFill>
                            <a:srgbClr val="000000"/>
                          </a:solidFill>
                          <a:effectLst/>
                          <a:latin typeface="Arial" panose="020B0604020202020204" pitchFamily="34" charset="0"/>
                        </a:rPr>
                        <a:t>Low‑temp</a:t>
                      </a:r>
                      <a:endParaRPr lang="en-GB" sz="1600" b="1"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R452A, R404A (legacy), CO₂, R717</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100" dirty="0">
                          <a:solidFill>
                            <a:srgbClr val="000000"/>
                          </a:solidFill>
                          <a:effectLst/>
                          <a:latin typeface="Arial" panose="020B0604020202020204" pitchFamily="34" charset="0"/>
                        </a:rPr>
                        <a:t>High concentration Glycols</a:t>
                      </a:r>
                    </a:p>
                    <a:p>
                      <a:pPr marL="0" lvl="0" indent="0" algn="ctr">
                        <a:lnSpc>
                          <a:spcPct val="110000"/>
                        </a:lnSpc>
                        <a:spcBef>
                          <a:spcPts val="0"/>
                        </a:spcBef>
                        <a:spcAft>
                          <a:spcPts val="1200"/>
                        </a:spcAft>
                        <a:buClr>
                          <a:srgbClr val="000000">
                            <a:lumMod val="100000"/>
                          </a:srgbClr>
                        </a:buClr>
                        <a:buSzPct val="100000"/>
                        <a:buFontTx/>
                        <a:buNone/>
                      </a:pPr>
                      <a:r>
                        <a:rPr lang="en-GB" sz="1600" b="0" i="0" u="none" kern="100" dirty="0">
                          <a:solidFill>
                            <a:srgbClr val="000000"/>
                          </a:solidFill>
                          <a:effectLst/>
                          <a:latin typeface="Arial"/>
                        </a:rPr>
                        <a:t>Calcium Chloride or Potassium Formate Brines</a:t>
                      </a:r>
                    </a:p>
                    <a:p>
                      <a:pPr marL="0" lvl="0" indent="0" algn="ctr">
                        <a:lnSpc>
                          <a:spcPct val="110000"/>
                        </a:lnSpc>
                        <a:spcBef>
                          <a:spcPts val="0"/>
                        </a:spcBef>
                        <a:spcAft>
                          <a:spcPts val="1200"/>
                        </a:spcAft>
                        <a:buClr>
                          <a:srgbClr val="000000">
                            <a:lumMod val="100000"/>
                          </a:srgbClr>
                        </a:buClr>
                        <a:buSzPct val="100000"/>
                        <a:buFontTx/>
                        <a:buNone/>
                      </a:pPr>
                      <a:r>
                        <a:rPr lang="en-GB" sz="1600" b="0" i="0" u="none" kern="100" dirty="0">
                          <a:solidFill>
                            <a:srgbClr val="000000"/>
                          </a:solidFill>
                          <a:effectLst/>
                          <a:latin typeface="Arial" panose="020B0604020202020204" pitchFamily="34" charset="0"/>
                        </a:rPr>
                        <a:t>Specialised Low temp Heat transfer fluids</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a:rPr>
                        <a:t>Two‑stage </a:t>
                      </a:r>
                      <a:r>
                        <a:rPr lang="en-GB" sz="1600" b="0" i="0" u="none" kern="0" noProof="0">
                          <a:solidFill>
                            <a:srgbClr val="000000"/>
                          </a:solidFill>
                          <a:effectLst/>
                          <a:latin typeface="Arial"/>
                        </a:rPr>
                        <a:t>recip</a:t>
                      </a:r>
                      <a:r>
                        <a:rPr lang="en-GB" sz="1600" b="0" i="0" u="none" kern="0">
                          <a:solidFill>
                            <a:srgbClr val="000000"/>
                          </a:solidFill>
                          <a:effectLst/>
                          <a:latin typeface="Arial"/>
                        </a:rPr>
                        <a:t>, Screw, </a:t>
                      </a:r>
                      <a:r>
                        <a:rPr lang="en-GB" sz="1600" b="0" i="0" u="none" kern="0" dirty="0">
                          <a:solidFill>
                            <a:srgbClr val="000000"/>
                          </a:solidFill>
                          <a:effectLst/>
                          <a:latin typeface="Arial"/>
                        </a:rPr>
                        <a:t>Cascade</a:t>
                      </a:r>
                      <a:endParaRPr lang="en-GB" sz="1600" b="0" i="0" u="none" kern="100" dirty="0">
                        <a:solidFill>
                          <a:srgbClr val="000000"/>
                        </a:solidFill>
                        <a:effectLst/>
                        <a:latin typeface="Arial"/>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marL="0" lvl="0" indent="0" algn="ctr">
                        <a:lnSpc>
                          <a:spcPct val="110000"/>
                        </a:lnSpc>
                        <a:spcBef>
                          <a:spcPts val="0"/>
                        </a:spcBef>
                        <a:spcAft>
                          <a:spcPts val="1200"/>
                        </a:spcAft>
                        <a:buClr>
                          <a:srgbClr val="000000">
                            <a:lumMod val="100000"/>
                          </a:srgbClr>
                        </a:buClr>
                        <a:buSzPct val="100000"/>
                        <a:buFontTx/>
                        <a:buNone/>
                      </a:pPr>
                      <a:r>
                        <a:rPr lang="en-GB" sz="1600" b="0" i="0" u="none" kern="0" dirty="0">
                          <a:solidFill>
                            <a:srgbClr val="000000"/>
                          </a:solidFill>
                          <a:effectLst/>
                          <a:latin typeface="Arial" panose="020B0604020202020204" pitchFamily="34" charset="0"/>
                        </a:rPr>
                        <a:t>Freezers, blast chillers, industrial LT</a:t>
                      </a:r>
                      <a:endParaRPr lang="en-GB" sz="1600" b="0" i="0" u="none" kern="1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1461433705"/>
                  </a:ext>
                </a:extLst>
              </a:tr>
            </a:tbl>
          </a:graphicData>
        </a:graphic>
      </p:graphicFrame>
    </p:spTree>
    <p:extLst>
      <p:ext uri="{BB962C8B-B14F-4D97-AF65-F5344CB8AC3E}">
        <p14:creationId xmlns:p14="http://schemas.microsoft.com/office/powerpoint/2010/main" val="8851447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9B4AB-9EC9-08FA-4506-A7EC94C57FB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198A3A-F61F-2406-4A61-1C862B030381}"/>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Liquid chillers</a:t>
            </a:r>
            <a:endParaRPr lang="en-GB" dirty="0"/>
          </a:p>
        </p:txBody>
      </p:sp>
      <p:sp>
        <p:nvSpPr>
          <p:cNvPr id="3" name="Content Placeholder 2">
            <a:extLst>
              <a:ext uri="{FF2B5EF4-FFF2-40B4-BE49-F238E27FC236}">
                <a16:creationId xmlns:a16="http://schemas.microsoft.com/office/drawing/2014/main" id="{6BB36C60-BA7C-1A1A-146D-DB91AEC526A2}"/>
              </a:ext>
            </a:extLst>
          </p:cNvPr>
          <p:cNvSpPr>
            <a:spLocks noGrp="1"/>
          </p:cNvSpPr>
          <p:nvPr>
            <p:ph sz="quarter" idx="10"/>
          </p:nvPr>
        </p:nvSpPr>
        <p:spPr/>
        <p:txBody>
          <a:bodyPr/>
          <a:lstStyle/>
          <a:p>
            <a:r>
              <a:rPr lang="en-GB" dirty="0"/>
              <a:t>Liquid chillers offer:</a:t>
            </a:r>
          </a:p>
          <a:p>
            <a:pPr marL="342900" indent="-342900">
              <a:buFont typeface="Arial" panose="020B0604020202020204" pitchFamily="34" charset="0"/>
              <a:buChar char="•"/>
            </a:pPr>
            <a:r>
              <a:rPr lang="en-GB" dirty="0"/>
              <a:t>Reduced primary refrigerant charge</a:t>
            </a:r>
          </a:p>
          <a:p>
            <a:pPr marL="342900" indent="-342900">
              <a:buFont typeface="Arial" panose="020B0604020202020204" pitchFamily="34" charset="0"/>
              <a:buChar char="•"/>
            </a:pPr>
            <a:r>
              <a:rPr lang="en-GB" dirty="0"/>
              <a:t>Improved food safety</a:t>
            </a:r>
          </a:p>
          <a:p>
            <a:pPr marL="342900" indent="-342900">
              <a:buFont typeface="Arial" panose="020B0604020202020204" pitchFamily="34" charset="0"/>
              <a:buChar char="•"/>
            </a:pPr>
            <a:r>
              <a:rPr lang="en-GB" dirty="0"/>
              <a:t>Centralised refrigeration plants</a:t>
            </a:r>
          </a:p>
          <a:p>
            <a:pPr marL="342900" indent="-342900">
              <a:buFont typeface="Arial" panose="020B0604020202020204" pitchFamily="34" charset="0"/>
              <a:buChar char="•"/>
            </a:pPr>
            <a:r>
              <a:rPr lang="en-GB" dirty="0"/>
              <a:t>No refrigerant in process areas</a:t>
            </a:r>
          </a:p>
          <a:p>
            <a:pPr marL="342900" indent="-342900">
              <a:buFont typeface="Arial" panose="020B0604020202020204" pitchFamily="34" charset="0"/>
              <a:buChar char="•"/>
            </a:pPr>
            <a:r>
              <a:rPr lang="en-GB" dirty="0"/>
              <a:t>Simple maintenance and expansion potential.</a:t>
            </a:r>
          </a:p>
        </p:txBody>
      </p:sp>
    </p:spTree>
    <p:extLst>
      <p:ext uri="{BB962C8B-B14F-4D97-AF65-F5344CB8AC3E}">
        <p14:creationId xmlns:p14="http://schemas.microsoft.com/office/powerpoint/2010/main" val="35126882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45ADC-6735-7724-508E-2AD4356E40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1EFAC7D-173F-6616-0519-33095237D408}"/>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Liquid chillers</a:t>
            </a:r>
            <a:endParaRPr lang="en-GB" dirty="0"/>
          </a:p>
        </p:txBody>
      </p:sp>
      <p:graphicFrame>
        <p:nvGraphicFramePr>
          <p:cNvPr id="15" name="Content Placeholder 5">
            <a:extLst>
              <a:ext uri="{FF2B5EF4-FFF2-40B4-BE49-F238E27FC236}">
                <a16:creationId xmlns:a16="http://schemas.microsoft.com/office/drawing/2014/main" id="{16ADA300-D3CF-BCA9-468A-C2FE2DB35CF4}"/>
              </a:ext>
            </a:extLst>
          </p:cNvPr>
          <p:cNvGraphicFramePr>
            <a:graphicFrameLocks noGrp="1"/>
          </p:cNvGraphicFramePr>
          <p:nvPr>
            <p:ph sz="quarter" idx="10"/>
            <p:extLst>
              <p:ext uri="{D42A27DB-BD31-4B8C-83A1-F6EECF244321}">
                <p14:modId xmlns:p14="http://schemas.microsoft.com/office/powerpoint/2010/main" val="4179895853"/>
              </p:ext>
            </p:extLst>
          </p:nvPr>
        </p:nvGraphicFramePr>
        <p:xfrm>
          <a:off x="1386120" y="1710538"/>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94287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6BF28-B754-0E75-E2C0-B7CC4556D52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0D2C54-D2FC-3A82-ED12-A788AAF6EDCE}"/>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Liquid chillers - advantages</a:t>
            </a:r>
            <a:endParaRPr lang="en-GB" dirty="0"/>
          </a:p>
        </p:txBody>
      </p:sp>
      <p:graphicFrame>
        <p:nvGraphicFramePr>
          <p:cNvPr id="8" name="Content Placeholder 5">
            <a:extLst>
              <a:ext uri="{FF2B5EF4-FFF2-40B4-BE49-F238E27FC236}">
                <a16:creationId xmlns:a16="http://schemas.microsoft.com/office/drawing/2014/main" id="{0705EB85-D940-4445-442A-1801601F95C3}"/>
              </a:ext>
            </a:extLst>
          </p:cNvPr>
          <p:cNvGraphicFramePr>
            <a:graphicFrameLocks noGrp="1"/>
          </p:cNvGraphicFramePr>
          <p:nvPr>
            <p:ph sz="quarter" idx="10"/>
            <p:extLst>
              <p:ext uri="{D42A27DB-BD31-4B8C-83A1-F6EECF244321}">
                <p14:modId xmlns:p14="http://schemas.microsoft.com/office/powerpoint/2010/main" val="667298166"/>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2536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37F39-6540-0EE9-F7F3-1842D84231C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4BA9E5-20FB-4A09-68A5-F7F9EB630D2C}"/>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Liquid chillers - disadvantages</a:t>
            </a:r>
            <a:endParaRPr lang="en-GB" dirty="0"/>
          </a:p>
        </p:txBody>
      </p:sp>
      <p:graphicFrame>
        <p:nvGraphicFramePr>
          <p:cNvPr id="8" name="Content Placeholder 5">
            <a:extLst>
              <a:ext uri="{FF2B5EF4-FFF2-40B4-BE49-F238E27FC236}">
                <a16:creationId xmlns:a16="http://schemas.microsoft.com/office/drawing/2014/main" id="{EA542A6B-7A9C-3CB2-1C09-A0A958356E2D}"/>
              </a:ext>
            </a:extLst>
          </p:cNvPr>
          <p:cNvGraphicFramePr>
            <a:graphicFrameLocks noGrp="1"/>
          </p:cNvGraphicFramePr>
          <p:nvPr>
            <p:ph sz="quarter" idx="10"/>
            <p:extLst>
              <p:ext uri="{D42A27DB-BD31-4B8C-83A1-F6EECF244321}">
                <p14:modId xmlns:p14="http://schemas.microsoft.com/office/powerpoint/2010/main" val="3017184159"/>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7435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4611E-16B3-128A-6B52-7164A8C509D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CE0723-3544-D296-9ED7-FA5E5D18468A}"/>
              </a:ext>
            </a:extLst>
          </p:cNvPr>
          <p:cNvSpPr>
            <a:spLocks noGrp="1"/>
          </p:cNvSpPr>
          <p:nvPr>
            <p:ph type="title"/>
          </p:nvPr>
        </p:nvSpPr>
        <p:spPr>
          <a:xfrm>
            <a:off x="252000" y="959222"/>
            <a:ext cx="11628452" cy="646331"/>
          </a:xfrm>
        </p:spPr>
        <p:txBody>
          <a:bodyPr/>
          <a:lstStyle/>
          <a:p>
            <a:r>
              <a:rPr lang="en-US" dirty="0"/>
              <a:t>Chilled storage (3</a:t>
            </a:r>
            <a:r>
              <a:rPr lang="en-US" sz="3200" dirty="0">
                <a:latin typeface="Arial" panose="020B0604020202020204" pitchFamily="34" charset="0"/>
              </a:rPr>
              <a:t>º</a:t>
            </a:r>
            <a:r>
              <a:rPr lang="en-US" dirty="0">
                <a:latin typeface="Arial" panose="020B0604020202020204" pitchFamily="34" charset="0"/>
              </a:rPr>
              <a:t>C</a:t>
            </a:r>
            <a:r>
              <a:rPr lang="en-US" dirty="0"/>
              <a:t>)</a:t>
            </a:r>
            <a:endParaRPr lang="en-GB" dirty="0"/>
          </a:p>
        </p:txBody>
      </p:sp>
      <p:sp>
        <p:nvSpPr>
          <p:cNvPr id="6" name="Content Placeholder 5">
            <a:extLst>
              <a:ext uri="{FF2B5EF4-FFF2-40B4-BE49-F238E27FC236}">
                <a16:creationId xmlns:a16="http://schemas.microsoft.com/office/drawing/2014/main" id="{6F0F2628-8820-FCD1-90BC-1BD7D4AFBDD1}"/>
              </a:ext>
            </a:extLst>
          </p:cNvPr>
          <p:cNvSpPr>
            <a:spLocks noGrp="1"/>
          </p:cNvSpPr>
          <p:nvPr>
            <p:ph sz="quarter" idx="10"/>
          </p:nvPr>
        </p:nvSpPr>
        <p:spPr>
          <a:xfrm>
            <a:off x="359999" y="1800000"/>
            <a:ext cx="10408263" cy="4140000"/>
          </a:xfrm>
        </p:spPr>
        <p:txBody>
          <a:bodyPr/>
          <a:lstStyle/>
          <a:p>
            <a:r>
              <a:rPr lang="en-US" dirty="0"/>
              <a:t>Chilled storage should maintain a temperature between: </a:t>
            </a:r>
            <a:r>
              <a:rPr lang="en-US" b="1" dirty="0">
                <a:solidFill>
                  <a:srgbClr val="000000"/>
                </a:solidFill>
              </a:rPr>
              <a:t>2</a:t>
            </a:r>
            <a:r>
              <a:rPr lang="en-US" b="1" dirty="0">
                <a:solidFill>
                  <a:srgbClr val="000000"/>
                </a:solidFill>
                <a:latin typeface="Arial" panose="020B0604020202020204" pitchFamily="34" charset="0"/>
                <a:cs typeface="Arial" panose="020B0604020202020204" pitchFamily="34" charset="0"/>
              </a:rPr>
              <a:t>ºC</a:t>
            </a:r>
            <a:r>
              <a:rPr lang="en-US" b="1" dirty="0">
                <a:solidFill>
                  <a:srgbClr val="000000"/>
                </a:solidFill>
              </a:rPr>
              <a:t> and 5</a:t>
            </a:r>
            <a:r>
              <a:rPr lang="en-US" b="1" dirty="0">
                <a:solidFill>
                  <a:srgbClr val="000000"/>
                </a:solidFill>
                <a:latin typeface="Arial" panose="020B0604020202020204" pitchFamily="34" charset="0"/>
                <a:cs typeface="Arial" panose="020B0604020202020204" pitchFamily="34" charset="0"/>
              </a:rPr>
              <a:t>ºC.</a:t>
            </a:r>
          </a:p>
          <a:p>
            <a:r>
              <a:rPr lang="en-US" dirty="0"/>
              <a:t>Max chilled storage temperature is </a:t>
            </a:r>
            <a:r>
              <a:rPr lang="en-US" b="1" dirty="0">
                <a:solidFill>
                  <a:srgbClr val="000000"/>
                </a:solidFill>
              </a:rPr>
              <a:t>8</a:t>
            </a:r>
            <a:r>
              <a:rPr lang="en-US" b="1" dirty="0">
                <a:solidFill>
                  <a:srgbClr val="000000"/>
                </a:solidFill>
                <a:latin typeface="Arial" panose="020B0604020202020204" pitchFamily="34" charset="0"/>
                <a:cs typeface="Arial" panose="020B0604020202020204" pitchFamily="34" charset="0"/>
              </a:rPr>
              <a:t>ºC.</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Should the storage temperature </a:t>
            </a:r>
            <a:r>
              <a:rPr lang="en-GB" dirty="0">
                <a:latin typeface="Arial" panose="020B0604020202020204" pitchFamily="34" charset="0"/>
                <a:cs typeface="Arial" panose="020B0604020202020204" pitchFamily="34" charset="0"/>
              </a:rPr>
              <a:t>exceed the maximum storage temperature, the product will be rendered waste after a one-time maximum duration of 2 hours</a:t>
            </a:r>
            <a:r>
              <a:rPr lang="en-US" dirty="0">
                <a:latin typeface="Arial" panose="020B0604020202020204" pitchFamily="34" charset="0"/>
                <a:cs typeface="Arial" panose="020B0604020202020204" pitchFamily="34" charset="0"/>
              </a:rPr>
              <a:t>.</a:t>
            </a:r>
            <a:endParaRPr lang="en-US" dirty="0"/>
          </a:p>
          <a:p>
            <a:endParaRPr lang="en-US" dirty="0"/>
          </a:p>
          <a:p>
            <a:endParaRPr lang="en-US" dirty="0"/>
          </a:p>
          <a:p>
            <a:endParaRPr lang="en-GB" dirty="0"/>
          </a:p>
        </p:txBody>
      </p:sp>
    </p:spTree>
    <p:extLst>
      <p:ext uri="{BB962C8B-B14F-4D97-AF65-F5344CB8AC3E}">
        <p14:creationId xmlns:p14="http://schemas.microsoft.com/office/powerpoint/2010/main" val="18454152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95AA9-5D8C-D27A-288F-AD1EA3CC821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D5C346-62F1-F69D-2ED0-9A61EEBA5F8A}"/>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Liquid chillers performance parameters</a:t>
            </a:r>
            <a:endParaRPr lang="en-GB" dirty="0"/>
          </a:p>
        </p:txBody>
      </p:sp>
      <p:graphicFrame>
        <p:nvGraphicFramePr>
          <p:cNvPr id="15" name="Content Placeholder 5">
            <a:extLst>
              <a:ext uri="{FF2B5EF4-FFF2-40B4-BE49-F238E27FC236}">
                <a16:creationId xmlns:a16="http://schemas.microsoft.com/office/drawing/2014/main" id="{32645B83-72B2-021C-5332-C9F065F846FA}"/>
              </a:ext>
            </a:extLst>
          </p:cNvPr>
          <p:cNvGraphicFramePr>
            <a:graphicFrameLocks noGrp="1"/>
          </p:cNvGraphicFramePr>
          <p:nvPr>
            <p:ph sz="quarter" idx="10"/>
            <p:extLst>
              <p:ext uri="{D42A27DB-BD31-4B8C-83A1-F6EECF244321}">
                <p14:modId xmlns:p14="http://schemas.microsoft.com/office/powerpoint/2010/main" val="2282501820"/>
              </p:ext>
            </p:extLst>
          </p:nvPr>
        </p:nvGraphicFramePr>
        <p:xfrm>
          <a:off x="666226" y="1800000"/>
          <a:ext cx="1080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72790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20EC0-1B7C-858D-55D1-83BB75491BD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4604BA5-C65D-9D63-C6FA-FB91A1E98323}"/>
              </a:ext>
            </a:extLst>
          </p:cNvPr>
          <p:cNvSpPr>
            <a:spLocks noGrp="1"/>
          </p:cNvSpPr>
          <p:nvPr>
            <p:ph type="title"/>
          </p:nvPr>
        </p:nvSpPr>
        <p:spPr>
          <a:xfrm>
            <a:off x="252000" y="959222"/>
            <a:ext cx="11628452" cy="646331"/>
          </a:xfrm>
        </p:spPr>
        <p:txBody>
          <a:bodyPr/>
          <a:lstStyle/>
          <a:p>
            <a:r>
              <a:rPr lang="en-GB" dirty="0"/>
              <a:t>Summary</a:t>
            </a:r>
          </a:p>
        </p:txBody>
      </p:sp>
      <p:graphicFrame>
        <p:nvGraphicFramePr>
          <p:cNvPr id="2" name="Content Placeholder 1">
            <a:extLst>
              <a:ext uri="{FF2B5EF4-FFF2-40B4-BE49-F238E27FC236}">
                <a16:creationId xmlns:a16="http://schemas.microsoft.com/office/drawing/2014/main" id="{78D8EE17-84D1-374D-D127-434274EA5502}"/>
              </a:ext>
            </a:extLst>
          </p:cNvPr>
          <p:cNvGraphicFramePr>
            <a:graphicFrameLocks noGrp="1"/>
          </p:cNvGraphicFramePr>
          <p:nvPr>
            <p:ph sz="quarter" idx="10"/>
            <p:extLst>
              <p:ext uri="{D42A27DB-BD31-4B8C-83A1-F6EECF244321}">
                <p14:modId xmlns:p14="http://schemas.microsoft.com/office/powerpoint/2010/main" val="3023151886"/>
              </p:ext>
            </p:extLst>
          </p:nvPr>
        </p:nvGraphicFramePr>
        <p:xfrm>
          <a:off x="949961" y="1800000"/>
          <a:ext cx="10232529" cy="3816545"/>
        </p:xfrm>
        <a:graphic>
          <a:graphicData uri="http://schemas.openxmlformats.org/drawingml/2006/table">
            <a:tbl>
              <a:tblPr firstRow="1" firstCol="1" bandRow="1">
                <a:tableStyleId>{616DA210-FB5B-4158-B5E0-FEB733F419BA}</a:tableStyleId>
              </a:tblPr>
              <a:tblGrid>
                <a:gridCol w="2816157">
                  <a:extLst>
                    <a:ext uri="{9D8B030D-6E8A-4147-A177-3AD203B41FA5}">
                      <a16:colId xmlns:a16="http://schemas.microsoft.com/office/drawing/2014/main" val="2542405349"/>
                    </a:ext>
                  </a:extLst>
                </a:gridCol>
                <a:gridCol w="2844372">
                  <a:extLst>
                    <a:ext uri="{9D8B030D-6E8A-4147-A177-3AD203B41FA5}">
                      <a16:colId xmlns:a16="http://schemas.microsoft.com/office/drawing/2014/main" val="242045851"/>
                    </a:ext>
                  </a:extLst>
                </a:gridCol>
                <a:gridCol w="4572000">
                  <a:extLst>
                    <a:ext uri="{9D8B030D-6E8A-4147-A177-3AD203B41FA5}">
                      <a16:colId xmlns:a16="http://schemas.microsoft.com/office/drawing/2014/main" val="2085632421"/>
                    </a:ext>
                  </a:extLst>
                </a:gridCol>
              </a:tblGrid>
              <a:tr h="763309">
                <a:tc>
                  <a:txBody>
                    <a:bodyPr/>
                    <a:lstStyle/>
                    <a:p>
                      <a:pPr algn="ctr">
                        <a:lnSpc>
                          <a:spcPct val="115000"/>
                        </a:lnSpc>
                        <a:spcAft>
                          <a:spcPts val="800"/>
                        </a:spcAft>
                        <a:buFontTx/>
                        <a:buNone/>
                      </a:pPr>
                      <a:r>
                        <a:rPr lang="en-GB" sz="1800" kern="0" dirty="0">
                          <a:solidFill>
                            <a:srgbClr val="000000"/>
                          </a:solidFill>
                          <a:effectLst/>
                        </a:rPr>
                        <a:t>Category</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800" kern="0" dirty="0">
                          <a:solidFill>
                            <a:srgbClr val="000000"/>
                          </a:solidFill>
                          <a:effectLst/>
                        </a:rPr>
                        <a:t>Typical Range</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FontTx/>
                        <a:buNone/>
                      </a:pPr>
                      <a:r>
                        <a:rPr lang="en-GB" sz="1800" kern="0" dirty="0">
                          <a:solidFill>
                            <a:srgbClr val="000000"/>
                          </a:solidFill>
                          <a:effectLst/>
                        </a:rPr>
                        <a:t>Purpose</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extLst>
                  <a:ext uri="{0D108BD9-81ED-4DB2-BD59-A6C34878D82A}">
                    <a16:rowId xmlns:a16="http://schemas.microsoft.com/office/drawing/2014/main" val="2427122011"/>
                  </a:ext>
                </a:extLst>
              </a:tr>
              <a:tr h="763309">
                <a:tc>
                  <a:txBody>
                    <a:bodyPr/>
                    <a:lstStyle/>
                    <a:p>
                      <a:pPr algn="l">
                        <a:lnSpc>
                          <a:spcPct val="115000"/>
                        </a:lnSpc>
                        <a:spcAft>
                          <a:spcPts val="800"/>
                        </a:spcAft>
                        <a:buFontTx/>
                        <a:buNone/>
                      </a:pPr>
                      <a:r>
                        <a:rPr lang="en-GB" sz="1800" kern="0" dirty="0">
                          <a:solidFill>
                            <a:srgbClr val="000000"/>
                          </a:solidFill>
                          <a:effectLst/>
                        </a:rPr>
                        <a:t>Chilled storage</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5000"/>
                        </a:lnSpc>
                        <a:spcAft>
                          <a:spcPts val="800"/>
                        </a:spcAft>
                        <a:buFontTx/>
                        <a:buNone/>
                      </a:pPr>
                      <a:r>
                        <a:rPr lang="en-GB" sz="1800" kern="0" dirty="0">
                          <a:effectLst/>
                        </a:rPr>
                        <a:t>0°C to 10°C</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5000"/>
                        </a:lnSpc>
                        <a:spcAft>
                          <a:spcPts val="800"/>
                        </a:spcAft>
                        <a:buFontTx/>
                        <a:buNone/>
                      </a:pPr>
                      <a:r>
                        <a:rPr lang="en-GB" sz="1800" kern="0" dirty="0">
                          <a:effectLst/>
                        </a:rPr>
                        <a:t>Fresh produce, dairy</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2467857525"/>
                  </a:ext>
                </a:extLst>
              </a:tr>
              <a:tr h="763309">
                <a:tc>
                  <a:txBody>
                    <a:bodyPr/>
                    <a:lstStyle/>
                    <a:p>
                      <a:pPr algn="l">
                        <a:lnSpc>
                          <a:spcPct val="115000"/>
                        </a:lnSpc>
                        <a:spcAft>
                          <a:spcPts val="800"/>
                        </a:spcAft>
                        <a:buFontTx/>
                        <a:buNone/>
                      </a:pPr>
                      <a:r>
                        <a:rPr lang="en-GB" sz="1800" kern="0" dirty="0">
                          <a:solidFill>
                            <a:srgbClr val="000000"/>
                          </a:solidFill>
                          <a:effectLst/>
                        </a:rPr>
                        <a:t>Medium‑low</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5000"/>
                        </a:lnSpc>
                        <a:spcAft>
                          <a:spcPts val="800"/>
                        </a:spcAft>
                        <a:buFontTx/>
                        <a:buNone/>
                      </a:pPr>
                      <a:r>
                        <a:rPr lang="en-GB" sz="1800" kern="0" dirty="0">
                          <a:effectLst/>
                        </a:rPr>
                        <a:t>0°C to –18°C</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5000"/>
                        </a:lnSpc>
                        <a:spcAft>
                          <a:spcPts val="800"/>
                        </a:spcAft>
                        <a:buFontTx/>
                        <a:buNone/>
                      </a:pPr>
                      <a:r>
                        <a:rPr lang="en-GB" sz="1800" kern="0" dirty="0">
                          <a:effectLst/>
                        </a:rPr>
                        <a:t>Seafood, meats, general frozen goods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extLst>
                  <a:ext uri="{0D108BD9-81ED-4DB2-BD59-A6C34878D82A}">
                    <a16:rowId xmlns:a16="http://schemas.microsoft.com/office/drawing/2014/main" val="1461433705"/>
                  </a:ext>
                </a:extLst>
              </a:tr>
              <a:tr h="763309">
                <a:tc>
                  <a:txBody>
                    <a:bodyPr/>
                    <a:lstStyle/>
                    <a:p>
                      <a:pPr algn="l">
                        <a:lnSpc>
                          <a:spcPct val="115000"/>
                        </a:lnSpc>
                        <a:spcAft>
                          <a:spcPts val="800"/>
                        </a:spcAft>
                        <a:buFontTx/>
                        <a:buNone/>
                      </a:pPr>
                      <a:r>
                        <a:rPr lang="en-GB" sz="1800" kern="0" dirty="0">
                          <a:solidFill>
                            <a:srgbClr val="000000"/>
                          </a:solidFill>
                          <a:effectLst/>
                        </a:rPr>
                        <a:t>Low / Freezer storage</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5000"/>
                        </a:lnSpc>
                        <a:spcAft>
                          <a:spcPts val="800"/>
                        </a:spcAft>
                        <a:buFontTx/>
                        <a:buNone/>
                      </a:pPr>
                      <a:r>
                        <a:rPr lang="en-GB" sz="1800" kern="0" dirty="0">
                          <a:effectLst/>
                        </a:rPr>
                        <a:t>–18°C to –30°C</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5000"/>
                        </a:lnSpc>
                        <a:spcAft>
                          <a:spcPts val="800"/>
                        </a:spcAft>
                        <a:buFontTx/>
                        <a:buNone/>
                      </a:pPr>
                      <a:r>
                        <a:rPr lang="en-GB" sz="1800" kern="0" dirty="0">
                          <a:effectLst/>
                        </a:rPr>
                        <a:t>Long‑term frozen storage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3390704669"/>
                  </a:ext>
                </a:extLst>
              </a:tr>
              <a:tr h="763309">
                <a:tc>
                  <a:txBody>
                    <a:bodyPr/>
                    <a:lstStyle/>
                    <a:p>
                      <a:pPr algn="l">
                        <a:lnSpc>
                          <a:spcPct val="115000"/>
                        </a:lnSpc>
                        <a:spcAft>
                          <a:spcPts val="800"/>
                        </a:spcAft>
                        <a:buFontTx/>
                        <a:buNone/>
                      </a:pPr>
                      <a:r>
                        <a:rPr lang="en-GB" sz="1800" kern="0" dirty="0">
                          <a:solidFill>
                            <a:srgbClr val="000000"/>
                          </a:solidFill>
                          <a:effectLst/>
                        </a:rPr>
                        <a:t>Ultra‑low</a:t>
                      </a:r>
                      <a:endPar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5000"/>
                        </a:lnSpc>
                        <a:spcAft>
                          <a:spcPts val="800"/>
                        </a:spcAft>
                        <a:buFontTx/>
                        <a:buNone/>
                      </a:pPr>
                      <a:r>
                        <a:rPr lang="en-GB" sz="1800" kern="0" dirty="0">
                          <a:effectLst/>
                        </a:rPr>
                        <a:t>–40°C to –60°C</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5000"/>
                        </a:lnSpc>
                        <a:spcAft>
                          <a:spcPts val="800"/>
                        </a:spcAft>
                        <a:buFontTx/>
                        <a:buNone/>
                      </a:pPr>
                      <a:r>
                        <a:rPr lang="en-GB" sz="1800" kern="0" dirty="0">
                          <a:effectLst/>
                        </a:rPr>
                        <a:t>Biological samples, specialised pharma</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extLst>
                  <a:ext uri="{0D108BD9-81ED-4DB2-BD59-A6C34878D82A}">
                    <a16:rowId xmlns:a16="http://schemas.microsoft.com/office/drawing/2014/main" val="4138805831"/>
                  </a:ext>
                </a:extLst>
              </a:tr>
            </a:tbl>
          </a:graphicData>
        </a:graphic>
      </p:graphicFrame>
    </p:spTree>
    <p:extLst>
      <p:ext uri="{BB962C8B-B14F-4D97-AF65-F5344CB8AC3E}">
        <p14:creationId xmlns:p14="http://schemas.microsoft.com/office/powerpoint/2010/main" val="21798872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4DDDB-B88A-25F6-D942-70A3CAC4810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52C115D-48BF-3F11-28F4-4810BE7F634A}"/>
              </a:ext>
            </a:extLst>
          </p:cNvPr>
          <p:cNvSpPr>
            <a:spLocks noGrp="1"/>
          </p:cNvSpPr>
          <p:nvPr>
            <p:ph type="title"/>
          </p:nvPr>
        </p:nvSpPr>
        <p:spPr>
          <a:xfrm>
            <a:off x="252000" y="959222"/>
            <a:ext cx="11628452" cy="646331"/>
          </a:xfrm>
        </p:spPr>
        <p:txBody>
          <a:bodyPr/>
          <a:lstStyle/>
          <a:p>
            <a:r>
              <a:rPr lang="en-GB" dirty="0"/>
              <a:t>Summary of refrigeration systems and refrigerants</a:t>
            </a:r>
          </a:p>
        </p:txBody>
      </p:sp>
      <p:graphicFrame>
        <p:nvGraphicFramePr>
          <p:cNvPr id="2" name="Content Placeholder 1">
            <a:extLst>
              <a:ext uri="{FF2B5EF4-FFF2-40B4-BE49-F238E27FC236}">
                <a16:creationId xmlns:a16="http://schemas.microsoft.com/office/drawing/2014/main" id="{946A685D-3945-E72E-76EA-1B286C82ECF9}"/>
              </a:ext>
            </a:extLst>
          </p:cNvPr>
          <p:cNvGraphicFramePr>
            <a:graphicFrameLocks noGrp="1"/>
          </p:cNvGraphicFramePr>
          <p:nvPr>
            <p:ph sz="quarter" idx="10"/>
            <p:extLst>
              <p:ext uri="{D42A27DB-BD31-4B8C-83A1-F6EECF244321}">
                <p14:modId xmlns:p14="http://schemas.microsoft.com/office/powerpoint/2010/main" val="3213639056"/>
              </p:ext>
            </p:extLst>
          </p:nvPr>
        </p:nvGraphicFramePr>
        <p:xfrm>
          <a:off x="901400" y="1980797"/>
          <a:ext cx="10440000" cy="3816544"/>
        </p:xfrm>
        <a:graphic>
          <a:graphicData uri="http://schemas.openxmlformats.org/drawingml/2006/table">
            <a:tbl>
              <a:tblPr firstRow="1" firstCol="1" bandRow="1">
                <a:tableStyleId>{616DA210-FB5B-4158-B5E0-FEB733F419BA}</a:tableStyleId>
              </a:tblPr>
              <a:tblGrid>
                <a:gridCol w="2880000">
                  <a:extLst>
                    <a:ext uri="{9D8B030D-6E8A-4147-A177-3AD203B41FA5}">
                      <a16:colId xmlns:a16="http://schemas.microsoft.com/office/drawing/2014/main" val="2542405349"/>
                    </a:ext>
                  </a:extLst>
                </a:gridCol>
                <a:gridCol w="2520000">
                  <a:extLst>
                    <a:ext uri="{9D8B030D-6E8A-4147-A177-3AD203B41FA5}">
                      <a16:colId xmlns:a16="http://schemas.microsoft.com/office/drawing/2014/main" val="2879737599"/>
                    </a:ext>
                  </a:extLst>
                </a:gridCol>
                <a:gridCol w="2520000">
                  <a:extLst>
                    <a:ext uri="{9D8B030D-6E8A-4147-A177-3AD203B41FA5}">
                      <a16:colId xmlns:a16="http://schemas.microsoft.com/office/drawing/2014/main" val="242045851"/>
                    </a:ext>
                  </a:extLst>
                </a:gridCol>
                <a:gridCol w="2520000">
                  <a:extLst>
                    <a:ext uri="{9D8B030D-6E8A-4147-A177-3AD203B41FA5}">
                      <a16:colId xmlns:a16="http://schemas.microsoft.com/office/drawing/2014/main" val="2085632421"/>
                    </a:ext>
                  </a:extLst>
                </a:gridCol>
              </a:tblGrid>
              <a:tr h="477068">
                <a:tc>
                  <a:txBody>
                    <a:bodyPr/>
                    <a:lstStyle/>
                    <a:p>
                      <a:pPr algn="ctr">
                        <a:lnSpc>
                          <a:spcPct val="115000"/>
                        </a:lnSpc>
                        <a:spcAft>
                          <a:spcPts val="800"/>
                        </a:spcAft>
                        <a:buNone/>
                      </a:pPr>
                      <a:r>
                        <a:rPr lang="en-GB" sz="1600" b="1" kern="0" dirty="0">
                          <a:solidFill>
                            <a:sysClr val="windowText" lastClr="000000"/>
                          </a:solidFill>
                          <a:effectLst/>
                        </a:rPr>
                        <a:t>Application</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None/>
                      </a:pPr>
                      <a:r>
                        <a:rPr lang="en-GB" sz="1600" b="1" kern="0" dirty="0">
                          <a:solidFill>
                            <a:sysClr val="windowText" lastClr="000000"/>
                          </a:solidFill>
                          <a:effectLst/>
                        </a:rPr>
                        <a:t>Temperature Range</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25400" cmpd="sng">
                      <a:solidFill>
                        <a:schemeClr val="tx1"/>
                      </a:solidFill>
                    </a:lnB>
                  </a:tcPr>
                </a:tc>
                <a:tc>
                  <a:txBody>
                    <a:bodyPr/>
                    <a:lstStyle/>
                    <a:p>
                      <a:pPr algn="ctr">
                        <a:lnSpc>
                          <a:spcPct val="115000"/>
                        </a:lnSpc>
                        <a:spcAft>
                          <a:spcPts val="800"/>
                        </a:spcAft>
                        <a:buNone/>
                      </a:pPr>
                      <a:r>
                        <a:rPr lang="en-GB" sz="1600" b="1" kern="0">
                          <a:solidFill>
                            <a:sysClr val="windowText" lastClr="000000"/>
                          </a:solidFill>
                          <a:effectLst/>
                        </a:rPr>
                        <a:t>System Type</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tcPr>
                </a:tc>
                <a:tc>
                  <a:txBody>
                    <a:bodyPr/>
                    <a:lstStyle/>
                    <a:p>
                      <a:pPr algn="ctr">
                        <a:lnSpc>
                          <a:spcPct val="115000"/>
                        </a:lnSpc>
                        <a:spcAft>
                          <a:spcPts val="800"/>
                        </a:spcAft>
                        <a:buNone/>
                      </a:pPr>
                      <a:r>
                        <a:rPr lang="en-GB" sz="1600" b="1" kern="0">
                          <a:solidFill>
                            <a:sysClr val="windowText" lastClr="000000"/>
                          </a:solidFill>
                          <a:effectLst/>
                        </a:rPr>
                        <a:t>Preferred Refrigerants</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R w="12700" cmpd="sng">
                      <a:solidFill>
                        <a:schemeClr val="tx1"/>
                      </a:solidFill>
                    </a:lnR>
                    <a:lnT w="12700" cmpd="sng">
                      <a:solidFill>
                        <a:schemeClr val="tx1"/>
                      </a:solidFill>
                    </a:lnT>
                    <a:lnB w="25400" cmpd="sng">
                      <a:solidFill>
                        <a:schemeClr val="tx1"/>
                      </a:solidFill>
                    </a:lnB>
                  </a:tcPr>
                </a:tc>
                <a:extLst>
                  <a:ext uri="{0D108BD9-81ED-4DB2-BD59-A6C34878D82A}">
                    <a16:rowId xmlns:a16="http://schemas.microsoft.com/office/drawing/2014/main" val="2427122011"/>
                  </a:ext>
                </a:extLst>
              </a:tr>
              <a:tr h="477068">
                <a:tc>
                  <a:txBody>
                    <a:bodyPr/>
                    <a:lstStyle/>
                    <a:p>
                      <a:pPr algn="l">
                        <a:lnSpc>
                          <a:spcPct val="115000"/>
                        </a:lnSpc>
                        <a:spcAft>
                          <a:spcPts val="800"/>
                        </a:spcAft>
                        <a:buNone/>
                      </a:pPr>
                      <a:r>
                        <a:rPr lang="en-GB" sz="1600" kern="0" dirty="0">
                          <a:solidFill>
                            <a:sysClr val="windowText" lastClr="000000"/>
                          </a:solidFill>
                          <a:effectLst/>
                        </a:rPr>
                        <a:t>Chilled storage</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5000"/>
                        </a:lnSpc>
                        <a:spcAft>
                          <a:spcPts val="800"/>
                        </a:spcAft>
                        <a:buNone/>
                      </a:pPr>
                      <a:r>
                        <a:rPr lang="en-GB" sz="1600" kern="0">
                          <a:solidFill>
                            <a:sysClr val="windowText" lastClr="000000"/>
                          </a:solidFill>
                          <a:effectLst/>
                        </a:rPr>
                        <a:t>≈3°C</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tc>
                  <a:txBody>
                    <a:bodyPr/>
                    <a:lstStyle/>
                    <a:p>
                      <a:pPr algn="ctr">
                        <a:lnSpc>
                          <a:spcPct val="115000"/>
                        </a:lnSpc>
                        <a:spcAft>
                          <a:spcPts val="800"/>
                        </a:spcAft>
                        <a:buNone/>
                      </a:pPr>
                      <a:r>
                        <a:rPr lang="en-GB" sz="1600" kern="0">
                          <a:solidFill>
                            <a:sysClr val="windowText" lastClr="000000"/>
                          </a:solidFill>
                          <a:effectLst/>
                        </a:rPr>
                        <a:t>Cold room</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NH₃, HFO</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R w="12700" cmpd="sng">
                      <a:solidFill>
                        <a:schemeClr val="tx1"/>
                      </a:solidFill>
                    </a:lnR>
                    <a:lnT w="25400" cmpd="sng">
                      <a:solidFill>
                        <a:schemeClr val="tx1"/>
                      </a:solidFill>
                    </a:lnT>
                    <a:lnB w="12700" cmpd="sng">
                      <a:solidFill>
                        <a:schemeClr val="tx1"/>
                      </a:solidFill>
                    </a:lnB>
                    <a:solidFill>
                      <a:schemeClr val="bg1">
                        <a:lumMod val="65000"/>
                        <a:alpha val="20000"/>
                      </a:schemeClr>
                    </a:solidFill>
                  </a:tcPr>
                </a:tc>
                <a:extLst>
                  <a:ext uri="{0D108BD9-81ED-4DB2-BD59-A6C34878D82A}">
                    <a16:rowId xmlns:a16="http://schemas.microsoft.com/office/drawing/2014/main" val="2458814255"/>
                  </a:ext>
                </a:extLst>
              </a:tr>
              <a:tr h="477068">
                <a:tc>
                  <a:txBody>
                    <a:bodyPr/>
                    <a:lstStyle/>
                    <a:p>
                      <a:pPr algn="l">
                        <a:lnSpc>
                          <a:spcPct val="115000"/>
                        </a:lnSpc>
                        <a:spcAft>
                          <a:spcPts val="800"/>
                        </a:spcAft>
                        <a:buNone/>
                      </a:pPr>
                      <a:r>
                        <a:rPr lang="en-GB" sz="1600" kern="0">
                          <a:solidFill>
                            <a:sysClr val="windowText" lastClr="000000"/>
                          </a:solidFill>
                          <a:effectLst/>
                        </a:rPr>
                        <a:t>Blast chilling</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5000"/>
                        </a:lnSpc>
                        <a:spcAft>
                          <a:spcPts val="800"/>
                        </a:spcAft>
                        <a:buNone/>
                      </a:pPr>
                      <a:r>
                        <a:rPr lang="en-GB" sz="1600" kern="0">
                          <a:solidFill>
                            <a:sysClr val="windowText" lastClr="000000"/>
                          </a:solidFill>
                          <a:effectLst/>
                        </a:rPr>
                        <a:t>Pull‑down to 3°C</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lnR w="12700" cmpd="sng">
                      <a:solidFill>
                        <a:schemeClr val="tx1"/>
                      </a:solidFill>
                    </a:lnR>
                    <a:lnT w="12700" cmpd="sng">
                      <a:solidFill>
                        <a:schemeClr val="tx1"/>
                      </a:solidFill>
                    </a:lnT>
                    <a:lnB w="12700" cmpd="sng">
                      <a:solidFill>
                        <a:schemeClr val="tx1"/>
                      </a:solidFill>
                    </a:lnB>
                  </a:tcPr>
                </a:tc>
                <a:tc>
                  <a:txBody>
                    <a:bodyPr/>
                    <a:lstStyle/>
                    <a:p>
                      <a:pPr algn="ctr">
                        <a:lnSpc>
                          <a:spcPct val="115000"/>
                        </a:lnSpc>
                        <a:spcAft>
                          <a:spcPts val="800"/>
                        </a:spcAft>
                        <a:buNone/>
                      </a:pPr>
                      <a:r>
                        <a:rPr lang="en-GB" sz="1600" kern="0">
                          <a:solidFill>
                            <a:sysClr val="windowText" lastClr="000000"/>
                          </a:solidFill>
                          <a:effectLst/>
                        </a:rPr>
                        <a:t>Blast chiller</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L w="12700" cmpd="sng">
                      <a:solidFill>
                        <a:schemeClr val="tx1"/>
                      </a:solidFill>
                    </a:lnL>
                  </a:tcPr>
                </a:tc>
                <a:tc>
                  <a:txBody>
                    <a:bodyPr/>
                    <a:lstStyle/>
                    <a:p>
                      <a:pPr algn="ctr">
                        <a:lnSpc>
                          <a:spcPct val="115000"/>
                        </a:lnSpc>
                        <a:spcAft>
                          <a:spcPts val="800"/>
                        </a:spcAft>
                        <a:buNone/>
                      </a:pPr>
                      <a:r>
                        <a:rPr lang="en-GB" sz="1600" kern="0">
                          <a:solidFill>
                            <a:sysClr val="windowText" lastClr="000000"/>
                          </a:solidFill>
                          <a:effectLst/>
                        </a:rPr>
                        <a:t>NH₃, HFO</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R w="12700" cmpd="sng">
                      <a:solidFill>
                        <a:schemeClr val="tx1"/>
                      </a:solidFill>
                    </a:lnR>
                    <a:lnT w="12700" cmpd="sng">
                      <a:solidFill>
                        <a:schemeClr val="tx1"/>
                      </a:solidFill>
                    </a:lnT>
                    <a:lnB w="12700" cmpd="sng">
                      <a:solidFill>
                        <a:schemeClr val="tx1"/>
                      </a:solidFill>
                    </a:lnB>
                  </a:tcPr>
                </a:tc>
                <a:extLst>
                  <a:ext uri="{0D108BD9-81ED-4DB2-BD59-A6C34878D82A}">
                    <a16:rowId xmlns:a16="http://schemas.microsoft.com/office/drawing/2014/main" val="2252642757"/>
                  </a:ext>
                </a:extLst>
              </a:tr>
              <a:tr h="477068">
                <a:tc>
                  <a:txBody>
                    <a:bodyPr/>
                    <a:lstStyle/>
                    <a:p>
                      <a:pPr algn="l">
                        <a:lnSpc>
                          <a:spcPct val="115000"/>
                        </a:lnSpc>
                        <a:spcAft>
                          <a:spcPts val="800"/>
                        </a:spcAft>
                        <a:buNone/>
                      </a:pPr>
                      <a:r>
                        <a:rPr lang="en-GB" sz="1600" kern="0">
                          <a:solidFill>
                            <a:sysClr val="windowText" lastClr="000000"/>
                          </a:solidFill>
                          <a:effectLst/>
                        </a:rPr>
                        <a:t>Medium‑temp processing</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anchor="ctr">
                    <a:lnT w="12700" cmpd="sng">
                      <a:solidFill>
                        <a:schemeClr val="tx1"/>
                      </a:solidFill>
                    </a:lnT>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0°C to –10°C</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T w="12700" cmpd="sng">
                      <a:solidFill>
                        <a:schemeClr val="tx1"/>
                      </a:solidFill>
                    </a:lnT>
                    <a:solidFill>
                      <a:schemeClr val="bg1">
                        <a:lumMod val="65000"/>
                        <a:alpha val="20000"/>
                      </a:schemeClr>
                    </a:solidFill>
                  </a:tcPr>
                </a:tc>
                <a:tc>
                  <a:txBody>
                    <a:bodyPr/>
                    <a:lstStyle/>
                    <a:p>
                      <a:pPr algn="ctr">
                        <a:lnSpc>
                          <a:spcPct val="115000"/>
                        </a:lnSpc>
                        <a:spcAft>
                          <a:spcPts val="800"/>
                        </a:spcAft>
                        <a:buNone/>
                      </a:pPr>
                      <a:r>
                        <a:rPr lang="en-GB" sz="1600" kern="0">
                          <a:solidFill>
                            <a:sysClr val="windowText" lastClr="000000"/>
                          </a:solidFill>
                          <a:effectLst/>
                        </a:rPr>
                        <a:t>Liquid chiller</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NH₃, CO₂</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lnT w="12700" cmpd="sng">
                      <a:solidFill>
                        <a:schemeClr val="tx1"/>
                      </a:solidFill>
                    </a:lnT>
                    <a:solidFill>
                      <a:schemeClr val="bg1">
                        <a:lumMod val="65000"/>
                        <a:alpha val="20000"/>
                      </a:schemeClr>
                    </a:solidFill>
                  </a:tcPr>
                </a:tc>
                <a:extLst>
                  <a:ext uri="{0D108BD9-81ED-4DB2-BD59-A6C34878D82A}">
                    <a16:rowId xmlns:a16="http://schemas.microsoft.com/office/drawing/2014/main" val="887137484"/>
                  </a:ext>
                </a:extLst>
              </a:tr>
              <a:tr h="477068">
                <a:tc>
                  <a:txBody>
                    <a:bodyPr/>
                    <a:lstStyle/>
                    <a:p>
                      <a:pPr algn="l">
                        <a:lnSpc>
                          <a:spcPct val="115000"/>
                        </a:lnSpc>
                        <a:spcAft>
                          <a:spcPts val="800"/>
                        </a:spcAft>
                        <a:buNone/>
                      </a:pPr>
                      <a:r>
                        <a:rPr lang="en-GB" sz="1600" kern="0">
                          <a:solidFill>
                            <a:sysClr val="windowText" lastClr="000000"/>
                          </a:solidFill>
                          <a:effectLst/>
                        </a:rPr>
                        <a:t>Blast freezing</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anchor="ctr"/>
                </a:tc>
                <a:tc>
                  <a:txBody>
                    <a:bodyPr/>
                    <a:lstStyle/>
                    <a:p>
                      <a:pPr algn="ctr">
                        <a:lnSpc>
                          <a:spcPct val="115000"/>
                        </a:lnSpc>
                        <a:spcAft>
                          <a:spcPts val="800"/>
                        </a:spcAft>
                        <a:buNone/>
                      </a:pPr>
                      <a:r>
                        <a:rPr lang="en-GB" sz="1600" kern="0">
                          <a:solidFill>
                            <a:sysClr val="windowText" lastClr="000000"/>
                          </a:solidFill>
                          <a:effectLst/>
                        </a:rPr>
                        <a:t>≤ –18°C</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15000"/>
                        </a:lnSpc>
                        <a:spcAft>
                          <a:spcPts val="800"/>
                        </a:spcAft>
                        <a:buNone/>
                      </a:pPr>
                      <a:r>
                        <a:rPr lang="en-GB" sz="1600" kern="0">
                          <a:solidFill>
                            <a:sysClr val="windowText" lastClr="000000"/>
                          </a:solidFill>
                          <a:effectLst/>
                        </a:rPr>
                        <a:t>Blast freezer</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15000"/>
                        </a:lnSpc>
                        <a:spcAft>
                          <a:spcPts val="800"/>
                        </a:spcAft>
                        <a:buNone/>
                      </a:pPr>
                      <a:r>
                        <a:rPr lang="en-GB" sz="1600" kern="0" dirty="0">
                          <a:solidFill>
                            <a:sysClr val="windowText" lastClr="000000"/>
                          </a:solidFill>
                          <a:effectLst/>
                        </a:rPr>
                        <a:t>NH₃, NH₃/CO₂</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467857525"/>
                  </a:ext>
                </a:extLst>
              </a:tr>
              <a:tr h="477068">
                <a:tc>
                  <a:txBody>
                    <a:bodyPr/>
                    <a:lstStyle/>
                    <a:p>
                      <a:pPr algn="l">
                        <a:lnSpc>
                          <a:spcPct val="115000"/>
                        </a:lnSpc>
                        <a:spcAft>
                          <a:spcPts val="800"/>
                        </a:spcAft>
                        <a:buNone/>
                      </a:pPr>
                      <a:r>
                        <a:rPr lang="en-GB" sz="1600" kern="0">
                          <a:solidFill>
                            <a:sysClr val="windowText" lastClr="000000"/>
                          </a:solidFill>
                          <a:effectLst/>
                        </a:rPr>
                        <a:t>IQF freezing</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anchor="ctr">
                    <a:solidFill>
                      <a:schemeClr val="bg1">
                        <a:lumMod val="65000"/>
                        <a:alpha val="20000"/>
                      </a:schemeClr>
                    </a:solidFill>
                  </a:tcPr>
                </a:tc>
                <a:tc>
                  <a:txBody>
                    <a:bodyPr/>
                    <a:lstStyle/>
                    <a:p>
                      <a:pPr algn="ctr">
                        <a:lnSpc>
                          <a:spcPct val="115000"/>
                        </a:lnSpc>
                        <a:spcAft>
                          <a:spcPts val="800"/>
                        </a:spcAft>
                        <a:buNone/>
                      </a:pPr>
                      <a:r>
                        <a:rPr lang="en-GB" sz="1600" kern="0">
                          <a:solidFill>
                            <a:sysClr val="windowText" lastClr="000000"/>
                          </a:solidFill>
                          <a:effectLst/>
                        </a:rPr>
                        <a:t>–18°C to –40°C</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tc>
                  <a:txBody>
                    <a:bodyPr/>
                    <a:lstStyle/>
                    <a:p>
                      <a:pPr algn="ctr">
                        <a:lnSpc>
                          <a:spcPct val="115000"/>
                        </a:lnSpc>
                        <a:spcAft>
                          <a:spcPts val="800"/>
                        </a:spcAft>
                        <a:buNone/>
                      </a:pPr>
                      <a:r>
                        <a:rPr lang="en-GB" sz="1600" kern="0">
                          <a:solidFill>
                            <a:sysClr val="windowText" lastClr="000000"/>
                          </a:solidFill>
                          <a:effectLst/>
                        </a:rPr>
                        <a:t>IQF tunnel/spiral</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NH₃, CO₂ cascade</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extLst>
                  <a:ext uri="{0D108BD9-81ED-4DB2-BD59-A6C34878D82A}">
                    <a16:rowId xmlns:a16="http://schemas.microsoft.com/office/drawing/2014/main" val="1461433705"/>
                  </a:ext>
                </a:extLst>
              </a:tr>
              <a:tr h="477068">
                <a:tc>
                  <a:txBody>
                    <a:bodyPr/>
                    <a:lstStyle/>
                    <a:p>
                      <a:pPr algn="l">
                        <a:lnSpc>
                          <a:spcPct val="115000"/>
                        </a:lnSpc>
                        <a:spcAft>
                          <a:spcPts val="800"/>
                        </a:spcAft>
                        <a:buNone/>
                      </a:pPr>
                      <a:r>
                        <a:rPr lang="en-GB" sz="1600" kern="0">
                          <a:solidFill>
                            <a:sysClr val="windowText" lastClr="000000"/>
                          </a:solidFill>
                          <a:effectLst/>
                        </a:rPr>
                        <a:t>Spiral freezing</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anchor="ctr"/>
                </a:tc>
                <a:tc>
                  <a:txBody>
                    <a:bodyPr/>
                    <a:lstStyle/>
                    <a:p>
                      <a:pPr algn="ctr">
                        <a:lnSpc>
                          <a:spcPct val="115000"/>
                        </a:lnSpc>
                        <a:spcAft>
                          <a:spcPts val="800"/>
                        </a:spcAft>
                        <a:buNone/>
                      </a:pPr>
                      <a:r>
                        <a:rPr lang="en-GB" sz="1600" kern="0">
                          <a:solidFill>
                            <a:sysClr val="windowText" lastClr="000000"/>
                          </a:solidFill>
                          <a:effectLst/>
                        </a:rPr>
                        <a:t>–25°C to –40°C</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15000"/>
                        </a:lnSpc>
                        <a:spcAft>
                          <a:spcPts val="800"/>
                        </a:spcAft>
                        <a:buNone/>
                      </a:pPr>
                      <a:r>
                        <a:rPr lang="en-GB" sz="1600" kern="0">
                          <a:solidFill>
                            <a:sysClr val="windowText" lastClr="000000"/>
                          </a:solidFill>
                          <a:effectLst/>
                        </a:rPr>
                        <a:t>Spiral freezer</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15000"/>
                        </a:lnSpc>
                        <a:spcAft>
                          <a:spcPts val="800"/>
                        </a:spcAft>
                        <a:buNone/>
                      </a:pPr>
                      <a:r>
                        <a:rPr lang="en-GB" sz="1600" kern="0">
                          <a:solidFill>
                            <a:sysClr val="windowText" lastClr="000000"/>
                          </a:solidFill>
                          <a:effectLst/>
                        </a:rPr>
                        <a:t>NH₃, CO₂ cascade</a:t>
                      </a:r>
                      <a:endParaRPr lang="en-GB" sz="1600" kern="10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90704669"/>
                  </a:ext>
                </a:extLst>
              </a:tr>
              <a:tr h="477068">
                <a:tc>
                  <a:txBody>
                    <a:bodyPr/>
                    <a:lstStyle/>
                    <a:p>
                      <a:pPr algn="l">
                        <a:lnSpc>
                          <a:spcPct val="115000"/>
                        </a:lnSpc>
                        <a:spcAft>
                          <a:spcPts val="800"/>
                        </a:spcAft>
                        <a:buNone/>
                      </a:pPr>
                      <a:r>
                        <a:rPr lang="en-GB" sz="1600" kern="0" dirty="0">
                          <a:solidFill>
                            <a:sysClr val="windowText" lastClr="000000"/>
                          </a:solidFill>
                          <a:effectLst/>
                        </a:rPr>
                        <a:t>Frozen storage</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anchor="ctr">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–20°C</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Cold store</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tc>
                  <a:txBody>
                    <a:bodyPr/>
                    <a:lstStyle/>
                    <a:p>
                      <a:pPr algn="ctr">
                        <a:lnSpc>
                          <a:spcPct val="115000"/>
                        </a:lnSpc>
                        <a:spcAft>
                          <a:spcPts val="800"/>
                        </a:spcAft>
                        <a:buNone/>
                      </a:pPr>
                      <a:r>
                        <a:rPr lang="en-GB" sz="1600" kern="0" dirty="0">
                          <a:solidFill>
                            <a:sysClr val="windowText" lastClr="000000"/>
                          </a:solidFill>
                          <a:effectLst/>
                        </a:rPr>
                        <a:t>NH₃, NH₃/CO₂</a:t>
                      </a:r>
                      <a:endParaRPr lang="en-GB" sz="1600" kern="100" dirty="0">
                        <a:solidFill>
                          <a:sysClr val="windowText" lastClr="000000"/>
                        </a:solidFill>
                        <a:effectLst/>
                        <a:latin typeface="+mn-lt"/>
                        <a:ea typeface="Aptos" panose="020B0004020202020204" pitchFamily="34" charset="0"/>
                        <a:cs typeface="Times New Roman" panose="02020603050405020304" pitchFamily="18" charset="0"/>
                      </a:endParaRPr>
                    </a:p>
                  </a:txBody>
                  <a:tcPr marL="9525" marR="9525" marT="9525" marB="9525" anchor="ctr">
                    <a:solidFill>
                      <a:schemeClr val="bg1">
                        <a:lumMod val="65000"/>
                        <a:alpha val="20000"/>
                      </a:schemeClr>
                    </a:solidFill>
                  </a:tcPr>
                </a:tc>
                <a:extLst>
                  <a:ext uri="{0D108BD9-81ED-4DB2-BD59-A6C34878D82A}">
                    <a16:rowId xmlns:a16="http://schemas.microsoft.com/office/drawing/2014/main" val="4138805831"/>
                  </a:ext>
                </a:extLst>
              </a:tr>
            </a:tbl>
          </a:graphicData>
        </a:graphic>
      </p:graphicFrame>
    </p:spTree>
    <p:extLst>
      <p:ext uri="{BB962C8B-B14F-4D97-AF65-F5344CB8AC3E}">
        <p14:creationId xmlns:p14="http://schemas.microsoft.com/office/powerpoint/2010/main" val="14843401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30377-5B84-D1DA-2992-3AC69EEA307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E5454DF-C0E5-85D6-E4F1-D287365F5B54}"/>
              </a:ext>
            </a:extLst>
          </p:cNvPr>
          <p:cNvSpPr>
            <a:spLocks noGrp="1"/>
          </p:cNvSpPr>
          <p:nvPr>
            <p:ph type="title"/>
          </p:nvPr>
        </p:nvSpPr>
        <p:spPr>
          <a:xfrm>
            <a:off x="252000" y="959222"/>
            <a:ext cx="11628452" cy="646331"/>
          </a:xfrm>
        </p:spPr>
        <p:txBody>
          <a:bodyPr/>
          <a:lstStyle/>
          <a:p>
            <a:r>
              <a:rPr lang="en-GB" dirty="0"/>
              <a:t>Summary</a:t>
            </a:r>
          </a:p>
        </p:txBody>
      </p:sp>
      <p:sp>
        <p:nvSpPr>
          <p:cNvPr id="4" name="Content Placeholder 3">
            <a:extLst>
              <a:ext uri="{FF2B5EF4-FFF2-40B4-BE49-F238E27FC236}">
                <a16:creationId xmlns:a16="http://schemas.microsoft.com/office/drawing/2014/main" id="{14DD3086-0CDF-EC6B-4FFD-03F060BC8B3F}"/>
              </a:ext>
            </a:extLst>
          </p:cNvPr>
          <p:cNvSpPr>
            <a:spLocks noGrp="1"/>
          </p:cNvSpPr>
          <p:nvPr>
            <p:ph sz="quarter" idx="10"/>
          </p:nvPr>
        </p:nvSpPr>
        <p:spPr>
          <a:xfrm>
            <a:off x="360000" y="1800000"/>
            <a:ext cx="10893325" cy="4140000"/>
          </a:xfrm>
        </p:spPr>
        <p:txBody>
          <a:bodyPr/>
          <a:lstStyle/>
          <a:p>
            <a:pPr algn="l"/>
            <a:r>
              <a:rPr lang="en-GB" b="0" i="0" dirty="0">
                <a:effectLst/>
                <a:latin typeface="Arial"/>
                <a:cs typeface="Arial"/>
              </a:rPr>
              <a:t>You should be able to:</a:t>
            </a:r>
          </a:p>
          <a:p>
            <a:pPr marL="342900" indent="-342900" algn="l">
              <a:buClr>
                <a:schemeClr val="tx1"/>
              </a:buClr>
              <a:buFont typeface="Arial" panose="020B0604020202020204" pitchFamily="34" charset="0"/>
              <a:buChar char="•"/>
            </a:pPr>
            <a:r>
              <a:rPr lang="en-GB" b="1" dirty="0">
                <a:latin typeface="Arial"/>
                <a:ea typeface="ＭＳ Ｐゴシック"/>
                <a:cs typeface="Arial"/>
              </a:rPr>
              <a:t>Recall</a:t>
            </a:r>
            <a:r>
              <a:rPr lang="en-GB" dirty="0">
                <a:latin typeface="Arial"/>
                <a:ea typeface="ＭＳ Ｐゴシック"/>
                <a:cs typeface="Arial"/>
              </a:rPr>
              <a:t> different types of refrigeration systems.</a:t>
            </a:r>
          </a:p>
          <a:p>
            <a:pPr marL="342900" indent="-342900" algn="l">
              <a:spcAft>
                <a:spcPts val="1800"/>
              </a:spcAft>
              <a:buClr>
                <a:schemeClr val="tx1"/>
              </a:buClr>
              <a:buFont typeface="Arial" panose="020B0604020202020204" pitchFamily="34" charset="0"/>
              <a:buChar char="•"/>
            </a:pPr>
            <a:r>
              <a:rPr lang="en-GB" b="1" dirty="0">
                <a:latin typeface="Arial"/>
                <a:cs typeface="Arial"/>
              </a:rPr>
              <a:t>Explain</a:t>
            </a:r>
            <a:r>
              <a:rPr lang="en-GB" dirty="0">
                <a:latin typeface="Arial"/>
                <a:cs typeface="Arial"/>
              </a:rPr>
              <a:t> the running parameters of those systems.</a:t>
            </a:r>
          </a:p>
          <a:p>
            <a:pPr>
              <a:buClr>
                <a:schemeClr val="tx1"/>
              </a:buClr>
            </a:pPr>
            <a:r>
              <a:rPr lang="en-GB" dirty="0">
                <a:cs typeface="Arial"/>
              </a:rPr>
              <a:t>You might also be able to:</a:t>
            </a:r>
          </a:p>
          <a:p>
            <a:pPr marL="342900" indent="-342900" algn="l">
              <a:buClr>
                <a:schemeClr val="tx1"/>
              </a:buClr>
              <a:buFont typeface="Arial" panose="020B0604020202020204" pitchFamily="34" charset="0"/>
              <a:buChar char="•"/>
            </a:pPr>
            <a:r>
              <a:rPr lang="en-GB" b="1" i="0" dirty="0">
                <a:effectLst/>
                <a:latin typeface="Arial"/>
                <a:cs typeface="Arial"/>
              </a:rPr>
              <a:t>Ex</a:t>
            </a:r>
            <a:r>
              <a:rPr lang="en-GB" b="1" dirty="0">
                <a:latin typeface="Arial"/>
                <a:cs typeface="Arial"/>
              </a:rPr>
              <a:t>plain </a:t>
            </a:r>
            <a:r>
              <a:rPr lang="en-GB" dirty="0">
                <a:latin typeface="Arial"/>
                <a:cs typeface="Arial"/>
              </a:rPr>
              <a:t>optimising system parameters to ensure an efficient running system.</a:t>
            </a:r>
            <a:endParaRPr lang="en-GB" i="0" dirty="0">
              <a:effectLst/>
              <a:latin typeface="Arial"/>
              <a:cs typeface="Arial"/>
            </a:endParaRPr>
          </a:p>
          <a:p>
            <a:pPr marL="342900" indent="-342900" algn="l">
              <a:buClr>
                <a:schemeClr val="tx1"/>
              </a:buClr>
              <a:buFont typeface="Arial" panose="020B0604020202020204" pitchFamily="34" charset="0"/>
              <a:buChar char="•"/>
            </a:pPr>
            <a:r>
              <a:rPr lang="en-GB" b="1" dirty="0">
                <a:latin typeface="Arial"/>
                <a:ea typeface="ＭＳ Ｐゴシック"/>
                <a:cs typeface="Arial"/>
              </a:rPr>
              <a:t>Explain, select</a:t>
            </a:r>
            <a:r>
              <a:rPr lang="en-GB" dirty="0">
                <a:latin typeface="Arial"/>
                <a:ea typeface="ＭＳ Ｐゴシック"/>
                <a:cs typeface="Arial"/>
              </a:rPr>
              <a:t> </a:t>
            </a:r>
            <a:r>
              <a:rPr lang="en-GB" b="1" dirty="0">
                <a:latin typeface="Arial"/>
                <a:ea typeface="ＭＳ Ｐゴシック"/>
                <a:cs typeface="Arial"/>
              </a:rPr>
              <a:t>and</a:t>
            </a:r>
            <a:r>
              <a:rPr lang="en-GB" dirty="0">
                <a:latin typeface="Arial"/>
                <a:ea typeface="ＭＳ Ｐゴシック"/>
                <a:cs typeface="Arial"/>
              </a:rPr>
              <a:t> </a:t>
            </a:r>
            <a:r>
              <a:rPr lang="en-GB" b="1" dirty="0">
                <a:latin typeface="Arial"/>
                <a:ea typeface="ＭＳ Ｐゴシック"/>
                <a:cs typeface="Arial"/>
              </a:rPr>
              <a:t>justify </a:t>
            </a:r>
            <a:r>
              <a:rPr lang="en-GB" dirty="0">
                <a:latin typeface="Arial"/>
                <a:ea typeface="ＭＳ Ｐゴシック"/>
                <a:cs typeface="Arial"/>
              </a:rPr>
              <a:t>the types of systems and refrigerants based on the application required.</a:t>
            </a:r>
            <a:endParaRPr lang="en-GB" dirty="0">
              <a:ea typeface="ＭＳ Ｐゴシック"/>
            </a:endParaRPr>
          </a:p>
        </p:txBody>
      </p:sp>
    </p:spTree>
    <p:extLst>
      <p:ext uri="{BB962C8B-B14F-4D97-AF65-F5344CB8AC3E}">
        <p14:creationId xmlns:p14="http://schemas.microsoft.com/office/powerpoint/2010/main" val="29667810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390384" y="1274982"/>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BD824C18-4D4F-B760-B489-7069FF74A2ED}"/>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FC3DC-E98E-48A5-4AEF-66A491C0822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DFEC46-5968-5184-F0CB-B388A0D40731}"/>
              </a:ext>
            </a:extLst>
          </p:cNvPr>
          <p:cNvSpPr>
            <a:spLocks noGrp="1"/>
          </p:cNvSpPr>
          <p:nvPr>
            <p:ph type="title"/>
          </p:nvPr>
        </p:nvSpPr>
        <p:spPr>
          <a:xfrm>
            <a:off x="252000" y="959222"/>
            <a:ext cx="11628452" cy="646331"/>
          </a:xfrm>
        </p:spPr>
        <p:txBody>
          <a:bodyPr/>
          <a:lstStyle/>
          <a:p>
            <a:r>
              <a:rPr lang="en-US" dirty="0"/>
              <a:t>Chilled storage (3</a:t>
            </a:r>
            <a:r>
              <a:rPr lang="en-US" sz="3200" dirty="0">
                <a:latin typeface="Arial" panose="020B0604020202020204" pitchFamily="34" charset="0"/>
              </a:rPr>
              <a:t>º</a:t>
            </a:r>
            <a:r>
              <a:rPr lang="en-US" dirty="0">
                <a:latin typeface="Arial" panose="020B0604020202020204" pitchFamily="34" charset="0"/>
              </a:rPr>
              <a:t>C</a:t>
            </a:r>
            <a:r>
              <a:rPr lang="en-US" dirty="0"/>
              <a:t>)</a:t>
            </a:r>
            <a:endParaRPr lang="en-GB" dirty="0"/>
          </a:p>
        </p:txBody>
      </p:sp>
      <p:sp>
        <p:nvSpPr>
          <p:cNvPr id="6" name="Content Placeholder 5">
            <a:extLst>
              <a:ext uri="{FF2B5EF4-FFF2-40B4-BE49-F238E27FC236}">
                <a16:creationId xmlns:a16="http://schemas.microsoft.com/office/drawing/2014/main" id="{16E12380-3758-9C28-9D2E-CFF4ACB28F10}"/>
              </a:ext>
            </a:extLst>
          </p:cNvPr>
          <p:cNvSpPr>
            <a:spLocks noGrp="1"/>
          </p:cNvSpPr>
          <p:nvPr>
            <p:ph sz="quarter" idx="10"/>
          </p:nvPr>
        </p:nvSpPr>
        <p:spPr>
          <a:xfrm>
            <a:off x="360000" y="1800000"/>
            <a:ext cx="10663600" cy="4140000"/>
          </a:xfrm>
        </p:spPr>
        <p:txBody>
          <a:bodyPr/>
          <a:lstStyle/>
          <a:p>
            <a:r>
              <a:rPr lang="en-US" dirty="0"/>
              <a:t>Bacterial growth and enzymatic activity </a:t>
            </a:r>
            <a:r>
              <a:rPr lang="en-GB" dirty="0"/>
              <a:t>are enemies of food storage; they are processes that occur</a:t>
            </a:r>
            <a:r>
              <a:rPr lang="en-US" dirty="0"/>
              <a:t> as the product deteriorates naturally. </a:t>
            </a:r>
          </a:p>
          <a:p>
            <a:r>
              <a:rPr lang="en-US" dirty="0">
                <a:ea typeface="ＭＳ Ｐゴシック"/>
              </a:rPr>
              <a:t>The purpose of chilled storage for food products is to store the product above freezing, which may damage the cell structure of the product, but at a temperature that will slow bacterial growth and enzymatic activity, so not affecting the quality, texture, </a:t>
            </a:r>
            <a:r>
              <a:rPr lang="en-GB">
                <a:ea typeface="ＭＳ Ｐゴシック"/>
              </a:rPr>
              <a:t>colour</a:t>
            </a:r>
            <a:r>
              <a:rPr lang="en-US">
                <a:ea typeface="ＭＳ Ｐゴシック"/>
              </a:rPr>
              <a:t>, and </a:t>
            </a:r>
            <a:r>
              <a:rPr lang="en-GB">
                <a:ea typeface="ＭＳ Ｐゴシック"/>
              </a:rPr>
              <a:t>flavour</a:t>
            </a:r>
            <a:r>
              <a:rPr lang="en-US">
                <a:ea typeface="ＭＳ Ｐゴシック"/>
              </a:rPr>
              <a:t>.</a:t>
            </a:r>
            <a:endParaRPr lang="en-US" sz="1400" dirty="0">
              <a:ea typeface="ＭＳ Ｐゴシック"/>
            </a:endParaRPr>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428770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97542-CBDC-AF47-6AF0-26513E0DE6C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A48A507-427F-9C50-5C7E-0CD040E248F9}"/>
              </a:ext>
            </a:extLst>
          </p:cNvPr>
          <p:cNvSpPr>
            <a:spLocks noGrp="1"/>
          </p:cNvSpPr>
          <p:nvPr>
            <p:ph type="title"/>
          </p:nvPr>
        </p:nvSpPr>
        <p:spPr>
          <a:xfrm>
            <a:off x="252000" y="959222"/>
            <a:ext cx="11628452" cy="646331"/>
          </a:xfrm>
        </p:spPr>
        <p:txBody>
          <a:bodyPr/>
          <a:lstStyle/>
          <a:p>
            <a:r>
              <a:rPr lang="en-US" dirty="0"/>
              <a:t>Chilled storage (3</a:t>
            </a:r>
            <a:r>
              <a:rPr lang="en-US" sz="3200" dirty="0">
                <a:latin typeface="Arial" panose="020B0604020202020204" pitchFamily="34" charset="0"/>
              </a:rPr>
              <a:t>º</a:t>
            </a:r>
            <a:r>
              <a:rPr lang="en-US" dirty="0">
                <a:latin typeface="Arial" panose="020B0604020202020204" pitchFamily="34" charset="0"/>
              </a:rPr>
              <a:t>C</a:t>
            </a:r>
            <a:r>
              <a:rPr lang="en-US" dirty="0"/>
              <a:t>)</a:t>
            </a:r>
            <a:endParaRPr lang="en-GB" dirty="0"/>
          </a:p>
        </p:txBody>
      </p:sp>
      <p:sp>
        <p:nvSpPr>
          <p:cNvPr id="7" name="Content Placeholder 6">
            <a:extLst>
              <a:ext uri="{FF2B5EF4-FFF2-40B4-BE49-F238E27FC236}">
                <a16:creationId xmlns:a16="http://schemas.microsoft.com/office/drawing/2014/main" id="{B442273B-AE66-DC3C-8C0B-DD07998E0B90}"/>
              </a:ext>
            </a:extLst>
          </p:cNvPr>
          <p:cNvSpPr>
            <a:spLocks noGrp="1"/>
          </p:cNvSpPr>
          <p:nvPr>
            <p:ph sz="quarter" idx="10"/>
          </p:nvPr>
        </p:nvSpPr>
        <p:spPr>
          <a:xfrm>
            <a:off x="360000" y="1800000"/>
            <a:ext cx="4860586" cy="4140000"/>
          </a:xfrm>
        </p:spPr>
        <p:txBody>
          <a:bodyPr/>
          <a:lstStyle/>
          <a:p>
            <a:r>
              <a:rPr lang="en-GB" dirty="0"/>
              <a:t>Chilled storage is ideal for:</a:t>
            </a:r>
          </a:p>
          <a:p>
            <a:pPr marL="342900" indent="-342900">
              <a:buFont typeface="Arial" panose="020B0604020202020204" pitchFamily="34" charset="0"/>
              <a:buChar char="•"/>
            </a:pPr>
            <a:r>
              <a:rPr lang="en-GB" dirty="0"/>
              <a:t>Fresh meat and poultry</a:t>
            </a:r>
          </a:p>
          <a:p>
            <a:pPr marL="342900" indent="-342900">
              <a:buFont typeface="Arial" panose="020B0604020202020204" pitchFamily="34" charset="0"/>
              <a:buChar char="•"/>
            </a:pPr>
            <a:r>
              <a:rPr lang="en-GB" dirty="0"/>
              <a:t>Dairy products</a:t>
            </a:r>
          </a:p>
          <a:p>
            <a:pPr marL="342900" indent="-342900">
              <a:buFont typeface="Arial" panose="020B0604020202020204" pitchFamily="34" charset="0"/>
              <a:buChar char="•"/>
            </a:pPr>
            <a:r>
              <a:rPr lang="en-GB" dirty="0"/>
              <a:t>Prepared food</a:t>
            </a:r>
          </a:p>
          <a:p>
            <a:pPr marL="342900" indent="-342900">
              <a:buFont typeface="Arial" panose="020B0604020202020204" pitchFamily="34" charset="0"/>
              <a:buChar char="•"/>
            </a:pPr>
            <a:r>
              <a:rPr lang="en-GB">
                <a:ea typeface="ＭＳ Ｐゴシック"/>
              </a:rPr>
              <a:t>Ready-to-eat products</a:t>
            </a:r>
          </a:p>
        </p:txBody>
      </p:sp>
    </p:spTree>
    <p:extLst>
      <p:ext uri="{BB962C8B-B14F-4D97-AF65-F5344CB8AC3E}">
        <p14:creationId xmlns:p14="http://schemas.microsoft.com/office/powerpoint/2010/main" val="3673177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03D4A-1457-7F99-353E-D1FB45075AC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781206-9B3C-B93F-D4EF-C89ED1849882}"/>
              </a:ext>
            </a:extLst>
          </p:cNvPr>
          <p:cNvSpPr>
            <a:spLocks noGrp="1"/>
          </p:cNvSpPr>
          <p:nvPr>
            <p:ph type="title"/>
          </p:nvPr>
        </p:nvSpPr>
        <p:spPr>
          <a:xfrm>
            <a:off x="252000" y="990000"/>
            <a:ext cx="11628452" cy="584775"/>
          </a:xfrm>
        </p:spPr>
        <p:txBody>
          <a:bodyPr wrap="square" anchor="ctr">
            <a:normAutofit/>
          </a:bodyPr>
          <a:lstStyle/>
          <a:p>
            <a:pPr>
              <a:lnSpc>
                <a:spcPct val="90000"/>
              </a:lnSpc>
            </a:pPr>
            <a:r>
              <a:rPr lang="en-US" sz="3300" dirty="0"/>
              <a:t>Blast chilling (3ºC)</a:t>
            </a:r>
            <a:endParaRPr lang="en-GB" sz="3300" dirty="0"/>
          </a:p>
        </p:txBody>
      </p:sp>
      <p:graphicFrame>
        <p:nvGraphicFramePr>
          <p:cNvPr id="8" name="Content Placeholder 5">
            <a:extLst>
              <a:ext uri="{FF2B5EF4-FFF2-40B4-BE49-F238E27FC236}">
                <a16:creationId xmlns:a16="http://schemas.microsoft.com/office/drawing/2014/main" id="{64B3DEB7-488E-8026-0955-B1FF51F6C8FC}"/>
              </a:ext>
            </a:extLst>
          </p:cNvPr>
          <p:cNvGraphicFramePr>
            <a:graphicFrameLocks noGrp="1"/>
          </p:cNvGraphicFramePr>
          <p:nvPr>
            <p:ph sz="quarter" idx="10"/>
            <p:extLst>
              <p:ext uri="{D42A27DB-BD31-4B8C-83A1-F6EECF244321}">
                <p14:modId xmlns:p14="http://schemas.microsoft.com/office/powerpoint/2010/main" val="3823474644"/>
              </p:ext>
            </p:extLst>
          </p:nvPr>
        </p:nvGraphicFramePr>
        <p:xfrm>
          <a:off x="359171" y="1574775"/>
          <a:ext cx="11234951"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6400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459D9-C34F-4ACB-1095-AB0EC41F0E1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750B3AF-A1F8-2E05-5CB5-386C21ED0827}"/>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Blast chilling (3ºC)</a:t>
            </a:r>
            <a:endParaRPr lang="en-GB" dirty="0"/>
          </a:p>
        </p:txBody>
      </p:sp>
      <p:graphicFrame>
        <p:nvGraphicFramePr>
          <p:cNvPr id="8" name="Content Placeholder 5">
            <a:extLst>
              <a:ext uri="{FF2B5EF4-FFF2-40B4-BE49-F238E27FC236}">
                <a16:creationId xmlns:a16="http://schemas.microsoft.com/office/drawing/2014/main" id="{9E0DFC5A-2F5D-B925-78A0-2F54A6345C4E}"/>
              </a:ext>
            </a:extLst>
          </p:cNvPr>
          <p:cNvGraphicFramePr>
            <a:graphicFrameLocks noGrp="1"/>
          </p:cNvGraphicFramePr>
          <p:nvPr>
            <p:ph sz="quarter" idx="10"/>
            <p:extLst>
              <p:ext uri="{D42A27DB-BD31-4B8C-83A1-F6EECF244321}">
                <p14:modId xmlns:p14="http://schemas.microsoft.com/office/powerpoint/2010/main" val="2096096433"/>
              </p:ext>
            </p:extLst>
          </p:nvPr>
        </p:nvGraphicFramePr>
        <p:xfrm>
          <a:off x="406891" y="1800000"/>
          <a:ext cx="11011385"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143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AC638-686B-13FB-985D-6D44A1CD12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6B633EE-D5BD-DDA5-F9A2-2EFEE8E08B5E}"/>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US" dirty="0"/>
              <a:t>Blast chilling (3ºC) performance parameters</a:t>
            </a:r>
            <a:endParaRPr lang="en-GB" dirty="0"/>
          </a:p>
        </p:txBody>
      </p:sp>
      <p:graphicFrame>
        <p:nvGraphicFramePr>
          <p:cNvPr id="15" name="Content Placeholder 5">
            <a:extLst>
              <a:ext uri="{FF2B5EF4-FFF2-40B4-BE49-F238E27FC236}">
                <a16:creationId xmlns:a16="http://schemas.microsoft.com/office/drawing/2014/main" id="{FF805348-60D2-20F9-A6D5-A7AE23673778}"/>
              </a:ext>
            </a:extLst>
          </p:cNvPr>
          <p:cNvGraphicFramePr>
            <a:graphicFrameLocks noGrp="1"/>
          </p:cNvGraphicFramePr>
          <p:nvPr>
            <p:ph sz="quarter" idx="10"/>
            <p:extLst>
              <p:ext uri="{D42A27DB-BD31-4B8C-83A1-F6EECF244321}">
                <p14:modId xmlns:p14="http://schemas.microsoft.com/office/powerpoint/2010/main" val="2607763117"/>
              </p:ext>
            </p:extLst>
          </p:nvPr>
        </p:nvGraphicFramePr>
        <p:xfrm>
          <a:off x="688706" y="1850800"/>
          <a:ext cx="1080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87423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32205e32a907e2b901827440804e3f3">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c22a215f315dbc2c33a9704aefd3c278"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purl.org/dc/elements/1.1/"/>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7c04300a-231c-4281-9146-a98f6f4a7aff"/>
    <ds:schemaRef ds:uri="http://schemas.microsoft.com/office/2006/documentManagement/types"/>
    <ds:schemaRef ds:uri="01e15224-84b2-4570-bdea-a67bb94d0921"/>
    <ds:schemaRef ds:uri="http://purl.org/dc/dcmitype/"/>
    <ds:schemaRef ds:uri="http://purl.org/dc/terms/"/>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21FC216A-94C7-43DE-932F-095464AA42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7891</TotalTime>
  <Words>2698</Words>
  <Application>Microsoft Office PowerPoint</Application>
  <PresentationFormat>Custom</PresentationFormat>
  <Paragraphs>370</Paragraphs>
  <Slides>44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ＭＳ Ｐゴシック</vt:lpstr>
      <vt:lpstr>Aptos</vt:lpstr>
      <vt:lpstr>Arial</vt:lpstr>
      <vt:lpstr>inherit</vt:lpstr>
      <vt:lpstr>Lucida Grande</vt:lpstr>
      <vt:lpstr>1_Default Design</vt:lpstr>
      <vt:lpstr>PowerPoint Presentation</vt:lpstr>
      <vt:lpstr>Introduction</vt:lpstr>
      <vt:lpstr>Objectives</vt:lpstr>
      <vt:lpstr>Chilled storage (3ºC)</vt:lpstr>
      <vt:lpstr>Chilled storage (3ºC)</vt:lpstr>
      <vt:lpstr>Chilled storage (3ºC)</vt:lpstr>
      <vt:lpstr>Blast chilling (3ºC)</vt:lpstr>
      <vt:lpstr>Blast chilling (3ºC)</vt:lpstr>
      <vt:lpstr>Blast chilling (3ºC) performance parameters</vt:lpstr>
      <vt:lpstr>Refrigerant options</vt:lpstr>
      <vt:lpstr>Cold storage (-20ºC)</vt:lpstr>
      <vt:lpstr>Cold storage (-20ºC)</vt:lpstr>
      <vt:lpstr>Cold storage (-20ºC)</vt:lpstr>
      <vt:lpstr>Cold storage (-20ºC)</vt:lpstr>
      <vt:lpstr>Cold storage (-20ºC)</vt:lpstr>
      <vt:lpstr>Meat storage time limits based on product quality</vt:lpstr>
      <vt:lpstr>Cold storage (-20ºC) Performance Parameters:</vt:lpstr>
      <vt:lpstr>Refrigerant options</vt:lpstr>
      <vt:lpstr>Blast freezing (-40ºC)</vt:lpstr>
      <vt:lpstr>Blast freezing (-40ºC)</vt:lpstr>
      <vt:lpstr>Blast freezing (-40ºC)</vt:lpstr>
      <vt:lpstr>Blast freezing (-40ºC)</vt:lpstr>
      <vt:lpstr>Blast freezing (-40C) methods</vt:lpstr>
      <vt:lpstr>Air blast Individual quick-freezing (IQF) (-40ºC)</vt:lpstr>
      <vt:lpstr>Tunnel IQF (-40ºC)</vt:lpstr>
      <vt:lpstr>Spiral freezing (-40ºC)</vt:lpstr>
      <vt:lpstr>Fluidised bed freezing (-40ºC)</vt:lpstr>
      <vt:lpstr>Plate freezing (-40ºC)</vt:lpstr>
      <vt:lpstr>Brine freezing (-40ºC)</vt:lpstr>
      <vt:lpstr>Cryogenic freezing (-40ºC)</vt:lpstr>
      <vt:lpstr>PowerPoint Presentation</vt:lpstr>
      <vt:lpstr>Blast freezing (-40ºC) performance parameters</vt:lpstr>
      <vt:lpstr>Refrigerant options</vt:lpstr>
      <vt:lpstr>Liquid chillers</vt:lpstr>
      <vt:lpstr>PowerPoint Presentation</vt:lpstr>
      <vt:lpstr>Liquid chillers</vt:lpstr>
      <vt:lpstr>Liquid chillers</vt:lpstr>
      <vt:lpstr>Liquid chillers - advantages</vt:lpstr>
      <vt:lpstr>Liquid chillers - disadvantages</vt:lpstr>
      <vt:lpstr>Liquid chillers performance parameters</vt:lpstr>
      <vt:lpstr>Summary</vt:lpstr>
      <vt:lpstr>Summary of refrigeration systems and refrigerants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Williams, Sian</cp:lastModifiedBy>
  <cp:revision>32</cp:revision>
  <dcterms:created xsi:type="dcterms:W3CDTF">2025-04-15T10:44:23Z</dcterms:created>
  <dcterms:modified xsi:type="dcterms:W3CDTF">2026-03-27T08:12:11Z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