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6"/>
  </p:notesMasterIdLst>
  <p:handoutMasterIdLst>
    <p:handoutMasterId r:id="rId37"/>
  </p:handoutMasterIdLst>
  <p:sldIdLst>
    <p:sldId id="840" r:id="rId5"/>
    <p:sldId id="837" r:id="rId6"/>
    <p:sldId id="851" r:id="rId7"/>
    <p:sldId id="844" r:id="rId8"/>
    <p:sldId id="856" r:id="rId9"/>
    <p:sldId id="857" r:id="rId10"/>
    <p:sldId id="881" r:id="rId11"/>
    <p:sldId id="882" r:id="rId12"/>
    <p:sldId id="883" r:id="rId13"/>
    <p:sldId id="884" r:id="rId14"/>
    <p:sldId id="855" r:id="rId15"/>
    <p:sldId id="885" r:id="rId16"/>
    <p:sldId id="886" r:id="rId17"/>
    <p:sldId id="858" r:id="rId18"/>
    <p:sldId id="867" r:id="rId19"/>
    <p:sldId id="860" r:id="rId20"/>
    <p:sldId id="872" r:id="rId21"/>
    <p:sldId id="859" r:id="rId22"/>
    <p:sldId id="866" r:id="rId23"/>
    <p:sldId id="869" r:id="rId24"/>
    <p:sldId id="863" r:id="rId25"/>
    <p:sldId id="865" r:id="rId26"/>
    <p:sldId id="864" r:id="rId27"/>
    <p:sldId id="832" r:id="rId28"/>
    <p:sldId id="870" r:id="rId29"/>
    <p:sldId id="871" r:id="rId30"/>
    <p:sldId id="873" r:id="rId31"/>
    <p:sldId id="874" r:id="rId32"/>
    <p:sldId id="887" r:id="rId33"/>
    <p:sldId id="838" r:id="rId34"/>
    <p:sldId id="512" r:id="rId35"/>
  </p:sldIdLst>
  <p:sldSz cx="12239625" cy="6840538"/>
  <p:notesSz cx="6858000" cy="9144000"/>
  <p:custDataLst>
    <p:tags r:id="rId38"/>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EDDDA"/>
    <a:srgbClr val="FECFCC"/>
    <a:srgbClr val="FC4421"/>
    <a:srgbClr val="D9D9D9"/>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52" y="84"/>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presProps" Target="pres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gs" Target="tags/tag1.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undo redo custSel addSld delSld modSld">
      <pc:chgData name="Mark Thirlwell" userId="0eea46bc-1a08-4dae-8290-d9217da89020" providerId="ADAL" clId="{A74DFD5C-A00E-4D75-B54F-AE1372332AAE}" dt="2026-03-16T14:14:10.365" v="2068" actId="20577"/>
      <pc:docMkLst>
        <pc:docMk/>
      </pc:docMkLst>
      <pc:sldChg chg="addSp delSp modSp mod">
        <pc:chgData name="Mark Thirlwell" userId="0eea46bc-1a08-4dae-8290-d9217da89020" providerId="ADAL" clId="{A74DFD5C-A00E-4D75-B54F-AE1372332AAE}" dt="2026-03-12T09:17:40.176" v="1935" actId="207"/>
        <pc:sldMkLst>
          <pc:docMk/>
          <pc:sldMk cId="1530964065" sldId="832"/>
        </pc:sldMkLst>
        <pc:spChg chg="add mod">
          <ac:chgData name="Mark Thirlwell" userId="0eea46bc-1a08-4dae-8290-d9217da89020" providerId="ADAL" clId="{A74DFD5C-A00E-4D75-B54F-AE1372332AAE}" dt="2026-03-11T14:05:16.813" v="835" actId="20577"/>
          <ac:spMkLst>
            <pc:docMk/>
            <pc:sldMk cId="1530964065" sldId="832"/>
            <ac:spMk id="2" creationId="{D933A960-A1F3-A055-42F5-A5B1EBC120E8}"/>
          </ac:spMkLst>
        </pc:spChg>
        <pc:graphicFrameChg chg="mod modGraphic">
          <ac:chgData name="Mark Thirlwell" userId="0eea46bc-1a08-4dae-8290-d9217da89020" providerId="ADAL" clId="{A74DFD5C-A00E-4D75-B54F-AE1372332AAE}" dt="2026-03-12T09:17:40.176" v="1935" actId="207"/>
          <ac:graphicFrameMkLst>
            <pc:docMk/>
            <pc:sldMk cId="1530964065" sldId="832"/>
            <ac:graphicFrameMk id="7" creationId="{B610EFE9-97C7-2FF9-E43E-A262F175DA78}"/>
          </ac:graphicFrameMkLst>
        </pc:graphicFrameChg>
      </pc:sldChg>
      <pc:sldChg chg="modSp mod">
        <pc:chgData name="Mark Thirlwell" userId="0eea46bc-1a08-4dae-8290-d9217da89020" providerId="ADAL" clId="{A74DFD5C-A00E-4D75-B54F-AE1372332AAE}" dt="2026-03-16T14:09:17.370" v="2050" actId="948"/>
        <pc:sldMkLst>
          <pc:docMk/>
          <pc:sldMk cId="3661908118" sldId="837"/>
        </pc:sldMkLst>
        <pc:spChg chg="mod">
          <ac:chgData name="Mark Thirlwell" userId="0eea46bc-1a08-4dae-8290-d9217da89020" providerId="ADAL" clId="{A74DFD5C-A00E-4D75-B54F-AE1372332AAE}" dt="2026-03-11T13:36:11.630" v="8" actId="1076"/>
          <ac:spMkLst>
            <pc:docMk/>
            <pc:sldMk cId="3661908118" sldId="837"/>
            <ac:spMk id="3" creationId="{F0792BCA-8AB6-0FDF-AC08-CE636D202BE9}"/>
          </ac:spMkLst>
        </pc:spChg>
        <pc:spChg chg="mod">
          <ac:chgData name="Mark Thirlwell" userId="0eea46bc-1a08-4dae-8290-d9217da89020" providerId="ADAL" clId="{A74DFD5C-A00E-4D75-B54F-AE1372332AAE}" dt="2026-03-16T14:09:17.370" v="2050" actId="948"/>
          <ac:spMkLst>
            <pc:docMk/>
            <pc:sldMk cId="3661908118" sldId="837"/>
            <ac:spMk id="4" creationId="{BBFFC9DD-99F6-E5CA-5CF5-B1C6B4D6BBC1}"/>
          </ac:spMkLst>
        </pc:spChg>
      </pc:sldChg>
      <pc:sldChg chg="modSp mod">
        <pc:chgData name="Mark Thirlwell" userId="0eea46bc-1a08-4dae-8290-d9217da89020" providerId="ADAL" clId="{A74DFD5C-A00E-4D75-B54F-AE1372332AAE}" dt="2026-03-16T14:14:10.365" v="2068" actId="20577"/>
        <pc:sldMkLst>
          <pc:docMk/>
          <pc:sldMk cId="3014219946" sldId="838"/>
        </pc:sldMkLst>
        <pc:spChg chg="mod">
          <ac:chgData name="Mark Thirlwell" userId="0eea46bc-1a08-4dae-8290-d9217da89020" providerId="ADAL" clId="{A74DFD5C-A00E-4D75-B54F-AE1372332AAE}" dt="2026-03-11T13:37:53.185" v="502"/>
          <ac:spMkLst>
            <pc:docMk/>
            <pc:sldMk cId="3014219946" sldId="838"/>
            <ac:spMk id="3" creationId="{3A94B90A-30B6-56D1-21EB-457B88DBC0F3}"/>
          </ac:spMkLst>
        </pc:spChg>
        <pc:spChg chg="mod">
          <ac:chgData name="Mark Thirlwell" userId="0eea46bc-1a08-4dae-8290-d9217da89020" providerId="ADAL" clId="{A74DFD5C-A00E-4D75-B54F-AE1372332AAE}" dt="2026-03-16T14:14:10.365" v="2068" actId="20577"/>
          <ac:spMkLst>
            <pc:docMk/>
            <pc:sldMk cId="3014219946" sldId="838"/>
            <ac:spMk id="4" creationId="{93E98F04-331F-CCC4-AA81-C88F3473D389}"/>
          </ac:spMkLst>
        </pc:spChg>
      </pc:sldChg>
      <pc:sldChg chg="delSp modSp mod">
        <pc:chgData name="Mark Thirlwell" userId="0eea46bc-1a08-4dae-8290-d9217da89020" providerId="ADAL" clId="{A74DFD5C-A00E-4D75-B54F-AE1372332AAE}" dt="2026-03-11T13:35:57.409" v="7" actId="2711"/>
        <pc:sldMkLst>
          <pc:docMk/>
          <pc:sldMk cId="2808480706" sldId="840"/>
        </pc:sldMkLst>
        <pc:spChg chg="mod">
          <ac:chgData name="Mark Thirlwell" userId="0eea46bc-1a08-4dae-8290-d9217da89020" providerId="ADAL" clId="{A74DFD5C-A00E-4D75-B54F-AE1372332AAE}" dt="2026-03-11T13:35:57.409" v="7" actId="2711"/>
          <ac:spMkLst>
            <pc:docMk/>
            <pc:sldMk cId="2808480706" sldId="840"/>
            <ac:spMk id="4" creationId="{183CA12B-98D8-441B-A2DE-6FF2B2597824}"/>
          </ac:spMkLst>
        </pc:spChg>
      </pc:sldChg>
      <pc:sldChg chg="modSp mod">
        <pc:chgData name="Mark Thirlwell" userId="0eea46bc-1a08-4dae-8290-d9217da89020" providerId="ADAL" clId="{A74DFD5C-A00E-4D75-B54F-AE1372332AAE}" dt="2026-03-11T13:46:24.016" v="549" actId="20577"/>
        <pc:sldMkLst>
          <pc:docMk/>
          <pc:sldMk cId="859905571" sldId="844"/>
        </pc:sldMkLst>
        <pc:spChg chg="mod">
          <ac:chgData name="Mark Thirlwell" userId="0eea46bc-1a08-4dae-8290-d9217da89020" providerId="ADAL" clId="{A74DFD5C-A00E-4D75-B54F-AE1372332AAE}" dt="2026-03-11T13:46:24.016" v="549" actId="20577"/>
          <ac:spMkLst>
            <pc:docMk/>
            <pc:sldMk cId="859905571" sldId="844"/>
            <ac:spMk id="5" creationId="{977C994D-10BE-0914-16E5-B4836D05AFF2}"/>
          </ac:spMkLst>
        </pc:spChg>
        <pc:spChg chg="mod">
          <ac:chgData name="Mark Thirlwell" userId="0eea46bc-1a08-4dae-8290-d9217da89020" providerId="ADAL" clId="{A74DFD5C-A00E-4D75-B54F-AE1372332AAE}" dt="2026-03-11T13:46:08.192" v="545" actId="20577"/>
          <ac:spMkLst>
            <pc:docMk/>
            <pc:sldMk cId="859905571" sldId="844"/>
            <ac:spMk id="6" creationId="{63DEF0A9-7F3F-3D10-1348-19477BA25909}"/>
          </ac:spMkLst>
        </pc:spChg>
      </pc:sldChg>
      <pc:sldChg chg="modSp mod">
        <pc:chgData name="Mark Thirlwell" userId="0eea46bc-1a08-4dae-8290-d9217da89020" providerId="ADAL" clId="{A74DFD5C-A00E-4D75-B54F-AE1372332AAE}" dt="2026-03-11T16:28:01.234" v="1374" actId="20577"/>
        <pc:sldMkLst>
          <pc:docMk/>
          <pc:sldMk cId="106782914" sldId="851"/>
        </pc:sldMkLst>
        <pc:spChg chg="mod">
          <ac:chgData name="Mark Thirlwell" userId="0eea46bc-1a08-4dae-8290-d9217da89020" providerId="ADAL" clId="{A74DFD5C-A00E-4D75-B54F-AE1372332AAE}" dt="2026-03-11T13:36:21.038" v="23"/>
          <ac:spMkLst>
            <pc:docMk/>
            <pc:sldMk cId="106782914" sldId="851"/>
            <ac:spMk id="5" creationId="{AE7F3D5C-A08B-9F3A-44AF-9016BB2AA569}"/>
          </ac:spMkLst>
        </pc:spChg>
        <pc:spChg chg="mod">
          <ac:chgData name="Mark Thirlwell" userId="0eea46bc-1a08-4dae-8290-d9217da89020" providerId="ADAL" clId="{A74DFD5C-A00E-4D75-B54F-AE1372332AAE}" dt="2026-03-11T16:28:01.234" v="1374" actId="20577"/>
          <ac:spMkLst>
            <pc:docMk/>
            <pc:sldMk cId="106782914" sldId="851"/>
            <ac:spMk id="6" creationId="{28FCBED9-F25F-1BCF-FEF7-4DB19969451D}"/>
          </ac:spMkLst>
        </pc:spChg>
      </pc:sldChg>
      <pc:sldChg chg="modSp mod">
        <pc:chgData name="Mark Thirlwell" userId="0eea46bc-1a08-4dae-8290-d9217da89020" providerId="ADAL" clId="{A74DFD5C-A00E-4D75-B54F-AE1372332AAE}" dt="2026-03-11T17:24:19.117" v="1614" actId="20577"/>
        <pc:sldMkLst>
          <pc:docMk/>
          <pc:sldMk cId="3223596812" sldId="855"/>
        </pc:sldMkLst>
        <pc:spChg chg="mod">
          <ac:chgData name="Mark Thirlwell" userId="0eea46bc-1a08-4dae-8290-d9217da89020" providerId="ADAL" clId="{A74DFD5C-A00E-4D75-B54F-AE1372332AAE}" dt="2026-03-11T13:36:47.727" v="173"/>
          <ac:spMkLst>
            <pc:docMk/>
            <pc:sldMk cId="3223596812" sldId="855"/>
            <ac:spMk id="5" creationId="{33523EB5-59F5-DAB9-7D29-0929D5386437}"/>
          </ac:spMkLst>
        </pc:spChg>
        <pc:spChg chg="mod">
          <ac:chgData name="Mark Thirlwell" userId="0eea46bc-1a08-4dae-8290-d9217da89020" providerId="ADAL" clId="{A74DFD5C-A00E-4D75-B54F-AE1372332AAE}" dt="2026-03-11T17:24:19.117" v="1614" actId="20577"/>
          <ac:spMkLst>
            <pc:docMk/>
            <pc:sldMk cId="3223596812" sldId="855"/>
            <ac:spMk id="6" creationId="{AC674C4B-80C4-7461-220F-A2262201B881}"/>
          </ac:spMkLst>
        </pc:spChg>
      </pc:sldChg>
      <pc:sldChg chg="modSp mod">
        <pc:chgData name="Mark Thirlwell" userId="0eea46bc-1a08-4dae-8290-d9217da89020" providerId="ADAL" clId="{A74DFD5C-A00E-4D75-B54F-AE1372332AAE}" dt="2026-03-11T16:29:01.309" v="1376" actId="20577"/>
        <pc:sldMkLst>
          <pc:docMk/>
          <pc:sldMk cId="253553981" sldId="856"/>
        </pc:sldMkLst>
        <pc:spChg chg="mod">
          <ac:chgData name="Mark Thirlwell" userId="0eea46bc-1a08-4dae-8290-d9217da89020" providerId="ADAL" clId="{A74DFD5C-A00E-4D75-B54F-AE1372332AAE}" dt="2026-03-11T13:36:27.954" v="53"/>
          <ac:spMkLst>
            <pc:docMk/>
            <pc:sldMk cId="253553981" sldId="856"/>
            <ac:spMk id="5" creationId="{FB15DCC2-7899-FF87-E2F0-4049B1871965}"/>
          </ac:spMkLst>
        </pc:spChg>
        <pc:spChg chg="mod">
          <ac:chgData name="Mark Thirlwell" userId="0eea46bc-1a08-4dae-8290-d9217da89020" providerId="ADAL" clId="{A74DFD5C-A00E-4D75-B54F-AE1372332AAE}" dt="2026-03-11T16:29:01.309" v="1376" actId="20577"/>
          <ac:spMkLst>
            <pc:docMk/>
            <pc:sldMk cId="253553981" sldId="856"/>
            <ac:spMk id="6" creationId="{40A2901B-091B-B7CC-9908-5C96100029D1}"/>
          </ac:spMkLst>
        </pc:spChg>
      </pc:sldChg>
      <pc:sldChg chg="addSp delSp modSp mod">
        <pc:chgData name="Mark Thirlwell" userId="0eea46bc-1a08-4dae-8290-d9217da89020" providerId="ADAL" clId="{A74DFD5C-A00E-4D75-B54F-AE1372332AAE}" dt="2026-03-12T09:30:12.089" v="2036" actId="12100"/>
        <pc:sldMkLst>
          <pc:docMk/>
          <pc:sldMk cId="1422290936" sldId="857"/>
        </pc:sldMkLst>
        <pc:spChg chg="add mod">
          <ac:chgData name="Mark Thirlwell" userId="0eea46bc-1a08-4dae-8290-d9217da89020" providerId="ADAL" clId="{A74DFD5C-A00E-4D75-B54F-AE1372332AAE}" dt="2026-03-11T13:49:10.432" v="647"/>
          <ac:spMkLst>
            <pc:docMk/>
            <pc:sldMk cId="1422290936" sldId="857"/>
            <ac:spMk id="4" creationId="{04DC6894-92BF-F419-B08C-ED68D90694EB}"/>
          </ac:spMkLst>
        </pc:spChg>
        <pc:graphicFrameChg chg="mod modGraphic">
          <ac:chgData name="Mark Thirlwell" userId="0eea46bc-1a08-4dae-8290-d9217da89020" providerId="ADAL" clId="{A74DFD5C-A00E-4D75-B54F-AE1372332AAE}" dt="2026-03-12T09:30:12.089" v="2036" actId="12100"/>
          <ac:graphicFrameMkLst>
            <pc:docMk/>
            <pc:sldMk cId="1422290936" sldId="857"/>
            <ac:graphicFrameMk id="8" creationId="{8711DFC0-E421-AC36-662C-B3EAFCE00DEB}"/>
          </ac:graphicFrameMkLst>
        </pc:graphicFrameChg>
      </pc:sldChg>
      <pc:sldChg chg="modSp mod">
        <pc:chgData name="Mark Thirlwell" userId="0eea46bc-1a08-4dae-8290-d9217da89020" providerId="ADAL" clId="{A74DFD5C-A00E-4D75-B54F-AE1372332AAE}" dt="2026-03-11T17:06:45.234" v="1395" actId="20577"/>
        <pc:sldMkLst>
          <pc:docMk/>
          <pc:sldMk cId="1614288846" sldId="858"/>
        </pc:sldMkLst>
        <pc:spChg chg="mod">
          <ac:chgData name="Mark Thirlwell" userId="0eea46bc-1a08-4dae-8290-d9217da89020" providerId="ADAL" clId="{A74DFD5C-A00E-4D75-B54F-AE1372332AAE}" dt="2026-03-11T13:51:40.317" v="716" actId="20577"/>
          <ac:spMkLst>
            <pc:docMk/>
            <pc:sldMk cId="1614288846" sldId="858"/>
            <ac:spMk id="5" creationId="{474DB1BC-A0DF-B63A-9B81-D9114E801832}"/>
          </ac:spMkLst>
        </pc:spChg>
        <pc:spChg chg="mod">
          <ac:chgData name="Mark Thirlwell" userId="0eea46bc-1a08-4dae-8290-d9217da89020" providerId="ADAL" clId="{A74DFD5C-A00E-4D75-B54F-AE1372332AAE}" dt="2026-03-11T17:06:45.234" v="1395" actId="20577"/>
          <ac:spMkLst>
            <pc:docMk/>
            <pc:sldMk cId="1614288846" sldId="858"/>
            <ac:spMk id="6" creationId="{4FAD842A-CB34-D4D4-EBE5-4706B1B0D997}"/>
          </ac:spMkLst>
        </pc:spChg>
      </pc:sldChg>
      <pc:sldChg chg="modSp mod">
        <pc:chgData name="Mark Thirlwell" userId="0eea46bc-1a08-4dae-8290-d9217da89020" providerId="ADAL" clId="{A74DFD5C-A00E-4D75-B54F-AE1372332AAE}" dt="2026-03-12T10:08:14.443" v="2039" actId="20577"/>
        <pc:sldMkLst>
          <pc:docMk/>
          <pc:sldMk cId="2884601071" sldId="859"/>
        </pc:sldMkLst>
        <pc:spChg chg="mod">
          <ac:chgData name="Mark Thirlwell" userId="0eea46bc-1a08-4dae-8290-d9217da89020" providerId="ADAL" clId="{A74DFD5C-A00E-4D75-B54F-AE1372332AAE}" dt="2026-03-11T13:37:12.390" v="278"/>
          <ac:spMkLst>
            <pc:docMk/>
            <pc:sldMk cId="2884601071" sldId="859"/>
            <ac:spMk id="5" creationId="{00B6CEA6-5AE2-FD8B-C7CA-AF4FCA7A09E8}"/>
          </ac:spMkLst>
        </pc:spChg>
        <pc:spChg chg="mod">
          <ac:chgData name="Mark Thirlwell" userId="0eea46bc-1a08-4dae-8290-d9217da89020" providerId="ADAL" clId="{A74DFD5C-A00E-4D75-B54F-AE1372332AAE}" dt="2026-03-12T10:08:14.443" v="2039" actId="20577"/>
          <ac:spMkLst>
            <pc:docMk/>
            <pc:sldMk cId="2884601071" sldId="859"/>
            <ac:spMk id="6" creationId="{4CE016D9-D04D-67C3-A48A-782E91EA06E3}"/>
          </ac:spMkLst>
        </pc:spChg>
      </pc:sldChg>
      <pc:sldChg chg="modSp mod">
        <pc:chgData name="Mark Thirlwell" userId="0eea46bc-1a08-4dae-8290-d9217da89020" providerId="ADAL" clId="{A74DFD5C-A00E-4D75-B54F-AE1372332AAE}" dt="2026-03-11T17:08:09.494" v="1415" actId="20577"/>
        <pc:sldMkLst>
          <pc:docMk/>
          <pc:sldMk cId="217159297" sldId="860"/>
        </pc:sldMkLst>
        <pc:spChg chg="mod">
          <ac:chgData name="Mark Thirlwell" userId="0eea46bc-1a08-4dae-8290-d9217da89020" providerId="ADAL" clId="{A74DFD5C-A00E-4D75-B54F-AE1372332AAE}" dt="2026-03-11T13:37:04.495" v="248"/>
          <ac:spMkLst>
            <pc:docMk/>
            <pc:sldMk cId="217159297" sldId="860"/>
            <ac:spMk id="5" creationId="{7187FB94-7B84-3FA1-5786-B79CACC38B2B}"/>
          </ac:spMkLst>
        </pc:spChg>
        <pc:spChg chg="mod">
          <ac:chgData name="Mark Thirlwell" userId="0eea46bc-1a08-4dae-8290-d9217da89020" providerId="ADAL" clId="{A74DFD5C-A00E-4D75-B54F-AE1372332AAE}" dt="2026-03-11T17:08:09.494" v="1415" actId="20577"/>
          <ac:spMkLst>
            <pc:docMk/>
            <pc:sldMk cId="217159297" sldId="860"/>
            <ac:spMk id="6" creationId="{D0CBA486-70E0-3213-3EBF-048EF2D01C73}"/>
          </ac:spMkLst>
        </pc:spChg>
      </pc:sldChg>
      <pc:sldChg chg="addSp delSp modSp mod">
        <pc:chgData name="Mark Thirlwell" userId="0eea46bc-1a08-4dae-8290-d9217da89020" providerId="ADAL" clId="{A74DFD5C-A00E-4D75-B54F-AE1372332AAE}" dt="2026-03-12T10:07:51.309" v="2038" actId="1076"/>
        <pc:sldMkLst>
          <pc:docMk/>
          <pc:sldMk cId="3820346160" sldId="863"/>
        </pc:sldMkLst>
        <pc:spChg chg="add del mod">
          <ac:chgData name="Mark Thirlwell" userId="0eea46bc-1a08-4dae-8290-d9217da89020" providerId="ADAL" clId="{A74DFD5C-A00E-4D75-B54F-AE1372332AAE}" dt="2026-03-11T13:54:57.878" v="781" actId="478"/>
          <ac:spMkLst>
            <pc:docMk/>
            <pc:sldMk cId="3820346160" sldId="863"/>
            <ac:spMk id="4" creationId="{5A3C2CED-AD86-8628-3F05-1CE3C1BF1E13}"/>
          </ac:spMkLst>
        </pc:spChg>
        <pc:graphicFrameChg chg="mod">
          <ac:chgData name="Mark Thirlwell" userId="0eea46bc-1a08-4dae-8290-d9217da89020" providerId="ADAL" clId="{A74DFD5C-A00E-4D75-B54F-AE1372332AAE}" dt="2026-03-12T10:07:51.309" v="2038" actId="1076"/>
          <ac:graphicFrameMkLst>
            <pc:docMk/>
            <pc:sldMk cId="3820346160" sldId="863"/>
            <ac:graphicFrameMk id="8" creationId="{42719904-AE49-8D31-DC14-FB54BE339FFE}"/>
          </ac:graphicFrameMkLst>
        </pc:graphicFrameChg>
      </pc:sldChg>
      <pc:sldChg chg="addSp delSp modSp mod">
        <pc:chgData name="Mark Thirlwell" userId="0eea46bc-1a08-4dae-8290-d9217da89020" providerId="ADAL" clId="{A74DFD5C-A00E-4D75-B54F-AE1372332AAE}" dt="2026-03-16T14:12:35.834" v="2060" actId="20577"/>
        <pc:sldMkLst>
          <pc:docMk/>
          <pc:sldMk cId="204594934" sldId="864"/>
        </pc:sldMkLst>
        <pc:spChg chg="add mod">
          <ac:chgData name="Mark Thirlwell" userId="0eea46bc-1a08-4dae-8290-d9217da89020" providerId="ADAL" clId="{A74DFD5C-A00E-4D75-B54F-AE1372332AAE}" dt="2026-03-12T09:15:55.409" v="1882" actId="1076"/>
          <ac:spMkLst>
            <pc:docMk/>
            <pc:sldMk cId="204594934" sldId="864"/>
            <ac:spMk id="2" creationId="{A5D471E5-F1CD-CA13-EB0A-0E68834D375F}"/>
          </ac:spMkLst>
        </pc:spChg>
        <pc:graphicFrameChg chg="mod modGraphic">
          <ac:chgData name="Mark Thirlwell" userId="0eea46bc-1a08-4dae-8290-d9217da89020" providerId="ADAL" clId="{A74DFD5C-A00E-4D75-B54F-AE1372332AAE}" dt="2026-03-16T14:12:35.834" v="2060" actId="20577"/>
          <ac:graphicFrameMkLst>
            <pc:docMk/>
            <pc:sldMk cId="204594934" sldId="864"/>
            <ac:graphicFrameMk id="9" creationId="{E22D27E0-0B64-CFCF-576A-94A14B47DFE0}"/>
          </ac:graphicFrameMkLst>
        </pc:graphicFrameChg>
      </pc:sldChg>
      <pc:sldChg chg="modSp mod">
        <pc:chgData name="Mark Thirlwell" userId="0eea46bc-1a08-4dae-8290-d9217da89020" providerId="ADAL" clId="{A74DFD5C-A00E-4D75-B54F-AE1372332AAE}" dt="2026-03-12T09:14:48.644" v="1869" actId="12269"/>
        <pc:sldMkLst>
          <pc:docMk/>
          <pc:sldMk cId="2086008211" sldId="865"/>
        </pc:sldMkLst>
        <pc:spChg chg="mod">
          <ac:chgData name="Mark Thirlwell" userId="0eea46bc-1a08-4dae-8290-d9217da89020" providerId="ADAL" clId="{A74DFD5C-A00E-4D75-B54F-AE1372332AAE}" dt="2026-03-11T13:55:25.605" v="786" actId="3064"/>
          <ac:spMkLst>
            <pc:docMk/>
            <pc:sldMk cId="2086008211" sldId="865"/>
            <ac:spMk id="5" creationId="{B5565642-AD83-EFCE-83C9-CE107F89EEDE}"/>
          </ac:spMkLst>
        </pc:spChg>
        <pc:graphicFrameChg chg="mod">
          <ac:chgData name="Mark Thirlwell" userId="0eea46bc-1a08-4dae-8290-d9217da89020" providerId="ADAL" clId="{A74DFD5C-A00E-4D75-B54F-AE1372332AAE}" dt="2026-03-12T09:14:48.644" v="1869" actId="12269"/>
          <ac:graphicFrameMkLst>
            <pc:docMk/>
            <pc:sldMk cId="2086008211" sldId="865"/>
            <ac:graphicFrameMk id="8" creationId="{ED6D8F55-EB10-0F2A-8D2A-9D51ACD0FA64}"/>
          </ac:graphicFrameMkLst>
        </pc:graphicFrameChg>
      </pc:sldChg>
      <pc:sldChg chg="modSp mod">
        <pc:chgData name="Mark Thirlwell" userId="0eea46bc-1a08-4dae-8290-d9217da89020" providerId="ADAL" clId="{A74DFD5C-A00E-4D75-B54F-AE1372332AAE}" dt="2026-03-12T09:11:58.093" v="1866"/>
        <pc:sldMkLst>
          <pc:docMk/>
          <pc:sldMk cId="4094184620" sldId="866"/>
        </pc:sldMkLst>
        <pc:spChg chg="mod">
          <ac:chgData name="Mark Thirlwell" userId="0eea46bc-1a08-4dae-8290-d9217da89020" providerId="ADAL" clId="{A74DFD5C-A00E-4D75-B54F-AE1372332AAE}" dt="2026-03-11T13:52:56.743" v="730" actId="20577"/>
          <ac:spMkLst>
            <pc:docMk/>
            <pc:sldMk cId="4094184620" sldId="866"/>
            <ac:spMk id="5" creationId="{C44D3C64-2024-7103-A451-E3EF7B2983DA}"/>
          </ac:spMkLst>
        </pc:spChg>
        <pc:graphicFrameChg chg="mod modGraphic">
          <ac:chgData name="Mark Thirlwell" userId="0eea46bc-1a08-4dae-8290-d9217da89020" providerId="ADAL" clId="{A74DFD5C-A00E-4D75-B54F-AE1372332AAE}" dt="2026-03-12T09:11:58.093" v="1866"/>
          <ac:graphicFrameMkLst>
            <pc:docMk/>
            <pc:sldMk cId="4094184620" sldId="866"/>
            <ac:graphicFrameMk id="2" creationId="{AB2F0628-876C-831E-3A6F-548C98E170AE}"/>
          </ac:graphicFrameMkLst>
        </pc:graphicFrameChg>
      </pc:sldChg>
      <pc:sldChg chg="addSp delSp modSp mod">
        <pc:chgData name="Mark Thirlwell" userId="0eea46bc-1a08-4dae-8290-d9217da89020" providerId="ADAL" clId="{A74DFD5C-A00E-4D75-B54F-AE1372332AAE}" dt="2026-03-11T14:12:41.849" v="1094" actId="207"/>
        <pc:sldMkLst>
          <pc:docMk/>
          <pc:sldMk cId="2255899263" sldId="867"/>
        </pc:sldMkLst>
        <pc:spChg chg="add mod">
          <ac:chgData name="Mark Thirlwell" userId="0eea46bc-1a08-4dae-8290-d9217da89020" providerId="ADAL" clId="{A74DFD5C-A00E-4D75-B54F-AE1372332AAE}" dt="2026-03-11T13:52:14.022" v="720"/>
          <ac:spMkLst>
            <pc:docMk/>
            <pc:sldMk cId="2255899263" sldId="867"/>
            <ac:spMk id="4" creationId="{387166C6-D9CB-93FA-0434-B0D3596B6662}"/>
          </ac:spMkLst>
        </pc:spChg>
        <pc:graphicFrameChg chg="mod">
          <ac:chgData name="Mark Thirlwell" userId="0eea46bc-1a08-4dae-8290-d9217da89020" providerId="ADAL" clId="{A74DFD5C-A00E-4D75-B54F-AE1372332AAE}" dt="2026-03-11T14:12:41.849" v="1094" actId="207"/>
          <ac:graphicFrameMkLst>
            <pc:docMk/>
            <pc:sldMk cId="2255899263" sldId="867"/>
            <ac:graphicFrameMk id="8" creationId="{460B5AF7-B492-D83D-1125-EAC381DFB257}"/>
          </ac:graphicFrameMkLst>
        </pc:graphicFrameChg>
      </pc:sldChg>
      <pc:sldChg chg="delSp modSp mod">
        <pc:chgData name="Mark Thirlwell" userId="0eea46bc-1a08-4dae-8290-d9217da89020" providerId="ADAL" clId="{A74DFD5C-A00E-4D75-B54F-AE1372332AAE}" dt="2026-03-11T16:22:09.836" v="1365" actId="20577"/>
        <pc:sldMkLst>
          <pc:docMk/>
          <pc:sldMk cId="1760000217" sldId="869"/>
        </pc:sldMkLst>
        <pc:spChg chg="mod">
          <ac:chgData name="Mark Thirlwell" userId="0eea46bc-1a08-4dae-8290-d9217da89020" providerId="ADAL" clId="{A74DFD5C-A00E-4D75-B54F-AE1372332AAE}" dt="2026-03-11T16:22:09.836" v="1365" actId="20577"/>
          <ac:spMkLst>
            <pc:docMk/>
            <pc:sldMk cId="1760000217" sldId="869"/>
            <ac:spMk id="17" creationId="{4840B7A3-A053-E7E7-EC14-919574D1E6E3}"/>
          </ac:spMkLst>
        </pc:spChg>
      </pc:sldChg>
      <pc:sldChg chg="addSp delSp modSp mod">
        <pc:chgData name="Mark Thirlwell" userId="0eea46bc-1a08-4dae-8290-d9217da89020" providerId="ADAL" clId="{A74DFD5C-A00E-4D75-B54F-AE1372332AAE}" dt="2026-03-16T14:12:51.890" v="2061" actId="20577"/>
        <pc:sldMkLst>
          <pc:docMk/>
          <pc:sldMk cId="2430915436" sldId="870"/>
        </pc:sldMkLst>
        <pc:spChg chg="add mod">
          <ac:chgData name="Mark Thirlwell" userId="0eea46bc-1a08-4dae-8290-d9217da89020" providerId="ADAL" clId="{A74DFD5C-A00E-4D75-B54F-AE1372332AAE}" dt="2026-03-11T14:05:44.847" v="858" actId="20577"/>
          <ac:spMkLst>
            <pc:docMk/>
            <pc:sldMk cId="2430915436" sldId="870"/>
            <ac:spMk id="2" creationId="{B4A6EE94-2754-B293-9593-A3DD1F580328}"/>
          </ac:spMkLst>
        </pc:spChg>
        <pc:graphicFrameChg chg="mod modGraphic">
          <ac:chgData name="Mark Thirlwell" userId="0eea46bc-1a08-4dae-8290-d9217da89020" providerId="ADAL" clId="{A74DFD5C-A00E-4D75-B54F-AE1372332AAE}" dt="2026-03-16T14:12:51.890" v="2061" actId="20577"/>
          <ac:graphicFrameMkLst>
            <pc:docMk/>
            <pc:sldMk cId="2430915436" sldId="870"/>
            <ac:graphicFrameMk id="8" creationId="{D051E657-4198-5A1E-8038-713EA31FEC43}"/>
          </ac:graphicFrameMkLst>
        </pc:graphicFrameChg>
      </pc:sldChg>
      <pc:sldChg chg="addSp delSp modSp mod">
        <pc:chgData name="Mark Thirlwell" userId="0eea46bc-1a08-4dae-8290-d9217da89020" providerId="ADAL" clId="{A74DFD5C-A00E-4D75-B54F-AE1372332AAE}" dt="2026-03-16T14:13:10.839" v="2062" actId="12100"/>
        <pc:sldMkLst>
          <pc:docMk/>
          <pc:sldMk cId="1448124392" sldId="871"/>
        </pc:sldMkLst>
        <pc:spChg chg="add mod">
          <ac:chgData name="Mark Thirlwell" userId="0eea46bc-1a08-4dae-8290-d9217da89020" providerId="ADAL" clId="{A74DFD5C-A00E-4D75-B54F-AE1372332AAE}" dt="2026-03-11T14:06:23.248" v="874" actId="20577"/>
          <ac:spMkLst>
            <pc:docMk/>
            <pc:sldMk cId="1448124392" sldId="871"/>
            <ac:spMk id="2" creationId="{611593B8-BCA6-84A2-0A07-803A14A74923}"/>
          </ac:spMkLst>
        </pc:spChg>
        <pc:graphicFrameChg chg="mod modGraphic">
          <ac:chgData name="Mark Thirlwell" userId="0eea46bc-1a08-4dae-8290-d9217da89020" providerId="ADAL" clId="{A74DFD5C-A00E-4D75-B54F-AE1372332AAE}" dt="2026-03-16T14:13:10.839" v="2062" actId="12100"/>
          <ac:graphicFrameMkLst>
            <pc:docMk/>
            <pc:sldMk cId="1448124392" sldId="871"/>
            <ac:graphicFrameMk id="8" creationId="{F7FD3FA4-0D36-9A00-E42C-188C985573FB}"/>
          </ac:graphicFrameMkLst>
        </pc:graphicFrameChg>
      </pc:sldChg>
      <pc:sldChg chg="addSp delSp modSp mod">
        <pc:chgData name="Mark Thirlwell" userId="0eea46bc-1a08-4dae-8290-d9217da89020" providerId="ADAL" clId="{A74DFD5C-A00E-4D75-B54F-AE1372332AAE}" dt="2026-03-16T14:11:51.769" v="2054" actId="20577"/>
        <pc:sldMkLst>
          <pc:docMk/>
          <pc:sldMk cId="3120852917" sldId="872"/>
        </pc:sldMkLst>
        <pc:spChg chg="add mod">
          <ac:chgData name="Mark Thirlwell" userId="0eea46bc-1a08-4dae-8290-d9217da89020" providerId="ADAL" clId="{A74DFD5C-A00E-4D75-B54F-AE1372332AAE}" dt="2026-03-11T16:20:51.408" v="1362"/>
          <ac:spMkLst>
            <pc:docMk/>
            <pc:sldMk cId="3120852917" sldId="872"/>
            <ac:spMk id="2" creationId="{9751DB8E-879C-CE46-D09D-E007D75ED04E}"/>
          </ac:spMkLst>
        </pc:spChg>
        <pc:graphicFrameChg chg="mod modGraphic">
          <ac:chgData name="Mark Thirlwell" userId="0eea46bc-1a08-4dae-8290-d9217da89020" providerId="ADAL" clId="{A74DFD5C-A00E-4D75-B54F-AE1372332AAE}" dt="2026-03-16T14:11:51.769" v="2054" actId="20577"/>
          <ac:graphicFrameMkLst>
            <pc:docMk/>
            <pc:sldMk cId="3120852917" sldId="872"/>
            <ac:graphicFrameMk id="14" creationId="{6292B8EB-5F44-1610-A794-B94946FF61CA}"/>
          </ac:graphicFrameMkLst>
        </pc:graphicFrameChg>
      </pc:sldChg>
      <pc:sldChg chg="modSp mod">
        <pc:chgData name="Mark Thirlwell" userId="0eea46bc-1a08-4dae-8290-d9217da89020" providerId="ADAL" clId="{A74DFD5C-A00E-4D75-B54F-AE1372332AAE}" dt="2026-03-12T09:27:27.442" v="2015" actId="20577"/>
        <pc:sldMkLst>
          <pc:docMk/>
          <pc:sldMk cId="454371166" sldId="873"/>
        </pc:sldMkLst>
        <pc:spChg chg="mod">
          <ac:chgData name="Mark Thirlwell" userId="0eea46bc-1a08-4dae-8290-d9217da89020" providerId="ADAL" clId="{A74DFD5C-A00E-4D75-B54F-AE1372332AAE}" dt="2026-03-11T14:06:46.600" v="886" actId="20577"/>
          <ac:spMkLst>
            <pc:docMk/>
            <pc:sldMk cId="454371166" sldId="873"/>
            <ac:spMk id="5" creationId="{F4167885-1905-E51B-D177-536A0C6BB241}"/>
          </ac:spMkLst>
        </pc:spChg>
        <pc:spChg chg="mod">
          <ac:chgData name="Mark Thirlwell" userId="0eea46bc-1a08-4dae-8290-d9217da89020" providerId="ADAL" clId="{A74DFD5C-A00E-4D75-B54F-AE1372332AAE}" dt="2026-03-12T09:27:27.442" v="2015" actId="20577"/>
          <ac:spMkLst>
            <pc:docMk/>
            <pc:sldMk cId="454371166" sldId="873"/>
            <ac:spMk id="6" creationId="{D27DBE7A-30C6-46B8-B713-8A98721CD53E}"/>
          </ac:spMkLst>
        </pc:spChg>
      </pc:sldChg>
      <pc:sldChg chg="addSp delSp modSp mod">
        <pc:chgData name="Mark Thirlwell" userId="0eea46bc-1a08-4dae-8290-d9217da89020" providerId="ADAL" clId="{A74DFD5C-A00E-4D75-B54F-AE1372332AAE}" dt="2026-03-16T14:13:24.930" v="2063" actId="12100"/>
        <pc:sldMkLst>
          <pc:docMk/>
          <pc:sldMk cId="1956721940" sldId="874"/>
        </pc:sldMkLst>
        <pc:spChg chg="mod">
          <ac:chgData name="Mark Thirlwell" userId="0eea46bc-1a08-4dae-8290-d9217da89020" providerId="ADAL" clId="{A74DFD5C-A00E-4D75-B54F-AE1372332AAE}" dt="2026-03-12T09:26:15.993" v="1996" actId="1076"/>
          <ac:spMkLst>
            <pc:docMk/>
            <pc:sldMk cId="1956721940" sldId="874"/>
            <ac:spMk id="2" creationId="{CED94859-1B91-47ED-C1DA-7EDA4D49CF59}"/>
          </ac:spMkLst>
        </pc:spChg>
        <pc:spChg chg="mod">
          <ac:chgData name="Mark Thirlwell" userId="0eea46bc-1a08-4dae-8290-d9217da89020" providerId="ADAL" clId="{A74DFD5C-A00E-4D75-B54F-AE1372332AAE}" dt="2026-03-12T09:26:41.493" v="2014" actId="1037"/>
          <ac:spMkLst>
            <pc:docMk/>
            <pc:sldMk cId="1956721940" sldId="874"/>
            <ac:spMk id="3" creationId="{79DCCDE4-C464-255D-32E5-05D8503CABC0}"/>
          </ac:spMkLst>
        </pc:spChg>
        <pc:spChg chg="mod">
          <ac:chgData name="Mark Thirlwell" userId="0eea46bc-1a08-4dae-8290-d9217da89020" providerId="ADAL" clId="{A74DFD5C-A00E-4D75-B54F-AE1372332AAE}" dt="2026-03-12T09:26:39.445" v="2013" actId="1076"/>
          <ac:spMkLst>
            <pc:docMk/>
            <pc:sldMk cId="1956721940" sldId="874"/>
            <ac:spMk id="4" creationId="{5FE85AA0-544F-87F9-A82D-F402FF94D669}"/>
          </ac:spMkLst>
        </pc:spChg>
        <pc:spChg chg="add del mod">
          <ac:chgData name="Mark Thirlwell" userId="0eea46bc-1a08-4dae-8290-d9217da89020" providerId="ADAL" clId="{A74DFD5C-A00E-4D75-B54F-AE1372332AAE}" dt="2026-03-11T14:08:03.116" v="916" actId="478"/>
          <ac:spMkLst>
            <pc:docMk/>
            <pc:sldMk cId="1956721940" sldId="874"/>
            <ac:spMk id="6" creationId="{F62CBC41-2267-3054-D962-C95A52FB62BE}"/>
          </ac:spMkLst>
        </pc:spChg>
        <pc:spChg chg="mod">
          <ac:chgData name="Mark Thirlwell" userId="0eea46bc-1a08-4dae-8290-d9217da89020" providerId="ADAL" clId="{A74DFD5C-A00E-4D75-B54F-AE1372332AAE}" dt="2026-03-12T09:26:35.509" v="2011" actId="1036"/>
          <ac:spMkLst>
            <pc:docMk/>
            <pc:sldMk cId="1956721940" sldId="874"/>
            <ac:spMk id="7" creationId="{7168AF26-16E4-CEC9-3AE9-D5BCC7384FF6}"/>
          </ac:spMkLst>
        </pc:spChg>
        <pc:graphicFrameChg chg="mod">
          <ac:chgData name="Mark Thirlwell" userId="0eea46bc-1a08-4dae-8290-d9217da89020" providerId="ADAL" clId="{A74DFD5C-A00E-4D75-B54F-AE1372332AAE}" dt="2026-03-16T14:13:24.930" v="2063" actId="12100"/>
          <ac:graphicFrameMkLst>
            <pc:docMk/>
            <pc:sldMk cId="1956721940" sldId="874"/>
            <ac:graphicFrameMk id="14" creationId="{3A6AF5BE-045D-4D7E-D076-F2DBF07AF9BA}"/>
          </ac:graphicFrameMkLst>
        </pc:graphicFrameChg>
      </pc:sldChg>
      <pc:sldChg chg="addSp delSp modSp add mod">
        <pc:chgData name="Mark Thirlwell" userId="0eea46bc-1a08-4dae-8290-d9217da89020" providerId="ADAL" clId="{A74DFD5C-A00E-4D75-B54F-AE1372332AAE}" dt="2026-03-11T17:13:14.684" v="1482" actId="14100"/>
        <pc:sldMkLst>
          <pc:docMk/>
          <pc:sldMk cId="4024606830" sldId="881"/>
        </pc:sldMkLst>
        <pc:spChg chg="add mod">
          <ac:chgData name="Mark Thirlwell" userId="0eea46bc-1a08-4dae-8290-d9217da89020" providerId="ADAL" clId="{A74DFD5C-A00E-4D75-B54F-AE1372332AAE}" dt="2026-03-11T17:13:14.684" v="1482" actId="14100"/>
          <ac:spMkLst>
            <pc:docMk/>
            <pc:sldMk cId="4024606830" sldId="881"/>
            <ac:spMk id="3" creationId="{FA8CE126-4078-D87E-7191-9ED2D3F18FE9}"/>
          </ac:spMkLst>
        </pc:spChg>
        <pc:spChg chg="add mod">
          <ac:chgData name="Mark Thirlwell" userId="0eea46bc-1a08-4dae-8290-d9217da89020" providerId="ADAL" clId="{A74DFD5C-A00E-4D75-B54F-AE1372332AAE}" dt="2026-03-11T17:13:09.558" v="1480" actId="1076"/>
          <ac:spMkLst>
            <pc:docMk/>
            <pc:sldMk cId="4024606830" sldId="881"/>
            <ac:spMk id="5" creationId="{C7E24320-F513-68B2-0B3E-80FA4DE1B40A}"/>
          </ac:spMkLst>
        </pc:spChg>
      </pc:sldChg>
      <pc:sldChg chg="addSp delSp modSp add mod">
        <pc:chgData name="Mark Thirlwell" userId="0eea46bc-1a08-4dae-8290-d9217da89020" providerId="ADAL" clId="{A74DFD5C-A00E-4D75-B54F-AE1372332AAE}" dt="2026-03-11T17:12:44.319" v="1458" actId="1076"/>
        <pc:sldMkLst>
          <pc:docMk/>
          <pc:sldMk cId="2805548606" sldId="882"/>
        </pc:sldMkLst>
        <pc:spChg chg="add mod">
          <ac:chgData name="Mark Thirlwell" userId="0eea46bc-1a08-4dae-8290-d9217da89020" providerId="ADAL" clId="{A74DFD5C-A00E-4D75-B54F-AE1372332AAE}" dt="2026-03-11T17:12:24.342" v="1445" actId="14100"/>
          <ac:spMkLst>
            <pc:docMk/>
            <pc:sldMk cId="2805548606" sldId="882"/>
            <ac:spMk id="3" creationId="{53A9B0A4-F5C8-7028-43FC-CC2C559A674C}"/>
          </ac:spMkLst>
        </pc:spChg>
        <pc:spChg chg="add mod">
          <ac:chgData name="Mark Thirlwell" userId="0eea46bc-1a08-4dae-8290-d9217da89020" providerId="ADAL" clId="{A74DFD5C-A00E-4D75-B54F-AE1372332AAE}" dt="2026-03-11T17:12:44.319" v="1458" actId="1076"/>
          <ac:spMkLst>
            <pc:docMk/>
            <pc:sldMk cId="2805548606" sldId="882"/>
            <ac:spMk id="5" creationId="{1CBAD3EF-2353-7F3B-AB6C-3AEA27DD62AB}"/>
          </ac:spMkLst>
        </pc:spChg>
      </pc:sldChg>
      <pc:sldChg chg="modSp add mod">
        <pc:chgData name="Mark Thirlwell" userId="0eea46bc-1a08-4dae-8290-d9217da89020" providerId="ADAL" clId="{A74DFD5C-A00E-4D75-B54F-AE1372332AAE}" dt="2026-03-11T17:15:50.364" v="1505" actId="11"/>
        <pc:sldMkLst>
          <pc:docMk/>
          <pc:sldMk cId="633921392" sldId="883"/>
        </pc:sldMkLst>
        <pc:spChg chg="mod">
          <ac:chgData name="Mark Thirlwell" userId="0eea46bc-1a08-4dae-8290-d9217da89020" providerId="ADAL" clId="{A74DFD5C-A00E-4D75-B54F-AE1372332AAE}" dt="2026-03-11T17:15:50.364" v="1505" actId="11"/>
          <ac:spMkLst>
            <pc:docMk/>
            <pc:sldMk cId="633921392" sldId="883"/>
            <ac:spMk id="3" creationId="{48D88E10-60F4-DF00-F4CC-DD828A0763C4}"/>
          </ac:spMkLst>
        </pc:spChg>
      </pc:sldChg>
      <pc:sldChg chg="addSp delSp modSp add mod">
        <pc:chgData name="Mark Thirlwell" userId="0eea46bc-1a08-4dae-8290-d9217da89020" providerId="ADAL" clId="{A74DFD5C-A00E-4D75-B54F-AE1372332AAE}" dt="2026-03-12T09:07:44.883" v="1842" actId="12"/>
        <pc:sldMkLst>
          <pc:docMk/>
          <pc:sldMk cId="4019141470" sldId="884"/>
        </pc:sldMkLst>
        <pc:spChg chg="add mod">
          <ac:chgData name="Mark Thirlwell" userId="0eea46bc-1a08-4dae-8290-d9217da89020" providerId="ADAL" clId="{A74DFD5C-A00E-4D75-B54F-AE1372332AAE}" dt="2026-03-12T09:07:44.883" v="1842" actId="12"/>
          <ac:spMkLst>
            <pc:docMk/>
            <pc:sldMk cId="4019141470" sldId="884"/>
            <ac:spMk id="3" creationId="{0E47BF00-A30B-D359-A5CC-7E4FFCC26F84}"/>
          </ac:spMkLst>
        </pc:spChg>
      </pc:sldChg>
      <pc:sldChg chg="addSp delSp modSp add mod">
        <pc:chgData name="Mark Thirlwell" userId="0eea46bc-1a08-4dae-8290-d9217da89020" providerId="ADAL" clId="{A74DFD5C-A00E-4D75-B54F-AE1372332AAE}" dt="2026-03-12T09:06:52.232" v="1841" actId="478"/>
        <pc:sldMkLst>
          <pc:docMk/>
          <pc:sldMk cId="565395214" sldId="885"/>
        </pc:sldMkLst>
        <pc:spChg chg="add mod">
          <ac:chgData name="Mark Thirlwell" userId="0eea46bc-1a08-4dae-8290-d9217da89020" providerId="ADAL" clId="{A74DFD5C-A00E-4D75-B54F-AE1372332AAE}" dt="2026-03-12T09:04:09.402" v="1618"/>
          <ac:spMkLst>
            <pc:docMk/>
            <pc:sldMk cId="565395214" sldId="885"/>
            <ac:spMk id="4" creationId="{85C87F33-C7DE-0C82-A379-2719BFEDDE9C}"/>
          </ac:spMkLst>
        </pc:spChg>
        <pc:spChg chg="add mod">
          <ac:chgData name="Mark Thirlwell" userId="0eea46bc-1a08-4dae-8290-d9217da89020" providerId="ADAL" clId="{A74DFD5C-A00E-4D75-B54F-AE1372332AAE}" dt="2026-03-12T09:06:42.824" v="1838" actId="113"/>
          <ac:spMkLst>
            <pc:docMk/>
            <pc:sldMk cId="565395214" sldId="885"/>
            <ac:spMk id="11" creationId="{57B3852A-BB86-3FC1-DC6E-EADA2BDB6AE8}"/>
          </ac:spMkLst>
        </pc:spChg>
      </pc:sldChg>
      <pc:sldChg chg="addSp delSp modSp add mod">
        <pc:chgData name="Mark Thirlwell" userId="0eea46bc-1a08-4dae-8290-d9217da89020" providerId="ADAL" clId="{A74DFD5C-A00E-4D75-B54F-AE1372332AAE}" dt="2026-03-12T09:10:47.226" v="1860" actId="20577"/>
        <pc:sldMkLst>
          <pc:docMk/>
          <pc:sldMk cId="1890148980" sldId="886"/>
        </pc:sldMkLst>
        <pc:spChg chg="add mod">
          <ac:chgData name="Mark Thirlwell" userId="0eea46bc-1a08-4dae-8290-d9217da89020" providerId="ADAL" clId="{A74DFD5C-A00E-4D75-B54F-AE1372332AAE}" dt="2026-03-12T09:08:35.552" v="1846"/>
          <ac:spMkLst>
            <pc:docMk/>
            <pc:sldMk cId="1890148980" sldId="886"/>
            <ac:spMk id="4" creationId="{23C6787A-CE36-CC5E-367D-AF3A1AF4C349}"/>
          </ac:spMkLst>
        </pc:spChg>
        <pc:spChg chg="add mod">
          <ac:chgData name="Mark Thirlwell" userId="0eea46bc-1a08-4dae-8290-d9217da89020" providerId="ADAL" clId="{A74DFD5C-A00E-4D75-B54F-AE1372332AAE}" dt="2026-03-12T09:10:47.226" v="1860" actId="20577"/>
          <ac:spMkLst>
            <pc:docMk/>
            <pc:sldMk cId="1890148980" sldId="886"/>
            <ac:spMk id="7" creationId="{F3BD3894-9124-96A6-235E-4D465833A599}"/>
          </ac:spMkLst>
        </pc:spChg>
      </pc:sldChg>
      <pc:sldChg chg="modSp add mod">
        <pc:chgData name="Mark Thirlwell" userId="0eea46bc-1a08-4dae-8290-d9217da89020" providerId="ADAL" clId="{A74DFD5C-A00E-4D75-B54F-AE1372332AAE}" dt="2026-03-16T14:13:58.732" v="2064" actId="12100"/>
        <pc:sldMkLst>
          <pc:docMk/>
          <pc:sldMk cId="488249687" sldId="887"/>
        </pc:sldMkLst>
        <pc:graphicFrameChg chg="mod modGraphic">
          <ac:chgData name="Mark Thirlwell" userId="0eea46bc-1a08-4dae-8290-d9217da89020" providerId="ADAL" clId="{A74DFD5C-A00E-4D75-B54F-AE1372332AAE}" dt="2026-03-16T14:13:58.732" v="2064" actId="12100"/>
          <ac:graphicFrameMkLst>
            <pc:docMk/>
            <pc:sldMk cId="488249687" sldId="887"/>
            <ac:graphicFrameMk id="14" creationId="{5426304E-B317-20F6-FA4F-D388B9FE73F9}"/>
          </ac:graphicFrameMkLst>
        </pc:graphicFrameChg>
      </pc:sldChg>
    </pc:docChg>
  </pc:docChgLst>
  <pc:docChgLst>
    <pc:chgData name="Andrasko, Rhiannon" userId="S::rhiannon.andrasko@wjec.co.uk::15be4c62-2de6-4343-a7f4-3c209826edd1" providerId="AD" clId="Web-{5BFB215B-54D5-7534-1545-4B130801FABE}"/>
    <pc:docChg chg="modSld">
      <pc:chgData name="Andrasko, Rhiannon" userId="S::rhiannon.andrasko@wjec.co.uk::15be4c62-2de6-4343-a7f4-3c209826edd1" providerId="AD" clId="Web-{5BFB215B-54D5-7534-1545-4B130801FABE}" dt="2026-03-20T10:41:50.694" v="5" actId="20577"/>
      <pc:docMkLst>
        <pc:docMk/>
      </pc:docMkLst>
      <pc:sldChg chg="modSp">
        <pc:chgData name="Andrasko, Rhiannon" userId="S::rhiannon.andrasko@wjec.co.uk::15be4c62-2de6-4343-a7f4-3c209826edd1" providerId="AD" clId="Web-{5BFB215B-54D5-7534-1545-4B130801FABE}" dt="2026-03-20T10:40:50.561" v="0" actId="20577"/>
        <pc:sldMkLst>
          <pc:docMk/>
          <pc:sldMk cId="1760000217" sldId="869"/>
        </pc:sldMkLst>
        <pc:spChg chg="mod">
          <ac:chgData name="Andrasko, Rhiannon" userId="S::rhiannon.andrasko@wjec.co.uk::15be4c62-2de6-4343-a7f4-3c209826edd1" providerId="AD" clId="Web-{5BFB215B-54D5-7534-1545-4B130801FABE}" dt="2026-03-20T10:40:50.561" v="0" actId="20577"/>
          <ac:spMkLst>
            <pc:docMk/>
            <pc:sldMk cId="1760000217" sldId="869"/>
            <ac:spMk id="17" creationId="{4840B7A3-A053-E7E7-EC14-919574D1E6E3}"/>
          </ac:spMkLst>
        </pc:spChg>
      </pc:sldChg>
      <pc:sldChg chg="modSp modCm">
        <pc:chgData name="Andrasko, Rhiannon" userId="S::rhiannon.andrasko@wjec.co.uk::15be4c62-2de6-4343-a7f4-3c209826edd1" providerId="AD" clId="Web-{5BFB215B-54D5-7534-1545-4B130801FABE}" dt="2026-03-20T10:41:50.694" v="5" actId="20577"/>
        <pc:sldMkLst>
          <pc:docMk/>
          <pc:sldMk cId="488249687" sldId="887"/>
        </pc:sldMkLst>
        <pc:graphicFrameChg chg="modGraphic">
          <ac:chgData name="Andrasko, Rhiannon" userId="S::rhiannon.andrasko@wjec.co.uk::15be4c62-2de6-4343-a7f4-3c209826edd1" providerId="AD" clId="Web-{5BFB215B-54D5-7534-1545-4B130801FABE}" dt="2026-03-20T10:41:50.694" v="5" actId="20577"/>
          <ac:graphicFrameMkLst>
            <pc:docMk/>
            <pc:sldMk cId="488249687" sldId="887"/>
            <ac:graphicFrameMk id="14" creationId="{5426304E-B317-20F6-FA4F-D388B9FE73F9}"/>
          </ac:graphicFrameMkLst>
        </pc:graphicFrameChg>
        <pc:extLst>
          <p:ext xmlns:p="http://schemas.openxmlformats.org/presentationml/2006/main" uri="{D6D511B9-2390-475A-947B-AFAB55BFBCF1}">
            <pc226:cmChg xmlns:pc226="http://schemas.microsoft.com/office/powerpoint/2022/06/main/command" chg="mod">
              <pc226:chgData name="Andrasko, Rhiannon" userId="S::rhiannon.andrasko@wjec.co.uk::15be4c62-2de6-4343-a7f4-3c209826edd1" providerId="AD" clId="Web-{5BFB215B-54D5-7534-1545-4B130801FABE}" dt="2026-03-20T10:41:36.660" v="3" actId="20577"/>
              <pc2:cmMkLst xmlns:pc2="http://schemas.microsoft.com/office/powerpoint/2019/9/main/command">
                <pc:docMk/>
                <pc:sldMk cId="488249687" sldId="887"/>
                <pc2:cmMk id="{A0ABF8C5-C16C-437C-9A4E-7B81EFDD5675}"/>
              </pc2:cmMkLst>
            </pc226:cmChg>
          </p:ext>
        </pc:extLst>
      </pc:sldChg>
    </pc:docChg>
  </pc:docChgLst>
  <pc:docChgLst>
    <pc:chgData name="Williams, Sian" userId="f643701a-3517-4348-bd1c-bbad90f72c55" providerId="ADAL" clId="{66DBB4B2-6617-4A67-9DB0-51A02D214305}"/>
    <pc:docChg chg="custSel modSld modMainMaster">
      <pc:chgData name="Williams, Sian" userId="f643701a-3517-4348-bd1c-bbad90f72c55" providerId="ADAL" clId="{66DBB4B2-6617-4A67-9DB0-51A02D214305}" dt="2026-03-18T13:08:11.867" v="27" actId="20577"/>
      <pc:docMkLst>
        <pc:docMk/>
      </pc:docMkLst>
      <pc:sldChg chg="addSp modSp mod">
        <pc:chgData name="Williams, Sian" userId="f643701a-3517-4348-bd1c-bbad90f72c55" providerId="ADAL" clId="{66DBB4B2-6617-4A67-9DB0-51A02D214305}" dt="2026-03-18T13:06:30.253" v="25"/>
        <pc:sldMkLst>
          <pc:docMk/>
          <pc:sldMk cId="2402489006" sldId="512"/>
        </pc:sldMkLst>
        <pc:spChg chg="add mod">
          <ac:chgData name="Williams, Sian" userId="f643701a-3517-4348-bd1c-bbad90f72c55" providerId="ADAL" clId="{66DBB4B2-6617-4A67-9DB0-51A02D214305}" dt="2026-03-18T13:06:30.253" v="25"/>
          <ac:spMkLst>
            <pc:docMk/>
            <pc:sldMk cId="2402489006" sldId="512"/>
            <ac:spMk id="2" creationId="{F0569687-9E20-ED73-1792-4136AEBE589C}"/>
          </ac:spMkLst>
        </pc:spChg>
        <pc:spChg chg="mod">
          <ac:chgData name="Williams, Sian" userId="f643701a-3517-4348-bd1c-bbad90f72c55" providerId="ADAL" clId="{66DBB4B2-6617-4A67-9DB0-51A02D214305}" dt="2026-03-18T13:06:23.462" v="24" actId="1076"/>
          <ac:spMkLst>
            <pc:docMk/>
            <pc:sldMk cId="2402489006" sldId="512"/>
            <ac:spMk id="3" creationId="{C100DF00-DDB1-9E17-D96C-C839324D3C8E}"/>
          </ac:spMkLst>
        </pc:spChg>
      </pc:sldChg>
      <pc:sldChg chg="modSp mod">
        <pc:chgData name="Williams, Sian" userId="f643701a-3517-4348-bd1c-bbad90f72c55" providerId="ADAL" clId="{66DBB4B2-6617-4A67-9DB0-51A02D214305}" dt="2026-03-18T13:02:18.402" v="7" actId="27107"/>
        <pc:sldMkLst>
          <pc:docMk/>
          <pc:sldMk cId="1422290936" sldId="857"/>
        </pc:sldMkLst>
        <pc:graphicFrameChg chg="modGraphic">
          <ac:chgData name="Williams, Sian" userId="f643701a-3517-4348-bd1c-bbad90f72c55" providerId="ADAL" clId="{66DBB4B2-6617-4A67-9DB0-51A02D214305}" dt="2026-03-18T13:02:18.402" v="7" actId="27107"/>
          <ac:graphicFrameMkLst>
            <pc:docMk/>
            <pc:sldMk cId="1422290936" sldId="857"/>
            <ac:graphicFrameMk id="8" creationId="{8711DFC0-E421-AC36-662C-B3EAFCE00DEB}"/>
          </ac:graphicFrameMkLst>
        </pc:graphicFrameChg>
      </pc:sldChg>
      <pc:sldChg chg="modSp mod">
        <pc:chgData name="Williams, Sian" userId="f643701a-3517-4348-bd1c-bbad90f72c55" providerId="ADAL" clId="{66DBB4B2-6617-4A67-9DB0-51A02D214305}" dt="2026-03-18T13:03:56.875" v="17" actId="14100"/>
        <pc:sldMkLst>
          <pc:docMk/>
          <pc:sldMk cId="1614288846" sldId="858"/>
        </pc:sldMkLst>
        <pc:spChg chg="mod">
          <ac:chgData name="Williams, Sian" userId="f643701a-3517-4348-bd1c-bbad90f72c55" providerId="ADAL" clId="{66DBB4B2-6617-4A67-9DB0-51A02D214305}" dt="2026-03-18T13:03:56.875" v="17" actId="14100"/>
          <ac:spMkLst>
            <pc:docMk/>
            <pc:sldMk cId="1614288846" sldId="858"/>
            <ac:spMk id="6" creationId="{4FAD842A-CB34-D4D4-EBE5-4706B1B0D997}"/>
          </ac:spMkLst>
        </pc:spChg>
      </pc:sldChg>
      <pc:sldChg chg="modSp mod">
        <pc:chgData name="Williams, Sian" userId="f643701a-3517-4348-bd1c-bbad90f72c55" providerId="ADAL" clId="{66DBB4B2-6617-4A67-9DB0-51A02D214305}" dt="2026-03-18T13:08:11.867" v="27" actId="20577"/>
        <pc:sldMkLst>
          <pc:docMk/>
          <pc:sldMk cId="2884601071" sldId="859"/>
        </pc:sldMkLst>
        <pc:spChg chg="mod">
          <ac:chgData name="Williams, Sian" userId="f643701a-3517-4348-bd1c-bbad90f72c55" providerId="ADAL" clId="{66DBB4B2-6617-4A67-9DB0-51A02D214305}" dt="2026-03-18T13:08:11.867" v="27" actId="20577"/>
          <ac:spMkLst>
            <pc:docMk/>
            <pc:sldMk cId="2884601071" sldId="859"/>
            <ac:spMk id="6" creationId="{4CE016D9-D04D-67C3-A48A-782E91EA06E3}"/>
          </ac:spMkLst>
        </pc:spChg>
      </pc:sldChg>
      <pc:sldChg chg="modSp mod">
        <pc:chgData name="Williams, Sian" userId="f643701a-3517-4348-bd1c-bbad90f72c55" providerId="ADAL" clId="{66DBB4B2-6617-4A67-9DB0-51A02D214305}" dt="2026-03-18T13:04:10.332" v="18" actId="14100"/>
        <pc:sldMkLst>
          <pc:docMk/>
          <pc:sldMk cId="217159297" sldId="860"/>
        </pc:sldMkLst>
        <pc:spChg chg="mod">
          <ac:chgData name="Williams, Sian" userId="f643701a-3517-4348-bd1c-bbad90f72c55" providerId="ADAL" clId="{66DBB4B2-6617-4A67-9DB0-51A02D214305}" dt="2026-03-18T13:04:10.332" v="18" actId="14100"/>
          <ac:spMkLst>
            <pc:docMk/>
            <pc:sldMk cId="217159297" sldId="860"/>
            <ac:spMk id="6" creationId="{D0CBA486-70E0-3213-3EBF-048EF2D01C73}"/>
          </ac:spMkLst>
        </pc:spChg>
      </pc:sldChg>
      <pc:sldChg chg="modSp mod">
        <pc:chgData name="Williams, Sian" userId="f643701a-3517-4348-bd1c-bbad90f72c55" providerId="ADAL" clId="{66DBB4B2-6617-4A67-9DB0-51A02D214305}" dt="2026-03-18T13:08:06.523" v="26" actId="20577"/>
        <pc:sldMkLst>
          <pc:docMk/>
          <pc:sldMk cId="3820346160" sldId="863"/>
        </pc:sldMkLst>
        <pc:graphicFrameChg chg="modGraphic">
          <ac:chgData name="Williams, Sian" userId="f643701a-3517-4348-bd1c-bbad90f72c55" providerId="ADAL" clId="{66DBB4B2-6617-4A67-9DB0-51A02D214305}" dt="2026-03-18T13:08:06.523" v="26" actId="20577"/>
          <ac:graphicFrameMkLst>
            <pc:docMk/>
            <pc:sldMk cId="3820346160" sldId="863"/>
            <ac:graphicFrameMk id="8" creationId="{42719904-AE49-8D31-DC14-FB54BE339FFE}"/>
          </ac:graphicFrameMkLst>
        </pc:graphicFrameChg>
      </pc:sldChg>
      <pc:sldChg chg="modSp mod">
        <pc:chgData name="Williams, Sian" userId="f643701a-3517-4348-bd1c-bbad90f72c55" providerId="ADAL" clId="{66DBB4B2-6617-4A67-9DB0-51A02D214305}" dt="2026-03-18T13:05:20.284" v="23" actId="1076"/>
        <pc:sldMkLst>
          <pc:docMk/>
          <pc:sldMk cId="2086008211" sldId="865"/>
        </pc:sldMkLst>
        <pc:spChg chg="mod">
          <ac:chgData name="Williams, Sian" userId="f643701a-3517-4348-bd1c-bbad90f72c55" providerId="ADAL" clId="{66DBB4B2-6617-4A67-9DB0-51A02D214305}" dt="2026-03-18T13:05:20.284" v="23" actId="1076"/>
          <ac:spMkLst>
            <pc:docMk/>
            <pc:sldMk cId="2086008211" sldId="865"/>
            <ac:spMk id="5" creationId="{B5565642-AD83-EFCE-83C9-CE107F89EEDE}"/>
          </ac:spMkLst>
        </pc:spChg>
      </pc:sldChg>
      <pc:sldChg chg="modSp mod">
        <pc:chgData name="Williams, Sian" userId="f643701a-3517-4348-bd1c-bbad90f72c55" providerId="ADAL" clId="{66DBB4B2-6617-4A67-9DB0-51A02D214305}" dt="2026-03-18T13:02:55.501" v="11" actId="1076"/>
        <pc:sldMkLst>
          <pc:docMk/>
          <pc:sldMk cId="4024606830" sldId="881"/>
        </pc:sldMkLst>
        <pc:spChg chg="mod">
          <ac:chgData name="Williams, Sian" userId="f643701a-3517-4348-bd1c-bbad90f72c55" providerId="ADAL" clId="{66DBB4B2-6617-4A67-9DB0-51A02D214305}" dt="2026-03-18T13:02:38.196" v="10" actId="1076"/>
          <ac:spMkLst>
            <pc:docMk/>
            <pc:sldMk cId="4024606830" sldId="881"/>
            <ac:spMk id="3" creationId="{FA8CE126-4078-D87E-7191-9ED2D3F18FE9}"/>
          </ac:spMkLst>
        </pc:spChg>
        <pc:spChg chg="mod">
          <ac:chgData name="Williams, Sian" userId="f643701a-3517-4348-bd1c-bbad90f72c55" providerId="ADAL" clId="{66DBB4B2-6617-4A67-9DB0-51A02D214305}" dt="2026-03-18T13:02:55.501" v="11" actId="1076"/>
          <ac:spMkLst>
            <pc:docMk/>
            <pc:sldMk cId="4024606830" sldId="881"/>
            <ac:spMk id="5" creationId="{C7E24320-F513-68B2-0B3E-80FA4DE1B40A}"/>
          </ac:spMkLst>
        </pc:spChg>
      </pc:sldChg>
      <pc:sldChg chg="modSp mod">
        <pc:chgData name="Williams, Sian" userId="f643701a-3517-4348-bd1c-bbad90f72c55" providerId="ADAL" clId="{66DBB4B2-6617-4A67-9DB0-51A02D214305}" dt="2026-03-18T13:03:15.797" v="12" actId="20577"/>
        <pc:sldMkLst>
          <pc:docMk/>
          <pc:sldMk cId="4019141470" sldId="884"/>
        </pc:sldMkLst>
        <pc:spChg chg="mod">
          <ac:chgData name="Williams, Sian" userId="f643701a-3517-4348-bd1c-bbad90f72c55" providerId="ADAL" clId="{66DBB4B2-6617-4A67-9DB0-51A02D214305}" dt="2026-03-18T13:03:15.797" v="12" actId="20577"/>
          <ac:spMkLst>
            <pc:docMk/>
            <pc:sldMk cId="4019141470" sldId="884"/>
            <ac:spMk id="3" creationId="{0E47BF00-A30B-D359-A5CC-7E4FFCC26F84}"/>
          </ac:spMkLst>
        </pc:spChg>
      </pc:sldChg>
      <pc:sldMasterChg chg="addSp modSp mod">
        <pc:chgData name="Williams, Sian" userId="f643701a-3517-4348-bd1c-bbad90f72c55" providerId="ADAL" clId="{66DBB4B2-6617-4A67-9DB0-51A02D214305}" dt="2026-03-18T13:00:53.581" v="4" actId="1076"/>
        <pc:sldMasterMkLst>
          <pc:docMk/>
          <pc:sldMasterMk cId="2966563060" sldId="2147483653"/>
        </pc:sldMasterMkLst>
        <pc:spChg chg="mod">
          <ac:chgData name="Williams, Sian" userId="f643701a-3517-4348-bd1c-bbad90f72c55" providerId="ADAL" clId="{66DBB4B2-6617-4A67-9DB0-51A02D214305}" dt="2026-03-18T13:00:53.581" v="4" actId="1076"/>
          <ac:spMkLst>
            <pc:docMk/>
            <pc:sldMasterMk cId="2966563060" sldId="2147483653"/>
            <ac:spMk id="9" creationId="{12A05E16-C31E-E0B1-F9BA-6CA1198C9AE5}"/>
          </ac:spMkLst>
        </pc:spChg>
        <pc:picChg chg="add mod">
          <ac:chgData name="Williams, Sian" userId="f643701a-3517-4348-bd1c-bbad90f72c55" providerId="ADAL" clId="{66DBB4B2-6617-4A67-9DB0-51A02D214305}" dt="2026-03-18T13:00:28.733" v="3" actId="1076"/>
          <ac:picMkLst>
            <pc:docMk/>
            <pc:sldMasterMk cId="2966563060" sldId="2147483653"/>
            <ac:picMk id="2" creationId="{3CDE06F5-8593-2803-418C-A1D910EE094D}"/>
          </ac:picMkLst>
        </pc:picChg>
      </pc:sldMasterChg>
    </pc:docChg>
  </pc:docChgLst>
  <pc:docChgLst>
    <pc:chgData name="Andrasko, Rhiannon" userId="S::rhiannon.andrasko@wjec.co.uk::15be4c62-2de6-4343-a7f4-3c209826edd1" providerId="AD" clId="Web-{43DD6396-B3BB-CCC8-12BB-845DC1A8A303}"/>
    <pc:docChg chg="mod modSld">
      <pc:chgData name="Andrasko, Rhiannon" userId="S::rhiannon.andrasko@wjec.co.uk::15be4c62-2de6-4343-a7f4-3c209826edd1" providerId="AD" clId="Web-{43DD6396-B3BB-CCC8-12BB-845DC1A8A303}" dt="2026-03-19T10:49:34.285" v="10"/>
      <pc:docMkLst>
        <pc:docMk/>
      </pc:docMkLst>
      <pc:sldChg chg="modSp">
        <pc:chgData name="Andrasko, Rhiannon" userId="S::rhiannon.andrasko@wjec.co.uk::15be4c62-2de6-4343-a7f4-3c209826edd1" providerId="AD" clId="Web-{43DD6396-B3BB-CCC8-12BB-845DC1A8A303}" dt="2026-03-19T10:40:08.523" v="6" actId="20577"/>
        <pc:sldMkLst>
          <pc:docMk/>
          <pc:sldMk cId="2086008211" sldId="865"/>
        </pc:sldMkLst>
        <pc:graphicFrameChg chg="modGraphic">
          <ac:chgData name="Andrasko, Rhiannon" userId="S::rhiannon.andrasko@wjec.co.uk::15be4c62-2de6-4343-a7f4-3c209826edd1" providerId="AD" clId="Web-{43DD6396-B3BB-CCC8-12BB-845DC1A8A303}" dt="2026-03-19T10:40:08.523" v="6" actId="20577"/>
          <ac:graphicFrameMkLst>
            <pc:docMk/>
            <pc:sldMk cId="2086008211" sldId="865"/>
            <ac:graphicFrameMk id="8" creationId="{ED6D8F55-EB10-0F2A-8D2A-9D51ACD0FA64}"/>
          </ac:graphicFrameMkLst>
        </pc:graphicFrameChg>
      </pc:sldChg>
      <pc:sldChg chg="modSp">
        <pc:chgData name="Andrasko, Rhiannon" userId="S::rhiannon.andrasko@wjec.co.uk::15be4c62-2de6-4343-a7f4-3c209826edd1" providerId="AD" clId="Web-{43DD6396-B3BB-CCC8-12BB-845DC1A8A303}" dt="2026-03-19T10:27:49.597" v="2" actId="20577"/>
        <pc:sldMkLst>
          <pc:docMk/>
          <pc:sldMk cId="2255899263" sldId="867"/>
        </pc:sldMkLst>
        <pc:graphicFrameChg chg="modGraphic">
          <ac:chgData name="Andrasko, Rhiannon" userId="S::rhiannon.andrasko@wjec.co.uk::15be4c62-2de6-4343-a7f4-3c209826edd1" providerId="AD" clId="Web-{43DD6396-B3BB-CCC8-12BB-845DC1A8A303}" dt="2026-03-19T10:27:49.597" v="2" actId="20577"/>
          <ac:graphicFrameMkLst>
            <pc:docMk/>
            <pc:sldMk cId="2255899263" sldId="867"/>
            <ac:graphicFrameMk id="8" creationId="{460B5AF7-B492-D83D-1125-EAC381DFB257}"/>
          </ac:graphicFrameMkLst>
        </pc:graphicFrameChg>
      </pc:sldChg>
      <pc:sldChg chg="modSp">
        <pc:chgData name="Andrasko, Rhiannon" userId="S::rhiannon.andrasko@wjec.co.uk::15be4c62-2de6-4343-a7f4-3c209826edd1" providerId="AD" clId="Web-{43DD6396-B3BB-CCC8-12BB-845DC1A8A303}" dt="2026-03-19T10:47:21.808" v="9" actId="20577"/>
        <pc:sldMkLst>
          <pc:docMk/>
          <pc:sldMk cId="1956721940" sldId="874"/>
        </pc:sldMkLst>
        <pc:graphicFrameChg chg="modGraphic">
          <ac:chgData name="Andrasko, Rhiannon" userId="S::rhiannon.andrasko@wjec.co.uk::15be4c62-2de6-4343-a7f4-3c209826edd1" providerId="AD" clId="Web-{43DD6396-B3BB-CCC8-12BB-845DC1A8A303}" dt="2026-03-19T10:47:21.808" v="9" actId="20577"/>
          <ac:graphicFrameMkLst>
            <pc:docMk/>
            <pc:sldMk cId="1956721940" sldId="874"/>
            <ac:graphicFrameMk id="14" creationId="{3A6AF5BE-045D-4D7E-D076-F2DBF07AF9BA}"/>
          </ac:graphicFrameMkLst>
        </pc:graphicFrame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s>
</file>

<file path=ppt/diagrams/_rels/data6.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16.svg"/><Relationship Id="rId2" Type="http://schemas.openxmlformats.org/officeDocument/2006/relationships/image" Target="../media/image11.svg"/><Relationship Id="rId1" Type="http://schemas.openxmlformats.org/officeDocument/2006/relationships/image" Target="../media/image10.svg"/><Relationship Id="rId6" Type="http://schemas.openxmlformats.org/officeDocument/2006/relationships/image" Target="../media/image15.svg"/><Relationship Id="rId5" Type="http://schemas.openxmlformats.org/officeDocument/2006/relationships/image" Target="../media/image14.svg"/><Relationship Id="rId4" Type="http://schemas.openxmlformats.org/officeDocument/2006/relationships/image" Target="../media/image13.svg"/></Relationships>
</file>

<file path=ppt/diagrams/_rels/data7.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svg"/><Relationship Id="rId1" Type="http://schemas.openxmlformats.org/officeDocument/2006/relationships/image" Target="../media/image17.svg"/><Relationship Id="rId4" Type="http://schemas.openxmlformats.org/officeDocument/2006/relationships/image" Target="../media/image20.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16.svg"/><Relationship Id="rId2" Type="http://schemas.openxmlformats.org/officeDocument/2006/relationships/image" Target="../media/image11.svg"/><Relationship Id="rId1" Type="http://schemas.openxmlformats.org/officeDocument/2006/relationships/image" Target="../media/image10.svg"/><Relationship Id="rId6" Type="http://schemas.openxmlformats.org/officeDocument/2006/relationships/image" Target="../media/image15.svg"/><Relationship Id="rId5" Type="http://schemas.openxmlformats.org/officeDocument/2006/relationships/image" Target="../media/image14.svg"/><Relationship Id="rId4" Type="http://schemas.openxmlformats.org/officeDocument/2006/relationships/image" Target="../media/image13.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svg"/><Relationship Id="rId1" Type="http://schemas.openxmlformats.org/officeDocument/2006/relationships/image" Target="../media/image17.svg"/><Relationship Id="rId4"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E9AD1F-D1F3-4F6A-A1AE-8ACF3720B691}" type="doc">
      <dgm:prSet loTypeId="urn:microsoft.com/office/officeart/2005/8/layout/process4" loCatId="process" qsTypeId="urn:microsoft.com/office/officeart/2005/8/quickstyle/simple2" qsCatId="simple" csTypeId="urn:microsoft.com/office/officeart/2005/8/colors/accent2_1" csCatId="accent2" phldr="1"/>
      <dgm:spPr/>
      <dgm:t>
        <a:bodyPr/>
        <a:lstStyle/>
        <a:p>
          <a:endParaRPr lang="en-US"/>
        </a:p>
      </dgm:t>
    </dgm:pt>
    <dgm:pt modelId="{BF80C24B-C49F-42C9-8D1F-0D462266B3DD}">
      <dgm:prSet/>
      <dgm:spPr/>
      <dgm:t>
        <a:bodyPr/>
        <a:lstStyle/>
        <a:p>
          <a:r>
            <a:rPr lang="en-GB" dirty="0"/>
            <a:t>Establishes the duty of care for handling controlled </a:t>
          </a:r>
          <a:r>
            <a:rPr lang="en-GB" b="0" dirty="0"/>
            <a:t>waste</a:t>
          </a:r>
          <a:r>
            <a:rPr lang="en-GB" dirty="0"/>
            <a:t>, including waste refrigerants, oils, and contaminated materials.</a:t>
          </a:r>
          <a:endParaRPr lang="en-US" dirty="0"/>
        </a:p>
      </dgm:t>
    </dgm:pt>
    <dgm:pt modelId="{172A2B14-1410-4169-9F22-5C2F9C849382}" type="parTrans" cxnId="{163B6CE3-FFBA-4AF3-86AA-8084F66C95E0}">
      <dgm:prSet/>
      <dgm:spPr/>
      <dgm:t>
        <a:bodyPr/>
        <a:lstStyle/>
        <a:p>
          <a:endParaRPr lang="en-US"/>
        </a:p>
      </dgm:t>
    </dgm:pt>
    <dgm:pt modelId="{80989542-9781-466A-9FD9-E47C6CE7D58D}" type="sibTrans" cxnId="{163B6CE3-FFBA-4AF3-86AA-8084F66C95E0}">
      <dgm:prSet/>
      <dgm:spPr/>
      <dgm:t>
        <a:bodyPr/>
        <a:lstStyle/>
        <a:p>
          <a:endParaRPr lang="en-US"/>
        </a:p>
      </dgm:t>
    </dgm:pt>
    <dgm:pt modelId="{72671C3F-CC9A-4F83-AA8A-FFDEC717518A}">
      <dgm:prSet/>
      <dgm:spPr/>
      <dgm:t>
        <a:bodyPr/>
        <a:lstStyle/>
        <a:p>
          <a:r>
            <a:rPr lang="en-GB"/>
            <a:t>Section 33</a:t>
          </a:r>
          <a:endParaRPr lang="en-US"/>
        </a:p>
      </dgm:t>
    </dgm:pt>
    <dgm:pt modelId="{19AEEF6E-70F0-4483-AA38-98F4AEBF0622}" type="parTrans" cxnId="{9474DB9C-E51C-43CD-9851-0D2EC3103C27}">
      <dgm:prSet/>
      <dgm:spPr/>
      <dgm:t>
        <a:bodyPr/>
        <a:lstStyle/>
        <a:p>
          <a:endParaRPr lang="en-US"/>
        </a:p>
      </dgm:t>
    </dgm:pt>
    <dgm:pt modelId="{C4AF35E3-A68D-40FF-BD2A-30CA545C8B16}" type="sibTrans" cxnId="{9474DB9C-E51C-43CD-9851-0D2EC3103C27}">
      <dgm:prSet/>
      <dgm:spPr/>
      <dgm:t>
        <a:bodyPr/>
        <a:lstStyle/>
        <a:p>
          <a:endParaRPr lang="en-US"/>
        </a:p>
      </dgm:t>
    </dgm:pt>
    <dgm:pt modelId="{9DB37923-D174-4F32-BFCB-36B95F91E4CF}">
      <dgm:prSet/>
      <dgm:spPr/>
      <dgm:t>
        <a:bodyPr/>
        <a:lstStyle/>
        <a:p>
          <a:r>
            <a:rPr lang="en-GB"/>
            <a:t>Section 34</a:t>
          </a:r>
          <a:endParaRPr lang="en-US"/>
        </a:p>
      </dgm:t>
    </dgm:pt>
    <dgm:pt modelId="{405B7FA4-624E-4641-85A7-B3FB8BB8758D}" type="parTrans" cxnId="{672A229F-30D4-4546-B261-768DD9653E0A}">
      <dgm:prSet/>
      <dgm:spPr/>
      <dgm:t>
        <a:bodyPr/>
        <a:lstStyle/>
        <a:p>
          <a:endParaRPr lang="en-US"/>
        </a:p>
      </dgm:t>
    </dgm:pt>
    <dgm:pt modelId="{9241FE5E-8471-408B-A741-08C52AF2F9AB}" type="sibTrans" cxnId="{672A229F-30D4-4546-B261-768DD9653E0A}">
      <dgm:prSet/>
      <dgm:spPr/>
      <dgm:t>
        <a:bodyPr/>
        <a:lstStyle/>
        <a:p>
          <a:endParaRPr lang="en-US"/>
        </a:p>
      </dgm:t>
    </dgm:pt>
    <dgm:pt modelId="{3F8BEA3C-947A-49C7-9BB2-6EE7286CF625}" type="pres">
      <dgm:prSet presAssocID="{75E9AD1F-D1F3-4F6A-A1AE-8ACF3720B691}" presName="Name0" presStyleCnt="0">
        <dgm:presLayoutVars>
          <dgm:dir/>
          <dgm:animLvl val="lvl"/>
          <dgm:resizeHandles val="exact"/>
        </dgm:presLayoutVars>
      </dgm:prSet>
      <dgm:spPr/>
    </dgm:pt>
    <dgm:pt modelId="{4E5B60CA-2ED6-426D-AB25-AA20E955A9E1}" type="pres">
      <dgm:prSet presAssocID="{9DB37923-D174-4F32-BFCB-36B95F91E4CF}" presName="boxAndChildren" presStyleCnt="0"/>
      <dgm:spPr/>
    </dgm:pt>
    <dgm:pt modelId="{F45B0AEE-4DE3-4289-AE49-C057E54147D5}" type="pres">
      <dgm:prSet presAssocID="{9DB37923-D174-4F32-BFCB-36B95F91E4CF}" presName="parentTextBox" presStyleLbl="node1" presStyleIdx="0" presStyleCnt="3"/>
      <dgm:spPr/>
    </dgm:pt>
    <dgm:pt modelId="{A014D040-FCCF-47F1-BACE-A314622CCA22}" type="pres">
      <dgm:prSet presAssocID="{C4AF35E3-A68D-40FF-BD2A-30CA545C8B16}" presName="sp" presStyleCnt="0"/>
      <dgm:spPr/>
    </dgm:pt>
    <dgm:pt modelId="{8E39EFA6-2428-4EBC-B107-485D2458F09A}" type="pres">
      <dgm:prSet presAssocID="{72671C3F-CC9A-4F83-AA8A-FFDEC717518A}" presName="arrowAndChildren" presStyleCnt="0"/>
      <dgm:spPr/>
    </dgm:pt>
    <dgm:pt modelId="{D48724AA-D24D-480C-B890-631CF41EF42F}" type="pres">
      <dgm:prSet presAssocID="{72671C3F-CC9A-4F83-AA8A-FFDEC717518A}" presName="parentTextArrow" presStyleLbl="node1" presStyleIdx="1" presStyleCnt="3"/>
      <dgm:spPr/>
    </dgm:pt>
    <dgm:pt modelId="{AD213CB3-1FD6-4ADB-A7B6-F668B9B559DA}" type="pres">
      <dgm:prSet presAssocID="{80989542-9781-466A-9FD9-E47C6CE7D58D}" presName="sp" presStyleCnt="0"/>
      <dgm:spPr/>
    </dgm:pt>
    <dgm:pt modelId="{33F8564D-C594-49F5-94E5-58FB20B7ABC2}" type="pres">
      <dgm:prSet presAssocID="{BF80C24B-C49F-42C9-8D1F-0D462266B3DD}" presName="arrowAndChildren" presStyleCnt="0"/>
      <dgm:spPr/>
    </dgm:pt>
    <dgm:pt modelId="{1A2A30A9-4025-4B5A-8A08-701C6ACEC5D7}" type="pres">
      <dgm:prSet presAssocID="{BF80C24B-C49F-42C9-8D1F-0D462266B3DD}" presName="parentTextArrow" presStyleLbl="node1" presStyleIdx="2" presStyleCnt="3"/>
      <dgm:spPr/>
    </dgm:pt>
  </dgm:ptLst>
  <dgm:cxnLst>
    <dgm:cxn modelId="{A9D63849-CBC6-48A3-9A0A-7ABC4F03F99B}" type="presOf" srcId="{BF80C24B-C49F-42C9-8D1F-0D462266B3DD}" destId="{1A2A30A9-4025-4B5A-8A08-701C6ACEC5D7}" srcOrd="0" destOrd="0" presId="urn:microsoft.com/office/officeart/2005/8/layout/process4"/>
    <dgm:cxn modelId="{30185C5A-3718-4F68-900B-5AAE80CC5A5D}" type="presOf" srcId="{72671C3F-CC9A-4F83-AA8A-FFDEC717518A}" destId="{D48724AA-D24D-480C-B890-631CF41EF42F}" srcOrd="0" destOrd="0" presId="urn:microsoft.com/office/officeart/2005/8/layout/process4"/>
    <dgm:cxn modelId="{9474DB9C-E51C-43CD-9851-0D2EC3103C27}" srcId="{75E9AD1F-D1F3-4F6A-A1AE-8ACF3720B691}" destId="{72671C3F-CC9A-4F83-AA8A-FFDEC717518A}" srcOrd="1" destOrd="0" parTransId="{19AEEF6E-70F0-4483-AA38-98F4AEBF0622}" sibTransId="{C4AF35E3-A68D-40FF-BD2A-30CA545C8B16}"/>
    <dgm:cxn modelId="{672A229F-30D4-4546-B261-768DD9653E0A}" srcId="{75E9AD1F-D1F3-4F6A-A1AE-8ACF3720B691}" destId="{9DB37923-D174-4F32-BFCB-36B95F91E4CF}" srcOrd="2" destOrd="0" parTransId="{405B7FA4-624E-4641-85A7-B3FB8BB8758D}" sibTransId="{9241FE5E-8471-408B-A741-08C52AF2F9AB}"/>
    <dgm:cxn modelId="{83438F9F-6412-4C66-BFD0-11EACEA46E88}" type="presOf" srcId="{75E9AD1F-D1F3-4F6A-A1AE-8ACF3720B691}" destId="{3F8BEA3C-947A-49C7-9BB2-6EE7286CF625}" srcOrd="0" destOrd="0" presId="urn:microsoft.com/office/officeart/2005/8/layout/process4"/>
    <dgm:cxn modelId="{163B6CE3-FFBA-4AF3-86AA-8084F66C95E0}" srcId="{75E9AD1F-D1F3-4F6A-A1AE-8ACF3720B691}" destId="{BF80C24B-C49F-42C9-8D1F-0D462266B3DD}" srcOrd="0" destOrd="0" parTransId="{172A2B14-1410-4169-9F22-5C2F9C849382}" sibTransId="{80989542-9781-466A-9FD9-E47C6CE7D58D}"/>
    <dgm:cxn modelId="{79EFB8E7-32AD-4001-8E24-7C668A9B3DB1}" type="presOf" srcId="{9DB37923-D174-4F32-BFCB-36B95F91E4CF}" destId="{F45B0AEE-4DE3-4289-AE49-C057E54147D5}" srcOrd="0" destOrd="0" presId="urn:microsoft.com/office/officeart/2005/8/layout/process4"/>
    <dgm:cxn modelId="{484E4085-27A2-4ED0-B578-24CF694AFF9D}" type="presParOf" srcId="{3F8BEA3C-947A-49C7-9BB2-6EE7286CF625}" destId="{4E5B60CA-2ED6-426D-AB25-AA20E955A9E1}" srcOrd="0" destOrd="0" presId="urn:microsoft.com/office/officeart/2005/8/layout/process4"/>
    <dgm:cxn modelId="{1094F98B-18A5-47E0-AEEF-DB2BD7FBE7C2}" type="presParOf" srcId="{4E5B60CA-2ED6-426D-AB25-AA20E955A9E1}" destId="{F45B0AEE-4DE3-4289-AE49-C057E54147D5}" srcOrd="0" destOrd="0" presId="urn:microsoft.com/office/officeart/2005/8/layout/process4"/>
    <dgm:cxn modelId="{5524E63B-3FEB-4446-A4DE-BD6290C7688F}" type="presParOf" srcId="{3F8BEA3C-947A-49C7-9BB2-6EE7286CF625}" destId="{A014D040-FCCF-47F1-BACE-A314622CCA22}" srcOrd="1" destOrd="0" presId="urn:microsoft.com/office/officeart/2005/8/layout/process4"/>
    <dgm:cxn modelId="{B094BFF6-C002-4BFE-BA5C-FAE3FFB60594}" type="presParOf" srcId="{3F8BEA3C-947A-49C7-9BB2-6EE7286CF625}" destId="{8E39EFA6-2428-4EBC-B107-485D2458F09A}" srcOrd="2" destOrd="0" presId="urn:microsoft.com/office/officeart/2005/8/layout/process4"/>
    <dgm:cxn modelId="{3BDB9FAE-5B43-44BD-A915-0D82883E8335}" type="presParOf" srcId="{8E39EFA6-2428-4EBC-B107-485D2458F09A}" destId="{D48724AA-D24D-480C-B890-631CF41EF42F}" srcOrd="0" destOrd="0" presId="urn:microsoft.com/office/officeart/2005/8/layout/process4"/>
    <dgm:cxn modelId="{3625E7B0-E976-4F65-9885-7AEC6417A1C7}" type="presParOf" srcId="{3F8BEA3C-947A-49C7-9BB2-6EE7286CF625}" destId="{AD213CB3-1FD6-4ADB-A7B6-F668B9B559DA}" srcOrd="3" destOrd="0" presId="urn:microsoft.com/office/officeart/2005/8/layout/process4"/>
    <dgm:cxn modelId="{2317841A-F85C-4234-BCC4-AAD5D695AC33}" type="presParOf" srcId="{3F8BEA3C-947A-49C7-9BB2-6EE7286CF625}" destId="{33F8564D-C594-49F5-94E5-58FB20B7ABC2}" srcOrd="4" destOrd="0" presId="urn:microsoft.com/office/officeart/2005/8/layout/process4"/>
    <dgm:cxn modelId="{0BBA11F0-9564-4797-8126-F52515BC18DB}" type="presParOf" srcId="{33F8564D-C594-49F5-94E5-58FB20B7ABC2}" destId="{1A2A30A9-4025-4B5A-8A08-701C6ACEC5D7}"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7782F5C-0D2B-4EF2-91EE-E42012BD8B58}"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501D6129-3141-4EF6-B46F-8C23E807F2E4}">
      <dgm:prSet/>
      <dgm:spPr/>
      <dgm:t>
        <a:bodyPr/>
        <a:lstStyle/>
        <a:p>
          <a:r>
            <a:rPr lang="en-GB" b="0" dirty="0"/>
            <a:t>Always be hesitant to access a system through a </a:t>
          </a:r>
          <a:r>
            <a:rPr lang="en-GB" b="0" dirty="0">
              <a:latin typeface="Arial"/>
            </a:rPr>
            <a:t>Schrader</a:t>
          </a:r>
          <a:r>
            <a:rPr lang="en-GB" b="0" dirty="0"/>
            <a:t> port.</a:t>
          </a:r>
          <a:endParaRPr lang="en-US" b="0" dirty="0"/>
        </a:p>
      </dgm:t>
    </dgm:pt>
    <dgm:pt modelId="{8339DB89-60F5-40CC-A5B3-DBF63ECB6EAE}" type="parTrans" cxnId="{D86E4378-C94E-40CB-A7C6-58F9B92A3CB9}">
      <dgm:prSet/>
      <dgm:spPr/>
      <dgm:t>
        <a:bodyPr/>
        <a:lstStyle/>
        <a:p>
          <a:endParaRPr lang="en-US"/>
        </a:p>
      </dgm:t>
    </dgm:pt>
    <dgm:pt modelId="{D95FFB3B-F6D4-401A-B15B-4FC5A9FAE5D9}" type="sibTrans" cxnId="{D86E4378-C94E-40CB-A7C6-58F9B92A3CB9}">
      <dgm:prSet/>
      <dgm:spPr/>
      <dgm:t>
        <a:bodyPr/>
        <a:lstStyle/>
        <a:p>
          <a:endParaRPr lang="en-US"/>
        </a:p>
      </dgm:t>
    </dgm:pt>
    <dgm:pt modelId="{36ADE0DB-1427-4EA1-868C-E40F4368C06C}">
      <dgm:prSet/>
      <dgm:spPr/>
      <dgm:t>
        <a:bodyPr/>
        <a:lstStyle/>
        <a:p>
          <a:r>
            <a:rPr lang="en-GB" dirty="0">
              <a:latin typeface="Arial"/>
            </a:rPr>
            <a:t>Schrader</a:t>
          </a:r>
          <a:r>
            <a:rPr lang="en-GB" dirty="0"/>
            <a:t> valves if damaged can result in loss of refrigerant and personal injury. </a:t>
          </a:r>
          <a:endParaRPr lang="en-US" b="0" dirty="0"/>
        </a:p>
      </dgm:t>
    </dgm:pt>
    <dgm:pt modelId="{F1F58C39-D37F-45B7-B6BA-9D3BF831F8AB}" type="parTrans" cxnId="{DE8B3CD1-DB84-433D-952F-1FAEFE5D2630}">
      <dgm:prSet/>
      <dgm:spPr/>
      <dgm:t>
        <a:bodyPr/>
        <a:lstStyle/>
        <a:p>
          <a:endParaRPr lang="en-US"/>
        </a:p>
      </dgm:t>
    </dgm:pt>
    <dgm:pt modelId="{4DE197E7-1FD0-46D9-98C1-E21CAE6D4DBB}" type="sibTrans" cxnId="{DE8B3CD1-DB84-433D-952F-1FAEFE5D2630}">
      <dgm:prSet/>
      <dgm:spPr/>
      <dgm:t>
        <a:bodyPr/>
        <a:lstStyle/>
        <a:p>
          <a:endParaRPr lang="en-US"/>
        </a:p>
      </dgm:t>
    </dgm:pt>
    <dgm:pt modelId="{C599652C-8E5C-42A2-8737-AE8C4D848D91}">
      <dgm:prSet/>
      <dgm:spPr/>
      <dgm:t>
        <a:bodyPr/>
        <a:lstStyle/>
        <a:p>
          <a:r>
            <a:rPr lang="en-GB" dirty="0"/>
            <a:t>Always be vigilant to hissing sounds, oil residue or patches, difficulty in removing the cap or attaching gauge. </a:t>
          </a:r>
          <a:endParaRPr lang="en-US" b="0" dirty="0"/>
        </a:p>
      </dgm:t>
    </dgm:pt>
    <dgm:pt modelId="{0A93F175-6FD6-40F7-B8B9-9FA7EFDDD95E}" type="parTrans" cxnId="{12B56E17-7A69-49AB-9A47-ADADBFF78C66}">
      <dgm:prSet/>
      <dgm:spPr/>
      <dgm:t>
        <a:bodyPr/>
        <a:lstStyle/>
        <a:p>
          <a:endParaRPr lang="en-US"/>
        </a:p>
      </dgm:t>
    </dgm:pt>
    <dgm:pt modelId="{FD2EFE6A-1F02-435E-9317-9304B90058B9}" type="sibTrans" cxnId="{12B56E17-7A69-49AB-9A47-ADADBFF78C66}">
      <dgm:prSet/>
      <dgm:spPr/>
      <dgm:t>
        <a:bodyPr/>
        <a:lstStyle/>
        <a:p>
          <a:endParaRPr lang="en-US"/>
        </a:p>
      </dgm:t>
    </dgm:pt>
    <dgm:pt modelId="{5BC29DDA-969A-45A4-B686-69643AE9527F}">
      <dgm:prSet/>
      <dgm:spPr/>
      <dgm:t>
        <a:bodyPr/>
        <a:lstStyle/>
        <a:p>
          <a:r>
            <a:rPr lang="en-GB" dirty="0"/>
            <a:t>The use of a core removal tool with a ball valve should be used to isolate the system. </a:t>
          </a:r>
          <a:endParaRPr lang="en-US" b="0" dirty="0"/>
        </a:p>
      </dgm:t>
    </dgm:pt>
    <dgm:pt modelId="{EA4EFE44-5470-403E-B5E0-83DFC22B3999}" type="parTrans" cxnId="{41E64B17-7C5C-4840-B33D-DACF8D50B54C}">
      <dgm:prSet/>
      <dgm:spPr/>
      <dgm:t>
        <a:bodyPr/>
        <a:lstStyle/>
        <a:p>
          <a:endParaRPr lang="en-US"/>
        </a:p>
      </dgm:t>
    </dgm:pt>
    <dgm:pt modelId="{8BF12EA5-AE6F-44BB-9246-0359CF7DFDFE}" type="sibTrans" cxnId="{41E64B17-7C5C-4840-B33D-DACF8D50B54C}">
      <dgm:prSet/>
      <dgm:spPr/>
      <dgm:t>
        <a:bodyPr/>
        <a:lstStyle/>
        <a:p>
          <a:endParaRPr lang="en-US"/>
        </a:p>
      </dgm:t>
    </dgm:pt>
    <dgm:pt modelId="{D84501AD-1A03-4EEA-8C1F-6EFF87FAD1AB}">
      <dgm:prSet/>
      <dgm:spPr/>
      <dgm:t>
        <a:bodyPr/>
        <a:lstStyle/>
        <a:p>
          <a:r>
            <a:rPr lang="en-GB" dirty="0"/>
            <a:t>Remove the faulty valve core and install new core valve so system access and connection can be made.</a:t>
          </a:r>
          <a:endParaRPr lang="en-US" b="0" dirty="0"/>
        </a:p>
      </dgm:t>
    </dgm:pt>
    <dgm:pt modelId="{B6ABA495-3D3F-47BD-990A-1D991B0BD261}" type="parTrans" cxnId="{D739F98E-85FD-4722-96BB-CD1592403137}">
      <dgm:prSet/>
      <dgm:spPr/>
      <dgm:t>
        <a:bodyPr/>
        <a:lstStyle/>
        <a:p>
          <a:endParaRPr lang="en-US"/>
        </a:p>
      </dgm:t>
    </dgm:pt>
    <dgm:pt modelId="{B82C414F-A85C-4087-AB31-9EADD0320FDB}" type="sibTrans" cxnId="{D739F98E-85FD-4722-96BB-CD1592403137}">
      <dgm:prSet/>
      <dgm:spPr/>
      <dgm:t>
        <a:bodyPr/>
        <a:lstStyle/>
        <a:p>
          <a:endParaRPr lang="en-US"/>
        </a:p>
      </dgm:t>
    </dgm:pt>
    <dgm:pt modelId="{90D8F511-F247-40EC-BDEA-5A7872000C21}">
      <dgm:prSet/>
      <dgm:spPr/>
      <dgm:t>
        <a:bodyPr/>
        <a:lstStyle/>
        <a:p>
          <a:r>
            <a:rPr lang="en-GB" b="0" dirty="0"/>
            <a:t>This process ensures minimal refrigerant loss, maintaining system performance, sustainability, and safety. </a:t>
          </a:r>
        </a:p>
      </dgm:t>
    </dgm:pt>
    <dgm:pt modelId="{7AC67EAF-E98D-4911-A0F2-AE379ABD31F4}" type="parTrans" cxnId="{09C058F9-AFE0-44E2-BEEE-9DF36370D6FE}">
      <dgm:prSet/>
      <dgm:spPr/>
      <dgm:t>
        <a:bodyPr/>
        <a:lstStyle/>
        <a:p>
          <a:endParaRPr lang="en-GB"/>
        </a:p>
      </dgm:t>
    </dgm:pt>
    <dgm:pt modelId="{686FCD2B-04F0-423D-A1B8-2BF9EB87E9A9}" type="sibTrans" cxnId="{09C058F9-AFE0-44E2-BEEE-9DF36370D6FE}">
      <dgm:prSet/>
      <dgm:spPr/>
      <dgm:t>
        <a:bodyPr/>
        <a:lstStyle/>
        <a:p>
          <a:endParaRPr lang="en-GB"/>
        </a:p>
      </dgm:t>
    </dgm:pt>
    <dgm:pt modelId="{A5917393-8DB6-482C-A183-565B252DCF8F}" type="pres">
      <dgm:prSet presAssocID="{47782F5C-0D2B-4EF2-91EE-E42012BD8B58}" presName="diagram" presStyleCnt="0">
        <dgm:presLayoutVars>
          <dgm:dir/>
          <dgm:resizeHandles val="exact"/>
        </dgm:presLayoutVars>
      </dgm:prSet>
      <dgm:spPr/>
    </dgm:pt>
    <dgm:pt modelId="{3440491F-F1D6-4800-8FC3-479A982E17F6}" type="pres">
      <dgm:prSet presAssocID="{501D6129-3141-4EF6-B46F-8C23E807F2E4}" presName="node" presStyleLbl="node1" presStyleIdx="0" presStyleCnt="6">
        <dgm:presLayoutVars>
          <dgm:bulletEnabled val="1"/>
        </dgm:presLayoutVars>
      </dgm:prSet>
      <dgm:spPr/>
    </dgm:pt>
    <dgm:pt modelId="{11B133F4-745E-4034-AF8D-37756311F276}" type="pres">
      <dgm:prSet presAssocID="{D95FFB3B-F6D4-401A-B15B-4FC5A9FAE5D9}" presName="sibTrans" presStyleCnt="0"/>
      <dgm:spPr/>
    </dgm:pt>
    <dgm:pt modelId="{9E3461E4-0011-4417-8C88-7FE4E0355259}" type="pres">
      <dgm:prSet presAssocID="{36ADE0DB-1427-4EA1-868C-E40F4368C06C}" presName="node" presStyleLbl="node1" presStyleIdx="1" presStyleCnt="6">
        <dgm:presLayoutVars>
          <dgm:bulletEnabled val="1"/>
        </dgm:presLayoutVars>
      </dgm:prSet>
      <dgm:spPr/>
    </dgm:pt>
    <dgm:pt modelId="{1C58FD59-0C87-496A-ABF3-39680580707C}" type="pres">
      <dgm:prSet presAssocID="{4DE197E7-1FD0-46D9-98C1-E21CAE6D4DBB}" presName="sibTrans" presStyleCnt="0"/>
      <dgm:spPr/>
    </dgm:pt>
    <dgm:pt modelId="{8738BB4A-ECBC-4DBE-9AD8-73DF23F20749}" type="pres">
      <dgm:prSet presAssocID="{C599652C-8E5C-42A2-8737-AE8C4D848D91}" presName="node" presStyleLbl="node1" presStyleIdx="2" presStyleCnt="6">
        <dgm:presLayoutVars>
          <dgm:bulletEnabled val="1"/>
        </dgm:presLayoutVars>
      </dgm:prSet>
      <dgm:spPr/>
    </dgm:pt>
    <dgm:pt modelId="{9B7EFB79-5C62-4D98-A60F-7B0B1FF368A3}" type="pres">
      <dgm:prSet presAssocID="{FD2EFE6A-1F02-435E-9317-9304B90058B9}" presName="sibTrans" presStyleCnt="0"/>
      <dgm:spPr/>
    </dgm:pt>
    <dgm:pt modelId="{4DBFE749-2902-4EAE-AAE7-0192E11D31DF}" type="pres">
      <dgm:prSet presAssocID="{5BC29DDA-969A-45A4-B686-69643AE9527F}" presName="node" presStyleLbl="node1" presStyleIdx="3" presStyleCnt="6">
        <dgm:presLayoutVars>
          <dgm:bulletEnabled val="1"/>
        </dgm:presLayoutVars>
      </dgm:prSet>
      <dgm:spPr/>
    </dgm:pt>
    <dgm:pt modelId="{9316A921-D071-4395-B288-36974A762036}" type="pres">
      <dgm:prSet presAssocID="{8BF12EA5-AE6F-44BB-9246-0359CF7DFDFE}" presName="sibTrans" presStyleCnt="0"/>
      <dgm:spPr/>
    </dgm:pt>
    <dgm:pt modelId="{D320986F-3964-4DE1-8C7C-2892D8C18BE6}" type="pres">
      <dgm:prSet presAssocID="{D84501AD-1A03-4EEA-8C1F-6EFF87FAD1AB}" presName="node" presStyleLbl="node1" presStyleIdx="4" presStyleCnt="6">
        <dgm:presLayoutVars>
          <dgm:bulletEnabled val="1"/>
        </dgm:presLayoutVars>
      </dgm:prSet>
      <dgm:spPr/>
    </dgm:pt>
    <dgm:pt modelId="{3123256E-145E-41BD-B557-AE03D29BD19A}" type="pres">
      <dgm:prSet presAssocID="{B82C414F-A85C-4087-AB31-9EADD0320FDB}" presName="sibTrans" presStyleCnt="0"/>
      <dgm:spPr/>
    </dgm:pt>
    <dgm:pt modelId="{0C368D70-7CEB-4272-AA5F-3C647690553B}" type="pres">
      <dgm:prSet presAssocID="{90D8F511-F247-40EC-BDEA-5A7872000C21}" presName="node" presStyleLbl="node1" presStyleIdx="5" presStyleCnt="6">
        <dgm:presLayoutVars>
          <dgm:bulletEnabled val="1"/>
        </dgm:presLayoutVars>
      </dgm:prSet>
      <dgm:spPr/>
    </dgm:pt>
  </dgm:ptLst>
  <dgm:cxnLst>
    <dgm:cxn modelId="{B20B6316-E75F-4BA4-B8FA-53C110CFBC1A}" type="presOf" srcId="{C599652C-8E5C-42A2-8737-AE8C4D848D91}" destId="{8738BB4A-ECBC-4DBE-9AD8-73DF23F20749}" srcOrd="0" destOrd="0" presId="urn:microsoft.com/office/officeart/2005/8/layout/default"/>
    <dgm:cxn modelId="{41E64B17-7C5C-4840-B33D-DACF8D50B54C}" srcId="{47782F5C-0D2B-4EF2-91EE-E42012BD8B58}" destId="{5BC29DDA-969A-45A4-B686-69643AE9527F}" srcOrd="3" destOrd="0" parTransId="{EA4EFE44-5470-403E-B5E0-83DFC22B3999}" sibTransId="{8BF12EA5-AE6F-44BB-9246-0359CF7DFDFE}"/>
    <dgm:cxn modelId="{12B56E17-7A69-49AB-9A47-ADADBFF78C66}" srcId="{47782F5C-0D2B-4EF2-91EE-E42012BD8B58}" destId="{C599652C-8E5C-42A2-8737-AE8C4D848D91}" srcOrd="2" destOrd="0" parTransId="{0A93F175-6FD6-40F7-B8B9-9FA7EFDDD95E}" sibTransId="{FD2EFE6A-1F02-435E-9317-9304B90058B9}"/>
    <dgm:cxn modelId="{943FF81E-6F4A-4F70-B16D-339726E81961}" type="presOf" srcId="{D84501AD-1A03-4EEA-8C1F-6EFF87FAD1AB}" destId="{D320986F-3964-4DE1-8C7C-2892D8C18BE6}" srcOrd="0" destOrd="0" presId="urn:microsoft.com/office/officeart/2005/8/layout/default"/>
    <dgm:cxn modelId="{5B637664-E923-4A23-8386-1C8E0BAC4F50}" type="presOf" srcId="{36ADE0DB-1427-4EA1-868C-E40F4368C06C}" destId="{9E3461E4-0011-4417-8C88-7FE4E0355259}" srcOrd="0" destOrd="0" presId="urn:microsoft.com/office/officeart/2005/8/layout/default"/>
    <dgm:cxn modelId="{D86E4378-C94E-40CB-A7C6-58F9B92A3CB9}" srcId="{47782F5C-0D2B-4EF2-91EE-E42012BD8B58}" destId="{501D6129-3141-4EF6-B46F-8C23E807F2E4}" srcOrd="0" destOrd="0" parTransId="{8339DB89-60F5-40CC-A5B3-DBF63ECB6EAE}" sibTransId="{D95FFB3B-F6D4-401A-B15B-4FC5A9FAE5D9}"/>
    <dgm:cxn modelId="{D739F98E-85FD-4722-96BB-CD1592403137}" srcId="{47782F5C-0D2B-4EF2-91EE-E42012BD8B58}" destId="{D84501AD-1A03-4EEA-8C1F-6EFF87FAD1AB}" srcOrd="4" destOrd="0" parTransId="{B6ABA495-3D3F-47BD-990A-1D991B0BD261}" sibTransId="{B82C414F-A85C-4087-AB31-9EADD0320FDB}"/>
    <dgm:cxn modelId="{106F099E-CC38-4F50-8F0C-0BDA98020B93}" type="presOf" srcId="{90D8F511-F247-40EC-BDEA-5A7872000C21}" destId="{0C368D70-7CEB-4272-AA5F-3C647690553B}" srcOrd="0" destOrd="0" presId="urn:microsoft.com/office/officeart/2005/8/layout/default"/>
    <dgm:cxn modelId="{F946F3A1-C1BB-46AB-A546-9EA197A9BD7C}" type="presOf" srcId="{5BC29DDA-969A-45A4-B686-69643AE9527F}" destId="{4DBFE749-2902-4EAE-AAE7-0192E11D31DF}" srcOrd="0" destOrd="0" presId="urn:microsoft.com/office/officeart/2005/8/layout/default"/>
    <dgm:cxn modelId="{DE8B3CD1-DB84-433D-952F-1FAEFE5D2630}" srcId="{47782F5C-0D2B-4EF2-91EE-E42012BD8B58}" destId="{36ADE0DB-1427-4EA1-868C-E40F4368C06C}" srcOrd="1" destOrd="0" parTransId="{F1F58C39-D37F-45B7-B6BA-9D3BF831F8AB}" sibTransId="{4DE197E7-1FD0-46D9-98C1-E21CAE6D4DBB}"/>
    <dgm:cxn modelId="{D88FCCDA-7543-474D-987F-D846744EF797}" type="presOf" srcId="{501D6129-3141-4EF6-B46F-8C23E807F2E4}" destId="{3440491F-F1D6-4800-8FC3-479A982E17F6}" srcOrd="0" destOrd="0" presId="urn:microsoft.com/office/officeart/2005/8/layout/default"/>
    <dgm:cxn modelId="{AD2DF3DC-0A29-4B36-B20C-90117735AE80}" type="presOf" srcId="{47782F5C-0D2B-4EF2-91EE-E42012BD8B58}" destId="{A5917393-8DB6-482C-A183-565B252DCF8F}" srcOrd="0" destOrd="0" presId="urn:microsoft.com/office/officeart/2005/8/layout/default"/>
    <dgm:cxn modelId="{09C058F9-AFE0-44E2-BEEE-9DF36370D6FE}" srcId="{47782F5C-0D2B-4EF2-91EE-E42012BD8B58}" destId="{90D8F511-F247-40EC-BDEA-5A7872000C21}" srcOrd="5" destOrd="0" parTransId="{7AC67EAF-E98D-4911-A0F2-AE379ABD31F4}" sibTransId="{686FCD2B-04F0-423D-A1B8-2BF9EB87E9A9}"/>
    <dgm:cxn modelId="{789BA4ED-73C9-4167-8B11-6F01D6516CED}" type="presParOf" srcId="{A5917393-8DB6-482C-A183-565B252DCF8F}" destId="{3440491F-F1D6-4800-8FC3-479A982E17F6}" srcOrd="0" destOrd="0" presId="urn:microsoft.com/office/officeart/2005/8/layout/default"/>
    <dgm:cxn modelId="{41F87648-6927-4197-96E5-EE5130B56755}" type="presParOf" srcId="{A5917393-8DB6-482C-A183-565B252DCF8F}" destId="{11B133F4-745E-4034-AF8D-37756311F276}" srcOrd="1" destOrd="0" presId="urn:microsoft.com/office/officeart/2005/8/layout/default"/>
    <dgm:cxn modelId="{A5045F2D-1147-4EFC-8926-B7540FA598E1}" type="presParOf" srcId="{A5917393-8DB6-482C-A183-565B252DCF8F}" destId="{9E3461E4-0011-4417-8C88-7FE4E0355259}" srcOrd="2" destOrd="0" presId="urn:microsoft.com/office/officeart/2005/8/layout/default"/>
    <dgm:cxn modelId="{369B5BD0-1847-45CC-A864-9565CE4DDB13}" type="presParOf" srcId="{A5917393-8DB6-482C-A183-565B252DCF8F}" destId="{1C58FD59-0C87-496A-ABF3-39680580707C}" srcOrd="3" destOrd="0" presId="urn:microsoft.com/office/officeart/2005/8/layout/default"/>
    <dgm:cxn modelId="{BF51FCC2-B151-4369-9E3D-38B2F29F7C46}" type="presParOf" srcId="{A5917393-8DB6-482C-A183-565B252DCF8F}" destId="{8738BB4A-ECBC-4DBE-9AD8-73DF23F20749}" srcOrd="4" destOrd="0" presId="urn:microsoft.com/office/officeart/2005/8/layout/default"/>
    <dgm:cxn modelId="{2BCBADD5-65B2-48C4-B72C-07662803A179}" type="presParOf" srcId="{A5917393-8DB6-482C-A183-565B252DCF8F}" destId="{9B7EFB79-5C62-4D98-A60F-7B0B1FF368A3}" srcOrd="5" destOrd="0" presId="urn:microsoft.com/office/officeart/2005/8/layout/default"/>
    <dgm:cxn modelId="{C029A568-AF5E-4D6C-A43D-EDD0B9476340}" type="presParOf" srcId="{A5917393-8DB6-482C-A183-565B252DCF8F}" destId="{4DBFE749-2902-4EAE-AAE7-0192E11D31DF}" srcOrd="6" destOrd="0" presId="urn:microsoft.com/office/officeart/2005/8/layout/default"/>
    <dgm:cxn modelId="{3BC54D7F-613C-4B64-A00D-593364D58B82}" type="presParOf" srcId="{A5917393-8DB6-482C-A183-565B252DCF8F}" destId="{9316A921-D071-4395-B288-36974A762036}" srcOrd="7" destOrd="0" presId="urn:microsoft.com/office/officeart/2005/8/layout/default"/>
    <dgm:cxn modelId="{F9C157E7-1280-4E63-B9D7-3052532C4F2D}" type="presParOf" srcId="{A5917393-8DB6-482C-A183-565B252DCF8F}" destId="{D320986F-3964-4DE1-8C7C-2892D8C18BE6}" srcOrd="8" destOrd="0" presId="urn:microsoft.com/office/officeart/2005/8/layout/default"/>
    <dgm:cxn modelId="{ADF0D39F-B71E-4979-9EA6-9A8903046447}" type="presParOf" srcId="{A5917393-8DB6-482C-A183-565B252DCF8F}" destId="{3123256E-145E-41BD-B557-AE03D29BD19A}" srcOrd="9" destOrd="0" presId="urn:microsoft.com/office/officeart/2005/8/layout/default"/>
    <dgm:cxn modelId="{3787078F-5947-48A4-8DDF-EF1953534A1B}" type="presParOf" srcId="{A5917393-8DB6-482C-A183-565B252DCF8F}" destId="{0C368D70-7CEB-4272-AA5F-3C647690553B}"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60091C-662E-4F4B-BBCF-F6A6137C3259}"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76B941E-0B69-48AB-9782-629D3093E41C}">
      <dgm:prSet/>
      <dgm:spPr/>
      <dgm:t>
        <a:bodyPr/>
        <a:lstStyle/>
        <a:p>
          <a:r>
            <a:rPr lang="en-GB" dirty="0"/>
            <a:t>You </a:t>
          </a:r>
          <a:r>
            <a:rPr lang="en-GB" b="1" dirty="0"/>
            <a:t>MUST NOT </a:t>
          </a:r>
          <a:r>
            <a:rPr lang="en-GB" dirty="0"/>
            <a:t>use ODS in new equipment or to service existing equipment, unless they are recycled halons for critical uses.</a:t>
          </a:r>
          <a:endParaRPr lang="en-US" dirty="0"/>
        </a:p>
      </dgm:t>
    </dgm:pt>
    <dgm:pt modelId="{7D53C391-94D4-4E1F-8D00-01B868664316}" type="parTrans" cxnId="{51293EFE-11BB-4706-B2EF-46C536A4727C}">
      <dgm:prSet/>
      <dgm:spPr/>
      <dgm:t>
        <a:bodyPr/>
        <a:lstStyle/>
        <a:p>
          <a:endParaRPr lang="en-US"/>
        </a:p>
      </dgm:t>
    </dgm:pt>
    <dgm:pt modelId="{5017F8DE-081A-4192-A6ED-E950657130BD}" type="sibTrans" cxnId="{51293EFE-11BB-4706-B2EF-46C536A4727C}">
      <dgm:prSet/>
      <dgm:spPr/>
      <dgm:t>
        <a:bodyPr/>
        <a:lstStyle/>
        <a:p>
          <a:endParaRPr lang="en-US"/>
        </a:p>
      </dgm:t>
    </dgm:pt>
    <dgm:pt modelId="{A5597227-709F-485C-86B9-43022B882F42}">
      <dgm:prSet/>
      <dgm:spPr/>
      <dgm:t>
        <a:bodyPr/>
        <a:lstStyle/>
        <a:p>
          <a:r>
            <a:rPr lang="en-GB" dirty="0"/>
            <a:t>You can still use equipment that contains ODS if it is </a:t>
          </a:r>
          <a:r>
            <a:rPr lang="en-GB" b="1" dirty="0"/>
            <a:t>not</a:t>
          </a:r>
          <a:r>
            <a:rPr lang="en-GB" dirty="0"/>
            <a:t> leaking.  </a:t>
          </a:r>
          <a:endParaRPr lang="en-US" dirty="0"/>
        </a:p>
      </dgm:t>
    </dgm:pt>
    <dgm:pt modelId="{8E272315-489C-4DDF-8956-5C8C4A7680E1}" type="parTrans" cxnId="{13050846-45FF-45A9-AD1E-6CC9290204CF}">
      <dgm:prSet/>
      <dgm:spPr/>
      <dgm:t>
        <a:bodyPr/>
        <a:lstStyle/>
        <a:p>
          <a:endParaRPr lang="en-US"/>
        </a:p>
      </dgm:t>
    </dgm:pt>
    <dgm:pt modelId="{DA517D4B-F559-481C-9057-453CAC9D5DF4}" type="sibTrans" cxnId="{13050846-45FF-45A9-AD1E-6CC9290204CF}">
      <dgm:prSet/>
      <dgm:spPr/>
      <dgm:t>
        <a:bodyPr/>
        <a:lstStyle/>
        <a:p>
          <a:endParaRPr lang="en-US"/>
        </a:p>
      </dgm:t>
    </dgm:pt>
    <dgm:pt modelId="{366AD0F0-1ABB-4970-8B08-B63FA936EC55}">
      <dgm:prSet/>
      <dgm:spPr/>
      <dgm:t>
        <a:bodyPr/>
        <a:lstStyle/>
        <a:p>
          <a:r>
            <a:rPr lang="en-GB" dirty="0"/>
            <a:t>The regulation applies to anyone who</a:t>
          </a:r>
          <a:r>
            <a:rPr lang="en-GB" dirty="0">
              <a:latin typeface="Arial"/>
            </a:rPr>
            <a:t>:</a:t>
          </a:r>
          <a:r>
            <a:rPr lang="en-GB" dirty="0"/>
            <a:t> produces, imports, exports or sells or services using ODS or equipment containing ODS, like refrigeration equipment.</a:t>
          </a:r>
          <a:endParaRPr lang="en-US" dirty="0"/>
        </a:p>
      </dgm:t>
    </dgm:pt>
    <dgm:pt modelId="{0A19ADD5-9068-498C-80D2-A8F47F048060}" type="parTrans" cxnId="{E9D9D1AB-3959-436C-9F72-D16924E62736}">
      <dgm:prSet/>
      <dgm:spPr/>
      <dgm:t>
        <a:bodyPr/>
        <a:lstStyle/>
        <a:p>
          <a:endParaRPr lang="en-US"/>
        </a:p>
      </dgm:t>
    </dgm:pt>
    <dgm:pt modelId="{D7DF20E1-FB16-4185-88AB-FF9E2CDF7A52}" type="sibTrans" cxnId="{E9D9D1AB-3959-436C-9F72-D16924E62736}">
      <dgm:prSet/>
      <dgm:spPr/>
      <dgm:t>
        <a:bodyPr/>
        <a:lstStyle/>
        <a:p>
          <a:endParaRPr lang="en-US"/>
        </a:p>
      </dgm:t>
    </dgm:pt>
    <dgm:pt modelId="{5853805F-26D1-4408-B2DA-F227A1AEA8EC}" type="pres">
      <dgm:prSet presAssocID="{B160091C-662E-4F4B-BBCF-F6A6137C3259}" presName="root" presStyleCnt="0">
        <dgm:presLayoutVars>
          <dgm:dir/>
          <dgm:resizeHandles val="exact"/>
        </dgm:presLayoutVars>
      </dgm:prSet>
      <dgm:spPr/>
    </dgm:pt>
    <dgm:pt modelId="{24D35AD2-88CA-491D-9AB9-D58E63B170A0}" type="pres">
      <dgm:prSet presAssocID="{B76B941E-0B69-48AB-9782-629D3093E41C}" presName="compNode" presStyleCnt="0"/>
      <dgm:spPr/>
    </dgm:pt>
    <dgm:pt modelId="{392DC314-A25A-45C0-B61A-D144300B42A5}" type="pres">
      <dgm:prSet presAssocID="{B76B941E-0B69-48AB-9782-629D3093E41C}" presName="bgRect" presStyleLbl="bgShp" presStyleIdx="0" presStyleCnt="3"/>
      <dgm:spPr/>
    </dgm:pt>
    <dgm:pt modelId="{23285946-CC24-4125-B9A0-222B6221F939}" type="pres">
      <dgm:prSet presAssocID="{B76B941E-0B69-48AB-9782-629D3093E41C}"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Recycle"/>
        </a:ext>
      </dgm:extLst>
    </dgm:pt>
    <dgm:pt modelId="{064EACB8-7826-4C17-A2D2-3CE69FCB9455}" type="pres">
      <dgm:prSet presAssocID="{B76B941E-0B69-48AB-9782-629D3093E41C}" presName="spaceRect" presStyleCnt="0"/>
      <dgm:spPr/>
    </dgm:pt>
    <dgm:pt modelId="{5991CD4D-2F56-4CD6-A080-9677D99829F4}" type="pres">
      <dgm:prSet presAssocID="{B76B941E-0B69-48AB-9782-629D3093E41C}" presName="parTx" presStyleLbl="revTx" presStyleIdx="0" presStyleCnt="3">
        <dgm:presLayoutVars>
          <dgm:chMax val="0"/>
          <dgm:chPref val="0"/>
        </dgm:presLayoutVars>
      </dgm:prSet>
      <dgm:spPr/>
    </dgm:pt>
    <dgm:pt modelId="{78A390DA-E43A-42FF-A65D-C01D1FF02CA3}" type="pres">
      <dgm:prSet presAssocID="{5017F8DE-081A-4192-A6ED-E950657130BD}" presName="sibTrans" presStyleCnt="0"/>
      <dgm:spPr/>
    </dgm:pt>
    <dgm:pt modelId="{66C0BAD7-F39C-4A1A-A262-24F6D4AEEFC3}" type="pres">
      <dgm:prSet presAssocID="{A5597227-709F-485C-86B9-43022B882F42}" presName="compNode" presStyleCnt="0"/>
      <dgm:spPr/>
    </dgm:pt>
    <dgm:pt modelId="{1B2EA102-1C58-4A7E-AAB6-348B1BF5C0A5}" type="pres">
      <dgm:prSet presAssocID="{A5597227-709F-485C-86B9-43022B882F42}" presName="bgRect" presStyleLbl="bgShp" presStyleIdx="1" presStyleCnt="3"/>
      <dgm:spPr/>
    </dgm:pt>
    <dgm:pt modelId="{A0034159-CCC1-4A88-AFAA-4264DC123B94}" type="pres">
      <dgm:prSet presAssocID="{A5597227-709F-485C-86B9-43022B882F42}"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rench"/>
        </a:ext>
      </dgm:extLst>
    </dgm:pt>
    <dgm:pt modelId="{C2888E49-1464-42A4-80A8-1D9E15AD0AD4}" type="pres">
      <dgm:prSet presAssocID="{A5597227-709F-485C-86B9-43022B882F42}" presName="spaceRect" presStyleCnt="0"/>
      <dgm:spPr/>
    </dgm:pt>
    <dgm:pt modelId="{57E5463C-A3EC-4D40-86A7-3D4ACE47E664}" type="pres">
      <dgm:prSet presAssocID="{A5597227-709F-485C-86B9-43022B882F42}" presName="parTx" presStyleLbl="revTx" presStyleIdx="1" presStyleCnt="3">
        <dgm:presLayoutVars>
          <dgm:chMax val="0"/>
          <dgm:chPref val="0"/>
        </dgm:presLayoutVars>
      </dgm:prSet>
      <dgm:spPr/>
    </dgm:pt>
    <dgm:pt modelId="{9B432185-AE79-43C2-A3F3-8575A6506F96}" type="pres">
      <dgm:prSet presAssocID="{DA517D4B-F559-481C-9057-453CAC9D5DF4}" presName="sibTrans" presStyleCnt="0"/>
      <dgm:spPr/>
    </dgm:pt>
    <dgm:pt modelId="{0B96E353-7346-4226-B7DE-84F3827D3E38}" type="pres">
      <dgm:prSet presAssocID="{366AD0F0-1ABB-4970-8B08-B63FA936EC55}" presName="compNode" presStyleCnt="0"/>
      <dgm:spPr/>
    </dgm:pt>
    <dgm:pt modelId="{E8BBB792-06EA-48B4-83BA-E214A468991E}" type="pres">
      <dgm:prSet presAssocID="{366AD0F0-1ABB-4970-8B08-B63FA936EC55}" presName="bgRect" presStyleLbl="bgShp" presStyleIdx="2" presStyleCnt="3"/>
      <dgm:spPr/>
    </dgm:pt>
    <dgm:pt modelId="{A4F69217-9222-4938-9509-12CCE54EAB33}" type="pres">
      <dgm:prSet presAssocID="{366AD0F0-1ABB-4970-8B08-B63FA936EC55}"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Factory"/>
        </a:ext>
      </dgm:extLst>
    </dgm:pt>
    <dgm:pt modelId="{BE989E7B-FD16-4847-B2FE-A840718723DE}" type="pres">
      <dgm:prSet presAssocID="{366AD0F0-1ABB-4970-8B08-B63FA936EC55}" presName="spaceRect" presStyleCnt="0"/>
      <dgm:spPr/>
    </dgm:pt>
    <dgm:pt modelId="{B5AEB841-2F9F-42D6-ADF7-81DD88A5B2C4}" type="pres">
      <dgm:prSet presAssocID="{366AD0F0-1ABB-4970-8B08-B63FA936EC55}" presName="parTx" presStyleLbl="revTx" presStyleIdx="2" presStyleCnt="3">
        <dgm:presLayoutVars>
          <dgm:chMax val="0"/>
          <dgm:chPref val="0"/>
        </dgm:presLayoutVars>
      </dgm:prSet>
      <dgm:spPr/>
    </dgm:pt>
  </dgm:ptLst>
  <dgm:cxnLst>
    <dgm:cxn modelId="{9FBD3028-845D-4006-9420-76DC7CDC8116}" type="presOf" srcId="{B76B941E-0B69-48AB-9782-629D3093E41C}" destId="{5991CD4D-2F56-4CD6-A080-9677D99829F4}" srcOrd="0" destOrd="0" presId="urn:microsoft.com/office/officeart/2018/2/layout/IconVerticalSolidList"/>
    <dgm:cxn modelId="{80E93F34-EB63-4932-A45F-3E2B664972F3}" type="presOf" srcId="{B160091C-662E-4F4B-BBCF-F6A6137C3259}" destId="{5853805F-26D1-4408-B2DA-F227A1AEA8EC}" srcOrd="0" destOrd="0" presId="urn:microsoft.com/office/officeart/2018/2/layout/IconVerticalSolidList"/>
    <dgm:cxn modelId="{13050846-45FF-45A9-AD1E-6CC9290204CF}" srcId="{B160091C-662E-4F4B-BBCF-F6A6137C3259}" destId="{A5597227-709F-485C-86B9-43022B882F42}" srcOrd="1" destOrd="0" parTransId="{8E272315-489C-4DDF-8956-5C8C4A7680E1}" sibTransId="{DA517D4B-F559-481C-9057-453CAC9D5DF4}"/>
    <dgm:cxn modelId="{77EF3D79-A5DC-43FC-8C4E-DE5CFC5CAF6E}" type="presOf" srcId="{A5597227-709F-485C-86B9-43022B882F42}" destId="{57E5463C-A3EC-4D40-86A7-3D4ACE47E664}" srcOrd="0" destOrd="0" presId="urn:microsoft.com/office/officeart/2018/2/layout/IconVerticalSolidList"/>
    <dgm:cxn modelId="{E9D9D1AB-3959-436C-9F72-D16924E62736}" srcId="{B160091C-662E-4F4B-BBCF-F6A6137C3259}" destId="{366AD0F0-1ABB-4970-8B08-B63FA936EC55}" srcOrd="2" destOrd="0" parTransId="{0A19ADD5-9068-498C-80D2-A8F47F048060}" sibTransId="{D7DF20E1-FB16-4185-88AB-FF9E2CDF7A52}"/>
    <dgm:cxn modelId="{B440A3BA-F060-44DC-8638-8DD5A47FED74}" type="presOf" srcId="{366AD0F0-1ABB-4970-8B08-B63FA936EC55}" destId="{B5AEB841-2F9F-42D6-ADF7-81DD88A5B2C4}" srcOrd="0" destOrd="0" presId="urn:microsoft.com/office/officeart/2018/2/layout/IconVerticalSolidList"/>
    <dgm:cxn modelId="{51293EFE-11BB-4706-B2EF-46C536A4727C}" srcId="{B160091C-662E-4F4B-BBCF-F6A6137C3259}" destId="{B76B941E-0B69-48AB-9782-629D3093E41C}" srcOrd="0" destOrd="0" parTransId="{7D53C391-94D4-4E1F-8D00-01B868664316}" sibTransId="{5017F8DE-081A-4192-A6ED-E950657130BD}"/>
    <dgm:cxn modelId="{92D16F6F-2C80-4B35-9A4D-8970A14379A9}" type="presParOf" srcId="{5853805F-26D1-4408-B2DA-F227A1AEA8EC}" destId="{24D35AD2-88CA-491D-9AB9-D58E63B170A0}" srcOrd="0" destOrd="0" presId="urn:microsoft.com/office/officeart/2018/2/layout/IconVerticalSolidList"/>
    <dgm:cxn modelId="{730266D1-0955-4345-9F18-E6F9F6E484D6}" type="presParOf" srcId="{24D35AD2-88CA-491D-9AB9-D58E63B170A0}" destId="{392DC314-A25A-45C0-B61A-D144300B42A5}" srcOrd="0" destOrd="0" presId="urn:microsoft.com/office/officeart/2018/2/layout/IconVerticalSolidList"/>
    <dgm:cxn modelId="{FA071D60-99A9-4B48-B626-253409701C6A}" type="presParOf" srcId="{24D35AD2-88CA-491D-9AB9-D58E63B170A0}" destId="{23285946-CC24-4125-B9A0-222B6221F939}" srcOrd="1" destOrd="0" presId="urn:microsoft.com/office/officeart/2018/2/layout/IconVerticalSolidList"/>
    <dgm:cxn modelId="{C538CC71-608B-4370-9B4D-C69443089BDC}" type="presParOf" srcId="{24D35AD2-88CA-491D-9AB9-D58E63B170A0}" destId="{064EACB8-7826-4C17-A2D2-3CE69FCB9455}" srcOrd="2" destOrd="0" presId="urn:microsoft.com/office/officeart/2018/2/layout/IconVerticalSolidList"/>
    <dgm:cxn modelId="{3D713FC8-A145-48C2-A08F-26461B876E1E}" type="presParOf" srcId="{24D35AD2-88CA-491D-9AB9-D58E63B170A0}" destId="{5991CD4D-2F56-4CD6-A080-9677D99829F4}" srcOrd="3" destOrd="0" presId="urn:microsoft.com/office/officeart/2018/2/layout/IconVerticalSolidList"/>
    <dgm:cxn modelId="{759A4240-1472-4BF0-8F1F-D6D926ED658A}" type="presParOf" srcId="{5853805F-26D1-4408-B2DA-F227A1AEA8EC}" destId="{78A390DA-E43A-42FF-A65D-C01D1FF02CA3}" srcOrd="1" destOrd="0" presId="urn:microsoft.com/office/officeart/2018/2/layout/IconVerticalSolidList"/>
    <dgm:cxn modelId="{BC778E86-F210-4F19-A3BF-1D2BE71DC7DD}" type="presParOf" srcId="{5853805F-26D1-4408-B2DA-F227A1AEA8EC}" destId="{66C0BAD7-F39C-4A1A-A262-24F6D4AEEFC3}" srcOrd="2" destOrd="0" presId="urn:microsoft.com/office/officeart/2018/2/layout/IconVerticalSolidList"/>
    <dgm:cxn modelId="{B57BF987-AF9F-4F92-852D-EFB4041EBB88}" type="presParOf" srcId="{66C0BAD7-F39C-4A1A-A262-24F6D4AEEFC3}" destId="{1B2EA102-1C58-4A7E-AAB6-348B1BF5C0A5}" srcOrd="0" destOrd="0" presId="urn:microsoft.com/office/officeart/2018/2/layout/IconVerticalSolidList"/>
    <dgm:cxn modelId="{D81DE144-F3E0-4DEA-9C58-F8D1ACD98AE9}" type="presParOf" srcId="{66C0BAD7-F39C-4A1A-A262-24F6D4AEEFC3}" destId="{A0034159-CCC1-4A88-AFAA-4264DC123B94}" srcOrd="1" destOrd="0" presId="urn:microsoft.com/office/officeart/2018/2/layout/IconVerticalSolidList"/>
    <dgm:cxn modelId="{5C67C547-6142-4858-AC61-42FA9593A1C9}" type="presParOf" srcId="{66C0BAD7-F39C-4A1A-A262-24F6D4AEEFC3}" destId="{C2888E49-1464-42A4-80A8-1D9E15AD0AD4}" srcOrd="2" destOrd="0" presId="urn:microsoft.com/office/officeart/2018/2/layout/IconVerticalSolidList"/>
    <dgm:cxn modelId="{7EEB3455-3267-42B1-AB36-799B7796200D}" type="presParOf" srcId="{66C0BAD7-F39C-4A1A-A262-24F6D4AEEFC3}" destId="{57E5463C-A3EC-4D40-86A7-3D4ACE47E664}" srcOrd="3" destOrd="0" presId="urn:microsoft.com/office/officeart/2018/2/layout/IconVerticalSolidList"/>
    <dgm:cxn modelId="{582F2387-DB25-4EC5-B49F-6DB23A78E869}" type="presParOf" srcId="{5853805F-26D1-4408-B2DA-F227A1AEA8EC}" destId="{9B432185-AE79-43C2-A3F3-8575A6506F96}" srcOrd="3" destOrd="0" presId="urn:microsoft.com/office/officeart/2018/2/layout/IconVerticalSolidList"/>
    <dgm:cxn modelId="{F925EC57-7D91-40AD-8B09-EC19F62C4824}" type="presParOf" srcId="{5853805F-26D1-4408-B2DA-F227A1AEA8EC}" destId="{0B96E353-7346-4226-B7DE-84F3827D3E38}" srcOrd="4" destOrd="0" presId="urn:microsoft.com/office/officeart/2018/2/layout/IconVerticalSolidList"/>
    <dgm:cxn modelId="{EAC95259-5F4E-423C-8DF2-E414598152C3}" type="presParOf" srcId="{0B96E353-7346-4226-B7DE-84F3827D3E38}" destId="{E8BBB792-06EA-48B4-83BA-E214A468991E}" srcOrd="0" destOrd="0" presId="urn:microsoft.com/office/officeart/2018/2/layout/IconVerticalSolidList"/>
    <dgm:cxn modelId="{AD70EE64-5760-491B-B8B9-7CD74085BEF2}" type="presParOf" srcId="{0B96E353-7346-4226-B7DE-84F3827D3E38}" destId="{A4F69217-9222-4938-9509-12CCE54EAB33}" srcOrd="1" destOrd="0" presId="urn:microsoft.com/office/officeart/2018/2/layout/IconVerticalSolidList"/>
    <dgm:cxn modelId="{9CB8793A-6468-4F3A-B937-A69D8C750E55}" type="presParOf" srcId="{0B96E353-7346-4226-B7DE-84F3827D3E38}" destId="{BE989E7B-FD16-4847-B2FE-A840718723DE}" srcOrd="2" destOrd="0" presId="urn:microsoft.com/office/officeart/2018/2/layout/IconVerticalSolidList"/>
    <dgm:cxn modelId="{98E9703F-2275-4020-81F7-96EFB07DB64B}" type="presParOf" srcId="{0B96E353-7346-4226-B7DE-84F3827D3E38}" destId="{B5AEB841-2F9F-42D6-ADF7-81DD88A5B2C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4B8A51E-1E22-424C-A3D7-C1463AC96F6D}"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BC805749-FE73-4595-8E0F-8AA422C006C2}">
      <dgm:prSet/>
      <dgm:spPr/>
      <dgm:t>
        <a:bodyPr/>
        <a:lstStyle/>
        <a:p>
          <a:r>
            <a:rPr lang="en-GB"/>
            <a:t>The latest revision came into force on March 11, 2024.​</a:t>
          </a:r>
          <a:endParaRPr lang="en-US"/>
        </a:p>
      </dgm:t>
    </dgm:pt>
    <dgm:pt modelId="{7F5E619E-6633-491B-8AAB-B41834B5708E}" type="parTrans" cxnId="{EE21B381-3717-4DF6-BFDD-F7EAC0DABCE5}">
      <dgm:prSet/>
      <dgm:spPr/>
      <dgm:t>
        <a:bodyPr/>
        <a:lstStyle/>
        <a:p>
          <a:endParaRPr lang="en-US"/>
        </a:p>
      </dgm:t>
    </dgm:pt>
    <dgm:pt modelId="{48600797-AD10-4E31-B249-51BA83D0B703}" type="sibTrans" cxnId="{EE21B381-3717-4DF6-BFDD-F7EAC0DABCE5}">
      <dgm:prSet/>
      <dgm:spPr/>
      <dgm:t>
        <a:bodyPr/>
        <a:lstStyle/>
        <a:p>
          <a:endParaRPr lang="en-US"/>
        </a:p>
      </dgm:t>
    </dgm:pt>
    <dgm:pt modelId="{ED315234-2D73-4244-8563-2B57238348AE}">
      <dgm:prSet/>
      <dgm:spPr/>
      <dgm:t>
        <a:bodyPr/>
        <a:lstStyle/>
        <a:p>
          <a:r>
            <a:rPr lang="en-GB" dirty="0"/>
            <a:t>A much stricter phase-down plan than the Kigali amendment provided from 2025 onwards. </a:t>
          </a:r>
          <a:endParaRPr lang="en-US" dirty="0"/>
        </a:p>
      </dgm:t>
    </dgm:pt>
    <dgm:pt modelId="{509E9487-C675-48F3-9AD3-EA6594F27198}" type="parTrans" cxnId="{67ADA0A9-D870-469A-8774-CD78DE521A7C}">
      <dgm:prSet/>
      <dgm:spPr/>
      <dgm:t>
        <a:bodyPr/>
        <a:lstStyle/>
        <a:p>
          <a:endParaRPr lang="en-US"/>
        </a:p>
      </dgm:t>
    </dgm:pt>
    <dgm:pt modelId="{3D366AF5-721F-48E7-BCF5-CBC9650B0F36}" type="sibTrans" cxnId="{67ADA0A9-D870-469A-8774-CD78DE521A7C}">
      <dgm:prSet/>
      <dgm:spPr/>
      <dgm:t>
        <a:bodyPr/>
        <a:lstStyle/>
        <a:p>
          <a:endParaRPr lang="en-US"/>
        </a:p>
      </dgm:t>
    </dgm:pt>
    <dgm:pt modelId="{EBD35694-0564-42C7-A7DA-33BE82963D49}">
      <dgm:prSet/>
      <dgm:spPr/>
      <dgm:t>
        <a:bodyPr/>
        <a:lstStyle/>
        <a:p>
          <a:r>
            <a:rPr lang="en-GB" dirty="0"/>
            <a:t>A total phase-out of virgin HFCs by 2050, with a planned review in 2030.</a:t>
          </a:r>
          <a:endParaRPr lang="en-US" dirty="0"/>
        </a:p>
      </dgm:t>
    </dgm:pt>
    <dgm:pt modelId="{7235303E-7553-4DA6-B7C7-FA75DD54B784}" type="parTrans" cxnId="{0B7F911D-8C83-4456-BA6A-9C12485C05B0}">
      <dgm:prSet/>
      <dgm:spPr/>
      <dgm:t>
        <a:bodyPr/>
        <a:lstStyle/>
        <a:p>
          <a:endParaRPr lang="en-US"/>
        </a:p>
      </dgm:t>
    </dgm:pt>
    <dgm:pt modelId="{AA58F4FB-A835-4C13-AD23-49F6A3C90EC9}" type="sibTrans" cxnId="{0B7F911D-8C83-4456-BA6A-9C12485C05B0}">
      <dgm:prSet/>
      <dgm:spPr/>
      <dgm:t>
        <a:bodyPr/>
        <a:lstStyle/>
        <a:p>
          <a:endParaRPr lang="en-US"/>
        </a:p>
      </dgm:t>
    </dgm:pt>
    <dgm:pt modelId="{0C7459DC-9BFB-4DEE-950A-86F042AA4D6F}">
      <dgm:prSet/>
      <dgm:spPr/>
      <dgm:t>
        <a:bodyPr/>
        <a:lstStyle/>
        <a:p>
          <a:r>
            <a:rPr lang="en-GB" dirty="0"/>
            <a:t>Stricter GWP limits for specific types of products.​</a:t>
          </a:r>
          <a:endParaRPr lang="en-US" dirty="0"/>
        </a:p>
      </dgm:t>
    </dgm:pt>
    <dgm:pt modelId="{2B9D005B-0D71-45D2-9870-10228E4C23EF}" type="parTrans" cxnId="{8ACBDED6-CB6F-4A73-BAB8-DE4D6E9ADA21}">
      <dgm:prSet/>
      <dgm:spPr/>
      <dgm:t>
        <a:bodyPr/>
        <a:lstStyle/>
        <a:p>
          <a:endParaRPr lang="en-US"/>
        </a:p>
      </dgm:t>
    </dgm:pt>
    <dgm:pt modelId="{EFD8ABC1-8741-48BA-B96F-70AB18EAFE6B}" type="sibTrans" cxnId="{8ACBDED6-CB6F-4A73-BAB8-DE4D6E9ADA21}">
      <dgm:prSet/>
      <dgm:spPr/>
      <dgm:t>
        <a:bodyPr/>
        <a:lstStyle/>
        <a:p>
          <a:endParaRPr lang="en-US"/>
        </a:p>
      </dgm:t>
    </dgm:pt>
    <dgm:pt modelId="{49757128-3254-4168-ADE4-442851854595}">
      <dgm:prSet/>
      <dgm:spPr/>
      <dgm:t>
        <a:bodyPr/>
        <a:lstStyle/>
        <a:p>
          <a:r>
            <a:rPr lang="en-GB" dirty="0"/>
            <a:t>Products placed on the market before a GWP limit comes into force can continue to be sold, installed, operated and serviced throughout their entire lifetime​​.</a:t>
          </a:r>
          <a:endParaRPr lang="en-US" dirty="0"/>
        </a:p>
      </dgm:t>
    </dgm:pt>
    <dgm:pt modelId="{2879804E-05B0-45E8-BBB6-BC4672E65653}" type="parTrans" cxnId="{5E23731D-DA3E-48C5-9ED6-6E53DF660FA3}">
      <dgm:prSet/>
      <dgm:spPr/>
      <dgm:t>
        <a:bodyPr/>
        <a:lstStyle/>
        <a:p>
          <a:endParaRPr lang="en-US"/>
        </a:p>
      </dgm:t>
    </dgm:pt>
    <dgm:pt modelId="{7DDD05F8-88F5-402E-9A45-FC47E6ADFCF5}" type="sibTrans" cxnId="{5E23731D-DA3E-48C5-9ED6-6E53DF660FA3}">
      <dgm:prSet/>
      <dgm:spPr/>
      <dgm:t>
        <a:bodyPr/>
        <a:lstStyle/>
        <a:p>
          <a:endParaRPr lang="en-US"/>
        </a:p>
      </dgm:t>
    </dgm:pt>
    <dgm:pt modelId="{83F0C192-97AB-4837-812B-DC14B430B806}" type="pres">
      <dgm:prSet presAssocID="{F4B8A51E-1E22-424C-A3D7-C1463AC96F6D}" presName="diagram" presStyleCnt="0">
        <dgm:presLayoutVars>
          <dgm:dir/>
          <dgm:resizeHandles val="exact"/>
        </dgm:presLayoutVars>
      </dgm:prSet>
      <dgm:spPr/>
    </dgm:pt>
    <dgm:pt modelId="{D5B23016-F7AC-41BE-94E0-BB673707B539}" type="pres">
      <dgm:prSet presAssocID="{BC805749-FE73-4595-8E0F-8AA422C006C2}" presName="node" presStyleLbl="node1" presStyleIdx="0" presStyleCnt="5">
        <dgm:presLayoutVars>
          <dgm:bulletEnabled val="1"/>
        </dgm:presLayoutVars>
      </dgm:prSet>
      <dgm:spPr/>
    </dgm:pt>
    <dgm:pt modelId="{843242AE-8377-4D87-A07F-BE5E48BF7EBB}" type="pres">
      <dgm:prSet presAssocID="{48600797-AD10-4E31-B249-51BA83D0B703}" presName="sibTrans" presStyleCnt="0"/>
      <dgm:spPr/>
    </dgm:pt>
    <dgm:pt modelId="{0DDADB56-686E-4298-9C39-40FFDDF0DA08}" type="pres">
      <dgm:prSet presAssocID="{ED315234-2D73-4244-8563-2B57238348AE}" presName="node" presStyleLbl="node1" presStyleIdx="1" presStyleCnt="5">
        <dgm:presLayoutVars>
          <dgm:bulletEnabled val="1"/>
        </dgm:presLayoutVars>
      </dgm:prSet>
      <dgm:spPr/>
    </dgm:pt>
    <dgm:pt modelId="{43F6ABF1-D1FE-4218-92E0-A9F74F499E9D}" type="pres">
      <dgm:prSet presAssocID="{3D366AF5-721F-48E7-BCF5-CBC9650B0F36}" presName="sibTrans" presStyleCnt="0"/>
      <dgm:spPr/>
    </dgm:pt>
    <dgm:pt modelId="{EF57EE85-5217-415D-B691-9450CB1B8558}" type="pres">
      <dgm:prSet presAssocID="{EBD35694-0564-42C7-A7DA-33BE82963D49}" presName="node" presStyleLbl="node1" presStyleIdx="2" presStyleCnt="5">
        <dgm:presLayoutVars>
          <dgm:bulletEnabled val="1"/>
        </dgm:presLayoutVars>
      </dgm:prSet>
      <dgm:spPr/>
    </dgm:pt>
    <dgm:pt modelId="{2D943DCA-966B-47B0-9E3B-B7BACF14329E}" type="pres">
      <dgm:prSet presAssocID="{AA58F4FB-A835-4C13-AD23-49F6A3C90EC9}" presName="sibTrans" presStyleCnt="0"/>
      <dgm:spPr/>
    </dgm:pt>
    <dgm:pt modelId="{543B9A6D-B259-4635-9392-4880E3E01EC2}" type="pres">
      <dgm:prSet presAssocID="{0C7459DC-9BFB-4DEE-950A-86F042AA4D6F}" presName="node" presStyleLbl="node1" presStyleIdx="3" presStyleCnt="5">
        <dgm:presLayoutVars>
          <dgm:bulletEnabled val="1"/>
        </dgm:presLayoutVars>
      </dgm:prSet>
      <dgm:spPr/>
    </dgm:pt>
    <dgm:pt modelId="{6459378D-80AE-4728-A540-26A844E545AF}" type="pres">
      <dgm:prSet presAssocID="{EFD8ABC1-8741-48BA-B96F-70AB18EAFE6B}" presName="sibTrans" presStyleCnt="0"/>
      <dgm:spPr/>
    </dgm:pt>
    <dgm:pt modelId="{913E6CFE-C0A3-4FF1-825F-9F7D16CD52E5}" type="pres">
      <dgm:prSet presAssocID="{49757128-3254-4168-ADE4-442851854595}" presName="node" presStyleLbl="node1" presStyleIdx="4" presStyleCnt="5">
        <dgm:presLayoutVars>
          <dgm:bulletEnabled val="1"/>
        </dgm:presLayoutVars>
      </dgm:prSet>
      <dgm:spPr/>
    </dgm:pt>
  </dgm:ptLst>
  <dgm:cxnLst>
    <dgm:cxn modelId="{1C1DE703-7C6E-41EE-B800-7707F4E66805}" type="presOf" srcId="{EBD35694-0564-42C7-A7DA-33BE82963D49}" destId="{EF57EE85-5217-415D-B691-9450CB1B8558}" srcOrd="0" destOrd="0" presId="urn:microsoft.com/office/officeart/2005/8/layout/default"/>
    <dgm:cxn modelId="{5E23731D-DA3E-48C5-9ED6-6E53DF660FA3}" srcId="{F4B8A51E-1E22-424C-A3D7-C1463AC96F6D}" destId="{49757128-3254-4168-ADE4-442851854595}" srcOrd="4" destOrd="0" parTransId="{2879804E-05B0-45E8-BBB6-BC4672E65653}" sibTransId="{7DDD05F8-88F5-402E-9A45-FC47E6ADFCF5}"/>
    <dgm:cxn modelId="{0B7F911D-8C83-4456-BA6A-9C12485C05B0}" srcId="{F4B8A51E-1E22-424C-A3D7-C1463AC96F6D}" destId="{EBD35694-0564-42C7-A7DA-33BE82963D49}" srcOrd="2" destOrd="0" parTransId="{7235303E-7553-4DA6-B7C7-FA75DD54B784}" sibTransId="{AA58F4FB-A835-4C13-AD23-49F6A3C90EC9}"/>
    <dgm:cxn modelId="{B5C50C23-C945-4171-950A-A897AC800C8E}" type="presOf" srcId="{49757128-3254-4168-ADE4-442851854595}" destId="{913E6CFE-C0A3-4FF1-825F-9F7D16CD52E5}" srcOrd="0" destOrd="0" presId="urn:microsoft.com/office/officeart/2005/8/layout/default"/>
    <dgm:cxn modelId="{1EF56D6D-5311-4C10-B005-DF652FAF7D74}" type="presOf" srcId="{0C7459DC-9BFB-4DEE-950A-86F042AA4D6F}" destId="{543B9A6D-B259-4635-9392-4880E3E01EC2}" srcOrd="0" destOrd="0" presId="urn:microsoft.com/office/officeart/2005/8/layout/default"/>
    <dgm:cxn modelId="{EE21B381-3717-4DF6-BFDD-F7EAC0DABCE5}" srcId="{F4B8A51E-1E22-424C-A3D7-C1463AC96F6D}" destId="{BC805749-FE73-4595-8E0F-8AA422C006C2}" srcOrd="0" destOrd="0" parTransId="{7F5E619E-6633-491B-8AAB-B41834B5708E}" sibTransId="{48600797-AD10-4E31-B249-51BA83D0B703}"/>
    <dgm:cxn modelId="{B2B79887-9C0E-4CD5-8FAB-D587B6F02C94}" type="presOf" srcId="{ED315234-2D73-4244-8563-2B57238348AE}" destId="{0DDADB56-686E-4298-9C39-40FFDDF0DA08}" srcOrd="0" destOrd="0" presId="urn:microsoft.com/office/officeart/2005/8/layout/default"/>
    <dgm:cxn modelId="{F38450A8-D992-4A84-93BF-FCFAC3126C7A}" type="presOf" srcId="{F4B8A51E-1E22-424C-A3D7-C1463AC96F6D}" destId="{83F0C192-97AB-4837-812B-DC14B430B806}" srcOrd="0" destOrd="0" presId="urn:microsoft.com/office/officeart/2005/8/layout/default"/>
    <dgm:cxn modelId="{67ADA0A9-D870-469A-8774-CD78DE521A7C}" srcId="{F4B8A51E-1E22-424C-A3D7-C1463AC96F6D}" destId="{ED315234-2D73-4244-8563-2B57238348AE}" srcOrd="1" destOrd="0" parTransId="{509E9487-C675-48F3-9AD3-EA6594F27198}" sibTransId="{3D366AF5-721F-48E7-BCF5-CBC9650B0F36}"/>
    <dgm:cxn modelId="{211886D3-10A8-48FA-A6FE-A5E7D73DF98D}" type="presOf" srcId="{BC805749-FE73-4595-8E0F-8AA422C006C2}" destId="{D5B23016-F7AC-41BE-94E0-BB673707B539}" srcOrd="0" destOrd="0" presId="urn:microsoft.com/office/officeart/2005/8/layout/default"/>
    <dgm:cxn modelId="{8ACBDED6-CB6F-4A73-BAB8-DE4D6E9ADA21}" srcId="{F4B8A51E-1E22-424C-A3D7-C1463AC96F6D}" destId="{0C7459DC-9BFB-4DEE-950A-86F042AA4D6F}" srcOrd="3" destOrd="0" parTransId="{2B9D005B-0D71-45D2-9870-10228E4C23EF}" sibTransId="{EFD8ABC1-8741-48BA-B96F-70AB18EAFE6B}"/>
    <dgm:cxn modelId="{3905FC3B-890E-498C-BED9-0A0C5434B63E}" type="presParOf" srcId="{83F0C192-97AB-4837-812B-DC14B430B806}" destId="{D5B23016-F7AC-41BE-94E0-BB673707B539}" srcOrd="0" destOrd="0" presId="urn:microsoft.com/office/officeart/2005/8/layout/default"/>
    <dgm:cxn modelId="{5E3A5EBB-37DE-4C4A-A419-6506AD3092F7}" type="presParOf" srcId="{83F0C192-97AB-4837-812B-DC14B430B806}" destId="{843242AE-8377-4D87-A07F-BE5E48BF7EBB}" srcOrd="1" destOrd="0" presId="urn:microsoft.com/office/officeart/2005/8/layout/default"/>
    <dgm:cxn modelId="{7F17C584-A3E8-4A37-A64E-80D3460B4692}" type="presParOf" srcId="{83F0C192-97AB-4837-812B-DC14B430B806}" destId="{0DDADB56-686E-4298-9C39-40FFDDF0DA08}" srcOrd="2" destOrd="0" presId="urn:microsoft.com/office/officeart/2005/8/layout/default"/>
    <dgm:cxn modelId="{CB715652-2ECF-4A1E-8206-CA1A045A29BA}" type="presParOf" srcId="{83F0C192-97AB-4837-812B-DC14B430B806}" destId="{43F6ABF1-D1FE-4218-92E0-A9F74F499E9D}" srcOrd="3" destOrd="0" presId="urn:microsoft.com/office/officeart/2005/8/layout/default"/>
    <dgm:cxn modelId="{91751B2C-931C-4E49-B765-797AC65CC9A7}" type="presParOf" srcId="{83F0C192-97AB-4837-812B-DC14B430B806}" destId="{EF57EE85-5217-415D-B691-9450CB1B8558}" srcOrd="4" destOrd="0" presId="urn:microsoft.com/office/officeart/2005/8/layout/default"/>
    <dgm:cxn modelId="{65C7CAC8-2C04-4E71-A37B-1B8B390CE4BF}" type="presParOf" srcId="{83F0C192-97AB-4837-812B-DC14B430B806}" destId="{2D943DCA-966B-47B0-9E3B-B7BACF14329E}" srcOrd="5" destOrd="0" presId="urn:microsoft.com/office/officeart/2005/8/layout/default"/>
    <dgm:cxn modelId="{B1360E1B-C5FE-44E0-80C7-D8E0CAB2092D}" type="presParOf" srcId="{83F0C192-97AB-4837-812B-DC14B430B806}" destId="{543B9A6D-B259-4635-9392-4880E3E01EC2}" srcOrd="6" destOrd="0" presId="urn:microsoft.com/office/officeart/2005/8/layout/default"/>
    <dgm:cxn modelId="{B96ACE40-9C1F-41BE-86C6-E360275CEC07}" type="presParOf" srcId="{83F0C192-97AB-4837-812B-DC14B430B806}" destId="{6459378D-80AE-4728-A540-26A844E545AF}" srcOrd="7" destOrd="0" presId="urn:microsoft.com/office/officeart/2005/8/layout/default"/>
    <dgm:cxn modelId="{B1C31AEB-185C-4EEB-B8DC-A30A9B6B51B9}" type="presParOf" srcId="{83F0C192-97AB-4837-812B-DC14B430B806}" destId="{913E6CFE-C0A3-4FF1-825F-9F7D16CD52E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3443CD-974B-41AB-9F99-EFF1DF803BF1}" type="doc">
      <dgm:prSet loTypeId="urn:microsoft.com/office/officeart/2005/8/layout/process4" loCatId="process" qsTypeId="urn:microsoft.com/office/officeart/2005/8/quickstyle/simple2" qsCatId="simple" csTypeId="urn:microsoft.com/office/officeart/2005/8/colors/accent2_1" csCatId="accent2" phldr="1"/>
      <dgm:spPr/>
      <dgm:t>
        <a:bodyPr/>
        <a:lstStyle/>
        <a:p>
          <a:endParaRPr lang="en-US"/>
        </a:p>
      </dgm:t>
    </dgm:pt>
    <dgm:pt modelId="{D4630189-5ABF-445A-9F03-A1F3B88153BE}">
      <dgm:prSet/>
      <dgm:spPr/>
      <dgm:t>
        <a:bodyPr/>
        <a:lstStyle/>
        <a:p>
          <a:r>
            <a:rPr lang="en-GB"/>
            <a:t>Correct service, maintenance,  leak checks and repair practice will significantly reduce refrigerant loss. </a:t>
          </a:r>
          <a:endParaRPr lang="en-US"/>
        </a:p>
      </dgm:t>
    </dgm:pt>
    <dgm:pt modelId="{40F4FBA5-6A0F-4EA6-9DD7-073929D009FD}" type="parTrans" cxnId="{23594D7E-1C47-4DD0-8E97-E27DDF6756A5}">
      <dgm:prSet/>
      <dgm:spPr/>
      <dgm:t>
        <a:bodyPr/>
        <a:lstStyle/>
        <a:p>
          <a:endParaRPr lang="en-US"/>
        </a:p>
      </dgm:t>
    </dgm:pt>
    <dgm:pt modelId="{4FAB786A-5BB4-4AFC-8743-436110DCB191}" type="sibTrans" cxnId="{23594D7E-1C47-4DD0-8E97-E27DDF6756A5}">
      <dgm:prSet/>
      <dgm:spPr/>
      <dgm:t>
        <a:bodyPr/>
        <a:lstStyle/>
        <a:p>
          <a:endParaRPr lang="en-US"/>
        </a:p>
      </dgm:t>
    </dgm:pt>
    <dgm:pt modelId="{D905D55D-DA95-46A3-81C8-AA541349B072}">
      <dgm:prSet/>
      <dgm:spPr/>
      <dgm:t>
        <a:bodyPr/>
        <a:lstStyle/>
        <a:p>
          <a:r>
            <a:rPr lang="en-GB" dirty="0"/>
            <a:t>System design and installation will also impact on refrigerant loss.</a:t>
          </a:r>
          <a:endParaRPr lang="en-US" dirty="0"/>
        </a:p>
      </dgm:t>
    </dgm:pt>
    <dgm:pt modelId="{5CC9FDFD-5AA7-4264-B7D7-083564C69610}" type="parTrans" cxnId="{C5C57485-958C-448D-AD2A-8C09F43D164E}">
      <dgm:prSet/>
      <dgm:spPr/>
      <dgm:t>
        <a:bodyPr/>
        <a:lstStyle/>
        <a:p>
          <a:endParaRPr lang="en-US"/>
        </a:p>
      </dgm:t>
    </dgm:pt>
    <dgm:pt modelId="{7E3A3EEE-702F-49D0-8402-6580DEDE8407}" type="sibTrans" cxnId="{C5C57485-958C-448D-AD2A-8C09F43D164E}">
      <dgm:prSet/>
      <dgm:spPr/>
      <dgm:t>
        <a:bodyPr/>
        <a:lstStyle/>
        <a:p>
          <a:endParaRPr lang="en-US"/>
        </a:p>
      </dgm:t>
    </dgm:pt>
    <dgm:pt modelId="{546C63EE-014F-44A1-9169-59259B6706F8}">
      <dgm:prSet/>
      <dgm:spPr/>
      <dgm:t>
        <a:bodyPr/>
        <a:lstStyle/>
        <a:p>
          <a:r>
            <a:rPr lang="en-GB" dirty="0"/>
            <a:t>Refrigerant leaks are not acceptable. </a:t>
          </a:r>
          <a:endParaRPr lang="en-US" dirty="0"/>
        </a:p>
      </dgm:t>
    </dgm:pt>
    <dgm:pt modelId="{F7103A26-438F-4D01-A905-8E51BCF1BF1C}" type="sibTrans" cxnId="{35302CEC-C575-4C15-A4B0-A097A75449CE}">
      <dgm:prSet/>
      <dgm:spPr/>
      <dgm:t>
        <a:bodyPr/>
        <a:lstStyle/>
        <a:p>
          <a:endParaRPr lang="en-US"/>
        </a:p>
      </dgm:t>
    </dgm:pt>
    <dgm:pt modelId="{80CAB710-D95A-47B1-92DD-C67C8C530C35}" type="parTrans" cxnId="{35302CEC-C575-4C15-A4B0-A097A75449CE}">
      <dgm:prSet/>
      <dgm:spPr/>
      <dgm:t>
        <a:bodyPr/>
        <a:lstStyle/>
        <a:p>
          <a:endParaRPr lang="en-US"/>
        </a:p>
      </dgm:t>
    </dgm:pt>
    <dgm:pt modelId="{44E733D5-F15F-42A2-8D0A-9F36F0B2F2E1}" type="pres">
      <dgm:prSet presAssocID="{093443CD-974B-41AB-9F99-EFF1DF803BF1}" presName="Name0" presStyleCnt="0">
        <dgm:presLayoutVars>
          <dgm:dir/>
          <dgm:animLvl val="lvl"/>
          <dgm:resizeHandles val="exact"/>
        </dgm:presLayoutVars>
      </dgm:prSet>
      <dgm:spPr/>
    </dgm:pt>
    <dgm:pt modelId="{2702AB30-7AD8-4D6E-802A-626457D0C8AD}" type="pres">
      <dgm:prSet presAssocID="{D905D55D-DA95-46A3-81C8-AA541349B072}" presName="boxAndChildren" presStyleCnt="0"/>
      <dgm:spPr/>
    </dgm:pt>
    <dgm:pt modelId="{6B8AB838-CBBD-415C-B587-D689B0D069F0}" type="pres">
      <dgm:prSet presAssocID="{D905D55D-DA95-46A3-81C8-AA541349B072}" presName="parentTextBox" presStyleLbl="node1" presStyleIdx="0" presStyleCnt="3"/>
      <dgm:spPr/>
    </dgm:pt>
    <dgm:pt modelId="{4AEFDD48-F1C1-458F-BEF4-7538502F6B75}" type="pres">
      <dgm:prSet presAssocID="{4FAB786A-5BB4-4AFC-8743-436110DCB191}" presName="sp" presStyleCnt="0"/>
      <dgm:spPr/>
    </dgm:pt>
    <dgm:pt modelId="{AD6B2260-E5F0-4FCB-8A02-73B14B7A0003}" type="pres">
      <dgm:prSet presAssocID="{D4630189-5ABF-445A-9F03-A1F3B88153BE}" presName="arrowAndChildren" presStyleCnt="0"/>
      <dgm:spPr/>
    </dgm:pt>
    <dgm:pt modelId="{2F0A4972-0DB3-4B32-AEA9-70257AE47406}" type="pres">
      <dgm:prSet presAssocID="{D4630189-5ABF-445A-9F03-A1F3B88153BE}" presName="parentTextArrow" presStyleLbl="node1" presStyleIdx="1" presStyleCnt="3"/>
      <dgm:spPr/>
    </dgm:pt>
    <dgm:pt modelId="{02C8C45F-6D8D-4223-8758-D99017D2AEDD}" type="pres">
      <dgm:prSet presAssocID="{F7103A26-438F-4D01-A905-8E51BCF1BF1C}" presName="sp" presStyleCnt="0"/>
      <dgm:spPr/>
    </dgm:pt>
    <dgm:pt modelId="{78F7AE87-3887-418B-8351-ABFDF31AFBA9}" type="pres">
      <dgm:prSet presAssocID="{546C63EE-014F-44A1-9169-59259B6706F8}" presName="arrowAndChildren" presStyleCnt="0"/>
      <dgm:spPr/>
    </dgm:pt>
    <dgm:pt modelId="{8AFA71BC-7887-4BF8-A60E-218C33C03C86}" type="pres">
      <dgm:prSet presAssocID="{546C63EE-014F-44A1-9169-59259B6706F8}" presName="parentTextArrow" presStyleLbl="node1" presStyleIdx="2" presStyleCnt="3"/>
      <dgm:spPr/>
    </dgm:pt>
  </dgm:ptLst>
  <dgm:cxnLst>
    <dgm:cxn modelId="{1843540C-3072-4199-8D30-6F50906D8BC2}" type="presOf" srcId="{D4630189-5ABF-445A-9F03-A1F3B88153BE}" destId="{2F0A4972-0DB3-4B32-AEA9-70257AE47406}" srcOrd="0" destOrd="0" presId="urn:microsoft.com/office/officeart/2005/8/layout/process4"/>
    <dgm:cxn modelId="{31AD0217-1107-42D4-9F90-78DAFE4B0304}" type="presOf" srcId="{D905D55D-DA95-46A3-81C8-AA541349B072}" destId="{6B8AB838-CBBD-415C-B587-D689B0D069F0}" srcOrd="0" destOrd="0" presId="urn:microsoft.com/office/officeart/2005/8/layout/process4"/>
    <dgm:cxn modelId="{25587129-6BE7-40A1-B699-3D1CAB906857}" type="presOf" srcId="{546C63EE-014F-44A1-9169-59259B6706F8}" destId="{8AFA71BC-7887-4BF8-A60E-218C33C03C86}" srcOrd="0" destOrd="0" presId="urn:microsoft.com/office/officeart/2005/8/layout/process4"/>
    <dgm:cxn modelId="{23594D7E-1C47-4DD0-8E97-E27DDF6756A5}" srcId="{093443CD-974B-41AB-9F99-EFF1DF803BF1}" destId="{D4630189-5ABF-445A-9F03-A1F3B88153BE}" srcOrd="1" destOrd="0" parTransId="{40F4FBA5-6A0F-4EA6-9DD7-073929D009FD}" sibTransId="{4FAB786A-5BB4-4AFC-8743-436110DCB191}"/>
    <dgm:cxn modelId="{C5C57485-958C-448D-AD2A-8C09F43D164E}" srcId="{093443CD-974B-41AB-9F99-EFF1DF803BF1}" destId="{D905D55D-DA95-46A3-81C8-AA541349B072}" srcOrd="2" destOrd="0" parTransId="{5CC9FDFD-5AA7-4264-B7D7-083564C69610}" sibTransId="{7E3A3EEE-702F-49D0-8402-6580DEDE8407}"/>
    <dgm:cxn modelId="{2B8C9FB6-03B6-4A79-BB24-0BCCF55037A7}" type="presOf" srcId="{093443CD-974B-41AB-9F99-EFF1DF803BF1}" destId="{44E733D5-F15F-42A2-8D0A-9F36F0B2F2E1}" srcOrd="0" destOrd="0" presId="urn:microsoft.com/office/officeart/2005/8/layout/process4"/>
    <dgm:cxn modelId="{35302CEC-C575-4C15-A4B0-A097A75449CE}" srcId="{093443CD-974B-41AB-9F99-EFF1DF803BF1}" destId="{546C63EE-014F-44A1-9169-59259B6706F8}" srcOrd="0" destOrd="0" parTransId="{80CAB710-D95A-47B1-92DD-C67C8C530C35}" sibTransId="{F7103A26-438F-4D01-A905-8E51BCF1BF1C}"/>
    <dgm:cxn modelId="{B3503691-7792-477C-832E-961CAC4CE761}" type="presParOf" srcId="{44E733D5-F15F-42A2-8D0A-9F36F0B2F2E1}" destId="{2702AB30-7AD8-4D6E-802A-626457D0C8AD}" srcOrd="0" destOrd="0" presId="urn:microsoft.com/office/officeart/2005/8/layout/process4"/>
    <dgm:cxn modelId="{245EFB7C-B3B3-46AD-82B7-8E5D7BC9DE3E}" type="presParOf" srcId="{2702AB30-7AD8-4D6E-802A-626457D0C8AD}" destId="{6B8AB838-CBBD-415C-B587-D689B0D069F0}" srcOrd="0" destOrd="0" presId="urn:microsoft.com/office/officeart/2005/8/layout/process4"/>
    <dgm:cxn modelId="{7C4C33FF-C4AA-4823-8735-9A8361B25BB0}" type="presParOf" srcId="{44E733D5-F15F-42A2-8D0A-9F36F0B2F2E1}" destId="{4AEFDD48-F1C1-458F-BEF4-7538502F6B75}" srcOrd="1" destOrd="0" presId="urn:microsoft.com/office/officeart/2005/8/layout/process4"/>
    <dgm:cxn modelId="{8D4CA7E2-6931-4F71-AFF3-FAA276C81680}" type="presParOf" srcId="{44E733D5-F15F-42A2-8D0A-9F36F0B2F2E1}" destId="{AD6B2260-E5F0-4FCB-8A02-73B14B7A0003}" srcOrd="2" destOrd="0" presId="urn:microsoft.com/office/officeart/2005/8/layout/process4"/>
    <dgm:cxn modelId="{D9847A7C-2303-4D6B-AC2A-42A29D13F59D}" type="presParOf" srcId="{AD6B2260-E5F0-4FCB-8A02-73B14B7A0003}" destId="{2F0A4972-0DB3-4B32-AEA9-70257AE47406}" srcOrd="0" destOrd="0" presId="urn:microsoft.com/office/officeart/2005/8/layout/process4"/>
    <dgm:cxn modelId="{A47F7EC6-CA03-4DC5-B516-2B1D4F3E8AF6}" type="presParOf" srcId="{44E733D5-F15F-42A2-8D0A-9F36F0B2F2E1}" destId="{02C8C45F-6D8D-4223-8758-D99017D2AEDD}" srcOrd="3" destOrd="0" presId="urn:microsoft.com/office/officeart/2005/8/layout/process4"/>
    <dgm:cxn modelId="{3FD827BF-811C-487A-860D-40CDC380E196}" type="presParOf" srcId="{44E733D5-F15F-42A2-8D0A-9F36F0B2F2E1}" destId="{78F7AE87-3887-418B-8351-ABFDF31AFBA9}" srcOrd="4" destOrd="0" presId="urn:microsoft.com/office/officeart/2005/8/layout/process4"/>
    <dgm:cxn modelId="{805BBCC5-07CA-4B58-8465-991B110F6EC5}" type="presParOf" srcId="{78F7AE87-3887-418B-8351-ABFDF31AFBA9}" destId="{8AFA71BC-7887-4BF8-A60E-218C33C03C86}"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AD26FF-470C-4270-AD07-15F1696A60AE}" type="doc">
      <dgm:prSet loTypeId="urn:microsoft.com/office/officeart/2005/8/layout/cycle3" loCatId="cycle" qsTypeId="urn:microsoft.com/office/officeart/2005/8/quickstyle/simple2" qsCatId="simple" csTypeId="urn:microsoft.com/office/officeart/2005/8/colors/accent2_1" csCatId="accent2" phldr="1"/>
      <dgm:spPr/>
      <dgm:t>
        <a:bodyPr/>
        <a:lstStyle/>
        <a:p>
          <a:endParaRPr lang="en-US"/>
        </a:p>
      </dgm:t>
    </dgm:pt>
    <dgm:pt modelId="{FEF667D3-ED37-4049-9ADE-B2BC795B8083}">
      <dgm:prSet/>
      <dgm:spPr/>
      <dgm:t>
        <a:bodyPr/>
        <a:lstStyle/>
        <a:p>
          <a:pPr algn="ctr"/>
          <a:r>
            <a:rPr lang="en-GB"/>
            <a:t>Increased costs in service, refrigerant, electricity, downtime</a:t>
          </a:r>
          <a:endParaRPr lang="en-US" dirty="0"/>
        </a:p>
      </dgm:t>
    </dgm:pt>
    <dgm:pt modelId="{6F8DDC42-5E00-4D26-81EA-3976E577AA17}" type="parTrans" cxnId="{0BAD118A-C40E-4D08-868E-BF57ADCF2BB0}">
      <dgm:prSet/>
      <dgm:spPr/>
      <dgm:t>
        <a:bodyPr/>
        <a:lstStyle/>
        <a:p>
          <a:pPr algn="ctr"/>
          <a:endParaRPr lang="en-US"/>
        </a:p>
      </dgm:t>
    </dgm:pt>
    <dgm:pt modelId="{6BB8B0B4-79FC-4048-9F38-73F1507F88F2}" type="sibTrans" cxnId="{0BAD118A-C40E-4D08-868E-BF57ADCF2BB0}">
      <dgm:prSet/>
      <dgm:spPr/>
      <dgm:t>
        <a:bodyPr/>
        <a:lstStyle/>
        <a:p>
          <a:pPr algn="ctr"/>
          <a:endParaRPr lang="en-US"/>
        </a:p>
      </dgm:t>
    </dgm:pt>
    <dgm:pt modelId="{15E64C97-A161-431D-B255-12F6D07F66BF}">
      <dgm:prSet/>
      <dgm:spPr/>
      <dgm:t>
        <a:bodyPr/>
        <a:lstStyle/>
        <a:p>
          <a:pPr algn="ctr"/>
          <a:r>
            <a:rPr lang="en-GB"/>
            <a:t>Leaking refrigerant</a:t>
          </a:r>
          <a:endParaRPr lang="en-US" dirty="0"/>
        </a:p>
      </dgm:t>
    </dgm:pt>
    <dgm:pt modelId="{B7426E70-AC48-43B1-A1CD-B1885AE31290}" type="parTrans" cxnId="{AC44A41D-4271-4099-9538-F0B953EC8727}">
      <dgm:prSet/>
      <dgm:spPr/>
      <dgm:t>
        <a:bodyPr/>
        <a:lstStyle/>
        <a:p>
          <a:pPr algn="ctr"/>
          <a:endParaRPr lang="en-US"/>
        </a:p>
      </dgm:t>
    </dgm:pt>
    <dgm:pt modelId="{7AD31157-CEF7-4765-9336-9BF8E034A239}" type="sibTrans" cxnId="{AC44A41D-4271-4099-9538-F0B953EC8727}">
      <dgm:prSet/>
      <dgm:spPr/>
      <dgm:t>
        <a:bodyPr/>
        <a:lstStyle/>
        <a:p>
          <a:pPr algn="ctr"/>
          <a:endParaRPr lang="en-US"/>
        </a:p>
      </dgm:t>
    </dgm:pt>
    <dgm:pt modelId="{19A6A9CB-6C06-40F9-92E6-678C158AAD3A}">
      <dgm:prSet/>
      <dgm:spPr/>
      <dgm:t>
        <a:bodyPr/>
        <a:lstStyle/>
        <a:p>
          <a:pPr algn="ctr"/>
          <a:r>
            <a:rPr lang="en-GB"/>
            <a:t>Increases adverse climate change, the “direct” effect</a:t>
          </a:r>
          <a:endParaRPr lang="en-US" dirty="0"/>
        </a:p>
      </dgm:t>
    </dgm:pt>
    <dgm:pt modelId="{39A82692-F82C-46B4-9736-403D83158F13}" type="parTrans" cxnId="{59A86986-4203-40EE-A8C3-ABAB1FBD86D8}">
      <dgm:prSet/>
      <dgm:spPr/>
      <dgm:t>
        <a:bodyPr/>
        <a:lstStyle/>
        <a:p>
          <a:pPr algn="ctr"/>
          <a:endParaRPr lang="en-US"/>
        </a:p>
      </dgm:t>
    </dgm:pt>
    <dgm:pt modelId="{C6E986FD-971C-47CB-808F-74D5B41E1790}" type="sibTrans" cxnId="{59A86986-4203-40EE-A8C3-ABAB1FBD86D8}">
      <dgm:prSet/>
      <dgm:spPr/>
      <dgm:t>
        <a:bodyPr/>
        <a:lstStyle/>
        <a:p>
          <a:pPr algn="ctr"/>
          <a:endParaRPr lang="en-US"/>
        </a:p>
      </dgm:t>
    </dgm:pt>
    <dgm:pt modelId="{DFA97F4E-0E38-4AC7-A448-3835D5184479}">
      <dgm:prSet/>
      <dgm:spPr/>
      <dgm:t>
        <a:bodyPr/>
        <a:lstStyle/>
        <a:p>
          <a:pPr algn="ctr"/>
          <a:r>
            <a:rPr lang="en-GB"/>
            <a:t>Reduces system efficiency</a:t>
          </a:r>
          <a:endParaRPr lang="en-US" dirty="0"/>
        </a:p>
      </dgm:t>
    </dgm:pt>
    <dgm:pt modelId="{5A8B2177-6A8D-4974-94CF-2E48FF927757}" type="parTrans" cxnId="{4566C38D-2252-4B4C-A5CA-BF8D95F0D3C5}">
      <dgm:prSet/>
      <dgm:spPr/>
      <dgm:t>
        <a:bodyPr/>
        <a:lstStyle/>
        <a:p>
          <a:pPr algn="ctr"/>
          <a:endParaRPr lang="en-US"/>
        </a:p>
      </dgm:t>
    </dgm:pt>
    <dgm:pt modelId="{9876ED62-6E37-4E0F-AD82-19E8C3CCCEC2}" type="sibTrans" cxnId="{4566C38D-2252-4B4C-A5CA-BF8D95F0D3C5}">
      <dgm:prSet/>
      <dgm:spPr/>
      <dgm:t>
        <a:bodyPr/>
        <a:lstStyle/>
        <a:p>
          <a:pPr algn="ctr"/>
          <a:endParaRPr lang="en-US"/>
        </a:p>
      </dgm:t>
    </dgm:pt>
    <dgm:pt modelId="{D6072A50-CE4B-4270-9344-E0DB1C8A90F0}">
      <dgm:prSet/>
      <dgm:spPr/>
      <dgm:t>
        <a:bodyPr/>
        <a:lstStyle/>
        <a:p>
          <a:pPr algn="ctr"/>
          <a:r>
            <a:rPr lang="en-GB"/>
            <a:t>Increases power consumption</a:t>
          </a:r>
          <a:endParaRPr lang="en-US" dirty="0"/>
        </a:p>
      </dgm:t>
    </dgm:pt>
    <dgm:pt modelId="{B0BEDAAB-B8F4-4282-8A98-9E24A94BA961}" type="parTrans" cxnId="{59C40AED-0A52-4970-9723-1B3C73687404}">
      <dgm:prSet/>
      <dgm:spPr/>
      <dgm:t>
        <a:bodyPr/>
        <a:lstStyle/>
        <a:p>
          <a:pPr algn="ctr"/>
          <a:endParaRPr lang="en-US"/>
        </a:p>
      </dgm:t>
    </dgm:pt>
    <dgm:pt modelId="{3F6914A5-0F72-4563-B0EB-B103A3B0F354}" type="sibTrans" cxnId="{59C40AED-0A52-4970-9723-1B3C73687404}">
      <dgm:prSet/>
      <dgm:spPr/>
      <dgm:t>
        <a:bodyPr/>
        <a:lstStyle/>
        <a:p>
          <a:pPr algn="ctr"/>
          <a:endParaRPr lang="en-US"/>
        </a:p>
      </dgm:t>
    </dgm:pt>
    <dgm:pt modelId="{4FF35A94-97B1-481E-92A5-A8CEDC10031F}">
      <dgm:prSet/>
      <dgm:spPr/>
      <dgm:t>
        <a:bodyPr/>
        <a:lstStyle/>
        <a:p>
          <a:pPr algn="ctr" rtl="0"/>
          <a:r>
            <a:rPr lang="en-GB"/>
            <a:t>Increases CO2 emissions</a:t>
          </a:r>
          <a:r>
            <a:rPr lang="en-GB">
              <a:latin typeface="Arial"/>
            </a:rPr>
            <a:t> </a:t>
          </a:r>
          <a:r>
            <a:rPr lang="en-GB"/>
            <a:t>(at the power station)</a:t>
          </a:r>
          <a:endParaRPr lang="en-US" dirty="0"/>
        </a:p>
      </dgm:t>
    </dgm:pt>
    <dgm:pt modelId="{EC79F44B-3072-4D4D-9E97-0C031AF4A54A}" type="parTrans" cxnId="{0B003478-4E98-4966-BCC0-F6EA81790B85}">
      <dgm:prSet/>
      <dgm:spPr/>
      <dgm:t>
        <a:bodyPr/>
        <a:lstStyle/>
        <a:p>
          <a:pPr algn="ctr"/>
          <a:endParaRPr lang="en-US"/>
        </a:p>
      </dgm:t>
    </dgm:pt>
    <dgm:pt modelId="{8DD39BEB-F06D-4105-B231-BF0260142469}" type="sibTrans" cxnId="{0B003478-4E98-4966-BCC0-F6EA81790B85}">
      <dgm:prSet/>
      <dgm:spPr/>
      <dgm:t>
        <a:bodyPr/>
        <a:lstStyle/>
        <a:p>
          <a:pPr algn="ctr"/>
          <a:endParaRPr lang="en-US"/>
        </a:p>
      </dgm:t>
    </dgm:pt>
    <dgm:pt modelId="{5544E130-DEF6-47B1-AE30-38BF85002203}">
      <dgm:prSet/>
      <dgm:spPr/>
      <dgm:t>
        <a:bodyPr/>
        <a:lstStyle/>
        <a:p>
          <a:pPr algn="ctr"/>
          <a:r>
            <a:rPr lang="en-GB"/>
            <a:t>Increases adverse climate change</a:t>
          </a:r>
          <a:r>
            <a:rPr lang="en-GB">
              <a:latin typeface="Arial"/>
            </a:rPr>
            <a:t>,</a:t>
          </a:r>
          <a:r>
            <a:rPr lang="en-GB"/>
            <a:t> the “indirect” effect</a:t>
          </a:r>
          <a:endParaRPr lang="en-US" dirty="0"/>
        </a:p>
      </dgm:t>
    </dgm:pt>
    <dgm:pt modelId="{B758D6E3-0E0D-4832-B36B-C93D42954ADD}" type="parTrans" cxnId="{C2CEBC63-C274-447D-BAB0-498000AD8F5B}">
      <dgm:prSet/>
      <dgm:spPr/>
      <dgm:t>
        <a:bodyPr/>
        <a:lstStyle/>
        <a:p>
          <a:pPr algn="ctr"/>
          <a:endParaRPr lang="en-US"/>
        </a:p>
      </dgm:t>
    </dgm:pt>
    <dgm:pt modelId="{C8BFF6FD-50E6-4A1D-81BE-DBEF9193F798}" type="sibTrans" cxnId="{C2CEBC63-C274-447D-BAB0-498000AD8F5B}">
      <dgm:prSet/>
      <dgm:spPr/>
      <dgm:t>
        <a:bodyPr/>
        <a:lstStyle/>
        <a:p>
          <a:pPr algn="ctr"/>
          <a:endParaRPr lang="en-US"/>
        </a:p>
      </dgm:t>
    </dgm:pt>
    <dgm:pt modelId="{1478F450-744D-46B1-BBAA-BBD3F50D09D6}" type="pres">
      <dgm:prSet presAssocID="{4EAD26FF-470C-4270-AD07-15F1696A60AE}" presName="Name0" presStyleCnt="0">
        <dgm:presLayoutVars>
          <dgm:dir/>
          <dgm:resizeHandles val="exact"/>
        </dgm:presLayoutVars>
      </dgm:prSet>
      <dgm:spPr/>
    </dgm:pt>
    <dgm:pt modelId="{8DECFCD6-238B-4ECF-AA31-C76E7E8A7370}" type="pres">
      <dgm:prSet presAssocID="{4EAD26FF-470C-4270-AD07-15F1696A60AE}" presName="cycle" presStyleCnt="0"/>
      <dgm:spPr/>
    </dgm:pt>
    <dgm:pt modelId="{778F0E66-1FE8-4101-AECC-3E256B5384C8}" type="pres">
      <dgm:prSet presAssocID="{15E64C97-A161-431D-B255-12F6D07F66BF}" presName="nodeFirstNode" presStyleLbl="node1" presStyleIdx="0" presStyleCnt="7">
        <dgm:presLayoutVars>
          <dgm:bulletEnabled val="1"/>
        </dgm:presLayoutVars>
      </dgm:prSet>
      <dgm:spPr/>
    </dgm:pt>
    <dgm:pt modelId="{151812D2-88C9-4FB0-B828-1B30281842D5}" type="pres">
      <dgm:prSet presAssocID="{7AD31157-CEF7-4765-9336-9BF8E034A239}" presName="sibTransFirstNode" presStyleLbl="bgShp" presStyleIdx="0" presStyleCnt="1"/>
      <dgm:spPr/>
    </dgm:pt>
    <dgm:pt modelId="{E7DDD7BB-DDDE-47C0-BE48-3FBC5E2D200D}" type="pres">
      <dgm:prSet presAssocID="{FEF667D3-ED37-4049-9ADE-B2BC795B8083}" presName="nodeFollowingNodes" presStyleLbl="node1" presStyleIdx="1" presStyleCnt="7">
        <dgm:presLayoutVars>
          <dgm:bulletEnabled val="1"/>
        </dgm:presLayoutVars>
      </dgm:prSet>
      <dgm:spPr/>
    </dgm:pt>
    <dgm:pt modelId="{F1B9E747-2BE2-4432-900F-3D188E9EADFD}" type="pres">
      <dgm:prSet presAssocID="{DFA97F4E-0E38-4AC7-A448-3835D5184479}" presName="nodeFollowingNodes" presStyleLbl="node1" presStyleIdx="2" presStyleCnt="7">
        <dgm:presLayoutVars>
          <dgm:bulletEnabled val="1"/>
        </dgm:presLayoutVars>
      </dgm:prSet>
      <dgm:spPr/>
    </dgm:pt>
    <dgm:pt modelId="{9B9381A3-36E9-433D-A131-CE3837095BD1}" type="pres">
      <dgm:prSet presAssocID="{19A6A9CB-6C06-40F9-92E6-678C158AAD3A}" presName="nodeFollowingNodes" presStyleLbl="node1" presStyleIdx="3" presStyleCnt="7">
        <dgm:presLayoutVars>
          <dgm:bulletEnabled val="1"/>
        </dgm:presLayoutVars>
      </dgm:prSet>
      <dgm:spPr/>
    </dgm:pt>
    <dgm:pt modelId="{175206F5-20DA-4B03-8BD4-67A14E4A4BFB}" type="pres">
      <dgm:prSet presAssocID="{5544E130-DEF6-47B1-AE30-38BF85002203}" presName="nodeFollowingNodes" presStyleLbl="node1" presStyleIdx="4" presStyleCnt="7">
        <dgm:presLayoutVars>
          <dgm:bulletEnabled val="1"/>
        </dgm:presLayoutVars>
      </dgm:prSet>
      <dgm:spPr/>
    </dgm:pt>
    <dgm:pt modelId="{AE5303AB-C8E4-40D9-9B3B-D7866720AE5D}" type="pres">
      <dgm:prSet presAssocID="{D6072A50-CE4B-4270-9344-E0DB1C8A90F0}" presName="nodeFollowingNodes" presStyleLbl="node1" presStyleIdx="5" presStyleCnt="7">
        <dgm:presLayoutVars>
          <dgm:bulletEnabled val="1"/>
        </dgm:presLayoutVars>
      </dgm:prSet>
      <dgm:spPr/>
    </dgm:pt>
    <dgm:pt modelId="{CEEA4D06-27E4-4DF7-AB6A-6D73BE42609B}" type="pres">
      <dgm:prSet presAssocID="{4FF35A94-97B1-481E-92A5-A8CEDC10031F}" presName="nodeFollowingNodes" presStyleLbl="node1" presStyleIdx="6" presStyleCnt="7">
        <dgm:presLayoutVars>
          <dgm:bulletEnabled val="1"/>
        </dgm:presLayoutVars>
      </dgm:prSet>
      <dgm:spPr/>
    </dgm:pt>
  </dgm:ptLst>
  <dgm:cxnLst>
    <dgm:cxn modelId="{F2B2AA11-A1BE-4BB2-B43A-866F8CED633E}" type="presOf" srcId="{7AD31157-CEF7-4765-9336-9BF8E034A239}" destId="{151812D2-88C9-4FB0-B828-1B30281842D5}" srcOrd="0" destOrd="0" presId="urn:microsoft.com/office/officeart/2005/8/layout/cycle3"/>
    <dgm:cxn modelId="{A2B11C13-4E93-42DD-9706-653B9DD757BE}" type="presOf" srcId="{19A6A9CB-6C06-40F9-92E6-678C158AAD3A}" destId="{9B9381A3-36E9-433D-A131-CE3837095BD1}" srcOrd="0" destOrd="0" presId="urn:microsoft.com/office/officeart/2005/8/layout/cycle3"/>
    <dgm:cxn modelId="{ACF6D318-6D1B-478E-82DF-F39AA61858B4}" type="presOf" srcId="{5544E130-DEF6-47B1-AE30-38BF85002203}" destId="{175206F5-20DA-4B03-8BD4-67A14E4A4BFB}" srcOrd="0" destOrd="0" presId="urn:microsoft.com/office/officeart/2005/8/layout/cycle3"/>
    <dgm:cxn modelId="{AC44A41D-4271-4099-9538-F0B953EC8727}" srcId="{4EAD26FF-470C-4270-AD07-15F1696A60AE}" destId="{15E64C97-A161-431D-B255-12F6D07F66BF}" srcOrd="0" destOrd="0" parTransId="{B7426E70-AC48-43B1-A1CD-B1885AE31290}" sibTransId="{7AD31157-CEF7-4765-9336-9BF8E034A239}"/>
    <dgm:cxn modelId="{70F2ED23-1144-4028-9258-8CD8741EE33E}" type="presOf" srcId="{15E64C97-A161-431D-B255-12F6D07F66BF}" destId="{778F0E66-1FE8-4101-AECC-3E256B5384C8}" srcOrd="0" destOrd="0" presId="urn:microsoft.com/office/officeart/2005/8/layout/cycle3"/>
    <dgm:cxn modelId="{27FF3C3E-2A16-404A-B53B-E2E5D6F2E518}" type="presOf" srcId="{4EAD26FF-470C-4270-AD07-15F1696A60AE}" destId="{1478F450-744D-46B1-BBAA-BBD3F50D09D6}" srcOrd="0" destOrd="0" presId="urn:microsoft.com/office/officeart/2005/8/layout/cycle3"/>
    <dgm:cxn modelId="{C2CEBC63-C274-447D-BAB0-498000AD8F5B}" srcId="{4EAD26FF-470C-4270-AD07-15F1696A60AE}" destId="{5544E130-DEF6-47B1-AE30-38BF85002203}" srcOrd="4" destOrd="0" parTransId="{B758D6E3-0E0D-4832-B36B-C93D42954ADD}" sibTransId="{C8BFF6FD-50E6-4A1D-81BE-DBEF9193F798}"/>
    <dgm:cxn modelId="{0B003478-4E98-4966-BCC0-F6EA81790B85}" srcId="{4EAD26FF-470C-4270-AD07-15F1696A60AE}" destId="{4FF35A94-97B1-481E-92A5-A8CEDC10031F}" srcOrd="6" destOrd="0" parTransId="{EC79F44B-3072-4D4D-9E97-0C031AF4A54A}" sibTransId="{8DD39BEB-F06D-4105-B231-BF0260142469}"/>
    <dgm:cxn modelId="{59A86986-4203-40EE-A8C3-ABAB1FBD86D8}" srcId="{4EAD26FF-470C-4270-AD07-15F1696A60AE}" destId="{19A6A9CB-6C06-40F9-92E6-678C158AAD3A}" srcOrd="3" destOrd="0" parTransId="{39A82692-F82C-46B4-9736-403D83158F13}" sibTransId="{C6E986FD-971C-47CB-808F-74D5B41E1790}"/>
    <dgm:cxn modelId="{0BAD118A-C40E-4D08-868E-BF57ADCF2BB0}" srcId="{4EAD26FF-470C-4270-AD07-15F1696A60AE}" destId="{FEF667D3-ED37-4049-9ADE-B2BC795B8083}" srcOrd="1" destOrd="0" parTransId="{6F8DDC42-5E00-4D26-81EA-3976E577AA17}" sibTransId="{6BB8B0B4-79FC-4048-9F38-73F1507F88F2}"/>
    <dgm:cxn modelId="{4566C38D-2252-4B4C-A5CA-BF8D95F0D3C5}" srcId="{4EAD26FF-470C-4270-AD07-15F1696A60AE}" destId="{DFA97F4E-0E38-4AC7-A448-3835D5184479}" srcOrd="2" destOrd="0" parTransId="{5A8B2177-6A8D-4974-94CF-2E48FF927757}" sibTransId="{9876ED62-6E37-4E0F-AD82-19E8C3CCCEC2}"/>
    <dgm:cxn modelId="{5DC51EA3-32C5-45DF-B148-1C12AA5EEAB5}" type="presOf" srcId="{D6072A50-CE4B-4270-9344-E0DB1C8A90F0}" destId="{AE5303AB-C8E4-40D9-9B3B-D7866720AE5D}" srcOrd="0" destOrd="0" presId="urn:microsoft.com/office/officeart/2005/8/layout/cycle3"/>
    <dgm:cxn modelId="{D05EECAB-E3D8-496D-969C-4D49C82089A4}" type="presOf" srcId="{4FF35A94-97B1-481E-92A5-A8CEDC10031F}" destId="{CEEA4D06-27E4-4DF7-AB6A-6D73BE42609B}" srcOrd="0" destOrd="0" presId="urn:microsoft.com/office/officeart/2005/8/layout/cycle3"/>
    <dgm:cxn modelId="{171DF5B2-2E3C-4933-9258-095543DED8EC}" type="presOf" srcId="{FEF667D3-ED37-4049-9ADE-B2BC795B8083}" destId="{E7DDD7BB-DDDE-47C0-BE48-3FBC5E2D200D}" srcOrd="0" destOrd="0" presId="urn:microsoft.com/office/officeart/2005/8/layout/cycle3"/>
    <dgm:cxn modelId="{8A3C7EDD-D507-4FCF-8FE7-78904CD6F935}" type="presOf" srcId="{DFA97F4E-0E38-4AC7-A448-3835D5184479}" destId="{F1B9E747-2BE2-4432-900F-3D188E9EADFD}" srcOrd="0" destOrd="0" presId="urn:microsoft.com/office/officeart/2005/8/layout/cycle3"/>
    <dgm:cxn modelId="{59C40AED-0A52-4970-9723-1B3C73687404}" srcId="{4EAD26FF-470C-4270-AD07-15F1696A60AE}" destId="{D6072A50-CE4B-4270-9344-E0DB1C8A90F0}" srcOrd="5" destOrd="0" parTransId="{B0BEDAAB-B8F4-4282-8A98-9E24A94BA961}" sibTransId="{3F6914A5-0F72-4563-B0EB-B103A3B0F354}"/>
    <dgm:cxn modelId="{A6FEF889-0316-40E6-BB57-6B2DA6B66D34}" type="presParOf" srcId="{1478F450-744D-46B1-BBAA-BBD3F50D09D6}" destId="{8DECFCD6-238B-4ECF-AA31-C76E7E8A7370}" srcOrd="0" destOrd="0" presId="urn:microsoft.com/office/officeart/2005/8/layout/cycle3"/>
    <dgm:cxn modelId="{7BFF740E-847F-4A29-B42E-D5880C2E8621}" type="presParOf" srcId="{8DECFCD6-238B-4ECF-AA31-C76E7E8A7370}" destId="{778F0E66-1FE8-4101-AECC-3E256B5384C8}" srcOrd="0" destOrd="0" presId="urn:microsoft.com/office/officeart/2005/8/layout/cycle3"/>
    <dgm:cxn modelId="{1B66C24C-63E4-4232-9657-A5E516D4FC67}" type="presParOf" srcId="{8DECFCD6-238B-4ECF-AA31-C76E7E8A7370}" destId="{151812D2-88C9-4FB0-B828-1B30281842D5}" srcOrd="1" destOrd="0" presId="urn:microsoft.com/office/officeart/2005/8/layout/cycle3"/>
    <dgm:cxn modelId="{16932F9F-6304-427F-9BF0-03FF5E4F2F9B}" type="presParOf" srcId="{8DECFCD6-238B-4ECF-AA31-C76E7E8A7370}" destId="{E7DDD7BB-DDDE-47C0-BE48-3FBC5E2D200D}" srcOrd="2" destOrd="0" presId="urn:microsoft.com/office/officeart/2005/8/layout/cycle3"/>
    <dgm:cxn modelId="{0A64AD94-95D3-42E7-BB56-643350EB68C7}" type="presParOf" srcId="{8DECFCD6-238B-4ECF-AA31-C76E7E8A7370}" destId="{F1B9E747-2BE2-4432-900F-3D188E9EADFD}" srcOrd="3" destOrd="0" presId="urn:microsoft.com/office/officeart/2005/8/layout/cycle3"/>
    <dgm:cxn modelId="{E25EAF1E-D98E-4679-B9F5-755465989E35}" type="presParOf" srcId="{8DECFCD6-238B-4ECF-AA31-C76E7E8A7370}" destId="{9B9381A3-36E9-433D-A131-CE3837095BD1}" srcOrd="4" destOrd="0" presId="urn:microsoft.com/office/officeart/2005/8/layout/cycle3"/>
    <dgm:cxn modelId="{D41D9187-7FB7-4EA4-925F-E56EF409EACC}" type="presParOf" srcId="{8DECFCD6-238B-4ECF-AA31-C76E7E8A7370}" destId="{175206F5-20DA-4B03-8BD4-67A14E4A4BFB}" srcOrd="5" destOrd="0" presId="urn:microsoft.com/office/officeart/2005/8/layout/cycle3"/>
    <dgm:cxn modelId="{EABD52FE-E524-4098-AC1A-B60BFF911B6B}" type="presParOf" srcId="{8DECFCD6-238B-4ECF-AA31-C76E7E8A7370}" destId="{AE5303AB-C8E4-40D9-9B3B-D7866720AE5D}" srcOrd="6" destOrd="0" presId="urn:microsoft.com/office/officeart/2005/8/layout/cycle3"/>
    <dgm:cxn modelId="{05420DAE-5440-43A7-8E00-5365EBF34401}" type="presParOf" srcId="{8DECFCD6-238B-4ECF-AA31-C76E7E8A7370}" destId="{CEEA4D06-27E4-4DF7-AB6A-6D73BE42609B}"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1F9702E-B78B-458D-A8EE-076CB51FEB1B}" type="doc">
      <dgm:prSet loTypeId="urn:microsoft.com/office/officeart/2018/2/layout/IconLabelList" loCatId="icon" qsTypeId="urn:microsoft.com/office/officeart/2005/8/quickstyle/simple1" qsCatId="simple" csTypeId="urn:microsoft.com/office/officeart/2005/8/colors/accent2_2" csCatId="accent2" phldr="1"/>
      <dgm:spPr/>
      <dgm:t>
        <a:bodyPr/>
        <a:lstStyle/>
        <a:p>
          <a:endParaRPr lang="en-US"/>
        </a:p>
      </dgm:t>
    </dgm:pt>
    <dgm:pt modelId="{0554103F-29D1-4B72-BF4F-D3206C577E27}">
      <dgm:prSet custT="1"/>
      <dgm:spPr/>
      <dgm:t>
        <a:bodyPr/>
        <a:lstStyle/>
        <a:p>
          <a:pPr>
            <a:lnSpc>
              <a:spcPct val="100000"/>
            </a:lnSpc>
          </a:pPr>
          <a:r>
            <a:rPr lang="en-GB" sz="1800" dirty="0"/>
            <a:t>Leak testing is an essential practice to minimise refrigerant leaks.</a:t>
          </a:r>
          <a:endParaRPr lang="en-US" sz="1800" dirty="0"/>
        </a:p>
      </dgm:t>
    </dgm:pt>
    <dgm:pt modelId="{4F4E0C90-B54C-4943-9878-83FCE2F6057D}" type="parTrans" cxnId="{2FAE4C56-A678-48EB-9345-0396B81A8AC1}">
      <dgm:prSet/>
      <dgm:spPr/>
      <dgm:t>
        <a:bodyPr/>
        <a:lstStyle/>
        <a:p>
          <a:endParaRPr lang="en-US" sz="1800"/>
        </a:p>
      </dgm:t>
    </dgm:pt>
    <dgm:pt modelId="{0BEA6078-FD0C-435E-B686-5752756B4D53}" type="sibTrans" cxnId="{2FAE4C56-A678-48EB-9345-0396B81A8AC1}">
      <dgm:prSet/>
      <dgm:spPr/>
      <dgm:t>
        <a:bodyPr/>
        <a:lstStyle/>
        <a:p>
          <a:endParaRPr lang="en-US" sz="1800"/>
        </a:p>
      </dgm:t>
    </dgm:pt>
    <dgm:pt modelId="{5FDE57BC-6421-4AE7-B8B7-BD37A34351E4}">
      <dgm:prSet custT="1"/>
      <dgm:spPr/>
      <dgm:t>
        <a:bodyPr/>
        <a:lstStyle/>
        <a:p>
          <a:pPr>
            <a:lnSpc>
              <a:spcPct val="100000"/>
            </a:lnSpc>
          </a:pPr>
          <a:r>
            <a:rPr lang="en-GB" sz="1800" dirty="0"/>
            <a:t>The process is simple, select the correct method.</a:t>
          </a:r>
          <a:endParaRPr lang="en-US" sz="1800" dirty="0"/>
        </a:p>
      </dgm:t>
    </dgm:pt>
    <dgm:pt modelId="{D376CCB2-0BF4-4E54-B78D-1E5B161E3D39}" type="parTrans" cxnId="{FD1AF586-98DA-4455-82DE-B528E300C89E}">
      <dgm:prSet/>
      <dgm:spPr/>
      <dgm:t>
        <a:bodyPr/>
        <a:lstStyle/>
        <a:p>
          <a:endParaRPr lang="en-US" sz="1800"/>
        </a:p>
      </dgm:t>
    </dgm:pt>
    <dgm:pt modelId="{19B486CE-123F-4107-998D-A3EF4924E68D}" type="sibTrans" cxnId="{FD1AF586-98DA-4455-82DE-B528E300C89E}">
      <dgm:prSet/>
      <dgm:spPr/>
      <dgm:t>
        <a:bodyPr/>
        <a:lstStyle/>
        <a:p>
          <a:endParaRPr lang="en-US" sz="1800"/>
        </a:p>
      </dgm:t>
    </dgm:pt>
    <dgm:pt modelId="{C773D88B-E6CD-4585-815F-AC6F9990CE7C}">
      <dgm:prSet custT="1"/>
      <dgm:spPr/>
      <dgm:t>
        <a:bodyPr/>
        <a:lstStyle/>
        <a:p>
          <a:pPr>
            <a:lnSpc>
              <a:spcPct val="100000"/>
            </a:lnSpc>
          </a:pPr>
          <a:r>
            <a:rPr lang="en-US" sz="1800" dirty="0"/>
            <a:t>Leak detection spray.</a:t>
          </a:r>
        </a:p>
      </dgm:t>
    </dgm:pt>
    <dgm:pt modelId="{0260E703-D174-417E-A692-85A420787950}" type="parTrans" cxnId="{7C3FD6CD-8B8E-4364-AC29-458A2E1D34F4}">
      <dgm:prSet/>
      <dgm:spPr/>
      <dgm:t>
        <a:bodyPr/>
        <a:lstStyle/>
        <a:p>
          <a:endParaRPr lang="en-US" sz="1800"/>
        </a:p>
      </dgm:t>
    </dgm:pt>
    <dgm:pt modelId="{A07E9531-9E8C-4AC9-AEF8-133E36775154}" type="sibTrans" cxnId="{7C3FD6CD-8B8E-4364-AC29-458A2E1D34F4}">
      <dgm:prSet/>
      <dgm:spPr/>
      <dgm:t>
        <a:bodyPr/>
        <a:lstStyle/>
        <a:p>
          <a:endParaRPr lang="en-US" sz="1800"/>
        </a:p>
      </dgm:t>
    </dgm:pt>
    <dgm:pt modelId="{2CC7A909-42C4-48CA-B01D-F56D35879DD9}">
      <dgm:prSet custT="1"/>
      <dgm:spPr/>
      <dgm:t>
        <a:bodyPr/>
        <a:lstStyle/>
        <a:p>
          <a:pPr>
            <a:lnSpc>
              <a:spcPct val="100000"/>
            </a:lnSpc>
          </a:pPr>
          <a:r>
            <a:rPr lang="en-US" sz="1800" dirty="0"/>
            <a:t>Electronic leak detector. </a:t>
          </a:r>
        </a:p>
      </dgm:t>
    </dgm:pt>
    <dgm:pt modelId="{E2EEB0F4-3E82-49F6-819D-37B802EBE543}" type="parTrans" cxnId="{E6DD924F-D2BE-4329-B1EB-A37FB026497B}">
      <dgm:prSet/>
      <dgm:spPr/>
      <dgm:t>
        <a:bodyPr/>
        <a:lstStyle/>
        <a:p>
          <a:endParaRPr lang="en-US" sz="1800"/>
        </a:p>
      </dgm:t>
    </dgm:pt>
    <dgm:pt modelId="{B10592EC-F487-42AB-9858-DBA0889C42F1}" type="sibTrans" cxnId="{E6DD924F-D2BE-4329-B1EB-A37FB026497B}">
      <dgm:prSet/>
      <dgm:spPr/>
      <dgm:t>
        <a:bodyPr/>
        <a:lstStyle/>
        <a:p>
          <a:endParaRPr lang="en-US" sz="1800"/>
        </a:p>
      </dgm:t>
    </dgm:pt>
    <dgm:pt modelId="{7B0D3823-DC30-4E39-AA4C-F59AB0C7DA56}">
      <dgm:prSet custT="1"/>
      <dgm:spPr/>
      <dgm:t>
        <a:bodyPr/>
        <a:lstStyle/>
        <a:p>
          <a:pPr>
            <a:lnSpc>
              <a:spcPct val="100000"/>
            </a:lnSpc>
          </a:pPr>
          <a:r>
            <a:rPr lang="en-US" sz="1800" dirty="0"/>
            <a:t>Fluorescent dye additive.</a:t>
          </a:r>
        </a:p>
      </dgm:t>
    </dgm:pt>
    <dgm:pt modelId="{30F40C34-A184-4604-880C-986AE7A34BD8}" type="parTrans" cxnId="{2DCFBDE4-5854-47D9-AADB-3CE0CC68B93E}">
      <dgm:prSet/>
      <dgm:spPr/>
      <dgm:t>
        <a:bodyPr/>
        <a:lstStyle/>
        <a:p>
          <a:endParaRPr lang="en-US" sz="1800"/>
        </a:p>
      </dgm:t>
    </dgm:pt>
    <dgm:pt modelId="{B0C907F7-7332-4E62-85C4-18CB4D81F056}" type="sibTrans" cxnId="{2DCFBDE4-5854-47D9-AADB-3CE0CC68B93E}">
      <dgm:prSet/>
      <dgm:spPr/>
      <dgm:t>
        <a:bodyPr/>
        <a:lstStyle/>
        <a:p>
          <a:endParaRPr lang="en-US" sz="1800"/>
        </a:p>
      </dgm:t>
    </dgm:pt>
    <dgm:pt modelId="{A42487DE-AC18-45CE-AB2B-406BA331AA15}">
      <dgm:prSet custT="1"/>
      <dgm:spPr/>
      <dgm:t>
        <a:bodyPr/>
        <a:lstStyle/>
        <a:p>
          <a:pPr>
            <a:lnSpc>
              <a:spcPct val="100000"/>
            </a:lnSpc>
          </a:pPr>
          <a:r>
            <a:rPr lang="en-US" sz="1800" dirty="0"/>
            <a:t>Fixed leak detection.</a:t>
          </a:r>
        </a:p>
      </dgm:t>
    </dgm:pt>
    <dgm:pt modelId="{BFF4C81E-8966-43E1-BA0B-6D5EF9DA4CD1}" type="parTrans" cxnId="{662E306E-20BA-490D-87AB-1520118505C9}">
      <dgm:prSet/>
      <dgm:spPr/>
      <dgm:t>
        <a:bodyPr/>
        <a:lstStyle/>
        <a:p>
          <a:endParaRPr lang="en-US" sz="1800"/>
        </a:p>
      </dgm:t>
    </dgm:pt>
    <dgm:pt modelId="{BE71AE84-3206-4DC5-82FE-957B89D89B55}" type="sibTrans" cxnId="{662E306E-20BA-490D-87AB-1520118505C9}">
      <dgm:prSet/>
      <dgm:spPr/>
      <dgm:t>
        <a:bodyPr/>
        <a:lstStyle/>
        <a:p>
          <a:endParaRPr lang="en-US" sz="1800"/>
        </a:p>
      </dgm:t>
    </dgm:pt>
    <dgm:pt modelId="{3D66CFD0-0CED-4ACE-870D-C72A6646E189}">
      <dgm:prSet custT="1"/>
      <dgm:spPr/>
      <dgm:t>
        <a:bodyPr/>
        <a:lstStyle/>
        <a:p>
          <a:pPr>
            <a:lnSpc>
              <a:spcPct val="100000"/>
            </a:lnSpc>
          </a:pPr>
          <a:r>
            <a:rPr lang="en-GB" sz="1800" dirty="0"/>
            <a:t>Ensure the equipment is regularly maintained and calibrated.</a:t>
          </a:r>
          <a:endParaRPr lang="en-US" sz="1800" dirty="0"/>
        </a:p>
      </dgm:t>
    </dgm:pt>
    <dgm:pt modelId="{2D2F58CE-63AD-4CFF-AFBC-AD19EF3C16A8}" type="parTrans" cxnId="{19A0DF27-83D8-41AE-8B78-BEC89117B786}">
      <dgm:prSet/>
      <dgm:spPr/>
      <dgm:t>
        <a:bodyPr/>
        <a:lstStyle/>
        <a:p>
          <a:endParaRPr lang="en-US" sz="1800"/>
        </a:p>
      </dgm:t>
    </dgm:pt>
    <dgm:pt modelId="{DBCB8900-EF6D-434B-B869-6CD3529AC8AA}" type="sibTrans" cxnId="{19A0DF27-83D8-41AE-8B78-BEC89117B786}">
      <dgm:prSet/>
      <dgm:spPr/>
      <dgm:t>
        <a:bodyPr/>
        <a:lstStyle/>
        <a:p>
          <a:endParaRPr lang="en-US" sz="1800"/>
        </a:p>
      </dgm:t>
    </dgm:pt>
    <dgm:pt modelId="{B1FBBD93-4225-4586-96A2-D90988912349}" type="pres">
      <dgm:prSet presAssocID="{01F9702E-B78B-458D-A8EE-076CB51FEB1B}" presName="root" presStyleCnt="0">
        <dgm:presLayoutVars>
          <dgm:dir/>
          <dgm:resizeHandles val="exact"/>
        </dgm:presLayoutVars>
      </dgm:prSet>
      <dgm:spPr/>
    </dgm:pt>
    <dgm:pt modelId="{0583E21F-003C-43D5-8489-791F4D9167BC}" type="pres">
      <dgm:prSet presAssocID="{0554103F-29D1-4B72-BF4F-D3206C577E27}" presName="compNode" presStyleCnt="0"/>
      <dgm:spPr/>
    </dgm:pt>
    <dgm:pt modelId="{222F18DA-1C64-439C-A0A6-3CD14705236A}" type="pres">
      <dgm:prSet presAssocID="{0554103F-29D1-4B72-BF4F-D3206C577E27}" presName="iconRect" presStyleLbl="node1" presStyleIdx="0"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Splash"/>
        </a:ext>
      </dgm:extLst>
    </dgm:pt>
    <dgm:pt modelId="{D1C497AE-B939-429A-8283-5A4AC9E9329F}" type="pres">
      <dgm:prSet presAssocID="{0554103F-29D1-4B72-BF4F-D3206C577E27}" presName="spaceRect" presStyleCnt="0"/>
      <dgm:spPr/>
    </dgm:pt>
    <dgm:pt modelId="{A915320E-515B-4385-AC66-6663812C7281}" type="pres">
      <dgm:prSet presAssocID="{0554103F-29D1-4B72-BF4F-D3206C577E27}" presName="textRect" presStyleLbl="revTx" presStyleIdx="0" presStyleCnt="7">
        <dgm:presLayoutVars>
          <dgm:chMax val="1"/>
          <dgm:chPref val="1"/>
        </dgm:presLayoutVars>
      </dgm:prSet>
      <dgm:spPr/>
    </dgm:pt>
    <dgm:pt modelId="{550B6C31-91DD-44A2-BA4B-444F4B54E8FF}" type="pres">
      <dgm:prSet presAssocID="{0BEA6078-FD0C-435E-B686-5752756B4D53}" presName="sibTrans" presStyleCnt="0"/>
      <dgm:spPr/>
    </dgm:pt>
    <dgm:pt modelId="{9BA0EFE3-805A-41AC-890D-6C4DC53C4FCB}" type="pres">
      <dgm:prSet presAssocID="{5FDE57BC-6421-4AE7-B8B7-BD37A34351E4}" presName="compNode" presStyleCnt="0"/>
      <dgm:spPr/>
    </dgm:pt>
    <dgm:pt modelId="{BA26CB79-18A5-433A-8A18-9B9EA0CFDF11}" type="pres">
      <dgm:prSet presAssocID="{5FDE57BC-6421-4AE7-B8B7-BD37A34351E4}" presName="iconRect" presStyleLbl="node1" presStyleIdx="1"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lowchart"/>
        </a:ext>
      </dgm:extLst>
    </dgm:pt>
    <dgm:pt modelId="{1D148496-FAFD-4EF8-B7DF-531E6B7E2753}" type="pres">
      <dgm:prSet presAssocID="{5FDE57BC-6421-4AE7-B8B7-BD37A34351E4}" presName="spaceRect" presStyleCnt="0"/>
      <dgm:spPr/>
    </dgm:pt>
    <dgm:pt modelId="{20F1D6B9-3DD0-4A48-9394-464F658F5F06}" type="pres">
      <dgm:prSet presAssocID="{5FDE57BC-6421-4AE7-B8B7-BD37A34351E4}" presName="textRect" presStyleLbl="revTx" presStyleIdx="1" presStyleCnt="7">
        <dgm:presLayoutVars>
          <dgm:chMax val="1"/>
          <dgm:chPref val="1"/>
        </dgm:presLayoutVars>
      </dgm:prSet>
      <dgm:spPr/>
    </dgm:pt>
    <dgm:pt modelId="{DFF36142-F684-4D94-BA31-8C1CEE6B4030}" type="pres">
      <dgm:prSet presAssocID="{19B486CE-123F-4107-998D-A3EF4924E68D}" presName="sibTrans" presStyleCnt="0"/>
      <dgm:spPr/>
    </dgm:pt>
    <dgm:pt modelId="{59D0B2F0-34EA-4185-B5E9-A1C4FCEABC19}" type="pres">
      <dgm:prSet presAssocID="{C773D88B-E6CD-4585-815F-AC6F9990CE7C}" presName="compNode" presStyleCnt="0"/>
      <dgm:spPr/>
    </dgm:pt>
    <dgm:pt modelId="{401536D8-53AB-42C5-BDF5-BC2C81420F92}" type="pres">
      <dgm:prSet presAssocID="{C773D88B-E6CD-4585-815F-AC6F9990CE7C}" presName="iconRect" presStyleLbl="node1" presStyleIdx="2"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Water"/>
        </a:ext>
      </dgm:extLst>
    </dgm:pt>
    <dgm:pt modelId="{5706FE85-1EFC-4A3D-A1C2-2F6D720CF4DC}" type="pres">
      <dgm:prSet presAssocID="{C773D88B-E6CD-4585-815F-AC6F9990CE7C}" presName="spaceRect" presStyleCnt="0"/>
      <dgm:spPr/>
    </dgm:pt>
    <dgm:pt modelId="{AC234E3F-029C-4D61-8A76-25FAFC8253A6}" type="pres">
      <dgm:prSet presAssocID="{C773D88B-E6CD-4585-815F-AC6F9990CE7C}" presName="textRect" presStyleLbl="revTx" presStyleIdx="2" presStyleCnt="7">
        <dgm:presLayoutVars>
          <dgm:chMax val="1"/>
          <dgm:chPref val="1"/>
        </dgm:presLayoutVars>
      </dgm:prSet>
      <dgm:spPr/>
    </dgm:pt>
    <dgm:pt modelId="{68126679-F291-47EA-8075-BC5940E22A7B}" type="pres">
      <dgm:prSet presAssocID="{A07E9531-9E8C-4AC9-AEF8-133E36775154}" presName="sibTrans" presStyleCnt="0"/>
      <dgm:spPr/>
    </dgm:pt>
    <dgm:pt modelId="{3C280ADF-07C0-4807-ADEB-BF5F112AD6A0}" type="pres">
      <dgm:prSet presAssocID="{2CC7A909-42C4-48CA-B01D-F56D35879DD9}" presName="compNode" presStyleCnt="0"/>
      <dgm:spPr/>
    </dgm:pt>
    <dgm:pt modelId="{DD2B11EC-E08E-402F-A1C9-1B96303DF8E0}" type="pres">
      <dgm:prSet presAssocID="{2CC7A909-42C4-48CA-B01D-F56D35879DD9}" presName="iconRect" presStyleLbl="node1" presStyleIdx="3"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puter"/>
        </a:ext>
      </dgm:extLst>
    </dgm:pt>
    <dgm:pt modelId="{0853D2E5-9821-4725-B227-3788CA6C0020}" type="pres">
      <dgm:prSet presAssocID="{2CC7A909-42C4-48CA-B01D-F56D35879DD9}" presName="spaceRect" presStyleCnt="0"/>
      <dgm:spPr/>
    </dgm:pt>
    <dgm:pt modelId="{079EA4F2-84E8-4796-A8E4-73DA3060F391}" type="pres">
      <dgm:prSet presAssocID="{2CC7A909-42C4-48CA-B01D-F56D35879DD9}" presName="textRect" presStyleLbl="revTx" presStyleIdx="3" presStyleCnt="7">
        <dgm:presLayoutVars>
          <dgm:chMax val="1"/>
          <dgm:chPref val="1"/>
        </dgm:presLayoutVars>
      </dgm:prSet>
      <dgm:spPr/>
    </dgm:pt>
    <dgm:pt modelId="{7E6D1234-66E4-40E0-A460-6019CD8F5192}" type="pres">
      <dgm:prSet presAssocID="{B10592EC-F487-42AB-9858-DBA0889C42F1}" presName="sibTrans" presStyleCnt="0"/>
      <dgm:spPr/>
    </dgm:pt>
    <dgm:pt modelId="{909CE64E-C136-4271-8B18-A8DA6F71BC97}" type="pres">
      <dgm:prSet presAssocID="{7B0D3823-DC30-4E39-AA4C-F59AB0C7DA56}" presName="compNode" presStyleCnt="0"/>
      <dgm:spPr/>
    </dgm:pt>
    <dgm:pt modelId="{AFBC07F1-B4C3-4E6C-877B-4989542CE016}" type="pres">
      <dgm:prSet presAssocID="{7B0D3823-DC30-4E39-AA4C-F59AB0C7DA56}" presName="iconRect" presStyleLbl="node1" presStyleIdx="4"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Flask"/>
        </a:ext>
      </dgm:extLst>
    </dgm:pt>
    <dgm:pt modelId="{4EBEC64B-C6FB-4E86-ACF2-0F5A07324084}" type="pres">
      <dgm:prSet presAssocID="{7B0D3823-DC30-4E39-AA4C-F59AB0C7DA56}" presName="spaceRect" presStyleCnt="0"/>
      <dgm:spPr/>
    </dgm:pt>
    <dgm:pt modelId="{3D8A6BD7-4AD5-43DF-B00C-F3146119D159}" type="pres">
      <dgm:prSet presAssocID="{7B0D3823-DC30-4E39-AA4C-F59AB0C7DA56}" presName="textRect" presStyleLbl="revTx" presStyleIdx="4" presStyleCnt="7">
        <dgm:presLayoutVars>
          <dgm:chMax val="1"/>
          <dgm:chPref val="1"/>
        </dgm:presLayoutVars>
      </dgm:prSet>
      <dgm:spPr/>
    </dgm:pt>
    <dgm:pt modelId="{B9C5F139-8357-4AD6-915C-31DEFAC87801}" type="pres">
      <dgm:prSet presAssocID="{B0C907F7-7332-4E62-85C4-18CB4D81F056}" presName="sibTrans" presStyleCnt="0"/>
      <dgm:spPr/>
    </dgm:pt>
    <dgm:pt modelId="{BBC4E67C-E0CA-4C74-8CC2-00255603DCC3}" type="pres">
      <dgm:prSet presAssocID="{A42487DE-AC18-45CE-AB2B-406BA331AA15}" presName="compNode" presStyleCnt="0"/>
      <dgm:spPr/>
    </dgm:pt>
    <dgm:pt modelId="{BD883219-32F2-4A42-893D-833E172C0931}" type="pres">
      <dgm:prSet presAssocID="{A42487DE-AC18-45CE-AB2B-406BA331AA15}" presName="iconRect" presStyleLbl="node1" presStyleIdx="5"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BFC276A5-70EF-4F7D-B658-52D37998424F}" type="pres">
      <dgm:prSet presAssocID="{A42487DE-AC18-45CE-AB2B-406BA331AA15}" presName="spaceRect" presStyleCnt="0"/>
      <dgm:spPr/>
    </dgm:pt>
    <dgm:pt modelId="{CD4DE38F-288C-4934-A0FE-19AD8E5FB855}" type="pres">
      <dgm:prSet presAssocID="{A42487DE-AC18-45CE-AB2B-406BA331AA15}" presName="textRect" presStyleLbl="revTx" presStyleIdx="5" presStyleCnt="7">
        <dgm:presLayoutVars>
          <dgm:chMax val="1"/>
          <dgm:chPref val="1"/>
        </dgm:presLayoutVars>
      </dgm:prSet>
      <dgm:spPr/>
    </dgm:pt>
    <dgm:pt modelId="{2C416E41-9654-4352-99C8-1EAE0CC38D60}" type="pres">
      <dgm:prSet presAssocID="{BE71AE84-3206-4DC5-82FE-957B89D89B55}" presName="sibTrans" presStyleCnt="0"/>
      <dgm:spPr/>
    </dgm:pt>
    <dgm:pt modelId="{0B9680B8-1AB4-4046-BD53-7ED82627792D}" type="pres">
      <dgm:prSet presAssocID="{3D66CFD0-0CED-4ACE-870D-C72A6646E189}" presName="compNode" presStyleCnt="0"/>
      <dgm:spPr/>
    </dgm:pt>
    <dgm:pt modelId="{E5EE200C-4965-4294-9093-73840F30C423}" type="pres">
      <dgm:prSet presAssocID="{3D66CFD0-0CED-4ACE-870D-C72A6646E189}" presName="iconRect" presStyleLbl="node1" presStyleIdx="6"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Disconnected"/>
        </a:ext>
      </dgm:extLst>
    </dgm:pt>
    <dgm:pt modelId="{AD1BF8B9-D695-4A50-817D-3AE91D2DE871}" type="pres">
      <dgm:prSet presAssocID="{3D66CFD0-0CED-4ACE-870D-C72A6646E189}" presName="spaceRect" presStyleCnt="0"/>
      <dgm:spPr/>
    </dgm:pt>
    <dgm:pt modelId="{54FB4620-E7FA-4119-B281-E67AC9207CCE}" type="pres">
      <dgm:prSet presAssocID="{3D66CFD0-0CED-4ACE-870D-C72A6646E189}" presName="textRect" presStyleLbl="revTx" presStyleIdx="6" presStyleCnt="7">
        <dgm:presLayoutVars>
          <dgm:chMax val="1"/>
          <dgm:chPref val="1"/>
        </dgm:presLayoutVars>
      </dgm:prSet>
      <dgm:spPr/>
    </dgm:pt>
  </dgm:ptLst>
  <dgm:cxnLst>
    <dgm:cxn modelId="{FDF21909-D845-4215-9AC2-3F6EE72F36FF}" type="presOf" srcId="{3D66CFD0-0CED-4ACE-870D-C72A6646E189}" destId="{54FB4620-E7FA-4119-B281-E67AC9207CCE}" srcOrd="0" destOrd="0" presId="urn:microsoft.com/office/officeart/2018/2/layout/IconLabelList"/>
    <dgm:cxn modelId="{7B0D4F26-7ECB-4EFD-84E5-155A8C035760}" type="presOf" srcId="{7B0D3823-DC30-4E39-AA4C-F59AB0C7DA56}" destId="{3D8A6BD7-4AD5-43DF-B00C-F3146119D159}" srcOrd="0" destOrd="0" presId="urn:microsoft.com/office/officeart/2018/2/layout/IconLabelList"/>
    <dgm:cxn modelId="{19A0DF27-83D8-41AE-8B78-BEC89117B786}" srcId="{01F9702E-B78B-458D-A8EE-076CB51FEB1B}" destId="{3D66CFD0-0CED-4ACE-870D-C72A6646E189}" srcOrd="6" destOrd="0" parTransId="{2D2F58CE-63AD-4CFF-AFBC-AD19EF3C16A8}" sibTransId="{DBCB8900-EF6D-434B-B869-6CD3529AC8AA}"/>
    <dgm:cxn modelId="{B2FFCF28-EB53-41F0-87BD-8B1DCCD1BD4E}" type="presOf" srcId="{A42487DE-AC18-45CE-AB2B-406BA331AA15}" destId="{CD4DE38F-288C-4934-A0FE-19AD8E5FB855}" srcOrd="0" destOrd="0" presId="urn:microsoft.com/office/officeart/2018/2/layout/IconLabelList"/>
    <dgm:cxn modelId="{DA571A3A-542B-4F45-8D98-31443986AA50}" type="presOf" srcId="{2CC7A909-42C4-48CA-B01D-F56D35879DD9}" destId="{079EA4F2-84E8-4796-A8E4-73DA3060F391}" srcOrd="0" destOrd="0" presId="urn:microsoft.com/office/officeart/2018/2/layout/IconLabelList"/>
    <dgm:cxn modelId="{D242215B-6726-4D22-BC76-8E5CD230EBE4}" type="presOf" srcId="{01F9702E-B78B-458D-A8EE-076CB51FEB1B}" destId="{B1FBBD93-4225-4586-96A2-D90988912349}" srcOrd="0" destOrd="0" presId="urn:microsoft.com/office/officeart/2018/2/layout/IconLabelList"/>
    <dgm:cxn modelId="{662E306E-20BA-490D-87AB-1520118505C9}" srcId="{01F9702E-B78B-458D-A8EE-076CB51FEB1B}" destId="{A42487DE-AC18-45CE-AB2B-406BA331AA15}" srcOrd="5" destOrd="0" parTransId="{BFF4C81E-8966-43E1-BA0B-6D5EF9DA4CD1}" sibTransId="{BE71AE84-3206-4DC5-82FE-957B89D89B55}"/>
    <dgm:cxn modelId="{E6DD924F-D2BE-4329-B1EB-A37FB026497B}" srcId="{01F9702E-B78B-458D-A8EE-076CB51FEB1B}" destId="{2CC7A909-42C4-48CA-B01D-F56D35879DD9}" srcOrd="3" destOrd="0" parTransId="{E2EEB0F4-3E82-49F6-819D-37B802EBE543}" sibTransId="{B10592EC-F487-42AB-9858-DBA0889C42F1}"/>
    <dgm:cxn modelId="{3927FF72-43C9-4829-92B4-18674D983A4A}" type="presOf" srcId="{C773D88B-E6CD-4585-815F-AC6F9990CE7C}" destId="{AC234E3F-029C-4D61-8A76-25FAFC8253A6}" srcOrd="0" destOrd="0" presId="urn:microsoft.com/office/officeart/2018/2/layout/IconLabelList"/>
    <dgm:cxn modelId="{2FAE4C56-A678-48EB-9345-0396B81A8AC1}" srcId="{01F9702E-B78B-458D-A8EE-076CB51FEB1B}" destId="{0554103F-29D1-4B72-BF4F-D3206C577E27}" srcOrd="0" destOrd="0" parTransId="{4F4E0C90-B54C-4943-9878-83FCE2F6057D}" sibTransId="{0BEA6078-FD0C-435E-B686-5752756B4D53}"/>
    <dgm:cxn modelId="{FD1AF586-98DA-4455-82DE-B528E300C89E}" srcId="{01F9702E-B78B-458D-A8EE-076CB51FEB1B}" destId="{5FDE57BC-6421-4AE7-B8B7-BD37A34351E4}" srcOrd="1" destOrd="0" parTransId="{D376CCB2-0BF4-4E54-B78D-1E5B161E3D39}" sibTransId="{19B486CE-123F-4107-998D-A3EF4924E68D}"/>
    <dgm:cxn modelId="{BBE90B91-AF2A-4F3A-AA53-F10C27C200C9}" type="presOf" srcId="{0554103F-29D1-4B72-BF4F-D3206C577E27}" destId="{A915320E-515B-4385-AC66-6663812C7281}" srcOrd="0" destOrd="0" presId="urn:microsoft.com/office/officeart/2018/2/layout/IconLabelList"/>
    <dgm:cxn modelId="{8DB5C2BD-FAEF-4BE5-855C-1A72CC8F3A6E}" type="presOf" srcId="{5FDE57BC-6421-4AE7-B8B7-BD37A34351E4}" destId="{20F1D6B9-3DD0-4A48-9394-464F658F5F06}" srcOrd="0" destOrd="0" presId="urn:microsoft.com/office/officeart/2018/2/layout/IconLabelList"/>
    <dgm:cxn modelId="{7C3FD6CD-8B8E-4364-AC29-458A2E1D34F4}" srcId="{01F9702E-B78B-458D-A8EE-076CB51FEB1B}" destId="{C773D88B-E6CD-4585-815F-AC6F9990CE7C}" srcOrd="2" destOrd="0" parTransId="{0260E703-D174-417E-A692-85A420787950}" sibTransId="{A07E9531-9E8C-4AC9-AEF8-133E36775154}"/>
    <dgm:cxn modelId="{2DCFBDE4-5854-47D9-AADB-3CE0CC68B93E}" srcId="{01F9702E-B78B-458D-A8EE-076CB51FEB1B}" destId="{7B0D3823-DC30-4E39-AA4C-F59AB0C7DA56}" srcOrd="4" destOrd="0" parTransId="{30F40C34-A184-4604-880C-986AE7A34BD8}" sibTransId="{B0C907F7-7332-4E62-85C4-18CB4D81F056}"/>
    <dgm:cxn modelId="{AEE1BC9F-ECD1-4B6B-B2D3-72609421941F}" type="presParOf" srcId="{B1FBBD93-4225-4586-96A2-D90988912349}" destId="{0583E21F-003C-43D5-8489-791F4D9167BC}" srcOrd="0" destOrd="0" presId="urn:microsoft.com/office/officeart/2018/2/layout/IconLabelList"/>
    <dgm:cxn modelId="{9CCC19E7-CB4D-40A1-953C-C718226970A2}" type="presParOf" srcId="{0583E21F-003C-43D5-8489-791F4D9167BC}" destId="{222F18DA-1C64-439C-A0A6-3CD14705236A}" srcOrd="0" destOrd="0" presId="urn:microsoft.com/office/officeart/2018/2/layout/IconLabelList"/>
    <dgm:cxn modelId="{9FCCB539-A8BD-40C4-8577-7A90E0702846}" type="presParOf" srcId="{0583E21F-003C-43D5-8489-791F4D9167BC}" destId="{D1C497AE-B939-429A-8283-5A4AC9E9329F}" srcOrd="1" destOrd="0" presId="urn:microsoft.com/office/officeart/2018/2/layout/IconLabelList"/>
    <dgm:cxn modelId="{9DC004B1-43D7-4269-BEFA-040F193BB0C3}" type="presParOf" srcId="{0583E21F-003C-43D5-8489-791F4D9167BC}" destId="{A915320E-515B-4385-AC66-6663812C7281}" srcOrd="2" destOrd="0" presId="urn:microsoft.com/office/officeart/2018/2/layout/IconLabelList"/>
    <dgm:cxn modelId="{8E8BD377-9DEA-4313-A1A8-FD11652A35DA}" type="presParOf" srcId="{B1FBBD93-4225-4586-96A2-D90988912349}" destId="{550B6C31-91DD-44A2-BA4B-444F4B54E8FF}" srcOrd="1" destOrd="0" presId="urn:microsoft.com/office/officeart/2018/2/layout/IconLabelList"/>
    <dgm:cxn modelId="{5F62F847-1062-4A18-BF8A-80204555F2D6}" type="presParOf" srcId="{B1FBBD93-4225-4586-96A2-D90988912349}" destId="{9BA0EFE3-805A-41AC-890D-6C4DC53C4FCB}" srcOrd="2" destOrd="0" presId="urn:microsoft.com/office/officeart/2018/2/layout/IconLabelList"/>
    <dgm:cxn modelId="{69F89A4A-75F1-4E5B-85C1-56B85B04B3B9}" type="presParOf" srcId="{9BA0EFE3-805A-41AC-890D-6C4DC53C4FCB}" destId="{BA26CB79-18A5-433A-8A18-9B9EA0CFDF11}" srcOrd="0" destOrd="0" presId="urn:microsoft.com/office/officeart/2018/2/layout/IconLabelList"/>
    <dgm:cxn modelId="{49B02589-C714-4430-AC31-8E2D369FB01D}" type="presParOf" srcId="{9BA0EFE3-805A-41AC-890D-6C4DC53C4FCB}" destId="{1D148496-FAFD-4EF8-B7DF-531E6B7E2753}" srcOrd="1" destOrd="0" presId="urn:microsoft.com/office/officeart/2018/2/layout/IconLabelList"/>
    <dgm:cxn modelId="{4B9DDB89-170D-4EF1-AA60-B7527A54A29C}" type="presParOf" srcId="{9BA0EFE3-805A-41AC-890D-6C4DC53C4FCB}" destId="{20F1D6B9-3DD0-4A48-9394-464F658F5F06}" srcOrd="2" destOrd="0" presId="urn:microsoft.com/office/officeart/2018/2/layout/IconLabelList"/>
    <dgm:cxn modelId="{82596D17-7EC3-4BAD-8838-11B013DF7A01}" type="presParOf" srcId="{B1FBBD93-4225-4586-96A2-D90988912349}" destId="{DFF36142-F684-4D94-BA31-8C1CEE6B4030}" srcOrd="3" destOrd="0" presId="urn:microsoft.com/office/officeart/2018/2/layout/IconLabelList"/>
    <dgm:cxn modelId="{82346FE5-48F8-4BC5-96D5-6E2DA76186F3}" type="presParOf" srcId="{B1FBBD93-4225-4586-96A2-D90988912349}" destId="{59D0B2F0-34EA-4185-B5E9-A1C4FCEABC19}" srcOrd="4" destOrd="0" presId="urn:microsoft.com/office/officeart/2018/2/layout/IconLabelList"/>
    <dgm:cxn modelId="{5FAFFCCF-83C9-499F-8C55-ABBE501853E6}" type="presParOf" srcId="{59D0B2F0-34EA-4185-B5E9-A1C4FCEABC19}" destId="{401536D8-53AB-42C5-BDF5-BC2C81420F92}" srcOrd="0" destOrd="0" presId="urn:microsoft.com/office/officeart/2018/2/layout/IconLabelList"/>
    <dgm:cxn modelId="{2D3E6F5F-A593-4F17-8B26-2A97688F218F}" type="presParOf" srcId="{59D0B2F0-34EA-4185-B5E9-A1C4FCEABC19}" destId="{5706FE85-1EFC-4A3D-A1C2-2F6D720CF4DC}" srcOrd="1" destOrd="0" presId="urn:microsoft.com/office/officeart/2018/2/layout/IconLabelList"/>
    <dgm:cxn modelId="{91BD1094-941B-4884-8571-523504A04988}" type="presParOf" srcId="{59D0B2F0-34EA-4185-B5E9-A1C4FCEABC19}" destId="{AC234E3F-029C-4D61-8A76-25FAFC8253A6}" srcOrd="2" destOrd="0" presId="urn:microsoft.com/office/officeart/2018/2/layout/IconLabelList"/>
    <dgm:cxn modelId="{2566DB82-2855-4F77-B0F8-B817044394C8}" type="presParOf" srcId="{B1FBBD93-4225-4586-96A2-D90988912349}" destId="{68126679-F291-47EA-8075-BC5940E22A7B}" srcOrd="5" destOrd="0" presId="urn:microsoft.com/office/officeart/2018/2/layout/IconLabelList"/>
    <dgm:cxn modelId="{31CE09C1-9EA6-4FEA-A9AF-F9F90E303BBB}" type="presParOf" srcId="{B1FBBD93-4225-4586-96A2-D90988912349}" destId="{3C280ADF-07C0-4807-ADEB-BF5F112AD6A0}" srcOrd="6" destOrd="0" presId="urn:microsoft.com/office/officeart/2018/2/layout/IconLabelList"/>
    <dgm:cxn modelId="{BB7F1567-6F21-45B4-8323-35DD75F5D623}" type="presParOf" srcId="{3C280ADF-07C0-4807-ADEB-BF5F112AD6A0}" destId="{DD2B11EC-E08E-402F-A1C9-1B96303DF8E0}" srcOrd="0" destOrd="0" presId="urn:microsoft.com/office/officeart/2018/2/layout/IconLabelList"/>
    <dgm:cxn modelId="{F4273F03-F8A4-4412-A3FA-61397FFE4B9A}" type="presParOf" srcId="{3C280ADF-07C0-4807-ADEB-BF5F112AD6A0}" destId="{0853D2E5-9821-4725-B227-3788CA6C0020}" srcOrd="1" destOrd="0" presId="urn:microsoft.com/office/officeart/2018/2/layout/IconLabelList"/>
    <dgm:cxn modelId="{4DF51703-3D9B-4DD7-98C9-8E04D1D50C79}" type="presParOf" srcId="{3C280ADF-07C0-4807-ADEB-BF5F112AD6A0}" destId="{079EA4F2-84E8-4796-A8E4-73DA3060F391}" srcOrd="2" destOrd="0" presId="urn:microsoft.com/office/officeart/2018/2/layout/IconLabelList"/>
    <dgm:cxn modelId="{CC711071-6FC2-4FF5-97F9-C277EE84F7DA}" type="presParOf" srcId="{B1FBBD93-4225-4586-96A2-D90988912349}" destId="{7E6D1234-66E4-40E0-A460-6019CD8F5192}" srcOrd="7" destOrd="0" presId="urn:microsoft.com/office/officeart/2018/2/layout/IconLabelList"/>
    <dgm:cxn modelId="{91DEBF62-E42D-4334-9732-F56F7965FA51}" type="presParOf" srcId="{B1FBBD93-4225-4586-96A2-D90988912349}" destId="{909CE64E-C136-4271-8B18-A8DA6F71BC97}" srcOrd="8" destOrd="0" presId="urn:microsoft.com/office/officeart/2018/2/layout/IconLabelList"/>
    <dgm:cxn modelId="{5B1D748E-425C-4FA5-A2BB-6EA1E67F8C44}" type="presParOf" srcId="{909CE64E-C136-4271-8B18-A8DA6F71BC97}" destId="{AFBC07F1-B4C3-4E6C-877B-4989542CE016}" srcOrd="0" destOrd="0" presId="urn:microsoft.com/office/officeart/2018/2/layout/IconLabelList"/>
    <dgm:cxn modelId="{825E129C-1A8D-4E7F-9804-7FD09A733DA8}" type="presParOf" srcId="{909CE64E-C136-4271-8B18-A8DA6F71BC97}" destId="{4EBEC64B-C6FB-4E86-ACF2-0F5A07324084}" srcOrd="1" destOrd="0" presId="urn:microsoft.com/office/officeart/2018/2/layout/IconLabelList"/>
    <dgm:cxn modelId="{C4608F5E-2D70-45F9-A48C-49C01F0C18BE}" type="presParOf" srcId="{909CE64E-C136-4271-8B18-A8DA6F71BC97}" destId="{3D8A6BD7-4AD5-43DF-B00C-F3146119D159}" srcOrd="2" destOrd="0" presId="urn:microsoft.com/office/officeart/2018/2/layout/IconLabelList"/>
    <dgm:cxn modelId="{67EA145F-EFAA-4583-AF27-4A4F68F1DD9D}" type="presParOf" srcId="{B1FBBD93-4225-4586-96A2-D90988912349}" destId="{B9C5F139-8357-4AD6-915C-31DEFAC87801}" srcOrd="9" destOrd="0" presId="urn:microsoft.com/office/officeart/2018/2/layout/IconLabelList"/>
    <dgm:cxn modelId="{BA296E4E-90F8-43BF-8E3A-D49C93FB377F}" type="presParOf" srcId="{B1FBBD93-4225-4586-96A2-D90988912349}" destId="{BBC4E67C-E0CA-4C74-8CC2-00255603DCC3}" srcOrd="10" destOrd="0" presId="urn:microsoft.com/office/officeart/2018/2/layout/IconLabelList"/>
    <dgm:cxn modelId="{5B6F5E69-14E3-47B3-8738-F6B28C82B286}" type="presParOf" srcId="{BBC4E67C-E0CA-4C74-8CC2-00255603DCC3}" destId="{BD883219-32F2-4A42-893D-833E172C0931}" srcOrd="0" destOrd="0" presId="urn:microsoft.com/office/officeart/2018/2/layout/IconLabelList"/>
    <dgm:cxn modelId="{0147379D-CE54-4049-B20F-F6FD09EAB83D}" type="presParOf" srcId="{BBC4E67C-E0CA-4C74-8CC2-00255603DCC3}" destId="{BFC276A5-70EF-4F7D-B658-52D37998424F}" srcOrd="1" destOrd="0" presId="urn:microsoft.com/office/officeart/2018/2/layout/IconLabelList"/>
    <dgm:cxn modelId="{3F7D6C6C-7CCD-48FE-85F4-D2924A0F7D30}" type="presParOf" srcId="{BBC4E67C-E0CA-4C74-8CC2-00255603DCC3}" destId="{CD4DE38F-288C-4934-A0FE-19AD8E5FB855}" srcOrd="2" destOrd="0" presId="urn:microsoft.com/office/officeart/2018/2/layout/IconLabelList"/>
    <dgm:cxn modelId="{7FAE8152-43D0-4126-8837-B1FA540AC161}" type="presParOf" srcId="{B1FBBD93-4225-4586-96A2-D90988912349}" destId="{2C416E41-9654-4352-99C8-1EAE0CC38D60}" srcOrd="11" destOrd="0" presId="urn:microsoft.com/office/officeart/2018/2/layout/IconLabelList"/>
    <dgm:cxn modelId="{618FAF9C-09D3-4264-B732-B0E2DD99FF84}" type="presParOf" srcId="{B1FBBD93-4225-4586-96A2-D90988912349}" destId="{0B9680B8-1AB4-4046-BD53-7ED82627792D}" srcOrd="12" destOrd="0" presId="urn:microsoft.com/office/officeart/2018/2/layout/IconLabelList"/>
    <dgm:cxn modelId="{9E0198F2-8CD1-40D6-9ACE-08E5FE604742}" type="presParOf" srcId="{0B9680B8-1AB4-4046-BD53-7ED82627792D}" destId="{E5EE200C-4965-4294-9093-73840F30C423}" srcOrd="0" destOrd="0" presId="urn:microsoft.com/office/officeart/2018/2/layout/IconLabelList"/>
    <dgm:cxn modelId="{665222EB-E7AC-405A-9D2D-E74156545202}" type="presParOf" srcId="{0B9680B8-1AB4-4046-BD53-7ED82627792D}" destId="{AD1BF8B9-D695-4A50-817D-3AE91D2DE871}" srcOrd="1" destOrd="0" presId="urn:microsoft.com/office/officeart/2018/2/layout/IconLabelList"/>
    <dgm:cxn modelId="{E78CD63F-6DC7-48F0-9D9E-27D5897B1FF1}" type="presParOf" srcId="{0B9680B8-1AB4-4046-BD53-7ED82627792D}" destId="{54FB4620-E7FA-4119-B281-E67AC9207CCE}"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8FAEA21-BE74-4B7B-9F4D-E5E40BF473BA}" type="doc">
      <dgm:prSet loTypeId="urn:microsoft.com/office/officeart/2018/2/layout/IconVerticalSolidList" loCatId="icon" qsTypeId="urn:microsoft.com/office/officeart/2005/8/quickstyle/3d2" qsCatId="3D" csTypeId="urn:microsoft.com/office/officeart/2005/8/colors/accent2_2" csCatId="accent2" phldr="1"/>
      <dgm:spPr/>
      <dgm:t>
        <a:bodyPr/>
        <a:lstStyle/>
        <a:p>
          <a:endParaRPr lang="en-US"/>
        </a:p>
      </dgm:t>
    </dgm:pt>
    <dgm:pt modelId="{0896E6E9-E76A-4C90-B420-6ED17612E7D2}">
      <dgm:prSet/>
      <dgm:spPr/>
      <dgm:t>
        <a:bodyPr/>
        <a:lstStyle/>
        <a:p>
          <a:pPr>
            <a:lnSpc>
              <a:spcPct val="100000"/>
            </a:lnSpc>
          </a:pPr>
          <a:r>
            <a:rPr lang="en-GB" dirty="0"/>
            <a:t>Put leak reduction at the top of your list. Reducing the potential for leakage from the outset will have a significant long-term impact.</a:t>
          </a:r>
          <a:endParaRPr lang="en-US" dirty="0"/>
        </a:p>
      </dgm:t>
    </dgm:pt>
    <dgm:pt modelId="{F7BAE6E5-2E7B-4F65-BA72-0326C8855AD3}" type="parTrans" cxnId="{3D7FFA58-5DEE-4EDD-9EAB-E020C037E964}">
      <dgm:prSet/>
      <dgm:spPr/>
      <dgm:t>
        <a:bodyPr/>
        <a:lstStyle/>
        <a:p>
          <a:endParaRPr lang="en-US"/>
        </a:p>
      </dgm:t>
    </dgm:pt>
    <dgm:pt modelId="{A210CD84-1ADC-493F-8FDB-02662AAC7E3A}" type="sibTrans" cxnId="{3D7FFA58-5DEE-4EDD-9EAB-E020C037E964}">
      <dgm:prSet/>
      <dgm:spPr/>
      <dgm:t>
        <a:bodyPr/>
        <a:lstStyle/>
        <a:p>
          <a:endParaRPr lang="en-US"/>
        </a:p>
      </dgm:t>
    </dgm:pt>
    <dgm:pt modelId="{3409959B-B442-4164-A03F-C4C1A848489A}">
      <dgm:prSet/>
      <dgm:spPr/>
      <dgm:t>
        <a:bodyPr/>
        <a:lstStyle/>
        <a:p>
          <a:pPr>
            <a:lnSpc>
              <a:spcPct val="100000"/>
            </a:lnSpc>
          </a:pPr>
          <a:r>
            <a:rPr lang="en-GB" dirty="0"/>
            <a:t>New systems should last 20+ years.</a:t>
          </a:r>
          <a:endParaRPr lang="en-US" dirty="0"/>
        </a:p>
      </dgm:t>
    </dgm:pt>
    <dgm:pt modelId="{A98593E8-8D23-4A5C-80DA-F61FCB681AE9}" type="parTrans" cxnId="{5C004015-38F8-4489-83E8-72D179431A53}">
      <dgm:prSet/>
      <dgm:spPr/>
      <dgm:t>
        <a:bodyPr/>
        <a:lstStyle/>
        <a:p>
          <a:endParaRPr lang="en-US"/>
        </a:p>
      </dgm:t>
    </dgm:pt>
    <dgm:pt modelId="{CF137F05-3447-4892-9EED-58313AB514EB}" type="sibTrans" cxnId="{5C004015-38F8-4489-83E8-72D179431A53}">
      <dgm:prSet/>
      <dgm:spPr/>
      <dgm:t>
        <a:bodyPr/>
        <a:lstStyle/>
        <a:p>
          <a:endParaRPr lang="en-US"/>
        </a:p>
      </dgm:t>
    </dgm:pt>
    <dgm:pt modelId="{1A3464BA-58EE-417C-891D-013C399DF61C}">
      <dgm:prSet/>
      <dgm:spPr/>
      <dgm:t>
        <a:bodyPr/>
        <a:lstStyle/>
        <a:p>
          <a:pPr>
            <a:lnSpc>
              <a:spcPct val="100000"/>
            </a:lnSpc>
          </a:pPr>
          <a:r>
            <a:rPr lang="en-GB" dirty="0"/>
            <a:t>Modifications to old systems should be brought up to current standards. </a:t>
          </a:r>
          <a:endParaRPr lang="en-US" dirty="0"/>
        </a:p>
      </dgm:t>
    </dgm:pt>
    <dgm:pt modelId="{CBF12AF0-5F0F-47F5-AD00-FECAAC42B465}" type="parTrans" cxnId="{45407524-F20B-455C-9895-F3935E871C33}">
      <dgm:prSet/>
      <dgm:spPr/>
      <dgm:t>
        <a:bodyPr/>
        <a:lstStyle/>
        <a:p>
          <a:endParaRPr lang="en-US"/>
        </a:p>
      </dgm:t>
    </dgm:pt>
    <dgm:pt modelId="{D0695514-BBF1-42B5-868C-B36874FA34D1}" type="sibTrans" cxnId="{45407524-F20B-455C-9895-F3935E871C33}">
      <dgm:prSet/>
      <dgm:spPr/>
      <dgm:t>
        <a:bodyPr/>
        <a:lstStyle/>
        <a:p>
          <a:endParaRPr lang="en-US"/>
        </a:p>
      </dgm:t>
    </dgm:pt>
    <dgm:pt modelId="{18620D1B-4BA8-48EB-93E1-10316FAA71A5}">
      <dgm:prSet/>
      <dgm:spPr/>
      <dgm:t>
        <a:bodyPr/>
        <a:lstStyle/>
        <a:p>
          <a:pPr>
            <a:lnSpc>
              <a:spcPct val="100000"/>
            </a:lnSpc>
          </a:pPr>
          <a:r>
            <a:rPr lang="en-GB" dirty="0"/>
            <a:t>Design standards – new systems should be designed to comply with EN378:2016, the IOR Minimisation of Leakage Code of Practice, and the Pressure Equipment Directive (PED). </a:t>
          </a:r>
          <a:endParaRPr lang="en-US" dirty="0"/>
        </a:p>
      </dgm:t>
    </dgm:pt>
    <dgm:pt modelId="{AD87834E-BE46-4472-9624-1F32B2CF72A9}" type="parTrans" cxnId="{20B8198A-C0AA-4BCB-860C-DF242757E995}">
      <dgm:prSet/>
      <dgm:spPr/>
      <dgm:t>
        <a:bodyPr/>
        <a:lstStyle/>
        <a:p>
          <a:endParaRPr lang="en-GB"/>
        </a:p>
      </dgm:t>
    </dgm:pt>
    <dgm:pt modelId="{4CA50C94-BA56-4FCE-8AAC-CEF40BCF2838}" type="sibTrans" cxnId="{20B8198A-C0AA-4BCB-860C-DF242757E995}">
      <dgm:prSet/>
      <dgm:spPr/>
      <dgm:t>
        <a:bodyPr/>
        <a:lstStyle/>
        <a:p>
          <a:endParaRPr lang="en-GB"/>
        </a:p>
      </dgm:t>
    </dgm:pt>
    <dgm:pt modelId="{CD8708D5-26E3-471E-93C0-74D175255B2A}" type="pres">
      <dgm:prSet presAssocID="{E8FAEA21-BE74-4B7B-9F4D-E5E40BF473BA}" presName="root" presStyleCnt="0">
        <dgm:presLayoutVars>
          <dgm:dir/>
          <dgm:resizeHandles val="exact"/>
        </dgm:presLayoutVars>
      </dgm:prSet>
      <dgm:spPr/>
    </dgm:pt>
    <dgm:pt modelId="{264EB005-9774-424A-9802-7F556CF50369}" type="pres">
      <dgm:prSet presAssocID="{0896E6E9-E76A-4C90-B420-6ED17612E7D2}" presName="compNode" presStyleCnt="0"/>
      <dgm:spPr/>
    </dgm:pt>
    <dgm:pt modelId="{A52027DF-9080-459E-9048-FADD02356D3B}" type="pres">
      <dgm:prSet presAssocID="{0896E6E9-E76A-4C90-B420-6ED17612E7D2}" presName="bgRect" presStyleLbl="bgShp" presStyleIdx="0" presStyleCnt="4"/>
      <dgm:spPr/>
    </dgm:pt>
    <dgm:pt modelId="{6D76079F-7FA9-459E-B7D0-6C890DBF52C3}" type="pres">
      <dgm:prSet presAssocID="{0896E6E9-E76A-4C90-B420-6ED17612E7D2}"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Checkmark"/>
        </a:ext>
      </dgm:extLst>
    </dgm:pt>
    <dgm:pt modelId="{3EAC217E-C9C4-4A1F-9CF4-468D6E30E0DC}" type="pres">
      <dgm:prSet presAssocID="{0896E6E9-E76A-4C90-B420-6ED17612E7D2}" presName="spaceRect" presStyleCnt="0"/>
      <dgm:spPr/>
    </dgm:pt>
    <dgm:pt modelId="{EE5747A0-0DFF-490D-BCF5-1565405514EA}" type="pres">
      <dgm:prSet presAssocID="{0896E6E9-E76A-4C90-B420-6ED17612E7D2}" presName="parTx" presStyleLbl="revTx" presStyleIdx="0" presStyleCnt="4">
        <dgm:presLayoutVars>
          <dgm:chMax val="0"/>
          <dgm:chPref val="0"/>
        </dgm:presLayoutVars>
      </dgm:prSet>
      <dgm:spPr/>
    </dgm:pt>
    <dgm:pt modelId="{40E27519-2532-49D9-9EE2-DF1A602A7F45}" type="pres">
      <dgm:prSet presAssocID="{A210CD84-1ADC-493F-8FDB-02662AAC7E3A}" presName="sibTrans" presStyleCnt="0"/>
      <dgm:spPr/>
    </dgm:pt>
    <dgm:pt modelId="{0F08C4FE-A7FD-4EE7-835D-559C436010ED}" type="pres">
      <dgm:prSet presAssocID="{3409959B-B442-4164-A03F-C4C1A848489A}" presName="compNode" presStyleCnt="0"/>
      <dgm:spPr/>
    </dgm:pt>
    <dgm:pt modelId="{A96E7041-FFAA-4DD1-B7A0-B2F55D3C2D4B}" type="pres">
      <dgm:prSet presAssocID="{3409959B-B442-4164-A03F-C4C1A848489A}" presName="bgRect" presStyleLbl="bgShp" presStyleIdx="1" presStyleCnt="4"/>
      <dgm:spPr>
        <a:solidFill>
          <a:srgbClr val="FECFCC"/>
        </a:solidFill>
      </dgm:spPr>
    </dgm:pt>
    <dgm:pt modelId="{18D02C11-2C38-4C30-B000-7AD881C4EA33}" type="pres">
      <dgm:prSet presAssocID="{3409959B-B442-4164-A03F-C4C1A848489A}"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Loading"/>
        </a:ext>
      </dgm:extLst>
    </dgm:pt>
    <dgm:pt modelId="{5D8768A7-1AA1-482F-96AF-0656555BA673}" type="pres">
      <dgm:prSet presAssocID="{3409959B-B442-4164-A03F-C4C1A848489A}" presName="spaceRect" presStyleCnt="0"/>
      <dgm:spPr/>
    </dgm:pt>
    <dgm:pt modelId="{24FB63E1-6B59-4D9D-9A58-27F8EDB86A5E}" type="pres">
      <dgm:prSet presAssocID="{3409959B-B442-4164-A03F-C4C1A848489A}" presName="parTx" presStyleLbl="revTx" presStyleIdx="1" presStyleCnt="4">
        <dgm:presLayoutVars>
          <dgm:chMax val="0"/>
          <dgm:chPref val="0"/>
        </dgm:presLayoutVars>
      </dgm:prSet>
      <dgm:spPr/>
    </dgm:pt>
    <dgm:pt modelId="{17BF2D8E-294C-40F1-ADC8-B19DB1CD4CCD}" type="pres">
      <dgm:prSet presAssocID="{CF137F05-3447-4892-9EED-58313AB514EB}" presName="sibTrans" presStyleCnt="0"/>
      <dgm:spPr/>
    </dgm:pt>
    <dgm:pt modelId="{A330D1BF-22E7-4A17-8A6B-0C68380A8BC9}" type="pres">
      <dgm:prSet presAssocID="{18620D1B-4BA8-48EB-93E1-10316FAA71A5}" presName="compNode" presStyleCnt="0"/>
      <dgm:spPr/>
    </dgm:pt>
    <dgm:pt modelId="{E08D1FEB-53F5-4F39-84AA-19E1D5ABB0CB}" type="pres">
      <dgm:prSet presAssocID="{18620D1B-4BA8-48EB-93E1-10316FAA71A5}" presName="bgRect" presStyleLbl="bgShp" presStyleIdx="2" presStyleCnt="4"/>
      <dgm:spPr/>
    </dgm:pt>
    <dgm:pt modelId="{F14C581B-38A7-4396-988E-7C1020F68BDD}" type="pres">
      <dgm:prSet presAssocID="{18620D1B-4BA8-48EB-93E1-10316FAA71A5}" presName="iconRect" presStyleLbl="node1" presStyleIdx="2" presStyleCnt="4"/>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a:effectLst/>
      </dgm:spPr>
      <dgm:extLst>
        <a:ext uri="{E40237B7-FDA0-4F09-8148-C483321AD2D9}">
          <dgm14:cNvPr xmlns:dgm14="http://schemas.microsoft.com/office/drawing/2010/diagram" id="0" name="" descr="CheckList with solid fill"/>
        </a:ext>
      </dgm:extLst>
    </dgm:pt>
    <dgm:pt modelId="{F5152130-8D07-4060-A0B6-7780DAF052B5}" type="pres">
      <dgm:prSet presAssocID="{18620D1B-4BA8-48EB-93E1-10316FAA71A5}" presName="spaceRect" presStyleCnt="0"/>
      <dgm:spPr/>
    </dgm:pt>
    <dgm:pt modelId="{57A61A06-B3DB-4136-9BD7-4B549040EC1D}" type="pres">
      <dgm:prSet presAssocID="{18620D1B-4BA8-48EB-93E1-10316FAA71A5}" presName="parTx" presStyleLbl="revTx" presStyleIdx="2" presStyleCnt="4">
        <dgm:presLayoutVars>
          <dgm:chMax val="0"/>
          <dgm:chPref val="0"/>
        </dgm:presLayoutVars>
      </dgm:prSet>
      <dgm:spPr/>
    </dgm:pt>
    <dgm:pt modelId="{52E2EB96-408E-491E-BD45-15F5A4185395}" type="pres">
      <dgm:prSet presAssocID="{4CA50C94-BA56-4FCE-8AAC-CEF40BCF2838}" presName="sibTrans" presStyleCnt="0"/>
      <dgm:spPr/>
    </dgm:pt>
    <dgm:pt modelId="{EB859C7B-D977-4160-B601-D4D0EE842099}" type="pres">
      <dgm:prSet presAssocID="{1A3464BA-58EE-417C-891D-013C399DF61C}" presName="compNode" presStyleCnt="0"/>
      <dgm:spPr/>
    </dgm:pt>
    <dgm:pt modelId="{44330917-B6DC-4BE7-A439-391829C2D2D4}" type="pres">
      <dgm:prSet presAssocID="{1A3464BA-58EE-417C-891D-013C399DF61C}" presName="bgRect" presStyleLbl="bgShp" presStyleIdx="3" presStyleCnt="4" custLinFactNeighborX="-15822" custLinFactNeighborY="5771"/>
      <dgm:spPr/>
    </dgm:pt>
    <dgm:pt modelId="{16E88E27-CCC6-4F4B-B1DF-6965F2D79D7E}" type="pres">
      <dgm:prSet presAssocID="{1A3464BA-58EE-417C-891D-013C399DF61C}"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effectLst/>
        <a:scene3d>
          <a:camera prst="orthographicFront"/>
          <a:lightRig rig="threePt" dir="t">
            <a:rot lat="0" lon="0" rev="7500000"/>
          </a:lightRig>
        </a:scene3d>
      </dgm:spPr>
      <dgm:extLst>
        <a:ext uri="{E40237B7-FDA0-4F09-8148-C483321AD2D9}">
          <dgm14:cNvPr xmlns:dgm14="http://schemas.microsoft.com/office/drawing/2010/diagram" id="0" name="" descr="Check List"/>
        </a:ext>
      </dgm:extLst>
    </dgm:pt>
    <dgm:pt modelId="{D4DEC7A2-A2EA-4DBE-8809-6FDF68B1C652}" type="pres">
      <dgm:prSet presAssocID="{1A3464BA-58EE-417C-891D-013C399DF61C}" presName="spaceRect" presStyleCnt="0"/>
      <dgm:spPr/>
    </dgm:pt>
    <dgm:pt modelId="{77E5E61B-D538-4126-87A5-36C8DBFB788A}" type="pres">
      <dgm:prSet presAssocID="{1A3464BA-58EE-417C-891D-013C399DF61C}" presName="parTx" presStyleLbl="revTx" presStyleIdx="3" presStyleCnt="4">
        <dgm:presLayoutVars>
          <dgm:chMax val="0"/>
          <dgm:chPref val="0"/>
        </dgm:presLayoutVars>
      </dgm:prSet>
      <dgm:spPr/>
    </dgm:pt>
  </dgm:ptLst>
  <dgm:cxnLst>
    <dgm:cxn modelId="{5C004015-38F8-4489-83E8-72D179431A53}" srcId="{E8FAEA21-BE74-4B7B-9F4D-E5E40BF473BA}" destId="{3409959B-B442-4164-A03F-C4C1A848489A}" srcOrd="1" destOrd="0" parTransId="{A98593E8-8D23-4A5C-80DA-F61FCB681AE9}" sibTransId="{CF137F05-3447-4892-9EED-58313AB514EB}"/>
    <dgm:cxn modelId="{45407524-F20B-455C-9895-F3935E871C33}" srcId="{E8FAEA21-BE74-4B7B-9F4D-E5E40BF473BA}" destId="{1A3464BA-58EE-417C-891D-013C399DF61C}" srcOrd="3" destOrd="0" parTransId="{CBF12AF0-5F0F-47F5-AD00-FECAAC42B465}" sibTransId="{D0695514-BBF1-42B5-868C-B36874FA34D1}"/>
    <dgm:cxn modelId="{FD48CA48-3392-4ACD-914C-2FF05C65DE30}" type="presOf" srcId="{0896E6E9-E76A-4C90-B420-6ED17612E7D2}" destId="{EE5747A0-0DFF-490D-BCF5-1565405514EA}" srcOrd="0" destOrd="0" presId="urn:microsoft.com/office/officeart/2018/2/layout/IconVerticalSolidList"/>
    <dgm:cxn modelId="{D8E43D74-FFEF-47FB-94B3-2DC751F7D630}" type="presOf" srcId="{3409959B-B442-4164-A03F-C4C1A848489A}" destId="{24FB63E1-6B59-4D9D-9A58-27F8EDB86A5E}" srcOrd="0" destOrd="0" presId="urn:microsoft.com/office/officeart/2018/2/layout/IconVerticalSolidList"/>
    <dgm:cxn modelId="{3D7FFA58-5DEE-4EDD-9EAB-E020C037E964}" srcId="{E8FAEA21-BE74-4B7B-9F4D-E5E40BF473BA}" destId="{0896E6E9-E76A-4C90-B420-6ED17612E7D2}" srcOrd="0" destOrd="0" parTransId="{F7BAE6E5-2E7B-4F65-BA72-0326C8855AD3}" sibTransId="{A210CD84-1ADC-493F-8FDB-02662AAC7E3A}"/>
    <dgm:cxn modelId="{20B8198A-C0AA-4BCB-860C-DF242757E995}" srcId="{E8FAEA21-BE74-4B7B-9F4D-E5E40BF473BA}" destId="{18620D1B-4BA8-48EB-93E1-10316FAA71A5}" srcOrd="2" destOrd="0" parTransId="{AD87834E-BE46-4472-9624-1F32B2CF72A9}" sibTransId="{4CA50C94-BA56-4FCE-8AAC-CEF40BCF2838}"/>
    <dgm:cxn modelId="{E0F328B8-13EF-484C-8BD6-ECF8935C92E7}" type="presOf" srcId="{1A3464BA-58EE-417C-891D-013C399DF61C}" destId="{77E5E61B-D538-4126-87A5-36C8DBFB788A}" srcOrd="0" destOrd="0" presId="urn:microsoft.com/office/officeart/2018/2/layout/IconVerticalSolidList"/>
    <dgm:cxn modelId="{22CE93D4-47B2-4632-BEF9-0C5362713F64}" type="presOf" srcId="{E8FAEA21-BE74-4B7B-9F4D-E5E40BF473BA}" destId="{CD8708D5-26E3-471E-93C0-74D175255B2A}" srcOrd="0" destOrd="0" presId="urn:microsoft.com/office/officeart/2018/2/layout/IconVerticalSolidList"/>
    <dgm:cxn modelId="{DD5A85E0-99B9-4C1D-A859-923A36B3449D}" type="presOf" srcId="{18620D1B-4BA8-48EB-93E1-10316FAA71A5}" destId="{57A61A06-B3DB-4136-9BD7-4B549040EC1D}" srcOrd="0" destOrd="0" presId="urn:microsoft.com/office/officeart/2018/2/layout/IconVerticalSolidList"/>
    <dgm:cxn modelId="{0934008B-1490-4EE7-8615-4C13C42D616E}" type="presParOf" srcId="{CD8708D5-26E3-471E-93C0-74D175255B2A}" destId="{264EB005-9774-424A-9802-7F556CF50369}" srcOrd="0" destOrd="0" presId="urn:microsoft.com/office/officeart/2018/2/layout/IconVerticalSolidList"/>
    <dgm:cxn modelId="{42B3F34E-64B8-452E-9CAA-2214A909C403}" type="presParOf" srcId="{264EB005-9774-424A-9802-7F556CF50369}" destId="{A52027DF-9080-459E-9048-FADD02356D3B}" srcOrd="0" destOrd="0" presId="urn:microsoft.com/office/officeart/2018/2/layout/IconVerticalSolidList"/>
    <dgm:cxn modelId="{4564B9C7-9FCA-452C-AF93-026E481735D7}" type="presParOf" srcId="{264EB005-9774-424A-9802-7F556CF50369}" destId="{6D76079F-7FA9-459E-B7D0-6C890DBF52C3}" srcOrd="1" destOrd="0" presId="urn:microsoft.com/office/officeart/2018/2/layout/IconVerticalSolidList"/>
    <dgm:cxn modelId="{5E0F6ACF-47B5-47A4-BC36-204F16420161}" type="presParOf" srcId="{264EB005-9774-424A-9802-7F556CF50369}" destId="{3EAC217E-C9C4-4A1F-9CF4-468D6E30E0DC}" srcOrd="2" destOrd="0" presId="urn:microsoft.com/office/officeart/2018/2/layout/IconVerticalSolidList"/>
    <dgm:cxn modelId="{31C9518B-3120-404D-93D0-C65846B598B6}" type="presParOf" srcId="{264EB005-9774-424A-9802-7F556CF50369}" destId="{EE5747A0-0DFF-490D-BCF5-1565405514EA}" srcOrd="3" destOrd="0" presId="urn:microsoft.com/office/officeart/2018/2/layout/IconVerticalSolidList"/>
    <dgm:cxn modelId="{3DD49FBD-B8AA-4107-91BB-D99F887F77F0}" type="presParOf" srcId="{CD8708D5-26E3-471E-93C0-74D175255B2A}" destId="{40E27519-2532-49D9-9EE2-DF1A602A7F45}" srcOrd="1" destOrd="0" presId="urn:microsoft.com/office/officeart/2018/2/layout/IconVerticalSolidList"/>
    <dgm:cxn modelId="{D3D5425F-F477-44E3-93F6-A5E19B2865CB}" type="presParOf" srcId="{CD8708D5-26E3-471E-93C0-74D175255B2A}" destId="{0F08C4FE-A7FD-4EE7-835D-559C436010ED}" srcOrd="2" destOrd="0" presId="urn:microsoft.com/office/officeart/2018/2/layout/IconVerticalSolidList"/>
    <dgm:cxn modelId="{9873E5EA-8EB4-4155-A653-D8DD6CC2A77D}" type="presParOf" srcId="{0F08C4FE-A7FD-4EE7-835D-559C436010ED}" destId="{A96E7041-FFAA-4DD1-B7A0-B2F55D3C2D4B}" srcOrd="0" destOrd="0" presId="urn:microsoft.com/office/officeart/2018/2/layout/IconVerticalSolidList"/>
    <dgm:cxn modelId="{B4227883-D8A5-44A5-9D55-A65921A7FAE0}" type="presParOf" srcId="{0F08C4FE-A7FD-4EE7-835D-559C436010ED}" destId="{18D02C11-2C38-4C30-B000-7AD881C4EA33}" srcOrd="1" destOrd="0" presId="urn:microsoft.com/office/officeart/2018/2/layout/IconVerticalSolidList"/>
    <dgm:cxn modelId="{E1F84BBA-09C3-4AA1-B4BC-1EF7B968EEA7}" type="presParOf" srcId="{0F08C4FE-A7FD-4EE7-835D-559C436010ED}" destId="{5D8768A7-1AA1-482F-96AF-0656555BA673}" srcOrd="2" destOrd="0" presId="urn:microsoft.com/office/officeart/2018/2/layout/IconVerticalSolidList"/>
    <dgm:cxn modelId="{0F08C1D3-51B0-4156-BE1F-15EC59812657}" type="presParOf" srcId="{0F08C4FE-A7FD-4EE7-835D-559C436010ED}" destId="{24FB63E1-6B59-4D9D-9A58-27F8EDB86A5E}" srcOrd="3" destOrd="0" presId="urn:microsoft.com/office/officeart/2018/2/layout/IconVerticalSolidList"/>
    <dgm:cxn modelId="{79BE4208-5371-488B-BF1C-809E47BC74A1}" type="presParOf" srcId="{CD8708D5-26E3-471E-93C0-74D175255B2A}" destId="{17BF2D8E-294C-40F1-ADC8-B19DB1CD4CCD}" srcOrd="3" destOrd="0" presId="urn:microsoft.com/office/officeart/2018/2/layout/IconVerticalSolidList"/>
    <dgm:cxn modelId="{998601AB-8573-40A0-97A9-4D6CC2FD6613}" type="presParOf" srcId="{CD8708D5-26E3-471E-93C0-74D175255B2A}" destId="{A330D1BF-22E7-4A17-8A6B-0C68380A8BC9}" srcOrd="4" destOrd="0" presId="urn:microsoft.com/office/officeart/2018/2/layout/IconVerticalSolidList"/>
    <dgm:cxn modelId="{DDDD20B7-27FB-400B-A8B9-8EEB87063B85}" type="presParOf" srcId="{A330D1BF-22E7-4A17-8A6B-0C68380A8BC9}" destId="{E08D1FEB-53F5-4F39-84AA-19E1D5ABB0CB}" srcOrd="0" destOrd="0" presId="urn:microsoft.com/office/officeart/2018/2/layout/IconVerticalSolidList"/>
    <dgm:cxn modelId="{51691F4E-BFCD-481D-A699-78D4C5858A60}" type="presParOf" srcId="{A330D1BF-22E7-4A17-8A6B-0C68380A8BC9}" destId="{F14C581B-38A7-4396-988E-7C1020F68BDD}" srcOrd="1" destOrd="0" presId="urn:microsoft.com/office/officeart/2018/2/layout/IconVerticalSolidList"/>
    <dgm:cxn modelId="{C83D068A-01F2-4FE2-AC62-C34F3E063346}" type="presParOf" srcId="{A330D1BF-22E7-4A17-8A6B-0C68380A8BC9}" destId="{F5152130-8D07-4060-A0B6-7780DAF052B5}" srcOrd="2" destOrd="0" presId="urn:microsoft.com/office/officeart/2018/2/layout/IconVerticalSolidList"/>
    <dgm:cxn modelId="{E1CCF479-1E98-4CDA-90E6-25D898B5CC5E}" type="presParOf" srcId="{A330D1BF-22E7-4A17-8A6B-0C68380A8BC9}" destId="{57A61A06-B3DB-4136-9BD7-4B549040EC1D}" srcOrd="3" destOrd="0" presId="urn:microsoft.com/office/officeart/2018/2/layout/IconVerticalSolidList"/>
    <dgm:cxn modelId="{DC4725FE-CCC2-45C9-B675-6E436B634DE9}" type="presParOf" srcId="{CD8708D5-26E3-471E-93C0-74D175255B2A}" destId="{52E2EB96-408E-491E-BD45-15F5A4185395}" srcOrd="5" destOrd="0" presId="urn:microsoft.com/office/officeart/2018/2/layout/IconVerticalSolidList"/>
    <dgm:cxn modelId="{C9C722B2-6A04-41C9-94AB-0156E5250154}" type="presParOf" srcId="{CD8708D5-26E3-471E-93C0-74D175255B2A}" destId="{EB859C7B-D977-4160-B601-D4D0EE842099}" srcOrd="6" destOrd="0" presId="urn:microsoft.com/office/officeart/2018/2/layout/IconVerticalSolidList"/>
    <dgm:cxn modelId="{543A4764-EC45-40C4-A796-448AAC7C116F}" type="presParOf" srcId="{EB859C7B-D977-4160-B601-D4D0EE842099}" destId="{44330917-B6DC-4BE7-A439-391829C2D2D4}" srcOrd="0" destOrd="0" presId="urn:microsoft.com/office/officeart/2018/2/layout/IconVerticalSolidList"/>
    <dgm:cxn modelId="{37F50777-4667-4DF7-AFC9-C609D35223D1}" type="presParOf" srcId="{EB859C7B-D977-4160-B601-D4D0EE842099}" destId="{16E88E27-CCC6-4F4B-B1DF-6965F2D79D7E}" srcOrd="1" destOrd="0" presId="urn:microsoft.com/office/officeart/2018/2/layout/IconVerticalSolidList"/>
    <dgm:cxn modelId="{A06EDAE5-E9F9-4512-92A7-24C24B39E927}" type="presParOf" srcId="{EB859C7B-D977-4160-B601-D4D0EE842099}" destId="{D4DEC7A2-A2EA-4DBE-8809-6FDF68B1C652}" srcOrd="2" destOrd="0" presId="urn:microsoft.com/office/officeart/2018/2/layout/IconVerticalSolidList"/>
    <dgm:cxn modelId="{D2494E92-F84C-49A4-99FD-9140DC757E41}" type="presParOf" srcId="{EB859C7B-D977-4160-B601-D4D0EE842099}" destId="{77E5E61B-D538-4126-87A5-36C8DBFB788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54FED18-74E9-46FE-89DB-76B70B237245}"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F2FE68C9-52A9-460D-8200-7177E248E750}">
      <dgm:prSet/>
      <dgm:spPr/>
      <dgm:t>
        <a:bodyPr/>
        <a:lstStyle/>
        <a:p>
          <a:r>
            <a:rPr lang="en-GB" dirty="0"/>
            <a:t>Capping valves.</a:t>
          </a:r>
          <a:endParaRPr lang="en-US" dirty="0"/>
        </a:p>
      </dgm:t>
    </dgm:pt>
    <dgm:pt modelId="{407F9C5F-C0F8-45AB-A0E1-00F13037968B}" type="parTrans" cxnId="{D27E4E91-0B6E-4C01-98EC-13679B16899A}">
      <dgm:prSet/>
      <dgm:spPr/>
      <dgm:t>
        <a:bodyPr/>
        <a:lstStyle/>
        <a:p>
          <a:endParaRPr lang="en-US"/>
        </a:p>
      </dgm:t>
    </dgm:pt>
    <dgm:pt modelId="{1002D14C-B75D-4792-B41B-234506998B0B}" type="sibTrans" cxnId="{D27E4E91-0B6E-4C01-98EC-13679B16899A}">
      <dgm:prSet/>
      <dgm:spPr/>
      <dgm:t>
        <a:bodyPr/>
        <a:lstStyle/>
        <a:p>
          <a:endParaRPr lang="en-US"/>
        </a:p>
      </dgm:t>
    </dgm:pt>
    <dgm:pt modelId="{F74BD940-4496-48DF-9D92-C4E38F243C42}">
      <dgm:prSet/>
      <dgm:spPr/>
      <dgm:t>
        <a:bodyPr/>
        <a:lstStyle/>
        <a:p>
          <a:r>
            <a:rPr lang="en-GB" dirty="0"/>
            <a:t>Access to pipework. If you can’t access it, you can’t test it for leaks.</a:t>
          </a:r>
        </a:p>
      </dgm:t>
    </dgm:pt>
    <dgm:pt modelId="{DE9561CB-ACA2-4B77-8E52-887E749BA2F0}" type="parTrans" cxnId="{2037FD9A-9946-46FD-9E73-A1464BDFAAEF}">
      <dgm:prSet/>
      <dgm:spPr/>
      <dgm:t>
        <a:bodyPr/>
        <a:lstStyle/>
        <a:p>
          <a:endParaRPr lang="en-GB"/>
        </a:p>
      </dgm:t>
    </dgm:pt>
    <dgm:pt modelId="{73B66325-8CDC-43CE-BB51-0E00356688AE}" type="sibTrans" cxnId="{2037FD9A-9946-46FD-9E73-A1464BDFAAEF}">
      <dgm:prSet/>
      <dgm:spPr/>
      <dgm:t>
        <a:bodyPr/>
        <a:lstStyle/>
        <a:p>
          <a:endParaRPr lang="en-GB"/>
        </a:p>
      </dgm:t>
    </dgm:pt>
    <dgm:pt modelId="{8354E419-DE05-489B-8B87-A5350B7D8FE9}">
      <dgm:prSet/>
      <dgm:spPr/>
      <dgm:t>
        <a:bodyPr/>
        <a:lstStyle/>
        <a:p>
          <a:r>
            <a:rPr lang="en-GB" dirty="0"/>
            <a:t>Pipework joints. Use brazed or welded joints wherever possible, minimise the number of joints. Do not use flared joints unless necessary.</a:t>
          </a:r>
        </a:p>
      </dgm:t>
    </dgm:pt>
    <dgm:pt modelId="{64BC4102-F9B9-43F2-ACA1-D868BF164CD0}" type="parTrans" cxnId="{15C8D58D-F6EB-4FD3-A08F-DA793DB22AE8}">
      <dgm:prSet/>
      <dgm:spPr/>
      <dgm:t>
        <a:bodyPr/>
        <a:lstStyle/>
        <a:p>
          <a:endParaRPr lang="en-GB"/>
        </a:p>
      </dgm:t>
    </dgm:pt>
    <dgm:pt modelId="{5E7593C9-135F-4B1A-A061-D444BADA088F}" type="sibTrans" cxnId="{15C8D58D-F6EB-4FD3-A08F-DA793DB22AE8}">
      <dgm:prSet/>
      <dgm:spPr/>
      <dgm:t>
        <a:bodyPr/>
        <a:lstStyle/>
        <a:p>
          <a:endParaRPr lang="en-GB"/>
        </a:p>
      </dgm:t>
    </dgm:pt>
    <dgm:pt modelId="{BC850099-E714-4590-89B8-F663F7A25E13}">
      <dgm:prSet/>
      <dgm:spPr/>
      <dgm:t>
        <a:bodyPr/>
        <a:lstStyle/>
        <a:p>
          <a:r>
            <a:rPr lang="en-GB" dirty="0"/>
            <a:t>Eliminate or reduce vibration and stress. </a:t>
          </a:r>
        </a:p>
      </dgm:t>
    </dgm:pt>
    <dgm:pt modelId="{579D2CCE-350B-423C-B97B-FFD612414273}" type="parTrans" cxnId="{E594DAB7-AEF3-4A6E-BF27-CDAD705BBE8E}">
      <dgm:prSet/>
      <dgm:spPr/>
      <dgm:t>
        <a:bodyPr/>
        <a:lstStyle/>
        <a:p>
          <a:endParaRPr lang="en-GB"/>
        </a:p>
      </dgm:t>
    </dgm:pt>
    <dgm:pt modelId="{ED4CC0FF-E810-4D53-A46F-845D243706C7}" type="sibTrans" cxnId="{E594DAB7-AEF3-4A6E-BF27-CDAD705BBE8E}">
      <dgm:prSet/>
      <dgm:spPr/>
      <dgm:t>
        <a:bodyPr/>
        <a:lstStyle/>
        <a:p>
          <a:endParaRPr lang="en-GB"/>
        </a:p>
      </dgm:t>
    </dgm:pt>
    <dgm:pt modelId="{AB7D053B-2EC8-48F4-8113-A53E0A3CB343}">
      <dgm:prSet/>
      <dgm:spPr/>
      <dgm:t>
        <a:bodyPr/>
        <a:lstStyle/>
        <a:p>
          <a:r>
            <a:rPr lang="en-GB" dirty="0"/>
            <a:t>System register and labelling. New equipment must, by law, be handed over to the customer suitably labelled and with a system register. </a:t>
          </a:r>
        </a:p>
      </dgm:t>
    </dgm:pt>
    <dgm:pt modelId="{7D077F9A-453F-4669-8575-53F6415E6734}" type="parTrans" cxnId="{0E8F9B51-76FB-43CC-94AF-0E68FD3C6AE8}">
      <dgm:prSet/>
      <dgm:spPr/>
      <dgm:t>
        <a:bodyPr/>
        <a:lstStyle/>
        <a:p>
          <a:endParaRPr lang="en-GB"/>
        </a:p>
      </dgm:t>
    </dgm:pt>
    <dgm:pt modelId="{E5C8768A-ED57-4A15-8012-6D8010C3DA55}" type="sibTrans" cxnId="{0E8F9B51-76FB-43CC-94AF-0E68FD3C6AE8}">
      <dgm:prSet/>
      <dgm:spPr/>
      <dgm:t>
        <a:bodyPr/>
        <a:lstStyle/>
        <a:p>
          <a:endParaRPr lang="en-GB"/>
        </a:p>
      </dgm:t>
    </dgm:pt>
    <dgm:pt modelId="{00FF308C-4744-4610-8945-629E7359C900}">
      <dgm:prSet/>
      <dgm:spPr/>
      <dgm:t>
        <a:bodyPr/>
        <a:lstStyle/>
        <a:p>
          <a:r>
            <a:rPr lang="en-GB" dirty="0"/>
            <a:t>Specify service and maintenance requirements.</a:t>
          </a:r>
        </a:p>
      </dgm:t>
    </dgm:pt>
    <dgm:pt modelId="{56C290DC-8C81-4B6B-9D58-0F7050685DC0}" type="parTrans" cxnId="{4E53BD69-C853-4BC7-B2DE-DEE369F19C6F}">
      <dgm:prSet/>
      <dgm:spPr/>
      <dgm:t>
        <a:bodyPr/>
        <a:lstStyle/>
        <a:p>
          <a:endParaRPr lang="en-GB"/>
        </a:p>
      </dgm:t>
    </dgm:pt>
    <dgm:pt modelId="{39A551D9-55C2-4ECA-A5AF-06B4AE666C9D}" type="sibTrans" cxnId="{4E53BD69-C853-4BC7-B2DE-DEE369F19C6F}">
      <dgm:prSet/>
      <dgm:spPr/>
      <dgm:t>
        <a:bodyPr/>
        <a:lstStyle/>
        <a:p>
          <a:endParaRPr lang="en-GB"/>
        </a:p>
      </dgm:t>
    </dgm:pt>
    <dgm:pt modelId="{C58C724C-3A7A-4A25-8E8C-63AE63FF8B31}" type="pres">
      <dgm:prSet presAssocID="{F54FED18-74E9-46FE-89DB-76B70B237245}" presName="diagram" presStyleCnt="0">
        <dgm:presLayoutVars>
          <dgm:dir/>
          <dgm:resizeHandles val="exact"/>
        </dgm:presLayoutVars>
      </dgm:prSet>
      <dgm:spPr/>
    </dgm:pt>
    <dgm:pt modelId="{13FCCDC5-E5C6-4BA2-AC00-D316B32EB1CA}" type="pres">
      <dgm:prSet presAssocID="{F2FE68C9-52A9-460D-8200-7177E248E750}" presName="node" presStyleLbl="node1" presStyleIdx="0" presStyleCnt="6">
        <dgm:presLayoutVars>
          <dgm:bulletEnabled val="1"/>
        </dgm:presLayoutVars>
      </dgm:prSet>
      <dgm:spPr/>
    </dgm:pt>
    <dgm:pt modelId="{E2D3C115-1701-4813-99E3-33CAEEF10967}" type="pres">
      <dgm:prSet presAssocID="{1002D14C-B75D-4792-B41B-234506998B0B}" presName="sibTrans" presStyleCnt="0"/>
      <dgm:spPr/>
    </dgm:pt>
    <dgm:pt modelId="{27CF79DE-C8B3-4A34-9DCA-E36F1D46C22B}" type="pres">
      <dgm:prSet presAssocID="{F74BD940-4496-48DF-9D92-C4E38F243C42}" presName="node" presStyleLbl="node1" presStyleIdx="1" presStyleCnt="6">
        <dgm:presLayoutVars>
          <dgm:bulletEnabled val="1"/>
        </dgm:presLayoutVars>
      </dgm:prSet>
      <dgm:spPr/>
    </dgm:pt>
    <dgm:pt modelId="{A782403E-8914-4DB4-828C-31E4EF503D9A}" type="pres">
      <dgm:prSet presAssocID="{73B66325-8CDC-43CE-BB51-0E00356688AE}" presName="sibTrans" presStyleCnt="0"/>
      <dgm:spPr/>
    </dgm:pt>
    <dgm:pt modelId="{0271FA6A-E8AC-45C8-891B-4E2CECFB9CC8}" type="pres">
      <dgm:prSet presAssocID="{8354E419-DE05-489B-8B87-A5350B7D8FE9}" presName="node" presStyleLbl="node1" presStyleIdx="2" presStyleCnt="6">
        <dgm:presLayoutVars>
          <dgm:bulletEnabled val="1"/>
        </dgm:presLayoutVars>
      </dgm:prSet>
      <dgm:spPr/>
    </dgm:pt>
    <dgm:pt modelId="{B3B8DD2A-E60F-4117-941A-D7085960F634}" type="pres">
      <dgm:prSet presAssocID="{5E7593C9-135F-4B1A-A061-D444BADA088F}" presName="sibTrans" presStyleCnt="0"/>
      <dgm:spPr/>
    </dgm:pt>
    <dgm:pt modelId="{80DA8CFA-6018-46C1-B899-48EC4FD65EC3}" type="pres">
      <dgm:prSet presAssocID="{BC850099-E714-4590-89B8-F663F7A25E13}" presName="node" presStyleLbl="node1" presStyleIdx="3" presStyleCnt="6">
        <dgm:presLayoutVars>
          <dgm:bulletEnabled val="1"/>
        </dgm:presLayoutVars>
      </dgm:prSet>
      <dgm:spPr/>
    </dgm:pt>
    <dgm:pt modelId="{BC305A9E-6802-468B-9E82-22FCE1BFB7CE}" type="pres">
      <dgm:prSet presAssocID="{ED4CC0FF-E810-4D53-A46F-845D243706C7}" presName="sibTrans" presStyleCnt="0"/>
      <dgm:spPr/>
    </dgm:pt>
    <dgm:pt modelId="{22F9BA03-6111-4DB7-B84B-E965F0E6154B}" type="pres">
      <dgm:prSet presAssocID="{AB7D053B-2EC8-48F4-8113-A53E0A3CB343}" presName="node" presStyleLbl="node1" presStyleIdx="4" presStyleCnt="6">
        <dgm:presLayoutVars>
          <dgm:bulletEnabled val="1"/>
        </dgm:presLayoutVars>
      </dgm:prSet>
      <dgm:spPr/>
    </dgm:pt>
    <dgm:pt modelId="{4A89835F-63B4-499E-8A21-7737DBFC3E6A}" type="pres">
      <dgm:prSet presAssocID="{E5C8768A-ED57-4A15-8012-6D8010C3DA55}" presName="sibTrans" presStyleCnt="0"/>
      <dgm:spPr/>
    </dgm:pt>
    <dgm:pt modelId="{54DCFC7B-3E3A-4A60-B3B3-4145A6CA5B02}" type="pres">
      <dgm:prSet presAssocID="{00FF308C-4744-4610-8945-629E7359C900}" presName="node" presStyleLbl="node1" presStyleIdx="5" presStyleCnt="6">
        <dgm:presLayoutVars>
          <dgm:bulletEnabled val="1"/>
        </dgm:presLayoutVars>
      </dgm:prSet>
      <dgm:spPr/>
    </dgm:pt>
  </dgm:ptLst>
  <dgm:cxnLst>
    <dgm:cxn modelId="{F988C219-538A-4DB9-83E4-5FC07A14F61F}" type="presOf" srcId="{F54FED18-74E9-46FE-89DB-76B70B237245}" destId="{C58C724C-3A7A-4A25-8E8C-63AE63FF8B31}" srcOrd="0" destOrd="0" presId="urn:microsoft.com/office/officeart/2005/8/layout/default"/>
    <dgm:cxn modelId="{8B57B43E-1BFD-4625-A206-3017E770912F}" type="presOf" srcId="{00FF308C-4744-4610-8945-629E7359C900}" destId="{54DCFC7B-3E3A-4A60-B3B3-4145A6CA5B02}" srcOrd="0" destOrd="0" presId="urn:microsoft.com/office/officeart/2005/8/layout/default"/>
    <dgm:cxn modelId="{C07C905C-73AF-4AA2-9036-C41A15335463}" type="presOf" srcId="{8354E419-DE05-489B-8B87-A5350B7D8FE9}" destId="{0271FA6A-E8AC-45C8-891B-4E2CECFB9CC8}" srcOrd="0" destOrd="0" presId="urn:microsoft.com/office/officeart/2005/8/layout/default"/>
    <dgm:cxn modelId="{4E53BD69-C853-4BC7-B2DE-DEE369F19C6F}" srcId="{F54FED18-74E9-46FE-89DB-76B70B237245}" destId="{00FF308C-4744-4610-8945-629E7359C900}" srcOrd="5" destOrd="0" parTransId="{56C290DC-8C81-4B6B-9D58-0F7050685DC0}" sibTransId="{39A551D9-55C2-4ECA-A5AF-06B4AE666C9D}"/>
    <dgm:cxn modelId="{0E8F9B51-76FB-43CC-94AF-0E68FD3C6AE8}" srcId="{F54FED18-74E9-46FE-89DB-76B70B237245}" destId="{AB7D053B-2EC8-48F4-8113-A53E0A3CB343}" srcOrd="4" destOrd="0" parTransId="{7D077F9A-453F-4669-8575-53F6415E6734}" sibTransId="{E5C8768A-ED57-4A15-8012-6D8010C3DA55}"/>
    <dgm:cxn modelId="{15C8D58D-F6EB-4FD3-A08F-DA793DB22AE8}" srcId="{F54FED18-74E9-46FE-89DB-76B70B237245}" destId="{8354E419-DE05-489B-8B87-A5350B7D8FE9}" srcOrd="2" destOrd="0" parTransId="{64BC4102-F9B9-43F2-ACA1-D868BF164CD0}" sibTransId="{5E7593C9-135F-4B1A-A061-D444BADA088F}"/>
    <dgm:cxn modelId="{D27E4E91-0B6E-4C01-98EC-13679B16899A}" srcId="{F54FED18-74E9-46FE-89DB-76B70B237245}" destId="{F2FE68C9-52A9-460D-8200-7177E248E750}" srcOrd="0" destOrd="0" parTransId="{407F9C5F-C0F8-45AB-A0E1-00F13037968B}" sibTransId="{1002D14C-B75D-4792-B41B-234506998B0B}"/>
    <dgm:cxn modelId="{2037FD9A-9946-46FD-9E73-A1464BDFAAEF}" srcId="{F54FED18-74E9-46FE-89DB-76B70B237245}" destId="{F74BD940-4496-48DF-9D92-C4E38F243C42}" srcOrd="1" destOrd="0" parTransId="{DE9561CB-ACA2-4B77-8E52-887E749BA2F0}" sibTransId="{73B66325-8CDC-43CE-BB51-0E00356688AE}"/>
    <dgm:cxn modelId="{E594DAB7-AEF3-4A6E-BF27-CDAD705BBE8E}" srcId="{F54FED18-74E9-46FE-89DB-76B70B237245}" destId="{BC850099-E714-4590-89B8-F663F7A25E13}" srcOrd="3" destOrd="0" parTransId="{579D2CCE-350B-423C-B97B-FFD612414273}" sibTransId="{ED4CC0FF-E810-4D53-A46F-845D243706C7}"/>
    <dgm:cxn modelId="{E2F64DD6-8AFB-4A5C-B6CA-97E5F92D49A2}" type="presOf" srcId="{BC850099-E714-4590-89B8-F663F7A25E13}" destId="{80DA8CFA-6018-46C1-B899-48EC4FD65EC3}" srcOrd="0" destOrd="0" presId="urn:microsoft.com/office/officeart/2005/8/layout/default"/>
    <dgm:cxn modelId="{682959DA-5E4E-43CF-AE61-271EB762A85B}" type="presOf" srcId="{F2FE68C9-52A9-460D-8200-7177E248E750}" destId="{13FCCDC5-E5C6-4BA2-AC00-D316B32EB1CA}" srcOrd="0" destOrd="0" presId="urn:microsoft.com/office/officeart/2005/8/layout/default"/>
    <dgm:cxn modelId="{987719E2-957C-46E4-B02F-568CCDF51D01}" type="presOf" srcId="{AB7D053B-2EC8-48F4-8113-A53E0A3CB343}" destId="{22F9BA03-6111-4DB7-B84B-E965F0E6154B}" srcOrd="0" destOrd="0" presId="urn:microsoft.com/office/officeart/2005/8/layout/default"/>
    <dgm:cxn modelId="{0BDAADF8-7B6E-4B3A-BABB-141C70255A9C}" type="presOf" srcId="{F74BD940-4496-48DF-9D92-C4E38F243C42}" destId="{27CF79DE-C8B3-4A34-9DCA-E36F1D46C22B}" srcOrd="0" destOrd="0" presId="urn:microsoft.com/office/officeart/2005/8/layout/default"/>
    <dgm:cxn modelId="{92364C48-F59B-4540-B477-27AE8D8A29C8}" type="presParOf" srcId="{C58C724C-3A7A-4A25-8E8C-63AE63FF8B31}" destId="{13FCCDC5-E5C6-4BA2-AC00-D316B32EB1CA}" srcOrd="0" destOrd="0" presId="urn:microsoft.com/office/officeart/2005/8/layout/default"/>
    <dgm:cxn modelId="{BF147FAD-500B-4AB1-B2A4-643F4FF4225B}" type="presParOf" srcId="{C58C724C-3A7A-4A25-8E8C-63AE63FF8B31}" destId="{E2D3C115-1701-4813-99E3-33CAEEF10967}" srcOrd="1" destOrd="0" presId="urn:microsoft.com/office/officeart/2005/8/layout/default"/>
    <dgm:cxn modelId="{EBE77CC7-EC19-4CD0-9E7E-C86584534BD2}" type="presParOf" srcId="{C58C724C-3A7A-4A25-8E8C-63AE63FF8B31}" destId="{27CF79DE-C8B3-4A34-9DCA-E36F1D46C22B}" srcOrd="2" destOrd="0" presId="urn:microsoft.com/office/officeart/2005/8/layout/default"/>
    <dgm:cxn modelId="{0AEFA9E8-29FA-42A1-98BD-F250AA2CFFEF}" type="presParOf" srcId="{C58C724C-3A7A-4A25-8E8C-63AE63FF8B31}" destId="{A782403E-8914-4DB4-828C-31E4EF503D9A}" srcOrd="3" destOrd="0" presId="urn:microsoft.com/office/officeart/2005/8/layout/default"/>
    <dgm:cxn modelId="{9A503F83-B467-4AA7-A0C4-60A2D4A1B7C9}" type="presParOf" srcId="{C58C724C-3A7A-4A25-8E8C-63AE63FF8B31}" destId="{0271FA6A-E8AC-45C8-891B-4E2CECFB9CC8}" srcOrd="4" destOrd="0" presId="urn:microsoft.com/office/officeart/2005/8/layout/default"/>
    <dgm:cxn modelId="{B0A3FC7D-B3AC-492B-9E15-5ABF0896174C}" type="presParOf" srcId="{C58C724C-3A7A-4A25-8E8C-63AE63FF8B31}" destId="{B3B8DD2A-E60F-4117-941A-D7085960F634}" srcOrd="5" destOrd="0" presId="urn:microsoft.com/office/officeart/2005/8/layout/default"/>
    <dgm:cxn modelId="{929FD407-DFA4-4355-BD60-268DFCE2204B}" type="presParOf" srcId="{C58C724C-3A7A-4A25-8E8C-63AE63FF8B31}" destId="{80DA8CFA-6018-46C1-B899-48EC4FD65EC3}" srcOrd="6" destOrd="0" presId="urn:microsoft.com/office/officeart/2005/8/layout/default"/>
    <dgm:cxn modelId="{5481354C-2594-4BB7-BCB7-5E117BAD6417}" type="presParOf" srcId="{C58C724C-3A7A-4A25-8E8C-63AE63FF8B31}" destId="{BC305A9E-6802-468B-9E82-22FCE1BFB7CE}" srcOrd="7" destOrd="0" presId="urn:microsoft.com/office/officeart/2005/8/layout/default"/>
    <dgm:cxn modelId="{5D6BB301-4CEC-4D08-A457-6A3703ED7913}" type="presParOf" srcId="{C58C724C-3A7A-4A25-8E8C-63AE63FF8B31}" destId="{22F9BA03-6111-4DB7-B84B-E965F0E6154B}" srcOrd="8" destOrd="0" presId="urn:microsoft.com/office/officeart/2005/8/layout/default"/>
    <dgm:cxn modelId="{55B4DBA5-0143-4D7B-B7A5-24FB3FAE21C3}" type="presParOf" srcId="{C58C724C-3A7A-4A25-8E8C-63AE63FF8B31}" destId="{4A89835F-63B4-499E-8A21-7737DBFC3E6A}" srcOrd="9" destOrd="0" presId="urn:microsoft.com/office/officeart/2005/8/layout/default"/>
    <dgm:cxn modelId="{F6EFDBA3-CD9C-4142-8E8E-C914AC37E4FF}" type="presParOf" srcId="{C58C724C-3A7A-4A25-8E8C-63AE63FF8B31}" destId="{54DCFC7B-3E3A-4A60-B3B3-4145A6CA5B02}"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7782F5C-0D2B-4EF2-91EE-E42012BD8B58}" type="doc">
      <dgm:prSet loTypeId="urn:microsoft.com/office/officeart/2005/8/layout/default" loCatId="list" qsTypeId="urn:microsoft.com/office/officeart/2005/8/quickstyle/simple2" qsCatId="simple" csTypeId="urn:microsoft.com/office/officeart/2005/8/colors/accent0_1" csCatId="mainScheme" phldr="1"/>
      <dgm:spPr/>
      <dgm:t>
        <a:bodyPr/>
        <a:lstStyle/>
        <a:p>
          <a:endParaRPr lang="en-US"/>
        </a:p>
      </dgm:t>
    </dgm:pt>
    <dgm:pt modelId="{501D6129-3141-4EF6-B46F-8C23E807F2E4}">
      <dgm:prSet/>
      <dgm:spPr/>
      <dgm:t>
        <a:bodyPr/>
        <a:lstStyle/>
        <a:p>
          <a:r>
            <a:rPr lang="en-GB" b="0" dirty="0"/>
            <a:t>Electronic leak detector should be turned on and located close to the port being accessed.</a:t>
          </a:r>
          <a:endParaRPr lang="en-US" b="0" dirty="0"/>
        </a:p>
      </dgm:t>
    </dgm:pt>
    <dgm:pt modelId="{8339DB89-60F5-40CC-A5B3-DBF63ECB6EAE}" type="parTrans" cxnId="{D86E4378-C94E-40CB-A7C6-58F9B92A3CB9}">
      <dgm:prSet/>
      <dgm:spPr/>
      <dgm:t>
        <a:bodyPr/>
        <a:lstStyle/>
        <a:p>
          <a:endParaRPr lang="en-US"/>
        </a:p>
      </dgm:t>
    </dgm:pt>
    <dgm:pt modelId="{D95FFB3B-F6D4-401A-B15B-4FC5A9FAE5D9}" type="sibTrans" cxnId="{D86E4378-C94E-40CB-A7C6-58F9B92A3CB9}">
      <dgm:prSet/>
      <dgm:spPr/>
      <dgm:t>
        <a:bodyPr/>
        <a:lstStyle/>
        <a:p>
          <a:endParaRPr lang="en-US"/>
        </a:p>
      </dgm:t>
    </dgm:pt>
    <dgm:pt modelId="{36ADE0DB-1427-4EA1-868C-E40F4368C06C}">
      <dgm:prSet/>
      <dgm:spPr/>
      <dgm:t>
        <a:bodyPr/>
        <a:lstStyle/>
        <a:p>
          <a:r>
            <a:rPr lang="en-GB" b="0" dirty="0"/>
            <a:t>Stem valve cover should be removed, following manufacturers guidelines ensure stem is fully back seated.</a:t>
          </a:r>
          <a:endParaRPr lang="en-US" b="0" dirty="0"/>
        </a:p>
      </dgm:t>
    </dgm:pt>
    <dgm:pt modelId="{F1F58C39-D37F-45B7-B6BA-9D3BF831F8AB}" type="parTrans" cxnId="{DE8B3CD1-DB84-433D-952F-1FAEFE5D2630}">
      <dgm:prSet/>
      <dgm:spPr/>
      <dgm:t>
        <a:bodyPr/>
        <a:lstStyle/>
        <a:p>
          <a:endParaRPr lang="en-US"/>
        </a:p>
      </dgm:t>
    </dgm:pt>
    <dgm:pt modelId="{4DE197E7-1FD0-46D9-98C1-E21CAE6D4DBB}" type="sibTrans" cxnId="{DE8B3CD1-DB84-433D-952F-1FAEFE5D2630}">
      <dgm:prSet/>
      <dgm:spPr/>
      <dgm:t>
        <a:bodyPr/>
        <a:lstStyle/>
        <a:p>
          <a:endParaRPr lang="en-US"/>
        </a:p>
      </dgm:t>
    </dgm:pt>
    <dgm:pt modelId="{C599652C-8E5C-42A2-8737-AE8C4D848D91}">
      <dgm:prSet/>
      <dgm:spPr/>
      <dgm:t>
        <a:bodyPr/>
        <a:lstStyle/>
        <a:p>
          <a:r>
            <a:rPr lang="en-GB" b="0"/>
            <a:t>Remove access port cap.</a:t>
          </a:r>
          <a:endParaRPr lang="en-US" b="0"/>
        </a:p>
      </dgm:t>
    </dgm:pt>
    <dgm:pt modelId="{0A93F175-6FD6-40F7-B8B9-9FA7EFDDD95E}" type="parTrans" cxnId="{12B56E17-7A69-49AB-9A47-ADADBFF78C66}">
      <dgm:prSet/>
      <dgm:spPr/>
      <dgm:t>
        <a:bodyPr/>
        <a:lstStyle/>
        <a:p>
          <a:endParaRPr lang="en-US"/>
        </a:p>
      </dgm:t>
    </dgm:pt>
    <dgm:pt modelId="{FD2EFE6A-1F02-435E-9317-9304B90058B9}" type="sibTrans" cxnId="{12B56E17-7A69-49AB-9A47-ADADBFF78C66}">
      <dgm:prSet/>
      <dgm:spPr/>
      <dgm:t>
        <a:bodyPr/>
        <a:lstStyle/>
        <a:p>
          <a:endParaRPr lang="en-US"/>
        </a:p>
      </dgm:t>
    </dgm:pt>
    <dgm:pt modelId="{5BC29DDA-969A-45A4-B686-69643AE9527F}">
      <dgm:prSet/>
      <dgm:spPr/>
      <dgm:t>
        <a:bodyPr/>
        <a:lstStyle/>
        <a:p>
          <a:r>
            <a:rPr lang="en-GB" b="0"/>
            <a:t>Gauge lines should be inspected to ensure gaskets are in good order, replace if damaged or show signs of wear.</a:t>
          </a:r>
          <a:endParaRPr lang="en-US" b="0"/>
        </a:p>
      </dgm:t>
    </dgm:pt>
    <dgm:pt modelId="{EA4EFE44-5470-403E-B5E0-83DFC22B3999}" type="parTrans" cxnId="{41E64B17-7C5C-4840-B33D-DACF8D50B54C}">
      <dgm:prSet/>
      <dgm:spPr/>
      <dgm:t>
        <a:bodyPr/>
        <a:lstStyle/>
        <a:p>
          <a:endParaRPr lang="en-US"/>
        </a:p>
      </dgm:t>
    </dgm:pt>
    <dgm:pt modelId="{8BF12EA5-AE6F-44BB-9246-0359CF7DFDFE}" type="sibTrans" cxnId="{41E64B17-7C5C-4840-B33D-DACF8D50B54C}">
      <dgm:prSet/>
      <dgm:spPr/>
      <dgm:t>
        <a:bodyPr/>
        <a:lstStyle/>
        <a:p>
          <a:endParaRPr lang="en-US"/>
        </a:p>
      </dgm:t>
    </dgm:pt>
    <dgm:pt modelId="{D84501AD-1A03-4EEA-8C1F-6EFF87FAD1AB}">
      <dgm:prSet/>
      <dgm:spPr/>
      <dgm:t>
        <a:bodyPr/>
        <a:lstStyle/>
        <a:p>
          <a:r>
            <a:rPr lang="en-GB" b="0" dirty="0"/>
            <a:t>Attach gauge line ensuring a good tight seal but not overtightened. Gauge lines should be evacuated to </a:t>
          </a:r>
          <a:r>
            <a:rPr lang="en-GB" b="0" dirty="0">
              <a:latin typeface="Arial"/>
            </a:rPr>
            <a:t>negate</a:t>
          </a:r>
          <a:r>
            <a:rPr lang="en-GB" b="0" dirty="0"/>
            <a:t> the need to purge air from the line. </a:t>
          </a:r>
          <a:endParaRPr lang="en-US" b="0" dirty="0"/>
        </a:p>
      </dgm:t>
    </dgm:pt>
    <dgm:pt modelId="{B6ABA495-3D3F-47BD-990A-1D991B0BD261}" type="parTrans" cxnId="{D739F98E-85FD-4722-96BB-CD1592403137}">
      <dgm:prSet/>
      <dgm:spPr/>
      <dgm:t>
        <a:bodyPr/>
        <a:lstStyle/>
        <a:p>
          <a:endParaRPr lang="en-US"/>
        </a:p>
      </dgm:t>
    </dgm:pt>
    <dgm:pt modelId="{B82C414F-A85C-4087-AB31-9EADD0320FDB}" type="sibTrans" cxnId="{D739F98E-85FD-4722-96BB-CD1592403137}">
      <dgm:prSet/>
      <dgm:spPr/>
      <dgm:t>
        <a:bodyPr/>
        <a:lstStyle/>
        <a:p>
          <a:endParaRPr lang="en-US"/>
        </a:p>
      </dgm:t>
    </dgm:pt>
    <dgm:pt modelId="{90D8F511-F247-40EC-BDEA-5A7872000C21}">
      <dgm:prSet/>
      <dgm:spPr/>
      <dgm:t>
        <a:bodyPr/>
        <a:lstStyle/>
        <a:p>
          <a:r>
            <a:rPr lang="en-GB" b="0" dirty="0"/>
            <a:t>Mid seat value stem in accordance with manufacturers instructions.</a:t>
          </a:r>
        </a:p>
      </dgm:t>
    </dgm:pt>
    <dgm:pt modelId="{7AC67EAF-E98D-4911-A0F2-AE379ABD31F4}" type="parTrans" cxnId="{09C058F9-AFE0-44E2-BEEE-9DF36370D6FE}">
      <dgm:prSet/>
      <dgm:spPr/>
      <dgm:t>
        <a:bodyPr/>
        <a:lstStyle/>
        <a:p>
          <a:endParaRPr lang="en-GB"/>
        </a:p>
      </dgm:t>
    </dgm:pt>
    <dgm:pt modelId="{686FCD2B-04F0-423D-A1B8-2BF9EB87E9A9}" type="sibTrans" cxnId="{09C058F9-AFE0-44E2-BEEE-9DF36370D6FE}">
      <dgm:prSet/>
      <dgm:spPr/>
      <dgm:t>
        <a:bodyPr/>
        <a:lstStyle/>
        <a:p>
          <a:endParaRPr lang="en-GB"/>
        </a:p>
      </dgm:t>
    </dgm:pt>
    <dgm:pt modelId="{A5917393-8DB6-482C-A183-565B252DCF8F}" type="pres">
      <dgm:prSet presAssocID="{47782F5C-0D2B-4EF2-91EE-E42012BD8B58}" presName="diagram" presStyleCnt="0">
        <dgm:presLayoutVars>
          <dgm:dir/>
          <dgm:resizeHandles val="exact"/>
        </dgm:presLayoutVars>
      </dgm:prSet>
      <dgm:spPr/>
    </dgm:pt>
    <dgm:pt modelId="{3440491F-F1D6-4800-8FC3-479A982E17F6}" type="pres">
      <dgm:prSet presAssocID="{501D6129-3141-4EF6-B46F-8C23E807F2E4}" presName="node" presStyleLbl="node1" presStyleIdx="0" presStyleCnt="6">
        <dgm:presLayoutVars>
          <dgm:bulletEnabled val="1"/>
        </dgm:presLayoutVars>
      </dgm:prSet>
      <dgm:spPr/>
    </dgm:pt>
    <dgm:pt modelId="{11B133F4-745E-4034-AF8D-37756311F276}" type="pres">
      <dgm:prSet presAssocID="{D95FFB3B-F6D4-401A-B15B-4FC5A9FAE5D9}" presName="sibTrans" presStyleCnt="0"/>
      <dgm:spPr/>
    </dgm:pt>
    <dgm:pt modelId="{9E3461E4-0011-4417-8C88-7FE4E0355259}" type="pres">
      <dgm:prSet presAssocID="{36ADE0DB-1427-4EA1-868C-E40F4368C06C}" presName="node" presStyleLbl="node1" presStyleIdx="1" presStyleCnt="6">
        <dgm:presLayoutVars>
          <dgm:bulletEnabled val="1"/>
        </dgm:presLayoutVars>
      </dgm:prSet>
      <dgm:spPr/>
    </dgm:pt>
    <dgm:pt modelId="{1C58FD59-0C87-496A-ABF3-39680580707C}" type="pres">
      <dgm:prSet presAssocID="{4DE197E7-1FD0-46D9-98C1-E21CAE6D4DBB}" presName="sibTrans" presStyleCnt="0"/>
      <dgm:spPr/>
    </dgm:pt>
    <dgm:pt modelId="{8738BB4A-ECBC-4DBE-9AD8-73DF23F20749}" type="pres">
      <dgm:prSet presAssocID="{C599652C-8E5C-42A2-8737-AE8C4D848D91}" presName="node" presStyleLbl="node1" presStyleIdx="2" presStyleCnt="6">
        <dgm:presLayoutVars>
          <dgm:bulletEnabled val="1"/>
        </dgm:presLayoutVars>
      </dgm:prSet>
      <dgm:spPr/>
    </dgm:pt>
    <dgm:pt modelId="{9B7EFB79-5C62-4D98-A60F-7B0B1FF368A3}" type="pres">
      <dgm:prSet presAssocID="{FD2EFE6A-1F02-435E-9317-9304B90058B9}" presName="sibTrans" presStyleCnt="0"/>
      <dgm:spPr/>
    </dgm:pt>
    <dgm:pt modelId="{4DBFE749-2902-4EAE-AAE7-0192E11D31DF}" type="pres">
      <dgm:prSet presAssocID="{5BC29DDA-969A-45A4-B686-69643AE9527F}" presName="node" presStyleLbl="node1" presStyleIdx="3" presStyleCnt="6">
        <dgm:presLayoutVars>
          <dgm:bulletEnabled val="1"/>
        </dgm:presLayoutVars>
      </dgm:prSet>
      <dgm:spPr/>
    </dgm:pt>
    <dgm:pt modelId="{9316A921-D071-4395-B288-36974A762036}" type="pres">
      <dgm:prSet presAssocID="{8BF12EA5-AE6F-44BB-9246-0359CF7DFDFE}" presName="sibTrans" presStyleCnt="0"/>
      <dgm:spPr/>
    </dgm:pt>
    <dgm:pt modelId="{D320986F-3964-4DE1-8C7C-2892D8C18BE6}" type="pres">
      <dgm:prSet presAssocID="{D84501AD-1A03-4EEA-8C1F-6EFF87FAD1AB}" presName="node" presStyleLbl="node1" presStyleIdx="4" presStyleCnt="6">
        <dgm:presLayoutVars>
          <dgm:bulletEnabled val="1"/>
        </dgm:presLayoutVars>
      </dgm:prSet>
      <dgm:spPr/>
    </dgm:pt>
    <dgm:pt modelId="{3123256E-145E-41BD-B557-AE03D29BD19A}" type="pres">
      <dgm:prSet presAssocID="{B82C414F-A85C-4087-AB31-9EADD0320FDB}" presName="sibTrans" presStyleCnt="0"/>
      <dgm:spPr/>
    </dgm:pt>
    <dgm:pt modelId="{0C368D70-7CEB-4272-AA5F-3C647690553B}" type="pres">
      <dgm:prSet presAssocID="{90D8F511-F247-40EC-BDEA-5A7872000C21}" presName="node" presStyleLbl="node1" presStyleIdx="5" presStyleCnt="6">
        <dgm:presLayoutVars>
          <dgm:bulletEnabled val="1"/>
        </dgm:presLayoutVars>
      </dgm:prSet>
      <dgm:spPr/>
    </dgm:pt>
  </dgm:ptLst>
  <dgm:cxnLst>
    <dgm:cxn modelId="{B20B6316-E75F-4BA4-B8FA-53C110CFBC1A}" type="presOf" srcId="{C599652C-8E5C-42A2-8737-AE8C4D848D91}" destId="{8738BB4A-ECBC-4DBE-9AD8-73DF23F20749}" srcOrd="0" destOrd="0" presId="urn:microsoft.com/office/officeart/2005/8/layout/default"/>
    <dgm:cxn modelId="{41E64B17-7C5C-4840-B33D-DACF8D50B54C}" srcId="{47782F5C-0D2B-4EF2-91EE-E42012BD8B58}" destId="{5BC29DDA-969A-45A4-B686-69643AE9527F}" srcOrd="3" destOrd="0" parTransId="{EA4EFE44-5470-403E-B5E0-83DFC22B3999}" sibTransId="{8BF12EA5-AE6F-44BB-9246-0359CF7DFDFE}"/>
    <dgm:cxn modelId="{12B56E17-7A69-49AB-9A47-ADADBFF78C66}" srcId="{47782F5C-0D2B-4EF2-91EE-E42012BD8B58}" destId="{C599652C-8E5C-42A2-8737-AE8C4D848D91}" srcOrd="2" destOrd="0" parTransId="{0A93F175-6FD6-40F7-B8B9-9FA7EFDDD95E}" sibTransId="{FD2EFE6A-1F02-435E-9317-9304B90058B9}"/>
    <dgm:cxn modelId="{943FF81E-6F4A-4F70-B16D-339726E81961}" type="presOf" srcId="{D84501AD-1A03-4EEA-8C1F-6EFF87FAD1AB}" destId="{D320986F-3964-4DE1-8C7C-2892D8C18BE6}" srcOrd="0" destOrd="0" presId="urn:microsoft.com/office/officeart/2005/8/layout/default"/>
    <dgm:cxn modelId="{5B637664-E923-4A23-8386-1C8E0BAC4F50}" type="presOf" srcId="{36ADE0DB-1427-4EA1-868C-E40F4368C06C}" destId="{9E3461E4-0011-4417-8C88-7FE4E0355259}" srcOrd="0" destOrd="0" presId="urn:microsoft.com/office/officeart/2005/8/layout/default"/>
    <dgm:cxn modelId="{D86E4378-C94E-40CB-A7C6-58F9B92A3CB9}" srcId="{47782F5C-0D2B-4EF2-91EE-E42012BD8B58}" destId="{501D6129-3141-4EF6-B46F-8C23E807F2E4}" srcOrd="0" destOrd="0" parTransId="{8339DB89-60F5-40CC-A5B3-DBF63ECB6EAE}" sibTransId="{D95FFB3B-F6D4-401A-B15B-4FC5A9FAE5D9}"/>
    <dgm:cxn modelId="{D739F98E-85FD-4722-96BB-CD1592403137}" srcId="{47782F5C-0D2B-4EF2-91EE-E42012BD8B58}" destId="{D84501AD-1A03-4EEA-8C1F-6EFF87FAD1AB}" srcOrd="4" destOrd="0" parTransId="{B6ABA495-3D3F-47BD-990A-1D991B0BD261}" sibTransId="{B82C414F-A85C-4087-AB31-9EADD0320FDB}"/>
    <dgm:cxn modelId="{106F099E-CC38-4F50-8F0C-0BDA98020B93}" type="presOf" srcId="{90D8F511-F247-40EC-BDEA-5A7872000C21}" destId="{0C368D70-7CEB-4272-AA5F-3C647690553B}" srcOrd="0" destOrd="0" presId="urn:microsoft.com/office/officeart/2005/8/layout/default"/>
    <dgm:cxn modelId="{F946F3A1-C1BB-46AB-A546-9EA197A9BD7C}" type="presOf" srcId="{5BC29DDA-969A-45A4-B686-69643AE9527F}" destId="{4DBFE749-2902-4EAE-AAE7-0192E11D31DF}" srcOrd="0" destOrd="0" presId="urn:microsoft.com/office/officeart/2005/8/layout/default"/>
    <dgm:cxn modelId="{DE8B3CD1-DB84-433D-952F-1FAEFE5D2630}" srcId="{47782F5C-0D2B-4EF2-91EE-E42012BD8B58}" destId="{36ADE0DB-1427-4EA1-868C-E40F4368C06C}" srcOrd="1" destOrd="0" parTransId="{F1F58C39-D37F-45B7-B6BA-9D3BF831F8AB}" sibTransId="{4DE197E7-1FD0-46D9-98C1-E21CAE6D4DBB}"/>
    <dgm:cxn modelId="{D88FCCDA-7543-474D-987F-D846744EF797}" type="presOf" srcId="{501D6129-3141-4EF6-B46F-8C23E807F2E4}" destId="{3440491F-F1D6-4800-8FC3-479A982E17F6}" srcOrd="0" destOrd="0" presId="urn:microsoft.com/office/officeart/2005/8/layout/default"/>
    <dgm:cxn modelId="{AD2DF3DC-0A29-4B36-B20C-90117735AE80}" type="presOf" srcId="{47782F5C-0D2B-4EF2-91EE-E42012BD8B58}" destId="{A5917393-8DB6-482C-A183-565B252DCF8F}" srcOrd="0" destOrd="0" presId="urn:microsoft.com/office/officeart/2005/8/layout/default"/>
    <dgm:cxn modelId="{09C058F9-AFE0-44E2-BEEE-9DF36370D6FE}" srcId="{47782F5C-0D2B-4EF2-91EE-E42012BD8B58}" destId="{90D8F511-F247-40EC-BDEA-5A7872000C21}" srcOrd="5" destOrd="0" parTransId="{7AC67EAF-E98D-4911-A0F2-AE379ABD31F4}" sibTransId="{686FCD2B-04F0-423D-A1B8-2BF9EB87E9A9}"/>
    <dgm:cxn modelId="{789BA4ED-73C9-4167-8B11-6F01D6516CED}" type="presParOf" srcId="{A5917393-8DB6-482C-A183-565B252DCF8F}" destId="{3440491F-F1D6-4800-8FC3-479A982E17F6}" srcOrd="0" destOrd="0" presId="urn:microsoft.com/office/officeart/2005/8/layout/default"/>
    <dgm:cxn modelId="{41F87648-6927-4197-96E5-EE5130B56755}" type="presParOf" srcId="{A5917393-8DB6-482C-A183-565B252DCF8F}" destId="{11B133F4-745E-4034-AF8D-37756311F276}" srcOrd="1" destOrd="0" presId="urn:microsoft.com/office/officeart/2005/8/layout/default"/>
    <dgm:cxn modelId="{A5045F2D-1147-4EFC-8926-B7540FA598E1}" type="presParOf" srcId="{A5917393-8DB6-482C-A183-565B252DCF8F}" destId="{9E3461E4-0011-4417-8C88-7FE4E0355259}" srcOrd="2" destOrd="0" presId="urn:microsoft.com/office/officeart/2005/8/layout/default"/>
    <dgm:cxn modelId="{369B5BD0-1847-45CC-A864-9565CE4DDB13}" type="presParOf" srcId="{A5917393-8DB6-482C-A183-565B252DCF8F}" destId="{1C58FD59-0C87-496A-ABF3-39680580707C}" srcOrd="3" destOrd="0" presId="urn:microsoft.com/office/officeart/2005/8/layout/default"/>
    <dgm:cxn modelId="{BF51FCC2-B151-4369-9E3D-38B2F29F7C46}" type="presParOf" srcId="{A5917393-8DB6-482C-A183-565B252DCF8F}" destId="{8738BB4A-ECBC-4DBE-9AD8-73DF23F20749}" srcOrd="4" destOrd="0" presId="urn:microsoft.com/office/officeart/2005/8/layout/default"/>
    <dgm:cxn modelId="{2BCBADD5-65B2-48C4-B72C-07662803A179}" type="presParOf" srcId="{A5917393-8DB6-482C-A183-565B252DCF8F}" destId="{9B7EFB79-5C62-4D98-A60F-7B0B1FF368A3}" srcOrd="5" destOrd="0" presId="urn:microsoft.com/office/officeart/2005/8/layout/default"/>
    <dgm:cxn modelId="{C029A568-AF5E-4D6C-A43D-EDD0B9476340}" type="presParOf" srcId="{A5917393-8DB6-482C-A183-565B252DCF8F}" destId="{4DBFE749-2902-4EAE-AAE7-0192E11D31DF}" srcOrd="6" destOrd="0" presId="urn:microsoft.com/office/officeart/2005/8/layout/default"/>
    <dgm:cxn modelId="{3BC54D7F-613C-4B64-A00D-593364D58B82}" type="presParOf" srcId="{A5917393-8DB6-482C-A183-565B252DCF8F}" destId="{9316A921-D071-4395-B288-36974A762036}" srcOrd="7" destOrd="0" presId="urn:microsoft.com/office/officeart/2005/8/layout/default"/>
    <dgm:cxn modelId="{F9C157E7-1280-4E63-B9D7-3052532C4F2D}" type="presParOf" srcId="{A5917393-8DB6-482C-A183-565B252DCF8F}" destId="{D320986F-3964-4DE1-8C7C-2892D8C18BE6}" srcOrd="8" destOrd="0" presId="urn:microsoft.com/office/officeart/2005/8/layout/default"/>
    <dgm:cxn modelId="{ADF0D39F-B71E-4979-9EA6-9A8903046447}" type="presParOf" srcId="{A5917393-8DB6-482C-A183-565B252DCF8F}" destId="{3123256E-145E-41BD-B557-AE03D29BD19A}" srcOrd="9" destOrd="0" presId="urn:microsoft.com/office/officeart/2005/8/layout/default"/>
    <dgm:cxn modelId="{3787078F-5947-48A4-8DDF-EF1953534A1B}" type="presParOf" srcId="{A5917393-8DB6-482C-A183-565B252DCF8F}" destId="{0C368D70-7CEB-4272-AA5F-3C647690553B}"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5B0AEE-4DE3-4289-AE49-C057E54147D5}">
      <dsp:nvSpPr>
        <dsp:cNvPr id="0" name=""/>
        <dsp:cNvSpPr/>
      </dsp:nvSpPr>
      <dsp:spPr>
        <a:xfrm>
          <a:off x="0" y="3116397"/>
          <a:ext cx="9360212" cy="1022871"/>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GB" sz="2500" kern="1200"/>
            <a:t>Section 34</a:t>
          </a:r>
          <a:endParaRPr lang="en-US" sz="2500" kern="1200"/>
        </a:p>
      </dsp:txBody>
      <dsp:txXfrm>
        <a:off x="0" y="3116397"/>
        <a:ext cx="9360212" cy="1022871"/>
      </dsp:txXfrm>
    </dsp:sp>
    <dsp:sp modelId="{D48724AA-D24D-480C-B890-631CF41EF42F}">
      <dsp:nvSpPr>
        <dsp:cNvPr id="0" name=""/>
        <dsp:cNvSpPr/>
      </dsp:nvSpPr>
      <dsp:spPr>
        <a:xfrm rot="10800000">
          <a:off x="0" y="1558564"/>
          <a:ext cx="9360212" cy="1573175"/>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GB" sz="2500" kern="1200"/>
            <a:t>Section 33</a:t>
          </a:r>
          <a:endParaRPr lang="en-US" sz="2500" kern="1200"/>
        </a:p>
      </dsp:txBody>
      <dsp:txXfrm rot="10800000">
        <a:off x="0" y="1558564"/>
        <a:ext cx="9360212" cy="1022202"/>
      </dsp:txXfrm>
    </dsp:sp>
    <dsp:sp modelId="{1A2A30A9-4025-4B5A-8A08-701C6ACEC5D7}">
      <dsp:nvSpPr>
        <dsp:cNvPr id="0" name=""/>
        <dsp:cNvSpPr/>
      </dsp:nvSpPr>
      <dsp:spPr>
        <a:xfrm rot="10800000">
          <a:off x="0" y="731"/>
          <a:ext cx="9360212" cy="1573175"/>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GB" sz="2500" kern="1200" dirty="0"/>
            <a:t>Establishes the duty of care for handling controlled </a:t>
          </a:r>
          <a:r>
            <a:rPr lang="en-GB" sz="2500" b="0" kern="1200" dirty="0"/>
            <a:t>waste</a:t>
          </a:r>
          <a:r>
            <a:rPr lang="en-GB" sz="2500" kern="1200" dirty="0"/>
            <a:t>, including waste refrigerants, oils, and contaminated materials.</a:t>
          </a:r>
          <a:endParaRPr lang="en-US" sz="2500" kern="1200" dirty="0"/>
        </a:p>
      </dsp:txBody>
      <dsp:txXfrm rot="10800000">
        <a:off x="0" y="731"/>
        <a:ext cx="9360212" cy="102220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0491F-F1D6-4800-8FC3-479A982E17F6}">
      <dsp:nvSpPr>
        <dsp:cNvPr id="0" name=""/>
        <dsp:cNvSpPr/>
      </dsp:nvSpPr>
      <dsp:spPr>
        <a:xfrm>
          <a:off x="441070" y="591"/>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b="0" kern="1200" dirty="0"/>
            <a:t>Always be hesitant to access a system through a </a:t>
          </a:r>
          <a:r>
            <a:rPr lang="en-GB" sz="2200" b="0" kern="1200" dirty="0">
              <a:latin typeface="Arial"/>
            </a:rPr>
            <a:t>Schrader</a:t>
          </a:r>
          <a:r>
            <a:rPr lang="en-GB" sz="2200" b="0" kern="1200" dirty="0"/>
            <a:t> port.</a:t>
          </a:r>
          <a:endParaRPr lang="en-US" sz="2200" b="0" kern="1200" dirty="0"/>
        </a:p>
      </dsp:txBody>
      <dsp:txXfrm>
        <a:off x="441070" y="591"/>
        <a:ext cx="3183706" cy="1910223"/>
      </dsp:txXfrm>
    </dsp:sp>
    <dsp:sp modelId="{9E3461E4-0011-4417-8C88-7FE4E0355259}">
      <dsp:nvSpPr>
        <dsp:cNvPr id="0" name=""/>
        <dsp:cNvSpPr/>
      </dsp:nvSpPr>
      <dsp:spPr>
        <a:xfrm>
          <a:off x="3943146" y="591"/>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Arial"/>
            </a:rPr>
            <a:t>Schrader</a:t>
          </a:r>
          <a:r>
            <a:rPr lang="en-GB" sz="2200" kern="1200" dirty="0"/>
            <a:t> valves if damaged can result in loss of refrigerant and personal injury. </a:t>
          </a:r>
          <a:endParaRPr lang="en-US" sz="2200" b="0" kern="1200" dirty="0"/>
        </a:p>
      </dsp:txBody>
      <dsp:txXfrm>
        <a:off x="3943146" y="591"/>
        <a:ext cx="3183706" cy="1910223"/>
      </dsp:txXfrm>
    </dsp:sp>
    <dsp:sp modelId="{8738BB4A-ECBC-4DBE-9AD8-73DF23F20749}">
      <dsp:nvSpPr>
        <dsp:cNvPr id="0" name=""/>
        <dsp:cNvSpPr/>
      </dsp:nvSpPr>
      <dsp:spPr>
        <a:xfrm>
          <a:off x="7445223" y="591"/>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Always be vigilant to hissing sounds, oil residue or patches, difficulty in removing the cap or attaching gauge. </a:t>
          </a:r>
          <a:endParaRPr lang="en-US" sz="2200" b="0" kern="1200" dirty="0"/>
        </a:p>
      </dsp:txBody>
      <dsp:txXfrm>
        <a:off x="7445223" y="591"/>
        <a:ext cx="3183706" cy="1910223"/>
      </dsp:txXfrm>
    </dsp:sp>
    <dsp:sp modelId="{4DBFE749-2902-4EAE-AAE7-0192E11D31DF}">
      <dsp:nvSpPr>
        <dsp:cNvPr id="0" name=""/>
        <dsp:cNvSpPr/>
      </dsp:nvSpPr>
      <dsp:spPr>
        <a:xfrm>
          <a:off x="441070" y="2229185"/>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The use of a core removal tool with a ball valve should be used to isolate the system. </a:t>
          </a:r>
          <a:endParaRPr lang="en-US" sz="2200" b="0" kern="1200" dirty="0"/>
        </a:p>
      </dsp:txBody>
      <dsp:txXfrm>
        <a:off x="441070" y="2229185"/>
        <a:ext cx="3183706" cy="1910223"/>
      </dsp:txXfrm>
    </dsp:sp>
    <dsp:sp modelId="{D320986F-3964-4DE1-8C7C-2892D8C18BE6}">
      <dsp:nvSpPr>
        <dsp:cNvPr id="0" name=""/>
        <dsp:cNvSpPr/>
      </dsp:nvSpPr>
      <dsp:spPr>
        <a:xfrm>
          <a:off x="3943146" y="2229185"/>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Remove the faulty valve core and install new core valve so system access and connection can be made.</a:t>
          </a:r>
          <a:endParaRPr lang="en-US" sz="2200" b="0" kern="1200" dirty="0"/>
        </a:p>
      </dsp:txBody>
      <dsp:txXfrm>
        <a:off x="3943146" y="2229185"/>
        <a:ext cx="3183706" cy="1910223"/>
      </dsp:txXfrm>
    </dsp:sp>
    <dsp:sp modelId="{0C368D70-7CEB-4272-AA5F-3C647690553B}">
      <dsp:nvSpPr>
        <dsp:cNvPr id="0" name=""/>
        <dsp:cNvSpPr/>
      </dsp:nvSpPr>
      <dsp:spPr>
        <a:xfrm>
          <a:off x="7445223" y="2229185"/>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b="0" kern="1200" dirty="0"/>
            <a:t>This process ensures minimal refrigerant loss, maintaining system performance, sustainability, and safety. </a:t>
          </a:r>
        </a:p>
      </dsp:txBody>
      <dsp:txXfrm>
        <a:off x="7445223" y="2229185"/>
        <a:ext cx="3183706" cy="19102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DC314-A25A-45C0-B61A-D144300B42A5}">
      <dsp:nvSpPr>
        <dsp:cNvPr id="0" name=""/>
        <dsp:cNvSpPr/>
      </dsp:nvSpPr>
      <dsp:spPr>
        <a:xfrm>
          <a:off x="0" y="505"/>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285946-CC24-4125-B9A0-222B6221F939}">
      <dsp:nvSpPr>
        <dsp:cNvPr id="0" name=""/>
        <dsp:cNvSpPr/>
      </dsp:nvSpPr>
      <dsp:spPr>
        <a:xfrm>
          <a:off x="357726" y="266583"/>
          <a:ext cx="650412" cy="65041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991CD4D-2F56-4CD6-A080-9677D99829F4}">
      <dsp:nvSpPr>
        <dsp:cNvPr id="0" name=""/>
        <dsp:cNvSpPr/>
      </dsp:nvSpPr>
      <dsp:spPr>
        <a:xfrm>
          <a:off x="1365866" y="50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022350">
            <a:lnSpc>
              <a:spcPct val="90000"/>
            </a:lnSpc>
            <a:spcBef>
              <a:spcPct val="0"/>
            </a:spcBef>
            <a:spcAft>
              <a:spcPct val="35000"/>
            </a:spcAft>
            <a:buNone/>
          </a:pPr>
          <a:r>
            <a:rPr lang="en-GB" sz="2300" kern="1200" dirty="0"/>
            <a:t>You </a:t>
          </a:r>
          <a:r>
            <a:rPr lang="en-GB" sz="2300" b="1" kern="1200" dirty="0"/>
            <a:t>MUST NOT </a:t>
          </a:r>
          <a:r>
            <a:rPr lang="en-GB" sz="2300" kern="1200" dirty="0"/>
            <a:t>use ODS in new equipment or to service existing equipment, unless they are recycled halons for critical uses.</a:t>
          </a:r>
          <a:endParaRPr lang="en-US" sz="2300" kern="1200" dirty="0"/>
        </a:p>
      </dsp:txBody>
      <dsp:txXfrm>
        <a:off x="1365866" y="505"/>
        <a:ext cx="9794133" cy="1182568"/>
      </dsp:txXfrm>
    </dsp:sp>
    <dsp:sp modelId="{1B2EA102-1C58-4A7E-AAB6-348B1BF5C0A5}">
      <dsp:nvSpPr>
        <dsp:cNvPr id="0" name=""/>
        <dsp:cNvSpPr/>
      </dsp:nvSpPr>
      <dsp:spPr>
        <a:xfrm>
          <a:off x="0" y="1478715"/>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034159-CCC1-4A88-AFAA-4264DC123B94}">
      <dsp:nvSpPr>
        <dsp:cNvPr id="0" name=""/>
        <dsp:cNvSpPr/>
      </dsp:nvSpPr>
      <dsp:spPr>
        <a:xfrm>
          <a:off x="357726" y="1744793"/>
          <a:ext cx="650412" cy="65041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7E5463C-A3EC-4D40-86A7-3D4ACE47E664}">
      <dsp:nvSpPr>
        <dsp:cNvPr id="0" name=""/>
        <dsp:cNvSpPr/>
      </dsp:nvSpPr>
      <dsp:spPr>
        <a:xfrm>
          <a:off x="1365866" y="147871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022350">
            <a:lnSpc>
              <a:spcPct val="90000"/>
            </a:lnSpc>
            <a:spcBef>
              <a:spcPct val="0"/>
            </a:spcBef>
            <a:spcAft>
              <a:spcPct val="35000"/>
            </a:spcAft>
            <a:buNone/>
          </a:pPr>
          <a:r>
            <a:rPr lang="en-GB" sz="2300" kern="1200" dirty="0"/>
            <a:t>You can still use equipment that contains ODS if it is </a:t>
          </a:r>
          <a:r>
            <a:rPr lang="en-GB" sz="2300" b="1" kern="1200" dirty="0"/>
            <a:t>not</a:t>
          </a:r>
          <a:r>
            <a:rPr lang="en-GB" sz="2300" kern="1200" dirty="0"/>
            <a:t> leaking.  </a:t>
          </a:r>
          <a:endParaRPr lang="en-US" sz="2300" kern="1200" dirty="0"/>
        </a:p>
      </dsp:txBody>
      <dsp:txXfrm>
        <a:off x="1365866" y="1478715"/>
        <a:ext cx="9794133" cy="1182568"/>
      </dsp:txXfrm>
    </dsp:sp>
    <dsp:sp modelId="{E8BBB792-06EA-48B4-83BA-E214A468991E}">
      <dsp:nvSpPr>
        <dsp:cNvPr id="0" name=""/>
        <dsp:cNvSpPr/>
      </dsp:nvSpPr>
      <dsp:spPr>
        <a:xfrm>
          <a:off x="0" y="2956926"/>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F69217-9222-4938-9509-12CCE54EAB33}">
      <dsp:nvSpPr>
        <dsp:cNvPr id="0" name=""/>
        <dsp:cNvSpPr/>
      </dsp:nvSpPr>
      <dsp:spPr>
        <a:xfrm>
          <a:off x="357726" y="3223004"/>
          <a:ext cx="650412" cy="65041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5AEB841-2F9F-42D6-ADF7-81DD88A5B2C4}">
      <dsp:nvSpPr>
        <dsp:cNvPr id="0" name=""/>
        <dsp:cNvSpPr/>
      </dsp:nvSpPr>
      <dsp:spPr>
        <a:xfrm>
          <a:off x="1365866" y="2956926"/>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022350">
            <a:lnSpc>
              <a:spcPct val="90000"/>
            </a:lnSpc>
            <a:spcBef>
              <a:spcPct val="0"/>
            </a:spcBef>
            <a:spcAft>
              <a:spcPct val="35000"/>
            </a:spcAft>
            <a:buNone/>
          </a:pPr>
          <a:r>
            <a:rPr lang="en-GB" sz="2300" kern="1200" dirty="0"/>
            <a:t>The regulation applies to anyone who</a:t>
          </a:r>
          <a:r>
            <a:rPr lang="en-GB" sz="2300" kern="1200" dirty="0">
              <a:latin typeface="Arial"/>
            </a:rPr>
            <a:t>:</a:t>
          </a:r>
          <a:r>
            <a:rPr lang="en-GB" sz="2300" kern="1200" dirty="0"/>
            <a:t> produces, imports, exports or sells or services using ODS or equipment containing ODS, like refrigeration equipment.</a:t>
          </a:r>
          <a:endParaRPr lang="en-US" sz="2300" kern="1200" dirty="0"/>
        </a:p>
      </dsp:txBody>
      <dsp:txXfrm>
        <a:off x="1365866" y="2956926"/>
        <a:ext cx="9794133" cy="11825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B23016-F7AC-41BE-94E0-BB673707B539}">
      <dsp:nvSpPr>
        <dsp:cNvPr id="0" name=""/>
        <dsp:cNvSpPr/>
      </dsp:nvSpPr>
      <dsp:spPr>
        <a:xfrm>
          <a:off x="0" y="168706"/>
          <a:ext cx="2925066" cy="175503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The latest revision came into force on March 11, 2024.​</a:t>
          </a:r>
          <a:endParaRPr lang="en-US" sz="1700" kern="1200"/>
        </a:p>
      </dsp:txBody>
      <dsp:txXfrm>
        <a:off x="0" y="168706"/>
        <a:ext cx="2925066" cy="1755039"/>
      </dsp:txXfrm>
    </dsp:sp>
    <dsp:sp modelId="{0DDADB56-686E-4298-9C39-40FFDDF0DA08}">
      <dsp:nvSpPr>
        <dsp:cNvPr id="0" name=""/>
        <dsp:cNvSpPr/>
      </dsp:nvSpPr>
      <dsp:spPr>
        <a:xfrm>
          <a:off x="3217572" y="168706"/>
          <a:ext cx="2925066" cy="175503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A much stricter phase-down plan than the Kigali amendment provided from 2025 onwards. </a:t>
          </a:r>
          <a:endParaRPr lang="en-US" sz="1700" kern="1200" dirty="0"/>
        </a:p>
      </dsp:txBody>
      <dsp:txXfrm>
        <a:off x="3217572" y="168706"/>
        <a:ext cx="2925066" cy="1755039"/>
      </dsp:txXfrm>
    </dsp:sp>
    <dsp:sp modelId="{EF57EE85-5217-415D-B691-9450CB1B8558}">
      <dsp:nvSpPr>
        <dsp:cNvPr id="0" name=""/>
        <dsp:cNvSpPr/>
      </dsp:nvSpPr>
      <dsp:spPr>
        <a:xfrm>
          <a:off x="6435145" y="168706"/>
          <a:ext cx="2925066" cy="175503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A total phase-out of virgin HFCs by 2050, with a planned review in 2030.</a:t>
          </a:r>
          <a:endParaRPr lang="en-US" sz="1700" kern="1200" dirty="0"/>
        </a:p>
      </dsp:txBody>
      <dsp:txXfrm>
        <a:off x="6435145" y="168706"/>
        <a:ext cx="2925066" cy="1755039"/>
      </dsp:txXfrm>
    </dsp:sp>
    <dsp:sp modelId="{543B9A6D-B259-4635-9392-4880E3E01EC2}">
      <dsp:nvSpPr>
        <dsp:cNvPr id="0" name=""/>
        <dsp:cNvSpPr/>
      </dsp:nvSpPr>
      <dsp:spPr>
        <a:xfrm>
          <a:off x="1608786" y="2216253"/>
          <a:ext cx="2925066" cy="175503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Stricter GWP limits for specific types of products.​</a:t>
          </a:r>
          <a:endParaRPr lang="en-US" sz="1700" kern="1200" dirty="0"/>
        </a:p>
      </dsp:txBody>
      <dsp:txXfrm>
        <a:off x="1608786" y="2216253"/>
        <a:ext cx="2925066" cy="1755039"/>
      </dsp:txXfrm>
    </dsp:sp>
    <dsp:sp modelId="{913E6CFE-C0A3-4FF1-825F-9F7D16CD52E5}">
      <dsp:nvSpPr>
        <dsp:cNvPr id="0" name=""/>
        <dsp:cNvSpPr/>
      </dsp:nvSpPr>
      <dsp:spPr>
        <a:xfrm>
          <a:off x="4826359" y="2216253"/>
          <a:ext cx="2925066" cy="175503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Products placed on the market before a GWP limit comes into force can continue to be sold, installed, operated and serviced throughout their entire lifetime​​.</a:t>
          </a:r>
          <a:endParaRPr lang="en-US" sz="1700" kern="1200" dirty="0"/>
        </a:p>
      </dsp:txBody>
      <dsp:txXfrm>
        <a:off x="4826359" y="2216253"/>
        <a:ext cx="2925066" cy="17550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8AB838-CBBD-415C-B587-D689B0D069F0}">
      <dsp:nvSpPr>
        <dsp:cNvPr id="0" name=""/>
        <dsp:cNvSpPr/>
      </dsp:nvSpPr>
      <dsp:spPr>
        <a:xfrm>
          <a:off x="0" y="3116397"/>
          <a:ext cx="9360212" cy="1022871"/>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GB" sz="2500" kern="1200" dirty="0"/>
            <a:t>System design and installation will also impact on refrigerant loss.</a:t>
          </a:r>
          <a:endParaRPr lang="en-US" sz="2500" kern="1200" dirty="0"/>
        </a:p>
      </dsp:txBody>
      <dsp:txXfrm>
        <a:off x="0" y="3116397"/>
        <a:ext cx="9360212" cy="1022871"/>
      </dsp:txXfrm>
    </dsp:sp>
    <dsp:sp modelId="{2F0A4972-0DB3-4B32-AEA9-70257AE47406}">
      <dsp:nvSpPr>
        <dsp:cNvPr id="0" name=""/>
        <dsp:cNvSpPr/>
      </dsp:nvSpPr>
      <dsp:spPr>
        <a:xfrm rot="10800000">
          <a:off x="0" y="1558564"/>
          <a:ext cx="9360212" cy="1573175"/>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GB" sz="2500" kern="1200"/>
            <a:t>Correct service, maintenance,  leak checks and repair practice will significantly reduce refrigerant loss. </a:t>
          </a:r>
          <a:endParaRPr lang="en-US" sz="2500" kern="1200"/>
        </a:p>
      </dsp:txBody>
      <dsp:txXfrm rot="10800000">
        <a:off x="0" y="1558564"/>
        <a:ext cx="9360212" cy="1022202"/>
      </dsp:txXfrm>
    </dsp:sp>
    <dsp:sp modelId="{8AFA71BC-7887-4BF8-A60E-218C33C03C86}">
      <dsp:nvSpPr>
        <dsp:cNvPr id="0" name=""/>
        <dsp:cNvSpPr/>
      </dsp:nvSpPr>
      <dsp:spPr>
        <a:xfrm rot="10800000">
          <a:off x="0" y="731"/>
          <a:ext cx="9360212" cy="1573175"/>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GB" sz="2500" kern="1200" dirty="0"/>
            <a:t>Refrigerant leaks are not acceptable. </a:t>
          </a:r>
          <a:endParaRPr lang="en-US" sz="2500" kern="1200" dirty="0"/>
        </a:p>
      </dsp:txBody>
      <dsp:txXfrm rot="10800000">
        <a:off x="0" y="731"/>
        <a:ext cx="9360212" cy="10222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1812D2-88C9-4FB0-B828-1B30281842D5}">
      <dsp:nvSpPr>
        <dsp:cNvPr id="0" name=""/>
        <dsp:cNvSpPr/>
      </dsp:nvSpPr>
      <dsp:spPr>
        <a:xfrm>
          <a:off x="710201" y="-34955"/>
          <a:ext cx="5293393" cy="5293393"/>
        </a:xfrm>
        <a:prstGeom prst="circularArrow">
          <a:avLst>
            <a:gd name="adj1" fmla="val 5544"/>
            <a:gd name="adj2" fmla="val 330680"/>
            <a:gd name="adj3" fmla="val 14520558"/>
            <a:gd name="adj4" fmla="val 16947498"/>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8F0E66-1FE8-4101-AECC-3E256B5384C8}">
      <dsp:nvSpPr>
        <dsp:cNvPr id="0" name=""/>
        <dsp:cNvSpPr/>
      </dsp:nvSpPr>
      <dsp:spPr>
        <a:xfrm>
          <a:off x="2535703" y="1853"/>
          <a:ext cx="1642388" cy="821194"/>
        </a:xfrm>
        <a:prstGeom prst="round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Leaking refrigerant</a:t>
          </a:r>
          <a:endParaRPr lang="en-US" sz="1200" kern="1200" dirty="0"/>
        </a:p>
      </dsp:txBody>
      <dsp:txXfrm>
        <a:off x="2575790" y="41940"/>
        <a:ext cx="1562214" cy="741020"/>
      </dsp:txXfrm>
    </dsp:sp>
    <dsp:sp modelId="{E7DDD7BB-DDDE-47C0-BE48-3FBC5E2D200D}">
      <dsp:nvSpPr>
        <dsp:cNvPr id="0" name=""/>
        <dsp:cNvSpPr/>
      </dsp:nvSpPr>
      <dsp:spPr>
        <a:xfrm>
          <a:off x="4300540" y="851753"/>
          <a:ext cx="1642388" cy="821194"/>
        </a:xfrm>
        <a:prstGeom prst="round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Increased costs in service, refrigerant, electricity, downtime</a:t>
          </a:r>
          <a:endParaRPr lang="en-US" sz="1200" kern="1200" dirty="0"/>
        </a:p>
      </dsp:txBody>
      <dsp:txXfrm>
        <a:off x="4340627" y="891840"/>
        <a:ext cx="1562214" cy="741020"/>
      </dsp:txXfrm>
    </dsp:sp>
    <dsp:sp modelId="{F1B9E747-2BE2-4432-900F-3D188E9EADFD}">
      <dsp:nvSpPr>
        <dsp:cNvPr id="0" name=""/>
        <dsp:cNvSpPr/>
      </dsp:nvSpPr>
      <dsp:spPr>
        <a:xfrm>
          <a:off x="4736418" y="2761462"/>
          <a:ext cx="1642388" cy="821194"/>
        </a:xfrm>
        <a:prstGeom prst="round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Reduces system efficiency</a:t>
          </a:r>
          <a:endParaRPr lang="en-US" sz="1200" kern="1200" dirty="0"/>
        </a:p>
      </dsp:txBody>
      <dsp:txXfrm>
        <a:off x="4776505" y="2801549"/>
        <a:ext cx="1562214" cy="741020"/>
      </dsp:txXfrm>
    </dsp:sp>
    <dsp:sp modelId="{9B9381A3-36E9-433D-A131-CE3837095BD1}">
      <dsp:nvSpPr>
        <dsp:cNvPr id="0" name=""/>
        <dsp:cNvSpPr/>
      </dsp:nvSpPr>
      <dsp:spPr>
        <a:xfrm>
          <a:off x="3515114" y="4292930"/>
          <a:ext cx="1642388" cy="821194"/>
        </a:xfrm>
        <a:prstGeom prst="round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Increases adverse climate change, the “direct” effect</a:t>
          </a:r>
          <a:endParaRPr lang="en-US" sz="1200" kern="1200" dirty="0"/>
        </a:p>
      </dsp:txBody>
      <dsp:txXfrm>
        <a:off x="3555201" y="4333017"/>
        <a:ext cx="1562214" cy="741020"/>
      </dsp:txXfrm>
    </dsp:sp>
    <dsp:sp modelId="{175206F5-20DA-4B03-8BD4-67A14E4A4BFB}">
      <dsp:nvSpPr>
        <dsp:cNvPr id="0" name=""/>
        <dsp:cNvSpPr/>
      </dsp:nvSpPr>
      <dsp:spPr>
        <a:xfrm>
          <a:off x="1556293" y="4292930"/>
          <a:ext cx="1642388" cy="821194"/>
        </a:xfrm>
        <a:prstGeom prst="round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Increases adverse climate change</a:t>
          </a:r>
          <a:r>
            <a:rPr lang="en-GB" sz="1200" kern="1200">
              <a:latin typeface="Arial"/>
            </a:rPr>
            <a:t>,</a:t>
          </a:r>
          <a:r>
            <a:rPr lang="en-GB" sz="1200" kern="1200"/>
            <a:t> the “indirect” effect</a:t>
          </a:r>
          <a:endParaRPr lang="en-US" sz="1200" kern="1200" dirty="0"/>
        </a:p>
      </dsp:txBody>
      <dsp:txXfrm>
        <a:off x="1596380" y="4333017"/>
        <a:ext cx="1562214" cy="741020"/>
      </dsp:txXfrm>
    </dsp:sp>
    <dsp:sp modelId="{AE5303AB-C8E4-40D9-9B3B-D7866720AE5D}">
      <dsp:nvSpPr>
        <dsp:cNvPr id="0" name=""/>
        <dsp:cNvSpPr/>
      </dsp:nvSpPr>
      <dsp:spPr>
        <a:xfrm>
          <a:off x="334988" y="2761462"/>
          <a:ext cx="1642388" cy="821194"/>
        </a:xfrm>
        <a:prstGeom prst="round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Increases power consumption</a:t>
          </a:r>
          <a:endParaRPr lang="en-US" sz="1200" kern="1200" dirty="0"/>
        </a:p>
      </dsp:txBody>
      <dsp:txXfrm>
        <a:off x="375075" y="2801549"/>
        <a:ext cx="1562214" cy="741020"/>
      </dsp:txXfrm>
    </dsp:sp>
    <dsp:sp modelId="{CEEA4D06-27E4-4DF7-AB6A-6D73BE42609B}">
      <dsp:nvSpPr>
        <dsp:cNvPr id="0" name=""/>
        <dsp:cNvSpPr/>
      </dsp:nvSpPr>
      <dsp:spPr>
        <a:xfrm>
          <a:off x="770867" y="851753"/>
          <a:ext cx="1642388" cy="821194"/>
        </a:xfrm>
        <a:prstGeom prst="round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en-GB" sz="1200" kern="1200"/>
            <a:t>Increases CO2 emissions</a:t>
          </a:r>
          <a:r>
            <a:rPr lang="en-GB" sz="1200" kern="1200">
              <a:latin typeface="Arial"/>
            </a:rPr>
            <a:t> </a:t>
          </a:r>
          <a:r>
            <a:rPr lang="en-GB" sz="1200" kern="1200"/>
            <a:t>(at the power station)</a:t>
          </a:r>
          <a:endParaRPr lang="en-US" sz="1200" kern="1200" dirty="0"/>
        </a:p>
      </dsp:txBody>
      <dsp:txXfrm>
        <a:off x="810954" y="891840"/>
        <a:ext cx="1562214" cy="7410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2F18DA-1C64-439C-A0A6-3CD14705236A}">
      <dsp:nvSpPr>
        <dsp:cNvPr id="0" name=""/>
        <dsp:cNvSpPr/>
      </dsp:nvSpPr>
      <dsp:spPr>
        <a:xfrm>
          <a:off x="394277" y="1073113"/>
          <a:ext cx="643886" cy="6438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915320E-515B-4385-AC66-6663812C7281}">
      <dsp:nvSpPr>
        <dsp:cNvPr id="0" name=""/>
        <dsp:cNvSpPr/>
      </dsp:nvSpPr>
      <dsp:spPr>
        <a:xfrm>
          <a:off x="791" y="2016099"/>
          <a:ext cx="1430859" cy="1050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GB" sz="1800" kern="1200" dirty="0"/>
            <a:t>Leak testing is an essential practice to minimise refrigerant leaks.</a:t>
          </a:r>
          <a:endParaRPr lang="en-US" sz="1800" kern="1200" dirty="0"/>
        </a:p>
      </dsp:txBody>
      <dsp:txXfrm>
        <a:off x="791" y="2016099"/>
        <a:ext cx="1430859" cy="1050787"/>
      </dsp:txXfrm>
    </dsp:sp>
    <dsp:sp modelId="{BA26CB79-18A5-433A-8A18-9B9EA0CFDF11}">
      <dsp:nvSpPr>
        <dsp:cNvPr id="0" name=""/>
        <dsp:cNvSpPr/>
      </dsp:nvSpPr>
      <dsp:spPr>
        <a:xfrm>
          <a:off x="2075537" y="1073113"/>
          <a:ext cx="643886" cy="6438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0F1D6B9-3DD0-4A48-9394-464F658F5F06}">
      <dsp:nvSpPr>
        <dsp:cNvPr id="0" name=""/>
        <dsp:cNvSpPr/>
      </dsp:nvSpPr>
      <dsp:spPr>
        <a:xfrm>
          <a:off x="1682050" y="2016099"/>
          <a:ext cx="1430859" cy="1050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GB" sz="1800" kern="1200" dirty="0"/>
            <a:t>The process is simple, select the correct method.</a:t>
          </a:r>
          <a:endParaRPr lang="en-US" sz="1800" kern="1200" dirty="0"/>
        </a:p>
      </dsp:txBody>
      <dsp:txXfrm>
        <a:off x="1682050" y="2016099"/>
        <a:ext cx="1430859" cy="1050787"/>
      </dsp:txXfrm>
    </dsp:sp>
    <dsp:sp modelId="{401536D8-53AB-42C5-BDF5-BC2C81420F92}">
      <dsp:nvSpPr>
        <dsp:cNvPr id="0" name=""/>
        <dsp:cNvSpPr/>
      </dsp:nvSpPr>
      <dsp:spPr>
        <a:xfrm>
          <a:off x="3756796" y="1073113"/>
          <a:ext cx="643886" cy="6438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C234E3F-029C-4D61-8A76-25FAFC8253A6}">
      <dsp:nvSpPr>
        <dsp:cNvPr id="0" name=""/>
        <dsp:cNvSpPr/>
      </dsp:nvSpPr>
      <dsp:spPr>
        <a:xfrm>
          <a:off x="3363310" y="2016099"/>
          <a:ext cx="1430859" cy="1050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t>Leak detection spray.</a:t>
          </a:r>
        </a:p>
      </dsp:txBody>
      <dsp:txXfrm>
        <a:off x="3363310" y="2016099"/>
        <a:ext cx="1430859" cy="1050787"/>
      </dsp:txXfrm>
    </dsp:sp>
    <dsp:sp modelId="{DD2B11EC-E08E-402F-A1C9-1B96303DF8E0}">
      <dsp:nvSpPr>
        <dsp:cNvPr id="0" name=""/>
        <dsp:cNvSpPr/>
      </dsp:nvSpPr>
      <dsp:spPr>
        <a:xfrm>
          <a:off x="5438056" y="1073113"/>
          <a:ext cx="643886" cy="6438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79EA4F2-84E8-4796-A8E4-73DA3060F391}">
      <dsp:nvSpPr>
        <dsp:cNvPr id="0" name=""/>
        <dsp:cNvSpPr/>
      </dsp:nvSpPr>
      <dsp:spPr>
        <a:xfrm>
          <a:off x="5044570" y="2016099"/>
          <a:ext cx="1430859" cy="1050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t>Electronic leak detector. </a:t>
          </a:r>
        </a:p>
      </dsp:txBody>
      <dsp:txXfrm>
        <a:off x="5044570" y="2016099"/>
        <a:ext cx="1430859" cy="1050787"/>
      </dsp:txXfrm>
    </dsp:sp>
    <dsp:sp modelId="{AFBC07F1-B4C3-4E6C-877B-4989542CE016}">
      <dsp:nvSpPr>
        <dsp:cNvPr id="0" name=""/>
        <dsp:cNvSpPr/>
      </dsp:nvSpPr>
      <dsp:spPr>
        <a:xfrm>
          <a:off x="7119316" y="1073113"/>
          <a:ext cx="643886" cy="6438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D8A6BD7-4AD5-43DF-B00C-F3146119D159}">
      <dsp:nvSpPr>
        <dsp:cNvPr id="0" name=""/>
        <dsp:cNvSpPr/>
      </dsp:nvSpPr>
      <dsp:spPr>
        <a:xfrm>
          <a:off x="6725830" y="2016099"/>
          <a:ext cx="1430859" cy="1050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t>Fluorescent dye additive.</a:t>
          </a:r>
        </a:p>
      </dsp:txBody>
      <dsp:txXfrm>
        <a:off x="6725830" y="2016099"/>
        <a:ext cx="1430859" cy="1050787"/>
      </dsp:txXfrm>
    </dsp:sp>
    <dsp:sp modelId="{BD883219-32F2-4A42-893D-833E172C0931}">
      <dsp:nvSpPr>
        <dsp:cNvPr id="0" name=""/>
        <dsp:cNvSpPr/>
      </dsp:nvSpPr>
      <dsp:spPr>
        <a:xfrm>
          <a:off x="8800576" y="1073113"/>
          <a:ext cx="643886" cy="6438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D4DE38F-288C-4934-A0FE-19AD8E5FB855}">
      <dsp:nvSpPr>
        <dsp:cNvPr id="0" name=""/>
        <dsp:cNvSpPr/>
      </dsp:nvSpPr>
      <dsp:spPr>
        <a:xfrm>
          <a:off x="8407089" y="2016099"/>
          <a:ext cx="1430859" cy="1050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t>Fixed leak detection.</a:t>
          </a:r>
        </a:p>
      </dsp:txBody>
      <dsp:txXfrm>
        <a:off x="8407089" y="2016099"/>
        <a:ext cx="1430859" cy="1050787"/>
      </dsp:txXfrm>
    </dsp:sp>
    <dsp:sp modelId="{E5EE200C-4965-4294-9093-73840F30C423}">
      <dsp:nvSpPr>
        <dsp:cNvPr id="0" name=""/>
        <dsp:cNvSpPr/>
      </dsp:nvSpPr>
      <dsp:spPr>
        <a:xfrm>
          <a:off x="10481835" y="1073113"/>
          <a:ext cx="643886" cy="6438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4FB4620-E7FA-4119-B281-E67AC9207CCE}">
      <dsp:nvSpPr>
        <dsp:cNvPr id="0" name=""/>
        <dsp:cNvSpPr/>
      </dsp:nvSpPr>
      <dsp:spPr>
        <a:xfrm>
          <a:off x="10088349" y="2016099"/>
          <a:ext cx="1430859" cy="1050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GB" sz="1800" kern="1200" dirty="0"/>
            <a:t>Ensure the equipment is regularly maintained and calibrated.</a:t>
          </a:r>
          <a:endParaRPr lang="en-US" sz="1800" kern="1200" dirty="0"/>
        </a:p>
      </dsp:txBody>
      <dsp:txXfrm>
        <a:off x="10088349" y="2016099"/>
        <a:ext cx="1430859" cy="105078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2027DF-9080-459E-9048-FADD02356D3B}">
      <dsp:nvSpPr>
        <dsp:cNvPr id="0" name=""/>
        <dsp:cNvSpPr/>
      </dsp:nvSpPr>
      <dsp:spPr>
        <a:xfrm>
          <a:off x="0" y="1718"/>
          <a:ext cx="11160000" cy="870855"/>
        </a:xfrm>
        <a:prstGeom prst="roundRect">
          <a:avLst>
            <a:gd name="adj" fmla="val 10000"/>
          </a:avLst>
        </a:prstGeom>
        <a:gradFill rotWithShape="0">
          <a:gsLst>
            <a:gs pos="0">
              <a:schemeClr val="accent2">
                <a:tint val="40000"/>
                <a:hueOff val="0"/>
                <a:satOff val="0"/>
                <a:lumOff val="0"/>
                <a:alphaOff val="0"/>
                <a:tint val="100000"/>
                <a:shade val="100000"/>
                <a:satMod val="130000"/>
              </a:schemeClr>
            </a:gs>
            <a:gs pos="100000">
              <a:schemeClr val="accent2">
                <a:tint val="40000"/>
                <a:hueOff val="0"/>
                <a:satOff val="0"/>
                <a:lumOff val="0"/>
                <a:alphaOff val="0"/>
                <a:tint val="50000"/>
                <a:shade val="100000"/>
                <a:satMod val="350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6D76079F-7FA9-459E-B7D0-6C890DBF52C3}">
      <dsp:nvSpPr>
        <dsp:cNvPr id="0" name=""/>
        <dsp:cNvSpPr/>
      </dsp:nvSpPr>
      <dsp:spPr>
        <a:xfrm>
          <a:off x="263433" y="197660"/>
          <a:ext cx="478970" cy="4789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E5747A0-0DFF-490D-BCF5-1565405514EA}">
      <dsp:nvSpPr>
        <dsp:cNvPr id="0" name=""/>
        <dsp:cNvSpPr/>
      </dsp:nvSpPr>
      <dsp:spPr>
        <a:xfrm>
          <a:off x="1005838" y="1718"/>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44550">
            <a:lnSpc>
              <a:spcPct val="100000"/>
            </a:lnSpc>
            <a:spcBef>
              <a:spcPct val="0"/>
            </a:spcBef>
            <a:spcAft>
              <a:spcPct val="35000"/>
            </a:spcAft>
            <a:buNone/>
          </a:pPr>
          <a:r>
            <a:rPr lang="en-GB" sz="1900" kern="1200" dirty="0"/>
            <a:t>Put leak reduction at the top of your list. Reducing the potential for leakage from the outset will have a significant long-term impact.</a:t>
          </a:r>
          <a:endParaRPr lang="en-US" sz="1900" kern="1200" dirty="0"/>
        </a:p>
      </dsp:txBody>
      <dsp:txXfrm>
        <a:off x="1005838" y="1718"/>
        <a:ext cx="10154161" cy="870855"/>
      </dsp:txXfrm>
    </dsp:sp>
    <dsp:sp modelId="{A96E7041-FFAA-4DD1-B7A0-B2F55D3C2D4B}">
      <dsp:nvSpPr>
        <dsp:cNvPr id="0" name=""/>
        <dsp:cNvSpPr/>
      </dsp:nvSpPr>
      <dsp:spPr>
        <a:xfrm>
          <a:off x="0" y="1090287"/>
          <a:ext cx="11160000" cy="870855"/>
        </a:xfrm>
        <a:prstGeom prst="roundRect">
          <a:avLst>
            <a:gd name="adj" fmla="val 10000"/>
          </a:avLst>
        </a:prstGeom>
        <a:solidFill>
          <a:srgbClr val="FECFCC"/>
        </a:soli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18D02C11-2C38-4C30-B000-7AD881C4EA33}">
      <dsp:nvSpPr>
        <dsp:cNvPr id="0" name=""/>
        <dsp:cNvSpPr/>
      </dsp:nvSpPr>
      <dsp:spPr>
        <a:xfrm>
          <a:off x="263433" y="1286230"/>
          <a:ext cx="478970" cy="4789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4FB63E1-6B59-4D9D-9A58-27F8EDB86A5E}">
      <dsp:nvSpPr>
        <dsp:cNvPr id="0" name=""/>
        <dsp:cNvSpPr/>
      </dsp:nvSpPr>
      <dsp:spPr>
        <a:xfrm>
          <a:off x="1005838" y="1090287"/>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44550">
            <a:lnSpc>
              <a:spcPct val="100000"/>
            </a:lnSpc>
            <a:spcBef>
              <a:spcPct val="0"/>
            </a:spcBef>
            <a:spcAft>
              <a:spcPct val="35000"/>
            </a:spcAft>
            <a:buNone/>
          </a:pPr>
          <a:r>
            <a:rPr lang="en-GB" sz="1900" kern="1200" dirty="0"/>
            <a:t>New systems should last 20+ years.</a:t>
          </a:r>
          <a:endParaRPr lang="en-US" sz="1900" kern="1200" dirty="0"/>
        </a:p>
      </dsp:txBody>
      <dsp:txXfrm>
        <a:off x="1005838" y="1090287"/>
        <a:ext cx="10154161" cy="870855"/>
      </dsp:txXfrm>
    </dsp:sp>
    <dsp:sp modelId="{E08D1FEB-53F5-4F39-84AA-19E1D5ABB0CB}">
      <dsp:nvSpPr>
        <dsp:cNvPr id="0" name=""/>
        <dsp:cNvSpPr/>
      </dsp:nvSpPr>
      <dsp:spPr>
        <a:xfrm>
          <a:off x="0" y="2178856"/>
          <a:ext cx="11160000" cy="870855"/>
        </a:xfrm>
        <a:prstGeom prst="roundRect">
          <a:avLst>
            <a:gd name="adj" fmla="val 10000"/>
          </a:avLst>
        </a:prstGeom>
        <a:gradFill rotWithShape="0">
          <a:gsLst>
            <a:gs pos="0">
              <a:schemeClr val="accent2">
                <a:tint val="40000"/>
                <a:hueOff val="0"/>
                <a:satOff val="0"/>
                <a:lumOff val="0"/>
                <a:alphaOff val="0"/>
                <a:tint val="100000"/>
                <a:shade val="100000"/>
                <a:satMod val="130000"/>
              </a:schemeClr>
            </a:gs>
            <a:gs pos="100000">
              <a:schemeClr val="accent2">
                <a:tint val="40000"/>
                <a:hueOff val="0"/>
                <a:satOff val="0"/>
                <a:lumOff val="0"/>
                <a:alphaOff val="0"/>
                <a:tint val="50000"/>
                <a:shade val="100000"/>
                <a:satMod val="350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F14C581B-38A7-4396-988E-7C1020F68BDD}">
      <dsp:nvSpPr>
        <dsp:cNvPr id="0" name=""/>
        <dsp:cNvSpPr/>
      </dsp:nvSpPr>
      <dsp:spPr>
        <a:xfrm>
          <a:off x="263433" y="2374799"/>
          <a:ext cx="478970" cy="478970"/>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7A61A06-B3DB-4136-9BD7-4B549040EC1D}">
      <dsp:nvSpPr>
        <dsp:cNvPr id="0" name=""/>
        <dsp:cNvSpPr/>
      </dsp:nvSpPr>
      <dsp:spPr>
        <a:xfrm>
          <a:off x="1005838" y="217885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44550">
            <a:lnSpc>
              <a:spcPct val="100000"/>
            </a:lnSpc>
            <a:spcBef>
              <a:spcPct val="0"/>
            </a:spcBef>
            <a:spcAft>
              <a:spcPct val="35000"/>
            </a:spcAft>
            <a:buNone/>
          </a:pPr>
          <a:r>
            <a:rPr lang="en-GB" sz="1900" kern="1200" dirty="0"/>
            <a:t>Design standards – new systems should be designed to comply with EN378:2016, the IOR Minimisation of Leakage Code of Practice, and the Pressure Equipment Directive (PED). </a:t>
          </a:r>
          <a:endParaRPr lang="en-US" sz="1900" kern="1200" dirty="0"/>
        </a:p>
      </dsp:txBody>
      <dsp:txXfrm>
        <a:off x="1005838" y="2178856"/>
        <a:ext cx="10154161" cy="870855"/>
      </dsp:txXfrm>
    </dsp:sp>
    <dsp:sp modelId="{44330917-B6DC-4BE7-A439-391829C2D2D4}">
      <dsp:nvSpPr>
        <dsp:cNvPr id="0" name=""/>
        <dsp:cNvSpPr/>
      </dsp:nvSpPr>
      <dsp:spPr>
        <a:xfrm>
          <a:off x="0" y="3269144"/>
          <a:ext cx="11160000" cy="870855"/>
        </a:xfrm>
        <a:prstGeom prst="roundRect">
          <a:avLst>
            <a:gd name="adj" fmla="val 10000"/>
          </a:avLst>
        </a:prstGeom>
        <a:gradFill rotWithShape="0">
          <a:gsLst>
            <a:gs pos="0">
              <a:schemeClr val="accent2">
                <a:tint val="40000"/>
                <a:hueOff val="0"/>
                <a:satOff val="0"/>
                <a:lumOff val="0"/>
                <a:alphaOff val="0"/>
                <a:tint val="100000"/>
                <a:shade val="100000"/>
                <a:satMod val="130000"/>
              </a:schemeClr>
            </a:gs>
            <a:gs pos="100000">
              <a:schemeClr val="accent2">
                <a:tint val="40000"/>
                <a:hueOff val="0"/>
                <a:satOff val="0"/>
                <a:lumOff val="0"/>
                <a:alphaOff val="0"/>
                <a:tint val="50000"/>
                <a:shade val="100000"/>
                <a:satMod val="350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16E88E27-CCC6-4F4B-B1DF-6965F2D79D7E}">
      <dsp:nvSpPr>
        <dsp:cNvPr id="0" name=""/>
        <dsp:cNvSpPr/>
      </dsp:nvSpPr>
      <dsp:spPr>
        <a:xfrm>
          <a:off x="263433" y="3463368"/>
          <a:ext cx="478970" cy="47897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7E5E61B-D538-4126-87A5-36C8DBFB788A}">
      <dsp:nvSpPr>
        <dsp:cNvPr id="0" name=""/>
        <dsp:cNvSpPr/>
      </dsp:nvSpPr>
      <dsp:spPr>
        <a:xfrm>
          <a:off x="1005838" y="326742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844550">
            <a:lnSpc>
              <a:spcPct val="100000"/>
            </a:lnSpc>
            <a:spcBef>
              <a:spcPct val="0"/>
            </a:spcBef>
            <a:spcAft>
              <a:spcPct val="35000"/>
            </a:spcAft>
            <a:buNone/>
          </a:pPr>
          <a:r>
            <a:rPr lang="en-GB" sz="1900" kern="1200" dirty="0"/>
            <a:t>Modifications to old systems should be brought up to current standards. </a:t>
          </a:r>
          <a:endParaRPr lang="en-US" sz="1900" kern="1200" dirty="0"/>
        </a:p>
      </dsp:txBody>
      <dsp:txXfrm>
        <a:off x="1005838" y="3267426"/>
        <a:ext cx="10154161" cy="87085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FCCDC5-E5C6-4BA2-AC00-D316B32EB1CA}">
      <dsp:nvSpPr>
        <dsp:cNvPr id="0" name=""/>
        <dsp:cNvSpPr/>
      </dsp:nvSpPr>
      <dsp:spPr>
        <a:xfrm>
          <a:off x="565531" y="2275"/>
          <a:ext cx="3181115" cy="190866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Capping valves.</a:t>
          </a:r>
          <a:endParaRPr lang="en-US" sz="2100" kern="1200" dirty="0"/>
        </a:p>
      </dsp:txBody>
      <dsp:txXfrm>
        <a:off x="565531" y="2275"/>
        <a:ext cx="3181115" cy="1908669"/>
      </dsp:txXfrm>
    </dsp:sp>
    <dsp:sp modelId="{27CF79DE-C8B3-4A34-9DCA-E36F1D46C22B}">
      <dsp:nvSpPr>
        <dsp:cNvPr id="0" name=""/>
        <dsp:cNvSpPr/>
      </dsp:nvSpPr>
      <dsp:spPr>
        <a:xfrm>
          <a:off x="4064758" y="2275"/>
          <a:ext cx="3181115" cy="190866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Access to pipework. If you can’t access it, you can’t test it for leaks.</a:t>
          </a:r>
        </a:p>
      </dsp:txBody>
      <dsp:txXfrm>
        <a:off x="4064758" y="2275"/>
        <a:ext cx="3181115" cy="1908669"/>
      </dsp:txXfrm>
    </dsp:sp>
    <dsp:sp modelId="{0271FA6A-E8AC-45C8-891B-4E2CECFB9CC8}">
      <dsp:nvSpPr>
        <dsp:cNvPr id="0" name=""/>
        <dsp:cNvSpPr/>
      </dsp:nvSpPr>
      <dsp:spPr>
        <a:xfrm>
          <a:off x="7563985" y="2275"/>
          <a:ext cx="3181115" cy="190866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Pipework joints. Use brazed or welded joints wherever possible, minimise the number of joints. Do not use flared joints unless necessary.</a:t>
          </a:r>
        </a:p>
      </dsp:txBody>
      <dsp:txXfrm>
        <a:off x="7563985" y="2275"/>
        <a:ext cx="3181115" cy="1908669"/>
      </dsp:txXfrm>
    </dsp:sp>
    <dsp:sp modelId="{80DA8CFA-6018-46C1-B899-48EC4FD65EC3}">
      <dsp:nvSpPr>
        <dsp:cNvPr id="0" name=""/>
        <dsp:cNvSpPr/>
      </dsp:nvSpPr>
      <dsp:spPr>
        <a:xfrm>
          <a:off x="565531" y="2229055"/>
          <a:ext cx="3181115" cy="190866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Eliminate or reduce vibration and stress. </a:t>
          </a:r>
        </a:p>
      </dsp:txBody>
      <dsp:txXfrm>
        <a:off x="565531" y="2229055"/>
        <a:ext cx="3181115" cy="1908669"/>
      </dsp:txXfrm>
    </dsp:sp>
    <dsp:sp modelId="{22F9BA03-6111-4DB7-B84B-E965F0E6154B}">
      <dsp:nvSpPr>
        <dsp:cNvPr id="0" name=""/>
        <dsp:cNvSpPr/>
      </dsp:nvSpPr>
      <dsp:spPr>
        <a:xfrm>
          <a:off x="4064758" y="2229055"/>
          <a:ext cx="3181115" cy="190866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System register and labelling. New equipment must, by law, be handed over to the customer suitably labelled and with a system register. </a:t>
          </a:r>
        </a:p>
      </dsp:txBody>
      <dsp:txXfrm>
        <a:off x="4064758" y="2229055"/>
        <a:ext cx="3181115" cy="1908669"/>
      </dsp:txXfrm>
    </dsp:sp>
    <dsp:sp modelId="{54DCFC7B-3E3A-4A60-B3B3-4145A6CA5B02}">
      <dsp:nvSpPr>
        <dsp:cNvPr id="0" name=""/>
        <dsp:cNvSpPr/>
      </dsp:nvSpPr>
      <dsp:spPr>
        <a:xfrm>
          <a:off x="7563985" y="2229055"/>
          <a:ext cx="3181115" cy="1908669"/>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Specify service and maintenance requirements.</a:t>
          </a:r>
        </a:p>
      </dsp:txBody>
      <dsp:txXfrm>
        <a:off x="7563985" y="2229055"/>
        <a:ext cx="3181115" cy="190866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0491F-F1D6-4800-8FC3-479A982E17F6}">
      <dsp:nvSpPr>
        <dsp:cNvPr id="0" name=""/>
        <dsp:cNvSpPr/>
      </dsp:nvSpPr>
      <dsp:spPr>
        <a:xfrm>
          <a:off x="441070" y="591"/>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dirty="0"/>
            <a:t>Electronic leak detector should be turned on and located close to the port being accessed.</a:t>
          </a:r>
          <a:endParaRPr lang="en-US" sz="2000" b="0" kern="1200" dirty="0"/>
        </a:p>
      </dsp:txBody>
      <dsp:txXfrm>
        <a:off x="441070" y="591"/>
        <a:ext cx="3183706" cy="1910223"/>
      </dsp:txXfrm>
    </dsp:sp>
    <dsp:sp modelId="{9E3461E4-0011-4417-8C88-7FE4E0355259}">
      <dsp:nvSpPr>
        <dsp:cNvPr id="0" name=""/>
        <dsp:cNvSpPr/>
      </dsp:nvSpPr>
      <dsp:spPr>
        <a:xfrm>
          <a:off x="3943146" y="591"/>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dirty="0"/>
            <a:t>Stem valve cover should be removed, following manufacturers guidelines ensure stem is fully back seated.</a:t>
          </a:r>
          <a:endParaRPr lang="en-US" sz="2000" b="0" kern="1200" dirty="0"/>
        </a:p>
      </dsp:txBody>
      <dsp:txXfrm>
        <a:off x="3943146" y="591"/>
        <a:ext cx="3183706" cy="1910223"/>
      </dsp:txXfrm>
    </dsp:sp>
    <dsp:sp modelId="{8738BB4A-ECBC-4DBE-9AD8-73DF23F20749}">
      <dsp:nvSpPr>
        <dsp:cNvPr id="0" name=""/>
        <dsp:cNvSpPr/>
      </dsp:nvSpPr>
      <dsp:spPr>
        <a:xfrm>
          <a:off x="7445223" y="591"/>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a:t>Remove access port cap.</a:t>
          </a:r>
          <a:endParaRPr lang="en-US" sz="2000" b="0" kern="1200"/>
        </a:p>
      </dsp:txBody>
      <dsp:txXfrm>
        <a:off x="7445223" y="591"/>
        <a:ext cx="3183706" cy="1910223"/>
      </dsp:txXfrm>
    </dsp:sp>
    <dsp:sp modelId="{4DBFE749-2902-4EAE-AAE7-0192E11D31DF}">
      <dsp:nvSpPr>
        <dsp:cNvPr id="0" name=""/>
        <dsp:cNvSpPr/>
      </dsp:nvSpPr>
      <dsp:spPr>
        <a:xfrm>
          <a:off x="441070" y="2229185"/>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a:t>Gauge lines should be inspected to ensure gaskets are in good order, replace if damaged or show signs of wear.</a:t>
          </a:r>
          <a:endParaRPr lang="en-US" sz="2000" b="0" kern="1200"/>
        </a:p>
      </dsp:txBody>
      <dsp:txXfrm>
        <a:off x="441070" y="2229185"/>
        <a:ext cx="3183706" cy="1910223"/>
      </dsp:txXfrm>
    </dsp:sp>
    <dsp:sp modelId="{D320986F-3964-4DE1-8C7C-2892D8C18BE6}">
      <dsp:nvSpPr>
        <dsp:cNvPr id="0" name=""/>
        <dsp:cNvSpPr/>
      </dsp:nvSpPr>
      <dsp:spPr>
        <a:xfrm>
          <a:off x="3943146" y="2229185"/>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dirty="0"/>
            <a:t>Attach gauge line ensuring a good tight seal but not overtightened. Gauge lines should be evacuated to </a:t>
          </a:r>
          <a:r>
            <a:rPr lang="en-GB" sz="2000" b="0" kern="1200" dirty="0">
              <a:latin typeface="Arial"/>
            </a:rPr>
            <a:t>negate</a:t>
          </a:r>
          <a:r>
            <a:rPr lang="en-GB" sz="2000" b="0" kern="1200" dirty="0"/>
            <a:t> the need to purge air from the line. </a:t>
          </a:r>
          <a:endParaRPr lang="en-US" sz="2000" b="0" kern="1200" dirty="0"/>
        </a:p>
      </dsp:txBody>
      <dsp:txXfrm>
        <a:off x="3943146" y="2229185"/>
        <a:ext cx="3183706" cy="1910223"/>
      </dsp:txXfrm>
    </dsp:sp>
    <dsp:sp modelId="{0C368D70-7CEB-4272-AA5F-3C647690553B}">
      <dsp:nvSpPr>
        <dsp:cNvPr id="0" name=""/>
        <dsp:cNvSpPr/>
      </dsp:nvSpPr>
      <dsp:spPr>
        <a:xfrm>
          <a:off x="7445223" y="2229185"/>
          <a:ext cx="3183706" cy="1910223"/>
        </a:xfrm>
        <a:prstGeom prst="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kern="1200" dirty="0"/>
            <a:t>Mid seat value stem in accordance with manufacturers instructions.</a:t>
          </a:r>
        </a:p>
      </dsp:txBody>
      <dsp:txXfrm>
        <a:off x="7445223" y="2229185"/>
        <a:ext cx="3183706" cy="191022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3/25/2026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txBody>
          <a:bodyPr/>
          <a:lstStyle/>
          <a:p>
            <a:endParaRPr lang="en-GB"/>
          </a:p>
        </p:txBody>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24</a:t>
            </a:fld>
            <a:endParaRPr lang="en-US"/>
          </a:p>
        </p:txBody>
      </p:sp>
    </p:spTree>
    <p:extLst>
      <p:ext uri="{BB962C8B-B14F-4D97-AF65-F5344CB8AC3E}">
        <p14:creationId xmlns:p14="http://schemas.microsoft.com/office/powerpoint/2010/main" val="700259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31</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pic>
        <p:nvPicPr>
          <p:cNvPr id="8" name="Picture 7"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32047" y="170588"/>
            <a:ext cx="591666" cy="437463"/>
          </a:xfrm>
          <a:prstGeom prst="rect">
            <a:avLst/>
          </a:prstGeom>
          <a:noFill/>
          <a:ln>
            <a:noFill/>
          </a:ln>
        </p:spPr>
      </p:pic>
      <p:sp>
        <p:nvSpPr>
          <p:cNvPr id="9"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773439" y="92636"/>
            <a:ext cx="5698273"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Refrigeration Engineering</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dirty="0">
              <a:latin typeface="+mn-lt"/>
              <a:ea typeface="Arial" pitchFamily="-105" charset="0"/>
              <a:cs typeface="Arial" pitchFamily="-105" charset="0"/>
            </a:endParaRPr>
          </a:p>
        </p:txBody>
      </p:sp>
      <p:pic>
        <p:nvPicPr>
          <p:cNvPr id="10" name="Picture 9"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408368" y="157157"/>
            <a:ext cx="2563495" cy="498243"/>
          </a:xfrm>
          <a:prstGeom prst="rect">
            <a:avLst/>
          </a:prstGeom>
          <a:noFill/>
          <a:ln>
            <a:noFill/>
          </a:ln>
        </p:spPr>
      </p:pic>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black background with a black square&#10;&#10;AI-generated content may be incorrect.">
            <a:extLst>
              <a:ext uri="{FF2B5EF4-FFF2-40B4-BE49-F238E27FC236}">
                <a16:creationId xmlns:a16="http://schemas.microsoft.com/office/drawing/2014/main" id="{3CDE06F5-8593-2803-418C-A1D910EE094D}"/>
              </a:ext>
            </a:extLst>
          </p:cNvPr>
          <p:cNvPicPr>
            <a:picLocks noChangeAspect="1"/>
          </p:cNvPicPr>
          <p:nvPr userDrawn="1"/>
        </p:nvPicPr>
        <p:blipFill>
          <a:blip r:embed="rId9"/>
          <a:stretch>
            <a:fillRect/>
          </a:stretch>
        </p:blipFill>
        <p:spPr>
          <a:xfrm>
            <a:off x="924302" y="170588"/>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pPr defTabSz="608030" fontAlgn="auto">
              <a:defRPr/>
            </a:pPr>
            <a:r>
              <a:rPr lang="en-GB" sz="2800" b="1" dirty="0">
                <a:solidFill>
                  <a:srgbClr val="170130"/>
                </a:solidFill>
                <a:latin typeface="+mj-lt"/>
                <a:ea typeface="ＭＳ Ｐゴシック" panose="020B0600070205080204" pitchFamily="34" charset="-128"/>
                <a:cs typeface="Arial" panose="020B0604020202020204" pitchFamily="34" charset="0"/>
              </a:rPr>
              <a:t>Occupational Specialism: Refrigeration Engineering</a:t>
            </a:r>
          </a:p>
          <a:p>
            <a:r>
              <a:rPr lang="en-GB" sz="2800" dirty="0">
                <a:latin typeface="+mj-lt"/>
                <a:ea typeface="ＭＳ Ｐゴシック" panose="020B0600070205080204" pitchFamily="34" charset="-128"/>
                <a:cs typeface="Arial" panose="020B0604020202020204" pitchFamily="34" charset="0"/>
              </a:rPr>
              <a:t>K1.3 Key requirements of environmental legislation</a:t>
            </a:r>
            <a:endParaRPr lang="en-GB" sz="2800" dirty="0">
              <a:solidFill>
                <a:srgbClr val="3432E1"/>
              </a:solidFill>
              <a:latin typeface="+mj-lt"/>
              <a:ea typeface="ＭＳ Ｐゴシック" panose="020B0600070205080204" pitchFamily="34" charset="-128"/>
              <a:cs typeface="Arial" panose="020B0604020202020204" pitchFamily="34" charset="0"/>
            </a:endParaRPr>
          </a:p>
          <a:p>
            <a:r>
              <a:rPr lang="en-US" sz="2800" b="1" dirty="0">
                <a:solidFill>
                  <a:srgbClr val="FC4421"/>
                </a:solidFill>
                <a:latin typeface="+mj-lt"/>
                <a:ea typeface="ＭＳ Ｐゴシック" panose="020B0600070205080204" pitchFamily="34" charset="-128"/>
                <a:cs typeface="Arial" panose="020B0604020202020204" pitchFamily="34" charset="0"/>
              </a:rPr>
              <a:t>PowerPoint 1.3</a:t>
            </a:r>
            <a:endParaRPr lang="en-US" sz="2800" dirty="0">
              <a:latin typeface="+mj-lt"/>
            </a:endParaRPr>
          </a:p>
        </p:txBody>
      </p:sp>
    </p:spTree>
    <p:extLst>
      <p:ext uri="{BB962C8B-B14F-4D97-AF65-F5344CB8AC3E}">
        <p14:creationId xmlns:p14="http://schemas.microsoft.com/office/powerpoint/2010/main" val="2808480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AC10B-019D-8290-1CD1-9DD52F00ADB1}"/>
            </a:ext>
          </a:extLst>
        </p:cNvPr>
        <p:cNvGrpSpPr/>
        <p:nvPr/>
      </p:nvGrpSpPr>
      <p:grpSpPr>
        <a:xfrm>
          <a:off x="0" y="0"/>
          <a:ext cx="0" cy="0"/>
          <a:chOff x="0" y="0"/>
          <a:chExt cx="0" cy="0"/>
        </a:xfrm>
      </p:grpSpPr>
      <p:sp>
        <p:nvSpPr>
          <p:cNvPr id="4" name="Title 4">
            <a:extLst>
              <a:ext uri="{FF2B5EF4-FFF2-40B4-BE49-F238E27FC236}">
                <a16:creationId xmlns:a16="http://schemas.microsoft.com/office/drawing/2014/main" id="{8B149AF5-2EB3-4F8A-0052-C212DDF5203F}"/>
              </a:ext>
            </a:extLst>
          </p:cNvPr>
          <p:cNvSpPr>
            <a:spLocks noGrp="1"/>
          </p:cNvSpPr>
          <p:nvPr>
            <p:ph type="title"/>
          </p:nvPr>
        </p:nvSpPr>
        <p:spPr>
          <a:xfrm>
            <a:off x="252000" y="972000"/>
            <a:ext cx="11628452" cy="646331"/>
          </a:xfrm>
        </p:spPr>
        <p:txBody>
          <a:bodyPr/>
          <a:lstStyle/>
          <a:p>
            <a:r>
              <a:rPr lang="en-GB" dirty="0"/>
              <a:t>Environmental Protection Act 2008 - summary</a:t>
            </a:r>
          </a:p>
        </p:txBody>
      </p:sp>
      <p:sp>
        <p:nvSpPr>
          <p:cNvPr id="3" name="Content Placeholder 2">
            <a:extLst>
              <a:ext uri="{FF2B5EF4-FFF2-40B4-BE49-F238E27FC236}">
                <a16:creationId xmlns:a16="http://schemas.microsoft.com/office/drawing/2014/main" id="{0E47BF00-A30B-D359-A5CC-7E4FFCC26F84}"/>
              </a:ext>
            </a:extLst>
          </p:cNvPr>
          <p:cNvSpPr>
            <a:spLocks noGrp="1"/>
          </p:cNvSpPr>
          <p:nvPr>
            <p:ph sz="quarter" idx="10"/>
          </p:nvPr>
        </p:nvSpPr>
        <p:spPr>
          <a:xfrm>
            <a:off x="360000" y="1800000"/>
            <a:ext cx="10612800" cy="4140000"/>
          </a:xfrm>
        </p:spPr>
        <p:txBody>
          <a:bodyPr/>
          <a:lstStyle/>
          <a:p>
            <a:r>
              <a:rPr lang="en-GB" dirty="0"/>
              <a:t>The Act ensures:</a:t>
            </a:r>
          </a:p>
          <a:p>
            <a:pPr marL="342900" indent="-342900">
              <a:buFont typeface="Arial" panose="020B0604020202020204" pitchFamily="34" charset="0"/>
              <a:buChar char="•"/>
            </a:pPr>
            <a:r>
              <a:rPr lang="en-GB" dirty="0"/>
              <a:t>That to release refrigerants to the atmosphere is an offence.</a:t>
            </a:r>
          </a:p>
          <a:p>
            <a:pPr marL="342900" indent="-342900">
              <a:buFont typeface="Arial" panose="020B0604020202020204" pitchFamily="34" charset="0"/>
              <a:buChar char="•"/>
            </a:pPr>
            <a:r>
              <a:rPr lang="en-GB" dirty="0"/>
              <a:t>Refrigeration waste requires safe storage, transport, and disposal.</a:t>
            </a:r>
            <a:endParaRPr lang="en-US" dirty="0"/>
          </a:p>
          <a:p>
            <a:pPr marL="342900" indent="-342900">
              <a:buFont typeface="Arial" panose="020B0604020202020204" pitchFamily="34" charset="0"/>
              <a:buChar char="•"/>
            </a:pPr>
            <a:r>
              <a:rPr lang="en-GB" dirty="0"/>
              <a:t>Enforcement actions are supported for pollution incidents (e.g., refrigerant leaks, ammonia spills).</a:t>
            </a:r>
            <a:endParaRPr lang="en-US" dirty="0"/>
          </a:p>
          <a:p>
            <a:r>
              <a:rPr lang="en-GB" b="1" dirty="0"/>
              <a:t>In practice:</a:t>
            </a:r>
            <a:r>
              <a:rPr lang="en-GB" dirty="0"/>
              <a:t> Refrigerants and associated waste must be treated as </a:t>
            </a:r>
            <a:r>
              <a:rPr lang="en-GB" b="1" dirty="0"/>
              <a:t>hazardous pollutants</a:t>
            </a:r>
            <a:r>
              <a:rPr lang="en-GB" dirty="0"/>
              <a:t>, and engineers must prevent environmental damage.</a:t>
            </a:r>
          </a:p>
          <a:p>
            <a:endParaRPr lang="en-GB" dirty="0"/>
          </a:p>
          <a:p>
            <a:endParaRPr lang="en-GB" dirty="0"/>
          </a:p>
          <a:p>
            <a:endParaRPr lang="en-GB" dirty="0"/>
          </a:p>
        </p:txBody>
      </p:sp>
    </p:spTree>
    <p:extLst>
      <p:ext uri="{BB962C8B-B14F-4D97-AF65-F5344CB8AC3E}">
        <p14:creationId xmlns:p14="http://schemas.microsoft.com/office/powerpoint/2010/main" val="4019141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B2120-2CC6-DB14-4C8C-F3FB8877FA0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3523EB5-59F5-DAB9-7D29-0929D5386437}"/>
              </a:ext>
            </a:extLst>
          </p:cNvPr>
          <p:cNvSpPr>
            <a:spLocks noGrp="1"/>
          </p:cNvSpPr>
          <p:nvPr>
            <p:ph type="title"/>
          </p:nvPr>
        </p:nvSpPr>
        <p:spPr>
          <a:xfrm>
            <a:off x="252000" y="972000"/>
            <a:ext cx="11628452" cy="646331"/>
          </a:xfrm>
        </p:spPr>
        <p:txBody>
          <a:bodyPr/>
          <a:lstStyle/>
          <a:p>
            <a:r>
              <a:rPr lang="en-GB" dirty="0"/>
              <a:t>Climate Change Act 2008</a:t>
            </a:r>
          </a:p>
        </p:txBody>
      </p:sp>
      <p:sp>
        <p:nvSpPr>
          <p:cNvPr id="6" name="Content Placeholder 5">
            <a:extLst>
              <a:ext uri="{FF2B5EF4-FFF2-40B4-BE49-F238E27FC236}">
                <a16:creationId xmlns:a16="http://schemas.microsoft.com/office/drawing/2014/main" id="{AC674C4B-80C4-7461-220F-A2262201B881}"/>
              </a:ext>
            </a:extLst>
          </p:cNvPr>
          <p:cNvSpPr>
            <a:spLocks noGrp="1"/>
          </p:cNvSpPr>
          <p:nvPr>
            <p:ph sz="quarter" idx="10"/>
          </p:nvPr>
        </p:nvSpPr>
        <p:spPr>
          <a:xfrm>
            <a:off x="360000" y="1800000"/>
            <a:ext cx="10781242" cy="4140000"/>
          </a:xfrm>
        </p:spPr>
        <p:txBody>
          <a:bodyPr/>
          <a:lstStyle/>
          <a:p>
            <a:r>
              <a:rPr lang="en-GB" b="1" dirty="0"/>
              <a:t>Scope</a:t>
            </a:r>
            <a:r>
              <a:rPr lang="en-GB" dirty="0"/>
              <a:t>: </a:t>
            </a:r>
            <a:r>
              <a:rPr lang="en-US" dirty="0"/>
              <a:t>Outlines the UK's commitment to reducing greenhouse gas emissions.</a:t>
            </a:r>
            <a:endParaRPr lang="en-GB" b="1" dirty="0"/>
          </a:p>
          <a:p>
            <a:r>
              <a:rPr lang="en-GB" b="1" dirty="0"/>
              <a:t>Key provisions</a:t>
            </a:r>
            <a:r>
              <a:rPr lang="en-GB" dirty="0"/>
              <a:t>: </a:t>
            </a:r>
            <a:r>
              <a:rPr lang="en-US" dirty="0"/>
              <a:t>​</a:t>
            </a:r>
          </a:p>
          <a:p>
            <a:pPr marL="342900" indent="-342900">
              <a:buFont typeface="Arial" panose="020B0604020202020204" pitchFamily="34" charset="0"/>
              <a:buChar char="•"/>
            </a:pPr>
            <a:r>
              <a:rPr lang="en-US" dirty="0"/>
              <a:t>The mandate and setting of carbon budgets.</a:t>
            </a:r>
          </a:p>
          <a:p>
            <a:pPr marL="342900" indent="-342900">
              <a:buFont typeface="Arial" panose="020B0604020202020204" pitchFamily="34" charset="0"/>
              <a:buChar char="•"/>
            </a:pPr>
            <a:r>
              <a:rPr lang="en-US" dirty="0"/>
              <a:t>Annual ranges for the net UK carbon account.</a:t>
            </a:r>
          </a:p>
          <a:p>
            <a:pPr marL="342900" indent="-342900">
              <a:buFont typeface="Arial" panose="020B0604020202020204" pitchFamily="34" charset="0"/>
              <a:buChar char="•"/>
            </a:pPr>
            <a:r>
              <a:rPr lang="en-US" dirty="0"/>
              <a:t>Emission reporting </a:t>
            </a:r>
            <a:r>
              <a:rPr lang="en-GB" dirty="0"/>
              <a:t>all major greenhouse gases, including carbon dioxide, methane, and fluorinated gases.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223596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D7F5D-79ED-DAAB-8151-2CC28A3F3D42}"/>
            </a:ext>
          </a:extLst>
        </p:cNvPr>
        <p:cNvGrpSpPr/>
        <p:nvPr/>
      </p:nvGrpSpPr>
      <p:grpSpPr>
        <a:xfrm>
          <a:off x="0" y="0"/>
          <a:ext cx="0" cy="0"/>
          <a:chOff x="0" y="0"/>
          <a:chExt cx="0" cy="0"/>
        </a:xfrm>
      </p:grpSpPr>
      <p:sp>
        <p:nvSpPr>
          <p:cNvPr id="4" name="Title 4">
            <a:extLst>
              <a:ext uri="{FF2B5EF4-FFF2-40B4-BE49-F238E27FC236}">
                <a16:creationId xmlns:a16="http://schemas.microsoft.com/office/drawing/2014/main" id="{85C87F33-C7DE-0C82-A379-2719BFEDDE9C}"/>
              </a:ext>
            </a:extLst>
          </p:cNvPr>
          <p:cNvSpPr>
            <a:spLocks noGrp="1"/>
          </p:cNvSpPr>
          <p:nvPr>
            <p:ph type="title"/>
          </p:nvPr>
        </p:nvSpPr>
        <p:spPr>
          <a:xfrm>
            <a:off x="252000" y="972000"/>
            <a:ext cx="11628452" cy="646331"/>
          </a:xfrm>
        </p:spPr>
        <p:txBody>
          <a:bodyPr/>
          <a:lstStyle/>
          <a:p>
            <a:r>
              <a:rPr lang="en-GB" dirty="0"/>
              <a:t>Climate Change Act 2008</a:t>
            </a:r>
          </a:p>
        </p:txBody>
      </p:sp>
      <p:sp>
        <p:nvSpPr>
          <p:cNvPr id="11" name="Content Placeholder 10">
            <a:extLst>
              <a:ext uri="{FF2B5EF4-FFF2-40B4-BE49-F238E27FC236}">
                <a16:creationId xmlns:a16="http://schemas.microsoft.com/office/drawing/2014/main" id="{57B3852A-BB86-3FC1-DC6E-EADA2BDB6AE8}"/>
              </a:ext>
            </a:extLst>
          </p:cNvPr>
          <p:cNvSpPr>
            <a:spLocks noGrp="1"/>
          </p:cNvSpPr>
          <p:nvPr>
            <p:ph sz="quarter" idx="10"/>
          </p:nvPr>
        </p:nvSpPr>
        <p:spPr>
          <a:xfrm>
            <a:off x="360000" y="1800000"/>
            <a:ext cx="10444358" cy="4140000"/>
          </a:xfrm>
        </p:spPr>
        <p:txBody>
          <a:bodyPr/>
          <a:lstStyle/>
          <a:p>
            <a:r>
              <a:rPr lang="en-GB" dirty="0"/>
              <a:t>It defines essential terms such as:</a:t>
            </a:r>
          </a:p>
          <a:p>
            <a:r>
              <a:rPr lang="en-GB" b="1" dirty="0"/>
              <a:t>Carbon budget: </a:t>
            </a:r>
            <a:r>
              <a:rPr lang="en-GB" dirty="0"/>
              <a:t>Set limits on the total amount of greenhouse gases that can be emitted over a specific period. Influences energy‑efficiency requirements for refrigeration equipment, since energy usage contributes to carbon emissions.</a:t>
            </a:r>
          </a:p>
          <a:p>
            <a:r>
              <a:rPr lang="en-GB" b="1" dirty="0"/>
              <a:t>Net UK emissions: </a:t>
            </a:r>
            <a:r>
              <a:rPr lang="en-GB" dirty="0"/>
              <a:t>Encourages the phase‑down of high‑GWP refrigerants (e.g., older HFCs), pushing industry toward </a:t>
            </a:r>
            <a:r>
              <a:rPr lang="en-GB" b="1" dirty="0"/>
              <a:t>low‑carbon refrigerants</a:t>
            </a:r>
            <a:r>
              <a:rPr lang="en-GB" dirty="0"/>
              <a:t> such as ammonia, CO₂, hydrocarbons, and low‑GWP HFOs.</a:t>
            </a:r>
            <a:endParaRPr lang="en-US" dirty="0"/>
          </a:p>
          <a:p>
            <a:endParaRPr lang="en-US" dirty="0"/>
          </a:p>
          <a:p>
            <a:r>
              <a:rPr lang="en-GB" dirty="0"/>
              <a:t> </a:t>
            </a:r>
            <a:endParaRPr lang="en-US" dirty="0"/>
          </a:p>
          <a:p>
            <a:endParaRPr lang="en-GB" dirty="0"/>
          </a:p>
        </p:txBody>
      </p:sp>
    </p:spTree>
    <p:extLst>
      <p:ext uri="{BB962C8B-B14F-4D97-AF65-F5344CB8AC3E}">
        <p14:creationId xmlns:p14="http://schemas.microsoft.com/office/powerpoint/2010/main" val="565395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E9546-613A-E23A-2770-F34456A5C8DD}"/>
            </a:ext>
          </a:extLst>
        </p:cNvPr>
        <p:cNvGrpSpPr/>
        <p:nvPr/>
      </p:nvGrpSpPr>
      <p:grpSpPr>
        <a:xfrm>
          <a:off x="0" y="0"/>
          <a:ext cx="0" cy="0"/>
          <a:chOff x="0" y="0"/>
          <a:chExt cx="0" cy="0"/>
        </a:xfrm>
      </p:grpSpPr>
      <p:sp>
        <p:nvSpPr>
          <p:cNvPr id="4" name="Title 4">
            <a:extLst>
              <a:ext uri="{FF2B5EF4-FFF2-40B4-BE49-F238E27FC236}">
                <a16:creationId xmlns:a16="http://schemas.microsoft.com/office/drawing/2014/main" id="{23C6787A-CE36-CC5E-367D-AF3A1AF4C349}"/>
              </a:ext>
            </a:extLst>
          </p:cNvPr>
          <p:cNvSpPr>
            <a:spLocks noGrp="1"/>
          </p:cNvSpPr>
          <p:nvPr>
            <p:ph type="title"/>
          </p:nvPr>
        </p:nvSpPr>
        <p:spPr>
          <a:xfrm>
            <a:off x="252000" y="972000"/>
            <a:ext cx="11628452" cy="646331"/>
          </a:xfrm>
        </p:spPr>
        <p:txBody>
          <a:bodyPr/>
          <a:lstStyle/>
          <a:p>
            <a:r>
              <a:rPr lang="en-GB" dirty="0"/>
              <a:t>Climate Change Act 2008</a:t>
            </a:r>
          </a:p>
        </p:txBody>
      </p:sp>
      <p:sp>
        <p:nvSpPr>
          <p:cNvPr id="7" name="Content Placeholder 6">
            <a:extLst>
              <a:ext uri="{FF2B5EF4-FFF2-40B4-BE49-F238E27FC236}">
                <a16:creationId xmlns:a16="http://schemas.microsoft.com/office/drawing/2014/main" id="{F3BD3894-9124-96A6-235E-4D465833A599}"/>
              </a:ext>
            </a:extLst>
          </p:cNvPr>
          <p:cNvSpPr>
            <a:spLocks noGrp="1"/>
          </p:cNvSpPr>
          <p:nvPr>
            <p:ph sz="quarter" idx="10"/>
          </p:nvPr>
        </p:nvSpPr>
        <p:spPr>
          <a:xfrm>
            <a:off x="359999" y="1800000"/>
            <a:ext cx="11370790" cy="4140000"/>
          </a:xfrm>
        </p:spPr>
        <p:txBody>
          <a:bodyPr/>
          <a:lstStyle/>
          <a:p>
            <a:pPr marL="342900" indent="-342900">
              <a:buFont typeface="Arial" panose="020B0604020202020204" pitchFamily="34" charset="0"/>
              <a:buChar char="•"/>
            </a:pPr>
            <a:r>
              <a:rPr lang="en-GB" dirty="0"/>
              <a:t>Targeted greenhouse gas emissions.</a:t>
            </a:r>
            <a:endParaRPr lang="en-US" dirty="0"/>
          </a:p>
          <a:p>
            <a:pPr marL="342900" indent="-342900">
              <a:buFont typeface="Arial" panose="020B0604020202020204" pitchFamily="34" charset="0"/>
              <a:buChar char="•"/>
            </a:pPr>
            <a:r>
              <a:rPr lang="en-GB" dirty="0"/>
              <a:t>Establishes a clear framework for measuring emissions and setting reduction pathways. The original requirements of the act were to reduce greenhouse gas emissions by at least 80% of the 1990 levels by 2050. </a:t>
            </a:r>
          </a:p>
          <a:p>
            <a:pPr marL="342900" indent="-342900">
              <a:buFont typeface="Arial" panose="020B0604020202020204" pitchFamily="34" charset="0"/>
              <a:buChar char="•"/>
            </a:pPr>
            <a:r>
              <a:rPr lang="en-GB" dirty="0"/>
              <a:t>In 2019, more ambitious targets were set, committing the UK to a legally binding ‘</a:t>
            </a:r>
            <a:r>
              <a:rPr lang="en-GB" b="1" dirty="0"/>
              <a:t>net-zero’ target by 2050.</a:t>
            </a:r>
            <a:endParaRPr lang="en-GB" dirty="0"/>
          </a:p>
          <a:p>
            <a:pPr marL="342900" indent="-342900">
              <a:buFont typeface="Arial" panose="020B0604020202020204" pitchFamily="34" charset="0"/>
              <a:buChar char="•"/>
            </a:pPr>
            <a:r>
              <a:rPr lang="en-GB" b="1" dirty="0"/>
              <a:t>In practice:</a:t>
            </a:r>
            <a:r>
              <a:rPr lang="en-GB" dirty="0"/>
              <a:t> Refrigeration systems must increasingly use low‑GWP refrigerants and be designed for high efficiency to support national carbon‑reduction targets.</a:t>
            </a:r>
            <a:endParaRPr lang="en-US" dirty="0"/>
          </a:p>
          <a:p>
            <a:endParaRPr lang="en-GB" dirty="0"/>
          </a:p>
          <a:p>
            <a:endParaRPr lang="en-GB" dirty="0"/>
          </a:p>
        </p:txBody>
      </p:sp>
    </p:spTree>
    <p:extLst>
      <p:ext uri="{BB962C8B-B14F-4D97-AF65-F5344CB8AC3E}">
        <p14:creationId xmlns:p14="http://schemas.microsoft.com/office/powerpoint/2010/main" val="1890148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21335-CC02-A65C-33DD-6E69B1DAB9D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74DB1BC-A0DF-B63A-9B81-D9114E801832}"/>
              </a:ext>
            </a:extLst>
          </p:cNvPr>
          <p:cNvSpPr>
            <a:spLocks noGrp="1"/>
          </p:cNvSpPr>
          <p:nvPr>
            <p:ph type="title"/>
          </p:nvPr>
        </p:nvSpPr>
        <p:spPr>
          <a:xfrm>
            <a:off x="252000" y="972000"/>
            <a:ext cx="11628452" cy="646331"/>
          </a:xfrm>
        </p:spPr>
        <p:txBody>
          <a:bodyPr/>
          <a:lstStyle/>
          <a:p>
            <a:r>
              <a:rPr lang="en-GB" dirty="0"/>
              <a:t>Ozone Depleting Substances (ODS) Regulation 2015</a:t>
            </a:r>
          </a:p>
        </p:txBody>
      </p:sp>
      <p:sp>
        <p:nvSpPr>
          <p:cNvPr id="6" name="Content Placeholder 5">
            <a:extLst>
              <a:ext uri="{FF2B5EF4-FFF2-40B4-BE49-F238E27FC236}">
                <a16:creationId xmlns:a16="http://schemas.microsoft.com/office/drawing/2014/main" id="{4FAD842A-CB34-D4D4-EBE5-4706B1B0D997}"/>
              </a:ext>
            </a:extLst>
          </p:cNvPr>
          <p:cNvSpPr>
            <a:spLocks noGrp="1"/>
          </p:cNvSpPr>
          <p:nvPr>
            <p:ph sz="quarter" idx="10"/>
          </p:nvPr>
        </p:nvSpPr>
        <p:spPr>
          <a:xfrm>
            <a:off x="359998" y="1800000"/>
            <a:ext cx="11105171" cy="4140000"/>
          </a:xfrm>
        </p:spPr>
        <p:txBody>
          <a:bodyPr/>
          <a:lstStyle/>
          <a:p>
            <a:pPr>
              <a:buClr>
                <a:srgbClr val="000000">
                  <a:lumMod val="100000"/>
                </a:srgbClr>
              </a:buClr>
              <a:buSzPct val="100000"/>
            </a:pPr>
            <a:r>
              <a:rPr lang="en-GB" b="1" dirty="0">
                <a:solidFill>
                  <a:srgbClr val="000000"/>
                </a:solidFill>
                <a:latin typeface="Arial" panose="020B0604020202020204" pitchFamily="34" charset="0"/>
              </a:rPr>
              <a:t>Scope: </a:t>
            </a:r>
            <a:r>
              <a:rPr lang="en-GB" dirty="0">
                <a:solidFill>
                  <a:srgbClr val="000000"/>
                </a:solidFill>
                <a:latin typeface="Arial" panose="020B0604020202020204" pitchFamily="34" charset="0"/>
              </a:rPr>
              <a:t>Implements the Montreal Protocol, to control the production, use and release of ozone depleting substances.</a:t>
            </a:r>
          </a:p>
          <a:p>
            <a:pPr>
              <a:buClr>
                <a:srgbClr val="000000">
                  <a:lumMod val="100000"/>
                </a:srgbClr>
              </a:buClr>
              <a:buSzPct val="100000"/>
            </a:pPr>
            <a:r>
              <a:rPr lang="en-GB" b="1" dirty="0">
                <a:solidFill>
                  <a:srgbClr val="000000"/>
                </a:solidFill>
                <a:latin typeface="Arial" panose="020B0604020202020204" pitchFamily="34" charset="0"/>
              </a:rPr>
              <a:t>Key requirements:</a:t>
            </a:r>
          </a:p>
          <a:p>
            <a:pPr>
              <a:buClr>
                <a:srgbClr val="000000">
                  <a:lumMod val="100000"/>
                </a:srgbClr>
              </a:buClr>
              <a:buSzPct val="100000"/>
            </a:pPr>
            <a:r>
              <a:rPr lang="en-GB" dirty="0">
                <a:solidFill>
                  <a:srgbClr val="000000"/>
                </a:solidFill>
                <a:latin typeface="Arial" panose="020B0604020202020204" pitchFamily="34" charset="0"/>
              </a:rPr>
              <a:t>You must not use ODS in new equipment or to service existing equipment, unless they are recycled halons for critical uses. You can still use equipment that contains ODS if it is not leaking.  </a:t>
            </a:r>
          </a:p>
          <a:p>
            <a:pPr>
              <a:buClr>
                <a:srgbClr val="000000">
                  <a:lumMod val="100000"/>
                </a:srgbClr>
              </a:buClr>
              <a:buSzPct val="100000"/>
            </a:pPr>
            <a:r>
              <a:rPr lang="en-GB" dirty="0">
                <a:solidFill>
                  <a:srgbClr val="000000"/>
                </a:solidFill>
                <a:latin typeface="Arial" panose="020B0604020202020204" pitchFamily="34" charset="0"/>
              </a:rPr>
              <a:t>For permitted uses of ODS, the guidance applies to anyone who produces, imports, exports, sells or services ODS or equipment containing ODS, like refrigeration equipment and fire extinguishers. </a:t>
            </a:r>
          </a:p>
          <a:p>
            <a:endParaRPr lang="en-GB" dirty="0"/>
          </a:p>
        </p:txBody>
      </p:sp>
    </p:spTree>
    <p:extLst>
      <p:ext uri="{BB962C8B-B14F-4D97-AF65-F5344CB8AC3E}">
        <p14:creationId xmlns:p14="http://schemas.microsoft.com/office/powerpoint/2010/main" val="1614288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A7A53-ADE9-86E3-572B-9B77C45FE1FD}"/>
            </a:ext>
          </a:extLst>
        </p:cNvPr>
        <p:cNvGrpSpPr/>
        <p:nvPr/>
      </p:nvGrpSpPr>
      <p:grpSpPr>
        <a:xfrm>
          <a:off x="0" y="0"/>
          <a:ext cx="0" cy="0"/>
          <a:chOff x="0" y="0"/>
          <a:chExt cx="0" cy="0"/>
        </a:xfrm>
      </p:grpSpPr>
      <p:graphicFrame>
        <p:nvGraphicFramePr>
          <p:cNvPr id="8" name="Content Placeholder 5">
            <a:extLst>
              <a:ext uri="{FF2B5EF4-FFF2-40B4-BE49-F238E27FC236}">
                <a16:creationId xmlns:a16="http://schemas.microsoft.com/office/drawing/2014/main" id="{460B5AF7-B492-D83D-1125-EAC381DFB257}"/>
              </a:ext>
            </a:extLst>
          </p:cNvPr>
          <p:cNvGraphicFramePr>
            <a:graphicFrameLocks noGrp="1"/>
          </p:cNvGraphicFramePr>
          <p:nvPr>
            <p:ph sz="quarter" idx="10"/>
            <p:extLst>
              <p:ext uri="{D42A27DB-BD31-4B8C-83A1-F6EECF244321}">
                <p14:modId xmlns:p14="http://schemas.microsoft.com/office/powerpoint/2010/main" val="3250516104"/>
              </p:ext>
            </p:extLst>
          </p:nvPr>
        </p:nvGraphicFramePr>
        <p:xfrm>
          <a:off x="359998"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4">
            <a:extLst>
              <a:ext uri="{FF2B5EF4-FFF2-40B4-BE49-F238E27FC236}">
                <a16:creationId xmlns:a16="http://schemas.microsoft.com/office/drawing/2014/main" id="{387166C6-D9CB-93FA-0434-B0D3596B6662}"/>
              </a:ext>
            </a:extLst>
          </p:cNvPr>
          <p:cNvSpPr>
            <a:spLocks noGrp="1"/>
          </p:cNvSpPr>
          <p:nvPr>
            <p:ph type="title"/>
          </p:nvPr>
        </p:nvSpPr>
        <p:spPr>
          <a:xfrm>
            <a:off x="252000" y="972000"/>
            <a:ext cx="11628452" cy="646331"/>
          </a:xfrm>
        </p:spPr>
        <p:txBody>
          <a:bodyPr/>
          <a:lstStyle/>
          <a:p>
            <a:r>
              <a:rPr lang="en-GB" dirty="0"/>
              <a:t>Ozone Depleting Substances (ODS) Regulation 2015</a:t>
            </a:r>
          </a:p>
        </p:txBody>
      </p:sp>
    </p:spTree>
    <p:extLst>
      <p:ext uri="{BB962C8B-B14F-4D97-AF65-F5344CB8AC3E}">
        <p14:creationId xmlns:p14="http://schemas.microsoft.com/office/powerpoint/2010/main" val="2255899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995B4-ECA2-3696-5F89-BDFE480ABEE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87FB94-7B84-3FA1-5786-B79CACC38B2B}"/>
              </a:ext>
            </a:extLst>
          </p:cNvPr>
          <p:cNvSpPr>
            <a:spLocks noGrp="1"/>
          </p:cNvSpPr>
          <p:nvPr>
            <p:ph type="title"/>
          </p:nvPr>
        </p:nvSpPr>
        <p:spPr>
          <a:xfrm>
            <a:off x="252000" y="972000"/>
            <a:ext cx="11628452" cy="646331"/>
          </a:xfrm>
        </p:spPr>
        <p:txBody>
          <a:bodyPr/>
          <a:lstStyle/>
          <a:p>
            <a:r>
              <a:rPr lang="en-GB" dirty="0"/>
              <a:t>Fluorinated Greenhouse Gases Regulations 2015</a:t>
            </a:r>
          </a:p>
        </p:txBody>
      </p:sp>
      <p:sp>
        <p:nvSpPr>
          <p:cNvPr id="6" name="Content Placeholder 5">
            <a:extLst>
              <a:ext uri="{FF2B5EF4-FFF2-40B4-BE49-F238E27FC236}">
                <a16:creationId xmlns:a16="http://schemas.microsoft.com/office/drawing/2014/main" id="{D0CBA486-70E0-3213-3EBF-048EF2D01C73}"/>
              </a:ext>
            </a:extLst>
          </p:cNvPr>
          <p:cNvSpPr>
            <a:spLocks noGrp="1"/>
          </p:cNvSpPr>
          <p:nvPr>
            <p:ph sz="quarter" idx="10"/>
          </p:nvPr>
        </p:nvSpPr>
        <p:spPr>
          <a:xfrm>
            <a:off x="359999" y="1800000"/>
            <a:ext cx="10929323" cy="4140000"/>
          </a:xfrm>
        </p:spPr>
        <p:txBody>
          <a:bodyPr/>
          <a:lstStyle/>
          <a:p>
            <a:r>
              <a:rPr lang="en-GB" b="1" dirty="0"/>
              <a:t>Scope: </a:t>
            </a:r>
            <a:r>
              <a:rPr lang="en-GB" dirty="0"/>
              <a:t>The F gas regulation includes measures to reduce the use and emissions of fluorinated greenhouse gases.</a:t>
            </a:r>
          </a:p>
          <a:p>
            <a:r>
              <a:rPr lang="en-GB" b="1" dirty="0"/>
              <a:t>Key requirements:</a:t>
            </a:r>
          </a:p>
          <a:p>
            <a:pPr marL="342900" indent="-342900">
              <a:buFont typeface="Arial" panose="020B0604020202020204" pitchFamily="34" charset="0"/>
              <a:buChar char="•"/>
            </a:pPr>
            <a:r>
              <a:rPr lang="en-GB" dirty="0"/>
              <a:t>Mandates certified engineers, record keeping, leak checking, storage, use, recovery, transport, and destruction of F gases. </a:t>
            </a:r>
          </a:p>
          <a:p>
            <a:pPr marL="342900" indent="-342900">
              <a:buFont typeface="Arial" panose="020B0604020202020204" pitchFamily="34" charset="0"/>
              <a:buChar char="•"/>
            </a:pPr>
            <a:r>
              <a:rPr lang="en-GB" dirty="0"/>
              <a:t>Imposing conditions on the specific uses of F gases.</a:t>
            </a:r>
          </a:p>
          <a:p>
            <a:pPr marL="342900" indent="-342900">
              <a:buFont typeface="Arial" panose="020B0604020202020204" pitchFamily="34" charset="0"/>
              <a:buChar char="•"/>
            </a:pPr>
            <a:r>
              <a:rPr lang="en-GB" dirty="0"/>
              <a:t>Imposing conditions establishing quantitative limits for the placing on the market of hydrofluorocarbons (HFCs) and specific products, and equipment containing F gases.</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217159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2B273-4D92-0BB9-3DF5-EC9AA05D8707}"/>
            </a:ext>
          </a:extLst>
        </p:cNvPr>
        <p:cNvGrpSpPr/>
        <p:nvPr/>
      </p:nvGrpSpPr>
      <p:grpSpPr>
        <a:xfrm>
          <a:off x="0" y="0"/>
          <a:ext cx="0" cy="0"/>
          <a:chOff x="0" y="0"/>
          <a:chExt cx="0" cy="0"/>
        </a:xfrm>
      </p:grpSpPr>
      <p:graphicFrame>
        <p:nvGraphicFramePr>
          <p:cNvPr id="14" name="Content Placeholder 5">
            <a:extLst>
              <a:ext uri="{FF2B5EF4-FFF2-40B4-BE49-F238E27FC236}">
                <a16:creationId xmlns:a16="http://schemas.microsoft.com/office/drawing/2014/main" id="{6292B8EB-5F44-1610-A794-B94946FF61CA}"/>
              </a:ext>
            </a:extLst>
          </p:cNvPr>
          <p:cNvGraphicFramePr>
            <a:graphicFrameLocks noGrp="1"/>
          </p:cNvGraphicFramePr>
          <p:nvPr>
            <p:ph sz="quarter" idx="10"/>
            <p:extLst>
              <p:ext uri="{D42A27DB-BD31-4B8C-83A1-F6EECF244321}">
                <p14:modId xmlns:p14="http://schemas.microsoft.com/office/powerpoint/2010/main" val="1889744701"/>
              </p:ext>
            </p:extLst>
          </p:nvPr>
        </p:nvGraphicFramePr>
        <p:xfrm>
          <a:off x="1386120" y="1728538"/>
          <a:ext cx="9360212"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4">
            <a:extLst>
              <a:ext uri="{FF2B5EF4-FFF2-40B4-BE49-F238E27FC236}">
                <a16:creationId xmlns:a16="http://schemas.microsoft.com/office/drawing/2014/main" id="{9751DB8E-879C-CE46-D09D-E007D75ED04E}"/>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F gas regulations – HFC phase down plan</a:t>
            </a:r>
          </a:p>
        </p:txBody>
      </p:sp>
    </p:spTree>
    <p:extLst>
      <p:ext uri="{BB962C8B-B14F-4D97-AF65-F5344CB8AC3E}">
        <p14:creationId xmlns:p14="http://schemas.microsoft.com/office/powerpoint/2010/main" val="3120852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1AD58-E7B1-39EF-CD6A-DF41EBA1180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0B6CEA6-5AE2-FD8B-C7CA-AF4FCA7A09E8}"/>
              </a:ext>
            </a:extLst>
          </p:cNvPr>
          <p:cNvSpPr>
            <a:spLocks noGrp="1"/>
          </p:cNvSpPr>
          <p:nvPr>
            <p:ph type="title"/>
          </p:nvPr>
        </p:nvSpPr>
        <p:spPr>
          <a:xfrm>
            <a:off x="252000" y="972000"/>
            <a:ext cx="11628452" cy="646331"/>
          </a:xfrm>
        </p:spPr>
        <p:txBody>
          <a:bodyPr/>
          <a:lstStyle/>
          <a:p>
            <a:r>
              <a:rPr lang="en-GB" dirty="0"/>
              <a:t>Hazardous Waste Regulation 2005</a:t>
            </a:r>
          </a:p>
        </p:txBody>
      </p:sp>
      <p:sp>
        <p:nvSpPr>
          <p:cNvPr id="6" name="Content Placeholder 5">
            <a:extLst>
              <a:ext uri="{FF2B5EF4-FFF2-40B4-BE49-F238E27FC236}">
                <a16:creationId xmlns:a16="http://schemas.microsoft.com/office/drawing/2014/main" id="{4CE016D9-D04D-67C3-A48A-782E91EA06E3}"/>
              </a:ext>
            </a:extLst>
          </p:cNvPr>
          <p:cNvSpPr>
            <a:spLocks noGrp="1"/>
          </p:cNvSpPr>
          <p:nvPr>
            <p:ph sz="quarter" idx="10"/>
          </p:nvPr>
        </p:nvSpPr>
        <p:spPr>
          <a:xfrm>
            <a:off x="359999" y="1800000"/>
            <a:ext cx="11202348" cy="4140000"/>
          </a:xfrm>
        </p:spPr>
        <p:txBody>
          <a:bodyPr/>
          <a:lstStyle/>
          <a:p>
            <a:pPr>
              <a:buClr>
                <a:srgbClr val="000000">
                  <a:lumMod val="100000"/>
                </a:srgbClr>
              </a:buClr>
              <a:buSzPct val="100000"/>
            </a:pPr>
            <a:r>
              <a:rPr lang="en-GB" dirty="0">
                <a:solidFill>
                  <a:srgbClr val="000000"/>
                </a:solidFill>
                <a:latin typeface="Arial" panose="020B0604020202020204" pitchFamily="34" charset="0"/>
              </a:rPr>
              <a:t>Requires:</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Proper classification and labelling. Storage in appropriate containers.</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Completion of hazardous waste consignment notes.</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Use of licensed waste carriers. Disposal at authorised facilities.</a:t>
            </a:r>
          </a:p>
          <a:p>
            <a:pPr>
              <a:buClr>
                <a:srgbClr val="000000">
                  <a:lumMod val="100000"/>
                </a:srgbClr>
              </a:buClr>
              <a:buSzPct val="100000"/>
            </a:pPr>
            <a:r>
              <a:rPr lang="en-GB" b="1" dirty="0">
                <a:solidFill>
                  <a:srgbClr val="000000"/>
                </a:solidFill>
                <a:latin typeface="Arial" panose="020B0604020202020204" pitchFamily="34" charset="0"/>
              </a:rPr>
              <a:t>In practice: </a:t>
            </a:r>
            <a:r>
              <a:rPr lang="en-GB" dirty="0">
                <a:solidFill>
                  <a:srgbClr val="000000"/>
                </a:solidFill>
                <a:latin typeface="Arial" panose="020B0604020202020204" pitchFamily="34" charset="0"/>
              </a:rPr>
              <a:t>Any removed refrigerant, oil, filters, or contaminated water (e.g., ammonia‑contaminated condensate) must be handled under strict hazardous‑waste controls.</a:t>
            </a:r>
          </a:p>
          <a:p>
            <a:endParaRPr lang="en-GB" b="1" dirty="0"/>
          </a:p>
        </p:txBody>
      </p:sp>
    </p:spTree>
    <p:extLst>
      <p:ext uri="{BB962C8B-B14F-4D97-AF65-F5344CB8AC3E}">
        <p14:creationId xmlns:p14="http://schemas.microsoft.com/office/powerpoint/2010/main" val="2884601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2E42B-3235-2A47-63B0-526A0E9B4A3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44D3C64-2024-7103-A451-E3EF7B2983DA}"/>
              </a:ext>
            </a:extLst>
          </p:cNvPr>
          <p:cNvSpPr>
            <a:spLocks noGrp="1"/>
          </p:cNvSpPr>
          <p:nvPr>
            <p:ph type="title"/>
          </p:nvPr>
        </p:nvSpPr>
        <p:spPr>
          <a:xfrm>
            <a:off x="252000" y="972000"/>
            <a:ext cx="11628452" cy="646331"/>
          </a:xfrm>
        </p:spPr>
        <p:txBody>
          <a:bodyPr/>
          <a:lstStyle/>
          <a:p>
            <a:r>
              <a:rPr lang="en-GB" dirty="0"/>
              <a:t>Environmental regulation and legislation summary</a:t>
            </a:r>
          </a:p>
        </p:txBody>
      </p:sp>
      <p:graphicFrame>
        <p:nvGraphicFramePr>
          <p:cNvPr id="2" name="Content Placeholder 1">
            <a:extLst>
              <a:ext uri="{FF2B5EF4-FFF2-40B4-BE49-F238E27FC236}">
                <a16:creationId xmlns:a16="http://schemas.microsoft.com/office/drawing/2014/main" id="{AB2F0628-876C-831E-3A6F-548C98E170AE}"/>
              </a:ext>
            </a:extLst>
          </p:cNvPr>
          <p:cNvGraphicFramePr>
            <a:graphicFrameLocks noGrp="1"/>
          </p:cNvGraphicFramePr>
          <p:nvPr>
            <p:ph sz="quarter" idx="10"/>
            <p:extLst>
              <p:ext uri="{D42A27DB-BD31-4B8C-83A1-F6EECF244321}">
                <p14:modId xmlns:p14="http://schemas.microsoft.com/office/powerpoint/2010/main" val="1931645877"/>
              </p:ext>
            </p:extLst>
          </p:nvPr>
        </p:nvGraphicFramePr>
        <p:xfrm>
          <a:off x="361174" y="1800000"/>
          <a:ext cx="11520452" cy="4180299"/>
        </p:xfrm>
        <a:graphic>
          <a:graphicData uri="http://schemas.openxmlformats.org/drawingml/2006/table">
            <a:tbl>
              <a:tblPr>
                <a:tableStyleId>{2D5ABB26-0587-4C30-8999-92F81FD0307C}</a:tableStyleId>
              </a:tblPr>
              <a:tblGrid>
                <a:gridCol w="3837112">
                  <a:extLst>
                    <a:ext uri="{9D8B030D-6E8A-4147-A177-3AD203B41FA5}">
                      <a16:colId xmlns:a16="http://schemas.microsoft.com/office/drawing/2014/main" val="36509776"/>
                    </a:ext>
                  </a:extLst>
                </a:gridCol>
                <a:gridCol w="3841670">
                  <a:extLst>
                    <a:ext uri="{9D8B030D-6E8A-4147-A177-3AD203B41FA5}">
                      <a16:colId xmlns:a16="http://schemas.microsoft.com/office/drawing/2014/main" val="48169586"/>
                    </a:ext>
                  </a:extLst>
                </a:gridCol>
                <a:gridCol w="3841670">
                  <a:extLst>
                    <a:ext uri="{9D8B030D-6E8A-4147-A177-3AD203B41FA5}">
                      <a16:colId xmlns:a16="http://schemas.microsoft.com/office/drawing/2014/main" val="2422440592"/>
                    </a:ext>
                  </a:extLst>
                </a:gridCol>
              </a:tblGrid>
              <a:tr h="307042">
                <a:tc>
                  <a:txBody>
                    <a:bodyPr/>
                    <a:lstStyle/>
                    <a:p>
                      <a:pPr algn="ctr">
                        <a:buNone/>
                      </a:pPr>
                      <a:r>
                        <a:rPr lang="en-GB" sz="1800" b="1" dirty="0">
                          <a:effectLst/>
                        </a:rPr>
                        <a:t>Regulation</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GB" sz="1800" b="1" dirty="0">
                          <a:effectLst/>
                        </a:rPr>
                        <a:t>Main Focus</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en-GB" sz="1800" b="1" dirty="0">
                          <a:effectLst/>
                        </a:rPr>
                        <a:t>Refrigeration Impact</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6670260"/>
                  </a:ext>
                </a:extLst>
              </a:tr>
              <a:tr h="770491">
                <a:tc>
                  <a:txBody>
                    <a:bodyPr/>
                    <a:lstStyle/>
                    <a:p>
                      <a:pPr>
                        <a:buNone/>
                      </a:pPr>
                      <a:r>
                        <a:rPr lang="en-GB" sz="1800" b="1">
                          <a:effectLst/>
                        </a:rPr>
                        <a:t>Climate Change Act 2008</a:t>
                      </a:r>
                      <a:endParaRPr lang="en-GB" sz="1800">
                        <a:effectLst/>
                      </a:endParaRP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National carbon‑reduction targets.</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Push toward low‑GWP refrigerants and efficient systems.</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01320337"/>
                  </a:ext>
                </a:extLst>
              </a:tr>
              <a:tr h="538767">
                <a:tc>
                  <a:txBody>
                    <a:bodyPr/>
                    <a:lstStyle/>
                    <a:p>
                      <a:pPr>
                        <a:buNone/>
                      </a:pPr>
                      <a:r>
                        <a:rPr lang="en-GB" sz="1800" b="1" dirty="0">
                          <a:effectLst/>
                        </a:rPr>
                        <a:t>ODS Regulations</a:t>
                      </a:r>
                      <a:endParaRPr lang="en-GB" sz="1800" dirty="0">
                        <a:effectLst/>
                      </a:endParaRP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Ozone‑depleting substances banned unless specific criteria is met.</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No HCFC use; mandatory recovery and safe disposal.</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3643375"/>
                  </a:ext>
                </a:extLst>
              </a:tr>
              <a:tr h="770491">
                <a:tc>
                  <a:txBody>
                    <a:bodyPr/>
                    <a:lstStyle/>
                    <a:p>
                      <a:pPr>
                        <a:buNone/>
                      </a:pPr>
                      <a:r>
                        <a:rPr lang="en-GB" sz="1800" b="1" dirty="0">
                          <a:effectLst/>
                        </a:rPr>
                        <a:t>F gas Regulations</a:t>
                      </a:r>
                      <a:endParaRPr lang="en-GB" sz="1800" dirty="0">
                        <a:effectLst/>
                      </a:endParaRP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Control HFC emissions.</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Leak checks, records, certified engineers, phase‑down.</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5583492"/>
                  </a:ext>
                </a:extLst>
              </a:tr>
              <a:tr h="538767">
                <a:tc>
                  <a:txBody>
                    <a:bodyPr/>
                    <a:lstStyle/>
                    <a:p>
                      <a:pPr>
                        <a:buNone/>
                      </a:pPr>
                      <a:r>
                        <a:rPr lang="en-GB" sz="1800" b="1">
                          <a:effectLst/>
                        </a:rPr>
                        <a:t>Environmental Protection Act 1990</a:t>
                      </a:r>
                      <a:endParaRPr lang="en-GB" sz="1800">
                        <a:effectLst/>
                      </a:endParaRP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Prevent environmental pollution.</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Illegal to vent refrigerants; duty of care for waste.</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8192969"/>
                  </a:ext>
                </a:extLst>
              </a:tr>
              <a:tr h="770491">
                <a:tc>
                  <a:txBody>
                    <a:bodyPr/>
                    <a:lstStyle/>
                    <a:p>
                      <a:pPr>
                        <a:buNone/>
                      </a:pPr>
                      <a:r>
                        <a:rPr lang="en-GB" sz="1800" b="1">
                          <a:effectLst/>
                        </a:rPr>
                        <a:t>Hazardous Waste Regs 2005</a:t>
                      </a:r>
                      <a:endParaRPr lang="en-GB" sz="1800">
                        <a:effectLst/>
                      </a:endParaRP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Safe handling of hazardous waste.</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en-GB" sz="1800" dirty="0">
                          <a:effectLst/>
                        </a:rPr>
                        <a:t>Refrigerants/oils classed as hazardous; strict disposal rules.</a:t>
                      </a:r>
                    </a:p>
                  </a:txBody>
                  <a:tcPr marL="74301" marR="74301" marT="37151" marB="371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9217829"/>
                  </a:ext>
                </a:extLst>
              </a:tr>
            </a:tbl>
          </a:graphicData>
        </a:graphic>
      </p:graphicFrame>
    </p:spTree>
    <p:extLst>
      <p:ext uri="{BB962C8B-B14F-4D97-AF65-F5344CB8AC3E}">
        <p14:creationId xmlns:p14="http://schemas.microsoft.com/office/powerpoint/2010/main" val="4094184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72000"/>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124430" cy="4140000"/>
          </a:xfrm>
        </p:spPr>
        <p:txBody>
          <a:bodyPr/>
          <a:lstStyle/>
          <a:p>
            <a:r>
              <a:rPr lang="en-GB" dirty="0">
                <a:cs typeface="Arial"/>
              </a:rPr>
              <a:t>You should be able to:</a:t>
            </a:r>
          </a:p>
          <a:p>
            <a:pPr marL="342900" indent="-342900">
              <a:buClr>
                <a:schemeClr val="tx1"/>
              </a:buClr>
              <a:buFont typeface="Arial" panose="020B0604020202020204" pitchFamily="34" charset="0"/>
              <a:buChar char="•"/>
            </a:pPr>
            <a:r>
              <a:rPr lang="en-GB" b="1" dirty="0">
                <a:cs typeface="Arial"/>
              </a:rPr>
              <a:t>Recall </a:t>
            </a:r>
            <a:r>
              <a:rPr lang="en-GB" dirty="0">
                <a:cs typeface="Arial"/>
              </a:rPr>
              <a:t>current environmental legislation. </a:t>
            </a:r>
          </a:p>
          <a:p>
            <a:pPr marL="342900" indent="-342900">
              <a:spcAft>
                <a:spcPts val="1800"/>
              </a:spcAft>
              <a:buClr>
                <a:schemeClr val="tx1"/>
              </a:buClr>
              <a:buFont typeface="Arial" panose="020B0604020202020204" pitchFamily="34" charset="0"/>
              <a:buChar char="•"/>
            </a:pPr>
            <a:r>
              <a:rPr lang="en-GB" b="1" dirty="0">
                <a:cs typeface="Arial"/>
              </a:rPr>
              <a:t>Explain </a:t>
            </a:r>
            <a:r>
              <a:rPr lang="en-GB" dirty="0">
                <a:cs typeface="Arial"/>
              </a:rPr>
              <a:t>good practice of achieving zero leaks and ensuring minimal loss. </a:t>
            </a:r>
          </a:p>
          <a:p>
            <a:pPr>
              <a:buClr>
                <a:schemeClr val="tx1"/>
              </a:buClr>
            </a:pPr>
            <a:r>
              <a:rPr lang="en-GB" dirty="0">
                <a:cs typeface="Arial"/>
              </a:rPr>
              <a:t>You might also be able to:</a:t>
            </a:r>
          </a:p>
          <a:p>
            <a:pPr marL="342900" indent="-342900">
              <a:buClr>
                <a:schemeClr val="tx1"/>
              </a:buClr>
              <a:buFont typeface="Arial" panose="020B0604020202020204" pitchFamily="34" charset="0"/>
              <a:buChar char="•"/>
            </a:pPr>
            <a:r>
              <a:rPr lang="en-GB" b="1" dirty="0">
                <a:cs typeface="Arial"/>
              </a:rPr>
              <a:t>Explain</a:t>
            </a:r>
            <a:r>
              <a:rPr lang="en-GB" dirty="0">
                <a:cs typeface="Arial"/>
              </a:rPr>
              <a:t> key responsibilities and requirements for environmental legislation.</a:t>
            </a:r>
          </a:p>
          <a:p>
            <a:pPr marL="342900" indent="-342900">
              <a:buClr>
                <a:schemeClr val="tx1"/>
              </a:buClr>
              <a:buFont typeface="Arial" panose="020B0604020202020204" pitchFamily="34" charset="0"/>
              <a:buChar char="•"/>
            </a:pPr>
            <a:r>
              <a:rPr lang="en-GB" b="1" dirty="0">
                <a:cs typeface="Arial"/>
              </a:rPr>
              <a:t>Explain</a:t>
            </a:r>
            <a:r>
              <a:rPr lang="en-GB" dirty="0">
                <a:cs typeface="Arial"/>
              </a:rPr>
              <a:t> and </a:t>
            </a:r>
            <a:r>
              <a:rPr lang="en-GB" b="1" dirty="0">
                <a:cs typeface="Arial"/>
              </a:rPr>
              <a:t>justify </a:t>
            </a:r>
            <a:r>
              <a:rPr lang="en-GB" dirty="0">
                <a:cs typeface="Arial"/>
              </a:rPr>
              <a:t>the phasing out of environmentally damaging refrigerants.</a:t>
            </a:r>
            <a:endParaRPr lang="en-GB" dirty="0"/>
          </a:p>
          <a:p>
            <a:pPr algn="l"/>
            <a:endParaRPr lang="en-GB" dirty="0"/>
          </a:p>
        </p:txBody>
      </p:sp>
    </p:spTree>
    <p:extLst>
      <p:ext uri="{BB962C8B-B14F-4D97-AF65-F5344CB8AC3E}">
        <p14:creationId xmlns:p14="http://schemas.microsoft.com/office/powerpoint/2010/main" val="3661908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4840B7A3-A053-E7E7-EC14-919574D1E6E3}"/>
              </a:ext>
            </a:extLst>
          </p:cNvPr>
          <p:cNvSpPr>
            <a:spLocks noGrp="1"/>
          </p:cNvSpPr>
          <p:nvPr>
            <p:ph sz="quarter" idx="10"/>
            <p:extLst>
              <p:ext uri="{E7BDC344-281C-4309-B0C6-D0EE65EED2A8}">
                <p202:designPr xmlns:p202="http://schemas.microsoft.com/office/powerpoint/2020/02/main">
                  <p202:designTagLst>
                    <p202:designTag name="ARCH:1:CLS" val="LargePlainText"/>
                  </p202:designTagLst>
                </p202:designPr>
              </p:ext>
            </p:extLst>
          </p:nvPr>
        </p:nvSpPr>
        <p:spPr>
          <a:xfrm>
            <a:off x="1441294" y="2160000"/>
            <a:ext cx="9360212" cy="1477328"/>
          </a:xfrm>
        </p:spPr>
        <p:txBody>
          <a:bodyPr wrap="square" anchor="t">
            <a:spAutoFit/>
          </a:bodyPr>
          <a:lstStyle/>
          <a:p>
            <a:pPr indent="0" algn="ctr">
              <a:lnSpc>
                <a:spcPct val="100000"/>
              </a:lnSpc>
              <a:buNone/>
            </a:pPr>
            <a:r>
              <a:rPr lang="en-GB" sz="4800" b="1" dirty="0">
                <a:latin typeface="+mn-lt"/>
                <a:ea typeface="ＭＳ Ｐゴシック"/>
              </a:rPr>
              <a:t>Refrigerant leaks are not </a:t>
            </a:r>
            <a:r>
              <a:rPr lang="en-GB" sz="4800" b="1">
                <a:latin typeface="+mn-lt"/>
                <a:ea typeface="ＭＳ Ｐゴシック"/>
              </a:rPr>
              <a:t>acceptable</a:t>
            </a:r>
            <a:r>
              <a:rPr lang="en-GB" sz="4800" b="1">
                <a:ea typeface="ＭＳ Ｐゴシック"/>
              </a:rPr>
              <a:t>!</a:t>
            </a:r>
            <a:r>
              <a:rPr lang="en-GB" sz="4800" b="1">
                <a:latin typeface="+mn-lt"/>
                <a:ea typeface="ＭＳ Ｐゴシック"/>
              </a:rPr>
              <a:t> </a:t>
            </a:r>
            <a:endParaRPr lang="en-GB" sz="4800">
              <a:ea typeface="ＭＳ Ｐゴシック"/>
            </a:endParaRPr>
          </a:p>
        </p:txBody>
      </p:sp>
    </p:spTree>
    <p:extLst>
      <p:ext uri="{BB962C8B-B14F-4D97-AF65-F5344CB8AC3E}">
        <p14:creationId xmlns:p14="http://schemas.microsoft.com/office/powerpoint/2010/main" val="1760000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52696-ECF2-3D65-3BB8-5DB9B26269BA}"/>
            </a:ext>
          </a:extLst>
        </p:cNvPr>
        <p:cNvGrpSpPr/>
        <p:nvPr/>
      </p:nvGrpSpPr>
      <p:grpSpPr>
        <a:xfrm>
          <a:off x="0" y="0"/>
          <a:ext cx="0" cy="0"/>
          <a:chOff x="0" y="0"/>
          <a:chExt cx="0" cy="0"/>
        </a:xfrm>
      </p:grpSpPr>
      <p:graphicFrame>
        <p:nvGraphicFramePr>
          <p:cNvPr id="8" name="Content Placeholder 5">
            <a:extLst>
              <a:ext uri="{FF2B5EF4-FFF2-40B4-BE49-F238E27FC236}">
                <a16:creationId xmlns:a16="http://schemas.microsoft.com/office/drawing/2014/main" id="{42719904-AE49-8D31-DC14-FB54BE339FFE}"/>
              </a:ext>
            </a:extLst>
          </p:cNvPr>
          <p:cNvGraphicFramePr>
            <a:graphicFrameLocks noGrp="1"/>
          </p:cNvGraphicFramePr>
          <p:nvPr>
            <p:ph sz="quarter" idx="10"/>
            <p:extLst>
              <p:ext uri="{D42A27DB-BD31-4B8C-83A1-F6EECF244321}">
                <p14:modId xmlns:p14="http://schemas.microsoft.com/office/powerpoint/2010/main" val="1035832192"/>
              </p:ext>
            </p:extLst>
          </p:nvPr>
        </p:nvGraphicFramePr>
        <p:xfrm>
          <a:off x="1386120" y="1728538"/>
          <a:ext cx="9360212"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4">
            <a:extLst>
              <a:ext uri="{FF2B5EF4-FFF2-40B4-BE49-F238E27FC236}">
                <a16:creationId xmlns:a16="http://schemas.microsoft.com/office/drawing/2014/main" id="{5A3C2CED-AD86-8628-3F05-1CE3C1BF1E13}"/>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Good practice for zero leaks</a:t>
            </a:r>
          </a:p>
        </p:txBody>
      </p:sp>
    </p:spTree>
    <p:extLst>
      <p:ext uri="{BB962C8B-B14F-4D97-AF65-F5344CB8AC3E}">
        <p14:creationId xmlns:p14="http://schemas.microsoft.com/office/powerpoint/2010/main" val="38203461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FC04B-A92C-C6C1-2DB6-3D8F1FF1E32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565642-AD83-EFCE-83C9-CE107F89EEDE}"/>
              </a:ext>
            </a:extLst>
          </p:cNvPr>
          <p:cNvSpPr>
            <a:spLocks noGrp="1"/>
          </p:cNvSpPr>
          <p:nvPr>
            <p:ph type="title"/>
          </p:nvPr>
        </p:nvSpPr>
        <p:spPr>
          <a:xfrm>
            <a:off x="225452" y="983723"/>
            <a:ext cx="3839355" cy="646331"/>
          </a:xfrm>
        </p:spPr>
        <p:txBody>
          <a:bodyPr wrap="square" anchor="t" anchorCtr="0">
            <a:noAutofit/>
          </a:bodyPr>
          <a:lstStyle/>
          <a:p>
            <a:pPr>
              <a:lnSpc>
                <a:spcPct val="90000"/>
              </a:lnSpc>
            </a:pPr>
            <a:r>
              <a:rPr lang="en-GB" sz="3200" dirty="0"/>
              <a:t>Costs of system refrigerant leakage </a:t>
            </a:r>
          </a:p>
        </p:txBody>
      </p:sp>
      <p:graphicFrame>
        <p:nvGraphicFramePr>
          <p:cNvPr id="8" name="Content Placeholder 5">
            <a:extLst>
              <a:ext uri="{FF2B5EF4-FFF2-40B4-BE49-F238E27FC236}">
                <a16:creationId xmlns:a16="http://schemas.microsoft.com/office/drawing/2014/main" id="{ED6D8F55-EB10-0F2A-8D2A-9D51ACD0FA64}"/>
              </a:ext>
            </a:extLst>
          </p:cNvPr>
          <p:cNvGraphicFramePr>
            <a:graphicFrameLocks noGrp="1"/>
          </p:cNvGraphicFramePr>
          <p:nvPr>
            <p:ph sz="quarter" idx="10"/>
            <p:extLst>
              <p:ext uri="{D42A27DB-BD31-4B8C-83A1-F6EECF244321}">
                <p14:modId xmlns:p14="http://schemas.microsoft.com/office/powerpoint/2010/main" val="4286606104"/>
              </p:ext>
            </p:extLst>
          </p:nvPr>
        </p:nvGraphicFramePr>
        <p:xfrm>
          <a:off x="3380699" y="862280"/>
          <a:ext cx="6713796" cy="51159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6008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D9479-996D-7820-2B7D-74B38EE5E078}"/>
            </a:ext>
          </a:extLst>
        </p:cNvPr>
        <p:cNvGrpSpPr/>
        <p:nvPr/>
      </p:nvGrpSpPr>
      <p:grpSpPr>
        <a:xfrm>
          <a:off x="0" y="0"/>
          <a:ext cx="0" cy="0"/>
          <a:chOff x="0" y="0"/>
          <a:chExt cx="0" cy="0"/>
        </a:xfrm>
      </p:grpSpPr>
      <p:graphicFrame>
        <p:nvGraphicFramePr>
          <p:cNvPr id="9" name="Content Placeholder 5">
            <a:extLst>
              <a:ext uri="{FF2B5EF4-FFF2-40B4-BE49-F238E27FC236}">
                <a16:creationId xmlns:a16="http://schemas.microsoft.com/office/drawing/2014/main" id="{E22D27E0-0B64-CFCF-576A-94A14B47DFE0}"/>
              </a:ext>
            </a:extLst>
          </p:cNvPr>
          <p:cNvGraphicFramePr>
            <a:graphicFrameLocks noGrp="1"/>
          </p:cNvGraphicFramePr>
          <p:nvPr>
            <p:ph sz="quarter" idx="10"/>
            <p:extLst>
              <p:ext uri="{D42A27DB-BD31-4B8C-83A1-F6EECF244321}">
                <p14:modId xmlns:p14="http://schemas.microsoft.com/office/powerpoint/2010/main" val="2725435799"/>
              </p:ext>
            </p:extLst>
          </p:nvPr>
        </p:nvGraphicFramePr>
        <p:xfrm>
          <a:off x="360000" y="1137071"/>
          <a:ext cx="1152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4">
            <a:extLst>
              <a:ext uri="{FF2B5EF4-FFF2-40B4-BE49-F238E27FC236}">
                <a16:creationId xmlns:a16="http://schemas.microsoft.com/office/drawing/2014/main" id="{A5D471E5-F1CD-CA13-EB0A-0E68834D375F}"/>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Leak testing</a:t>
            </a:r>
          </a:p>
        </p:txBody>
      </p:sp>
    </p:spTree>
    <p:extLst>
      <p:ext uri="{BB962C8B-B14F-4D97-AF65-F5344CB8AC3E}">
        <p14:creationId xmlns:p14="http://schemas.microsoft.com/office/powerpoint/2010/main" val="2045949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B610EFE9-97C7-2FF9-E43E-A262F175DA78}"/>
              </a:ext>
            </a:extLst>
          </p:cNvPr>
          <p:cNvGraphicFramePr>
            <a:graphicFrameLocks noGrp="1"/>
          </p:cNvGraphicFramePr>
          <p:nvPr>
            <p:extLst>
              <p:ext uri="{D42A27DB-BD31-4B8C-83A1-F6EECF244321}">
                <p14:modId xmlns:p14="http://schemas.microsoft.com/office/powerpoint/2010/main" val="2522123370"/>
              </p:ext>
            </p:extLst>
          </p:nvPr>
        </p:nvGraphicFramePr>
        <p:xfrm>
          <a:off x="359997" y="1800000"/>
          <a:ext cx="11520455" cy="4050538"/>
        </p:xfrm>
        <a:graphic>
          <a:graphicData uri="http://schemas.openxmlformats.org/drawingml/2006/table">
            <a:tbl>
              <a:tblPr firstRow="1">
                <a:tableStyleId>{3B4B98B0-60AC-42C2-AFA5-B58CD77FA1E5}</a:tableStyleId>
              </a:tblPr>
              <a:tblGrid>
                <a:gridCol w="2780245">
                  <a:extLst>
                    <a:ext uri="{9D8B030D-6E8A-4147-A177-3AD203B41FA5}">
                      <a16:colId xmlns:a16="http://schemas.microsoft.com/office/drawing/2014/main" val="46271441"/>
                    </a:ext>
                  </a:extLst>
                </a:gridCol>
                <a:gridCol w="4680284">
                  <a:extLst>
                    <a:ext uri="{9D8B030D-6E8A-4147-A177-3AD203B41FA5}">
                      <a16:colId xmlns:a16="http://schemas.microsoft.com/office/drawing/2014/main" val="2371786127"/>
                    </a:ext>
                  </a:extLst>
                </a:gridCol>
                <a:gridCol w="4059926">
                  <a:extLst>
                    <a:ext uri="{9D8B030D-6E8A-4147-A177-3AD203B41FA5}">
                      <a16:colId xmlns:a16="http://schemas.microsoft.com/office/drawing/2014/main" val="3583127978"/>
                    </a:ext>
                  </a:extLst>
                </a:gridCol>
              </a:tblGrid>
              <a:tr h="414158">
                <a:tc>
                  <a:txBody>
                    <a:bodyPr/>
                    <a:lstStyle/>
                    <a:p>
                      <a:pPr algn="ctr" rtl="0" fontAlgn="base"/>
                      <a:r>
                        <a:rPr lang="en-US" sz="1900" b="1" dirty="0">
                          <a:solidFill>
                            <a:schemeClr val="tx1"/>
                          </a:solidFill>
                          <a:effectLst/>
                        </a:rPr>
                        <a:t>Method</a:t>
                      </a:r>
                      <a:endParaRPr lang="en-US" sz="1900" b="1" i="0" dirty="0">
                        <a:solidFill>
                          <a:srgbClr val="FFFFFF"/>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base"/>
                      <a:r>
                        <a:rPr lang="en-US" sz="1900" b="1">
                          <a:solidFill>
                            <a:srgbClr val="000000"/>
                          </a:solidFill>
                          <a:effectLst/>
                        </a:rPr>
                        <a:t>Effectiveness</a:t>
                      </a:r>
                      <a:r>
                        <a:rPr lang="en-US" sz="1900" b="1">
                          <a:solidFill>
                            <a:srgbClr val="FFFFFF"/>
                          </a:solidFill>
                          <a:effectLst/>
                        </a:rPr>
                        <a:t>​</a:t>
                      </a:r>
                      <a:endParaRPr lang="en-US" sz="1900" b="1" i="0">
                        <a:solidFill>
                          <a:srgbClr val="FFFFFF"/>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base"/>
                      <a:r>
                        <a:rPr lang="en-US" sz="1900" b="1">
                          <a:solidFill>
                            <a:srgbClr val="000000"/>
                          </a:solidFill>
                          <a:effectLst/>
                        </a:rPr>
                        <a:t>Compliance</a:t>
                      </a:r>
                      <a:endParaRPr lang="en-US" sz="1900" b="1" i="0">
                        <a:solidFill>
                          <a:srgbClr val="FFFFFF"/>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638442259"/>
                  </a:ext>
                </a:extLst>
              </a:tr>
              <a:tr h="909095">
                <a:tc>
                  <a:txBody>
                    <a:bodyPr/>
                    <a:lstStyle/>
                    <a:p>
                      <a:pPr algn="l" rtl="0" fontAlgn="base"/>
                      <a:r>
                        <a:rPr lang="en-US" sz="1600" b="0" dirty="0">
                          <a:solidFill>
                            <a:srgbClr val="000000"/>
                          </a:solidFill>
                          <a:effectLst/>
                        </a:rPr>
                        <a:t>Leak detection spray</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rtl="0" fontAlgn="base"/>
                      <a:r>
                        <a:rPr lang="en-US" sz="1600" b="0" dirty="0">
                          <a:solidFill>
                            <a:srgbClr val="000000"/>
                          </a:solidFill>
                          <a:effectLst/>
                        </a:rPr>
                        <a:t>Good for pinpointing leak location.</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rtl="0" fontAlgn="base"/>
                      <a:r>
                        <a:rPr lang="en-US" sz="1600" b="0" dirty="0">
                          <a:solidFill>
                            <a:srgbClr val="000000"/>
                          </a:solidFill>
                          <a:effectLst/>
                        </a:rPr>
                        <a:t>F gas compliant.</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718928149"/>
                  </a:ext>
                </a:extLst>
              </a:tr>
              <a:tr h="909095">
                <a:tc>
                  <a:txBody>
                    <a:bodyPr/>
                    <a:lstStyle/>
                    <a:p>
                      <a:pPr algn="l" rtl="0" fontAlgn="base"/>
                      <a:r>
                        <a:rPr lang="en-US" sz="1600" b="0" dirty="0">
                          <a:solidFill>
                            <a:srgbClr val="000000"/>
                          </a:solidFill>
                          <a:effectLst/>
                        </a:rPr>
                        <a:t>Electronic Leak Detector </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rtl="0" fontAlgn="base"/>
                      <a:r>
                        <a:rPr lang="en-US" sz="1600" b="0" dirty="0">
                          <a:solidFill>
                            <a:srgbClr val="000000"/>
                          </a:solidFill>
                          <a:effectLst/>
                        </a:rPr>
                        <a:t>Good for localizing leaks, essential that sensitivity is 5g/year.</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rtl="0" fontAlgn="base"/>
                      <a:r>
                        <a:rPr lang="en-US" sz="1600" b="0" dirty="0">
                          <a:solidFill>
                            <a:srgbClr val="000000"/>
                          </a:solidFill>
                          <a:effectLst/>
                        </a:rPr>
                        <a:t>F gas compliant.</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463987746"/>
                  </a:ext>
                </a:extLst>
              </a:tr>
              <a:tr h="909095">
                <a:tc>
                  <a:txBody>
                    <a:bodyPr/>
                    <a:lstStyle/>
                    <a:p>
                      <a:pPr algn="l" rtl="0" fontAlgn="base"/>
                      <a:r>
                        <a:rPr lang="en-US" sz="1600" b="0">
                          <a:solidFill>
                            <a:srgbClr val="000000"/>
                          </a:solidFill>
                          <a:effectLst/>
                        </a:rPr>
                        <a:t>Fluorescent Dye additive</a:t>
                      </a:r>
                      <a:endParaRPr lang="en-US" sz="1600" b="0" i="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rtl="0" fontAlgn="base"/>
                      <a:r>
                        <a:rPr lang="en-US" sz="1600" b="0" dirty="0">
                          <a:solidFill>
                            <a:srgbClr val="000000"/>
                          </a:solidFill>
                          <a:effectLst/>
                        </a:rPr>
                        <a:t>An effective leak detector, an additive is injected into the refrigerant, but oil separators remove the additive.</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rtl="0" fontAlgn="base"/>
                      <a:r>
                        <a:rPr lang="en-US" sz="1600" b="0" dirty="0">
                          <a:solidFill>
                            <a:srgbClr val="000000"/>
                          </a:solidFill>
                          <a:effectLst/>
                        </a:rPr>
                        <a:t>F gas compliant but can void warranties so check with manufacturer.</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307729432"/>
                  </a:ext>
                </a:extLst>
              </a:tr>
              <a:tr h="909095">
                <a:tc>
                  <a:txBody>
                    <a:bodyPr/>
                    <a:lstStyle/>
                    <a:p>
                      <a:pPr algn="l" rtl="0" fontAlgn="base"/>
                      <a:r>
                        <a:rPr lang="en-US" sz="1600" b="0">
                          <a:solidFill>
                            <a:srgbClr val="000000"/>
                          </a:solidFill>
                          <a:effectLst/>
                        </a:rPr>
                        <a:t>Fixed Leak Detection</a:t>
                      </a:r>
                      <a:endParaRPr lang="en-US" sz="1600" b="0" i="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rtl="0" fontAlgn="base"/>
                      <a:r>
                        <a:rPr lang="en-US" sz="1600" b="0" dirty="0">
                          <a:solidFill>
                            <a:srgbClr val="000000"/>
                          </a:solidFill>
                          <a:effectLst/>
                        </a:rPr>
                        <a:t>Not effective at pinpointing leak. </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rtl="0" fontAlgn="base"/>
                      <a:r>
                        <a:rPr lang="en-US" sz="1600" b="0" dirty="0">
                          <a:solidFill>
                            <a:srgbClr val="000000"/>
                          </a:solidFill>
                          <a:effectLst/>
                        </a:rPr>
                        <a:t>F gas compliant for systems with over 500 tonne CO</a:t>
                      </a:r>
                      <a:r>
                        <a:rPr lang="en-US" sz="1600" b="0" baseline="-25000" dirty="0">
                          <a:solidFill>
                            <a:srgbClr val="000000"/>
                          </a:solidFill>
                          <a:effectLst/>
                        </a:rPr>
                        <a:t>2 </a:t>
                      </a:r>
                      <a:r>
                        <a:rPr lang="en-US" sz="1600" b="0" baseline="0" dirty="0">
                          <a:solidFill>
                            <a:srgbClr val="000000"/>
                          </a:solidFill>
                          <a:effectLst/>
                        </a:rPr>
                        <a:t> equivalent.</a:t>
                      </a:r>
                      <a:endParaRPr lang="en-US" sz="1600" b="0" i="0" dirty="0">
                        <a:solidFill>
                          <a:srgbClr val="000000"/>
                        </a:solidFill>
                        <a:effectLst/>
                        <a:latin typeface="Arial" panose="020B0604020202020204" pitchFamily="34" charset="0"/>
                        <a:cs typeface="Arial" panose="020B0604020202020204" pitchFamily="34" charset="0"/>
                      </a:endParaRPr>
                    </a:p>
                  </a:txBody>
                  <a:tcPr marL="107644" marR="107644" marT="53822" marB="538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74271116"/>
                  </a:ext>
                </a:extLst>
              </a:tr>
            </a:tbl>
          </a:graphicData>
        </a:graphic>
      </p:graphicFrame>
      <p:sp>
        <p:nvSpPr>
          <p:cNvPr id="2" name="Title 4">
            <a:extLst>
              <a:ext uri="{FF2B5EF4-FFF2-40B4-BE49-F238E27FC236}">
                <a16:creationId xmlns:a16="http://schemas.microsoft.com/office/drawing/2014/main" id="{D933A960-A1F3-A055-42F5-A5B1EBC120E8}"/>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Leak testing methods</a:t>
            </a:r>
          </a:p>
        </p:txBody>
      </p:sp>
    </p:spTree>
    <p:extLst>
      <p:ext uri="{BB962C8B-B14F-4D97-AF65-F5344CB8AC3E}">
        <p14:creationId xmlns:p14="http://schemas.microsoft.com/office/powerpoint/2010/main" val="1530964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12F2F-54CA-1520-FAB5-F361C608EA4F}"/>
            </a:ext>
          </a:extLst>
        </p:cNvPr>
        <p:cNvGrpSpPr/>
        <p:nvPr/>
      </p:nvGrpSpPr>
      <p:grpSpPr>
        <a:xfrm>
          <a:off x="0" y="0"/>
          <a:ext cx="0" cy="0"/>
          <a:chOff x="0" y="0"/>
          <a:chExt cx="0" cy="0"/>
        </a:xfrm>
      </p:grpSpPr>
      <p:graphicFrame>
        <p:nvGraphicFramePr>
          <p:cNvPr id="8" name="Content Placeholder 5">
            <a:extLst>
              <a:ext uri="{FF2B5EF4-FFF2-40B4-BE49-F238E27FC236}">
                <a16:creationId xmlns:a16="http://schemas.microsoft.com/office/drawing/2014/main" id="{D051E657-4198-5A1E-8038-713EA31FEC43}"/>
              </a:ext>
            </a:extLst>
          </p:cNvPr>
          <p:cNvGraphicFramePr>
            <a:graphicFrameLocks noGrp="1"/>
          </p:cNvGraphicFramePr>
          <p:nvPr>
            <p:ph sz="quarter" idx="10"/>
            <p:extLst>
              <p:ext uri="{D42A27DB-BD31-4B8C-83A1-F6EECF244321}">
                <p14:modId xmlns:p14="http://schemas.microsoft.com/office/powerpoint/2010/main" val="145474485"/>
              </p:ext>
            </p:extLst>
          </p:nvPr>
        </p:nvGraphicFramePr>
        <p:xfrm>
          <a:off x="360000"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4">
            <a:extLst>
              <a:ext uri="{FF2B5EF4-FFF2-40B4-BE49-F238E27FC236}">
                <a16:creationId xmlns:a16="http://schemas.microsoft.com/office/drawing/2014/main" id="{B4A6EE94-2754-B293-9593-A3DD1F580328}"/>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Design considerations</a:t>
            </a:r>
          </a:p>
        </p:txBody>
      </p:sp>
    </p:spTree>
    <p:extLst>
      <p:ext uri="{BB962C8B-B14F-4D97-AF65-F5344CB8AC3E}">
        <p14:creationId xmlns:p14="http://schemas.microsoft.com/office/powerpoint/2010/main" val="2430915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92706-6473-429F-EB34-9F608E95B6B6}"/>
            </a:ext>
          </a:extLst>
        </p:cNvPr>
        <p:cNvGrpSpPr/>
        <p:nvPr/>
      </p:nvGrpSpPr>
      <p:grpSpPr>
        <a:xfrm>
          <a:off x="0" y="0"/>
          <a:ext cx="0" cy="0"/>
          <a:chOff x="0" y="0"/>
          <a:chExt cx="0" cy="0"/>
        </a:xfrm>
      </p:grpSpPr>
      <p:graphicFrame>
        <p:nvGraphicFramePr>
          <p:cNvPr id="8" name="Content Placeholder 5">
            <a:extLst>
              <a:ext uri="{FF2B5EF4-FFF2-40B4-BE49-F238E27FC236}">
                <a16:creationId xmlns:a16="http://schemas.microsoft.com/office/drawing/2014/main" id="{F7FD3FA4-0D36-9A00-E42C-188C985573FB}"/>
              </a:ext>
            </a:extLst>
          </p:cNvPr>
          <p:cNvGraphicFramePr>
            <a:graphicFrameLocks noGrp="1"/>
          </p:cNvGraphicFramePr>
          <p:nvPr>
            <p:ph sz="quarter" idx="10"/>
            <p:extLst>
              <p:ext uri="{D42A27DB-BD31-4B8C-83A1-F6EECF244321}">
                <p14:modId xmlns:p14="http://schemas.microsoft.com/office/powerpoint/2010/main" val="166773930"/>
              </p:ext>
            </p:extLst>
          </p:nvPr>
        </p:nvGraphicFramePr>
        <p:xfrm>
          <a:off x="360000" y="1800000"/>
          <a:ext cx="11310632"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4">
            <a:extLst>
              <a:ext uri="{FF2B5EF4-FFF2-40B4-BE49-F238E27FC236}">
                <a16:creationId xmlns:a16="http://schemas.microsoft.com/office/drawing/2014/main" id="{611593B8-BCA6-84A2-0A07-803A14A74923}"/>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Installation considerations</a:t>
            </a:r>
          </a:p>
        </p:txBody>
      </p:sp>
    </p:spTree>
    <p:extLst>
      <p:ext uri="{BB962C8B-B14F-4D97-AF65-F5344CB8AC3E}">
        <p14:creationId xmlns:p14="http://schemas.microsoft.com/office/powerpoint/2010/main" val="14481243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40B09-8CD3-BD81-F1F5-14EF6602BC5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4167885-1905-E51B-D177-536A0C6BB241}"/>
              </a:ext>
            </a:extLst>
          </p:cNvPr>
          <p:cNvSpPr>
            <a:spLocks noGrp="1"/>
          </p:cNvSpPr>
          <p:nvPr>
            <p:ph type="title"/>
          </p:nvPr>
        </p:nvSpPr>
        <p:spPr>
          <a:xfrm>
            <a:off x="252000" y="972000"/>
            <a:ext cx="11628452" cy="646331"/>
          </a:xfrm>
        </p:spPr>
        <p:txBody>
          <a:bodyPr/>
          <a:lstStyle/>
          <a:p>
            <a:r>
              <a:rPr lang="en-GB" dirty="0"/>
              <a:t>Ensuring minimum loss of refrigerant</a:t>
            </a:r>
          </a:p>
        </p:txBody>
      </p:sp>
      <p:sp>
        <p:nvSpPr>
          <p:cNvPr id="6" name="Content Placeholder 5">
            <a:extLst>
              <a:ext uri="{FF2B5EF4-FFF2-40B4-BE49-F238E27FC236}">
                <a16:creationId xmlns:a16="http://schemas.microsoft.com/office/drawing/2014/main" id="{D27DBE7A-30C6-46B8-B713-8A98721CD53E}"/>
              </a:ext>
            </a:extLst>
          </p:cNvPr>
          <p:cNvSpPr>
            <a:spLocks noGrp="1"/>
          </p:cNvSpPr>
          <p:nvPr>
            <p:ph sz="quarter" idx="10"/>
          </p:nvPr>
        </p:nvSpPr>
        <p:spPr>
          <a:xfrm>
            <a:off x="360000" y="1800000"/>
            <a:ext cx="10396232" cy="4140000"/>
          </a:xfrm>
        </p:spPr>
        <p:txBody>
          <a:bodyPr/>
          <a:lstStyle/>
          <a:p>
            <a:r>
              <a:rPr lang="en-GB" dirty="0"/>
              <a:t>When accessing or removing gauge lines from refrigeration systems, it is essential to follow F gas procedures.</a:t>
            </a:r>
          </a:p>
          <a:p>
            <a:r>
              <a:rPr lang="en-GB" dirty="0"/>
              <a:t>To ensure min loss of refrigerant the following procedure on the next slides can be followed.</a:t>
            </a:r>
          </a:p>
          <a:p>
            <a:endParaRPr lang="en-GB" b="1" dirty="0"/>
          </a:p>
        </p:txBody>
      </p:sp>
    </p:spTree>
    <p:extLst>
      <p:ext uri="{BB962C8B-B14F-4D97-AF65-F5344CB8AC3E}">
        <p14:creationId xmlns:p14="http://schemas.microsoft.com/office/powerpoint/2010/main" val="4543711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98057-F4A8-D211-A06F-78F4225C1E15}"/>
            </a:ext>
          </a:extLst>
        </p:cNvPr>
        <p:cNvGrpSpPr/>
        <p:nvPr/>
      </p:nvGrpSpPr>
      <p:grpSpPr>
        <a:xfrm>
          <a:off x="0" y="0"/>
          <a:ext cx="0" cy="0"/>
          <a:chOff x="0" y="0"/>
          <a:chExt cx="0" cy="0"/>
        </a:xfrm>
      </p:grpSpPr>
      <p:graphicFrame>
        <p:nvGraphicFramePr>
          <p:cNvPr id="14" name="Content Placeholder 5">
            <a:extLst>
              <a:ext uri="{FF2B5EF4-FFF2-40B4-BE49-F238E27FC236}">
                <a16:creationId xmlns:a16="http://schemas.microsoft.com/office/drawing/2014/main" id="{3A6AF5BE-045D-4D7E-D076-F2DBF07AF9BA}"/>
              </a:ext>
            </a:extLst>
          </p:cNvPr>
          <p:cNvGraphicFramePr>
            <a:graphicFrameLocks noGrp="1"/>
          </p:cNvGraphicFramePr>
          <p:nvPr>
            <p:ph sz="quarter" idx="10"/>
            <p:extLst>
              <p:ext uri="{D42A27DB-BD31-4B8C-83A1-F6EECF244321}">
                <p14:modId xmlns:p14="http://schemas.microsoft.com/office/powerpoint/2010/main" val="399814823"/>
              </p:ext>
            </p:extLst>
          </p:nvPr>
        </p:nvGraphicFramePr>
        <p:xfrm>
          <a:off x="360000" y="1800000"/>
          <a:ext cx="1107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Arrow: Right 1">
            <a:extLst>
              <a:ext uri="{FF2B5EF4-FFF2-40B4-BE49-F238E27FC236}">
                <a16:creationId xmlns:a16="http://schemas.microsoft.com/office/drawing/2014/main" id="{CED94859-1B91-47ED-C1DA-7EDA4D49CF59}"/>
              </a:ext>
            </a:extLst>
          </p:cNvPr>
          <p:cNvSpPr/>
          <p:nvPr/>
        </p:nvSpPr>
        <p:spPr>
          <a:xfrm>
            <a:off x="3991639" y="2605548"/>
            <a:ext cx="304800" cy="383458"/>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3" name="Arrow: Right 2">
            <a:extLst>
              <a:ext uri="{FF2B5EF4-FFF2-40B4-BE49-F238E27FC236}">
                <a16:creationId xmlns:a16="http://schemas.microsoft.com/office/drawing/2014/main" id="{79DCCDE4-C464-255D-32E5-05D8503CABC0}"/>
              </a:ext>
            </a:extLst>
          </p:cNvPr>
          <p:cNvSpPr/>
          <p:nvPr/>
        </p:nvSpPr>
        <p:spPr>
          <a:xfrm>
            <a:off x="7522323" y="2575404"/>
            <a:ext cx="304800" cy="383458"/>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4" name="Arrow: Right 3">
            <a:extLst>
              <a:ext uri="{FF2B5EF4-FFF2-40B4-BE49-F238E27FC236}">
                <a16:creationId xmlns:a16="http://schemas.microsoft.com/office/drawing/2014/main" id="{5FE85AA0-544F-87F9-A82D-F402FF94D669}"/>
              </a:ext>
            </a:extLst>
          </p:cNvPr>
          <p:cNvSpPr/>
          <p:nvPr/>
        </p:nvSpPr>
        <p:spPr>
          <a:xfrm>
            <a:off x="3991639" y="4761405"/>
            <a:ext cx="304800" cy="383458"/>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7" name="Arrow: Right 6">
            <a:extLst>
              <a:ext uri="{FF2B5EF4-FFF2-40B4-BE49-F238E27FC236}">
                <a16:creationId xmlns:a16="http://schemas.microsoft.com/office/drawing/2014/main" id="{7168AF26-16E4-CEC9-3AE9-D5BCC7384FF6}"/>
              </a:ext>
            </a:extLst>
          </p:cNvPr>
          <p:cNvSpPr/>
          <p:nvPr/>
        </p:nvSpPr>
        <p:spPr>
          <a:xfrm>
            <a:off x="7510291" y="4761405"/>
            <a:ext cx="304800" cy="383458"/>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6" name="Title 4">
            <a:extLst>
              <a:ext uri="{FF2B5EF4-FFF2-40B4-BE49-F238E27FC236}">
                <a16:creationId xmlns:a16="http://schemas.microsoft.com/office/drawing/2014/main" id="{F62CBC41-2267-3054-D962-C95A52FB62BE}"/>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Minimum loss when accessing systems</a:t>
            </a:r>
          </a:p>
        </p:txBody>
      </p:sp>
    </p:spTree>
    <p:extLst>
      <p:ext uri="{BB962C8B-B14F-4D97-AF65-F5344CB8AC3E}">
        <p14:creationId xmlns:p14="http://schemas.microsoft.com/office/powerpoint/2010/main" val="19567219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40DAE-81FA-B5F3-03F4-4104ACA84397}"/>
            </a:ext>
          </a:extLst>
        </p:cNvPr>
        <p:cNvGrpSpPr/>
        <p:nvPr/>
      </p:nvGrpSpPr>
      <p:grpSpPr>
        <a:xfrm>
          <a:off x="0" y="0"/>
          <a:ext cx="0" cy="0"/>
          <a:chOff x="0" y="0"/>
          <a:chExt cx="0" cy="0"/>
        </a:xfrm>
      </p:grpSpPr>
      <p:graphicFrame>
        <p:nvGraphicFramePr>
          <p:cNvPr id="14" name="Content Placeholder 5">
            <a:extLst>
              <a:ext uri="{FF2B5EF4-FFF2-40B4-BE49-F238E27FC236}">
                <a16:creationId xmlns:a16="http://schemas.microsoft.com/office/drawing/2014/main" id="{5426304E-B317-20F6-FA4F-D388B9FE73F9}"/>
              </a:ext>
            </a:extLst>
          </p:cNvPr>
          <p:cNvGraphicFramePr>
            <a:graphicFrameLocks noGrp="1"/>
          </p:cNvGraphicFramePr>
          <p:nvPr>
            <p:ph sz="quarter" idx="10"/>
            <p:extLst>
              <p:ext uri="{D42A27DB-BD31-4B8C-83A1-F6EECF244321}">
                <p14:modId xmlns:p14="http://schemas.microsoft.com/office/powerpoint/2010/main" val="3227762591"/>
              </p:ext>
            </p:extLst>
          </p:nvPr>
        </p:nvGraphicFramePr>
        <p:xfrm>
          <a:off x="360000" y="1800000"/>
          <a:ext cx="1107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Arrow: Right 1">
            <a:extLst>
              <a:ext uri="{FF2B5EF4-FFF2-40B4-BE49-F238E27FC236}">
                <a16:creationId xmlns:a16="http://schemas.microsoft.com/office/drawing/2014/main" id="{75DBC9BC-8C9F-24E2-FA06-A85F587CE747}"/>
              </a:ext>
            </a:extLst>
          </p:cNvPr>
          <p:cNvSpPr/>
          <p:nvPr/>
        </p:nvSpPr>
        <p:spPr>
          <a:xfrm>
            <a:off x="3991639" y="2605548"/>
            <a:ext cx="304800" cy="383458"/>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3" name="Arrow: Right 2">
            <a:extLst>
              <a:ext uri="{FF2B5EF4-FFF2-40B4-BE49-F238E27FC236}">
                <a16:creationId xmlns:a16="http://schemas.microsoft.com/office/drawing/2014/main" id="{3B3BCEEE-5F0B-FA06-F49C-EC8CB3549A44}"/>
              </a:ext>
            </a:extLst>
          </p:cNvPr>
          <p:cNvSpPr/>
          <p:nvPr/>
        </p:nvSpPr>
        <p:spPr>
          <a:xfrm>
            <a:off x="7522323" y="2575404"/>
            <a:ext cx="304800" cy="383458"/>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4" name="Arrow: Right 3">
            <a:extLst>
              <a:ext uri="{FF2B5EF4-FFF2-40B4-BE49-F238E27FC236}">
                <a16:creationId xmlns:a16="http://schemas.microsoft.com/office/drawing/2014/main" id="{41EDE67D-94D3-35CB-DDCC-7BA49A3A276F}"/>
              </a:ext>
            </a:extLst>
          </p:cNvPr>
          <p:cNvSpPr/>
          <p:nvPr/>
        </p:nvSpPr>
        <p:spPr>
          <a:xfrm>
            <a:off x="3991639" y="4761405"/>
            <a:ext cx="304800" cy="383458"/>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7" name="Arrow: Right 6">
            <a:extLst>
              <a:ext uri="{FF2B5EF4-FFF2-40B4-BE49-F238E27FC236}">
                <a16:creationId xmlns:a16="http://schemas.microsoft.com/office/drawing/2014/main" id="{025D7FD0-7F7D-7C35-02C9-C7B7FE443256}"/>
              </a:ext>
            </a:extLst>
          </p:cNvPr>
          <p:cNvSpPr/>
          <p:nvPr/>
        </p:nvSpPr>
        <p:spPr>
          <a:xfrm>
            <a:off x="7510291" y="4761405"/>
            <a:ext cx="304800" cy="383458"/>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6" name="Title 4">
            <a:extLst>
              <a:ext uri="{FF2B5EF4-FFF2-40B4-BE49-F238E27FC236}">
                <a16:creationId xmlns:a16="http://schemas.microsoft.com/office/drawing/2014/main" id="{89B3C10F-B900-457D-FB06-75534EDDC5EF}"/>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Minimum loss when accessing systems</a:t>
            </a:r>
          </a:p>
        </p:txBody>
      </p:sp>
    </p:spTree>
    <p:extLst>
      <p:ext uri="{BB962C8B-B14F-4D97-AF65-F5344CB8AC3E}">
        <p14:creationId xmlns:p14="http://schemas.microsoft.com/office/powerpoint/2010/main" val="488249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30989-4F79-1826-2A77-FD5A156895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7F3D5C-A08B-9F3A-44AF-9016BB2AA569}"/>
              </a:ext>
            </a:extLst>
          </p:cNvPr>
          <p:cNvSpPr>
            <a:spLocks noGrp="1"/>
          </p:cNvSpPr>
          <p:nvPr>
            <p:ph type="title"/>
          </p:nvPr>
        </p:nvSpPr>
        <p:spPr>
          <a:xfrm>
            <a:off x="252000" y="972000"/>
            <a:ext cx="11628452" cy="646331"/>
          </a:xfrm>
        </p:spPr>
        <p:txBody>
          <a:bodyPr/>
          <a:lstStyle/>
          <a:p>
            <a:r>
              <a:rPr lang="en-GB" dirty="0"/>
              <a:t>Introduction</a:t>
            </a:r>
          </a:p>
        </p:txBody>
      </p:sp>
      <p:sp>
        <p:nvSpPr>
          <p:cNvPr id="6" name="Content Placeholder 5">
            <a:extLst>
              <a:ext uri="{FF2B5EF4-FFF2-40B4-BE49-F238E27FC236}">
                <a16:creationId xmlns:a16="http://schemas.microsoft.com/office/drawing/2014/main" id="{28FCBED9-F25F-1BCF-FEF7-4DB19969451D}"/>
              </a:ext>
            </a:extLst>
          </p:cNvPr>
          <p:cNvSpPr>
            <a:spLocks noGrp="1"/>
          </p:cNvSpPr>
          <p:nvPr>
            <p:ph sz="quarter" idx="10"/>
          </p:nvPr>
        </p:nvSpPr>
        <p:spPr>
          <a:xfrm>
            <a:off x="359999" y="1800000"/>
            <a:ext cx="10709053" cy="4140000"/>
          </a:xfrm>
        </p:spPr>
        <p:txBody>
          <a:bodyPr/>
          <a:lstStyle/>
          <a:p>
            <a:pPr marL="342900" indent="-342900">
              <a:buFont typeface="Arial" panose="020B0604020202020204" pitchFamily="34" charset="0"/>
              <a:buChar char="•"/>
            </a:pPr>
            <a:r>
              <a:rPr lang="en-GB" dirty="0"/>
              <a:t>What legal requirements do you have to the environment?</a:t>
            </a:r>
          </a:p>
          <a:p>
            <a:pPr marL="342900" indent="-342900">
              <a:buFont typeface="Arial" panose="020B0604020202020204" pitchFamily="34" charset="0"/>
              <a:buChar char="•"/>
            </a:pPr>
            <a:r>
              <a:rPr lang="en-GB" dirty="0"/>
              <a:t>What would you do if someone was maliciously damaging the environment?</a:t>
            </a:r>
          </a:p>
          <a:p>
            <a:pPr marL="342900" indent="-342900">
              <a:buFont typeface="Arial" panose="020B0604020202020204" pitchFamily="34" charset="0"/>
              <a:buChar char="•"/>
            </a:pPr>
            <a:r>
              <a:rPr lang="en-GB" dirty="0"/>
              <a:t>What would you do? Who would you inform?</a:t>
            </a:r>
          </a:p>
          <a:p>
            <a:pPr marL="342900" indent="-342900">
              <a:buFont typeface="Arial" panose="020B0604020202020204" pitchFamily="34" charset="0"/>
              <a:buChar char="•"/>
            </a:pPr>
            <a:r>
              <a:rPr lang="en-GB" dirty="0"/>
              <a:t>Should you inform anyone?</a:t>
            </a:r>
          </a:p>
          <a:p>
            <a:pPr marL="342900" indent="-342900">
              <a:buFont typeface="Arial" panose="020B0604020202020204" pitchFamily="34" charset="0"/>
              <a:buChar char="•"/>
            </a:pPr>
            <a:r>
              <a:rPr lang="en-GB" dirty="0"/>
              <a:t>How can we ensure that we minimise any environmental damage? </a:t>
            </a:r>
          </a:p>
        </p:txBody>
      </p:sp>
    </p:spTree>
    <p:extLst>
      <p:ext uri="{BB962C8B-B14F-4D97-AF65-F5344CB8AC3E}">
        <p14:creationId xmlns:p14="http://schemas.microsoft.com/office/powerpoint/2010/main" val="1067829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72000"/>
            <a:ext cx="11628452" cy="646331"/>
          </a:xfrm>
        </p:spPr>
        <p:txBody>
          <a:bodyPr/>
          <a:lstStyle/>
          <a:p>
            <a:r>
              <a:rPr lang="en-GB" dirty="0"/>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59999" y="1800000"/>
            <a:ext cx="10697021" cy="4140000"/>
          </a:xfrm>
        </p:spPr>
        <p:txBody>
          <a:bodyPr/>
          <a:lstStyle/>
          <a:p>
            <a:r>
              <a:rPr lang="en-GB" dirty="0">
                <a:cs typeface="Arial"/>
              </a:rPr>
              <a:t>You should be able to:</a:t>
            </a:r>
          </a:p>
          <a:p>
            <a:pPr marL="342900" indent="-342900">
              <a:buClr>
                <a:schemeClr val="tx1"/>
              </a:buClr>
              <a:buFont typeface="Arial" panose="020B0604020202020204" pitchFamily="34" charset="0"/>
              <a:buChar char="•"/>
            </a:pPr>
            <a:r>
              <a:rPr lang="en-GB" b="1" dirty="0">
                <a:cs typeface="Arial"/>
              </a:rPr>
              <a:t>Recall </a:t>
            </a:r>
            <a:r>
              <a:rPr lang="en-GB" dirty="0">
                <a:cs typeface="Arial"/>
              </a:rPr>
              <a:t>current environmental legislation. </a:t>
            </a:r>
          </a:p>
          <a:p>
            <a:pPr marL="342900" indent="-342900">
              <a:spcAft>
                <a:spcPts val="1800"/>
              </a:spcAft>
              <a:buClr>
                <a:schemeClr val="tx1"/>
              </a:buClr>
              <a:buFont typeface="Arial" panose="020B0604020202020204" pitchFamily="34" charset="0"/>
              <a:buChar char="•"/>
            </a:pPr>
            <a:r>
              <a:rPr lang="en-GB" b="1" dirty="0">
                <a:cs typeface="Arial"/>
              </a:rPr>
              <a:t>Explain </a:t>
            </a:r>
            <a:r>
              <a:rPr lang="en-GB" dirty="0">
                <a:cs typeface="Arial"/>
              </a:rPr>
              <a:t>good practice of achieving zero leaks and ensuring minimal loss. </a:t>
            </a:r>
          </a:p>
          <a:p>
            <a:pPr>
              <a:buClr>
                <a:schemeClr val="tx1"/>
              </a:buClr>
            </a:pPr>
            <a:r>
              <a:rPr lang="en-GB" dirty="0">
                <a:cs typeface="Arial"/>
              </a:rPr>
              <a:t>You might also be able to:</a:t>
            </a:r>
          </a:p>
          <a:p>
            <a:pPr marL="342900" indent="-342900">
              <a:buClr>
                <a:schemeClr val="tx1"/>
              </a:buClr>
              <a:buFont typeface="Arial" panose="020B0604020202020204" pitchFamily="34" charset="0"/>
              <a:buChar char="•"/>
            </a:pPr>
            <a:r>
              <a:rPr lang="en-GB" b="1" dirty="0">
                <a:cs typeface="Arial"/>
              </a:rPr>
              <a:t>Explain</a:t>
            </a:r>
            <a:r>
              <a:rPr lang="en-GB" dirty="0">
                <a:cs typeface="Arial"/>
              </a:rPr>
              <a:t> key responsibilities and requirements for environmental legislation.</a:t>
            </a:r>
          </a:p>
          <a:p>
            <a:pPr marL="342900" indent="-342900">
              <a:buClr>
                <a:schemeClr val="tx1"/>
              </a:buClr>
              <a:buFont typeface="Arial" panose="020B0604020202020204" pitchFamily="34" charset="0"/>
              <a:buChar char="•"/>
            </a:pPr>
            <a:r>
              <a:rPr lang="en-GB" b="1" dirty="0">
                <a:cs typeface="Arial"/>
              </a:rPr>
              <a:t>Explain</a:t>
            </a:r>
            <a:r>
              <a:rPr lang="en-GB" dirty="0">
                <a:cs typeface="Arial"/>
              </a:rPr>
              <a:t> and </a:t>
            </a:r>
            <a:r>
              <a:rPr lang="en-GB" b="1" dirty="0">
                <a:cs typeface="Arial"/>
              </a:rPr>
              <a:t>justify </a:t>
            </a:r>
            <a:r>
              <a:rPr lang="en-GB" dirty="0">
                <a:cs typeface="Arial"/>
              </a:rPr>
              <a:t>the phasing out of environmentally damaging refrigerants.</a:t>
            </a:r>
            <a:endParaRPr lang="en-GB" dirty="0"/>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378662" y="1345321"/>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F0569687-9E20-ED73-1792-4136AEBE589C}"/>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72000"/>
            <a:ext cx="11628452" cy="646331"/>
          </a:xfrm>
        </p:spPr>
        <p:txBody>
          <a:bodyPr/>
          <a:lstStyle/>
          <a:p>
            <a:r>
              <a:rPr lang="en-GB" dirty="0"/>
              <a:t>Current legislation in relation to RACHP industry</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p:txBody>
          <a:bodyPr/>
          <a:lstStyle/>
          <a:p>
            <a:r>
              <a:rPr lang="en-GB" dirty="0"/>
              <a:t>This is a list of current legislation and regulation. There are of course others, but these are some of the most important:</a:t>
            </a:r>
          </a:p>
          <a:p>
            <a:pPr marL="342900" indent="-342900">
              <a:buFont typeface="Arial" panose="020B0604020202020204" pitchFamily="34" charset="0"/>
              <a:buChar char="•"/>
            </a:pPr>
            <a:r>
              <a:rPr lang="en-GB" dirty="0"/>
              <a:t>Environmental Protection Act 1990</a:t>
            </a:r>
          </a:p>
          <a:p>
            <a:pPr marL="342900" indent="-342900">
              <a:buFont typeface="Arial" panose="020B0604020202020204" pitchFamily="34" charset="0"/>
              <a:buChar char="•"/>
            </a:pPr>
            <a:r>
              <a:rPr lang="en-GB" dirty="0"/>
              <a:t>Climate Change Act 2008</a:t>
            </a:r>
          </a:p>
          <a:p>
            <a:pPr marL="342900" indent="-342900">
              <a:buFont typeface="Arial" panose="020B0604020202020204" pitchFamily="34" charset="0"/>
              <a:buChar char="•"/>
            </a:pPr>
            <a:r>
              <a:rPr lang="en-GB" dirty="0"/>
              <a:t>Control on ozone-depleting substances</a:t>
            </a:r>
          </a:p>
          <a:p>
            <a:pPr marL="342900" indent="-342900">
              <a:buFont typeface="Arial" panose="020B0604020202020204" pitchFamily="34" charset="0"/>
              <a:buChar char="•"/>
            </a:pPr>
            <a:r>
              <a:rPr lang="en-GB" dirty="0"/>
              <a:t>F gas regulations</a:t>
            </a:r>
          </a:p>
          <a:p>
            <a:pPr marL="342900" indent="-342900">
              <a:buFont typeface="Arial" panose="020B0604020202020204" pitchFamily="34" charset="0"/>
              <a:buChar char="•"/>
            </a:pPr>
            <a:r>
              <a:rPr lang="en-GB" dirty="0"/>
              <a:t>Hazardous Waste (England and Wales) Regulations 2005.</a:t>
            </a:r>
          </a:p>
        </p:txBody>
      </p:sp>
    </p:spTree>
    <p:extLst>
      <p:ext uri="{BB962C8B-B14F-4D97-AF65-F5344CB8AC3E}">
        <p14:creationId xmlns:p14="http://schemas.microsoft.com/office/powerpoint/2010/main" val="8599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9C208-05D2-72F9-55FA-A9BCA0A34DF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B15DCC2-7899-FF87-E2F0-4049B1871965}"/>
              </a:ext>
            </a:extLst>
          </p:cNvPr>
          <p:cNvSpPr>
            <a:spLocks noGrp="1"/>
          </p:cNvSpPr>
          <p:nvPr>
            <p:ph type="title"/>
          </p:nvPr>
        </p:nvSpPr>
        <p:spPr>
          <a:xfrm>
            <a:off x="252000" y="972000"/>
            <a:ext cx="11628452" cy="646331"/>
          </a:xfrm>
        </p:spPr>
        <p:txBody>
          <a:bodyPr/>
          <a:lstStyle/>
          <a:p>
            <a:r>
              <a:rPr lang="en-GB" dirty="0"/>
              <a:t>Environmental Protection Act 2008 </a:t>
            </a:r>
          </a:p>
        </p:txBody>
      </p:sp>
      <p:sp>
        <p:nvSpPr>
          <p:cNvPr id="6" name="Content Placeholder 5">
            <a:extLst>
              <a:ext uri="{FF2B5EF4-FFF2-40B4-BE49-F238E27FC236}">
                <a16:creationId xmlns:a16="http://schemas.microsoft.com/office/drawing/2014/main" id="{40A2901B-091B-B7CC-9908-5C96100029D1}"/>
              </a:ext>
            </a:extLst>
          </p:cNvPr>
          <p:cNvSpPr>
            <a:spLocks noGrp="1"/>
          </p:cNvSpPr>
          <p:nvPr>
            <p:ph sz="quarter" idx="10"/>
          </p:nvPr>
        </p:nvSpPr>
        <p:spPr>
          <a:xfrm>
            <a:off x="359999" y="1800000"/>
            <a:ext cx="10636863" cy="4140000"/>
          </a:xfrm>
        </p:spPr>
        <p:txBody>
          <a:bodyPr/>
          <a:lstStyle/>
          <a:p>
            <a:r>
              <a:rPr lang="en-GB" b="1" dirty="0"/>
              <a:t>Scope: </a:t>
            </a:r>
            <a:r>
              <a:rPr lang="en-GB" dirty="0">
                <a:solidFill>
                  <a:srgbClr val="333333"/>
                </a:solidFill>
              </a:rPr>
              <a:t>Outlines provisions that promote environmental sustainability and safeguard our planet for future generations.</a:t>
            </a:r>
            <a:endParaRPr lang="en-GB" dirty="0"/>
          </a:p>
          <a:p>
            <a:r>
              <a:rPr lang="en-GB" b="1" dirty="0"/>
              <a:t>Key requirements:</a:t>
            </a:r>
          </a:p>
          <a:p>
            <a:pPr marL="342900" indent="-342900">
              <a:buFont typeface="Arial" panose="020B0604020202020204" pitchFamily="34" charset="0"/>
              <a:buChar char="•"/>
            </a:pPr>
            <a:r>
              <a:rPr lang="en-GB" dirty="0">
                <a:solidFill>
                  <a:srgbClr val="333333"/>
                </a:solidFill>
              </a:rPr>
              <a:t>Climate change targets</a:t>
            </a:r>
          </a:p>
          <a:p>
            <a:pPr marL="342900" indent="-342900">
              <a:buFont typeface="Arial" panose="020B0604020202020204" pitchFamily="34" charset="0"/>
              <a:buChar char="•"/>
            </a:pPr>
            <a:r>
              <a:rPr lang="en-GB" dirty="0"/>
              <a:t>Waste management</a:t>
            </a:r>
          </a:p>
          <a:p>
            <a:pPr marL="342900" indent="-342900">
              <a:buFont typeface="Arial" panose="020B0604020202020204" pitchFamily="34" charset="0"/>
              <a:buChar char="•"/>
            </a:pPr>
            <a:r>
              <a:rPr lang="en-GB" dirty="0"/>
              <a:t>Air and water quality</a:t>
            </a:r>
          </a:p>
          <a:p>
            <a:pPr marL="342900" indent="-342900">
              <a:buFont typeface="Arial" panose="020B0604020202020204" pitchFamily="34" charset="0"/>
              <a:buChar char="•"/>
            </a:pPr>
            <a:r>
              <a:rPr lang="en-GB" dirty="0"/>
              <a:t>Biodiversity conservation and sustainable development.</a:t>
            </a:r>
          </a:p>
        </p:txBody>
      </p:sp>
    </p:spTree>
    <p:extLst>
      <p:ext uri="{BB962C8B-B14F-4D97-AF65-F5344CB8AC3E}">
        <p14:creationId xmlns:p14="http://schemas.microsoft.com/office/powerpoint/2010/main" val="253553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1C199-36C6-2D7C-C203-2626DF9ED9E7}"/>
            </a:ext>
          </a:extLst>
        </p:cNvPr>
        <p:cNvGrpSpPr/>
        <p:nvPr/>
      </p:nvGrpSpPr>
      <p:grpSpPr>
        <a:xfrm>
          <a:off x="0" y="0"/>
          <a:ext cx="0" cy="0"/>
          <a:chOff x="0" y="0"/>
          <a:chExt cx="0" cy="0"/>
        </a:xfrm>
      </p:grpSpPr>
      <p:graphicFrame>
        <p:nvGraphicFramePr>
          <p:cNvPr id="8" name="Content Placeholder 5">
            <a:extLst>
              <a:ext uri="{FF2B5EF4-FFF2-40B4-BE49-F238E27FC236}">
                <a16:creationId xmlns:a16="http://schemas.microsoft.com/office/drawing/2014/main" id="{8711DFC0-E421-AC36-662C-B3EAFCE00DEB}"/>
              </a:ext>
            </a:extLst>
          </p:cNvPr>
          <p:cNvGraphicFramePr>
            <a:graphicFrameLocks noGrp="1"/>
          </p:cNvGraphicFramePr>
          <p:nvPr>
            <p:ph sz="quarter" idx="10"/>
            <p:extLst>
              <p:ext uri="{D42A27DB-BD31-4B8C-83A1-F6EECF244321}">
                <p14:modId xmlns:p14="http://schemas.microsoft.com/office/powerpoint/2010/main" val="2768123800"/>
              </p:ext>
            </p:extLst>
          </p:nvPr>
        </p:nvGraphicFramePr>
        <p:xfrm>
          <a:off x="1441294" y="1800000"/>
          <a:ext cx="9360212"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4">
            <a:extLst>
              <a:ext uri="{FF2B5EF4-FFF2-40B4-BE49-F238E27FC236}">
                <a16:creationId xmlns:a16="http://schemas.microsoft.com/office/drawing/2014/main" id="{04DC6894-92BF-F419-B08C-ED68D90694EB}"/>
              </a:ext>
            </a:extLst>
          </p:cNvPr>
          <p:cNvSpPr>
            <a:spLocks noGrp="1"/>
          </p:cNvSpPr>
          <p:nvPr>
            <p:ph type="title"/>
          </p:nvPr>
        </p:nvSpPr>
        <p:spPr>
          <a:xfrm>
            <a:off x="252000" y="972000"/>
            <a:ext cx="11628452" cy="646331"/>
          </a:xfrm>
        </p:spPr>
        <p:txBody>
          <a:bodyPr/>
          <a:lstStyle/>
          <a:p>
            <a:r>
              <a:rPr lang="en-GB" dirty="0"/>
              <a:t>Environmental Protection Act 2008 </a:t>
            </a:r>
          </a:p>
        </p:txBody>
      </p:sp>
    </p:spTree>
    <p:extLst>
      <p:ext uri="{BB962C8B-B14F-4D97-AF65-F5344CB8AC3E}">
        <p14:creationId xmlns:p14="http://schemas.microsoft.com/office/powerpoint/2010/main" val="1422290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0C8CE-8528-5A99-F789-3B3854B92E4D}"/>
            </a:ext>
          </a:extLst>
        </p:cNvPr>
        <p:cNvGrpSpPr/>
        <p:nvPr/>
      </p:nvGrpSpPr>
      <p:grpSpPr>
        <a:xfrm>
          <a:off x="0" y="0"/>
          <a:ext cx="0" cy="0"/>
          <a:chOff x="0" y="0"/>
          <a:chExt cx="0" cy="0"/>
        </a:xfrm>
      </p:grpSpPr>
      <p:sp>
        <p:nvSpPr>
          <p:cNvPr id="4" name="Title 4">
            <a:extLst>
              <a:ext uri="{FF2B5EF4-FFF2-40B4-BE49-F238E27FC236}">
                <a16:creationId xmlns:a16="http://schemas.microsoft.com/office/drawing/2014/main" id="{AE4154E8-8B2E-0371-68FE-9299AE7C1921}"/>
              </a:ext>
            </a:extLst>
          </p:cNvPr>
          <p:cNvSpPr>
            <a:spLocks noGrp="1"/>
          </p:cNvSpPr>
          <p:nvPr>
            <p:ph type="title"/>
          </p:nvPr>
        </p:nvSpPr>
        <p:spPr>
          <a:xfrm>
            <a:off x="252000" y="972000"/>
            <a:ext cx="11628452" cy="646331"/>
          </a:xfrm>
        </p:spPr>
        <p:txBody>
          <a:bodyPr/>
          <a:lstStyle/>
          <a:p>
            <a:r>
              <a:rPr lang="en-GB" dirty="0"/>
              <a:t>Environmental Protection Act 2008 - Section 33</a:t>
            </a:r>
          </a:p>
        </p:txBody>
      </p:sp>
      <p:sp>
        <p:nvSpPr>
          <p:cNvPr id="3" name="Content Placeholder 2">
            <a:extLst>
              <a:ext uri="{FF2B5EF4-FFF2-40B4-BE49-F238E27FC236}">
                <a16:creationId xmlns:a16="http://schemas.microsoft.com/office/drawing/2014/main" id="{FA8CE126-4078-D87E-7191-9ED2D3F18FE9}"/>
              </a:ext>
            </a:extLst>
          </p:cNvPr>
          <p:cNvSpPr>
            <a:spLocks noGrp="1"/>
          </p:cNvSpPr>
          <p:nvPr>
            <p:ph sz="quarter" idx="10"/>
          </p:nvPr>
        </p:nvSpPr>
        <p:spPr>
          <a:xfrm>
            <a:off x="345785" y="2104800"/>
            <a:ext cx="9241200" cy="2267908"/>
          </a:xfrm>
        </p:spPr>
        <p:txBody>
          <a:bodyPr/>
          <a:lstStyle/>
          <a:p>
            <a:r>
              <a:rPr lang="en-GB" dirty="0"/>
              <a:t>Section 33 of the Environmental Protection Act 1990 states:</a:t>
            </a:r>
          </a:p>
          <a:p>
            <a:r>
              <a:rPr lang="en-GB" dirty="0"/>
              <a:t>It is Illegal to treat, keep or dispose of controlled waste in a manner likely to cause pollution to the environment or harm to human health.</a:t>
            </a:r>
            <a:endParaRPr lang="en-US" dirty="0"/>
          </a:p>
          <a:p>
            <a:r>
              <a:rPr lang="en-GB" dirty="0"/>
              <a:t> </a:t>
            </a:r>
            <a:endParaRPr lang="en-US" dirty="0"/>
          </a:p>
          <a:p>
            <a:endParaRPr lang="en-GB" dirty="0"/>
          </a:p>
        </p:txBody>
      </p:sp>
      <p:sp>
        <p:nvSpPr>
          <p:cNvPr id="5" name="Rectangle 4" descr="Gavel">
            <a:extLst>
              <a:ext uri="{FF2B5EF4-FFF2-40B4-BE49-F238E27FC236}">
                <a16:creationId xmlns:a16="http://schemas.microsoft.com/office/drawing/2014/main" id="{C7E24320-F513-68B2-0B3E-80FA4DE1B40A}"/>
              </a:ext>
            </a:extLst>
          </p:cNvPr>
          <p:cNvSpPr>
            <a:spLocks noChangeAspect="1"/>
          </p:cNvSpPr>
          <p:nvPr/>
        </p:nvSpPr>
        <p:spPr>
          <a:xfrm>
            <a:off x="9876553" y="1858616"/>
            <a:ext cx="2160000" cy="2160000"/>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Tree>
    <p:extLst>
      <p:ext uri="{BB962C8B-B14F-4D97-AF65-F5344CB8AC3E}">
        <p14:creationId xmlns:p14="http://schemas.microsoft.com/office/powerpoint/2010/main" val="4024606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6A94A-93C6-3BB7-7EE8-EDB971173ECE}"/>
            </a:ext>
          </a:extLst>
        </p:cNvPr>
        <p:cNvGrpSpPr/>
        <p:nvPr/>
      </p:nvGrpSpPr>
      <p:grpSpPr>
        <a:xfrm>
          <a:off x="0" y="0"/>
          <a:ext cx="0" cy="0"/>
          <a:chOff x="0" y="0"/>
          <a:chExt cx="0" cy="0"/>
        </a:xfrm>
      </p:grpSpPr>
      <p:sp>
        <p:nvSpPr>
          <p:cNvPr id="4" name="Title 4">
            <a:extLst>
              <a:ext uri="{FF2B5EF4-FFF2-40B4-BE49-F238E27FC236}">
                <a16:creationId xmlns:a16="http://schemas.microsoft.com/office/drawing/2014/main" id="{0F61737F-1B58-8F71-4AE1-A8820E37C5F3}"/>
              </a:ext>
            </a:extLst>
          </p:cNvPr>
          <p:cNvSpPr>
            <a:spLocks noGrp="1"/>
          </p:cNvSpPr>
          <p:nvPr>
            <p:ph type="title"/>
          </p:nvPr>
        </p:nvSpPr>
        <p:spPr>
          <a:xfrm>
            <a:off x="252000" y="972000"/>
            <a:ext cx="11628452" cy="646331"/>
          </a:xfrm>
        </p:spPr>
        <p:txBody>
          <a:bodyPr/>
          <a:lstStyle/>
          <a:p>
            <a:r>
              <a:rPr lang="en-GB" dirty="0"/>
              <a:t>Environmental Protection Act 2008 - Section 34</a:t>
            </a:r>
          </a:p>
        </p:txBody>
      </p:sp>
      <p:sp>
        <p:nvSpPr>
          <p:cNvPr id="3" name="Content Placeholder 2">
            <a:extLst>
              <a:ext uri="{FF2B5EF4-FFF2-40B4-BE49-F238E27FC236}">
                <a16:creationId xmlns:a16="http://schemas.microsoft.com/office/drawing/2014/main" id="{53A9B0A4-F5C8-7028-43FC-CC2C559A674C}"/>
              </a:ext>
            </a:extLst>
          </p:cNvPr>
          <p:cNvSpPr>
            <a:spLocks noGrp="1"/>
          </p:cNvSpPr>
          <p:nvPr>
            <p:ph sz="quarter" idx="10"/>
          </p:nvPr>
        </p:nvSpPr>
        <p:spPr>
          <a:xfrm>
            <a:off x="360000" y="1800000"/>
            <a:ext cx="9169011" cy="4140000"/>
          </a:xfrm>
        </p:spPr>
        <p:txBody>
          <a:bodyPr/>
          <a:lstStyle/>
          <a:p>
            <a:r>
              <a:rPr lang="en-GB" dirty="0"/>
              <a:t>Section 34 of the Environmental Protection Act 1990 states:</a:t>
            </a:r>
          </a:p>
          <a:p>
            <a:r>
              <a:rPr lang="en-GB" dirty="0"/>
              <a:t>That it shall be the duty of any person who imports, produces, carries, keeps, treats or disposes of controlled waste to take all measures applicable to him/her as are reasonable in the circumstances:</a:t>
            </a:r>
            <a:endParaRPr lang="en-US" dirty="0"/>
          </a:p>
          <a:p>
            <a:pPr marL="457200" indent="-457200">
              <a:buFont typeface="+mj-lt"/>
              <a:buAutoNum type="alphaLcParenR"/>
            </a:pPr>
            <a:r>
              <a:rPr lang="en-GB" dirty="0"/>
              <a:t>To prevent any contravention by any other person of Section 33.</a:t>
            </a:r>
          </a:p>
          <a:p>
            <a:pPr marL="457200" indent="-457200">
              <a:buFont typeface="+mj-lt"/>
              <a:buAutoNum type="alphaLcParenR"/>
            </a:pPr>
            <a:r>
              <a:rPr lang="en-GB" dirty="0"/>
              <a:t>To prevent the escape of the waste from his/her control or that of any other person.</a:t>
            </a:r>
            <a:endParaRPr lang="en-US" dirty="0"/>
          </a:p>
          <a:p>
            <a:endParaRPr lang="en-US" dirty="0"/>
          </a:p>
          <a:p>
            <a:endParaRPr lang="en-GB" dirty="0"/>
          </a:p>
        </p:txBody>
      </p:sp>
      <p:sp>
        <p:nvSpPr>
          <p:cNvPr id="5" name="Rectangle 4" descr="Gavel">
            <a:extLst>
              <a:ext uri="{FF2B5EF4-FFF2-40B4-BE49-F238E27FC236}">
                <a16:creationId xmlns:a16="http://schemas.microsoft.com/office/drawing/2014/main" id="{1CBAD3EF-2353-7F3B-AB6C-3AEA27DD62AB}"/>
              </a:ext>
            </a:extLst>
          </p:cNvPr>
          <p:cNvSpPr>
            <a:spLocks noChangeAspect="1"/>
          </p:cNvSpPr>
          <p:nvPr/>
        </p:nvSpPr>
        <p:spPr>
          <a:xfrm>
            <a:off x="9900000" y="1800000"/>
            <a:ext cx="2160000" cy="2160000"/>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Tree>
    <p:extLst>
      <p:ext uri="{BB962C8B-B14F-4D97-AF65-F5344CB8AC3E}">
        <p14:creationId xmlns:p14="http://schemas.microsoft.com/office/powerpoint/2010/main" val="2805548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A7948-C975-8AE8-AA7A-0E31F2EC58C0}"/>
            </a:ext>
          </a:extLst>
        </p:cNvPr>
        <p:cNvGrpSpPr/>
        <p:nvPr/>
      </p:nvGrpSpPr>
      <p:grpSpPr>
        <a:xfrm>
          <a:off x="0" y="0"/>
          <a:ext cx="0" cy="0"/>
          <a:chOff x="0" y="0"/>
          <a:chExt cx="0" cy="0"/>
        </a:xfrm>
      </p:grpSpPr>
      <p:sp>
        <p:nvSpPr>
          <p:cNvPr id="4" name="Title 4">
            <a:extLst>
              <a:ext uri="{FF2B5EF4-FFF2-40B4-BE49-F238E27FC236}">
                <a16:creationId xmlns:a16="http://schemas.microsoft.com/office/drawing/2014/main" id="{34A89078-1E71-DB92-E7B9-0DC1DD6DB485}"/>
              </a:ext>
            </a:extLst>
          </p:cNvPr>
          <p:cNvSpPr>
            <a:spLocks noGrp="1"/>
          </p:cNvSpPr>
          <p:nvPr>
            <p:ph type="title"/>
          </p:nvPr>
        </p:nvSpPr>
        <p:spPr>
          <a:xfrm>
            <a:off x="252000" y="972000"/>
            <a:ext cx="11628452" cy="646331"/>
          </a:xfrm>
        </p:spPr>
        <p:txBody>
          <a:bodyPr/>
          <a:lstStyle/>
          <a:p>
            <a:r>
              <a:rPr lang="en-GB" dirty="0"/>
              <a:t>Environmental Protection Act 2008 - Section 34</a:t>
            </a:r>
          </a:p>
        </p:txBody>
      </p:sp>
      <p:sp>
        <p:nvSpPr>
          <p:cNvPr id="3" name="Content Placeholder 2">
            <a:extLst>
              <a:ext uri="{FF2B5EF4-FFF2-40B4-BE49-F238E27FC236}">
                <a16:creationId xmlns:a16="http://schemas.microsoft.com/office/drawing/2014/main" id="{48D88E10-60F4-DF00-F4CC-DD828A0763C4}"/>
              </a:ext>
            </a:extLst>
          </p:cNvPr>
          <p:cNvSpPr>
            <a:spLocks noGrp="1"/>
          </p:cNvSpPr>
          <p:nvPr>
            <p:ph sz="quarter" idx="10"/>
          </p:nvPr>
        </p:nvSpPr>
        <p:spPr>
          <a:xfrm>
            <a:off x="360000" y="1800000"/>
            <a:ext cx="9540000" cy="4140000"/>
          </a:xfrm>
        </p:spPr>
        <p:txBody>
          <a:bodyPr/>
          <a:lstStyle/>
          <a:p>
            <a:r>
              <a:rPr lang="en-GB" dirty="0"/>
              <a:t>Section 34 continued:</a:t>
            </a:r>
          </a:p>
          <a:p>
            <a:pPr marL="457200" lvl="0" indent="-457200">
              <a:buFont typeface="+mj-lt"/>
              <a:buAutoNum type="alphaLcParenR" startAt="3"/>
            </a:pPr>
            <a:r>
              <a:rPr lang="en-GB" dirty="0"/>
              <a:t>On the transfer of waste, to secure:</a:t>
            </a:r>
          </a:p>
          <a:p>
            <a:r>
              <a:rPr lang="en-GB" dirty="0"/>
              <a:t>That the transfer is only to an authorised person or to a person authorised for transport purposes.</a:t>
            </a:r>
          </a:p>
          <a:p>
            <a:r>
              <a:rPr lang="en-GB" dirty="0"/>
              <a:t>That there is transferred such a written description of the waste as will enable other persons to avoid a contravention of that section and to comply with the duty under this subsection as respect to the control of waste.</a:t>
            </a:r>
          </a:p>
          <a:p>
            <a:endParaRPr lang="en-US" dirty="0"/>
          </a:p>
          <a:p>
            <a:pPr lvl="0"/>
            <a:r>
              <a:rPr lang="en-GB" dirty="0"/>
              <a:t> </a:t>
            </a:r>
          </a:p>
          <a:p>
            <a:endParaRPr lang="en-US" dirty="0"/>
          </a:p>
          <a:p>
            <a:endParaRPr lang="en-GB" dirty="0"/>
          </a:p>
        </p:txBody>
      </p:sp>
      <p:sp>
        <p:nvSpPr>
          <p:cNvPr id="5" name="Rectangle 4" descr="Gavel">
            <a:extLst>
              <a:ext uri="{FF2B5EF4-FFF2-40B4-BE49-F238E27FC236}">
                <a16:creationId xmlns:a16="http://schemas.microsoft.com/office/drawing/2014/main" id="{18C215EB-C20C-77CE-CE2D-23F8591FA23F}"/>
              </a:ext>
            </a:extLst>
          </p:cNvPr>
          <p:cNvSpPr>
            <a:spLocks noChangeAspect="1"/>
          </p:cNvSpPr>
          <p:nvPr/>
        </p:nvSpPr>
        <p:spPr>
          <a:xfrm>
            <a:off x="9900000" y="1800000"/>
            <a:ext cx="2160000" cy="2160000"/>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Tree>
    <p:extLst>
      <p:ext uri="{BB962C8B-B14F-4D97-AF65-F5344CB8AC3E}">
        <p14:creationId xmlns:p14="http://schemas.microsoft.com/office/powerpoint/2010/main" val="6339213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832205e32a907e2b901827440804e3f3">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c22a215f315dbc2c33a9704aefd3c278"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B8720436-FFCD-454D-9B46-007F8EC35B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041F6D-BBDE-4B15-9860-57A05AB8973C}">
  <ds:schemaRefs>
    <ds:schemaRef ds:uri="http://purl.org/dc/dcmitype/"/>
    <ds:schemaRef ds:uri="http://www.w3.org/XML/1998/namespace"/>
    <ds:schemaRef ds:uri="http://schemas.microsoft.com/office/2006/documentManagement/types"/>
    <ds:schemaRef ds:uri="http://schemas.microsoft.com/office/2006/metadata/properties"/>
    <ds:schemaRef ds:uri="http://purl.org/dc/terms/"/>
    <ds:schemaRef ds:uri="http://purl.org/dc/elements/1.1/"/>
    <ds:schemaRef ds:uri="http://schemas.microsoft.com/office/infopath/2007/PartnerControls"/>
    <ds:schemaRef ds:uri="http://schemas.openxmlformats.org/package/2006/metadata/core-properties"/>
    <ds:schemaRef ds:uri="01e15224-84b2-4570-bdea-a67bb94d0921"/>
    <ds:schemaRef ds:uri="7c04300a-231c-4281-9146-a98f6f4a7aff"/>
  </ds:schemaRefs>
</ds:datastoreItem>
</file>

<file path=docMetadata/LabelInfo.xml><?xml version="1.0" encoding="utf-8"?>
<clbl:labelList xmlns:clbl="http://schemas.microsoft.com/office/2020/mipLabelMetadata">
  <clbl:label id="{8330bda6-d095-477b-8893-df3ed8791773}" enabled="1" method="Privileged" siteId="{b6d3492e-0aa1-4a60-840d-b706a96e670d}" removed="0"/>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2297</TotalTime>
  <Words>2072</Words>
  <Application>Microsoft Office PowerPoint</Application>
  <PresentationFormat>Custom</PresentationFormat>
  <Paragraphs>203</Paragraphs>
  <Slides>31</Slides>
  <Notes>2</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1_Default Design</vt:lpstr>
      <vt:lpstr>PowerPoint Presentation</vt:lpstr>
      <vt:lpstr>Objectives</vt:lpstr>
      <vt:lpstr>Introduction</vt:lpstr>
      <vt:lpstr>Current legislation in relation to RACHP industry</vt:lpstr>
      <vt:lpstr>Environmental Protection Act 2008 </vt:lpstr>
      <vt:lpstr>Environmental Protection Act 2008 </vt:lpstr>
      <vt:lpstr>Environmental Protection Act 2008 - Section 33</vt:lpstr>
      <vt:lpstr>Environmental Protection Act 2008 - Section 34</vt:lpstr>
      <vt:lpstr>Environmental Protection Act 2008 - Section 34</vt:lpstr>
      <vt:lpstr>Environmental Protection Act 2008 - summary</vt:lpstr>
      <vt:lpstr>Climate Change Act 2008</vt:lpstr>
      <vt:lpstr>Climate Change Act 2008</vt:lpstr>
      <vt:lpstr>Climate Change Act 2008</vt:lpstr>
      <vt:lpstr>Ozone Depleting Substances (ODS) Regulation 2015</vt:lpstr>
      <vt:lpstr>Ozone Depleting Substances (ODS) Regulation 2015</vt:lpstr>
      <vt:lpstr>Fluorinated Greenhouse Gases Regulations 2015</vt:lpstr>
      <vt:lpstr>PowerPoint Presentation</vt:lpstr>
      <vt:lpstr>Hazardous Waste Regulation 2005</vt:lpstr>
      <vt:lpstr>Environmental regulation and legislation summary</vt:lpstr>
      <vt:lpstr>PowerPoint Presentation</vt:lpstr>
      <vt:lpstr>PowerPoint Presentation</vt:lpstr>
      <vt:lpstr>Costs of system refrigerant leakage </vt:lpstr>
      <vt:lpstr>PowerPoint Presentation</vt:lpstr>
      <vt:lpstr>PowerPoint Presentation</vt:lpstr>
      <vt:lpstr>PowerPoint Presentation</vt:lpstr>
      <vt:lpstr>PowerPoint Presentation</vt:lpstr>
      <vt:lpstr>Ensuring minimum loss of refrigerant</vt:lpstr>
      <vt:lpstr>PowerPoint Presentation</vt:lpstr>
      <vt:lpstr>PowerPoint Presentation</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Williams, Sian</cp:lastModifiedBy>
  <cp:revision>23</cp:revision>
  <dcterms:created xsi:type="dcterms:W3CDTF">2025-04-15T10:44:23Z</dcterms:created>
  <dcterms:modified xsi:type="dcterms:W3CDTF">2026-03-25T10:25:30Z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