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33"/>
  </p:notesMasterIdLst>
  <p:sldIdLst>
    <p:sldId id="256" r:id="rId5"/>
    <p:sldId id="285" r:id="rId6"/>
    <p:sldId id="284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3" r:id="rId26"/>
    <p:sldId id="278" r:id="rId27"/>
    <p:sldId id="279" r:id="rId28"/>
    <p:sldId id="280" r:id="rId29"/>
    <p:sldId id="286" r:id="rId30"/>
    <p:sldId id="281" r:id="rId31"/>
    <p:sldId id="282" r:id="rId3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932204-F0BA-0132-6699-423C630CB3FF}" name="Mark Thirlwell" initials="MT" userId="S::mark.thirlwell@eal.org.uk::0eea46bc-1a08-4dae-8290-d9217da890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6CDCFC-04A1-4118-87D7-D483E56D54EF}" v="2" dt="2026-03-18T12:50:55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89350" autoAdjust="0"/>
  </p:normalViewPr>
  <p:slideViewPr>
    <p:cSldViewPr snapToGrid="0" snapToObjects="1">
      <p:cViewPr>
        <p:scale>
          <a:sx n="90" d="100"/>
          <a:sy n="90" d="100"/>
        </p:scale>
        <p:origin x="57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Thirlwell" userId="0eea46bc-1a08-4dae-8290-d9217da89020" providerId="ADAL" clId="{A74DFD5C-A00E-4D75-B54F-AE1372332AAE}"/>
    <pc:docChg chg="undo custSel addSld delSld modSld sldOrd delMainMaster modMainMaster">
      <pc:chgData name="Mark Thirlwell" userId="0eea46bc-1a08-4dae-8290-d9217da89020" providerId="ADAL" clId="{A74DFD5C-A00E-4D75-B54F-AE1372332AAE}" dt="2026-03-16T16:24:21.971" v="1130" actId="20577"/>
      <pc:docMkLst>
        <pc:docMk/>
      </pc:docMkLst>
      <pc:sldChg chg="addSp delSp modSp mod modClrScheme chgLayout">
        <pc:chgData name="Mark Thirlwell" userId="0eea46bc-1a08-4dae-8290-d9217da89020" providerId="ADAL" clId="{A74DFD5C-A00E-4D75-B54F-AE1372332AAE}" dt="2026-03-16T16:03:33.025" v="666" actId="478"/>
        <pc:sldMkLst>
          <pc:docMk/>
          <pc:sldMk cId="0" sldId="256"/>
        </pc:sldMkLst>
        <pc:spChg chg="add mod">
          <ac:chgData name="Mark Thirlwell" userId="0eea46bc-1a08-4dae-8290-d9217da89020" providerId="ADAL" clId="{A74DFD5C-A00E-4D75-B54F-AE1372332AAE}" dt="2026-03-16T16:03:26.810" v="664" actId="20577"/>
          <ac:spMkLst>
            <pc:docMk/>
            <pc:sldMk cId="0" sldId="256"/>
            <ac:spMk id="6" creationId="{C2A85335-BFE8-736F-E4BA-ED93C197788B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07:50.421" v="974" actId="14100"/>
        <pc:sldMkLst>
          <pc:docMk/>
          <pc:sldMk cId="0" sldId="259"/>
        </pc:sldMkLst>
        <pc:spChg chg="mod ord">
          <ac:chgData name="Mark Thirlwell" userId="0eea46bc-1a08-4dae-8290-d9217da89020" providerId="ADAL" clId="{A74DFD5C-A00E-4D75-B54F-AE1372332AAE}" dt="2026-02-18T12:14:27.844" v="31" actId="27636"/>
          <ac:spMkLst>
            <pc:docMk/>
            <pc:sldMk cId="0" sldId="259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07:50.421" v="974" actId="14100"/>
          <ac:spMkLst>
            <pc:docMk/>
            <pc:sldMk cId="0" sldId="259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08:01.455" v="976" actId="14100"/>
        <pc:sldMkLst>
          <pc:docMk/>
          <pc:sldMk cId="0" sldId="260"/>
        </pc:sldMkLst>
        <pc:spChg chg="mod ord">
          <ac:chgData name="Mark Thirlwell" userId="0eea46bc-1a08-4dae-8290-d9217da89020" providerId="ADAL" clId="{A74DFD5C-A00E-4D75-B54F-AE1372332AAE}" dt="2026-02-18T14:13:22.241" v="103" actId="20577"/>
          <ac:spMkLst>
            <pc:docMk/>
            <pc:sldMk cId="0" sldId="260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08:01.455" v="976" actId="14100"/>
          <ac:spMkLst>
            <pc:docMk/>
            <pc:sldMk cId="0" sldId="260"/>
            <ac:spMk id="3" creationId="{00000000-0000-0000-0000-000000000000}"/>
          </ac:spMkLst>
        </pc:spChg>
      </pc:sldChg>
      <pc:sldChg chg="delSp modSp mod modClrScheme chgLayout">
        <pc:chgData name="Mark Thirlwell" userId="0eea46bc-1a08-4dae-8290-d9217da89020" providerId="ADAL" clId="{A74DFD5C-A00E-4D75-B54F-AE1372332AAE}" dt="2026-03-16T16:08:16.925" v="982" actId="20577"/>
        <pc:sldMkLst>
          <pc:docMk/>
          <pc:sldMk cId="0" sldId="261"/>
        </pc:sldMkLst>
        <pc:spChg chg="mod ord">
          <ac:chgData name="Mark Thirlwell" userId="0eea46bc-1a08-4dae-8290-d9217da89020" providerId="ADAL" clId="{A74DFD5C-A00E-4D75-B54F-AE1372332AAE}" dt="2026-02-18T12:14:27.858" v="35" actId="27636"/>
          <ac:spMkLst>
            <pc:docMk/>
            <pc:sldMk cId="0" sldId="261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08:16.925" v="982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08:25.150" v="987" actId="20577"/>
        <pc:sldMkLst>
          <pc:docMk/>
          <pc:sldMk cId="0" sldId="262"/>
        </pc:sldMkLst>
        <pc:spChg chg="mod ord">
          <ac:chgData name="Mark Thirlwell" userId="0eea46bc-1a08-4dae-8290-d9217da89020" providerId="ADAL" clId="{A74DFD5C-A00E-4D75-B54F-AE1372332AAE}" dt="2026-02-18T12:14:27.772" v="30" actId="700"/>
          <ac:spMkLst>
            <pc:docMk/>
            <pc:sldMk cId="0" sldId="262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08:25.150" v="987" actId="20577"/>
          <ac:spMkLst>
            <pc:docMk/>
            <pc:sldMk cId="0" sldId="262"/>
            <ac:spMk id="3" creationId="{00000000-0000-0000-0000-000000000000}"/>
          </ac:spMkLst>
        </pc:spChg>
      </pc:sldChg>
      <pc:sldChg chg="delSp modSp mod modClrScheme chgLayout">
        <pc:chgData name="Mark Thirlwell" userId="0eea46bc-1a08-4dae-8290-d9217da89020" providerId="ADAL" clId="{A74DFD5C-A00E-4D75-B54F-AE1372332AAE}" dt="2026-03-16T16:08:44.070" v="994" actId="20577"/>
        <pc:sldMkLst>
          <pc:docMk/>
          <pc:sldMk cId="0" sldId="263"/>
        </pc:sldMkLst>
        <pc:spChg chg="mod ord">
          <ac:chgData name="Mark Thirlwell" userId="0eea46bc-1a08-4dae-8290-d9217da89020" providerId="ADAL" clId="{A74DFD5C-A00E-4D75-B54F-AE1372332AAE}" dt="2026-02-18T12:14:47.352" v="42" actId="700"/>
          <ac:spMkLst>
            <pc:docMk/>
            <pc:sldMk cId="0" sldId="263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08:44.070" v="994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12:49.555" v="998" actId="20577"/>
        <pc:sldMkLst>
          <pc:docMk/>
          <pc:sldMk cId="0" sldId="265"/>
        </pc:sldMkLst>
        <pc:spChg chg="mod ord">
          <ac:chgData name="Mark Thirlwell" userId="0eea46bc-1a08-4dae-8290-d9217da89020" providerId="ADAL" clId="{A74DFD5C-A00E-4D75-B54F-AE1372332AAE}" dt="2026-02-18T12:14:57.397" v="45" actId="700"/>
          <ac:spMkLst>
            <pc:docMk/>
            <pc:sldMk cId="0" sldId="265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2:49.555" v="998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12:57.858" v="1003" actId="20577"/>
        <pc:sldMkLst>
          <pc:docMk/>
          <pc:sldMk cId="0" sldId="266"/>
        </pc:sldMkLst>
        <pc:spChg chg="mod ord">
          <ac:chgData name="Mark Thirlwell" userId="0eea46bc-1a08-4dae-8290-d9217da89020" providerId="ADAL" clId="{A74DFD5C-A00E-4D75-B54F-AE1372332AAE}" dt="2026-02-18T12:14:57.461" v="46" actId="27636"/>
          <ac:spMkLst>
            <pc:docMk/>
            <pc:sldMk cId="0" sldId="266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2:57.858" v="1003" actId="20577"/>
          <ac:spMkLst>
            <pc:docMk/>
            <pc:sldMk cId="0" sldId="266"/>
            <ac:spMk id="3" creationId="{00000000-0000-0000-0000-000000000000}"/>
          </ac:spMkLst>
        </pc:spChg>
      </pc:sldChg>
      <pc:sldChg chg="addSp delSp modSp mod modClrScheme chgLayout">
        <pc:chgData name="Mark Thirlwell" userId="0eea46bc-1a08-4dae-8290-d9217da89020" providerId="ADAL" clId="{A74DFD5C-A00E-4D75-B54F-AE1372332AAE}" dt="2026-03-16T16:17:19.470" v="1019" actId="20577"/>
        <pc:sldMkLst>
          <pc:docMk/>
          <pc:sldMk cId="0" sldId="267"/>
        </pc:sldMkLst>
        <pc:spChg chg="add mod ord">
          <ac:chgData name="Mark Thirlwell" userId="0eea46bc-1a08-4dae-8290-d9217da89020" providerId="ADAL" clId="{A74DFD5C-A00E-4D75-B54F-AE1372332AAE}" dt="2026-02-19T11:51:49.417" v="266" actId="3064"/>
          <ac:spMkLst>
            <pc:docMk/>
            <pc:sldMk cId="0" sldId="267"/>
            <ac:spMk id="14" creationId="{E5EEB871-A564-2A17-397D-11F30AE06349}"/>
          </ac:spMkLst>
        </pc:spChg>
        <pc:spChg chg="add mod">
          <ac:chgData name="Mark Thirlwell" userId="0eea46bc-1a08-4dae-8290-d9217da89020" providerId="ADAL" clId="{A74DFD5C-A00E-4D75-B54F-AE1372332AAE}" dt="2026-03-16T16:17:19.470" v="1019" actId="20577"/>
          <ac:spMkLst>
            <pc:docMk/>
            <pc:sldMk cId="0" sldId="267"/>
            <ac:spMk id="17" creationId="{EA992DD4-84FA-44B9-CF45-68DCC1C8A993}"/>
          </ac:spMkLst>
        </pc:spChg>
        <pc:picChg chg="add mod ord">
          <ac:chgData name="Mark Thirlwell" userId="0eea46bc-1a08-4dae-8290-d9217da89020" providerId="ADAL" clId="{A74DFD5C-A00E-4D75-B54F-AE1372332AAE}" dt="2026-03-16T16:17:06.827" v="1013" actId="167"/>
          <ac:picMkLst>
            <pc:docMk/>
            <pc:sldMk cId="0" sldId="267"/>
            <ac:picMk id="3" creationId="{091B02F5-AEAC-F21B-A83C-AD87C5E5DCA5}"/>
          </ac:picMkLst>
        </pc:picChg>
      </pc:sldChg>
      <pc:sldChg chg="addSp delSp modSp mod modClrScheme chgLayout">
        <pc:chgData name="Mark Thirlwell" userId="0eea46bc-1a08-4dae-8290-d9217da89020" providerId="ADAL" clId="{A74DFD5C-A00E-4D75-B54F-AE1372332AAE}" dt="2026-02-19T11:55:43.099" v="302" actId="20577"/>
        <pc:sldMkLst>
          <pc:docMk/>
          <pc:sldMk cId="0" sldId="268"/>
        </pc:sldMkLst>
        <pc:spChg chg="mod">
          <ac:chgData name="Mark Thirlwell" userId="0eea46bc-1a08-4dae-8290-d9217da89020" providerId="ADAL" clId="{A74DFD5C-A00E-4D75-B54F-AE1372332AAE}" dt="2026-02-19T11:54:44.931" v="273" actId="1076"/>
          <ac:spMkLst>
            <pc:docMk/>
            <pc:sldMk cId="0" sldId="268"/>
            <ac:spMk id="3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6-02-19T11:54:44.931" v="273" actId="1076"/>
          <ac:spMkLst>
            <pc:docMk/>
            <pc:sldMk cId="0" sldId="268"/>
            <ac:spMk id="4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6-02-19T11:54:44.931" v="273" actId="1076"/>
          <ac:spMkLst>
            <pc:docMk/>
            <pc:sldMk cId="0" sldId="268"/>
            <ac:spMk id="5" creationId="{00000000-0000-0000-0000-000000000000}"/>
          </ac:spMkLst>
        </pc:spChg>
        <pc:spChg chg="mod">
          <ac:chgData name="Mark Thirlwell" userId="0eea46bc-1a08-4dae-8290-d9217da89020" providerId="ADAL" clId="{A74DFD5C-A00E-4D75-B54F-AE1372332AAE}" dt="2026-02-19T11:54:44.931" v="273" actId="1076"/>
          <ac:spMkLst>
            <pc:docMk/>
            <pc:sldMk cId="0" sldId="268"/>
            <ac:spMk id="6" creationId="{00000000-0000-0000-0000-000000000000}"/>
          </ac:spMkLst>
        </pc:spChg>
        <pc:spChg chg="add mod ord">
          <ac:chgData name="Mark Thirlwell" userId="0eea46bc-1a08-4dae-8290-d9217da89020" providerId="ADAL" clId="{A74DFD5C-A00E-4D75-B54F-AE1372332AAE}" dt="2026-02-19T11:55:43.099" v="302" actId="20577"/>
          <ac:spMkLst>
            <pc:docMk/>
            <pc:sldMk cId="0" sldId="268"/>
            <ac:spMk id="7" creationId="{994D7080-D444-64EC-20E2-1F44D9E0CA2C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17:33.469" v="1023" actId="20577"/>
        <pc:sldMkLst>
          <pc:docMk/>
          <pc:sldMk cId="0" sldId="269"/>
        </pc:sldMkLst>
        <pc:spChg chg="mod ord">
          <ac:chgData name="Mark Thirlwell" userId="0eea46bc-1a08-4dae-8290-d9217da89020" providerId="ADAL" clId="{A74DFD5C-A00E-4D75-B54F-AE1372332AAE}" dt="2026-02-18T12:15:10.632" v="48" actId="27636"/>
          <ac:spMkLst>
            <pc:docMk/>
            <pc:sldMk cId="0" sldId="269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7:33.469" v="1023" actId="20577"/>
          <ac:spMkLst>
            <pc:docMk/>
            <pc:sldMk cId="0" sldId="269"/>
            <ac:spMk id="3" creationId="{00000000-0000-0000-0000-000000000000}"/>
          </ac:spMkLst>
        </pc:spChg>
      </pc:sldChg>
      <pc:sldChg chg="addSp delSp modSp mod modClrScheme chgLayout">
        <pc:chgData name="Mark Thirlwell" userId="0eea46bc-1a08-4dae-8290-d9217da89020" providerId="ADAL" clId="{A74DFD5C-A00E-4D75-B54F-AE1372332AAE}" dt="2026-03-16T16:17:54.955" v="1031" actId="1076"/>
        <pc:sldMkLst>
          <pc:docMk/>
          <pc:sldMk cId="0" sldId="270"/>
        </pc:sldMkLst>
        <pc:spChg chg="mod">
          <ac:chgData name="Mark Thirlwell" userId="0eea46bc-1a08-4dae-8290-d9217da89020" providerId="ADAL" clId="{A74DFD5C-A00E-4D75-B54F-AE1372332AAE}" dt="2026-03-16T16:17:54.955" v="1031" actId="1076"/>
          <ac:spMkLst>
            <pc:docMk/>
            <pc:sldMk cId="0" sldId="270"/>
            <ac:spMk id="3" creationId="{00000000-0000-0000-0000-000000000000}"/>
          </ac:spMkLst>
        </pc:spChg>
        <pc:spChg chg="add mod ord">
          <ac:chgData name="Mark Thirlwell" userId="0eea46bc-1a08-4dae-8290-d9217da89020" providerId="ADAL" clId="{A74DFD5C-A00E-4D75-B54F-AE1372332AAE}" dt="2026-02-19T12:04:46.301" v="337" actId="20577"/>
          <ac:spMkLst>
            <pc:docMk/>
            <pc:sldMk cId="0" sldId="270"/>
            <ac:spMk id="12" creationId="{8C15320D-41F1-DA6C-C225-CC5C91CB64C2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2-19T12:11:24.611" v="376" actId="12"/>
        <pc:sldMkLst>
          <pc:docMk/>
          <pc:sldMk cId="0" sldId="271"/>
        </pc:sldMkLst>
        <pc:spChg chg="mod ord">
          <ac:chgData name="Mark Thirlwell" userId="0eea46bc-1a08-4dae-8290-d9217da89020" providerId="ADAL" clId="{A74DFD5C-A00E-4D75-B54F-AE1372332AAE}" dt="2026-02-18T12:15:22.894" v="50" actId="27636"/>
          <ac:spMkLst>
            <pc:docMk/>
            <pc:sldMk cId="0" sldId="271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2-19T12:11:24.611" v="376" actId="12"/>
          <ac:spMkLst>
            <pc:docMk/>
            <pc:sldMk cId="0" sldId="271"/>
            <ac:spMk id="3" creationId="{00000000-0000-0000-0000-000000000000}"/>
          </ac:spMkLst>
        </pc:spChg>
      </pc:sldChg>
      <pc:sldChg chg="delSp modSp mod modClrScheme chgLayout">
        <pc:chgData name="Mark Thirlwell" userId="0eea46bc-1a08-4dae-8290-d9217da89020" providerId="ADAL" clId="{A74DFD5C-A00E-4D75-B54F-AE1372332AAE}" dt="2026-03-16T16:18:06.799" v="1035" actId="20577"/>
        <pc:sldMkLst>
          <pc:docMk/>
          <pc:sldMk cId="0" sldId="272"/>
        </pc:sldMkLst>
        <pc:spChg chg="mod ord">
          <ac:chgData name="Mark Thirlwell" userId="0eea46bc-1a08-4dae-8290-d9217da89020" providerId="ADAL" clId="{A74DFD5C-A00E-4D75-B54F-AE1372332AAE}" dt="2026-02-18T12:15:22.944" v="51" actId="27636"/>
          <ac:spMkLst>
            <pc:docMk/>
            <pc:sldMk cId="0" sldId="272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8:06.799" v="1035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18:20.366" v="1038" actId="20577"/>
        <pc:sldMkLst>
          <pc:docMk/>
          <pc:sldMk cId="0" sldId="273"/>
        </pc:sldMkLst>
        <pc:spChg chg="mod ord">
          <ac:chgData name="Mark Thirlwell" userId="0eea46bc-1a08-4dae-8290-d9217da89020" providerId="ADAL" clId="{A74DFD5C-A00E-4D75-B54F-AE1372332AAE}" dt="2026-02-18T12:15:22.950" v="52" actId="27636"/>
          <ac:spMkLst>
            <pc:docMk/>
            <pc:sldMk cId="0" sldId="273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8:20.366" v="1038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18:27.238" v="1042" actId="20577"/>
        <pc:sldMkLst>
          <pc:docMk/>
          <pc:sldMk cId="0" sldId="274"/>
        </pc:sldMkLst>
        <pc:spChg chg="mod ord">
          <ac:chgData name="Mark Thirlwell" userId="0eea46bc-1a08-4dae-8290-d9217da89020" providerId="ADAL" clId="{A74DFD5C-A00E-4D75-B54F-AE1372332AAE}" dt="2026-02-18T12:15:22.956" v="53" actId="27636"/>
          <ac:spMkLst>
            <pc:docMk/>
            <pc:sldMk cId="0" sldId="274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8:27.238" v="1042" actId="20577"/>
          <ac:spMkLst>
            <pc:docMk/>
            <pc:sldMk cId="0" sldId="274"/>
            <ac:spMk id="3" creationId="{00000000-0000-0000-0000-000000000000}"/>
          </ac:spMkLst>
        </pc:spChg>
      </pc:sldChg>
      <pc:sldChg chg="delSp modSp mod modClrScheme chgLayout">
        <pc:chgData name="Mark Thirlwell" userId="0eea46bc-1a08-4dae-8290-d9217da89020" providerId="ADAL" clId="{A74DFD5C-A00E-4D75-B54F-AE1372332AAE}" dt="2026-03-16T16:18:38.143" v="1048" actId="20577"/>
        <pc:sldMkLst>
          <pc:docMk/>
          <pc:sldMk cId="0" sldId="275"/>
        </pc:sldMkLst>
        <pc:spChg chg="mod ord">
          <ac:chgData name="Mark Thirlwell" userId="0eea46bc-1a08-4dae-8290-d9217da89020" providerId="ADAL" clId="{A74DFD5C-A00E-4D75-B54F-AE1372332AAE}" dt="2026-02-18T12:15:22.960" v="54" actId="27636"/>
          <ac:spMkLst>
            <pc:docMk/>
            <pc:sldMk cId="0" sldId="275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8:38.143" v="1048" actId="20577"/>
          <ac:spMkLst>
            <pc:docMk/>
            <pc:sldMk cId="0" sldId="275"/>
            <ac:spMk id="3" creationId="{00000000-0000-0000-0000-000000000000}"/>
          </ac:spMkLst>
        </pc:spChg>
      </pc:sldChg>
      <pc:sldChg chg="delSp modSp mod modClrScheme chgLayout">
        <pc:chgData name="Mark Thirlwell" userId="0eea46bc-1a08-4dae-8290-d9217da89020" providerId="ADAL" clId="{A74DFD5C-A00E-4D75-B54F-AE1372332AAE}" dt="2026-03-16T16:18:45.054" v="1051" actId="20577"/>
        <pc:sldMkLst>
          <pc:docMk/>
          <pc:sldMk cId="0" sldId="276"/>
        </pc:sldMkLst>
        <pc:spChg chg="mod ord">
          <ac:chgData name="Mark Thirlwell" userId="0eea46bc-1a08-4dae-8290-d9217da89020" providerId="ADAL" clId="{A74DFD5C-A00E-4D75-B54F-AE1372332AAE}" dt="2026-02-18T12:15:22.866" v="49" actId="700"/>
          <ac:spMkLst>
            <pc:docMk/>
            <pc:sldMk cId="0" sldId="276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18:45.054" v="1051" actId="20577"/>
          <ac:spMkLst>
            <pc:docMk/>
            <pc:sldMk cId="0" sldId="276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24:21.971" v="1130" actId="20577"/>
        <pc:sldMkLst>
          <pc:docMk/>
          <pc:sldMk cId="0" sldId="277"/>
        </pc:sldMkLst>
        <pc:spChg chg="mod ord">
          <ac:chgData name="Mark Thirlwell" userId="0eea46bc-1a08-4dae-8290-d9217da89020" providerId="ADAL" clId="{A74DFD5C-A00E-4D75-B54F-AE1372332AAE}" dt="2026-02-19T12:33:36.983" v="413" actId="20577"/>
          <ac:spMkLst>
            <pc:docMk/>
            <pc:sldMk cId="0" sldId="277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24:21.971" v="1130" actId="20577"/>
          <ac:spMkLst>
            <pc:docMk/>
            <pc:sldMk cId="0" sldId="277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22:54.823" v="1094" actId="20577"/>
        <pc:sldMkLst>
          <pc:docMk/>
          <pc:sldMk cId="0" sldId="278"/>
        </pc:sldMkLst>
        <pc:spChg chg="mod ord">
          <ac:chgData name="Mark Thirlwell" userId="0eea46bc-1a08-4dae-8290-d9217da89020" providerId="ADAL" clId="{A74DFD5C-A00E-4D75-B54F-AE1372332AAE}" dt="2026-02-18T12:15:22.866" v="49" actId="700"/>
          <ac:spMkLst>
            <pc:docMk/>
            <pc:sldMk cId="0" sldId="278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22:54.823" v="1094" actId="20577"/>
          <ac:spMkLst>
            <pc:docMk/>
            <pc:sldMk cId="0" sldId="278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22:57.952" v="1097" actId="20577"/>
        <pc:sldMkLst>
          <pc:docMk/>
          <pc:sldMk cId="0" sldId="279"/>
        </pc:sldMkLst>
        <pc:spChg chg="mod ord">
          <ac:chgData name="Mark Thirlwell" userId="0eea46bc-1a08-4dae-8290-d9217da89020" providerId="ADAL" clId="{A74DFD5C-A00E-4D75-B54F-AE1372332AAE}" dt="2026-02-18T12:15:22.969" v="56" actId="27636"/>
          <ac:spMkLst>
            <pc:docMk/>
            <pc:sldMk cId="0" sldId="279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22:57.952" v="1097" actId="20577"/>
          <ac:spMkLst>
            <pc:docMk/>
            <pc:sldMk cId="0" sldId="279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3-16T16:23:03.648" v="1102" actId="20577"/>
        <pc:sldMkLst>
          <pc:docMk/>
          <pc:sldMk cId="0" sldId="280"/>
        </pc:sldMkLst>
        <pc:spChg chg="mod ord">
          <ac:chgData name="Mark Thirlwell" userId="0eea46bc-1a08-4dae-8290-d9217da89020" providerId="ADAL" clId="{A74DFD5C-A00E-4D75-B54F-AE1372332AAE}" dt="2026-03-16T16:06:17.659" v="957" actId="20577"/>
          <ac:spMkLst>
            <pc:docMk/>
            <pc:sldMk cId="0" sldId="280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3-16T16:23:03.648" v="1102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mod modClrScheme chgLayout">
        <pc:chgData name="Mark Thirlwell" userId="0eea46bc-1a08-4dae-8290-d9217da89020" providerId="ADAL" clId="{A74DFD5C-A00E-4D75-B54F-AE1372332AAE}" dt="2026-02-19T12:26:06.272" v="410" actId="20577"/>
        <pc:sldMkLst>
          <pc:docMk/>
          <pc:sldMk cId="0" sldId="281"/>
        </pc:sldMkLst>
        <pc:spChg chg="mod ord">
          <ac:chgData name="Mark Thirlwell" userId="0eea46bc-1a08-4dae-8290-d9217da89020" providerId="ADAL" clId="{A74DFD5C-A00E-4D75-B54F-AE1372332AAE}" dt="2026-02-19T12:26:06.272" v="410" actId="20577"/>
          <ac:spMkLst>
            <pc:docMk/>
            <pc:sldMk cId="0" sldId="281"/>
            <ac:spMk id="2" creationId="{00000000-0000-0000-0000-000000000000}"/>
          </ac:spMkLst>
        </pc:spChg>
        <pc:spChg chg="mod ord">
          <ac:chgData name="Mark Thirlwell" userId="0eea46bc-1a08-4dae-8290-d9217da89020" providerId="ADAL" clId="{A74DFD5C-A00E-4D75-B54F-AE1372332AAE}" dt="2026-02-19T12:12:39.132" v="386" actId="12"/>
          <ac:spMkLst>
            <pc:docMk/>
            <pc:sldMk cId="0" sldId="281"/>
            <ac:spMk id="3" creationId="{00000000-0000-0000-0000-000000000000}"/>
          </ac:spMkLst>
        </pc:spChg>
      </pc:sldChg>
      <pc:sldChg chg="addSp delSp modSp mod modClrScheme chgLayout modNotesTx">
        <pc:chgData name="Mark Thirlwell" userId="0eea46bc-1a08-4dae-8290-d9217da89020" providerId="ADAL" clId="{A74DFD5C-A00E-4D75-B54F-AE1372332AAE}" dt="2026-03-16T16:23:15.513" v="1103" actId="20577"/>
        <pc:sldMkLst>
          <pc:docMk/>
          <pc:sldMk cId="0" sldId="282"/>
        </pc:sldMkLst>
        <pc:spChg chg="mod ord">
          <ac:chgData name="Mark Thirlwell" userId="0eea46bc-1a08-4dae-8290-d9217da89020" providerId="ADAL" clId="{A74DFD5C-A00E-4D75-B54F-AE1372332AAE}" dt="2026-02-19T12:13:32.623" v="409" actId="1076"/>
          <ac:spMkLst>
            <pc:docMk/>
            <pc:sldMk cId="0" sldId="282"/>
            <ac:spMk id="2" creationId="{00000000-0000-0000-0000-000000000000}"/>
          </ac:spMkLst>
        </pc:spChg>
      </pc:sldChg>
      <pc:sldChg chg="modSp add mod modNotesTx">
        <pc:chgData name="Mark Thirlwell" userId="0eea46bc-1a08-4dae-8290-d9217da89020" providerId="ADAL" clId="{A74DFD5C-A00E-4D75-B54F-AE1372332AAE}" dt="2026-03-16T16:24:09.238" v="1126" actId="20577"/>
        <pc:sldMkLst>
          <pc:docMk/>
          <pc:sldMk cId="2077715496" sldId="283"/>
        </pc:sldMkLst>
        <pc:spChg chg="mod">
          <ac:chgData name="Mark Thirlwell" userId="0eea46bc-1a08-4dae-8290-d9217da89020" providerId="ADAL" clId="{A74DFD5C-A00E-4D75-B54F-AE1372332AAE}" dt="2026-02-19T12:33:42.956" v="423" actId="20577"/>
          <ac:spMkLst>
            <pc:docMk/>
            <pc:sldMk cId="2077715496" sldId="283"/>
            <ac:spMk id="2" creationId="{1E87D6DA-652D-3CDA-3A62-5A85354A42C0}"/>
          </ac:spMkLst>
        </pc:spChg>
        <pc:spChg chg="mod">
          <ac:chgData name="Mark Thirlwell" userId="0eea46bc-1a08-4dae-8290-d9217da89020" providerId="ADAL" clId="{A74DFD5C-A00E-4D75-B54F-AE1372332AAE}" dt="2026-03-16T16:24:02.777" v="1111" actId="20577"/>
          <ac:spMkLst>
            <pc:docMk/>
            <pc:sldMk cId="2077715496" sldId="283"/>
            <ac:spMk id="3" creationId="{85B4FBB3-08E2-A820-0A2D-634716C90E93}"/>
          </ac:spMkLst>
        </pc:spChg>
      </pc:sldChg>
      <pc:sldChg chg="addSp delSp modSp new mod">
        <pc:chgData name="Mark Thirlwell" userId="0eea46bc-1a08-4dae-8290-d9217da89020" providerId="ADAL" clId="{A74DFD5C-A00E-4D75-B54F-AE1372332AAE}" dt="2026-02-19T13:25:43.090" v="461" actId="14100"/>
        <pc:sldMkLst>
          <pc:docMk/>
          <pc:sldMk cId="1110339720" sldId="284"/>
        </pc:sldMkLst>
        <pc:spChg chg="mod">
          <ac:chgData name="Mark Thirlwell" userId="0eea46bc-1a08-4dae-8290-d9217da89020" providerId="ADAL" clId="{A74DFD5C-A00E-4D75-B54F-AE1372332AAE}" dt="2026-02-19T13:22:04.350" v="440" actId="20577"/>
          <ac:spMkLst>
            <pc:docMk/>
            <pc:sldMk cId="1110339720" sldId="284"/>
            <ac:spMk id="2" creationId="{27EB80E6-E0D9-0A7F-14C2-397A5EBD2842}"/>
          </ac:spMkLst>
        </pc:spChg>
        <pc:spChg chg="add mod">
          <ac:chgData name="Mark Thirlwell" userId="0eea46bc-1a08-4dae-8290-d9217da89020" providerId="ADAL" clId="{A74DFD5C-A00E-4D75-B54F-AE1372332AAE}" dt="2026-02-19T13:25:43.090" v="461" actId="14100"/>
          <ac:spMkLst>
            <pc:docMk/>
            <pc:sldMk cId="1110339720" sldId="284"/>
            <ac:spMk id="7" creationId="{8623F2C2-3A24-B2C3-906C-902A30EAD06D}"/>
          </ac:spMkLst>
        </pc:spChg>
      </pc:sldChg>
      <pc:sldChg chg="addSp delSp modSp add mod">
        <pc:chgData name="Mark Thirlwell" userId="0eea46bc-1a08-4dae-8290-d9217da89020" providerId="ADAL" clId="{A74DFD5C-A00E-4D75-B54F-AE1372332AAE}" dt="2026-03-16T16:05:47.242" v="953" actId="948"/>
        <pc:sldMkLst>
          <pc:docMk/>
          <pc:sldMk cId="1623379843" sldId="285"/>
        </pc:sldMkLst>
        <pc:spChg chg="add mod">
          <ac:chgData name="Mark Thirlwell" userId="0eea46bc-1a08-4dae-8290-d9217da89020" providerId="ADAL" clId="{A74DFD5C-A00E-4D75-B54F-AE1372332AAE}" dt="2026-03-16T16:04:27.608" v="674"/>
          <ac:spMkLst>
            <pc:docMk/>
            <pc:sldMk cId="1623379843" sldId="285"/>
            <ac:spMk id="8" creationId="{5B93BF6A-14C2-61D3-E644-C19974DD331F}"/>
          </ac:spMkLst>
        </pc:spChg>
        <pc:spChg chg="add mod">
          <ac:chgData name="Mark Thirlwell" userId="0eea46bc-1a08-4dae-8290-d9217da89020" providerId="ADAL" clId="{A74DFD5C-A00E-4D75-B54F-AE1372332AAE}" dt="2026-03-16T16:05:47.242" v="953" actId="948"/>
          <ac:spMkLst>
            <pc:docMk/>
            <pc:sldMk cId="1623379843" sldId="285"/>
            <ac:spMk id="9" creationId="{46DA98AB-6E5C-ECEC-66E5-B03C23BB4789}"/>
          </ac:spMkLst>
        </pc:spChg>
      </pc:sldChg>
      <pc:sldChg chg="modSp add mod ord">
        <pc:chgData name="Mark Thirlwell" userId="0eea46bc-1a08-4dae-8290-d9217da89020" providerId="ADAL" clId="{A74DFD5C-A00E-4D75-B54F-AE1372332AAE}" dt="2026-03-16T16:07:11.468" v="969" actId="20577"/>
        <pc:sldMkLst>
          <pc:docMk/>
          <pc:sldMk cId="3327173560" sldId="286"/>
        </pc:sldMkLst>
        <pc:spChg chg="mod">
          <ac:chgData name="Mark Thirlwell" userId="0eea46bc-1a08-4dae-8290-d9217da89020" providerId="ADAL" clId="{A74DFD5C-A00E-4D75-B54F-AE1372332AAE}" dt="2026-03-16T16:07:11.468" v="969" actId="20577"/>
          <ac:spMkLst>
            <pc:docMk/>
            <pc:sldMk cId="3327173560" sldId="286"/>
            <ac:spMk id="8" creationId="{C45F3AC3-9EF7-E8E9-C7FE-7C8B9E3D3D62}"/>
          </ac:spMkLst>
        </pc:spChg>
      </pc:sldChg>
      <pc:sldMasterChg chg="modSp mod">
        <pc:chgData name="Mark Thirlwell" userId="0eea46bc-1a08-4dae-8290-d9217da89020" providerId="ADAL" clId="{A74DFD5C-A00E-4D75-B54F-AE1372332AAE}" dt="2026-03-16T16:03:42.153" v="668" actId="20577"/>
        <pc:sldMasterMkLst>
          <pc:docMk/>
          <pc:sldMasterMk cId="742992453" sldId="2147483660"/>
        </pc:sldMasterMkLst>
        <pc:spChg chg="mod">
          <ac:chgData name="Mark Thirlwell" userId="0eea46bc-1a08-4dae-8290-d9217da89020" providerId="ADAL" clId="{A74DFD5C-A00E-4D75-B54F-AE1372332AAE}" dt="2026-03-16T16:03:42.153" v="668" actId="20577"/>
          <ac:spMkLst>
            <pc:docMk/>
            <pc:sldMasterMk cId="742992453" sldId="2147483660"/>
            <ac:spMk id="9" creationId="{12A05E16-C31E-E0B1-F9BA-6CA1198C9AE5}"/>
          </ac:spMkLst>
        </pc:spChg>
      </pc:sldMasterChg>
    </pc:docChg>
  </pc:docChgLst>
  <pc:docChgLst>
    <pc:chgData name="Williams, Sian" userId="f643701a-3517-4348-bd1c-bbad90f72c55" providerId="ADAL" clId="{66DBB4B2-6617-4A67-9DB0-51A02D214305}"/>
    <pc:docChg chg="undo custSel modSld modMainMaster">
      <pc:chgData name="Williams, Sian" userId="f643701a-3517-4348-bd1c-bbad90f72c55" providerId="ADAL" clId="{66DBB4B2-6617-4A67-9DB0-51A02D214305}" dt="2026-03-18T12:50:58.934" v="74" actId="1076"/>
      <pc:docMkLst>
        <pc:docMk/>
      </pc:docMkLst>
      <pc:sldChg chg="modSp mod">
        <pc:chgData name="Williams, Sian" userId="f643701a-3517-4348-bd1c-bbad90f72c55" providerId="ADAL" clId="{66DBB4B2-6617-4A67-9DB0-51A02D214305}" dt="2026-03-18T12:42:56.297" v="11" actId="14100"/>
        <pc:sldMkLst>
          <pc:docMk/>
          <pc:sldMk cId="0" sldId="259"/>
        </pc:sldMkLst>
        <pc:spChg chg="mod">
          <ac:chgData name="Williams, Sian" userId="f643701a-3517-4348-bd1c-bbad90f72c55" providerId="ADAL" clId="{66DBB4B2-6617-4A67-9DB0-51A02D214305}" dt="2026-03-18T12:42:43.185" v="9" actId="255"/>
          <ac:spMkLst>
            <pc:docMk/>
            <pc:sldMk cId="0" sldId="259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2:56.297" v="11" actId="14100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3:38.499" v="17" actId="255"/>
        <pc:sldMkLst>
          <pc:docMk/>
          <pc:sldMk cId="0" sldId="260"/>
        </pc:sldMkLst>
        <pc:spChg chg="mod">
          <ac:chgData name="Williams, Sian" userId="f643701a-3517-4348-bd1c-bbad90f72c55" providerId="ADAL" clId="{66DBB4B2-6617-4A67-9DB0-51A02D214305}" dt="2026-03-18T12:43:25.074" v="12" actId="255"/>
          <ac:spMkLst>
            <pc:docMk/>
            <pc:sldMk cId="0" sldId="260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3:38.499" v="17" actId="255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4:00.699" v="19" actId="255"/>
        <pc:sldMkLst>
          <pc:docMk/>
          <pc:sldMk cId="0" sldId="261"/>
        </pc:sldMkLst>
        <pc:spChg chg="mod">
          <ac:chgData name="Williams, Sian" userId="f643701a-3517-4348-bd1c-bbad90f72c55" providerId="ADAL" clId="{66DBB4B2-6617-4A67-9DB0-51A02D214305}" dt="2026-03-18T12:43:51.641" v="18" actId="255"/>
          <ac:spMkLst>
            <pc:docMk/>
            <pc:sldMk cId="0" sldId="261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4:00.699" v="19" actId="255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4:37.500" v="22" actId="255"/>
        <pc:sldMkLst>
          <pc:docMk/>
          <pc:sldMk cId="0" sldId="262"/>
        </pc:sldMkLst>
        <pc:spChg chg="mod">
          <ac:chgData name="Williams, Sian" userId="f643701a-3517-4348-bd1c-bbad90f72c55" providerId="ADAL" clId="{66DBB4B2-6617-4A67-9DB0-51A02D214305}" dt="2026-03-18T12:44:20.177" v="21" actId="255"/>
          <ac:spMkLst>
            <pc:docMk/>
            <pc:sldMk cId="0" sldId="262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4:37.500" v="22" actId="255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4:54.514" v="24" actId="255"/>
        <pc:sldMkLst>
          <pc:docMk/>
          <pc:sldMk cId="0" sldId="263"/>
        </pc:sldMkLst>
        <pc:spChg chg="mod">
          <ac:chgData name="Williams, Sian" userId="f643701a-3517-4348-bd1c-bbad90f72c55" providerId="ADAL" clId="{66DBB4B2-6617-4A67-9DB0-51A02D214305}" dt="2026-03-18T12:44:47.020" v="23" actId="255"/>
          <ac:spMkLst>
            <pc:docMk/>
            <pc:sldMk cId="0" sldId="263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4:54.514" v="24" actId="255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5:18.987" v="27" actId="255"/>
        <pc:sldMkLst>
          <pc:docMk/>
          <pc:sldMk cId="0" sldId="265"/>
        </pc:sldMkLst>
        <pc:spChg chg="mod">
          <ac:chgData name="Williams, Sian" userId="f643701a-3517-4348-bd1c-bbad90f72c55" providerId="ADAL" clId="{66DBB4B2-6617-4A67-9DB0-51A02D214305}" dt="2026-03-18T12:45:09.843" v="26" actId="14100"/>
          <ac:spMkLst>
            <pc:docMk/>
            <pc:sldMk cId="0" sldId="265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5:18.987" v="27" actId="255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5:37.850" v="29" actId="255"/>
        <pc:sldMkLst>
          <pc:docMk/>
          <pc:sldMk cId="0" sldId="266"/>
        </pc:sldMkLst>
        <pc:spChg chg="mod">
          <ac:chgData name="Williams, Sian" userId="f643701a-3517-4348-bd1c-bbad90f72c55" providerId="ADAL" clId="{66DBB4B2-6617-4A67-9DB0-51A02D214305}" dt="2026-03-18T12:45:29.370" v="28" actId="255"/>
          <ac:spMkLst>
            <pc:docMk/>
            <pc:sldMk cId="0" sldId="266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5:37.850" v="29" actId="255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5:50.910" v="31" actId="1076"/>
        <pc:sldMkLst>
          <pc:docMk/>
          <pc:sldMk cId="0" sldId="267"/>
        </pc:sldMkLst>
        <pc:spChg chg="mod">
          <ac:chgData name="Williams, Sian" userId="f643701a-3517-4348-bd1c-bbad90f72c55" providerId="ADAL" clId="{66DBB4B2-6617-4A67-9DB0-51A02D214305}" dt="2026-03-18T12:45:49.185" v="30" actId="255"/>
          <ac:spMkLst>
            <pc:docMk/>
            <pc:sldMk cId="0" sldId="267"/>
            <ac:spMk id="14" creationId="{E5EEB871-A564-2A17-397D-11F30AE06349}"/>
          </ac:spMkLst>
        </pc:spChg>
        <pc:spChg chg="mod">
          <ac:chgData name="Williams, Sian" userId="f643701a-3517-4348-bd1c-bbad90f72c55" providerId="ADAL" clId="{66DBB4B2-6617-4A67-9DB0-51A02D214305}" dt="2026-03-18T12:45:50.910" v="31" actId="1076"/>
          <ac:spMkLst>
            <pc:docMk/>
            <pc:sldMk cId="0" sldId="267"/>
            <ac:spMk id="17" creationId="{EA992DD4-84FA-44B9-CF45-68DCC1C8A993}"/>
          </ac:spMkLst>
        </pc:spChg>
      </pc:sldChg>
      <pc:sldChg chg="modSp mod">
        <pc:chgData name="Williams, Sian" userId="f643701a-3517-4348-bd1c-bbad90f72c55" providerId="ADAL" clId="{66DBB4B2-6617-4A67-9DB0-51A02D214305}" dt="2026-03-18T12:46:03.010" v="32" actId="255"/>
        <pc:sldMkLst>
          <pc:docMk/>
          <pc:sldMk cId="0" sldId="268"/>
        </pc:sldMkLst>
        <pc:spChg chg="mod">
          <ac:chgData name="Williams, Sian" userId="f643701a-3517-4348-bd1c-bbad90f72c55" providerId="ADAL" clId="{66DBB4B2-6617-4A67-9DB0-51A02D214305}" dt="2026-03-18T12:46:03.010" v="32" actId="255"/>
          <ac:spMkLst>
            <pc:docMk/>
            <pc:sldMk cId="0" sldId="268"/>
            <ac:spMk id="7" creationId="{994D7080-D444-64EC-20E2-1F44D9E0CA2C}"/>
          </ac:spMkLst>
        </pc:spChg>
      </pc:sldChg>
      <pc:sldChg chg="modSp mod">
        <pc:chgData name="Williams, Sian" userId="f643701a-3517-4348-bd1c-bbad90f72c55" providerId="ADAL" clId="{66DBB4B2-6617-4A67-9DB0-51A02D214305}" dt="2026-03-18T12:46:24.233" v="34" actId="255"/>
        <pc:sldMkLst>
          <pc:docMk/>
          <pc:sldMk cId="0" sldId="269"/>
        </pc:sldMkLst>
        <pc:spChg chg="mod">
          <ac:chgData name="Williams, Sian" userId="f643701a-3517-4348-bd1c-bbad90f72c55" providerId="ADAL" clId="{66DBB4B2-6617-4A67-9DB0-51A02D214305}" dt="2026-03-18T12:46:17.594" v="33" actId="255"/>
          <ac:spMkLst>
            <pc:docMk/>
            <pc:sldMk cId="0" sldId="269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6:24.233" v="34" actId="255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6:42.661" v="36" actId="255"/>
        <pc:sldMkLst>
          <pc:docMk/>
          <pc:sldMk cId="0" sldId="270"/>
        </pc:sldMkLst>
        <pc:spChg chg="mod">
          <ac:chgData name="Williams, Sian" userId="f643701a-3517-4348-bd1c-bbad90f72c55" providerId="ADAL" clId="{66DBB4B2-6617-4A67-9DB0-51A02D214305}" dt="2026-03-18T12:46:42.661" v="36" actId="255"/>
          <ac:spMkLst>
            <pc:docMk/>
            <pc:sldMk cId="0" sldId="270"/>
            <ac:spMk id="3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6:33.962" v="35" actId="255"/>
          <ac:spMkLst>
            <pc:docMk/>
            <pc:sldMk cId="0" sldId="270"/>
            <ac:spMk id="12" creationId="{8C15320D-41F1-DA6C-C225-CC5C91CB64C2}"/>
          </ac:spMkLst>
        </pc:spChg>
      </pc:sldChg>
      <pc:sldChg chg="modSp mod">
        <pc:chgData name="Williams, Sian" userId="f643701a-3517-4348-bd1c-bbad90f72c55" providerId="ADAL" clId="{66DBB4B2-6617-4A67-9DB0-51A02D214305}" dt="2026-03-18T12:47:03.578" v="42" actId="20577"/>
        <pc:sldMkLst>
          <pc:docMk/>
          <pc:sldMk cId="0" sldId="271"/>
        </pc:sldMkLst>
        <pc:spChg chg="mod">
          <ac:chgData name="Williams, Sian" userId="f643701a-3517-4348-bd1c-bbad90f72c55" providerId="ADAL" clId="{66DBB4B2-6617-4A67-9DB0-51A02D214305}" dt="2026-03-18T12:46:51.954" v="37" actId="255"/>
          <ac:spMkLst>
            <pc:docMk/>
            <pc:sldMk cId="0" sldId="271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7:03.578" v="42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7:22.022" v="44" actId="255"/>
        <pc:sldMkLst>
          <pc:docMk/>
          <pc:sldMk cId="0" sldId="272"/>
        </pc:sldMkLst>
        <pc:spChg chg="mod">
          <ac:chgData name="Williams, Sian" userId="f643701a-3517-4348-bd1c-bbad90f72c55" providerId="ADAL" clId="{66DBB4B2-6617-4A67-9DB0-51A02D214305}" dt="2026-03-18T12:47:14.804" v="43" actId="255"/>
          <ac:spMkLst>
            <pc:docMk/>
            <pc:sldMk cId="0" sldId="272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7:22.022" v="44" actId="255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7:37.428" v="46" actId="255"/>
        <pc:sldMkLst>
          <pc:docMk/>
          <pc:sldMk cId="0" sldId="273"/>
        </pc:sldMkLst>
        <pc:spChg chg="mod">
          <ac:chgData name="Williams, Sian" userId="f643701a-3517-4348-bd1c-bbad90f72c55" providerId="ADAL" clId="{66DBB4B2-6617-4A67-9DB0-51A02D214305}" dt="2026-03-18T12:47:31.389" v="45" actId="255"/>
          <ac:spMkLst>
            <pc:docMk/>
            <pc:sldMk cId="0" sldId="273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7:37.428" v="46" actId="255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7:55.108" v="48" actId="255"/>
        <pc:sldMkLst>
          <pc:docMk/>
          <pc:sldMk cId="0" sldId="274"/>
        </pc:sldMkLst>
        <pc:spChg chg="mod">
          <ac:chgData name="Williams, Sian" userId="f643701a-3517-4348-bd1c-bbad90f72c55" providerId="ADAL" clId="{66DBB4B2-6617-4A67-9DB0-51A02D214305}" dt="2026-03-18T12:47:45.605" v="47" actId="255"/>
          <ac:spMkLst>
            <pc:docMk/>
            <pc:sldMk cId="0" sldId="274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7:55.108" v="48" actId="255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8:33.291" v="50" actId="255"/>
        <pc:sldMkLst>
          <pc:docMk/>
          <pc:sldMk cId="0" sldId="275"/>
        </pc:sldMkLst>
        <pc:spChg chg="mod">
          <ac:chgData name="Williams, Sian" userId="f643701a-3517-4348-bd1c-bbad90f72c55" providerId="ADAL" clId="{66DBB4B2-6617-4A67-9DB0-51A02D214305}" dt="2026-03-18T12:48:22.370" v="49" actId="255"/>
          <ac:spMkLst>
            <pc:docMk/>
            <pc:sldMk cId="0" sldId="275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8:33.291" v="50" actId="255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8:46.731" v="52" actId="255"/>
        <pc:sldMkLst>
          <pc:docMk/>
          <pc:sldMk cId="0" sldId="276"/>
        </pc:sldMkLst>
        <pc:spChg chg="mod">
          <ac:chgData name="Williams, Sian" userId="f643701a-3517-4348-bd1c-bbad90f72c55" providerId="ADAL" clId="{66DBB4B2-6617-4A67-9DB0-51A02D214305}" dt="2026-03-18T12:48:41.314" v="51" actId="255"/>
          <ac:spMkLst>
            <pc:docMk/>
            <pc:sldMk cId="0" sldId="276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8:46.731" v="52" actId="255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9:03.596" v="56" actId="1076"/>
        <pc:sldMkLst>
          <pc:docMk/>
          <pc:sldMk cId="0" sldId="277"/>
        </pc:sldMkLst>
        <pc:spChg chg="mod">
          <ac:chgData name="Williams, Sian" userId="f643701a-3517-4348-bd1c-bbad90f72c55" providerId="ADAL" clId="{66DBB4B2-6617-4A67-9DB0-51A02D214305}" dt="2026-03-18T12:48:54.035" v="53" actId="255"/>
          <ac:spMkLst>
            <pc:docMk/>
            <pc:sldMk cId="0" sldId="277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9:03.596" v="56" actId="1076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9:31.235" v="62" actId="255"/>
        <pc:sldMkLst>
          <pc:docMk/>
          <pc:sldMk cId="0" sldId="278"/>
        </pc:sldMkLst>
        <pc:spChg chg="mod">
          <ac:chgData name="Williams, Sian" userId="f643701a-3517-4348-bd1c-bbad90f72c55" providerId="ADAL" clId="{66DBB4B2-6617-4A67-9DB0-51A02D214305}" dt="2026-03-18T12:49:25.403" v="61" actId="255"/>
          <ac:spMkLst>
            <pc:docMk/>
            <pc:sldMk cId="0" sldId="278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9:31.235" v="62" actId="255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9:45.468" v="64" actId="255"/>
        <pc:sldMkLst>
          <pc:docMk/>
          <pc:sldMk cId="0" sldId="279"/>
        </pc:sldMkLst>
        <pc:spChg chg="mod">
          <ac:chgData name="Williams, Sian" userId="f643701a-3517-4348-bd1c-bbad90f72c55" providerId="ADAL" clId="{66DBB4B2-6617-4A67-9DB0-51A02D214305}" dt="2026-03-18T12:49:40.146" v="63" actId="255"/>
          <ac:spMkLst>
            <pc:docMk/>
            <pc:sldMk cId="0" sldId="279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9:45.468" v="64" actId="255"/>
          <ac:spMkLst>
            <pc:docMk/>
            <pc:sldMk cId="0" sldId="279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49:59.085" v="66" actId="255"/>
        <pc:sldMkLst>
          <pc:docMk/>
          <pc:sldMk cId="0" sldId="280"/>
        </pc:sldMkLst>
        <pc:spChg chg="mod">
          <ac:chgData name="Williams, Sian" userId="f643701a-3517-4348-bd1c-bbad90f72c55" providerId="ADAL" clId="{66DBB4B2-6617-4A67-9DB0-51A02D214305}" dt="2026-03-18T12:49:53.241" v="65" actId="255"/>
          <ac:spMkLst>
            <pc:docMk/>
            <pc:sldMk cId="0" sldId="280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49:59.085" v="66" actId="255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Williams, Sian" userId="f643701a-3517-4348-bd1c-bbad90f72c55" providerId="ADAL" clId="{66DBB4B2-6617-4A67-9DB0-51A02D214305}" dt="2026-03-18T12:50:32.147" v="70" actId="255"/>
        <pc:sldMkLst>
          <pc:docMk/>
          <pc:sldMk cId="0" sldId="281"/>
        </pc:sldMkLst>
        <pc:spChg chg="mod">
          <ac:chgData name="Williams, Sian" userId="f643701a-3517-4348-bd1c-bbad90f72c55" providerId="ADAL" clId="{66DBB4B2-6617-4A67-9DB0-51A02D214305}" dt="2026-03-18T12:50:23.554" v="69" actId="255"/>
          <ac:spMkLst>
            <pc:docMk/>
            <pc:sldMk cId="0" sldId="281"/>
            <ac:spMk id="2" creationId="{00000000-0000-0000-0000-000000000000}"/>
          </ac:spMkLst>
        </pc:spChg>
        <pc:spChg chg="mod">
          <ac:chgData name="Williams, Sian" userId="f643701a-3517-4348-bd1c-bbad90f72c55" providerId="ADAL" clId="{66DBB4B2-6617-4A67-9DB0-51A02D214305}" dt="2026-03-18T12:50:32.147" v="70" actId="255"/>
          <ac:spMkLst>
            <pc:docMk/>
            <pc:sldMk cId="0" sldId="281"/>
            <ac:spMk id="3" creationId="{00000000-0000-0000-0000-000000000000}"/>
          </ac:spMkLst>
        </pc:spChg>
      </pc:sldChg>
      <pc:sldChg chg="addSp modSp mod">
        <pc:chgData name="Williams, Sian" userId="f643701a-3517-4348-bd1c-bbad90f72c55" providerId="ADAL" clId="{66DBB4B2-6617-4A67-9DB0-51A02D214305}" dt="2026-03-18T12:50:58.934" v="74" actId="1076"/>
        <pc:sldMkLst>
          <pc:docMk/>
          <pc:sldMk cId="0" sldId="282"/>
        </pc:sldMkLst>
        <pc:spChg chg="mod">
          <ac:chgData name="Williams, Sian" userId="f643701a-3517-4348-bd1c-bbad90f72c55" providerId="ADAL" clId="{66DBB4B2-6617-4A67-9DB0-51A02D214305}" dt="2026-03-18T12:50:39.972" v="72" actId="1076"/>
          <ac:spMkLst>
            <pc:docMk/>
            <pc:sldMk cId="0" sldId="282"/>
            <ac:spMk id="2" creationId="{00000000-0000-0000-0000-000000000000}"/>
          </ac:spMkLst>
        </pc:spChg>
        <pc:spChg chg="add mod">
          <ac:chgData name="Williams, Sian" userId="f643701a-3517-4348-bd1c-bbad90f72c55" providerId="ADAL" clId="{66DBB4B2-6617-4A67-9DB0-51A02D214305}" dt="2026-03-18T12:50:58.934" v="74" actId="1076"/>
          <ac:spMkLst>
            <pc:docMk/>
            <pc:sldMk cId="0" sldId="282"/>
            <ac:spMk id="3" creationId="{2B914ACC-D29D-892A-94C0-D80789BAAC9D}"/>
          </ac:spMkLst>
        </pc:spChg>
      </pc:sldChg>
      <pc:sldChg chg="modSp mod">
        <pc:chgData name="Williams, Sian" userId="f643701a-3517-4348-bd1c-bbad90f72c55" providerId="ADAL" clId="{66DBB4B2-6617-4A67-9DB0-51A02D214305}" dt="2026-03-18T12:49:18.835" v="60" actId="1076"/>
        <pc:sldMkLst>
          <pc:docMk/>
          <pc:sldMk cId="2077715496" sldId="283"/>
        </pc:sldMkLst>
        <pc:spChg chg="mod">
          <ac:chgData name="Williams, Sian" userId="f643701a-3517-4348-bd1c-bbad90f72c55" providerId="ADAL" clId="{66DBB4B2-6617-4A67-9DB0-51A02D214305}" dt="2026-03-18T12:49:11.123" v="57" actId="255"/>
          <ac:spMkLst>
            <pc:docMk/>
            <pc:sldMk cId="2077715496" sldId="283"/>
            <ac:spMk id="2" creationId="{1E87D6DA-652D-3CDA-3A62-5A85354A42C0}"/>
          </ac:spMkLst>
        </pc:spChg>
        <pc:spChg chg="mod">
          <ac:chgData name="Williams, Sian" userId="f643701a-3517-4348-bd1c-bbad90f72c55" providerId="ADAL" clId="{66DBB4B2-6617-4A67-9DB0-51A02D214305}" dt="2026-03-18T12:49:18.835" v="60" actId="1076"/>
          <ac:spMkLst>
            <pc:docMk/>
            <pc:sldMk cId="2077715496" sldId="283"/>
            <ac:spMk id="3" creationId="{85B4FBB3-08E2-A820-0A2D-634716C90E93}"/>
          </ac:spMkLst>
        </pc:spChg>
      </pc:sldChg>
      <pc:sldChg chg="modSp mod">
        <pc:chgData name="Williams, Sian" userId="f643701a-3517-4348-bd1c-bbad90f72c55" providerId="ADAL" clId="{66DBB4B2-6617-4A67-9DB0-51A02D214305}" dt="2026-03-18T12:42:26.561" v="8" actId="255"/>
        <pc:sldMkLst>
          <pc:docMk/>
          <pc:sldMk cId="1110339720" sldId="284"/>
        </pc:sldMkLst>
        <pc:spChg chg="mod">
          <ac:chgData name="Williams, Sian" userId="f643701a-3517-4348-bd1c-bbad90f72c55" providerId="ADAL" clId="{66DBB4B2-6617-4A67-9DB0-51A02D214305}" dt="2026-03-18T12:42:26.561" v="8" actId="255"/>
          <ac:spMkLst>
            <pc:docMk/>
            <pc:sldMk cId="1110339720" sldId="284"/>
            <ac:spMk id="2" creationId="{27EB80E6-E0D9-0A7F-14C2-397A5EBD2842}"/>
          </ac:spMkLst>
        </pc:spChg>
      </pc:sldChg>
      <pc:sldChg chg="modSp mod">
        <pc:chgData name="Williams, Sian" userId="f643701a-3517-4348-bd1c-bbad90f72c55" providerId="ADAL" clId="{66DBB4B2-6617-4A67-9DB0-51A02D214305}" dt="2026-03-18T12:41:42.995" v="6" actId="255"/>
        <pc:sldMkLst>
          <pc:docMk/>
          <pc:sldMk cId="1623379843" sldId="285"/>
        </pc:sldMkLst>
        <pc:spChg chg="mod">
          <ac:chgData name="Williams, Sian" userId="f643701a-3517-4348-bd1c-bbad90f72c55" providerId="ADAL" clId="{66DBB4B2-6617-4A67-9DB0-51A02D214305}" dt="2026-03-18T12:41:31.698" v="5" actId="255"/>
          <ac:spMkLst>
            <pc:docMk/>
            <pc:sldMk cId="1623379843" sldId="285"/>
            <ac:spMk id="8" creationId="{5B93BF6A-14C2-61D3-E644-C19974DD331F}"/>
          </ac:spMkLst>
        </pc:spChg>
        <pc:spChg chg="mod">
          <ac:chgData name="Williams, Sian" userId="f643701a-3517-4348-bd1c-bbad90f72c55" providerId="ADAL" clId="{66DBB4B2-6617-4A67-9DB0-51A02D214305}" dt="2026-03-18T12:41:42.995" v="6" actId="255"/>
          <ac:spMkLst>
            <pc:docMk/>
            <pc:sldMk cId="1623379843" sldId="285"/>
            <ac:spMk id="9" creationId="{46DA98AB-6E5C-ECEC-66E5-B03C23BB4789}"/>
          </ac:spMkLst>
        </pc:spChg>
      </pc:sldChg>
      <pc:sldChg chg="modSp mod">
        <pc:chgData name="Williams, Sian" userId="f643701a-3517-4348-bd1c-bbad90f72c55" providerId="ADAL" clId="{66DBB4B2-6617-4A67-9DB0-51A02D214305}" dt="2026-03-18T12:50:14.237" v="68" actId="255"/>
        <pc:sldMkLst>
          <pc:docMk/>
          <pc:sldMk cId="3327173560" sldId="286"/>
        </pc:sldMkLst>
        <pc:spChg chg="mod">
          <ac:chgData name="Williams, Sian" userId="f643701a-3517-4348-bd1c-bbad90f72c55" providerId="ADAL" clId="{66DBB4B2-6617-4A67-9DB0-51A02D214305}" dt="2026-03-18T12:50:07.067" v="67" actId="255"/>
          <ac:spMkLst>
            <pc:docMk/>
            <pc:sldMk cId="3327173560" sldId="286"/>
            <ac:spMk id="8" creationId="{C45F3AC3-9EF7-E8E9-C7FE-7C8B9E3D3D62}"/>
          </ac:spMkLst>
        </pc:spChg>
        <pc:spChg chg="mod">
          <ac:chgData name="Williams, Sian" userId="f643701a-3517-4348-bd1c-bbad90f72c55" providerId="ADAL" clId="{66DBB4B2-6617-4A67-9DB0-51A02D214305}" dt="2026-03-18T12:50:14.237" v="68" actId="255"/>
          <ac:spMkLst>
            <pc:docMk/>
            <pc:sldMk cId="3327173560" sldId="286"/>
            <ac:spMk id="9" creationId="{BD8B9400-8153-8D81-3434-FF8227CAD52C}"/>
          </ac:spMkLst>
        </pc:spChg>
      </pc:sldChg>
      <pc:sldMasterChg chg="addSp modSp mod">
        <pc:chgData name="Williams, Sian" userId="f643701a-3517-4348-bd1c-bbad90f72c55" providerId="ADAL" clId="{66DBB4B2-6617-4A67-9DB0-51A02D214305}" dt="2026-03-18T12:41:05" v="4" actId="1076"/>
        <pc:sldMasterMkLst>
          <pc:docMk/>
          <pc:sldMasterMk cId="742992453" sldId="2147483660"/>
        </pc:sldMasterMkLst>
        <pc:spChg chg="mod">
          <ac:chgData name="Williams, Sian" userId="f643701a-3517-4348-bd1c-bbad90f72c55" providerId="ADAL" clId="{66DBB4B2-6617-4A67-9DB0-51A02D214305}" dt="2026-03-18T12:41:05" v="4" actId="1076"/>
          <ac:spMkLst>
            <pc:docMk/>
            <pc:sldMasterMk cId="742992453" sldId="2147483660"/>
            <ac:spMk id="9" creationId="{12A05E16-C31E-E0B1-F9BA-6CA1198C9AE5}"/>
          </ac:spMkLst>
        </pc:spChg>
        <pc:picChg chg="add mod">
          <ac:chgData name="Williams, Sian" userId="f643701a-3517-4348-bd1c-bbad90f72c55" providerId="ADAL" clId="{66DBB4B2-6617-4A67-9DB0-51A02D214305}" dt="2026-03-18T12:40:53.330" v="3" actId="1076"/>
          <ac:picMkLst>
            <pc:docMk/>
            <pc:sldMasterMk cId="742992453" sldId="2147483660"/>
            <ac:picMk id="2" creationId="{5C9459D3-F3C7-5B74-D293-77BAAABC52E1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94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scope and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GS38 emphasis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Common pitfalls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F‑gas compliance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Discuss hot‑gas bypass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Micron gauge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Examples from DX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 378 link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Bring manuals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20 mins total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Diagnostic thinking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10589-E1DF-1289-11D5-0A1E3853F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6E6770-8E62-1DED-404C-B0F45296FF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7E0F88-972D-60C7-EB76-E5D625174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Outcomes linked to K1.29.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C2570-6299-62FD-FE4C-9536C354C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3601568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answers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2E20E-C261-CB57-0F6F-A2CDCB7D5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C5F013-4E96-E91F-B76F-B33BA7EDC9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1885BB-A691-9EC0-4A58-F39394069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Discuss answers</a:t>
            </a:r>
            <a:endParaRPr lang="en-GB" b="1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en-GB" b="1"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0D9439-A6C1-CCC9-3059-4E307CC61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1799592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Film clips if 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Assign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Final questions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73F76-2240-DEEF-DC56-1FB917BF5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A0E233-F44E-3ECC-6405-DA29A4765B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CD8B25-235A-4368-59D0-21B61F042E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Outcomes linked to K1.29.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CEFC6-1633-0B6D-90F9-940ABD7DB6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</p:sp>
    </p:spTree>
    <p:extLst>
      <p:ext uri="{BB962C8B-B14F-4D97-AF65-F5344CB8AC3E}">
        <p14:creationId xmlns:p14="http://schemas.microsoft.com/office/powerpoint/2010/main" val="16368439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handout/links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Relate to commissioning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Regulatory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Use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RAMS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Inspect gear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cleanliness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Nitrogen flow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0954" y="963651"/>
            <a:ext cx="11580189" cy="64402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9321363" cy="4150568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195"/>
              </a:spcAft>
              <a:defRPr sz="2390"/>
            </a:lvl1pPr>
            <a:lvl2pPr>
              <a:buClr>
                <a:srgbClr val="FC4421"/>
              </a:buClr>
              <a:defRPr sz="2390"/>
            </a:lvl2pPr>
            <a:lvl3pPr>
              <a:defRPr sz="2390"/>
            </a:lvl3pPr>
            <a:lvl4pPr>
              <a:buClr>
                <a:srgbClr val="FC4421"/>
              </a:buClr>
              <a:defRPr sz="2390"/>
            </a:lvl4pPr>
            <a:lvl5pPr>
              <a:defRPr sz="239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8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0954" y="963651"/>
            <a:ext cx="11580189" cy="64402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7528623" cy="4150568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195"/>
              </a:spcAft>
              <a:defRPr sz="2390"/>
            </a:lvl1pPr>
            <a:lvl2pPr>
              <a:buClr>
                <a:srgbClr val="FC4421"/>
              </a:buClr>
              <a:defRPr sz="2390"/>
            </a:lvl2pPr>
            <a:lvl3pPr>
              <a:defRPr sz="2390"/>
            </a:lvl3pPr>
            <a:lvl4pPr>
              <a:buClr>
                <a:srgbClr val="FC4421"/>
              </a:buClr>
              <a:defRPr sz="2390"/>
            </a:lvl4pPr>
            <a:lvl5pPr>
              <a:defRPr sz="239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45686" y="1804596"/>
            <a:ext cx="3585853" cy="415056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14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0954" y="963651"/>
            <a:ext cx="11580189" cy="644022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02070" y="1804594"/>
            <a:ext cx="7528623" cy="4150568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195"/>
              </a:spcAft>
              <a:defRPr sz="2390"/>
            </a:lvl1pPr>
            <a:lvl2pPr>
              <a:buClr>
                <a:srgbClr val="FC4421"/>
              </a:buClr>
              <a:defRPr sz="2390"/>
            </a:lvl2pPr>
            <a:lvl3pPr>
              <a:defRPr sz="2390"/>
            </a:lvl3pPr>
            <a:lvl4pPr>
              <a:buClr>
                <a:srgbClr val="FC4421"/>
              </a:buClr>
              <a:defRPr sz="2390"/>
            </a:lvl4pPr>
            <a:lvl5pPr>
              <a:defRPr sz="239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8506" y="1804596"/>
            <a:ext cx="3585853" cy="415056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682" y="1263693"/>
            <a:ext cx="8605095" cy="4330615"/>
          </a:xfrm>
        </p:spPr>
        <p:txBody>
          <a:bodyPr/>
          <a:lstStyle>
            <a:lvl1pPr>
              <a:defRPr sz="239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570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7200"/>
            <a:ext cx="12188825" cy="152400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799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0954" y="992528"/>
            <a:ext cx="11579739" cy="64798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59906" y="1804595"/>
            <a:ext cx="11472187" cy="415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7930"/>
            <a:ext cx="12188826" cy="36092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0"/>
          </a:p>
        </p:txBody>
      </p:sp>
      <p:pic>
        <p:nvPicPr>
          <p:cNvPr id="8" name="Picture 7" descr="A red arrow pointing up&#10;&#10;AI-generated content may be incorrect.">
            <a:extLst>
              <a:ext uri="{FF2B5EF4-FFF2-40B4-BE49-F238E27FC236}">
                <a16:creationId xmlns:a16="http://schemas.microsoft.com/office/drawing/2014/main" id="{4D501824-D9B0-C525-F662-3787B202B144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84" y="171024"/>
            <a:ext cx="589210" cy="43858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12A05E16-C31E-E0B1-F9BA-6CA1198C9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25020" y="92872"/>
            <a:ext cx="5644300" cy="590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16" tIns="45708" rIns="91416" bIns="45708" anchor="t" anchorCtr="0">
            <a:noAutofit/>
          </a:bodyPr>
          <a:lstStyle/>
          <a:p>
            <a:pPr marL="0" marR="0" lvl="0" indent="0" algn="l" defTabSz="910560" rtl="0" eaLnBrk="1" fontAlgn="base" latinLnBrk="0" hangingPunct="1">
              <a:lnSpc>
                <a:spcPts val="13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lang="en-GB" sz="1394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0560" rtl="0" eaLnBrk="1" fontAlgn="base" latinLnBrk="0" hangingPunct="1">
              <a:lnSpc>
                <a:spcPts val="13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lang="en-GB" sz="1394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Refrigeration Engineering</a:t>
            </a:r>
            <a:endParaRPr lang="en-GB" sz="1046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58506" y="6359628"/>
            <a:ext cx="586098" cy="24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599"/>
              </a:spcBef>
            </a:pPr>
            <a:fld id="{6152C911-7D81-1845-9D20-613E63F035EB}" type="slidenum">
              <a:rPr lang="en-US" sz="1593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599"/>
                </a:spcBef>
              </a:pPr>
              <a:t>‹#›</a:t>
            </a:fld>
            <a:endParaRPr lang="en-US" sz="1593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F3B6811-98F9-78F6-2493-AACB6F69F7B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320" y="157559"/>
            <a:ext cx="2552855" cy="4995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1152" y="6243899"/>
            <a:ext cx="2509541" cy="45770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99531"/>
            <a:ext cx="12189198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C9459D3-F3C7-5B74-D293-77BAAABC52E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68462" y="184988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99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585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9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9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9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9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7055" algn="ctr" rtl="0" eaLnBrk="1" fontAlgn="base" hangingPunct="1">
        <a:spcBef>
          <a:spcPct val="0"/>
        </a:spcBef>
        <a:spcAft>
          <a:spcPct val="0"/>
        </a:spcAft>
        <a:defRPr sz="4398">
          <a:solidFill>
            <a:srgbClr val="CC0000"/>
          </a:solidFill>
          <a:latin typeface="Arial" charset="0"/>
        </a:defRPr>
      </a:lvl6pPr>
      <a:lvl7pPr marL="914111" algn="ctr" rtl="0" eaLnBrk="1" fontAlgn="base" hangingPunct="1">
        <a:spcBef>
          <a:spcPct val="0"/>
        </a:spcBef>
        <a:spcAft>
          <a:spcPct val="0"/>
        </a:spcAft>
        <a:defRPr sz="4398">
          <a:solidFill>
            <a:srgbClr val="CC0000"/>
          </a:solidFill>
          <a:latin typeface="Arial" charset="0"/>
        </a:defRPr>
      </a:lvl7pPr>
      <a:lvl8pPr marL="1371166" algn="ctr" rtl="0" eaLnBrk="1" fontAlgn="base" hangingPunct="1">
        <a:spcBef>
          <a:spcPct val="0"/>
        </a:spcBef>
        <a:spcAft>
          <a:spcPct val="0"/>
        </a:spcAft>
        <a:defRPr sz="4398">
          <a:solidFill>
            <a:srgbClr val="CC0000"/>
          </a:solidFill>
          <a:latin typeface="Arial" charset="0"/>
        </a:defRPr>
      </a:lvl8pPr>
      <a:lvl9pPr marL="1828221" algn="ctr" rtl="0" eaLnBrk="1" fontAlgn="base" hangingPunct="1">
        <a:spcBef>
          <a:spcPct val="0"/>
        </a:spcBef>
        <a:spcAft>
          <a:spcPct val="0"/>
        </a:spcAft>
        <a:defRPr sz="4398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399"/>
        </a:lnSpc>
        <a:spcBef>
          <a:spcPts val="1000"/>
        </a:spcBef>
        <a:spcAft>
          <a:spcPts val="1000"/>
        </a:spcAft>
        <a:defRPr lang="en-GB" sz="1992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5832" indent="-215832" algn="l" rtl="0" eaLnBrk="1" fontAlgn="base" hangingPunct="1">
        <a:lnSpc>
          <a:spcPts val="2399"/>
        </a:lnSpc>
        <a:spcBef>
          <a:spcPts val="500"/>
        </a:spcBef>
        <a:spcAft>
          <a:spcPts val="500"/>
        </a:spcAft>
        <a:buClr>
          <a:srgbClr val="FC4421"/>
        </a:buClr>
        <a:buFont typeface="Arial" pitchFamily="-105" charset="0"/>
        <a:buChar char="•"/>
        <a:defRPr lang="en-GB" sz="1992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0"/>
        </a:lnSpc>
        <a:spcBef>
          <a:spcPts val="500"/>
        </a:spcBef>
        <a:spcAft>
          <a:spcPts val="500"/>
        </a:spcAft>
        <a:buFont typeface="Lucida Grande" pitchFamily="-105" charset="0"/>
        <a:defRPr lang="en-GB" sz="1599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5832" indent="-215832" algn="l" rtl="0" eaLnBrk="1" fontAlgn="base" hangingPunct="1">
        <a:lnSpc>
          <a:spcPts val="2000"/>
        </a:lnSpc>
        <a:spcBef>
          <a:spcPts val="500"/>
        </a:spcBef>
        <a:spcAft>
          <a:spcPts val="500"/>
        </a:spcAft>
        <a:buClr>
          <a:srgbClr val="FC4421"/>
        </a:buClr>
        <a:buFont typeface="Arial" pitchFamily="-105" charset="0"/>
        <a:buChar char="•"/>
        <a:defRPr lang="en-GB" sz="1599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1663" indent="-215832" algn="l" rtl="0" eaLnBrk="1" fontAlgn="base" hangingPunct="1">
        <a:lnSpc>
          <a:spcPts val="2000"/>
        </a:lnSpc>
        <a:spcBef>
          <a:spcPct val="0"/>
        </a:spcBef>
        <a:spcAft>
          <a:spcPts val="500"/>
        </a:spcAft>
        <a:buFont typeface="Arial" pitchFamily="-105" charset="0"/>
        <a:buChar char="–"/>
        <a:defRPr lang="en-US" sz="1599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7055" indent="-457055" algn="l" defTabSz="914111" rtl="0" eaLnBrk="1" fontAlgn="base" hangingPunct="1">
        <a:spcBef>
          <a:spcPct val="20000"/>
        </a:spcBef>
        <a:spcAft>
          <a:spcPct val="0"/>
        </a:spcAft>
        <a:buChar char="»"/>
        <a:defRPr lang="en-GB" sz="1599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70860" indent="-228528" algn="l" defTabSz="914111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599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27915" indent="-228528" algn="l" defTabSz="914111" rtl="0" eaLnBrk="1" fontAlgn="base" hangingPunct="1">
        <a:spcBef>
          <a:spcPct val="20000"/>
        </a:spcBef>
        <a:spcAft>
          <a:spcPct val="0"/>
        </a:spcAft>
        <a:buChar char="»"/>
        <a:defRPr lang="en-GB" sz="1599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884970" indent="-228528" algn="l" defTabSz="914111" rtl="0" eaLnBrk="1" fontAlgn="base" hangingPunct="1">
        <a:spcBef>
          <a:spcPct val="20000"/>
        </a:spcBef>
        <a:spcAft>
          <a:spcPct val="0"/>
        </a:spcAft>
        <a:buChar char="»"/>
        <a:defRPr lang="en-GB" sz="1000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55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11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6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21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6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32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8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443" algn="l" defTabSz="457055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2A85335-BFE8-736F-E4BA-ED93C197788B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Refrigeration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K1.29 Disassembly techniques</a:t>
            </a:r>
            <a:endParaRPr lang="en-GB" sz="2800" b="1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1.29</a:t>
            </a:r>
            <a:endParaRPr lang="en-US" sz="2800" b="1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Brazing – joints fit for commissioning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5" y="1804595"/>
            <a:ext cx="11030983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Prep: cut square, deburr, clean to bright metal; maintain capillary gap.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Flow nitrogen (‘a whisper’) throughout heat/cool; avoid pressurising the tube.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Heat the fitting first, feed alloy when the base metal draws it 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Allow to air cool; wipe and visually inspect circumference.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1B02F5-AEAC-F21B-A83C-AD87C5E5D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8363" y="1780085"/>
            <a:ext cx="4920836" cy="3282823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E5EEB871-A564-2A17-397D-11F30AE0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954" y="939581"/>
            <a:ext cx="11580189" cy="1195712"/>
          </a:xfrm>
        </p:spPr>
        <p:txBody>
          <a:bodyPr wrap="square" anchor="t" anchorCtr="0">
            <a:spAutoFit/>
          </a:bodyPr>
          <a:lstStyle/>
          <a:p>
            <a:r>
              <a:rPr lang="en-GB" sz="3600" dirty="0"/>
              <a:t>Safe electrical isolation (lockout/tagout) – sequence</a:t>
            </a:r>
            <a:br>
              <a:rPr lang="en-GB" dirty="0"/>
            </a:b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992DD4-84FA-44B9-CF45-68DCC1C8A993}"/>
              </a:ext>
            </a:extLst>
          </p:cNvPr>
          <p:cNvSpPr txBox="1"/>
          <p:nvPr/>
        </p:nvSpPr>
        <p:spPr>
          <a:xfrm>
            <a:off x="119626" y="1780085"/>
            <a:ext cx="8904476" cy="3267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Plan work; identify all sources incl. spurs/controls.</a:t>
            </a:r>
          </a:p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Switch off &amp; isolate at appropriate device.</a:t>
            </a:r>
          </a:p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Lock off &amp; tag; control the key.</a:t>
            </a:r>
          </a:p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Prove your voltage indicator on a proving unit.</a:t>
            </a:r>
          </a:p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Test all poles – prove dead.</a:t>
            </a:r>
          </a:p>
          <a:p>
            <a:pPr marL="457200" indent="-457200" fontAlgn="base">
              <a:lnSpc>
                <a:spcPct val="110000"/>
              </a:lnSpc>
              <a:spcAft>
                <a:spcPts val="1195"/>
              </a:spcAft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Re‑prove your indicator; post warning signs.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682" y="1883518"/>
            <a:ext cx="10972800" cy="822960"/>
          </a:xfrm>
          <a:prstGeom prst="rect">
            <a:avLst/>
          </a:prstGeom>
          <a:solidFill>
            <a:srgbClr val="009966"/>
          </a:solidFill>
          <a:ln w="19050">
            <a:solidFill>
              <a:srgbClr val="7878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Do: lock the isolator and keep the key on your person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57682" y="2843638"/>
            <a:ext cx="10972800" cy="822960"/>
          </a:xfrm>
          <a:prstGeom prst="rect">
            <a:avLst/>
          </a:prstGeom>
          <a:solidFill>
            <a:srgbClr val="009966"/>
          </a:solidFill>
          <a:ln w="19050">
            <a:solidFill>
              <a:srgbClr val="7878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Do: prove dead before and after using GS38‑compliant gear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682" y="3803758"/>
            <a:ext cx="10972800" cy="822960"/>
          </a:xfrm>
          <a:prstGeom prst="rect">
            <a:avLst/>
          </a:prstGeom>
          <a:solidFill>
            <a:srgbClr val="C0392B"/>
          </a:solidFill>
          <a:ln w="19050">
            <a:solidFill>
              <a:srgbClr val="7878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Don’t: rely on a non‑contact tester or just turning a switch off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682" y="4763878"/>
            <a:ext cx="10972800" cy="822960"/>
          </a:xfrm>
          <a:prstGeom prst="rect">
            <a:avLst/>
          </a:prstGeom>
          <a:solidFill>
            <a:srgbClr val="C0392B"/>
          </a:solidFill>
          <a:ln w="19050">
            <a:solidFill>
              <a:srgbClr val="7878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Don’t: forget parallel/induced or back‑fed supplies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4D7080-D444-64EC-20E2-1F44D9E0C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317" y="915656"/>
            <a:ext cx="11580189" cy="1195712"/>
          </a:xfrm>
        </p:spPr>
        <p:txBody>
          <a:bodyPr anchor="t" anchorCtr="0"/>
          <a:lstStyle/>
          <a:p>
            <a:r>
              <a:rPr lang="en-GB" sz="3600" dirty="0"/>
              <a:t>Lockout / Tagout: do this / not this</a:t>
            </a:r>
            <a:br>
              <a:rPr lang="en-GB" dirty="0"/>
            </a:b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Refrigerant recovery – legal and safe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446654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Identify refrigerant type and labelling; check cylinder compatibility.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Use certified recovery equipment; follow manufacturer procedures.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Weigh recovered charge; label cylinders; maintain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Avoid venting; manage oil removal and contaminated gas appropriately.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0000" y="1800000"/>
            <a:ext cx="1158018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Pre‑checks: ID refrigerant, inspect hoses &amp; ports.</a:t>
            </a:r>
          </a:p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Connect manifold &amp; recovery machine; place cylinder on scales.</a:t>
            </a:r>
          </a:p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Purge hoses; recover vapour then liquid if applicable.</a:t>
            </a:r>
          </a:p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Monitor weights/pressures; avoid overfill (80% fill rule).</a:t>
            </a:r>
          </a:p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ea typeface="ＭＳ Ｐゴシック" charset="-128"/>
              </a:rPr>
              <a:t>Shut down; isolate; record recovered mass.</a:t>
            </a:r>
          </a:p>
          <a:p>
            <a:pPr marL="342900" indent="-342900" fontAlgn="base">
              <a:lnSpc>
                <a:spcPct val="110000"/>
              </a:lnSpc>
              <a:spcAft>
                <a:spcPts val="1195"/>
              </a:spcAft>
              <a:buFont typeface="Arial" panose="020B0604020202020204" pitchFamily="34" charset="0"/>
              <a:buChar char="•"/>
            </a:pPr>
            <a:endParaRPr lang="en-GB" sz="239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8C15320D-41F1-DA6C-C225-CC5C91CB6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Typical recovery setup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After reassembly: evacuation &amp; cleanliness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858134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Fit core‑removal tools; use large‑bore hoses; fresh pump oil.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Target deep vacuum verified with a micron gauge (e.g., ≈500 microns).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Isolate and perform decay test to confirm dryness and tightness.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Only then charge by weight per nameplate.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Component removal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157094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Compressors: isolate electrically; recover fully; pinch‑off &amp; cap to prevent oil spill.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Heat exchangers: support weight; avoid stressing stubs; protect fins.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Valves &amp; driers: replace drier after open‑circuit work; orientate correctly.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Pipework: avoid work‑hardening; keep bends smooth; maintain cleanliness.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Working with A2L/flammable refrigerants (overview)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797174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Control ignition sources; verify ventilation; use non‑sparking tools where needed.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Follow manufacturer and standard guidance on charge and leak detection.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Purge/ventilate work area before hot work; use gas monitors if required.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Using manufacturer’s instructions effectively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486972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Locate hot‑work allowances, service valves, and recovery procedures.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Check torque values, brazing clearances, and approved fillers.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Follow evacuation and charging specs; update settings where applicable.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Activity 1: Build a mini method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In pairs: pick a component (filter‑drier, TXV, service valve).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Draft a 6‑step method including isolation, recovery and </a:t>
            </a:r>
            <a:r>
              <a:rPr sz="2400" dirty="0" err="1"/>
              <a:t>unbrazing</a:t>
            </a:r>
            <a:r>
              <a:rPr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Add tools, PPE and a quality check at the end.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Swap and peer‑review for clarity &amp; safety.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Tutor debrief: sequencing and missing controls.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Capture best example to share.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DC420-BFF1-1D8F-EFB0-BBC41C8AA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5B93BF6A-14C2-61D3-E644-C19974DD3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sz="3600" dirty="0"/>
              <a:t>Objectives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6DA98AB-6E5C-ECEC-66E5-B03C23BB47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2006" cy="4140000"/>
          </a:xfrm>
        </p:spPr>
        <p:txBody>
          <a:bodyPr/>
          <a:lstStyle/>
          <a:p>
            <a:pPr algn="l"/>
            <a:r>
              <a:rPr lang="en-GB" sz="2400" dirty="0">
                <a:effectLst/>
                <a:latin typeface="Arial"/>
                <a:cs typeface="Arial"/>
              </a:rPr>
              <a:t>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Identify</a:t>
            </a:r>
            <a:r>
              <a:rPr lang="en-GB" sz="2400" dirty="0"/>
              <a:t> hazards and controls when disassembling refrigeration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Select</a:t>
            </a:r>
            <a:r>
              <a:rPr lang="en-GB" sz="2400" dirty="0"/>
              <a:t> and use appropriate tools for </a:t>
            </a:r>
            <a:r>
              <a:rPr lang="en-GB" sz="2400" dirty="0" err="1"/>
              <a:t>unbrazing</a:t>
            </a:r>
            <a:r>
              <a:rPr lang="en-GB" sz="2400" dirty="0"/>
              <a:t>/brazing and component removal.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Apply</a:t>
            </a:r>
            <a:r>
              <a:rPr lang="en-GB" sz="2400" dirty="0"/>
              <a:t> safe electrical isolation (lockout/tagout) and prove-dead procedures.</a:t>
            </a:r>
          </a:p>
          <a:p>
            <a:pPr algn="l">
              <a:buClr>
                <a:schemeClr val="tx1"/>
              </a:buClr>
            </a:pPr>
            <a:r>
              <a:rPr lang="en-GB" sz="2400" dirty="0">
                <a:effectLst/>
                <a:latin typeface="Arial"/>
                <a:cs typeface="Arial"/>
              </a:rPr>
              <a:t>You might also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Carry</a:t>
            </a:r>
            <a:r>
              <a:rPr lang="en-GB" sz="2400" dirty="0"/>
              <a:t> out compliant refrigerant recovery and environmental handling.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Refer</a:t>
            </a:r>
            <a:r>
              <a:rPr lang="en-GB" sz="2400" dirty="0"/>
              <a:t> to and use manufacturer instructions, method statements and risk assessments.</a:t>
            </a:r>
          </a:p>
        </p:txBody>
      </p:sp>
    </p:spTree>
    <p:extLst>
      <p:ext uri="{BB962C8B-B14F-4D97-AF65-F5344CB8AC3E}">
        <p14:creationId xmlns:p14="http://schemas.microsoft.com/office/powerpoint/2010/main" val="1623379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dirty="0"/>
              <a:t>Activity 2: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sz="2400" dirty="0"/>
              <a:t>Scenario: TXV suspected blocked after compressor change.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Plan safe strip‑down and replacement steps.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Decide measurements/checks before opening the circuit.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List documents to complete during/after the job.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Quick knowledge check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2006613"/>
            <a:ext cx="9321363" cy="194869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sz="2400" dirty="0"/>
              <a:t>Which instrument is acceptable for proving dead under GS38?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Why do we flow nitrogen during brazing</a:t>
            </a:r>
            <a:r>
              <a:rPr lang="en-GB" sz="2400" dirty="0"/>
              <a:t>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04A56-2387-E453-8AA3-C755C6085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D6DA-652D-3CDA-3A62-5A85354A4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Quick knowledge check -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4FBB3-08E2-A820-0A2D-634716C90E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8506" y="1879023"/>
            <a:ext cx="10720974" cy="330966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dirty="0"/>
              <a:t>Which instrument is acceptable for proving dead under GS38?</a:t>
            </a:r>
          </a:p>
          <a:p>
            <a:r>
              <a:rPr lang="en-GB" b="1" dirty="0"/>
              <a:t>Two pole voltage indicators/detectors.</a:t>
            </a:r>
          </a:p>
          <a:p>
            <a:pPr marL="457200" indent="-457200">
              <a:buAutoNum type="arabicPeriod"/>
            </a:pPr>
            <a:endParaRPr dirty="0"/>
          </a:p>
          <a:p>
            <a:r>
              <a:rPr dirty="0"/>
              <a:t>2. Why do we flow nitrogen during brazing?</a:t>
            </a:r>
          </a:p>
          <a:p>
            <a:r>
              <a:rPr lang="en-GB" b="1" dirty="0"/>
              <a:t>To prevent oxidation (black scale) from forming inside the pipework.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7715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dirty="0"/>
              <a:t>Tutor demo prompts (practical)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Set up of nitrogen flow for brazing (with flowmeter).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Lockout/tagout &amp; prove‑dead on a condensing unit panel.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Recovery machine and cylinder set‑up; reading the scales.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Workshop housekeeping for disassembly tasks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Fire watch and hot‑work permit controls.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Trip‑free hose routing; hot metal management.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End caps and cleanliness; waste segregation.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9584147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Plan with RAMS and manufacturer instructions; don’t improvise.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Isolate electrically and prove dead before opening any circuit.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Recover refrigerant lawfully; never vent; keep accurate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Prevent contamination: nitrogen purge, cap ends, deep evacuation.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F1735-D1F2-2BAA-4AAE-1D845B00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C45F3AC3-9EF7-E8E9-C7FE-7C8B9E3D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72000"/>
            <a:ext cx="11628452" cy="646331"/>
          </a:xfrm>
        </p:spPr>
        <p:txBody>
          <a:bodyPr/>
          <a:lstStyle/>
          <a:p>
            <a:r>
              <a:rPr lang="en-GB" sz="3600" dirty="0"/>
              <a:t>Summary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D8B9400-8153-8D81-3434-FF8227CAD52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42006" cy="4140000"/>
          </a:xfrm>
        </p:spPr>
        <p:txBody>
          <a:bodyPr/>
          <a:lstStyle/>
          <a:p>
            <a:pPr algn="l"/>
            <a:r>
              <a:rPr lang="en-GB" sz="2400" dirty="0">
                <a:effectLst/>
                <a:latin typeface="Arial"/>
                <a:cs typeface="Arial"/>
              </a:rPr>
              <a:t>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Identify</a:t>
            </a:r>
            <a:r>
              <a:rPr lang="en-GB" sz="2400" dirty="0"/>
              <a:t> hazards and controls when disassembling refrigeration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Select</a:t>
            </a:r>
            <a:r>
              <a:rPr lang="en-GB" sz="2400" dirty="0"/>
              <a:t> and use appropriate tools for </a:t>
            </a:r>
            <a:r>
              <a:rPr lang="en-GB" sz="2400" dirty="0" err="1"/>
              <a:t>unbrazing</a:t>
            </a:r>
            <a:r>
              <a:rPr lang="en-GB" sz="2400" dirty="0"/>
              <a:t>/brazing and component removal.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Apply</a:t>
            </a:r>
            <a:r>
              <a:rPr lang="en-GB" sz="2400" dirty="0"/>
              <a:t> safe electrical isolation (lockout/tagout) and prove-dead procedures.</a:t>
            </a:r>
          </a:p>
          <a:p>
            <a:pPr algn="l">
              <a:buClr>
                <a:schemeClr val="tx1"/>
              </a:buClr>
            </a:pPr>
            <a:r>
              <a:rPr lang="en-GB" sz="2400" dirty="0">
                <a:effectLst/>
                <a:latin typeface="Arial"/>
                <a:cs typeface="Arial"/>
              </a:rPr>
              <a:t>You might also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Carry</a:t>
            </a:r>
            <a:r>
              <a:rPr lang="en-GB" sz="2400" dirty="0"/>
              <a:t> out compliant refrigerant recovery and environmental handling.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Refer</a:t>
            </a:r>
            <a:r>
              <a:rPr lang="en-GB" sz="2400" dirty="0"/>
              <a:t> to and use manufacturer instructions, method statements and risk assessments.</a:t>
            </a:r>
          </a:p>
        </p:txBody>
      </p:sp>
    </p:spTree>
    <p:extLst>
      <p:ext uri="{BB962C8B-B14F-4D97-AF65-F5344CB8AC3E}">
        <p14:creationId xmlns:p14="http://schemas.microsoft.com/office/powerpoint/2010/main" val="3327173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References &amp; further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HSE GS38 &amp; Electricity at Work Regulations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GOV.UK F‑gas user guidance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IOR/EN 378 safety frameworks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Nitrogen‑purge &amp; brazing best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Evacuation and recovery procedures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98861" y="1279312"/>
            <a:ext cx="6599715" cy="923330"/>
          </a:xfrm>
        </p:spPr>
        <p:txBody>
          <a:bodyPr/>
          <a:lstStyle/>
          <a:p>
            <a:pPr algn="ctr"/>
            <a:r>
              <a:rPr sz="5400" dirty="0"/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914ACC-D29D-892A-94C0-D80789BAAC9D}"/>
              </a:ext>
            </a:extLst>
          </p:cNvPr>
          <p:cNvSpPr txBox="1"/>
          <p:nvPr/>
        </p:nvSpPr>
        <p:spPr>
          <a:xfrm>
            <a:off x="594949" y="3698959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B80E6-E0D9-0A7F-14C2-397A5EBD2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954" y="947108"/>
            <a:ext cx="11580189" cy="677108"/>
          </a:xfrm>
        </p:spPr>
        <p:txBody>
          <a:bodyPr/>
          <a:lstStyle/>
          <a:p>
            <a:r>
              <a:rPr lang="en-GB" sz="3800" dirty="0"/>
              <a:t>Introduction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23F2C2-3A24-B2C3-906C-902A30EAD06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1284854" cy="4150568"/>
          </a:xfrm>
        </p:spPr>
        <p:txBody>
          <a:bodyPr/>
          <a:lstStyle/>
          <a:p>
            <a:pPr marL="342900" indent="-342900" fontAlgn="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Why do we need to understand disassembly techniques before working on refrigeration systems? </a:t>
            </a:r>
          </a:p>
          <a:p>
            <a:pPr marL="342900" indent="-342900" fontAlgn="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What could happen if a system is taken apart without proper planning or documentation? </a:t>
            </a:r>
          </a:p>
          <a:p>
            <a:pPr marL="342900" indent="-342900" fontAlgn="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How does careful disassembly help with later commissioning and diagnostics? </a:t>
            </a:r>
          </a:p>
          <a:p>
            <a:pPr marL="342900" indent="-342900" fontAlgn="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Why is using the correct tools and safety controls essential during system disassembly? </a:t>
            </a:r>
          </a:p>
          <a:p>
            <a:pPr marL="342900" indent="-342900" fontAlgn="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Which industry standards influence how we safely take systems apart — and why do they matter?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10339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Commissioning vs. Disassembly: why it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5" y="1804595"/>
            <a:ext cx="9908239" cy="32033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Disassembly often precedes corrective commissioning e.g., replacing faulty thermal expansion valve (TXV).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Quality of disassembly affects reinstatement, evacuation and leak integrity.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Documentation during strip-down speeds reassembly and commissioning checks.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UK safety &amp; standards you must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5" y="1804595"/>
            <a:ext cx="10602720" cy="415056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Electricity at Work Regulations 1989; HSE GS38 for test equipment.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F‑gas (GB) obligations: competent handling, leak checks, recovery, records.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BS EN 378 framework for safety across design, installation, operation.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Company RAMS (risk assessments and method statements), and manufacturer instructions.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dirty="0"/>
              <a:t>Risk assessment for disassembly (5 steps)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660014" cy="4150568"/>
          </a:xfrm>
        </p:spPr>
        <p:txBody>
          <a:bodyPr>
            <a:normAutofit/>
          </a:bodyPr>
          <a:lstStyle/>
          <a:p>
            <a:r>
              <a:rPr sz="2400" dirty="0"/>
              <a:t>1) Identify hazards: pressure, hot work, live electrics, sharp edges, refrigerants.</a:t>
            </a:r>
          </a:p>
          <a:p>
            <a:r>
              <a:rPr sz="2400" dirty="0"/>
              <a:t>2) Decide who might be harmed and how.</a:t>
            </a:r>
          </a:p>
          <a:p>
            <a:r>
              <a:rPr sz="2400" dirty="0"/>
              <a:t>3) Evaluate risk &amp; choose controls (hierarchy of control).</a:t>
            </a:r>
          </a:p>
          <a:p>
            <a:r>
              <a:rPr lang="en-GB" sz="2400" dirty="0"/>
              <a:t>4) Record significant findings &amp; responsibilities.</a:t>
            </a:r>
          </a:p>
          <a:p>
            <a:r>
              <a:rPr lang="en-GB" sz="2400" dirty="0"/>
              <a:t>5) Review when things change (different refrigerant, layout, access).</a:t>
            </a:r>
          </a:p>
          <a:p>
            <a:endParaRPr lang="en-GB" sz="2400" dirty="0"/>
          </a:p>
          <a:p>
            <a:r>
              <a:rPr lang="en-GB" sz="2400" dirty="0"/>
              <a:t>Use a site-specific template aligned to your centre policy.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400" dirty="0"/>
              <a:t>Method statement essentials (for disassembly tasks)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720974" cy="415056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Scope and sequence of work (isolate, recover, </a:t>
            </a:r>
            <a:r>
              <a:rPr sz="2400" dirty="0" err="1"/>
              <a:t>unbraze</a:t>
            </a:r>
            <a:r>
              <a:rPr sz="2400" dirty="0"/>
              <a:t>, remove, cap, tidy).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Competence and roles (supervision, hot‑work fire watch).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Permits (hot work, live systems) and emergency arrangements.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Tools/plant and PPE; inspection status.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Quality checks and hold points (leak test after capping, cleanliness).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dirty="0"/>
              <a:t>Tooling for safe disassembly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845788" cy="415056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Hand tools: spanners, torque wrenches, tube cutters and </a:t>
            </a:r>
            <a:r>
              <a:rPr sz="2400" dirty="0" err="1"/>
              <a:t>deburrers</a:t>
            </a:r>
            <a:r>
              <a:rPr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Brazing kit: oxy‑acetylene/oxy‑propane, heat mats, silver/</a:t>
            </a:r>
            <a:r>
              <a:rPr sz="2400" dirty="0" err="1"/>
              <a:t>phos</a:t>
            </a:r>
            <a:r>
              <a:rPr sz="2400" dirty="0"/>
              <a:t>‑copper rods.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Nitrogen cylinder, regulator &amp; flowmeter for purge while brazing.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Recovery unit &amp; approved cylinders; calibrated scales.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Vacuum pump (fresh oil), micron gauge, core removal tools.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Two‑pole voltage indicator (GS38 compliant), lock‑off kit &amp; tags.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54" y="963651"/>
            <a:ext cx="11700041" cy="644022"/>
          </a:xfrm>
        </p:spPr>
        <p:txBody>
          <a:bodyPr>
            <a:noAutofit/>
          </a:bodyPr>
          <a:lstStyle/>
          <a:p>
            <a:r>
              <a:rPr sz="3400" dirty="0" err="1"/>
              <a:t>Unbrazing</a:t>
            </a:r>
            <a:r>
              <a:rPr sz="3400" dirty="0"/>
              <a:t> – clean separation without collateral damage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58506" y="1804595"/>
            <a:ext cx="10614294" cy="415056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Shield combustibles; set up fire watch; place heat mats and extinguisher.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Purge oxygen‑free nitrogen at low flow through the circuit to prevent oxidation </a:t>
            </a:r>
            <a:r>
              <a:rPr lang="en-GB" sz="2400" dirty="0"/>
              <a:t>(black scale)</a:t>
            </a:r>
            <a:r>
              <a:rPr sz="2400" dirty="0"/>
              <a:t> from forming inside the pipework.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Evenly heat the fitting; gently twist/pull once alloy re‑melts.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Cap and label open ends; keep moisture and debris out.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8E132E-63AA-4EB0-B7F0-C73C3CB0EC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B2512B-C4A9-41A7-927B-7BED825612B1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01e15224-84b2-4570-bdea-a67bb94d0921"/>
    <ds:schemaRef ds:uri="http://www.w3.org/XML/1998/namespace"/>
    <ds:schemaRef ds:uri="http://schemas.openxmlformats.org/package/2006/metadata/core-properties"/>
    <ds:schemaRef ds:uri="7c04300a-231c-4281-9146-a98f6f4a7af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082E9CF-07BC-4F7A-9D2B-6713C830B7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1635</Words>
  <Application>Microsoft Office PowerPoint</Application>
  <PresentationFormat>Custom</PresentationFormat>
  <Paragraphs>180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Objectives</vt:lpstr>
      <vt:lpstr>Introduction</vt:lpstr>
      <vt:lpstr>Commissioning vs. Disassembly: why it matters</vt:lpstr>
      <vt:lpstr>UK safety &amp; standards you must know</vt:lpstr>
      <vt:lpstr>Risk assessment for disassembly (5 steps)</vt:lpstr>
      <vt:lpstr>Method statement essentials (for disassembly tasks)</vt:lpstr>
      <vt:lpstr>Tooling for safe disassembly</vt:lpstr>
      <vt:lpstr>Unbrazing – clean separation without collateral damage</vt:lpstr>
      <vt:lpstr>Brazing – joints fit for commissioning</vt:lpstr>
      <vt:lpstr>Safe electrical isolation (lockout/tagout) – sequence </vt:lpstr>
      <vt:lpstr>Lockout / Tagout: do this / not this </vt:lpstr>
      <vt:lpstr>Refrigerant recovery – legal and safe practice</vt:lpstr>
      <vt:lpstr>Typical recovery setup</vt:lpstr>
      <vt:lpstr>After reassembly: evacuation &amp; cleanliness</vt:lpstr>
      <vt:lpstr>Component removal considerations</vt:lpstr>
      <vt:lpstr>Working with A2L/flammable refrigerants (overview)</vt:lpstr>
      <vt:lpstr>Using manufacturer’s instructions effectively</vt:lpstr>
      <vt:lpstr>Activity 1: Build a mini method statement</vt:lpstr>
      <vt:lpstr>Activity 2: Case study</vt:lpstr>
      <vt:lpstr>Quick knowledge check</vt:lpstr>
      <vt:lpstr>Quick knowledge check - answers</vt:lpstr>
      <vt:lpstr>Tutor demo prompts (practical)</vt:lpstr>
      <vt:lpstr>Workshop housekeeping for disassembly tasks</vt:lpstr>
      <vt:lpstr>Key takeaways</vt:lpstr>
      <vt:lpstr>Summary</vt:lpstr>
      <vt:lpstr>References &amp; further reading</vt:lpstr>
      <vt:lpstr>Any 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Mark Thirlwell</dc:creator>
  <cp:keywords/>
  <dc:description>generated using python-pptx</dc:description>
  <cp:lastModifiedBy>Williams, Sian</cp:lastModifiedBy>
  <cp:revision>2</cp:revision>
  <dcterms:created xsi:type="dcterms:W3CDTF">2013-01-27T09:14:16Z</dcterms:created>
  <dcterms:modified xsi:type="dcterms:W3CDTF">2026-03-18T12:51:04Z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