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33"/>
  </p:notesMasterIdLst>
  <p:handoutMasterIdLst>
    <p:handoutMasterId r:id="rId34"/>
  </p:handoutMasterIdLst>
  <p:sldIdLst>
    <p:sldId id="462" r:id="rId5"/>
    <p:sldId id="840" r:id="rId6"/>
    <p:sldId id="837" r:id="rId7"/>
    <p:sldId id="851" r:id="rId8"/>
    <p:sldId id="886" r:id="rId9"/>
    <p:sldId id="850" r:id="rId10"/>
    <p:sldId id="894" r:id="rId11"/>
    <p:sldId id="855" r:id="rId12"/>
    <p:sldId id="871" r:id="rId13"/>
    <p:sldId id="875" r:id="rId14"/>
    <p:sldId id="874" r:id="rId15"/>
    <p:sldId id="880" r:id="rId16"/>
    <p:sldId id="876" r:id="rId17"/>
    <p:sldId id="877" r:id="rId18"/>
    <p:sldId id="878" r:id="rId19"/>
    <p:sldId id="870" r:id="rId20"/>
    <p:sldId id="854" r:id="rId21"/>
    <p:sldId id="885" r:id="rId22"/>
    <p:sldId id="882" r:id="rId23"/>
    <p:sldId id="883" r:id="rId24"/>
    <p:sldId id="881" r:id="rId25"/>
    <p:sldId id="857" r:id="rId26"/>
    <p:sldId id="888" r:id="rId27"/>
    <p:sldId id="893" r:id="rId28"/>
    <p:sldId id="892" r:id="rId29"/>
    <p:sldId id="861" r:id="rId30"/>
    <p:sldId id="838" r:id="rId31"/>
    <p:sldId id="512" r:id="rId32"/>
  </p:sldIdLst>
  <p:sldSz cx="12239625" cy="6840538"/>
  <p:notesSz cx="6858000" cy="9144000"/>
  <p:custDataLst>
    <p:tags r:id="rId35"/>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D82555-537F-E2F1-613C-D8E839C8829C}" name="Andrasko, Rhiannon" initials="AR" userId="S::rhiannon.andrasko@wjec.co.uk::15be4c62-2de6-4343-a7f4-3c209826edd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4421"/>
    <a:srgbClr val="FECFCC"/>
    <a:srgbClr val="D9D9D9"/>
    <a:srgbClr val="FFFFFF"/>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627" autoAdjust="0"/>
  </p:normalViewPr>
  <p:slideViewPr>
    <p:cSldViewPr snapToGrid="0">
      <p:cViewPr varScale="1">
        <p:scale>
          <a:sx n="78" d="100"/>
          <a:sy n="78" d="100"/>
        </p:scale>
        <p:origin x="1014" y="78"/>
      </p:cViewPr>
      <p:guideLst>
        <p:guide orient="horz" pos="2155"/>
        <p:guide pos="3855"/>
      </p:guideLst>
    </p:cSldViewPr>
  </p:slideViewPr>
  <p:notesTextViewPr>
    <p:cViewPr>
      <p:scale>
        <a:sx n="3" d="2"/>
        <a:sy n="3" d="2"/>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handoutMaster" Target="handoutMasters/handoutMaster1.xml"/><Relationship Id="rId42"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gs" Target="tags/tag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Thirlwell" userId="0eea46bc-1a08-4dae-8290-d9217da89020" providerId="ADAL" clId="{A74DFD5C-A00E-4D75-B54F-AE1372332AAE}"/>
    <pc:docChg chg="undo custSel addSld delSld modSld">
      <pc:chgData name="Mark Thirlwell" userId="0eea46bc-1a08-4dae-8290-d9217da89020" providerId="ADAL" clId="{A74DFD5C-A00E-4D75-B54F-AE1372332AAE}" dt="2026-03-16T14:07:17.289" v="3271" actId="207"/>
      <pc:docMkLst>
        <pc:docMk/>
      </pc:docMkLst>
      <pc:sldChg chg="modSp mod">
        <pc:chgData name="Mark Thirlwell" userId="0eea46bc-1a08-4dae-8290-d9217da89020" providerId="ADAL" clId="{A74DFD5C-A00E-4D75-B54F-AE1372332AAE}" dt="2026-03-11T13:35:04.491" v="3233" actId="20577"/>
        <pc:sldMkLst>
          <pc:docMk/>
          <pc:sldMk cId="4139293381" sldId="462"/>
        </pc:sldMkLst>
        <pc:spChg chg="mod">
          <ac:chgData name="Mark Thirlwell" userId="0eea46bc-1a08-4dae-8290-d9217da89020" providerId="ADAL" clId="{A74DFD5C-A00E-4D75-B54F-AE1372332AAE}" dt="2026-03-11T13:35:04.491" v="3233" actId="20577"/>
          <ac:spMkLst>
            <pc:docMk/>
            <pc:sldMk cId="4139293381" sldId="462"/>
            <ac:spMk id="3" creationId="{C071156A-2242-124B-AF49-34A979232ED8}"/>
          </ac:spMkLst>
        </pc:spChg>
      </pc:sldChg>
      <pc:sldChg chg="modSp mod">
        <pc:chgData name="Mark Thirlwell" userId="0eea46bc-1a08-4dae-8290-d9217da89020" providerId="ADAL" clId="{A74DFD5C-A00E-4D75-B54F-AE1372332AAE}" dt="2026-03-11T09:52:08.213" v="1059" actId="14100"/>
        <pc:sldMkLst>
          <pc:docMk/>
          <pc:sldMk cId="3661908118" sldId="837"/>
        </pc:sldMkLst>
        <pc:spChg chg="mod">
          <ac:chgData name="Mark Thirlwell" userId="0eea46bc-1a08-4dae-8290-d9217da89020" providerId="ADAL" clId="{A74DFD5C-A00E-4D75-B54F-AE1372332AAE}" dt="2026-03-11T09:22:46.615" v="44"/>
          <ac:spMkLst>
            <pc:docMk/>
            <pc:sldMk cId="3661908118" sldId="837"/>
            <ac:spMk id="3" creationId="{F0792BCA-8AB6-0FDF-AC08-CE636D202BE9}"/>
          </ac:spMkLst>
        </pc:spChg>
        <pc:spChg chg="mod">
          <ac:chgData name="Mark Thirlwell" userId="0eea46bc-1a08-4dae-8290-d9217da89020" providerId="ADAL" clId="{A74DFD5C-A00E-4D75-B54F-AE1372332AAE}" dt="2026-03-11T09:52:08.213" v="1059" actId="14100"/>
          <ac:spMkLst>
            <pc:docMk/>
            <pc:sldMk cId="3661908118" sldId="837"/>
            <ac:spMk id="4" creationId="{BBFFC9DD-99F6-E5CA-5CF5-B1C6B4D6BBC1}"/>
          </ac:spMkLst>
        </pc:spChg>
      </pc:sldChg>
      <pc:sldChg chg="modSp mod">
        <pc:chgData name="Mark Thirlwell" userId="0eea46bc-1a08-4dae-8290-d9217da89020" providerId="ADAL" clId="{A74DFD5C-A00E-4D75-B54F-AE1372332AAE}" dt="2026-03-11T10:16:02.169" v="2074" actId="14100"/>
        <pc:sldMkLst>
          <pc:docMk/>
          <pc:sldMk cId="3014219946" sldId="838"/>
        </pc:sldMkLst>
        <pc:spChg chg="mod">
          <ac:chgData name="Mark Thirlwell" userId="0eea46bc-1a08-4dae-8290-d9217da89020" providerId="ADAL" clId="{A74DFD5C-A00E-4D75-B54F-AE1372332AAE}" dt="2026-03-11T09:24:32.280" v="426"/>
          <ac:spMkLst>
            <pc:docMk/>
            <pc:sldMk cId="3014219946" sldId="838"/>
            <ac:spMk id="3" creationId="{3A94B90A-30B6-56D1-21EB-457B88DBC0F3}"/>
          </ac:spMkLst>
        </pc:spChg>
        <pc:spChg chg="mod">
          <ac:chgData name="Mark Thirlwell" userId="0eea46bc-1a08-4dae-8290-d9217da89020" providerId="ADAL" clId="{A74DFD5C-A00E-4D75-B54F-AE1372332AAE}" dt="2026-03-11T10:16:02.169" v="2074" actId="14100"/>
          <ac:spMkLst>
            <pc:docMk/>
            <pc:sldMk cId="3014219946" sldId="838"/>
            <ac:spMk id="4" creationId="{93E98F04-331F-CCC4-AA81-C88F3473D389}"/>
          </ac:spMkLst>
        </pc:spChg>
      </pc:sldChg>
      <pc:sldChg chg="modSp mod">
        <pc:chgData name="Mark Thirlwell" userId="0eea46bc-1a08-4dae-8290-d9217da89020" providerId="ADAL" clId="{A74DFD5C-A00E-4D75-B54F-AE1372332AAE}" dt="2026-03-11T09:51:49.233" v="1058" actId="12"/>
        <pc:sldMkLst>
          <pc:docMk/>
          <pc:sldMk cId="2808480706" sldId="840"/>
        </pc:sldMkLst>
        <pc:spChg chg="mod">
          <ac:chgData name="Mark Thirlwell" userId="0eea46bc-1a08-4dae-8290-d9217da89020" providerId="ADAL" clId="{A74DFD5C-A00E-4D75-B54F-AE1372332AAE}" dt="2026-03-11T09:21:58.790" v="14" actId="20577"/>
          <ac:spMkLst>
            <pc:docMk/>
            <pc:sldMk cId="2808480706" sldId="840"/>
            <ac:spMk id="3" creationId="{6FFB772F-E825-9D87-9E8B-D04BC8A5280C}"/>
          </ac:spMkLst>
        </pc:spChg>
        <pc:spChg chg="mod">
          <ac:chgData name="Mark Thirlwell" userId="0eea46bc-1a08-4dae-8290-d9217da89020" providerId="ADAL" clId="{A74DFD5C-A00E-4D75-B54F-AE1372332AAE}" dt="2026-03-11T09:51:49.233" v="1058" actId="12"/>
          <ac:spMkLst>
            <pc:docMk/>
            <pc:sldMk cId="2808480706" sldId="840"/>
            <ac:spMk id="4" creationId="{183CA12B-98D8-441B-A2DE-6FF2B2597824}"/>
          </ac:spMkLst>
        </pc:spChg>
      </pc:sldChg>
      <pc:sldChg chg="addSp delSp modSp mod">
        <pc:chgData name="Mark Thirlwell" userId="0eea46bc-1a08-4dae-8290-d9217da89020" providerId="ADAL" clId="{A74DFD5C-A00E-4D75-B54F-AE1372332AAE}" dt="2026-03-16T14:04:17.532" v="3256" actId="21"/>
        <pc:sldMkLst>
          <pc:docMk/>
          <pc:sldMk cId="2990427901" sldId="850"/>
        </pc:sldMkLst>
        <pc:spChg chg="mod">
          <ac:chgData name="Mark Thirlwell" userId="0eea46bc-1a08-4dae-8290-d9217da89020" providerId="ADAL" clId="{A74DFD5C-A00E-4D75-B54F-AE1372332AAE}" dt="2026-03-11T09:30:12.887" v="517" actId="20577"/>
          <ac:spMkLst>
            <pc:docMk/>
            <pc:sldMk cId="2990427901" sldId="850"/>
            <ac:spMk id="5" creationId="{E7B9EBD5-AD0E-6BE3-CD7B-2E10A0B38C1C}"/>
          </ac:spMkLst>
        </pc:spChg>
        <pc:spChg chg="mod">
          <ac:chgData name="Mark Thirlwell" userId="0eea46bc-1a08-4dae-8290-d9217da89020" providerId="ADAL" clId="{A74DFD5C-A00E-4D75-B54F-AE1372332AAE}" dt="2026-03-11T11:31:58.076" v="2525" actId="20577"/>
          <ac:spMkLst>
            <pc:docMk/>
            <pc:sldMk cId="2990427901" sldId="850"/>
            <ac:spMk id="6" creationId="{2CD9CF89-B72A-994A-C2C4-12CA0ED6AF87}"/>
          </ac:spMkLst>
        </pc:spChg>
      </pc:sldChg>
      <pc:sldChg chg="modSp mod">
        <pc:chgData name="Mark Thirlwell" userId="0eea46bc-1a08-4dae-8290-d9217da89020" providerId="ADAL" clId="{A74DFD5C-A00E-4D75-B54F-AE1372332AAE}" dt="2026-03-16T14:01:49.221" v="3245" actId="14100"/>
        <pc:sldMkLst>
          <pc:docMk/>
          <pc:sldMk cId="106782914" sldId="851"/>
        </pc:sldMkLst>
        <pc:spChg chg="mod">
          <ac:chgData name="Mark Thirlwell" userId="0eea46bc-1a08-4dae-8290-d9217da89020" providerId="ADAL" clId="{A74DFD5C-A00E-4D75-B54F-AE1372332AAE}" dt="2026-03-11T09:22:49.730" v="59"/>
          <ac:spMkLst>
            <pc:docMk/>
            <pc:sldMk cId="106782914" sldId="851"/>
            <ac:spMk id="5" creationId="{AE7F3D5C-A08B-9F3A-44AF-9016BB2AA569}"/>
          </ac:spMkLst>
        </pc:spChg>
        <pc:spChg chg="mod">
          <ac:chgData name="Mark Thirlwell" userId="0eea46bc-1a08-4dae-8290-d9217da89020" providerId="ADAL" clId="{A74DFD5C-A00E-4D75-B54F-AE1372332AAE}" dt="2026-03-16T14:01:49.221" v="3245" actId="14100"/>
          <ac:spMkLst>
            <pc:docMk/>
            <pc:sldMk cId="106782914" sldId="851"/>
            <ac:spMk id="6" creationId="{28FCBED9-F25F-1BCF-FEF7-4DB19969451D}"/>
          </ac:spMkLst>
        </pc:spChg>
      </pc:sldChg>
      <pc:sldChg chg="addSp delSp modSp mod">
        <pc:chgData name="Mark Thirlwell" userId="0eea46bc-1a08-4dae-8290-d9217da89020" providerId="ADAL" clId="{A74DFD5C-A00E-4D75-B54F-AE1372332AAE}" dt="2026-03-16T14:07:17.289" v="3271" actId="207"/>
        <pc:sldMkLst>
          <pc:docMk/>
          <pc:sldMk cId="4034387338" sldId="854"/>
        </pc:sldMkLst>
        <pc:spChg chg="add mod">
          <ac:chgData name="Mark Thirlwell" userId="0eea46bc-1a08-4dae-8290-d9217da89020" providerId="ADAL" clId="{A74DFD5C-A00E-4D75-B54F-AE1372332AAE}" dt="2026-03-11T09:34:03.175" v="630" actId="20577"/>
          <ac:spMkLst>
            <pc:docMk/>
            <pc:sldMk cId="4034387338" sldId="854"/>
            <ac:spMk id="2" creationId="{008DCD72-3D89-36B5-4112-C5E9DDC17B08}"/>
          </ac:spMkLst>
        </pc:spChg>
        <pc:graphicFrameChg chg="mod modGraphic">
          <ac:chgData name="Mark Thirlwell" userId="0eea46bc-1a08-4dae-8290-d9217da89020" providerId="ADAL" clId="{A74DFD5C-A00E-4D75-B54F-AE1372332AAE}" dt="2026-03-16T14:07:17.289" v="3271" actId="207"/>
          <ac:graphicFrameMkLst>
            <pc:docMk/>
            <pc:sldMk cId="4034387338" sldId="854"/>
            <ac:graphicFrameMk id="17" creationId="{18FBEDF3-2D92-DBF5-65F2-785B0A86DF66}"/>
          </ac:graphicFrameMkLst>
        </pc:graphicFrameChg>
      </pc:sldChg>
      <pc:sldChg chg="modSp mod">
        <pc:chgData name="Mark Thirlwell" userId="0eea46bc-1a08-4dae-8290-d9217da89020" providerId="ADAL" clId="{A74DFD5C-A00E-4D75-B54F-AE1372332AAE}" dt="2026-03-11T11:36:47.614" v="2598" actId="14100"/>
        <pc:sldMkLst>
          <pc:docMk/>
          <pc:sldMk cId="1741205277" sldId="855"/>
        </pc:sldMkLst>
        <pc:spChg chg="mod">
          <ac:chgData name="Mark Thirlwell" userId="0eea46bc-1a08-4dae-8290-d9217da89020" providerId="ADAL" clId="{A74DFD5C-A00E-4D75-B54F-AE1372332AAE}" dt="2026-03-11T09:23:12.969" v="134"/>
          <ac:spMkLst>
            <pc:docMk/>
            <pc:sldMk cId="1741205277" sldId="855"/>
            <ac:spMk id="5" creationId="{5EA6D7FA-D348-FAC9-E511-C1A00948272D}"/>
          </ac:spMkLst>
        </pc:spChg>
        <pc:spChg chg="mod">
          <ac:chgData name="Mark Thirlwell" userId="0eea46bc-1a08-4dae-8290-d9217da89020" providerId="ADAL" clId="{A74DFD5C-A00E-4D75-B54F-AE1372332AAE}" dt="2026-03-11T11:36:47.614" v="2598" actId="14100"/>
          <ac:spMkLst>
            <pc:docMk/>
            <pc:sldMk cId="1741205277" sldId="855"/>
            <ac:spMk id="6" creationId="{2CACED6F-3C4E-DD83-8929-AE48D36E3212}"/>
          </ac:spMkLst>
        </pc:spChg>
      </pc:sldChg>
      <pc:sldChg chg="modSp mod">
        <pc:chgData name="Mark Thirlwell" userId="0eea46bc-1a08-4dae-8290-d9217da89020" providerId="ADAL" clId="{A74DFD5C-A00E-4D75-B54F-AE1372332AAE}" dt="2026-03-11T10:42:41.915" v="2351" actId="14100"/>
        <pc:sldMkLst>
          <pc:docMk/>
          <pc:sldMk cId="1088676691" sldId="857"/>
        </pc:sldMkLst>
        <pc:spChg chg="mod">
          <ac:chgData name="Mark Thirlwell" userId="0eea46bc-1a08-4dae-8290-d9217da89020" providerId="ADAL" clId="{A74DFD5C-A00E-4D75-B54F-AE1372332AAE}" dt="2026-03-11T10:25:34.372" v="2097" actId="20577"/>
          <ac:spMkLst>
            <pc:docMk/>
            <pc:sldMk cId="1088676691" sldId="857"/>
            <ac:spMk id="5" creationId="{8203BF61-7862-5CE1-1E30-A96049617684}"/>
          </ac:spMkLst>
        </pc:spChg>
        <pc:graphicFrameChg chg="mod modGraphic">
          <ac:chgData name="Mark Thirlwell" userId="0eea46bc-1a08-4dae-8290-d9217da89020" providerId="ADAL" clId="{A74DFD5C-A00E-4D75-B54F-AE1372332AAE}" dt="2026-03-11T10:42:41.915" v="2351" actId="14100"/>
          <ac:graphicFrameMkLst>
            <pc:docMk/>
            <pc:sldMk cId="1088676691" sldId="857"/>
            <ac:graphicFrameMk id="10" creationId="{F83FD119-E8DF-92A0-0EA3-DC7A89238442}"/>
          </ac:graphicFrameMkLst>
        </pc:graphicFrameChg>
      </pc:sldChg>
      <pc:sldChg chg="addSp delSp modSp mod">
        <pc:chgData name="Mark Thirlwell" userId="0eea46bc-1a08-4dae-8290-d9217da89020" providerId="ADAL" clId="{A74DFD5C-A00E-4D75-B54F-AE1372332AAE}" dt="2026-03-11T11:35:17.138" v="2587" actId="1035"/>
        <pc:sldMkLst>
          <pc:docMk/>
          <pc:sldMk cId="759026578" sldId="861"/>
        </pc:sldMkLst>
        <pc:spChg chg="mod">
          <ac:chgData name="Mark Thirlwell" userId="0eea46bc-1a08-4dae-8290-d9217da89020" providerId="ADAL" clId="{A74DFD5C-A00E-4D75-B54F-AE1372332AAE}" dt="2026-03-11T11:35:17.138" v="2587" actId="1035"/>
          <ac:spMkLst>
            <pc:docMk/>
            <pc:sldMk cId="759026578" sldId="861"/>
            <ac:spMk id="2" creationId="{09C1F45D-E980-9F11-3595-22C3CE297891}"/>
          </ac:spMkLst>
        </pc:spChg>
        <pc:spChg chg="mod">
          <ac:chgData name="Mark Thirlwell" userId="0eea46bc-1a08-4dae-8290-d9217da89020" providerId="ADAL" clId="{A74DFD5C-A00E-4D75-B54F-AE1372332AAE}" dt="2026-03-11T10:47:41.927" v="2423" actId="1035"/>
          <ac:spMkLst>
            <pc:docMk/>
            <pc:sldMk cId="759026578" sldId="861"/>
            <ac:spMk id="3" creationId="{40556A12-12CD-AB77-B4DC-694925CC20D1}"/>
          </ac:spMkLst>
        </pc:spChg>
        <pc:spChg chg="add del mod">
          <ac:chgData name="Mark Thirlwell" userId="0eea46bc-1a08-4dae-8290-d9217da89020" providerId="ADAL" clId="{A74DFD5C-A00E-4D75-B54F-AE1372332AAE}" dt="2026-03-11T09:47:38.476" v="724" actId="478"/>
          <ac:spMkLst>
            <pc:docMk/>
            <pc:sldMk cId="759026578" sldId="861"/>
            <ac:spMk id="4" creationId="{C8634E61-D14A-B82B-BD41-19D978BCD2B3}"/>
          </ac:spMkLst>
        </pc:spChg>
        <pc:graphicFrameChg chg="mod">
          <ac:chgData name="Mark Thirlwell" userId="0eea46bc-1a08-4dae-8290-d9217da89020" providerId="ADAL" clId="{A74DFD5C-A00E-4D75-B54F-AE1372332AAE}" dt="2026-03-11T10:47:18.750" v="2418" actId="1076"/>
          <ac:graphicFrameMkLst>
            <pc:docMk/>
            <pc:sldMk cId="759026578" sldId="861"/>
            <ac:graphicFrameMk id="8" creationId="{E874F23C-6140-350A-005A-B8AE4E6DAE81}"/>
          </ac:graphicFrameMkLst>
        </pc:graphicFrameChg>
        <pc:picChg chg="mod">
          <ac:chgData name="Mark Thirlwell" userId="0eea46bc-1a08-4dae-8290-d9217da89020" providerId="ADAL" clId="{A74DFD5C-A00E-4D75-B54F-AE1372332AAE}" dt="2026-03-11T10:47:49.103" v="2424" actId="1076"/>
          <ac:picMkLst>
            <pc:docMk/>
            <pc:sldMk cId="759026578" sldId="861"/>
            <ac:picMk id="7" creationId="{920C50C0-AA5E-5D5C-3485-BDA965ED58FE}"/>
          </ac:picMkLst>
        </pc:picChg>
      </pc:sldChg>
      <pc:sldChg chg="modSp mod">
        <pc:chgData name="Mark Thirlwell" userId="0eea46bc-1a08-4dae-8290-d9217da89020" providerId="ADAL" clId="{A74DFD5C-A00E-4D75-B54F-AE1372332AAE}" dt="2026-03-11T11:34:00.869" v="2563" actId="20577"/>
        <pc:sldMkLst>
          <pc:docMk/>
          <pc:sldMk cId="217159297" sldId="870"/>
        </pc:sldMkLst>
        <pc:spChg chg="mod">
          <ac:chgData name="Mark Thirlwell" userId="0eea46bc-1a08-4dae-8290-d9217da89020" providerId="ADAL" clId="{A74DFD5C-A00E-4D75-B54F-AE1372332AAE}" dt="2026-03-11T11:33:49.109" v="2557" actId="20577"/>
          <ac:spMkLst>
            <pc:docMk/>
            <pc:sldMk cId="217159297" sldId="870"/>
            <ac:spMk id="5" creationId="{7187FB94-7B84-3FA1-5786-B79CACC38B2B}"/>
          </ac:spMkLst>
        </pc:spChg>
        <pc:spChg chg="mod">
          <ac:chgData name="Mark Thirlwell" userId="0eea46bc-1a08-4dae-8290-d9217da89020" providerId="ADAL" clId="{A74DFD5C-A00E-4D75-B54F-AE1372332AAE}" dt="2026-03-11T11:34:00.869" v="2563" actId="20577"/>
          <ac:spMkLst>
            <pc:docMk/>
            <pc:sldMk cId="217159297" sldId="870"/>
            <ac:spMk id="6" creationId="{D0CBA486-70E0-3213-3EBF-048EF2D01C73}"/>
          </ac:spMkLst>
        </pc:spChg>
      </pc:sldChg>
      <pc:sldChg chg="modSp mod">
        <pc:chgData name="Mark Thirlwell" userId="0eea46bc-1a08-4dae-8290-d9217da89020" providerId="ADAL" clId="{A74DFD5C-A00E-4D75-B54F-AE1372332AAE}" dt="2026-03-11T09:55:50.973" v="1538" actId="113"/>
        <pc:sldMkLst>
          <pc:docMk/>
          <pc:sldMk cId="2288014011" sldId="871"/>
        </pc:sldMkLst>
        <pc:spChg chg="mod">
          <ac:chgData name="Mark Thirlwell" userId="0eea46bc-1a08-4dae-8290-d9217da89020" providerId="ADAL" clId="{A74DFD5C-A00E-4D75-B54F-AE1372332AAE}" dt="2026-03-11T09:23:16.848" v="141" actId="1076"/>
          <ac:spMkLst>
            <pc:docMk/>
            <pc:sldMk cId="2288014011" sldId="871"/>
            <ac:spMk id="5" creationId="{524E7F61-2411-0DE9-02E8-B311185F792E}"/>
          </ac:spMkLst>
        </pc:spChg>
        <pc:spChg chg="mod">
          <ac:chgData name="Mark Thirlwell" userId="0eea46bc-1a08-4dae-8290-d9217da89020" providerId="ADAL" clId="{A74DFD5C-A00E-4D75-B54F-AE1372332AAE}" dt="2026-03-11T09:55:50.973" v="1538" actId="113"/>
          <ac:spMkLst>
            <pc:docMk/>
            <pc:sldMk cId="2288014011" sldId="871"/>
            <ac:spMk id="6" creationId="{ABEC3112-DDE2-255E-1ED0-C2B4C681E79A}"/>
          </ac:spMkLst>
        </pc:spChg>
      </pc:sldChg>
      <pc:sldChg chg="addSp delSp modSp mod">
        <pc:chgData name="Mark Thirlwell" userId="0eea46bc-1a08-4dae-8290-d9217da89020" providerId="ADAL" clId="{A74DFD5C-A00E-4D75-B54F-AE1372332AAE}" dt="2026-03-11T11:32:59.516" v="2541" actId="20577"/>
        <pc:sldMkLst>
          <pc:docMk/>
          <pc:sldMk cId="3707980078" sldId="874"/>
        </pc:sldMkLst>
        <pc:spChg chg="add mod">
          <ac:chgData name="Mark Thirlwell" userId="0eea46bc-1a08-4dae-8290-d9217da89020" providerId="ADAL" clId="{A74DFD5C-A00E-4D75-B54F-AE1372332AAE}" dt="2026-03-11T09:32:55.093" v="593" actId="20577"/>
          <ac:spMkLst>
            <pc:docMk/>
            <pc:sldMk cId="3707980078" sldId="874"/>
            <ac:spMk id="3" creationId="{E2ED4E87-EF76-F5C6-D2AC-898D6BD90BEA}"/>
          </ac:spMkLst>
        </pc:spChg>
        <pc:graphicFrameChg chg="mod modGraphic">
          <ac:chgData name="Mark Thirlwell" userId="0eea46bc-1a08-4dae-8290-d9217da89020" providerId="ADAL" clId="{A74DFD5C-A00E-4D75-B54F-AE1372332AAE}" dt="2026-03-11T11:32:59.516" v="2541" actId="20577"/>
          <ac:graphicFrameMkLst>
            <pc:docMk/>
            <pc:sldMk cId="3707980078" sldId="874"/>
            <ac:graphicFrameMk id="8" creationId="{ED943965-2D15-A8B1-2D48-14137CE0D082}"/>
          </ac:graphicFrameMkLst>
        </pc:graphicFrameChg>
      </pc:sldChg>
      <pc:sldChg chg="modSp mod">
        <pc:chgData name="Mark Thirlwell" userId="0eea46bc-1a08-4dae-8290-d9217da89020" providerId="ADAL" clId="{A74DFD5C-A00E-4D75-B54F-AE1372332AAE}" dt="2026-03-11T09:57:36.812" v="1662" actId="20577"/>
        <pc:sldMkLst>
          <pc:docMk/>
          <pc:sldMk cId="284327852" sldId="875"/>
        </pc:sldMkLst>
        <pc:spChg chg="mod">
          <ac:chgData name="Mark Thirlwell" userId="0eea46bc-1a08-4dae-8290-d9217da89020" providerId="ADAL" clId="{A74DFD5C-A00E-4D75-B54F-AE1372332AAE}" dt="2026-03-11T09:23:19.398" v="156"/>
          <ac:spMkLst>
            <pc:docMk/>
            <pc:sldMk cId="284327852" sldId="875"/>
            <ac:spMk id="5" creationId="{C0454007-8140-0752-2784-B8BFB543E9C8}"/>
          </ac:spMkLst>
        </pc:spChg>
        <pc:spChg chg="mod">
          <ac:chgData name="Mark Thirlwell" userId="0eea46bc-1a08-4dae-8290-d9217da89020" providerId="ADAL" clId="{A74DFD5C-A00E-4D75-B54F-AE1372332AAE}" dt="2026-03-11T09:57:36.812" v="1662" actId="20577"/>
          <ac:spMkLst>
            <pc:docMk/>
            <pc:sldMk cId="284327852" sldId="875"/>
            <ac:spMk id="6" creationId="{CBA83DF1-D566-6FE8-9CDB-3D5AB3A9C9A7}"/>
          </ac:spMkLst>
        </pc:spChg>
      </pc:sldChg>
      <pc:sldChg chg="modSp mod">
        <pc:chgData name="Mark Thirlwell" userId="0eea46bc-1a08-4dae-8290-d9217da89020" providerId="ADAL" clId="{A74DFD5C-A00E-4D75-B54F-AE1372332AAE}" dt="2026-03-11T11:33:08.965" v="2543" actId="20577"/>
        <pc:sldMkLst>
          <pc:docMk/>
          <pc:sldMk cId="1629473042" sldId="876"/>
        </pc:sldMkLst>
        <pc:spChg chg="mod">
          <ac:chgData name="Mark Thirlwell" userId="0eea46bc-1a08-4dae-8290-d9217da89020" providerId="ADAL" clId="{A74DFD5C-A00E-4D75-B54F-AE1372332AAE}" dt="2026-03-11T09:33:20.733" v="597" actId="20577"/>
          <ac:spMkLst>
            <pc:docMk/>
            <pc:sldMk cId="1629473042" sldId="876"/>
            <ac:spMk id="5" creationId="{A5705FC2-FAA7-FCC5-CD19-DF4CDCC08C32}"/>
          </ac:spMkLst>
        </pc:spChg>
        <pc:spChg chg="mod">
          <ac:chgData name="Mark Thirlwell" userId="0eea46bc-1a08-4dae-8290-d9217da89020" providerId="ADAL" clId="{A74DFD5C-A00E-4D75-B54F-AE1372332AAE}" dt="2026-03-11T11:33:08.965" v="2543" actId="20577"/>
          <ac:spMkLst>
            <pc:docMk/>
            <pc:sldMk cId="1629473042" sldId="876"/>
            <ac:spMk id="6" creationId="{E122174F-835C-F88D-7799-6AC27A65AAC5}"/>
          </ac:spMkLst>
        </pc:spChg>
      </pc:sldChg>
      <pc:sldChg chg="modSp mod">
        <pc:chgData name="Mark Thirlwell" userId="0eea46bc-1a08-4dae-8290-d9217da89020" providerId="ADAL" clId="{A74DFD5C-A00E-4D75-B54F-AE1372332AAE}" dt="2026-03-16T14:06:40.359" v="3270" actId="14100"/>
        <pc:sldMkLst>
          <pc:docMk/>
          <pc:sldMk cId="1567637913" sldId="877"/>
        </pc:sldMkLst>
        <pc:spChg chg="mod">
          <ac:chgData name="Mark Thirlwell" userId="0eea46bc-1a08-4dae-8290-d9217da89020" providerId="ADAL" clId="{A74DFD5C-A00E-4D75-B54F-AE1372332AAE}" dt="2026-03-11T09:23:35.035" v="216"/>
          <ac:spMkLst>
            <pc:docMk/>
            <pc:sldMk cId="1567637913" sldId="877"/>
            <ac:spMk id="5" creationId="{CA8FF30C-D79A-BCC4-4026-FDF6BFE915E9}"/>
          </ac:spMkLst>
        </pc:spChg>
        <pc:spChg chg="mod">
          <ac:chgData name="Mark Thirlwell" userId="0eea46bc-1a08-4dae-8290-d9217da89020" providerId="ADAL" clId="{A74DFD5C-A00E-4D75-B54F-AE1372332AAE}" dt="2026-03-16T14:06:40.359" v="3270" actId="14100"/>
          <ac:spMkLst>
            <pc:docMk/>
            <pc:sldMk cId="1567637913" sldId="877"/>
            <ac:spMk id="6" creationId="{C2F380ED-CA57-5D0F-0B41-ABDD547F6A60}"/>
          </ac:spMkLst>
        </pc:spChg>
      </pc:sldChg>
      <pc:sldChg chg="modSp mod">
        <pc:chgData name="Mark Thirlwell" userId="0eea46bc-1a08-4dae-8290-d9217da89020" providerId="ADAL" clId="{A74DFD5C-A00E-4D75-B54F-AE1372332AAE}" dt="2026-03-11T11:33:27.085" v="2547" actId="20577"/>
        <pc:sldMkLst>
          <pc:docMk/>
          <pc:sldMk cId="1462944703" sldId="878"/>
        </pc:sldMkLst>
        <pc:spChg chg="mod">
          <ac:chgData name="Mark Thirlwell" userId="0eea46bc-1a08-4dae-8290-d9217da89020" providerId="ADAL" clId="{A74DFD5C-A00E-4D75-B54F-AE1372332AAE}" dt="2026-03-11T09:33:29.238" v="599" actId="20577"/>
          <ac:spMkLst>
            <pc:docMk/>
            <pc:sldMk cId="1462944703" sldId="878"/>
            <ac:spMk id="5" creationId="{F1C4CA91-4225-0147-22D5-624ED48E4296}"/>
          </ac:spMkLst>
        </pc:spChg>
        <pc:spChg chg="mod">
          <ac:chgData name="Mark Thirlwell" userId="0eea46bc-1a08-4dae-8290-d9217da89020" providerId="ADAL" clId="{A74DFD5C-A00E-4D75-B54F-AE1372332AAE}" dt="2026-03-11T11:33:27.085" v="2547" actId="20577"/>
          <ac:spMkLst>
            <pc:docMk/>
            <pc:sldMk cId="1462944703" sldId="878"/>
            <ac:spMk id="6" creationId="{A5869AE3-145F-9250-177E-F5D2A4A39D51}"/>
          </ac:spMkLst>
        </pc:spChg>
      </pc:sldChg>
      <pc:sldChg chg="modSp mod">
        <pc:chgData name="Mark Thirlwell" userId="0eea46bc-1a08-4dae-8290-d9217da89020" providerId="ADAL" clId="{A74DFD5C-A00E-4D75-B54F-AE1372332AAE}" dt="2026-03-11T09:23:25.684" v="186"/>
        <pc:sldMkLst>
          <pc:docMk/>
          <pc:sldMk cId="73794034" sldId="880"/>
        </pc:sldMkLst>
        <pc:spChg chg="mod">
          <ac:chgData name="Mark Thirlwell" userId="0eea46bc-1a08-4dae-8290-d9217da89020" providerId="ADAL" clId="{A74DFD5C-A00E-4D75-B54F-AE1372332AAE}" dt="2026-03-11T09:23:25.684" v="186"/>
          <ac:spMkLst>
            <pc:docMk/>
            <pc:sldMk cId="73794034" sldId="880"/>
            <ac:spMk id="2" creationId="{D189F895-2DBB-ED1E-32C3-46943F7E6B38}"/>
          </ac:spMkLst>
        </pc:spChg>
      </pc:sldChg>
      <pc:sldChg chg="modSp mod">
        <pc:chgData name="Mark Thirlwell" userId="0eea46bc-1a08-4dae-8290-d9217da89020" providerId="ADAL" clId="{A74DFD5C-A00E-4D75-B54F-AE1372332AAE}" dt="2026-03-11T10:48:21.688" v="2426" actId="20577"/>
        <pc:sldMkLst>
          <pc:docMk/>
          <pc:sldMk cId="777327832" sldId="881"/>
        </pc:sldMkLst>
        <pc:spChg chg="mod">
          <ac:chgData name="Mark Thirlwell" userId="0eea46bc-1a08-4dae-8290-d9217da89020" providerId="ADAL" clId="{A74DFD5C-A00E-4D75-B54F-AE1372332AAE}" dt="2026-03-11T10:48:21.688" v="2426" actId="20577"/>
          <ac:spMkLst>
            <pc:docMk/>
            <pc:sldMk cId="777327832" sldId="881"/>
            <ac:spMk id="6" creationId="{B6FE2774-E553-B1D5-3DCE-FFF4746A7C9E}"/>
          </ac:spMkLst>
        </pc:spChg>
      </pc:sldChg>
      <pc:sldChg chg="modSp mod">
        <pc:chgData name="Mark Thirlwell" userId="0eea46bc-1a08-4dae-8290-d9217da89020" providerId="ADAL" clId="{A74DFD5C-A00E-4D75-B54F-AE1372332AAE}" dt="2026-03-11T10:09:49.326" v="1983" actId="14100"/>
        <pc:sldMkLst>
          <pc:docMk/>
          <pc:sldMk cId="3223483957" sldId="882"/>
        </pc:sldMkLst>
        <pc:spChg chg="mod">
          <ac:chgData name="Mark Thirlwell" userId="0eea46bc-1a08-4dae-8290-d9217da89020" providerId="ADAL" clId="{A74DFD5C-A00E-4D75-B54F-AE1372332AAE}" dt="2026-03-11T09:34:56.375" v="673" actId="20577"/>
          <ac:spMkLst>
            <pc:docMk/>
            <pc:sldMk cId="3223483957" sldId="882"/>
            <ac:spMk id="5" creationId="{C2FE5B14-3163-297C-72E6-9861FDC6784C}"/>
          </ac:spMkLst>
        </pc:spChg>
        <pc:spChg chg="mod">
          <ac:chgData name="Mark Thirlwell" userId="0eea46bc-1a08-4dae-8290-d9217da89020" providerId="ADAL" clId="{A74DFD5C-A00E-4D75-B54F-AE1372332AAE}" dt="2026-03-11T10:09:49.326" v="1983" actId="14100"/>
          <ac:spMkLst>
            <pc:docMk/>
            <pc:sldMk cId="3223483957" sldId="882"/>
            <ac:spMk id="6" creationId="{DEEF5241-17FE-72F2-6B1A-155033662AA3}"/>
          </ac:spMkLst>
        </pc:spChg>
      </pc:sldChg>
      <pc:sldChg chg="modSp mod">
        <pc:chgData name="Mark Thirlwell" userId="0eea46bc-1a08-4dae-8290-d9217da89020" providerId="ADAL" clId="{A74DFD5C-A00E-4D75-B54F-AE1372332AAE}" dt="2026-03-11T11:35:51.190" v="2589" actId="20577"/>
        <pc:sldMkLst>
          <pc:docMk/>
          <pc:sldMk cId="1168789661" sldId="883"/>
        </pc:sldMkLst>
        <pc:spChg chg="mod">
          <ac:chgData name="Mark Thirlwell" userId="0eea46bc-1a08-4dae-8290-d9217da89020" providerId="ADAL" clId="{A74DFD5C-A00E-4D75-B54F-AE1372332AAE}" dt="2026-03-11T09:35:07.759" v="691" actId="20577"/>
          <ac:spMkLst>
            <pc:docMk/>
            <pc:sldMk cId="1168789661" sldId="883"/>
            <ac:spMk id="5" creationId="{0125D54A-7CAA-AE4E-30BE-26BB61527184}"/>
          </ac:spMkLst>
        </pc:spChg>
        <pc:spChg chg="mod">
          <ac:chgData name="Mark Thirlwell" userId="0eea46bc-1a08-4dae-8290-d9217da89020" providerId="ADAL" clId="{A74DFD5C-A00E-4D75-B54F-AE1372332AAE}" dt="2026-03-11T11:35:51.190" v="2589" actId="20577"/>
          <ac:spMkLst>
            <pc:docMk/>
            <pc:sldMk cId="1168789661" sldId="883"/>
            <ac:spMk id="6" creationId="{C2479086-3ED7-2495-31FF-488EC23D3684}"/>
          </ac:spMkLst>
        </pc:spChg>
      </pc:sldChg>
      <pc:sldChg chg="modSp mod">
        <pc:chgData name="Mark Thirlwell" userId="0eea46bc-1a08-4dae-8290-d9217da89020" providerId="ADAL" clId="{A74DFD5C-A00E-4D75-B54F-AE1372332AAE}" dt="2026-03-11T10:09:21.241" v="1877" actId="20577"/>
        <pc:sldMkLst>
          <pc:docMk/>
          <pc:sldMk cId="4271117168" sldId="885"/>
        </pc:sldMkLst>
        <pc:spChg chg="mod">
          <ac:chgData name="Mark Thirlwell" userId="0eea46bc-1a08-4dae-8290-d9217da89020" providerId="ADAL" clId="{A74DFD5C-A00E-4D75-B54F-AE1372332AAE}" dt="2026-03-11T09:34:43.592" v="657" actId="20577"/>
          <ac:spMkLst>
            <pc:docMk/>
            <pc:sldMk cId="4271117168" sldId="885"/>
            <ac:spMk id="5" creationId="{B8B2DEBE-EC1D-C09B-A242-5420A370902F}"/>
          </ac:spMkLst>
        </pc:spChg>
        <pc:spChg chg="mod">
          <ac:chgData name="Mark Thirlwell" userId="0eea46bc-1a08-4dae-8290-d9217da89020" providerId="ADAL" clId="{A74DFD5C-A00E-4D75-B54F-AE1372332AAE}" dt="2026-03-11T10:09:21.241" v="1877" actId="20577"/>
          <ac:spMkLst>
            <pc:docMk/>
            <pc:sldMk cId="4271117168" sldId="885"/>
            <ac:spMk id="6" creationId="{135E018E-ACE7-96CB-E2D8-28676B4BFEDB}"/>
          </ac:spMkLst>
        </pc:spChg>
      </pc:sldChg>
      <pc:sldChg chg="addSp delSp modSp mod">
        <pc:chgData name="Mark Thirlwell" userId="0eea46bc-1a08-4dae-8290-d9217da89020" providerId="ADAL" clId="{A74DFD5C-A00E-4D75-B54F-AE1372332AAE}" dt="2026-03-11T10:53:40.316" v="2513" actId="20577"/>
        <pc:sldMkLst>
          <pc:docMk/>
          <pc:sldMk cId="1950529829" sldId="886"/>
        </pc:sldMkLst>
        <pc:spChg chg="add mod">
          <ac:chgData name="Mark Thirlwell" userId="0eea46bc-1a08-4dae-8290-d9217da89020" providerId="ADAL" clId="{A74DFD5C-A00E-4D75-B54F-AE1372332AAE}" dt="2026-03-11T09:29:12.851" v="512" actId="20577"/>
          <ac:spMkLst>
            <pc:docMk/>
            <pc:sldMk cId="1950529829" sldId="886"/>
            <ac:spMk id="2" creationId="{D43A6A70-A1D5-B8CD-0B0F-223333721797}"/>
          </ac:spMkLst>
        </pc:spChg>
        <pc:graphicFrameChg chg="mod modGraphic">
          <ac:chgData name="Mark Thirlwell" userId="0eea46bc-1a08-4dae-8290-d9217da89020" providerId="ADAL" clId="{A74DFD5C-A00E-4D75-B54F-AE1372332AAE}" dt="2026-03-11T10:53:40.316" v="2513" actId="20577"/>
          <ac:graphicFrameMkLst>
            <pc:docMk/>
            <pc:sldMk cId="1950529829" sldId="886"/>
            <ac:graphicFrameMk id="14" creationId="{8E8CE73D-490D-E906-33D2-CB7E222548D3}"/>
          </ac:graphicFrameMkLst>
        </pc:graphicFrameChg>
      </pc:sldChg>
      <pc:sldChg chg="modSp mod">
        <pc:chgData name="Mark Thirlwell" userId="0eea46bc-1a08-4dae-8290-d9217da89020" providerId="ADAL" clId="{A74DFD5C-A00E-4D75-B54F-AE1372332AAE}" dt="2026-03-11T10:42:28.829" v="2337" actId="14100"/>
        <pc:sldMkLst>
          <pc:docMk/>
          <pc:sldMk cId="1105157744" sldId="888"/>
        </pc:sldMkLst>
        <pc:spChg chg="mod">
          <ac:chgData name="Mark Thirlwell" userId="0eea46bc-1a08-4dae-8290-d9217da89020" providerId="ADAL" clId="{A74DFD5C-A00E-4D75-B54F-AE1372332AAE}" dt="2026-03-11T10:25:41.347" v="2100" actId="20577"/>
          <ac:spMkLst>
            <pc:docMk/>
            <pc:sldMk cId="1105157744" sldId="888"/>
            <ac:spMk id="5" creationId="{4CB36985-1797-0DB6-D1DD-22BE4143E9CA}"/>
          </ac:spMkLst>
        </pc:spChg>
        <pc:graphicFrameChg chg="mod modGraphic">
          <ac:chgData name="Mark Thirlwell" userId="0eea46bc-1a08-4dae-8290-d9217da89020" providerId="ADAL" clId="{A74DFD5C-A00E-4D75-B54F-AE1372332AAE}" dt="2026-03-11T10:42:28.829" v="2337" actId="14100"/>
          <ac:graphicFrameMkLst>
            <pc:docMk/>
            <pc:sldMk cId="1105157744" sldId="888"/>
            <ac:graphicFrameMk id="10" creationId="{55962628-4434-C890-292F-03A1F498AC0E}"/>
          </ac:graphicFrameMkLst>
        </pc:graphicFrameChg>
      </pc:sldChg>
      <pc:sldChg chg="modSp mod">
        <pc:chgData name="Mark Thirlwell" userId="0eea46bc-1a08-4dae-8290-d9217da89020" providerId="ADAL" clId="{A74DFD5C-A00E-4D75-B54F-AE1372332AAE}" dt="2026-03-11T10:44:02.662" v="2394" actId="20577"/>
        <pc:sldMkLst>
          <pc:docMk/>
          <pc:sldMk cId="3635906547" sldId="892"/>
        </pc:sldMkLst>
        <pc:spChg chg="mod">
          <ac:chgData name="Mark Thirlwell" userId="0eea46bc-1a08-4dae-8290-d9217da89020" providerId="ADAL" clId="{A74DFD5C-A00E-4D75-B54F-AE1372332AAE}" dt="2026-03-11T09:36:21.752" v="701" actId="255"/>
          <ac:spMkLst>
            <pc:docMk/>
            <pc:sldMk cId="3635906547" sldId="892"/>
            <ac:spMk id="5" creationId="{57AF3AD3-67DC-DF4B-12F8-36F037ACA928}"/>
          </ac:spMkLst>
        </pc:spChg>
        <pc:graphicFrameChg chg="mod modGraphic">
          <ac:chgData name="Mark Thirlwell" userId="0eea46bc-1a08-4dae-8290-d9217da89020" providerId="ADAL" clId="{A74DFD5C-A00E-4D75-B54F-AE1372332AAE}" dt="2026-03-11T10:44:02.662" v="2394" actId="20577"/>
          <ac:graphicFrameMkLst>
            <pc:docMk/>
            <pc:sldMk cId="3635906547" sldId="892"/>
            <ac:graphicFrameMk id="10" creationId="{58341BAE-8E0F-0C01-0882-D9C752015F8F}"/>
          </ac:graphicFrameMkLst>
        </pc:graphicFrameChg>
      </pc:sldChg>
      <pc:sldChg chg="addSp delSp modSp add mod">
        <pc:chgData name="Mark Thirlwell" userId="0eea46bc-1a08-4dae-8290-d9217da89020" providerId="ADAL" clId="{A74DFD5C-A00E-4D75-B54F-AE1372332AAE}" dt="2026-03-11T10:38:14.360" v="2283" actId="20577"/>
        <pc:sldMkLst>
          <pc:docMk/>
          <pc:sldMk cId="2660176709" sldId="893"/>
        </pc:sldMkLst>
        <pc:spChg chg="add mod">
          <ac:chgData name="Mark Thirlwell" userId="0eea46bc-1a08-4dae-8290-d9217da89020" providerId="ADAL" clId="{A74DFD5C-A00E-4D75-B54F-AE1372332AAE}" dt="2026-03-11T10:38:14.360" v="2283" actId="20577"/>
          <ac:spMkLst>
            <pc:docMk/>
            <pc:sldMk cId="2660176709" sldId="893"/>
            <ac:spMk id="6" creationId="{D2A4A10C-9E35-0C6E-7B44-8C05151E677C}"/>
          </ac:spMkLst>
        </pc:spChg>
      </pc:sldChg>
      <pc:sldChg chg="addSp delSp modSp add mod">
        <pc:chgData name="Mark Thirlwell" userId="0eea46bc-1a08-4dae-8290-d9217da89020" providerId="ADAL" clId="{A74DFD5C-A00E-4D75-B54F-AE1372332AAE}" dt="2026-03-16T14:05:03.961" v="3263" actId="113"/>
        <pc:sldMkLst>
          <pc:docMk/>
          <pc:sldMk cId="792507071" sldId="894"/>
        </pc:sldMkLst>
        <pc:spChg chg="add mod">
          <ac:chgData name="Mark Thirlwell" userId="0eea46bc-1a08-4dae-8290-d9217da89020" providerId="ADAL" clId="{A74DFD5C-A00E-4D75-B54F-AE1372332AAE}" dt="2026-03-16T14:05:03.961" v="3263" actId="113"/>
          <ac:spMkLst>
            <pc:docMk/>
            <pc:sldMk cId="792507071" sldId="894"/>
            <ac:spMk id="3" creationId="{0E8AEA66-3838-482E-FC23-5FCEF247E91C}"/>
          </ac:spMkLst>
        </pc:spChg>
        <pc:spChg chg="add mod">
          <ac:chgData name="Mark Thirlwell" userId="0eea46bc-1a08-4dae-8290-d9217da89020" providerId="ADAL" clId="{A74DFD5C-A00E-4D75-B54F-AE1372332AAE}" dt="2026-03-16T14:04:22.665" v="3259" actId="1076"/>
          <ac:spMkLst>
            <pc:docMk/>
            <pc:sldMk cId="792507071" sldId="894"/>
            <ac:spMk id="5" creationId="{AF0DB5AF-DA0D-C23B-4D3C-F6505BFBE0EB}"/>
          </ac:spMkLst>
        </pc:spChg>
      </pc:sldChg>
    </pc:docChg>
  </pc:docChgLst>
  <pc:docChgLst>
    <pc:chgData name="Andrasko, Rhiannon" userId="S::rhiannon.andrasko@wjec.co.uk::15be4c62-2de6-4343-a7f4-3c209826edd1" providerId="AD" clId="Web-{83191A1B-342B-C785-5A85-0A872F81DD35}"/>
    <pc:docChg chg="mod modSld">
      <pc:chgData name="Andrasko, Rhiannon" userId="S::rhiannon.andrasko@wjec.co.uk::15be4c62-2de6-4343-a7f4-3c209826edd1" providerId="AD" clId="Web-{83191A1B-342B-C785-5A85-0A872F81DD35}" dt="2026-03-18T17:31:10.005" v="2"/>
      <pc:docMkLst>
        <pc:docMk/>
      </pc:docMkLst>
      <pc:sldChg chg="modSp">
        <pc:chgData name="Andrasko, Rhiannon" userId="S::rhiannon.andrasko@wjec.co.uk::15be4c62-2de6-4343-a7f4-3c209826edd1" providerId="AD" clId="Web-{83191A1B-342B-C785-5A85-0A872F81DD35}" dt="2026-03-18T17:29:27.330" v="1" actId="20577"/>
        <pc:sldMkLst>
          <pc:docMk/>
          <pc:sldMk cId="777327832" sldId="881"/>
        </pc:sldMkLst>
        <pc:spChg chg="mod">
          <ac:chgData name="Andrasko, Rhiannon" userId="S::rhiannon.andrasko@wjec.co.uk::15be4c62-2de6-4343-a7f4-3c209826edd1" providerId="AD" clId="Web-{83191A1B-342B-C785-5A85-0A872F81DD35}" dt="2026-03-18T17:29:27.330" v="1" actId="20577"/>
          <ac:spMkLst>
            <pc:docMk/>
            <pc:sldMk cId="777327832" sldId="881"/>
            <ac:spMk id="5" creationId="{9CF00235-FA59-B330-9C89-83B01C0BCA50}"/>
          </ac:spMkLst>
        </pc:spChg>
      </pc:sldChg>
    </pc:docChg>
  </pc:docChgLst>
  <pc:docChgLst>
    <pc:chgData name="Andrasko, Rhiannon" userId="S::rhiannon.andrasko@wjec.co.uk::15be4c62-2de6-4343-a7f4-3c209826edd1" providerId="AD" clId="Web-{9D968D21-719E-7432-F042-56AA23112AF3}"/>
    <pc:docChg chg="modSld">
      <pc:chgData name="Andrasko, Rhiannon" userId="S::rhiannon.andrasko@wjec.co.uk::15be4c62-2de6-4343-a7f4-3c209826edd1" providerId="AD" clId="Web-{9D968D21-719E-7432-F042-56AA23112AF3}" dt="2026-03-20T10:44:37.322" v="3" actId="20577"/>
      <pc:docMkLst>
        <pc:docMk/>
      </pc:docMkLst>
      <pc:sldChg chg="modSp">
        <pc:chgData name="Andrasko, Rhiannon" userId="S::rhiannon.andrasko@wjec.co.uk::15be4c62-2de6-4343-a7f4-3c209826edd1" providerId="AD" clId="Web-{9D968D21-719E-7432-F042-56AA23112AF3}" dt="2026-03-20T10:44:37.322" v="3" actId="20577"/>
        <pc:sldMkLst>
          <pc:docMk/>
          <pc:sldMk cId="1088676691" sldId="857"/>
        </pc:sldMkLst>
        <pc:graphicFrameChg chg="modGraphic">
          <ac:chgData name="Andrasko, Rhiannon" userId="S::rhiannon.andrasko@wjec.co.uk::15be4c62-2de6-4343-a7f4-3c209826edd1" providerId="AD" clId="Web-{9D968D21-719E-7432-F042-56AA23112AF3}" dt="2026-03-20T10:44:37.322" v="3" actId="20577"/>
          <ac:graphicFrameMkLst>
            <pc:docMk/>
            <pc:sldMk cId="1088676691" sldId="857"/>
            <ac:graphicFrameMk id="10" creationId="{F83FD119-E8DF-92A0-0EA3-DC7A89238442}"/>
          </ac:graphicFrameMkLst>
        </pc:graphicFrameChg>
      </pc:sldChg>
    </pc:docChg>
  </pc:docChgLst>
  <pc:docChgLst>
    <pc:chgData name="Williams, Sian" userId="f643701a-3517-4348-bd1c-bbad90f72c55" providerId="ADAL" clId="{66DBB4B2-6617-4A67-9DB0-51A02D214305}"/>
    <pc:docChg chg="modSld modMainMaster">
      <pc:chgData name="Williams, Sian" userId="f643701a-3517-4348-bd1c-bbad90f72c55" providerId="ADAL" clId="{66DBB4B2-6617-4A67-9DB0-51A02D214305}" dt="2026-03-18T12:37:49.331" v="25" actId="1076"/>
      <pc:docMkLst>
        <pc:docMk/>
      </pc:docMkLst>
      <pc:sldChg chg="addSp modSp mod">
        <pc:chgData name="Williams, Sian" userId="f643701a-3517-4348-bd1c-bbad90f72c55" providerId="ADAL" clId="{66DBB4B2-6617-4A67-9DB0-51A02D214305}" dt="2026-03-18T12:37:49.331" v="25" actId="1076"/>
        <pc:sldMkLst>
          <pc:docMk/>
          <pc:sldMk cId="2402489006" sldId="512"/>
        </pc:sldMkLst>
        <pc:spChg chg="add mod">
          <ac:chgData name="Williams, Sian" userId="f643701a-3517-4348-bd1c-bbad90f72c55" providerId="ADAL" clId="{66DBB4B2-6617-4A67-9DB0-51A02D214305}" dt="2026-03-18T12:37:49.331" v="25" actId="1076"/>
          <ac:spMkLst>
            <pc:docMk/>
            <pc:sldMk cId="2402489006" sldId="512"/>
            <ac:spMk id="2" creationId="{B3A18045-3425-BDA2-2658-370B244862AA}"/>
          </ac:spMkLst>
        </pc:spChg>
        <pc:spChg chg="mod">
          <ac:chgData name="Williams, Sian" userId="f643701a-3517-4348-bd1c-bbad90f72c55" providerId="ADAL" clId="{66DBB4B2-6617-4A67-9DB0-51A02D214305}" dt="2026-03-18T12:37:44.616" v="23" actId="1076"/>
          <ac:spMkLst>
            <pc:docMk/>
            <pc:sldMk cId="2402489006" sldId="512"/>
            <ac:spMk id="3" creationId="{C100DF00-DDB1-9E17-D96C-C839324D3C8E}"/>
          </ac:spMkLst>
        </pc:spChg>
      </pc:sldChg>
      <pc:sldChg chg="modSp mod">
        <pc:chgData name="Williams, Sian" userId="f643701a-3517-4348-bd1c-bbad90f72c55" providerId="ADAL" clId="{66DBB4B2-6617-4A67-9DB0-51A02D214305}" dt="2026-03-18T12:34:34.499" v="5" actId="20577"/>
        <pc:sldMkLst>
          <pc:docMk/>
          <pc:sldMk cId="2990427901" sldId="850"/>
        </pc:sldMkLst>
        <pc:spChg chg="mod">
          <ac:chgData name="Williams, Sian" userId="f643701a-3517-4348-bd1c-bbad90f72c55" providerId="ADAL" clId="{66DBB4B2-6617-4A67-9DB0-51A02D214305}" dt="2026-03-18T12:34:34.499" v="5" actId="20577"/>
          <ac:spMkLst>
            <pc:docMk/>
            <pc:sldMk cId="2990427901" sldId="850"/>
            <ac:spMk id="6" creationId="{2CD9CF89-B72A-994A-C2C4-12CA0ED6AF87}"/>
          </ac:spMkLst>
        </pc:spChg>
      </pc:sldChg>
      <pc:sldChg chg="modSp mod">
        <pc:chgData name="Williams, Sian" userId="f643701a-3517-4348-bd1c-bbad90f72c55" providerId="ADAL" clId="{66DBB4B2-6617-4A67-9DB0-51A02D214305}" dt="2026-03-18T12:37:05.307" v="21" actId="1076"/>
        <pc:sldMkLst>
          <pc:docMk/>
          <pc:sldMk cId="1088676691" sldId="857"/>
        </pc:sldMkLst>
        <pc:graphicFrameChg chg="mod">
          <ac:chgData name="Williams, Sian" userId="f643701a-3517-4348-bd1c-bbad90f72c55" providerId="ADAL" clId="{66DBB4B2-6617-4A67-9DB0-51A02D214305}" dt="2026-03-18T12:37:05.307" v="21" actId="1076"/>
          <ac:graphicFrameMkLst>
            <pc:docMk/>
            <pc:sldMk cId="1088676691" sldId="857"/>
            <ac:graphicFrameMk id="10" creationId="{F83FD119-E8DF-92A0-0EA3-DC7A89238442}"/>
          </ac:graphicFrameMkLst>
        </pc:graphicFrameChg>
      </pc:sldChg>
      <pc:sldChg chg="modSp mod">
        <pc:chgData name="Williams, Sian" userId="f643701a-3517-4348-bd1c-bbad90f72c55" providerId="ADAL" clId="{66DBB4B2-6617-4A67-9DB0-51A02D214305}" dt="2026-03-18T12:35:56.775" v="14" actId="14100"/>
        <pc:sldMkLst>
          <pc:docMk/>
          <pc:sldMk cId="1629473042" sldId="876"/>
        </pc:sldMkLst>
        <pc:spChg chg="mod">
          <ac:chgData name="Williams, Sian" userId="f643701a-3517-4348-bd1c-bbad90f72c55" providerId="ADAL" clId="{66DBB4B2-6617-4A67-9DB0-51A02D214305}" dt="2026-03-18T12:35:56.775" v="14" actId="14100"/>
          <ac:spMkLst>
            <pc:docMk/>
            <pc:sldMk cId="1629473042" sldId="876"/>
            <ac:spMk id="6" creationId="{E122174F-835C-F88D-7799-6AC27A65AAC5}"/>
          </ac:spMkLst>
        </pc:spChg>
      </pc:sldChg>
      <pc:sldChg chg="modSp mod">
        <pc:chgData name="Williams, Sian" userId="f643701a-3517-4348-bd1c-bbad90f72c55" providerId="ADAL" clId="{66DBB4B2-6617-4A67-9DB0-51A02D214305}" dt="2026-03-18T12:36:11.872" v="17" actId="14100"/>
        <pc:sldMkLst>
          <pc:docMk/>
          <pc:sldMk cId="1567637913" sldId="877"/>
        </pc:sldMkLst>
        <pc:spChg chg="mod">
          <ac:chgData name="Williams, Sian" userId="f643701a-3517-4348-bd1c-bbad90f72c55" providerId="ADAL" clId="{66DBB4B2-6617-4A67-9DB0-51A02D214305}" dt="2026-03-18T12:36:11.872" v="17" actId="14100"/>
          <ac:spMkLst>
            <pc:docMk/>
            <pc:sldMk cId="1567637913" sldId="877"/>
            <ac:spMk id="6" creationId="{C2F380ED-CA57-5D0F-0B41-ABDD547F6A60}"/>
          </ac:spMkLst>
        </pc:spChg>
      </pc:sldChg>
      <pc:sldChg chg="modSp mod">
        <pc:chgData name="Williams, Sian" userId="f643701a-3517-4348-bd1c-bbad90f72c55" providerId="ADAL" clId="{66DBB4B2-6617-4A67-9DB0-51A02D214305}" dt="2026-03-18T12:36:52.615" v="20" actId="1076"/>
        <pc:sldMkLst>
          <pc:docMk/>
          <pc:sldMk cId="777327832" sldId="881"/>
        </pc:sldMkLst>
        <pc:spChg chg="mod">
          <ac:chgData name="Williams, Sian" userId="f643701a-3517-4348-bd1c-bbad90f72c55" providerId="ADAL" clId="{66DBB4B2-6617-4A67-9DB0-51A02D214305}" dt="2026-03-18T12:36:52.615" v="20" actId="1076"/>
          <ac:spMkLst>
            <pc:docMk/>
            <pc:sldMk cId="777327832" sldId="881"/>
            <ac:spMk id="6" creationId="{B6FE2774-E553-B1D5-3DCE-FFF4746A7C9E}"/>
          </ac:spMkLst>
        </pc:spChg>
      </pc:sldChg>
      <pc:sldChg chg="modSp mod">
        <pc:chgData name="Williams, Sian" userId="f643701a-3517-4348-bd1c-bbad90f72c55" providerId="ADAL" clId="{66DBB4B2-6617-4A67-9DB0-51A02D214305}" dt="2026-03-18T12:36:40.496" v="19" actId="1076"/>
        <pc:sldMkLst>
          <pc:docMk/>
          <pc:sldMk cId="4271117168" sldId="885"/>
        </pc:sldMkLst>
        <pc:spChg chg="mod">
          <ac:chgData name="Williams, Sian" userId="f643701a-3517-4348-bd1c-bbad90f72c55" providerId="ADAL" clId="{66DBB4B2-6617-4A67-9DB0-51A02D214305}" dt="2026-03-18T12:36:40.496" v="19" actId="1076"/>
          <ac:spMkLst>
            <pc:docMk/>
            <pc:sldMk cId="4271117168" sldId="885"/>
            <ac:spMk id="6" creationId="{135E018E-ACE7-96CB-E2D8-28676B4BFEDB}"/>
          </ac:spMkLst>
        </pc:spChg>
      </pc:sldChg>
      <pc:sldChg chg="modSp mod">
        <pc:chgData name="Williams, Sian" userId="f643701a-3517-4348-bd1c-bbad90f72c55" providerId="ADAL" clId="{66DBB4B2-6617-4A67-9DB0-51A02D214305}" dt="2026-03-18T12:37:09.624" v="22" actId="1076"/>
        <pc:sldMkLst>
          <pc:docMk/>
          <pc:sldMk cId="1105157744" sldId="888"/>
        </pc:sldMkLst>
        <pc:graphicFrameChg chg="mod">
          <ac:chgData name="Williams, Sian" userId="f643701a-3517-4348-bd1c-bbad90f72c55" providerId="ADAL" clId="{66DBB4B2-6617-4A67-9DB0-51A02D214305}" dt="2026-03-18T12:37:09.624" v="22" actId="1076"/>
          <ac:graphicFrameMkLst>
            <pc:docMk/>
            <pc:sldMk cId="1105157744" sldId="888"/>
            <ac:graphicFrameMk id="10" creationId="{55962628-4434-C890-292F-03A1F498AC0E}"/>
          </ac:graphicFrameMkLst>
        </pc:graphicFrameChg>
      </pc:sldChg>
      <pc:sldChg chg="modSp mod">
        <pc:chgData name="Williams, Sian" userId="f643701a-3517-4348-bd1c-bbad90f72c55" providerId="ADAL" clId="{66DBB4B2-6617-4A67-9DB0-51A02D214305}" dt="2026-03-18T12:34:49.722" v="9" actId="1076"/>
        <pc:sldMkLst>
          <pc:docMk/>
          <pc:sldMk cId="792507071" sldId="894"/>
        </pc:sldMkLst>
        <pc:spChg chg="mod">
          <ac:chgData name="Williams, Sian" userId="f643701a-3517-4348-bd1c-bbad90f72c55" providerId="ADAL" clId="{66DBB4B2-6617-4A67-9DB0-51A02D214305}" dt="2026-03-18T12:34:47.592" v="7" actId="1076"/>
          <ac:spMkLst>
            <pc:docMk/>
            <pc:sldMk cId="792507071" sldId="894"/>
            <ac:spMk id="3" creationId="{0E8AEA66-3838-482E-FC23-5FCEF247E91C}"/>
          </ac:spMkLst>
        </pc:spChg>
        <pc:spChg chg="mod">
          <ac:chgData name="Williams, Sian" userId="f643701a-3517-4348-bd1c-bbad90f72c55" providerId="ADAL" clId="{66DBB4B2-6617-4A67-9DB0-51A02D214305}" dt="2026-03-18T12:34:49.722" v="9" actId="1076"/>
          <ac:spMkLst>
            <pc:docMk/>
            <pc:sldMk cId="792507071" sldId="894"/>
            <ac:spMk id="5" creationId="{AF0DB5AF-DA0D-C23B-4D3C-F6505BFBE0EB}"/>
          </ac:spMkLst>
        </pc:spChg>
      </pc:sldChg>
      <pc:sldMasterChg chg="addSp modSp mod">
        <pc:chgData name="Williams, Sian" userId="f643701a-3517-4348-bd1c-bbad90f72c55" providerId="ADAL" clId="{66DBB4B2-6617-4A67-9DB0-51A02D214305}" dt="2026-03-18T12:31:42.327" v="4" actId="1076"/>
        <pc:sldMasterMkLst>
          <pc:docMk/>
          <pc:sldMasterMk cId="2966563060" sldId="2147483653"/>
        </pc:sldMasterMkLst>
        <pc:spChg chg="mod">
          <ac:chgData name="Williams, Sian" userId="f643701a-3517-4348-bd1c-bbad90f72c55" providerId="ADAL" clId="{66DBB4B2-6617-4A67-9DB0-51A02D214305}" dt="2026-03-18T12:31:42.327" v="4" actId="1076"/>
          <ac:spMkLst>
            <pc:docMk/>
            <pc:sldMasterMk cId="2966563060" sldId="2147483653"/>
            <ac:spMk id="9" creationId="{12A05E16-C31E-E0B1-F9BA-6CA1198C9AE5}"/>
          </ac:spMkLst>
        </pc:spChg>
        <pc:picChg chg="add mod">
          <ac:chgData name="Williams, Sian" userId="f643701a-3517-4348-bd1c-bbad90f72c55" providerId="ADAL" clId="{66DBB4B2-6617-4A67-9DB0-51A02D214305}" dt="2026-03-18T12:31:33.659" v="3" actId="1076"/>
          <ac:picMkLst>
            <pc:docMk/>
            <pc:sldMasterMk cId="2966563060" sldId="2147483653"/>
            <ac:picMk id="2" creationId="{CCBE147E-81F9-0DAB-2E10-1F592A30EB3E}"/>
          </ac:picMkLst>
        </pc:picChg>
      </pc:sldMasterChg>
    </pc:docChg>
  </pc:docChgLst>
</pc:chgInfo>
</file>

<file path=ppt/diagrams/_rels/data1.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image" Target="../media/image5.svg"/></Relationships>
</file>

<file path=ppt/diagrams/_rels/data2.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image" Target="../media/image8.svg"/></Relationships>
</file>

<file path=ppt/diagrams/_rels/data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svg"/><Relationship Id="rId1" Type="http://schemas.openxmlformats.org/officeDocument/2006/relationships/image" Target="../media/image13.svg"/></Relationships>
</file>

<file path=ppt/diagrams/_rels/data4.xml.rels><?xml version="1.0" encoding="UTF-8" standalone="yes"?>
<Relationships xmlns="http://schemas.openxmlformats.org/package/2006/relationships"><Relationship Id="rId2" Type="http://schemas.openxmlformats.org/officeDocument/2006/relationships/image" Target="../media/image17.svg"/><Relationship Id="rId1" Type="http://schemas.openxmlformats.org/officeDocument/2006/relationships/image" Target="../media/image16.svg"/></Relationships>
</file>

<file path=ppt/diagrams/_rels/data5.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image" Target="../media/image7.svg"/></Relationships>
</file>

<file path=ppt/diagrams/_rels/data6.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svg"/><Relationship Id="rId1" Type="http://schemas.openxmlformats.org/officeDocument/2006/relationships/image" Target="../media/image7.svg"/><Relationship Id="rId4" Type="http://schemas.openxmlformats.org/officeDocument/2006/relationships/image" Target="../media/image20.svg"/></Relationships>
</file>

<file path=ppt/diagrams/_rels/data7.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22.svg"/><Relationship Id="rId1" Type="http://schemas.openxmlformats.org/officeDocument/2006/relationships/image" Target="../media/image21.svg"/></Relationships>
</file>

<file path=ppt/diagrams/_rels/drawing1.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image" Target="../media/image5.svg"/></Relationships>
</file>

<file path=ppt/diagrams/_rels/drawing2.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image" Target="../media/image8.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svg"/><Relationship Id="rId1" Type="http://schemas.openxmlformats.org/officeDocument/2006/relationships/image" Target="../media/image13.svg"/></Relationships>
</file>

<file path=ppt/diagrams/_rels/drawing4.xml.rels><?xml version="1.0" encoding="UTF-8" standalone="yes"?>
<Relationships xmlns="http://schemas.openxmlformats.org/package/2006/relationships"><Relationship Id="rId2" Type="http://schemas.openxmlformats.org/officeDocument/2006/relationships/image" Target="../media/image17.svg"/><Relationship Id="rId1" Type="http://schemas.openxmlformats.org/officeDocument/2006/relationships/image" Target="../media/image16.svg"/></Relationships>
</file>

<file path=ppt/diagrams/_rels/drawing5.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image" Target="../media/image7.svg"/></Relationships>
</file>

<file path=ppt/diagrams/_rels/drawing6.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svg"/><Relationship Id="rId1" Type="http://schemas.openxmlformats.org/officeDocument/2006/relationships/image" Target="../media/image7.svg"/><Relationship Id="rId4" Type="http://schemas.openxmlformats.org/officeDocument/2006/relationships/image" Target="../media/image20.svg"/></Relationships>
</file>

<file path=ppt/diagrams/_rels/drawing7.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22.svg"/><Relationship Id="rId1" Type="http://schemas.openxmlformats.org/officeDocument/2006/relationships/image" Target="../media/image21.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59294E-F9A1-43DD-987A-9D5A4A4937F6}"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51BE7E50-029D-41AB-8D6A-9174B629C211}">
      <dgm:prSet/>
      <dgm:spPr/>
      <dgm:t>
        <a:bodyPr/>
        <a:lstStyle/>
        <a:p>
          <a:r>
            <a:rPr lang="en-GB" dirty="0"/>
            <a:t>POPs are chemical substances that do not break down in the environment.</a:t>
          </a:r>
          <a:endParaRPr lang="en-US" dirty="0"/>
        </a:p>
      </dgm:t>
    </dgm:pt>
    <dgm:pt modelId="{BEBF0C3D-985F-4090-9D22-F06A28A2B313}" type="parTrans" cxnId="{0EB7D75E-8774-4A84-BB3C-D7AAF8E74A61}">
      <dgm:prSet/>
      <dgm:spPr/>
      <dgm:t>
        <a:bodyPr/>
        <a:lstStyle/>
        <a:p>
          <a:endParaRPr lang="en-US"/>
        </a:p>
      </dgm:t>
    </dgm:pt>
    <dgm:pt modelId="{73FF2964-673E-4BF8-B5E7-B626ABDEC94B}" type="sibTrans" cxnId="{0EB7D75E-8774-4A84-BB3C-D7AAF8E74A61}">
      <dgm:prSet/>
      <dgm:spPr/>
      <dgm:t>
        <a:bodyPr/>
        <a:lstStyle/>
        <a:p>
          <a:endParaRPr lang="en-US"/>
        </a:p>
      </dgm:t>
    </dgm:pt>
    <dgm:pt modelId="{72AF2B19-BCCA-4B2C-B0F1-4611D130B59F}">
      <dgm:prSet/>
      <dgm:spPr/>
      <dgm:t>
        <a:bodyPr/>
        <a:lstStyle/>
        <a:p>
          <a:r>
            <a:rPr lang="en-GB" dirty="0"/>
            <a:t>They are dangerous to human health and the environment.</a:t>
          </a:r>
          <a:endParaRPr lang="en-US" dirty="0"/>
        </a:p>
      </dgm:t>
    </dgm:pt>
    <dgm:pt modelId="{97E29F90-F661-4B78-AC66-FA4D793D8C13}" type="parTrans" cxnId="{A3B91EF3-AC20-4DF7-ADB5-F3CD3B7FDC4D}">
      <dgm:prSet/>
      <dgm:spPr/>
      <dgm:t>
        <a:bodyPr/>
        <a:lstStyle/>
        <a:p>
          <a:endParaRPr lang="en-US"/>
        </a:p>
      </dgm:t>
    </dgm:pt>
    <dgm:pt modelId="{85AFECD5-06E3-4586-B683-F57010B6B529}" type="sibTrans" cxnId="{A3B91EF3-AC20-4DF7-ADB5-F3CD3B7FDC4D}">
      <dgm:prSet/>
      <dgm:spPr/>
      <dgm:t>
        <a:bodyPr/>
        <a:lstStyle/>
        <a:p>
          <a:endParaRPr lang="en-US"/>
        </a:p>
      </dgm:t>
    </dgm:pt>
    <dgm:pt modelId="{A7032415-0EA3-4D80-8880-7A03C4B527D1}" type="pres">
      <dgm:prSet presAssocID="{2659294E-F9A1-43DD-987A-9D5A4A4937F6}" presName="root" presStyleCnt="0">
        <dgm:presLayoutVars>
          <dgm:dir/>
          <dgm:resizeHandles val="exact"/>
        </dgm:presLayoutVars>
      </dgm:prSet>
      <dgm:spPr/>
    </dgm:pt>
    <dgm:pt modelId="{B205B44F-80BD-4F91-A9BA-E707FD4EFB70}" type="pres">
      <dgm:prSet presAssocID="{51BE7E50-029D-41AB-8D6A-9174B629C211}" presName="compNode" presStyleCnt="0"/>
      <dgm:spPr/>
    </dgm:pt>
    <dgm:pt modelId="{DBCDD4A8-3C97-481E-BC50-A2A12A4CADB2}" type="pres">
      <dgm:prSet presAssocID="{51BE7E50-029D-41AB-8D6A-9174B629C211}" presName="bgRect" presStyleLbl="bgShp" presStyleIdx="0" presStyleCnt="2"/>
      <dgm:spPr/>
    </dgm:pt>
    <dgm:pt modelId="{056AFEF4-3817-4063-8705-9C043874D322}" type="pres">
      <dgm:prSet presAssocID="{51BE7E50-029D-41AB-8D6A-9174B629C211}" presName="iconRect" presStyleLbl="node1" presStyleIdx="0"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Flask"/>
        </a:ext>
      </dgm:extLst>
    </dgm:pt>
    <dgm:pt modelId="{2D9CFD8E-040E-4E72-B940-1F29B69152CA}" type="pres">
      <dgm:prSet presAssocID="{51BE7E50-029D-41AB-8D6A-9174B629C211}" presName="spaceRect" presStyleCnt="0"/>
      <dgm:spPr/>
    </dgm:pt>
    <dgm:pt modelId="{DEF3C10D-6131-473C-8043-4A04534EBDC5}" type="pres">
      <dgm:prSet presAssocID="{51BE7E50-029D-41AB-8D6A-9174B629C211}" presName="parTx" presStyleLbl="revTx" presStyleIdx="0" presStyleCnt="2">
        <dgm:presLayoutVars>
          <dgm:chMax val="0"/>
          <dgm:chPref val="0"/>
        </dgm:presLayoutVars>
      </dgm:prSet>
      <dgm:spPr/>
    </dgm:pt>
    <dgm:pt modelId="{CAD204C2-0B6C-48C1-B9CA-50956C4FD622}" type="pres">
      <dgm:prSet presAssocID="{73FF2964-673E-4BF8-B5E7-B626ABDEC94B}" presName="sibTrans" presStyleCnt="0"/>
      <dgm:spPr/>
    </dgm:pt>
    <dgm:pt modelId="{8EDFF23A-F255-4114-B7A5-95FFC5F27FF5}" type="pres">
      <dgm:prSet presAssocID="{72AF2B19-BCCA-4B2C-B0F1-4611D130B59F}" presName="compNode" presStyleCnt="0"/>
      <dgm:spPr/>
    </dgm:pt>
    <dgm:pt modelId="{CD93AADC-D083-4C7D-AAEC-B94F53682A22}" type="pres">
      <dgm:prSet presAssocID="{72AF2B19-BCCA-4B2C-B0F1-4611D130B59F}" presName="bgRect" presStyleLbl="bgShp" presStyleIdx="1" presStyleCnt="2"/>
      <dgm:spPr/>
    </dgm:pt>
    <dgm:pt modelId="{D612FD3D-BD6A-4E58-BD5F-E2D64900F7AF}" type="pres">
      <dgm:prSet presAssocID="{72AF2B19-BCCA-4B2C-B0F1-4611D130B59F}" presName="iconRect" presStyleLbl="node1" presStyleIdx="1" presStyleCnt="2"/>
      <dgm:spPr>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Bio-hazard with solid fill"/>
        </a:ext>
      </dgm:extLst>
    </dgm:pt>
    <dgm:pt modelId="{985096EC-4BA7-4B73-8D72-9BE819833489}" type="pres">
      <dgm:prSet presAssocID="{72AF2B19-BCCA-4B2C-B0F1-4611D130B59F}" presName="spaceRect" presStyleCnt="0"/>
      <dgm:spPr/>
    </dgm:pt>
    <dgm:pt modelId="{4036C446-A3F2-48E6-A699-FB3DE212BFEB}" type="pres">
      <dgm:prSet presAssocID="{72AF2B19-BCCA-4B2C-B0F1-4611D130B59F}" presName="parTx" presStyleLbl="revTx" presStyleIdx="1" presStyleCnt="2">
        <dgm:presLayoutVars>
          <dgm:chMax val="0"/>
          <dgm:chPref val="0"/>
        </dgm:presLayoutVars>
      </dgm:prSet>
      <dgm:spPr/>
    </dgm:pt>
  </dgm:ptLst>
  <dgm:cxnLst>
    <dgm:cxn modelId="{0EB7D75E-8774-4A84-BB3C-D7AAF8E74A61}" srcId="{2659294E-F9A1-43DD-987A-9D5A4A4937F6}" destId="{51BE7E50-029D-41AB-8D6A-9174B629C211}" srcOrd="0" destOrd="0" parTransId="{BEBF0C3D-985F-4090-9D22-F06A28A2B313}" sibTransId="{73FF2964-673E-4BF8-B5E7-B626ABDEC94B}"/>
    <dgm:cxn modelId="{1A74FD66-2303-423A-ACA8-49DCEC8EE835}" type="presOf" srcId="{2659294E-F9A1-43DD-987A-9D5A4A4937F6}" destId="{A7032415-0EA3-4D80-8880-7A03C4B527D1}" srcOrd="0" destOrd="0" presId="urn:microsoft.com/office/officeart/2018/2/layout/IconVerticalSolidList"/>
    <dgm:cxn modelId="{3C5A4C87-93BA-4EF7-AE52-793DC600D921}" type="presOf" srcId="{51BE7E50-029D-41AB-8D6A-9174B629C211}" destId="{DEF3C10D-6131-473C-8043-4A04534EBDC5}" srcOrd="0" destOrd="0" presId="urn:microsoft.com/office/officeart/2018/2/layout/IconVerticalSolidList"/>
    <dgm:cxn modelId="{103383BE-73E4-43C8-8021-2471FE8987EC}" type="presOf" srcId="{72AF2B19-BCCA-4B2C-B0F1-4611D130B59F}" destId="{4036C446-A3F2-48E6-A699-FB3DE212BFEB}" srcOrd="0" destOrd="0" presId="urn:microsoft.com/office/officeart/2018/2/layout/IconVerticalSolidList"/>
    <dgm:cxn modelId="{A3B91EF3-AC20-4DF7-ADB5-F3CD3B7FDC4D}" srcId="{2659294E-F9A1-43DD-987A-9D5A4A4937F6}" destId="{72AF2B19-BCCA-4B2C-B0F1-4611D130B59F}" srcOrd="1" destOrd="0" parTransId="{97E29F90-F661-4B78-AC66-FA4D793D8C13}" sibTransId="{85AFECD5-06E3-4586-B683-F57010B6B529}"/>
    <dgm:cxn modelId="{BD32E6C1-D15B-47A5-8CF9-DD3222EC18F8}" type="presParOf" srcId="{A7032415-0EA3-4D80-8880-7A03C4B527D1}" destId="{B205B44F-80BD-4F91-A9BA-E707FD4EFB70}" srcOrd="0" destOrd="0" presId="urn:microsoft.com/office/officeart/2018/2/layout/IconVerticalSolidList"/>
    <dgm:cxn modelId="{1BC5244F-0914-44F5-BED3-745C72A9B4A1}" type="presParOf" srcId="{B205B44F-80BD-4F91-A9BA-E707FD4EFB70}" destId="{DBCDD4A8-3C97-481E-BC50-A2A12A4CADB2}" srcOrd="0" destOrd="0" presId="urn:microsoft.com/office/officeart/2018/2/layout/IconVerticalSolidList"/>
    <dgm:cxn modelId="{79CCF947-0E77-457B-AD4E-F1774EAA831A}" type="presParOf" srcId="{B205B44F-80BD-4F91-A9BA-E707FD4EFB70}" destId="{056AFEF4-3817-4063-8705-9C043874D322}" srcOrd="1" destOrd="0" presId="urn:microsoft.com/office/officeart/2018/2/layout/IconVerticalSolidList"/>
    <dgm:cxn modelId="{C136793E-7F2B-43FB-BEBB-941C4B144000}" type="presParOf" srcId="{B205B44F-80BD-4F91-A9BA-E707FD4EFB70}" destId="{2D9CFD8E-040E-4E72-B940-1F29B69152CA}" srcOrd="2" destOrd="0" presId="urn:microsoft.com/office/officeart/2018/2/layout/IconVerticalSolidList"/>
    <dgm:cxn modelId="{E947B1FF-E8AF-4444-A48B-4DA9BF67E065}" type="presParOf" srcId="{B205B44F-80BD-4F91-A9BA-E707FD4EFB70}" destId="{DEF3C10D-6131-473C-8043-4A04534EBDC5}" srcOrd="3" destOrd="0" presId="urn:microsoft.com/office/officeart/2018/2/layout/IconVerticalSolidList"/>
    <dgm:cxn modelId="{5558062E-C4BA-453E-8ACA-77FFDEF75452}" type="presParOf" srcId="{A7032415-0EA3-4D80-8880-7A03C4B527D1}" destId="{CAD204C2-0B6C-48C1-B9CA-50956C4FD622}" srcOrd="1" destOrd="0" presId="urn:microsoft.com/office/officeart/2018/2/layout/IconVerticalSolidList"/>
    <dgm:cxn modelId="{7A166291-EEC6-4AEC-A83C-7BD2FB092791}" type="presParOf" srcId="{A7032415-0EA3-4D80-8880-7A03C4B527D1}" destId="{8EDFF23A-F255-4114-B7A5-95FFC5F27FF5}" srcOrd="2" destOrd="0" presId="urn:microsoft.com/office/officeart/2018/2/layout/IconVerticalSolidList"/>
    <dgm:cxn modelId="{2EED8C20-DE4C-4730-A20E-7B96AF091D1F}" type="presParOf" srcId="{8EDFF23A-F255-4114-B7A5-95FFC5F27FF5}" destId="{CD93AADC-D083-4C7D-AAEC-B94F53682A22}" srcOrd="0" destOrd="0" presId="urn:microsoft.com/office/officeart/2018/2/layout/IconVerticalSolidList"/>
    <dgm:cxn modelId="{599BADD5-0593-424B-89D5-8965EEBD0819}" type="presParOf" srcId="{8EDFF23A-F255-4114-B7A5-95FFC5F27FF5}" destId="{D612FD3D-BD6A-4E58-BD5F-E2D64900F7AF}" srcOrd="1" destOrd="0" presId="urn:microsoft.com/office/officeart/2018/2/layout/IconVerticalSolidList"/>
    <dgm:cxn modelId="{8423EA86-ABE4-4B2A-B4F1-12DF0EE14463}" type="presParOf" srcId="{8EDFF23A-F255-4114-B7A5-95FFC5F27FF5}" destId="{985096EC-4BA7-4B73-8D72-9BE819833489}" srcOrd="2" destOrd="0" presId="urn:microsoft.com/office/officeart/2018/2/layout/IconVerticalSolidList"/>
    <dgm:cxn modelId="{565D7C2F-93BF-4C22-99DC-B0D059C5A171}" type="presParOf" srcId="{8EDFF23A-F255-4114-B7A5-95FFC5F27FF5}" destId="{4036C446-A3F2-48E6-A699-FB3DE212BFE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55696D-0A74-41D3-B69D-88739E7716D3}"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00DB5C71-3E81-4677-A8E7-813713A273AD}">
      <dgm:prSet/>
      <dgm:spPr/>
      <dgm:t>
        <a:bodyPr/>
        <a:lstStyle/>
        <a:p>
          <a:pPr>
            <a:lnSpc>
              <a:spcPct val="100000"/>
            </a:lnSpc>
          </a:pPr>
          <a:r>
            <a:rPr lang="en-GB" dirty="0"/>
            <a:t>The waste cannot be moved until a waste transfer note or consignment note is generated. </a:t>
          </a:r>
          <a:endParaRPr lang="en-US" dirty="0"/>
        </a:p>
      </dgm:t>
    </dgm:pt>
    <dgm:pt modelId="{46B89EAE-95F7-4C12-8781-9DF8DF0AF748}" type="parTrans" cxnId="{498F8BC0-C6FE-4237-9230-F8C94C2EE680}">
      <dgm:prSet/>
      <dgm:spPr/>
      <dgm:t>
        <a:bodyPr/>
        <a:lstStyle/>
        <a:p>
          <a:endParaRPr lang="en-US"/>
        </a:p>
      </dgm:t>
    </dgm:pt>
    <dgm:pt modelId="{451C4572-B493-4586-A93D-CD05182C0FAF}" type="sibTrans" cxnId="{498F8BC0-C6FE-4237-9230-F8C94C2EE680}">
      <dgm:prSet/>
      <dgm:spPr/>
      <dgm:t>
        <a:bodyPr/>
        <a:lstStyle/>
        <a:p>
          <a:endParaRPr lang="en-US"/>
        </a:p>
      </dgm:t>
    </dgm:pt>
    <dgm:pt modelId="{A824399C-3FCF-4260-80C9-05AEDAA68B05}">
      <dgm:prSet/>
      <dgm:spPr/>
      <dgm:t>
        <a:bodyPr/>
        <a:lstStyle/>
        <a:p>
          <a:pPr>
            <a:lnSpc>
              <a:spcPct val="100000"/>
            </a:lnSpc>
          </a:pPr>
          <a:r>
            <a:rPr lang="en-GB" dirty="0"/>
            <a:t>A waste transfer note or consignment note is a mandatory legal document that must accompany the waste.</a:t>
          </a:r>
          <a:endParaRPr lang="en-US" dirty="0"/>
        </a:p>
      </dgm:t>
    </dgm:pt>
    <dgm:pt modelId="{3C1CFF30-A479-46F4-80CD-A677FCB93C49}" type="parTrans" cxnId="{2A756D0E-1D8A-4212-B98F-FAA84C2D01D9}">
      <dgm:prSet/>
      <dgm:spPr/>
      <dgm:t>
        <a:bodyPr/>
        <a:lstStyle/>
        <a:p>
          <a:endParaRPr lang="en-US"/>
        </a:p>
      </dgm:t>
    </dgm:pt>
    <dgm:pt modelId="{40231EB6-2314-46E3-B439-DA56BC77A482}" type="sibTrans" cxnId="{2A756D0E-1D8A-4212-B98F-FAA84C2D01D9}">
      <dgm:prSet/>
      <dgm:spPr/>
      <dgm:t>
        <a:bodyPr/>
        <a:lstStyle/>
        <a:p>
          <a:endParaRPr lang="en-US"/>
        </a:p>
      </dgm:t>
    </dgm:pt>
    <dgm:pt modelId="{F99F0AA4-3937-4415-B74A-D8F076D73854}" type="pres">
      <dgm:prSet presAssocID="{0D55696D-0A74-41D3-B69D-88739E7716D3}" presName="root" presStyleCnt="0">
        <dgm:presLayoutVars>
          <dgm:dir/>
          <dgm:resizeHandles val="exact"/>
        </dgm:presLayoutVars>
      </dgm:prSet>
      <dgm:spPr/>
    </dgm:pt>
    <dgm:pt modelId="{91EF0F05-93E6-4579-A488-8543C1920C7D}" type="pres">
      <dgm:prSet presAssocID="{A824399C-3FCF-4260-80C9-05AEDAA68B05}" presName="compNode" presStyleCnt="0"/>
      <dgm:spPr/>
    </dgm:pt>
    <dgm:pt modelId="{DBB8D423-6C1E-48F3-AFD6-9EEC356DA14B}" type="pres">
      <dgm:prSet presAssocID="{A824399C-3FCF-4260-80C9-05AEDAA68B05}" presName="bgRect" presStyleLbl="bgShp" presStyleIdx="0" presStyleCnt="2"/>
      <dgm:spPr/>
    </dgm:pt>
    <dgm:pt modelId="{4E785C5D-D3E7-484B-9FB2-CC6973962609}" type="pres">
      <dgm:prSet presAssocID="{A824399C-3FCF-4260-80C9-05AEDAA68B05}" presName="iconRect" presStyleLbl="node1" presStyleIdx="0" presStyleCnt="2"/>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a:noFill/>
        </a:ln>
      </dgm:spPr>
      <dgm:extLst>
        <a:ext uri="{E40237B7-FDA0-4F09-8148-C483321AD2D9}">
          <dgm14:cNvPr xmlns:dgm14="http://schemas.microsoft.com/office/drawing/2010/diagram" id="0" name="" descr="Scales of justice with solid fill"/>
        </a:ext>
      </dgm:extLst>
    </dgm:pt>
    <dgm:pt modelId="{CC9AC907-11A8-40A5-8E43-7B1D3E844B8A}" type="pres">
      <dgm:prSet presAssocID="{A824399C-3FCF-4260-80C9-05AEDAA68B05}" presName="spaceRect" presStyleCnt="0"/>
      <dgm:spPr/>
    </dgm:pt>
    <dgm:pt modelId="{C1417E80-DFA2-45B7-A29A-35733910B81F}" type="pres">
      <dgm:prSet presAssocID="{A824399C-3FCF-4260-80C9-05AEDAA68B05}" presName="parTx" presStyleLbl="revTx" presStyleIdx="0" presStyleCnt="2">
        <dgm:presLayoutVars>
          <dgm:chMax val="0"/>
          <dgm:chPref val="0"/>
        </dgm:presLayoutVars>
      </dgm:prSet>
      <dgm:spPr/>
    </dgm:pt>
    <dgm:pt modelId="{FE9C17F5-83F4-45C1-A146-DE126B913872}" type="pres">
      <dgm:prSet presAssocID="{40231EB6-2314-46E3-B439-DA56BC77A482}" presName="sibTrans" presStyleCnt="0"/>
      <dgm:spPr/>
    </dgm:pt>
    <dgm:pt modelId="{2A83E282-27A9-47F8-9C34-B20B79611DA6}" type="pres">
      <dgm:prSet presAssocID="{00DB5C71-3E81-4677-A8E7-813713A273AD}" presName="compNode" presStyleCnt="0"/>
      <dgm:spPr/>
    </dgm:pt>
    <dgm:pt modelId="{06D4DCE9-4D2D-4B93-8239-8AC6229C0C62}" type="pres">
      <dgm:prSet presAssocID="{00DB5C71-3E81-4677-A8E7-813713A273AD}" presName="bgRect" presStyleLbl="bgShp" presStyleIdx="1" presStyleCnt="2" custLinFactNeighborX="-105" custLinFactNeighborY="0"/>
      <dgm:spPr/>
    </dgm:pt>
    <dgm:pt modelId="{AD9191A4-FC2E-4989-BCFD-84752517D1A6}" type="pres">
      <dgm:prSet presAssocID="{00DB5C71-3E81-4677-A8E7-813713A273AD}" presName="iconRect" presStyleLbl="node1" presStyleIdx="1" presStyleCnt="2"/>
      <dgm:spPr>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Contract with solid fill"/>
        </a:ext>
      </dgm:extLst>
    </dgm:pt>
    <dgm:pt modelId="{A8771161-C43E-4CBA-84FA-CB358DB9E818}" type="pres">
      <dgm:prSet presAssocID="{00DB5C71-3E81-4677-A8E7-813713A273AD}" presName="spaceRect" presStyleCnt="0"/>
      <dgm:spPr/>
    </dgm:pt>
    <dgm:pt modelId="{79E3E91E-EF99-4D32-893E-6810A10AB38B}" type="pres">
      <dgm:prSet presAssocID="{00DB5C71-3E81-4677-A8E7-813713A273AD}" presName="parTx" presStyleLbl="revTx" presStyleIdx="1" presStyleCnt="2">
        <dgm:presLayoutVars>
          <dgm:chMax val="0"/>
          <dgm:chPref val="0"/>
        </dgm:presLayoutVars>
      </dgm:prSet>
      <dgm:spPr/>
    </dgm:pt>
  </dgm:ptLst>
  <dgm:cxnLst>
    <dgm:cxn modelId="{2A756D0E-1D8A-4212-B98F-FAA84C2D01D9}" srcId="{0D55696D-0A74-41D3-B69D-88739E7716D3}" destId="{A824399C-3FCF-4260-80C9-05AEDAA68B05}" srcOrd="0" destOrd="0" parTransId="{3C1CFF30-A479-46F4-80CD-A677FCB93C49}" sibTransId="{40231EB6-2314-46E3-B439-DA56BC77A482}"/>
    <dgm:cxn modelId="{F81BA46D-D40B-4B9B-BB00-91D98EBEDCAC}" type="presOf" srcId="{0D55696D-0A74-41D3-B69D-88739E7716D3}" destId="{F99F0AA4-3937-4415-B74A-D8F076D73854}" srcOrd="0" destOrd="0" presId="urn:microsoft.com/office/officeart/2018/2/layout/IconVerticalSolidList"/>
    <dgm:cxn modelId="{33D9E392-603F-4C72-BAEA-08D626A2816C}" type="presOf" srcId="{00DB5C71-3E81-4677-A8E7-813713A273AD}" destId="{79E3E91E-EF99-4D32-893E-6810A10AB38B}" srcOrd="0" destOrd="0" presId="urn:microsoft.com/office/officeart/2018/2/layout/IconVerticalSolidList"/>
    <dgm:cxn modelId="{498F8BC0-C6FE-4237-9230-F8C94C2EE680}" srcId="{0D55696D-0A74-41D3-B69D-88739E7716D3}" destId="{00DB5C71-3E81-4677-A8E7-813713A273AD}" srcOrd="1" destOrd="0" parTransId="{46B89EAE-95F7-4C12-8781-9DF8DF0AF748}" sibTransId="{451C4572-B493-4586-A93D-CD05182C0FAF}"/>
    <dgm:cxn modelId="{1C737FDC-B77F-4627-87B7-BD74170C7B9F}" type="presOf" srcId="{A824399C-3FCF-4260-80C9-05AEDAA68B05}" destId="{C1417E80-DFA2-45B7-A29A-35733910B81F}" srcOrd="0" destOrd="0" presId="urn:microsoft.com/office/officeart/2018/2/layout/IconVerticalSolidList"/>
    <dgm:cxn modelId="{9CDA6035-13F8-4B53-A928-CCDA1B8B7A0B}" type="presParOf" srcId="{F99F0AA4-3937-4415-B74A-D8F076D73854}" destId="{91EF0F05-93E6-4579-A488-8543C1920C7D}" srcOrd="0" destOrd="0" presId="urn:microsoft.com/office/officeart/2018/2/layout/IconVerticalSolidList"/>
    <dgm:cxn modelId="{89956BD3-AFD1-4270-966D-184E0F8A03B8}" type="presParOf" srcId="{91EF0F05-93E6-4579-A488-8543C1920C7D}" destId="{DBB8D423-6C1E-48F3-AFD6-9EEC356DA14B}" srcOrd="0" destOrd="0" presId="urn:microsoft.com/office/officeart/2018/2/layout/IconVerticalSolidList"/>
    <dgm:cxn modelId="{75ADD23F-59D8-4AB4-AEAC-4B12912014E9}" type="presParOf" srcId="{91EF0F05-93E6-4579-A488-8543C1920C7D}" destId="{4E785C5D-D3E7-484B-9FB2-CC6973962609}" srcOrd="1" destOrd="0" presId="urn:microsoft.com/office/officeart/2018/2/layout/IconVerticalSolidList"/>
    <dgm:cxn modelId="{093BF851-EF1F-424D-936D-86B9CDEACF2B}" type="presParOf" srcId="{91EF0F05-93E6-4579-A488-8543C1920C7D}" destId="{CC9AC907-11A8-40A5-8E43-7B1D3E844B8A}" srcOrd="2" destOrd="0" presId="urn:microsoft.com/office/officeart/2018/2/layout/IconVerticalSolidList"/>
    <dgm:cxn modelId="{FF06DF28-8C3F-4D58-B67A-1A06E79C82FE}" type="presParOf" srcId="{91EF0F05-93E6-4579-A488-8543C1920C7D}" destId="{C1417E80-DFA2-45B7-A29A-35733910B81F}" srcOrd="3" destOrd="0" presId="urn:microsoft.com/office/officeart/2018/2/layout/IconVerticalSolidList"/>
    <dgm:cxn modelId="{1F7160B0-5233-4764-8532-9CB6E6B6789B}" type="presParOf" srcId="{F99F0AA4-3937-4415-B74A-D8F076D73854}" destId="{FE9C17F5-83F4-45C1-A146-DE126B913872}" srcOrd="1" destOrd="0" presId="urn:microsoft.com/office/officeart/2018/2/layout/IconVerticalSolidList"/>
    <dgm:cxn modelId="{9632657E-573B-4869-86B7-F6D1F070887F}" type="presParOf" srcId="{F99F0AA4-3937-4415-B74A-D8F076D73854}" destId="{2A83E282-27A9-47F8-9C34-B20B79611DA6}" srcOrd="2" destOrd="0" presId="urn:microsoft.com/office/officeart/2018/2/layout/IconVerticalSolidList"/>
    <dgm:cxn modelId="{92772F90-503F-4E1F-87BA-DFDCDA881BFA}" type="presParOf" srcId="{2A83E282-27A9-47F8-9C34-B20B79611DA6}" destId="{06D4DCE9-4D2D-4B93-8239-8AC6229C0C62}" srcOrd="0" destOrd="0" presId="urn:microsoft.com/office/officeart/2018/2/layout/IconVerticalSolidList"/>
    <dgm:cxn modelId="{C237DD31-845A-4335-8913-5A23C82E9CE7}" type="presParOf" srcId="{2A83E282-27A9-47F8-9C34-B20B79611DA6}" destId="{AD9191A4-FC2E-4989-BCFD-84752517D1A6}" srcOrd="1" destOrd="0" presId="urn:microsoft.com/office/officeart/2018/2/layout/IconVerticalSolidList"/>
    <dgm:cxn modelId="{86E18D59-24AC-42DA-A35B-8DA5508DD67A}" type="presParOf" srcId="{2A83E282-27A9-47F8-9C34-B20B79611DA6}" destId="{A8771161-C43E-4CBA-84FA-CB358DB9E818}" srcOrd="2" destOrd="0" presId="urn:microsoft.com/office/officeart/2018/2/layout/IconVerticalSolidList"/>
    <dgm:cxn modelId="{5B33422A-F1CF-4434-B325-5A978E4AAF4B}" type="presParOf" srcId="{2A83E282-27A9-47F8-9C34-B20B79611DA6}" destId="{79E3E91E-EF99-4D32-893E-6810A10AB38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002540F-3372-495F-9114-9993D5764267}"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8087C980-608F-47B2-A0F3-1147DA0C105B}">
      <dgm:prSet/>
      <dgm:spPr/>
      <dgm:t>
        <a:bodyPr/>
        <a:lstStyle/>
        <a:p>
          <a:r>
            <a:rPr lang="en-GB" b="1" dirty="0"/>
            <a:t>Recycling: </a:t>
          </a:r>
          <a:r>
            <a:rPr lang="en-GB" dirty="0"/>
            <a:t>Refrigerants can be recovered and reused in other systems. </a:t>
          </a:r>
          <a:endParaRPr lang="en-US" dirty="0"/>
        </a:p>
      </dgm:t>
    </dgm:pt>
    <dgm:pt modelId="{2954A3D1-08DE-4440-B8E5-5681F7EAD200}" type="parTrans" cxnId="{396F3F74-4055-41DE-8028-4E7296072F46}">
      <dgm:prSet/>
      <dgm:spPr/>
      <dgm:t>
        <a:bodyPr/>
        <a:lstStyle/>
        <a:p>
          <a:endParaRPr lang="en-US"/>
        </a:p>
      </dgm:t>
    </dgm:pt>
    <dgm:pt modelId="{69EDB9EE-A629-4DA9-924C-1C3E5414C551}" type="sibTrans" cxnId="{396F3F74-4055-41DE-8028-4E7296072F46}">
      <dgm:prSet/>
      <dgm:spPr/>
      <dgm:t>
        <a:bodyPr/>
        <a:lstStyle/>
        <a:p>
          <a:endParaRPr lang="en-US"/>
        </a:p>
      </dgm:t>
    </dgm:pt>
    <dgm:pt modelId="{BA62B59C-6590-4518-8CF1-761EF3AA2BE5}">
      <dgm:prSet/>
      <dgm:spPr/>
      <dgm:t>
        <a:bodyPr/>
        <a:lstStyle/>
        <a:p>
          <a:r>
            <a:rPr lang="en-GB" b="1" dirty="0"/>
            <a:t>Reclamation/resale: </a:t>
          </a:r>
          <a:r>
            <a:rPr lang="en-GB" dirty="0"/>
            <a:t>Recovered refrigerants can be purified and resold. </a:t>
          </a:r>
          <a:endParaRPr lang="en-US" dirty="0"/>
        </a:p>
      </dgm:t>
    </dgm:pt>
    <dgm:pt modelId="{1D978C63-B9ED-4D5F-85F9-E562BB76C3DC}" type="parTrans" cxnId="{32AB6C3C-DFA0-473C-BB36-4C2B228CB98B}">
      <dgm:prSet/>
      <dgm:spPr/>
      <dgm:t>
        <a:bodyPr/>
        <a:lstStyle/>
        <a:p>
          <a:endParaRPr lang="en-US"/>
        </a:p>
      </dgm:t>
    </dgm:pt>
    <dgm:pt modelId="{2A46DD9D-F4AD-4B1F-93DE-88E4161C8FF9}" type="sibTrans" cxnId="{32AB6C3C-DFA0-473C-BB36-4C2B228CB98B}">
      <dgm:prSet/>
      <dgm:spPr/>
      <dgm:t>
        <a:bodyPr/>
        <a:lstStyle/>
        <a:p>
          <a:endParaRPr lang="en-US"/>
        </a:p>
      </dgm:t>
    </dgm:pt>
    <dgm:pt modelId="{F7AD109C-786D-444E-83C5-E99B7ABA010A}">
      <dgm:prSet/>
      <dgm:spPr/>
      <dgm:t>
        <a:bodyPr/>
        <a:lstStyle/>
        <a:p>
          <a:r>
            <a:rPr lang="en-GB" b="1" dirty="0"/>
            <a:t>Legal destruction: </a:t>
          </a:r>
          <a:r>
            <a:rPr lang="en-GB" dirty="0"/>
            <a:t>Ensures compliance with environmental laws. </a:t>
          </a:r>
          <a:endParaRPr lang="en-US" dirty="0"/>
        </a:p>
      </dgm:t>
    </dgm:pt>
    <dgm:pt modelId="{A4780FE8-964A-437B-B238-2C3B00225D81}" type="parTrans" cxnId="{3306D958-89D3-45FE-B4DB-FA6393FB1B08}">
      <dgm:prSet/>
      <dgm:spPr/>
      <dgm:t>
        <a:bodyPr/>
        <a:lstStyle/>
        <a:p>
          <a:endParaRPr lang="en-US"/>
        </a:p>
      </dgm:t>
    </dgm:pt>
    <dgm:pt modelId="{CB70486E-7AB0-4D89-9247-6082F945A9D9}" type="sibTrans" cxnId="{3306D958-89D3-45FE-B4DB-FA6393FB1B08}">
      <dgm:prSet/>
      <dgm:spPr/>
      <dgm:t>
        <a:bodyPr/>
        <a:lstStyle/>
        <a:p>
          <a:endParaRPr lang="en-US"/>
        </a:p>
      </dgm:t>
    </dgm:pt>
    <dgm:pt modelId="{3E4AF50F-E460-476C-9B3B-403135B9754F}" type="pres">
      <dgm:prSet presAssocID="{6002540F-3372-495F-9114-9993D5764267}" presName="root" presStyleCnt="0">
        <dgm:presLayoutVars>
          <dgm:dir/>
          <dgm:resizeHandles val="exact"/>
        </dgm:presLayoutVars>
      </dgm:prSet>
      <dgm:spPr/>
    </dgm:pt>
    <dgm:pt modelId="{611D04FA-6A12-474B-B752-E9D342D4E3BB}" type="pres">
      <dgm:prSet presAssocID="{8087C980-608F-47B2-A0F3-1147DA0C105B}" presName="compNode" presStyleCnt="0"/>
      <dgm:spPr/>
    </dgm:pt>
    <dgm:pt modelId="{25EDD8D6-6510-420C-9E92-0BDC82A42C8B}" type="pres">
      <dgm:prSet presAssocID="{8087C980-608F-47B2-A0F3-1147DA0C105B}" presName="bgRect" presStyleLbl="bgShp" presStyleIdx="0" presStyleCnt="3"/>
      <dgm:spPr/>
    </dgm:pt>
    <dgm:pt modelId="{D7F46DCE-DD7A-47B7-A9AA-3A105370D91C}" type="pres">
      <dgm:prSet presAssocID="{8087C980-608F-47B2-A0F3-1147DA0C105B}" presName="iconRect" presStyleLbl="node1" presStyleIdx="0" presStyleCnt="3"/>
      <dgm:spPr>
        <a:blipFill>
          <a:blip xmlns:r="http://schemas.openxmlformats.org/officeDocument/2006/relationships">
            <a:extLs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Recycle with solid fill"/>
        </a:ext>
      </dgm:extLst>
    </dgm:pt>
    <dgm:pt modelId="{2C38EFA1-5CA4-48CD-9978-843C55623205}" type="pres">
      <dgm:prSet presAssocID="{8087C980-608F-47B2-A0F3-1147DA0C105B}" presName="spaceRect" presStyleCnt="0"/>
      <dgm:spPr/>
    </dgm:pt>
    <dgm:pt modelId="{AEC5940E-A721-4FFB-A748-633A5119C97A}" type="pres">
      <dgm:prSet presAssocID="{8087C980-608F-47B2-A0F3-1147DA0C105B}" presName="parTx" presStyleLbl="revTx" presStyleIdx="0" presStyleCnt="3">
        <dgm:presLayoutVars>
          <dgm:chMax val="0"/>
          <dgm:chPref val="0"/>
        </dgm:presLayoutVars>
      </dgm:prSet>
      <dgm:spPr/>
    </dgm:pt>
    <dgm:pt modelId="{A0D8E17C-0E10-4D53-8468-7D0D8B0CAD3D}" type="pres">
      <dgm:prSet presAssocID="{69EDB9EE-A629-4DA9-924C-1C3E5414C551}" presName="sibTrans" presStyleCnt="0"/>
      <dgm:spPr/>
    </dgm:pt>
    <dgm:pt modelId="{B69D6778-89BF-40EC-8528-7BC78863B77A}" type="pres">
      <dgm:prSet presAssocID="{BA62B59C-6590-4518-8CF1-761EF3AA2BE5}" presName="compNode" presStyleCnt="0"/>
      <dgm:spPr/>
    </dgm:pt>
    <dgm:pt modelId="{0C7159E8-05AC-40D9-9652-BBA48B6FBD55}" type="pres">
      <dgm:prSet presAssocID="{BA62B59C-6590-4518-8CF1-761EF3AA2BE5}" presName="bgRect" presStyleLbl="bgShp" presStyleIdx="1" presStyleCnt="3"/>
      <dgm:spPr>
        <a:solidFill>
          <a:srgbClr val="FECFCC"/>
        </a:solidFill>
      </dgm:spPr>
    </dgm:pt>
    <dgm:pt modelId="{D60DC48B-84C2-45C7-AF4C-EA7364DF796D}" type="pres">
      <dgm:prSet presAssocID="{BA62B59C-6590-4518-8CF1-761EF3AA2BE5}" presName="iconRect" presStyleLbl="node1" presStyleIdx="1" presStyleCnt="3"/>
      <dgm:spPr>
        <a:blipFill rotWithShape="1">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Excavator"/>
        </a:ext>
      </dgm:extLst>
    </dgm:pt>
    <dgm:pt modelId="{CCAA57B6-0FD7-48B0-84E2-90519866509D}" type="pres">
      <dgm:prSet presAssocID="{BA62B59C-6590-4518-8CF1-761EF3AA2BE5}" presName="spaceRect" presStyleCnt="0"/>
      <dgm:spPr/>
    </dgm:pt>
    <dgm:pt modelId="{0585B305-8EA0-496C-86A2-152C92A56FF4}" type="pres">
      <dgm:prSet presAssocID="{BA62B59C-6590-4518-8CF1-761EF3AA2BE5}" presName="parTx" presStyleLbl="revTx" presStyleIdx="1" presStyleCnt="3">
        <dgm:presLayoutVars>
          <dgm:chMax val="0"/>
          <dgm:chPref val="0"/>
        </dgm:presLayoutVars>
      </dgm:prSet>
      <dgm:spPr/>
    </dgm:pt>
    <dgm:pt modelId="{9B37B500-7CD6-47E4-A628-3CB86B124C9A}" type="pres">
      <dgm:prSet presAssocID="{2A46DD9D-F4AD-4B1F-93DE-88E4161C8FF9}" presName="sibTrans" presStyleCnt="0"/>
      <dgm:spPr/>
    </dgm:pt>
    <dgm:pt modelId="{371651DE-0B7C-44B7-97A2-09B7BE7582A6}" type="pres">
      <dgm:prSet presAssocID="{F7AD109C-786D-444E-83C5-E99B7ABA010A}" presName="compNode" presStyleCnt="0"/>
      <dgm:spPr/>
    </dgm:pt>
    <dgm:pt modelId="{2D125AEA-0195-42B0-BAE5-654231F7050E}" type="pres">
      <dgm:prSet presAssocID="{F7AD109C-786D-444E-83C5-E99B7ABA010A}" presName="bgRect" presStyleLbl="bgShp" presStyleIdx="2" presStyleCnt="3"/>
      <dgm:spPr/>
    </dgm:pt>
    <dgm:pt modelId="{2FC62F44-C1FE-45CC-9C3E-6EAB08FB1BE4}" type="pres">
      <dgm:prSet presAssocID="{F7AD109C-786D-444E-83C5-E99B7ABA010A}" presName="iconRect" presStyleLbl="node1" presStyleIdx="2" presStyleCnt="3"/>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a:noFill/>
        </a:ln>
      </dgm:spPr>
      <dgm:extLst>
        <a:ext uri="{E40237B7-FDA0-4F09-8148-C483321AD2D9}">
          <dgm14:cNvPr xmlns:dgm14="http://schemas.microsoft.com/office/drawing/2010/diagram" id="0" name="" descr="Radioactive with solid fill"/>
        </a:ext>
      </dgm:extLst>
    </dgm:pt>
    <dgm:pt modelId="{9FA3BFFB-E6B7-4165-92BE-8A7397F1F710}" type="pres">
      <dgm:prSet presAssocID="{F7AD109C-786D-444E-83C5-E99B7ABA010A}" presName="spaceRect" presStyleCnt="0"/>
      <dgm:spPr/>
    </dgm:pt>
    <dgm:pt modelId="{EC95F0CD-1831-4177-952A-91698EA6716D}" type="pres">
      <dgm:prSet presAssocID="{F7AD109C-786D-444E-83C5-E99B7ABA010A}" presName="parTx" presStyleLbl="revTx" presStyleIdx="2" presStyleCnt="3">
        <dgm:presLayoutVars>
          <dgm:chMax val="0"/>
          <dgm:chPref val="0"/>
        </dgm:presLayoutVars>
      </dgm:prSet>
      <dgm:spPr/>
    </dgm:pt>
  </dgm:ptLst>
  <dgm:cxnLst>
    <dgm:cxn modelId="{32AB6C3C-DFA0-473C-BB36-4C2B228CB98B}" srcId="{6002540F-3372-495F-9114-9993D5764267}" destId="{BA62B59C-6590-4518-8CF1-761EF3AA2BE5}" srcOrd="1" destOrd="0" parTransId="{1D978C63-B9ED-4D5F-85F9-E562BB76C3DC}" sibTransId="{2A46DD9D-F4AD-4B1F-93DE-88E4161C8FF9}"/>
    <dgm:cxn modelId="{396F3F74-4055-41DE-8028-4E7296072F46}" srcId="{6002540F-3372-495F-9114-9993D5764267}" destId="{8087C980-608F-47B2-A0F3-1147DA0C105B}" srcOrd="0" destOrd="0" parTransId="{2954A3D1-08DE-4440-B8E5-5681F7EAD200}" sibTransId="{69EDB9EE-A629-4DA9-924C-1C3E5414C551}"/>
    <dgm:cxn modelId="{3306D958-89D3-45FE-B4DB-FA6393FB1B08}" srcId="{6002540F-3372-495F-9114-9993D5764267}" destId="{F7AD109C-786D-444E-83C5-E99B7ABA010A}" srcOrd="2" destOrd="0" parTransId="{A4780FE8-964A-437B-B238-2C3B00225D81}" sibTransId="{CB70486E-7AB0-4D89-9247-6082F945A9D9}"/>
    <dgm:cxn modelId="{FF0626AE-13FB-4EFB-8C92-E0F36857C3F0}" type="presOf" srcId="{6002540F-3372-495F-9114-9993D5764267}" destId="{3E4AF50F-E460-476C-9B3B-403135B9754F}" srcOrd="0" destOrd="0" presId="urn:microsoft.com/office/officeart/2018/2/layout/IconVerticalSolidList"/>
    <dgm:cxn modelId="{9609A7C3-0BB9-42F2-9600-CD64912F8A4D}" type="presOf" srcId="{BA62B59C-6590-4518-8CF1-761EF3AA2BE5}" destId="{0585B305-8EA0-496C-86A2-152C92A56FF4}" srcOrd="0" destOrd="0" presId="urn:microsoft.com/office/officeart/2018/2/layout/IconVerticalSolidList"/>
    <dgm:cxn modelId="{E8D406E9-C7E1-459E-9B8C-D85229314C0D}" type="presOf" srcId="{8087C980-608F-47B2-A0F3-1147DA0C105B}" destId="{AEC5940E-A721-4FFB-A748-633A5119C97A}" srcOrd="0" destOrd="0" presId="urn:microsoft.com/office/officeart/2018/2/layout/IconVerticalSolidList"/>
    <dgm:cxn modelId="{C39482F9-5924-4314-AED7-21EFCEF26341}" type="presOf" srcId="{F7AD109C-786D-444E-83C5-E99B7ABA010A}" destId="{EC95F0CD-1831-4177-952A-91698EA6716D}" srcOrd="0" destOrd="0" presId="urn:microsoft.com/office/officeart/2018/2/layout/IconVerticalSolidList"/>
    <dgm:cxn modelId="{FD04B802-9C03-4B17-95E7-55DDFF698DEE}" type="presParOf" srcId="{3E4AF50F-E460-476C-9B3B-403135B9754F}" destId="{611D04FA-6A12-474B-B752-E9D342D4E3BB}" srcOrd="0" destOrd="0" presId="urn:microsoft.com/office/officeart/2018/2/layout/IconVerticalSolidList"/>
    <dgm:cxn modelId="{BCB8EB19-AFA4-436E-8951-8D12FEF3BF5E}" type="presParOf" srcId="{611D04FA-6A12-474B-B752-E9D342D4E3BB}" destId="{25EDD8D6-6510-420C-9E92-0BDC82A42C8B}" srcOrd="0" destOrd="0" presId="urn:microsoft.com/office/officeart/2018/2/layout/IconVerticalSolidList"/>
    <dgm:cxn modelId="{E3CF431D-A7B3-4BBA-9FED-7E771E37E31B}" type="presParOf" srcId="{611D04FA-6A12-474B-B752-E9D342D4E3BB}" destId="{D7F46DCE-DD7A-47B7-A9AA-3A105370D91C}" srcOrd="1" destOrd="0" presId="urn:microsoft.com/office/officeart/2018/2/layout/IconVerticalSolidList"/>
    <dgm:cxn modelId="{9721B9F0-1586-46A6-AB54-0F99D422BF6C}" type="presParOf" srcId="{611D04FA-6A12-474B-B752-E9D342D4E3BB}" destId="{2C38EFA1-5CA4-48CD-9978-843C55623205}" srcOrd="2" destOrd="0" presId="urn:microsoft.com/office/officeart/2018/2/layout/IconVerticalSolidList"/>
    <dgm:cxn modelId="{32080AD3-56B9-4D9A-A47C-57E567985F48}" type="presParOf" srcId="{611D04FA-6A12-474B-B752-E9D342D4E3BB}" destId="{AEC5940E-A721-4FFB-A748-633A5119C97A}" srcOrd="3" destOrd="0" presId="urn:microsoft.com/office/officeart/2018/2/layout/IconVerticalSolidList"/>
    <dgm:cxn modelId="{3095F028-1296-41BB-A1F9-94E8338D0F3B}" type="presParOf" srcId="{3E4AF50F-E460-476C-9B3B-403135B9754F}" destId="{A0D8E17C-0E10-4D53-8468-7D0D8B0CAD3D}" srcOrd="1" destOrd="0" presId="urn:microsoft.com/office/officeart/2018/2/layout/IconVerticalSolidList"/>
    <dgm:cxn modelId="{6B02C33F-DAD0-4C19-A8F6-4F012B5E668B}" type="presParOf" srcId="{3E4AF50F-E460-476C-9B3B-403135B9754F}" destId="{B69D6778-89BF-40EC-8528-7BC78863B77A}" srcOrd="2" destOrd="0" presId="urn:microsoft.com/office/officeart/2018/2/layout/IconVerticalSolidList"/>
    <dgm:cxn modelId="{A1C4E432-07D6-424C-BACD-465C1E271497}" type="presParOf" srcId="{B69D6778-89BF-40EC-8528-7BC78863B77A}" destId="{0C7159E8-05AC-40D9-9652-BBA48B6FBD55}" srcOrd="0" destOrd="0" presId="urn:microsoft.com/office/officeart/2018/2/layout/IconVerticalSolidList"/>
    <dgm:cxn modelId="{F99D9057-E349-4959-89AC-A1EF22C9161D}" type="presParOf" srcId="{B69D6778-89BF-40EC-8528-7BC78863B77A}" destId="{D60DC48B-84C2-45C7-AF4C-EA7364DF796D}" srcOrd="1" destOrd="0" presId="urn:microsoft.com/office/officeart/2018/2/layout/IconVerticalSolidList"/>
    <dgm:cxn modelId="{CA60EF7C-469F-4A8E-9404-E1DC763253EF}" type="presParOf" srcId="{B69D6778-89BF-40EC-8528-7BC78863B77A}" destId="{CCAA57B6-0FD7-48B0-84E2-90519866509D}" srcOrd="2" destOrd="0" presId="urn:microsoft.com/office/officeart/2018/2/layout/IconVerticalSolidList"/>
    <dgm:cxn modelId="{D4C95779-036A-4EF4-95A7-AD05989063D1}" type="presParOf" srcId="{B69D6778-89BF-40EC-8528-7BC78863B77A}" destId="{0585B305-8EA0-496C-86A2-152C92A56FF4}" srcOrd="3" destOrd="0" presId="urn:microsoft.com/office/officeart/2018/2/layout/IconVerticalSolidList"/>
    <dgm:cxn modelId="{5F01D92D-32E2-4A72-95D6-2298E87287B3}" type="presParOf" srcId="{3E4AF50F-E460-476C-9B3B-403135B9754F}" destId="{9B37B500-7CD6-47E4-A628-3CB86B124C9A}" srcOrd="3" destOrd="0" presId="urn:microsoft.com/office/officeart/2018/2/layout/IconVerticalSolidList"/>
    <dgm:cxn modelId="{290A10B0-02DA-456B-88A8-3EC6795F2541}" type="presParOf" srcId="{3E4AF50F-E460-476C-9B3B-403135B9754F}" destId="{371651DE-0B7C-44B7-97A2-09B7BE7582A6}" srcOrd="4" destOrd="0" presId="urn:microsoft.com/office/officeart/2018/2/layout/IconVerticalSolidList"/>
    <dgm:cxn modelId="{A3DACB87-B23F-465D-991D-E251B42ACE56}" type="presParOf" srcId="{371651DE-0B7C-44B7-97A2-09B7BE7582A6}" destId="{2D125AEA-0195-42B0-BAE5-654231F7050E}" srcOrd="0" destOrd="0" presId="urn:microsoft.com/office/officeart/2018/2/layout/IconVerticalSolidList"/>
    <dgm:cxn modelId="{F5BC2B07-304E-4B43-A418-8191BE9AAB6D}" type="presParOf" srcId="{371651DE-0B7C-44B7-97A2-09B7BE7582A6}" destId="{2FC62F44-C1FE-45CC-9C3E-6EAB08FB1BE4}" srcOrd="1" destOrd="0" presId="urn:microsoft.com/office/officeart/2018/2/layout/IconVerticalSolidList"/>
    <dgm:cxn modelId="{CF4FAA50-897B-4D17-A354-B943B526DB8D}" type="presParOf" srcId="{371651DE-0B7C-44B7-97A2-09B7BE7582A6}" destId="{9FA3BFFB-E6B7-4165-92BE-8A7397F1F710}" srcOrd="2" destOrd="0" presId="urn:microsoft.com/office/officeart/2018/2/layout/IconVerticalSolidList"/>
    <dgm:cxn modelId="{EB81C253-865E-4E39-BFBA-5143C06E10E7}" type="presParOf" srcId="{371651DE-0B7C-44B7-97A2-09B7BE7582A6}" destId="{EC95F0CD-1831-4177-952A-91698EA6716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A0A0C55-9A70-4EE1-805B-82EA5D4FC10C}" type="doc">
      <dgm:prSet loTypeId="urn:microsoft.com/office/officeart/2018/2/layout/IconVerticalSolidList" loCatId="icon" qsTypeId="urn:microsoft.com/office/officeart/2005/8/quickstyle/simple4" qsCatId="simple" csTypeId="urn:microsoft.com/office/officeart/2005/8/colors/accent2_2" csCatId="accent2" phldr="1"/>
      <dgm:spPr/>
      <dgm:t>
        <a:bodyPr/>
        <a:lstStyle/>
        <a:p>
          <a:endParaRPr lang="en-US"/>
        </a:p>
      </dgm:t>
    </dgm:pt>
    <dgm:pt modelId="{5DF7BA1E-2A44-4522-A351-047A12A1D782}">
      <dgm:prSet/>
      <dgm:spPr/>
      <dgm:t>
        <a:bodyPr/>
        <a:lstStyle/>
        <a:p>
          <a:pPr>
            <a:lnSpc>
              <a:spcPct val="100000"/>
            </a:lnSpc>
          </a:pPr>
          <a:r>
            <a:rPr lang="en-GB" b="1" dirty="0"/>
            <a:t>Electrical Equipment: </a:t>
          </a:r>
          <a:r>
            <a:rPr lang="en-GB" dirty="0"/>
            <a:t>Includes components such as compressors, motors, and electrical controls that require specialised disposal methods. Requires certified disposal and</a:t>
          </a:r>
          <a:r>
            <a:rPr lang="en-GB" dirty="0">
              <a:latin typeface="Arial"/>
            </a:rPr>
            <a:t>/</a:t>
          </a:r>
          <a:r>
            <a:rPr lang="en-GB" dirty="0"/>
            <a:t>or destruction. </a:t>
          </a:r>
          <a:endParaRPr lang="en-US" dirty="0"/>
        </a:p>
      </dgm:t>
    </dgm:pt>
    <dgm:pt modelId="{E781E54F-80AD-4C9D-9BAE-F9E34FDA8FC1}" type="parTrans" cxnId="{289CC4E5-B595-43DB-B2D9-45956C191DE7}">
      <dgm:prSet/>
      <dgm:spPr/>
      <dgm:t>
        <a:bodyPr/>
        <a:lstStyle/>
        <a:p>
          <a:endParaRPr lang="en-US"/>
        </a:p>
      </dgm:t>
    </dgm:pt>
    <dgm:pt modelId="{600D8C23-333F-46C5-9E83-B64DE9AFB3FE}" type="sibTrans" cxnId="{289CC4E5-B595-43DB-B2D9-45956C191DE7}">
      <dgm:prSet/>
      <dgm:spPr/>
      <dgm:t>
        <a:bodyPr/>
        <a:lstStyle/>
        <a:p>
          <a:endParaRPr lang="en-US"/>
        </a:p>
      </dgm:t>
    </dgm:pt>
    <dgm:pt modelId="{A03E2A92-0592-4E21-BFAC-41D8C9412238}">
      <dgm:prSet/>
      <dgm:spPr/>
      <dgm:t>
        <a:bodyPr/>
        <a:lstStyle/>
        <a:p>
          <a:pPr>
            <a:lnSpc>
              <a:spcPct val="100000"/>
            </a:lnSpc>
          </a:pPr>
          <a:r>
            <a:rPr lang="en-GB" b="1" dirty="0"/>
            <a:t>Oil: </a:t>
          </a:r>
          <a:r>
            <a:rPr lang="en-GB" dirty="0"/>
            <a:t>Used oil from refrigeration systems can be contaminated with refrigerants or other hazardous substances. Both require certified disposal.</a:t>
          </a:r>
          <a:endParaRPr lang="en-US" dirty="0"/>
        </a:p>
      </dgm:t>
    </dgm:pt>
    <dgm:pt modelId="{90495728-6D7E-44D2-B180-7629F96B2402}" type="parTrans" cxnId="{F3DAB993-E69A-434D-B6AA-3FD11E8465D9}">
      <dgm:prSet/>
      <dgm:spPr/>
      <dgm:t>
        <a:bodyPr/>
        <a:lstStyle/>
        <a:p>
          <a:endParaRPr lang="en-US"/>
        </a:p>
      </dgm:t>
    </dgm:pt>
    <dgm:pt modelId="{F5F05DF7-95DB-43B8-A374-280454B8BEB2}" type="sibTrans" cxnId="{F3DAB993-E69A-434D-B6AA-3FD11E8465D9}">
      <dgm:prSet/>
      <dgm:spPr/>
      <dgm:t>
        <a:bodyPr/>
        <a:lstStyle/>
        <a:p>
          <a:endParaRPr lang="en-US"/>
        </a:p>
      </dgm:t>
    </dgm:pt>
    <dgm:pt modelId="{903BF9F0-4A8D-4ADC-B9BE-65620625EA35}" type="pres">
      <dgm:prSet presAssocID="{5A0A0C55-9A70-4EE1-805B-82EA5D4FC10C}" presName="root" presStyleCnt="0">
        <dgm:presLayoutVars>
          <dgm:dir/>
          <dgm:resizeHandles val="exact"/>
        </dgm:presLayoutVars>
      </dgm:prSet>
      <dgm:spPr/>
    </dgm:pt>
    <dgm:pt modelId="{129DB270-E002-4720-BA26-3432974A2540}" type="pres">
      <dgm:prSet presAssocID="{5DF7BA1E-2A44-4522-A351-047A12A1D782}" presName="compNode" presStyleCnt="0"/>
      <dgm:spPr/>
    </dgm:pt>
    <dgm:pt modelId="{0F3B93C6-61DD-47A8-8571-09595D8D51B6}" type="pres">
      <dgm:prSet presAssocID="{5DF7BA1E-2A44-4522-A351-047A12A1D782}" presName="bgRect" presStyleLbl="bgShp" presStyleIdx="0" presStyleCnt="2"/>
      <dgm:spPr/>
    </dgm:pt>
    <dgm:pt modelId="{EB4B7423-2928-46D9-A93B-B7AC5A3DEDA8}" type="pres">
      <dgm:prSet presAssocID="{5DF7BA1E-2A44-4522-A351-047A12A1D782}" presName="iconRect" presStyleLbl="node1" presStyleIdx="0" presStyleCnt="2"/>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a:effectLst/>
      </dgm:spPr>
      <dgm:extLst>
        <a:ext uri="{E40237B7-FDA0-4F09-8148-C483321AD2D9}">
          <dgm14:cNvPr xmlns:dgm14="http://schemas.microsoft.com/office/drawing/2010/diagram" id="0" name="" descr="Electrician male with solid fill"/>
        </a:ext>
      </dgm:extLst>
    </dgm:pt>
    <dgm:pt modelId="{CE73F65A-7916-4783-BC28-C2E50504AF69}" type="pres">
      <dgm:prSet presAssocID="{5DF7BA1E-2A44-4522-A351-047A12A1D782}" presName="spaceRect" presStyleCnt="0"/>
      <dgm:spPr/>
    </dgm:pt>
    <dgm:pt modelId="{942910C6-6EBE-46CF-8B93-3BE437065566}" type="pres">
      <dgm:prSet presAssocID="{5DF7BA1E-2A44-4522-A351-047A12A1D782}" presName="parTx" presStyleLbl="revTx" presStyleIdx="0" presStyleCnt="2" custLinFactNeighborX="-168" custLinFactNeighborY="2518">
        <dgm:presLayoutVars>
          <dgm:chMax val="0"/>
          <dgm:chPref val="0"/>
        </dgm:presLayoutVars>
      </dgm:prSet>
      <dgm:spPr/>
    </dgm:pt>
    <dgm:pt modelId="{2DE5BE2A-7A04-4724-B8D4-02AC47451EF2}" type="pres">
      <dgm:prSet presAssocID="{600D8C23-333F-46C5-9E83-B64DE9AFB3FE}" presName="sibTrans" presStyleCnt="0"/>
      <dgm:spPr/>
    </dgm:pt>
    <dgm:pt modelId="{4719937C-B7EC-424B-B734-41470883C3F3}" type="pres">
      <dgm:prSet presAssocID="{A03E2A92-0592-4E21-BFAC-41D8C9412238}" presName="compNode" presStyleCnt="0"/>
      <dgm:spPr/>
    </dgm:pt>
    <dgm:pt modelId="{8FFFED0D-9C54-4944-A5A0-B714FDFC728B}" type="pres">
      <dgm:prSet presAssocID="{A03E2A92-0592-4E21-BFAC-41D8C9412238}" presName="bgRect" presStyleLbl="bgShp" presStyleIdx="1" presStyleCnt="2"/>
      <dgm:spPr/>
    </dgm:pt>
    <dgm:pt modelId="{9D969DE9-52E4-4E12-BCDB-C8A78F4391D1}" type="pres">
      <dgm:prSet presAssocID="{A03E2A92-0592-4E21-BFAC-41D8C9412238}" presName="iconRect" presStyleLbl="node1" presStyleIdx="1"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effectLst/>
      </dgm:spPr>
      <dgm:extLst>
        <a:ext uri="{E40237B7-FDA0-4F09-8148-C483321AD2D9}">
          <dgm14:cNvPr xmlns:dgm14="http://schemas.microsoft.com/office/drawing/2010/diagram" id="0" name="" descr="Scientist"/>
        </a:ext>
      </dgm:extLst>
    </dgm:pt>
    <dgm:pt modelId="{7B7A4228-30CE-43DB-953A-A43F97116714}" type="pres">
      <dgm:prSet presAssocID="{A03E2A92-0592-4E21-BFAC-41D8C9412238}" presName="spaceRect" presStyleCnt="0"/>
      <dgm:spPr/>
    </dgm:pt>
    <dgm:pt modelId="{76F1E4F5-FC8D-47D0-9C75-C9A408F8ABD4}" type="pres">
      <dgm:prSet presAssocID="{A03E2A92-0592-4E21-BFAC-41D8C9412238}" presName="parTx" presStyleLbl="revTx" presStyleIdx="1" presStyleCnt="2">
        <dgm:presLayoutVars>
          <dgm:chMax val="0"/>
          <dgm:chPref val="0"/>
        </dgm:presLayoutVars>
      </dgm:prSet>
      <dgm:spPr/>
    </dgm:pt>
  </dgm:ptLst>
  <dgm:cxnLst>
    <dgm:cxn modelId="{3E21B98D-E0F1-4DCE-BF7A-C4356528EAD4}" type="presOf" srcId="{A03E2A92-0592-4E21-BFAC-41D8C9412238}" destId="{76F1E4F5-FC8D-47D0-9C75-C9A408F8ABD4}" srcOrd="0" destOrd="0" presId="urn:microsoft.com/office/officeart/2018/2/layout/IconVerticalSolidList"/>
    <dgm:cxn modelId="{F3DAB993-E69A-434D-B6AA-3FD11E8465D9}" srcId="{5A0A0C55-9A70-4EE1-805B-82EA5D4FC10C}" destId="{A03E2A92-0592-4E21-BFAC-41D8C9412238}" srcOrd="1" destOrd="0" parTransId="{90495728-6D7E-44D2-B180-7629F96B2402}" sibTransId="{F5F05DF7-95DB-43B8-A374-280454B8BEB2}"/>
    <dgm:cxn modelId="{2084F9AC-3690-4344-A6F3-36E86583FE73}" type="presOf" srcId="{5A0A0C55-9A70-4EE1-805B-82EA5D4FC10C}" destId="{903BF9F0-4A8D-4ADC-B9BE-65620625EA35}" srcOrd="0" destOrd="0" presId="urn:microsoft.com/office/officeart/2018/2/layout/IconVerticalSolidList"/>
    <dgm:cxn modelId="{FA87B5DD-D060-4DE8-AD4E-69660B43CAF3}" type="presOf" srcId="{5DF7BA1E-2A44-4522-A351-047A12A1D782}" destId="{942910C6-6EBE-46CF-8B93-3BE437065566}" srcOrd="0" destOrd="0" presId="urn:microsoft.com/office/officeart/2018/2/layout/IconVerticalSolidList"/>
    <dgm:cxn modelId="{289CC4E5-B595-43DB-B2D9-45956C191DE7}" srcId="{5A0A0C55-9A70-4EE1-805B-82EA5D4FC10C}" destId="{5DF7BA1E-2A44-4522-A351-047A12A1D782}" srcOrd="0" destOrd="0" parTransId="{E781E54F-80AD-4C9D-9BAE-F9E34FDA8FC1}" sibTransId="{600D8C23-333F-46C5-9E83-B64DE9AFB3FE}"/>
    <dgm:cxn modelId="{36BC9251-D7AB-4DDD-82BD-0F12245327D2}" type="presParOf" srcId="{903BF9F0-4A8D-4ADC-B9BE-65620625EA35}" destId="{129DB270-E002-4720-BA26-3432974A2540}" srcOrd="0" destOrd="0" presId="urn:microsoft.com/office/officeart/2018/2/layout/IconVerticalSolidList"/>
    <dgm:cxn modelId="{E6BCD6E5-1E78-42F6-B4F9-B03F13064C10}" type="presParOf" srcId="{129DB270-E002-4720-BA26-3432974A2540}" destId="{0F3B93C6-61DD-47A8-8571-09595D8D51B6}" srcOrd="0" destOrd="0" presId="urn:microsoft.com/office/officeart/2018/2/layout/IconVerticalSolidList"/>
    <dgm:cxn modelId="{328F90F1-EDC7-4FC9-9E2B-4D18DCFE580E}" type="presParOf" srcId="{129DB270-E002-4720-BA26-3432974A2540}" destId="{EB4B7423-2928-46D9-A93B-B7AC5A3DEDA8}" srcOrd="1" destOrd="0" presId="urn:microsoft.com/office/officeart/2018/2/layout/IconVerticalSolidList"/>
    <dgm:cxn modelId="{23E81802-7334-4266-BB8E-FC30BE1730CF}" type="presParOf" srcId="{129DB270-E002-4720-BA26-3432974A2540}" destId="{CE73F65A-7916-4783-BC28-C2E50504AF69}" srcOrd="2" destOrd="0" presId="urn:microsoft.com/office/officeart/2018/2/layout/IconVerticalSolidList"/>
    <dgm:cxn modelId="{228E551E-C843-4AE9-A818-AADAEF7216FC}" type="presParOf" srcId="{129DB270-E002-4720-BA26-3432974A2540}" destId="{942910C6-6EBE-46CF-8B93-3BE437065566}" srcOrd="3" destOrd="0" presId="urn:microsoft.com/office/officeart/2018/2/layout/IconVerticalSolidList"/>
    <dgm:cxn modelId="{E47E0D84-FA5E-495B-A933-546DDA235377}" type="presParOf" srcId="{903BF9F0-4A8D-4ADC-B9BE-65620625EA35}" destId="{2DE5BE2A-7A04-4724-B8D4-02AC47451EF2}" srcOrd="1" destOrd="0" presId="urn:microsoft.com/office/officeart/2018/2/layout/IconVerticalSolidList"/>
    <dgm:cxn modelId="{0B98FD1E-56AD-4144-8387-1C5EA89626F0}" type="presParOf" srcId="{903BF9F0-4A8D-4ADC-B9BE-65620625EA35}" destId="{4719937C-B7EC-424B-B734-41470883C3F3}" srcOrd="2" destOrd="0" presId="urn:microsoft.com/office/officeart/2018/2/layout/IconVerticalSolidList"/>
    <dgm:cxn modelId="{00685FF8-5202-4F04-BD38-25F66E493C9A}" type="presParOf" srcId="{4719937C-B7EC-424B-B734-41470883C3F3}" destId="{8FFFED0D-9C54-4944-A5A0-B714FDFC728B}" srcOrd="0" destOrd="0" presId="urn:microsoft.com/office/officeart/2018/2/layout/IconVerticalSolidList"/>
    <dgm:cxn modelId="{92257F55-8A7D-4668-AAA4-EBB9EE560728}" type="presParOf" srcId="{4719937C-B7EC-424B-B734-41470883C3F3}" destId="{9D969DE9-52E4-4E12-BCDB-C8A78F4391D1}" srcOrd="1" destOrd="0" presId="urn:microsoft.com/office/officeart/2018/2/layout/IconVerticalSolidList"/>
    <dgm:cxn modelId="{FD40ED21-7884-457A-BFB7-9A7C038C2BAF}" type="presParOf" srcId="{4719937C-B7EC-424B-B734-41470883C3F3}" destId="{7B7A4228-30CE-43DB-953A-A43F97116714}" srcOrd="2" destOrd="0" presId="urn:microsoft.com/office/officeart/2018/2/layout/IconVerticalSolidList"/>
    <dgm:cxn modelId="{11D2C904-4846-4268-8BC7-4471734C0626}" type="presParOf" srcId="{4719937C-B7EC-424B-B734-41470883C3F3}" destId="{76F1E4F5-FC8D-47D0-9C75-C9A408F8ABD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A0A0C55-9A70-4EE1-805B-82EA5D4FC10C}" type="doc">
      <dgm:prSet loTypeId="urn:microsoft.com/office/officeart/2018/2/layout/IconVerticalSolidList" loCatId="icon" qsTypeId="urn:microsoft.com/office/officeart/2005/8/quickstyle/simple4" qsCatId="simple" csTypeId="urn:microsoft.com/office/officeart/2005/8/colors/accent2_2" csCatId="accent2" phldr="1"/>
      <dgm:spPr/>
      <dgm:t>
        <a:bodyPr/>
        <a:lstStyle/>
        <a:p>
          <a:endParaRPr lang="en-US"/>
        </a:p>
      </dgm:t>
    </dgm:pt>
    <dgm:pt modelId="{5DF7BA1E-2A44-4522-A351-047A12A1D782}">
      <dgm:prSet/>
      <dgm:spPr/>
      <dgm:t>
        <a:bodyPr/>
        <a:lstStyle/>
        <a:p>
          <a:pPr>
            <a:lnSpc>
              <a:spcPct val="100000"/>
            </a:lnSpc>
          </a:pPr>
          <a:r>
            <a:rPr lang="en-US" b="1" dirty="0"/>
            <a:t>Ammonia contaminated water </a:t>
          </a:r>
          <a:r>
            <a:rPr lang="en-US" dirty="0"/>
            <a:t>is a toxic substance and can be harmful to health and the environment depending on ammonia concentration.</a:t>
          </a:r>
        </a:p>
      </dgm:t>
    </dgm:pt>
    <dgm:pt modelId="{E781E54F-80AD-4C9D-9BAE-F9E34FDA8FC1}" type="parTrans" cxnId="{289CC4E5-B595-43DB-B2D9-45956C191DE7}">
      <dgm:prSet/>
      <dgm:spPr/>
      <dgm:t>
        <a:bodyPr/>
        <a:lstStyle/>
        <a:p>
          <a:endParaRPr lang="en-US"/>
        </a:p>
      </dgm:t>
    </dgm:pt>
    <dgm:pt modelId="{600D8C23-333F-46C5-9E83-B64DE9AFB3FE}" type="sibTrans" cxnId="{289CC4E5-B595-43DB-B2D9-45956C191DE7}">
      <dgm:prSet/>
      <dgm:spPr/>
      <dgm:t>
        <a:bodyPr/>
        <a:lstStyle/>
        <a:p>
          <a:endParaRPr lang="en-US"/>
        </a:p>
      </dgm:t>
    </dgm:pt>
    <dgm:pt modelId="{A03E2A92-0592-4E21-BFAC-41D8C9412238}">
      <dgm:prSet/>
      <dgm:spPr/>
      <dgm:t>
        <a:bodyPr/>
        <a:lstStyle/>
        <a:p>
          <a:pPr>
            <a:lnSpc>
              <a:spcPct val="100000"/>
            </a:lnSpc>
          </a:pPr>
          <a:r>
            <a:rPr lang="en-GB" b="1" dirty="0"/>
            <a:t>Secondary refrigerants </a:t>
          </a:r>
          <a:r>
            <a:rPr lang="en-GB" b="0" dirty="0"/>
            <a:t>include glycol-based substances, confirm with the manufacturer's guidance on the correct procedure to dispose of and destruction.</a:t>
          </a:r>
          <a:endParaRPr lang="en-US" b="0" dirty="0"/>
        </a:p>
      </dgm:t>
    </dgm:pt>
    <dgm:pt modelId="{90495728-6D7E-44D2-B180-7629F96B2402}" type="parTrans" cxnId="{F3DAB993-E69A-434D-B6AA-3FD11E8465D9}">
      <dgm:prSet/>
      <dgm:spPr/>
      <dgm:t>
        <a:bodyPr/>
        <a:lstStyle/>
        <a:p>
          <a:endParaRPr lang="en-US"/>
        </a:p>
      </dgm:t>
    </dgm:pt>
    <dgm:pt modelId="{F5F05DF7-95DB-43B8-A374-280454B8BEB2}" type="sibTrans" cxnId="{F3DAB993-E69A-434D-B6AA-3FD11E8465D9}">
      <dgm:prSet/>
      <dgm:spPr/>
      <dgm:t>
        <a:bodyPr/>
        <a:lstStyle/>
        <a:p>
          <a:endParaRPr lang="en-US"/>
        </a:p>
      </dgm:t>
    </dgm:pt>
    <dgm:pt modelId="{903BF9F0-4A8D-4ADC-B9BE-65620625EA35}" type="pres">
      <dgm:prSet presAssocID="{5A0A0C55-9A70-4EE1-805B-82EA5D4FC10C}" presName="root" presStyleCnt="0">
        <dgm:presLayoutVars>
          <dgm:dir/>
          <dgm:resizeHandles val="exact"/>
        </dgm:presLayoutVars>
      </dgm:prSet>
      <dgm:spPr/>
    </dgm:pt>
    <dgm:pt modelId="{129DB270-E002-4720-BA26-3432974A2540}" type="pres">
      <dgm:prSet presAssocID="{5DF7BA1E-2A44-4522-A351-047A12A1D782}" presName="compNode" presStyleCnt="0"/>
      <dgm:spPr/>
    </dgm:pt>
    <dgm:pt modelId="{0F3B93C6-61DD-47A8-8571-09595D8D51B6}" type="pres">
      <dgm:prSet presAssocID="{5DF7BA1E-2A44-4522-A351-047A12A1D782}" presName="bgRect" presStyleLbl="bgShp" presStyleIdx="0" presStyleCnt="2"/>
      <dgm:spPr/>
    </dgm:pt>
    <dgm:pt modelId="{EB4B7423-2928-46D9-A93B-B7AC5A3DEDA8}" type="pres">
      <dgm:prSet presAssocID="{5DF7BA1E-2A44-4522-A351-047A12A1D782}" presName="iconRect" presStyleLbl="node1" presStyleIdx="0" presStyleCnt="2"/>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a:effectLst/>
      </dgm:spPr>
      <dgm:extLst>
        <a:ext uri="{E40237B7-FDA0-4F09-8148-C483321AD2D9}">
          <dgm14:cNvPr xmlns:dgm14="http://schemas.microsoft.com/office/drawing/2010/diagram" id="0" name="" descr="Danger with solid fill"/>
        </a:ext>
      </dgm:extLst>
    </dgm:pt>
    <dgm:pt modelId="{CE73F65A-7916-4783-BC28-C2E50504AF69}" type="pres">
      <dgm:prSet presAssocID="{5DF7BA1E-2A44-4522-A351-047A12A1D782}" presName="spaceRect" presStyleCnt="0"/>
      <dgm:spPr/>
    </dgm:pt>
    <dgm:pt modelId="{942910C6-6EBE-46CF-8B93-3BE437065566}" type="pres">
      <dgm:prSet presAssocID="{5DF7BA1E-2A44-4522-A351-047A12A1D782}" presName="parTx" presStyleLbl="revTx" presStyleIdx="0" presStyleCnt="2" custLinFactNeighborX="-168" custLinFactNeighborY="2518">
        <dgm:presLayoutVars>
          <dgm:chMax val="0"/>
          <dgm:chPref val="0"/>
        </dgm:presLayoutVars>
      </dgm:prSet>
      <dgm:spPr/>
    </dgm:pt>
    <dgm:pt modelId="{7B3CEF0D-877F-4A05-9C00-5C87A76C0F71}" type="pres">
      <dgm:prSet presAssocID="{600D8C23-333F-46C5-9E83-B64DE9AFB3FE}" presName="sibTrans" presStyleCnt="0"/>
      <dgm:spPr/>
    </dgm:pt>
    <dgm:pt modelId="{4719937C-B7EC-424B-B734-41470883C3F3}" type="pres">
      <dgm:prSet presAssocID="{A03E2A92-0592-4E21-BFAC-41D8C9412238}" presName="compNode" presStyleCnt="0"/>
      <dgm:spPr/>
    </dgm:pt>
    <dgm:pt modelId="{8FFFED0D-9C54-4944-A5A0-B714FDFC728B}" type="pres">
      <dgm:prSet presAssocID="{A03E2A92-0592-4E21-BFAC-41D8C9412238}" presName="bgRect" presStyleLbl="bgShp" presStyleIdx="1" presStyleCnt="2"/>
      <dgm:spPr/>
    </dgm:pt>
    <dgm:pt modelId="{9D969DE9-52E4-4E12-BCDB-C8A78F4391D1}" type="pres">
      <dgm:prSet presAssocID="{A03E2A92-0592-4E21-BFAC-41D8C9412238}" presName="iconRect" presStyleLbl="node1" presStyleIdx="1" presStyleCnt="2"/>
      <dgm:spPr>
        <a:blipFill>
          <a:blip xmlns:r="http://schemas.openxmlformats.org/officeDocument/2006/relationships">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Bio-hazard with solid fill"/>
        </a:ext>
      </dgm:extLst>
    </dgm:pt>
    <dgm:pt modelId="{7B7A4228-30CE-43DB-953A-A43F97116714}" type="pres">
      <dgm:prSet presAssocID="{A03E2A92-0592-4E21-BFAC-41D8C9412238}" presName="spaceRect" presStyleCnt="0"/>
      <dgm:spPr/>
    </dgm:pt>
    <dgm:pt modelId="{76F1E4F5-FC8D-47D0-9C75-C9A408F8ABD4}" type="pres">
      <dgm:prSet presAssocID="{A03E2A92-0592-4E21-BFAC-41D8C9412238}" presName="parTx" presStyleLbl="revTx" presStyleIdx="1" presStyleCnt="2">
        <dgm:presLayoutVars>
          <dgm:chMax val="0"/>
          <dgm:chPref val="0"/>
        </dgm:presLayoutVars>
      </dgm:prSet>
      <dgm:spPr/>
    </dgm:pt>
  </dgm:ptLst>
  <dgm:cxnLst>
    <dgm:cxn modelId="{8AAAB910-29C0-43E1-95BE-03BC348790DE}" type="presOf" srcId="{A03E2A92-0592-4E21-BFAC-41D8C9412238}" destId="{76F1E4F5-FC8D-47D0-9C75-C9A408F8ABD4}" srcOrd="0" destOrd="0" presId="urn:microsoft.com/office/officeart/2018/2/layout/IconVerticalSolidList"/>
    <dgm:cxn modelId="{F3DAB993-E69A-434D-B6AA-3FD11E8465D9}" srcId="{5A0A0C55-9A70-4EE1-805B-82EA5D4FC10C}" destId="{A03E2A92-0592-4E21-BFAC-41D8C9412238}" srcOrd="1" destOrd="0" parTransId="{90495728-6D7E-44D2-B180-7629F96B2402}" sibTransId="{F5F05DF7-95DB-43B8-A374-280454B8BEB2}"/>
    <dgm:cxn modelId="{2084F9AC-3690-4344-A6F3-36E86583FE73}" type="presOf" srcId="{5A0A0C55-9A70-4EE1-805B-82EA5D4FC10C}" destId="{903BF9F0-4A8D-4ADC-B9BE-65620625EA35}" srcOrd="0" destOrd="0" presId="urn:microsoft.com/office/officeart/2018/2/layout/IconVerticalSolidList"/>
    <dgm:cxn modelId="{395A31AE-6157-48A1-9DD8-F675C3976379}" type="presOf" srcId="{5DF7BA1E-2A44-4522-A351-047A12A1D782}" destId="{942910C6-6EBE-46CF-8B93-3BE437065566}" srcOrd="0" destOrd="0" presId="urn:microsoft.com/office/officeart/2018/2/layout/IconVerticalSolidList"/>
    <dgm:cxn modelId="{289CC4E5-B595-43DB-B2D9-45956C191DE7}" srcId="{5A0A0C55-9A70-4EE1-805B-82EA5D4FC10C}" destId="{5DF7BA1E-2A44-4522-A351-047A12A1D782}" srcOrd="0" destOrd="0" parTransId="{E781E54F-80AD-4C9D-9BAE-F9E34FDA8FC1}" sibTransId="{600D8C23-333F-46C5-9E83-B64DE9AFB3FE}"/>
    <dgm:cxn modelId="{6B1E0207-B682-41AA-B7A1-251C3EF3A732}" type="presParOf" srcId="{903BF9F0-4A8D-4ADC-B9BE-65620625EA35}" destId="{129DB270-E002-4720-BA26-3432974A2540}" srcOrd="0" destOrd="0" presId="urn:microsoft.com/office/officeart/2018/2/layout/IconVerticalSolidList"/>
    <dgm:cxn modelId="{B8A2A5C3-D777-4BDA-B4FF-066362A65799}" type="presParOf" srcId="{129DB270-E002-4720-BA26-3432974A2540}" destId="{0F3B93C6-61DD-47A8-8571-09595D8D51B6}" srcOrd="0" destOrd="0" presId="urn:microsoft.com/office/officeart/2018/2/layout/IconVerticalSolidList"/>
    <dgm:cxn modelId="{754B3761-1ED5-46B6-A129-59F32B735C92}" type="presParOf" srcId="{129DB270-E002-4720-BA26-3432974A2540}" destId="{EB4B7423-2928-46D9-A93B-B7AC5A3DEDA8}" srcOrd="1" destOrd="0" presId="urn:microsoft.com/office/officeart/2018/2/layout/IconVerticalSolidList"/>
    <dgm:cxn modelId="{AB0D0FCE-B95E-437B-A4DA-013D720A2D02}" type="presParOf" srcId="{129DB270-E002-4720-BA26-3432974A2540}" destId="{CE73F65A-7916-4783-BC28-C2E50504AF69}" srcOrd="2" destOrd="0" presId="urn:microsoft.com/office/officeart/2018/2/layout/IconVerticalSolidList"/>
    <dgm:cxn modelId="{D5B0ED49-C768-4659-B923-CB1BEE9DB0C0}" type="presParOf" srcId="{129DB270-E002-4720-BA26-3432974A2540}" destId="{942910C6-6EBE-46CF-8B93-3BE437065566}" srcOrd="3" destOrd="0" presId="urn:microsoft.com/office/officeart/2018/2/layout/IconVerticalSolidList"/>
    <dgm:cxn modelId="{0CF8D8D7-02A8-4287-98A2-4515E83FC031}" type="presParOf" srcId="{903BF9F0-4A8D-4ADC-B9BE-65620625EA35}" destId="{7B3CEF0D-877F-4A05-9C00-5C87A76C0F71}" srcOrd="1" destOrd="0" presId="urn:microsoft.com/office/officeart/2018/2/layout/IconVerticalSolidList"/>
    <dgm:cxn modelId="{AABCA97A-54D8-4A99-95C9-74D821DC564E}" type="presParOf" srcId="{903BF9F0-4A8D-4ADC-B9BE-65620625EA35}" destId="{4719937C-B7EC-424B-B734-41470883C3F3}" srcOrd="2" destOrd="0" presId="urn:microsoft.com/office/officeart/2018/2/layout/IconVerticalSolidList"/>
    <dgm:cxn modelId="{3C3A6D85-708D-4CB2-8864-AC45881708F2}" type="presParOf" srcId="{4719937C-B7EC-424B-B734-41470883C3F3}" destId="{8FFFED0D-9C54-4944-A5A0-B714FDFC728B}" srcOrd="0" destOrd="0" presId="urn:microsoft.com/office/officeart/2018/2/layout/IconVerticalSolidList"/>
    <dgm:cxn modelId="{2D9D807B-FFB7-4257-BD84-E8E346FD4D44}" type="presParOf" srcId="{4719937C-B7EC-424B-B734-41470883C3F3}" destId="{9D969DE9-52E4-4E12-BCDB-C8A78F4391D1}" srcOrd="1" destOrd="0" presId="urn:microsoft.com/office/officeart/2018/2/layout/IconVerticalSolidList"/>
    <dgm:cxn modelId="{180643C2-1E52-4F55-886E-F7E001C7BB1D}" type="presParOf" srcId="{4719937C-B7EC-424B-B734-41470883C3F3}" destId="{7B7A4228-30CE-43DB-953A-A43F97116714}" srcOrd="2" destOrd="0" presId="urn:microsoft.com/office/officeart/2018/2/layout/IconVerticalSolidList"/>
    <dgm:cxn modelId="{B82C41A4-BDAC-41ED-9E6F-BB0A47F755D6}" type="presParOf" srcId="{4719937C-B7EC-424B-B734-41470883C3F3}" destId="{76F1E4F5-FC8D-47D0-9C75-C9A408F8ABD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A0A0C55-9A70-4EE1-805B-82EA5D4FC10C}" type="doc">
      <dgm:prSet loTypeId="urn:microsoft.com/office/officeart/2018/2/layout/IconVerticalSolidList" loCatId="icon" qsTypeId="urn:microsoft.com/office/officeart/2005/8/quickstyle/simple4" qsCatId="simple" csTypeId="urn:microsoft.com/office/officeart/2005/8/colors/accent2_2" csCatId="accent2" phldr="1"/>
      <dgm:spPr/>
      <dgm:t>
        <a:bodyPr/>
        <a:lstStyle/>
        <a:p>
          <a:endParaRPr lang="en-US"/>
        </a:p>
      </dgm:t>
    </dgm:pt>
    <dgm:pt modelId="{5DF7BA1E-2A44-4522-A351-047A12A1D782}">
      <dgm:prSet/>
      <dgm:spPr/>
      <dgm:t>
        <a:bodyPr/>
        <a:lstStyle/>
        <a:p>
          <a:pPr>
            <a:lnSpc>
              <a:spcPct val="100000"/>
            </a:lnSpc>
          </a:pPr>
          <a:r>
            <a:rPr lang="en-US" b="1" dirty="0">
              <a:solidFill>
                <a:srgbClr val="000000"/>
              </a:solidFill>
              <a:latin typeface="Arial" panose="020B0604020202020204" pitchFamily="34" charset="0"/>
              <a:ea typeface="Arial Black" pitchFamily="34" charset="-122"/>
              <a:cs typeface="Arial" panose="020B0604020202020204" pitchFamily="34" charset="0"/>
            </a:rPr>
            <a:t>Identify circuit: </a:t>
          </a:r>
          <a:r>
            <a:rPr lang="en-US" dirty="0">
              <a:solidFill>
                <a:srgbClr val="000000"/>
              </a:solidFill>
              <a:latin typeface="Arial" panose="020B0604020202020204" pitchFamily="34" charset="0"/>
              <a:ea typeface="Arial Black" pitchFamily="34" charset="-122"/>
              <a:cs typeface="Arial" panose="020B0604020202020204" pitchFamily="34" charset="0"/>
            </a:rPr>
            <a:t>Confirm the circuit to be isolated using diagrams and labels.</a:t>
          </a:r>
          <a:endParaRPr lang="en-US" dirty="0"/>
        </a:p>
      </dgm:t>
    </dgm:pt>
    <dgm:pt modelId="{E781E54F-80AD-4C9D-9BAE-F9E34FDA8FC1}" type="parTrans" cxnId="{289CC4E5-B595-43DB-B2D9-45956C191DE7}">
      <dgm:prSet/>
      <dgm:spPr/>
      <dgm:t>
        <a:bodyPr/>
        <a:lstStyle/>
        <a:p>
          <a:endParaRPr lang="en-US"/>
        </a:p>
      </dgm:t>
    </dgm:pt>
    <dgm:pt modelId="{600D8C23-333F-46C5-9E83-B64DE9AFB3FE}" type="sibTrans" cxnId="{289CC4E5-B595-43DB-B2D9-45956C191DE7}">
      <dgm:prSet/>
      <dgm:spPr/>
      <dgm:t>
        <a:bodyPr/>
        <a:lstStyle/>
        <a:p>
          <a:endParaRPr lang="en-US"/>
        </a:p>
      </dgm:t>
    </dgm:pt>
    <dgm:pt modelId="{EA907BF8-5CAA-45C0-BB7D-2C6C46AE0806}">
      <dgm:prSet/>
      <dgm:spPr/>
      <dgm:t>
        <a:bodyPr/>
        <a:lstStyle/>
        <a:p>
          <a:pPr>
            <a:lnSpc>
              <a:spcPct val="100000"/>
            </a:lnSpc>
          </a:pPr>
          <a:r>
            <a:rPr lang="en-US" b="1" dirty="0">
              <a:solidFill>
                <a:srgbClr val="000000"/>
              </a:solidFill>
              <a:latin typeface="Arial" panose="020B0604020202020204" pitchFamily="34" charset="0"/>
              <a:ea typeface="Arial Black" pitchFamily="34" charset="-122"/>
              <a:cs typeface="Arial" panose="020B0604020202020204" pitchFamily="34" charset="0"/>
            </a:rPr>
            <a:t>Isolate power:</a:t>
          </a:r>
          <a:r>
            <a:rPr lang="en-US" dirty="0">
              <a:solidFill>
                <a:srgbClr val="000000"/>
              </a:solidFill>
              <a:latin typeface="Arial" panose="020B0604020202020204" pitchFamily="34" charset="0"/>
              <a:ea typeface="Arial Black" pitchFamily="34" charset="-122"/>
              <a:cs typeface="Arial" panose="020B0604020202020204" pitchFamily="34" charset="0"/>
            </a:rPr>
            <a:t> Switch off and secure the isolation device.</a:t>
          </a:r>
          <a:endParaRPr lang="en-US" dirty="0">
            <a:latin typeface="Arial" panose="020B0604020202020204" pitchFamily="34" charset="0"/>
            <a:cs typeface="Arial" panose="020B0604020202020204" pitchFamily="34" charset="0"/>
          </a:endParaRPr>
        </a:p>
      </dgm:t>
    </dgm:pt>
    <dgm:pt modelId="{4840F1E1-6BF8-4512-88F7-0DD44F28CB4D}" type="parTrans" cxnId="{1722132D-FB79-4661-B9CA-71DDD4A0C747}">
      <dgm:prSet/>
      <dgm:spPr/>
      <dgm:t>
        <a:bodyPr/>
        <a:lstStyle/>
        <a:p>
          <a:endParaRPr lang="en-GB"/>
        </a:p>
      </dgm:t>
    </dgm:pt>
    <dgm:pt modelId="{1D172D80-BD61-4FD1-874F-297318EFE07E}" type="sibTrans" cxnId="{1722132D-FB79-4661-B9CA-71DDD4A0C747}">
      <dgm:prSet/>
      <dgm:spPr/>
      <dgm:t>
        <a:bodyPr/>
        <a:lstStyle/>
        <a:p>
          <a:endParaRPr lang="en-GB"/>
        </a:p>
      </dgm:t>
    </dgm:pt>
    <dgm:pt modelId="{5E6B7853-8120-40C4-8362-61A79DBE697D}">
      <dgm:prSet/>
      <dgm:spPr/>
      <dgm:t>
        <a:bodyPr/>
        <a:lstStyle/>
        <a:p>
          <a:pPr>
            <a:lnSpc>
              <a:spcPct val="100000"/>
            </a:lnSpc>
          </a:pPr>
          <a:r>
            <a:rPr lang="en-US" b="1" dirty="0">
              <a:solidFill>
                <a:srgbClr val="000000"/>
              </a:solidFill>
              <a:latin typeface="Arial" panose="020B0604020202020204" pitchFamily="34" charset="0"/>
              <a:ea typeface="Arial Black" pitchFamily="34" charset="-122"/>
              <a:cs typeface="Arial" panose="020B0604020202020204" pitchFamily="34" charset="0"/>
            </a:rPr>
            <a:t>Lock and tag:</a:t>
          </a:r>
          <a:r>
            <a:rPr lang="en-US" dirty="0">
              <a:solidFill>
                <a:srgbClr val="000000"/>
              </a:solidFill>
              <a:latin typeface="Arial" panose="020B0604020202020204" pitchFamily="34" charset="0"/>
              <a:ea typeface="Arial Black" pitchFamily="34" charset="-122"/>
              <a:cs typeface="Arial" panose="020B0604020202020204" pitchFamily="34" charset="0"/>
            </a:rPr>
            <a:t> Apply lock and warning signs to prevent reconnection.</a:t>
          </a:r>
          <a:endParaRPr lang="en-US" dirty="0">
            <a:latin typeface="Arial" panose="020B0604020202020204" pitchFamily="34" charset="0"/>
            <a:cs typeface="Arial" panose="020B0604020202020204" pitchFamily="34" charset="0"/>
          </a:endParaRPr>
        </a:p>
      </dgm:t>
    </dgm:pt>
    <dgm:pt modelId="{E9EED7BC-FDCE-44C3-9600-754113BE2479}" type="parTrans" cxnId="{77F30520-A1C5-45AF-A31B-B306FC746F3B}">
      <dgm:prSet/>
      <dgm:spPr/>
      <dgm:t>
        <a:bodyPr/>
        <a:lstStyle/>
        <a:p>
          <a:endParaRPr lang="en-GB"/>
        </a:p>
      </dgm:t>
    </dgm:pt>
    <dgm:pt modelId="{8237A645-D1D8-4355-A545-3379B2339F3B}" type="sibTrans" cxnId="{77F30520-A1C5-45AF-A31B-B306FC746F3B}">
      <dgm:prSet/>
      <dgm:spPr/>
      <dgm:t>
        <a:bodyPr/>
        <a:lstStyle/>
        <a:p>
          <a:endParaRPr lang="en-GB"/>
        </a:p>
      </dgm:t>
    </dgm:pt>
    <dgm:pt modelId="{8C5541C3-4292-4C7F-B0BC-2688C368F18E}">
      <dgm:prSet/>
      <dgm:spPr/>
      <dgm:t>
        <a:bodyPr/>
        <a:lstStyle/>
        <a:p>
          <a:pPr>
            <a:lnSpc>
              <a:spcPct val="100000"/>
            </a:lnSpc>
          </a:pPr>
          <a:r>
            <a:rPr lang="en-US" b="1" dirty="0">
              <a:solidFill>
                <a:srgbClr val="000000"/>
              </a:solidFill>
              <a:latin typeface="Arial" panose="020B0604020202020204" pitchFamily="34" charset="0"/>
              <a:ea typeface="Arial Black" pitchFamily="34" charset="-122"/>
              <a:cs typeface="Arial" panose="020B0604020202020204" pitchFamily="34" charset="0"/>
            </a:rPr>
            <a:t>Verify isolation:</a:t>
          </a:r>
          <a:r>
            <a:rPr lang="en-US" dirty="0">
              <a:solidFill>
                <a:srgbClr val="000000"/>
              </a:solidFill>
              <a:latin typeface="Arial" panose="020B0604020202020204" pitchFamily="34" charset="0"/>
              <a:ea typeface="Arial Black" pitchFamily="34" charset="-122"/>
              <a:cs typeface="Arial" panose="020B0604020202020204" pitchFamily="34" charset="0"/>
            </a:rPr>
            <a:t> Prove Test Prove with approved voltage indicator to confirm isolation.</a:t>
          </a:r>
          <a:endParaRPr lang="en-US" dirty="0">
            <a:latin typeface="Arial" panose="020B0604020202020204" pitchFamily="34" charset="0"/>
            <a:cs typeface="Arial" panose="020B0604020202020204" pitchFamily="34" charset="0"/>
          </a:endParaRPr>
        </a:p>
      </dgm:t>
    </dgm:pt>
    <dgm:pt modelId="{E0C26AE0-59C0-4E5C-A10B-CC42E81985A1}" type="parTrans" cxnId="{67EE8A77-7872-4ECB-A6A5-2B33320DC3C1}">
      <dgm:prSet/>
      <dgm:spPr/>
      <dgm:t>
        <a:bodyPr/>
        <a:lstStyle/>
        <a:p>
          <a:endParaRPr lang="en-GB"/>
        </a:p>
      </dgm:t>
    </dgm:pt>
    <dgm:pt modelId="{A3C85D7E-69E0-4751-B1E5-8B932ED64770}" type="sibTrans" cxnId="{67EE8A77-7872-4ECB-A6A5-2B33320DC3C1}">
      <dgm:prSet/>
      <dgm:spPr/>
      <dgm:t>
        <a:bodyPr/>
        <a:lstStyle/>
        <a:p>
          <a:endParaRPr lang="en-GB"/>
        </a:p>
      </dgm:t>
    </dgm:pt>
    <dgm:pt modelId="{903BF9F0-4A8D-4ADC-B9BE-65620625EA35}" type="pres">
      <dgm:prSet presAssocID="{5A0A0C55-9A70-4EE1-805B-82EA5D4FC10C}" presName="root" presStyleCnt="0">
        <dgm:presLayoutVars>
          <dgm:dir/>
          <dgm:resizeHandles val="exact"/>
        </dgm:presLayoutVars>
      </dgm:prSet>
      <dgm:spPr/>
    </dgm:pt>
    <dgm:pt modelId="{129DB270-E002-4720-BA26-3432974A2540}" type="pres">
      <dgm:prSet presAssocID="{5DF7BA1E-2A44-4522-A351-047A12A1D782}" presName="compNode" presStyleCnt="0"/>
      <dgm:spPr/>
    </dgm:pt>
    <dgm:pt modelId="{0F3B93C6-61DD-47A8-8571-09595D8D51B6}" type="pres">
      <dgm:prSet presAssocID="{5DF7BA1E-2A44-4522-A351-047A12A1D782}" presName="bgRect" presStyleLbl="bgShp" presStyleIdx="0" presStyleCnt="4"/>
      <dgm:spPr/>
    </dgm:pt>
    <dgm:pt modelId="{EB4B7423-2928-46D9-A93B-B7AC5A3DEDA8}" type="pres">
      <dgm:prSet presAssocID="{5DF7BA1E-2A44-4522-A351-047A12A1D782}" presName="iconRect" presStyleLbl="node1" presStyleIdx="0" presStyleCnt="4"/>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a:effectLst/>
      </dgm:spPr>
      <dgm:extLst>
        <a:ext uri="{E40237B7-FDA0-4F09-8148-C483321AD2D9}">
          <dgm14:cNvPr xmlns:dgm14="http://schemas.microsoft.com/office/drawing/2010/diagram" id="0" name="" descr="Danger with solid fill"/>
        </a:ext>
      </dgm:extLst>
    </dgm:pt>
    <dgm:pt modelId="{CE73F65A-7916-4783-BC28-C2E50504AF69}" type="pres">
      <dgm:prSet presAssocID="{5DF7BA1E-2A44-4522-A351-047A12A1D782}" presName="spaceRect" presStyleCnt="0"/>
      <dgm:spPr/>
    </dgm:pt>
    <dgm:pt modelId="{942910C6-6EBE-46CF-8B93-3BE437065566}" type="pres">
      <dgm:prSet presAssocID="{5DF7BA1E-2A44-4522-A351-047A12A1D782}" presName="parTx" presStyleLbl="revTx" presStyleIdx="0" presStyleCnt="4" custLinFactNeighborX="-168" custLinFactNeighborY="2518">
        <dgm:presLayoutVars>
          <dgm:chMax val="0"/>
          <dgm:chPref val="0"/>
        </dgm:presLayoutVars>
      </dgm:prSet>
      <dgm:spPr/>
    </dgm:pt>
    <dgm:pt modelId="{7B3CEF0D-877F-4A05-9C00-5C87A76C0F71}" type="pres">
      <dgm:prSet presAssocID="{600D8C23-333F-46C5-9E83-B64DE9AFB3FE}" presName="sibTrans" presStyleCnt="0"/>
      <dgm:spPr/>
    </dgm:pt>
    <dgm:pt modelId="{88647B7C-B643-471F-89C3-62CCCA1AA2E6}" type="pres">
      <dgm:prSet presAssocID="{EA907BF8-5CAA-45C0-BB7D-2C6C46AE0806}" presName="compNode" presStyleCnt="0"/>
      <dgm:spPr/>
    </dgm:pt>
    <dgm:pt modelId="{894396DC-8ED5-490E-8983-1F34ECC711D8}" type="pres">
      <dgm:prSet presAssocID="{EA907BF8-5CAA-45C0-BB7D-2C6C46AE0806}" presName="bgRect" presStyleLbl="bgShp" presStyleIdx="1" presStyleCnt="4"/>
      <dgm:spPr/>
    </dgm:pt>
    <dgm:pt modelId="{8BB327B4-E853-4D43-B964-B4413E10157E}" type="pres">
      <dgm:prSet presAssocID="{EA907BF8-5CAA-45C0-BB7D-2C6C46AE0806}" presName="iconRect" presStyleLbl="node1" presStyleIdx="1" presStyleCnt="4"/>
      <dgm:spPr>
        <a:blipFill>
          <a:blip xmlns:r="http://schemas.openxmlformats.org/officeDocument/2006/relationships">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High voltage with solid fill"/>
        </a:ext>
      </dgm:extLst>
    </dgm:pt>
    <dgm:pt modelId="{BFF84952-FF2D-463F-9732-6AE75D94EF77}" type="pres">
      <dgm:prSet presAssocID="{EA907BF8-5CAA-45C0-BB7D-2C6C46AE0806}" presName="spaceRect" presStyleCnt="0"/>
      <dgm:spPr/>
    </dgm:pt>
    <dgm:pt modelId="{19BE80FD-B9B8-4833-AEF7-23D774167E39}" type="pres">
      <dgm:prSet presAssocID="{EA907BF8-5CAA-45C0-BB7D-2C6C46AE0806}" presName="parTx" presStyleLbl="revTx" presStyleIdx="1" presStyleCnt="4">
        <dgm:presLayoutVars>
          <dgm:chMax val="0"/>
          <dgm:chPref val="0"/>
        </dgm:presLayoutVars>
      </dgm:prSet>
      <dgm:spPr/>
    </dgm:pt>
    <dgm:pt modelId="{50F3EDA1-61DD-4F8B-827C-831ADDAC9115}" type="pres">
      <dgm:prSet presAssocID="{1D172D80-BD61-4FD1-874F-297318EFE07E}" presName="sibTrans" presStyleCnt="0"/>
      <dgm:spPr/>
    </dgm:pt>
    <dgm:pt modelId="{3FA88C87-2E08-4F2C-82EE-4CE6E2884134}" type="pres">
      <dgm:prSet presAssocID="{5E6B7853-8120-40C4-8362-61A79DBE697D}" presName="compNode" presStyleCnt="0"/>
      <dgm:spPr/>
    </dgm:pt>
    <dgm:pt modelId="{F477CCA2-AFA9-431A-B0C6-FB1963679554}" type="pres">
      <dgm:prSet presAssocID="{5E6B7853-8120-40C4-8362-61A79DBE697D}" presName="bgRect" presStyleLbl="bgShp" presStyleIdx="2" presStyleCnt="4"/>
      <dgm:spPr/>
    </dgm:pt>
    <dgm:pt modelId="{50E9FA9A-FF1B-44FE-8D2B-67AA19BC6533}" type="pres">
      <dgm:prSet presAssocID="{5E6B7853-8120-40C4-8362-61A79DBE697D}" presName="iconRect" presStyleLbl="node1" presStyleIdx="2" presStyleCnt="4"/>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a:effectLst/>
      </dgm:spPr>
      <dgm:extLst>
        <a:ext uri="{E40237B7-FDA0-4F09-8148-C483321AD2D9}">
          <dgm14:cNvPr xmlns:dgm14="http://schemas.microsoft.com/office/drawing/2010/diagram" id="0" name="" descr="Lock with solid fill"/>
        </a:ext>
      </dgm:extLst>
    </dgm:pt>
    <dgm:pt modelId="{624A15FE-9BD1-4295-8157-74C8C3F45DE3}" type="pres">
      <dgm:prSet presAssocID="{5E6B7853-8120-40C4-8362-61A79DBE697D}" presName="spaceRect" presStyleCnt="0"/>
      <dgm:spPr/>
    </dgm:pt>
    <dgm:pt modelId="{66C12458-48FB-4A64-9385-D4FC9B92A672}" type="pres">
      <dgm:prSet presAssocID="{5E6B7853-8120-40C4-8362-61A79DBE697D}" presName="parTx" presStyleLbl="revTx" presStyleIdx="2" presStyleCnt="4">
        <dgm:presLayoutVars>
          <dgm:chMax val="0"/>
          <dgm:chPref val="0"/>
        </dgm:presLayoutVars>
      </dgm:prSet>
      <dgm:spPr/>
    </dgm:pt>
    <dgm:pt modelId="{635E838C-5830-471E-AB8F-44CACBC8DB76}" type="pres">
      <dgm:prSet presAssocID="{8237A645-D1D8-4355-A545-3379B2339F3B}" presName="sibTrans" presStyleCnt="0"/>
      <dgm:spPr/>
    </dgm:pt>
    <dgm:pt modelId="{A3567D97-D9DF-49FF-845C-1545C6D36349}" type="pres">
      <dgm:prSet presAssocID="{8C5541C3-4292-4C7F-B0BC-2688C368F18E}" presName="compNode" presStyleCnt="0"/>
      <dgm:spPr/>
    </dgm:pt>
    <dgm:pt modelId="{EC8A257E-EA40-4EF9-9973-F89FE0907CC2}" type="pres">
      <dgm:prSet presAssocID="{8C5541C3-4292-4C7F-B0BC-2688C368F18E}" presName="bgRect" presStyleLbl="bgShp" presStyleIdx="3" presStyleCnt="4"/>
      <dgm:spPr/>
    </dgm:pt>
    <dgm:pt modelId="{D5EAC794-B855-40ED-94FD-A052F33B5CB8}" type="pres">
      <dgm:prSet presAssocID="{8C5541C3-4292-4C7F-B0BC-2688C368F18E}" presName="iconRect" presStyleLbl="node1" presStyleIdx="3" presStyleCnt="4"/>
      <dgm:spPr>
        <a:blipFill>
          <a:blip xmlns:r="http://schemas.openxmlformats.org/officeDocument/2006/relationships">
            <a:extLst>
              <a:ext uri="{96DAC541-7B7A-43D3-8B79-37D633B846F1}">
                <asvg:svgBlip xmlns:asvg="http://schemas.microsoft.com/office/drawing/2016/SVG/main" r:embed="rId4"/>
              </a:ext>
            </a:extLst>
          </a:blip>
          <a:srcRect/>
          <a:stretch>
            <a:fillRect/>
          </a:stretch>
        </a:blipFill>
        <a:effectLst/>
      </dgm:spPr>
      <dgm:extLst>
        <a:ext uri="{E40237B7-FDA0-4F09-8148-C483321AD2D9}">
          <dgm14:cNvPr xmlns:dgm14="http://schemas.microsoft.com/office/drawing/2010/diagram" id="0" name="" descr="Checkmark with solid fill"/>
        </a:ext>
      </dgm:extLst>
    </dgm:pt>
    <dgm:pt modelId="{2B75AB2F-3411-4C86-B1E0-B88B715B2FE1}" type="pres">
      <dgm:prSet presAssocID="{8C5541C3-4292-4C7F-B0BC-2688C368F18E}" presName="spaceRect" presStyleCnt="0"/>
      <dgm:spPr/>
    </dgm:pt>
    <dgm:pt modelId="{B6E6721B-7D19-44E3-9734-B1BABE3BA557}" type="pres">
      <dgm:prSet presAssocID="{8C5541C3-4292-4C7F-B0BC-2688C368F18E}" presName="parTx" presStyleLbl="revTx" presStyleIdx="3" presStyleCnt="4">
        <dgm:presLayoutVars>
          <dgm:chMax val="0"/>
          <dgm:chPref val="0"/>
        </dgm:presLayoutVars>
      </dgm:prSet>
      <dgm:spPr/>
    </dgm:pt>
  </dgm:ptLst>
  <dgm:cxnLst>
    <dgm:cxn modelId="{77F30520-A1C5-45AF-A31B-B306FC746F3B}" srcId="{5A0A0C55-9A70-4EE1-805B-82EA5D4FC10C}" destId="{5E6B7853-8120-40C4-8362-61A79DBE697D}" srcOrd="2" destOrd="0" parTransId="{E9EED7BC-FDCE-44C3-9600-754113BE2479}" sibTransId="{8237A645-D1D8-4355-A545-3379B2339F3B}"/>
    <dgm:cxn modelId="{5299EF29-53F7-446B-AA10-C7F66BA76647}" type="presOf" srcId="{5DF7BA1E-2A44-4522-A351-047A12A1D782}" destId="{942910C6-6EBE-46CF-8B93-3BE437065566}" srcOrd="0" destOrd="0" presId="urn:microsoft.com/office/officeart/2018/2/layout/IconVerticalSolidList"/>
    <dgm:cxn modelId="{1722132D-FB79-4661-B9CA-71DDD4A0C747}" srcId="{5A0A0C55-9A70-4EE1-805B-82EA5D4FC10C}" destId="{EA907BF8-5CAA-45C0-BB7D-2C6C46AE0806}" srcOrd="1" destOrd="0" parTransId="{4840F1E1-6BF8-4512-88F7-0DD44F28CB4D}" sibTransId="{1D172D80-BD61-4FD1-874F-297318EFE07E}"/>
    <dgm:cxn modelId="{F2C62346-E020-413C-A3F7-12635727DFB6}" type="presOf" srcId="{EA907BF8-5CAA-45C0-BB7D-2C6C46AE0806}" destId="{19BE80FD-B9B8-4833-AEF7-23D774167E39}" srcOrd="0" destOrd="0" presId="urn:microsoft.com/office/officeart/2018/2/layout/IconVerticalSolidList"/>
    <dgm:cxn modelId="{67EE8A77-7872-4ECB-A6A5-2B33320DC3C1}" srcId="{5A0A0C55-9A70-4EE1-805B-82EA5D4FC10C}" destId="{8C5541C3-4292-4C7F-B0BC-2688C368F18E}" srcOrd="3" destOrd="0" parTransId="{E0C26AE0-59C0-4E5C-A10B-CC42E81985A1}" sibTransId="{A3C85D7E-69E0-4751-B1E5-8B932ED64770}"/>
    <dgm:cxn modelId="{A770BDAA-500F-4987-A0F7-1B2524773183}" type="presOf" srcId="{8C5541C3-4292-4C7F-B0BC-2688C368F18E}" destId="{B6E6721B-7D19-44E3-9734-B1BABE3BA557}" srcOrd="0" destOrd="0" presId="urn:microsoft.com/office/officeart/2018/2/layout/IconVerticalSolidList"/>
    <dgm:cxn modelId="{2084F9AC-3690-4344-A6F3-36E86583FE73}" type="presOf" srcId="{5A0A0C55-9A70-4EE1-805B-82EA5D4FC10C}" destId="{903BF9F0-4A8D-4ADC-B9BE-65620625EA35}" srcOrd="0" destOrd="0" presId="urn:microsoft.com/office/officeart/2018/2/layout/IconVerticalSolidList"/>
    <dgm:cxn modelId="{8A4DFEB4-0F0B-4505-8D22-3514F0879A92}" type="presOf" srcId="{5E6B7853-8120-40C4-8362-61A79DBE697D}" destId="{66C12458-48FB-4A64-9385-D4FC9B92A672}" srcOrd="0" destOrd="0" presId="urn:microsoft.com/office/officeart/2018/2/layout/IconVerticalSolidList"/>
    <dgm:cxn modelId="{289CC4E5-B595-43DB-B2D9-45956C191DE7}" srcId="{5A0A0C55-9A70-4EE1-805B-82EA5D4FC10C}" destId="{5DF7BA1E-2A44-4522-A351-047A12A1D782}" srcOrd="0" destOrd="0" parTransId="{E781E54F-80AD-4C9D-9BAE-F9E34FDA8FC1}" sibTransId="{600D8C23-333F-46C5-9E83-B64DE9AFB3FE}"/>
    <dgm:cxn modelId="{7C1D767A-E0AA-4FE4-90FD-B23831134074}" type="presParOf" srcId="{903BF9F0-4A8D-4ADC-B9BE-65620625EA35}" destId="{129DB270-E002-4720-BA26-3432974A2540}" srcOrd="0" destOrd="0" presId="urn:microsoft.com/office/officeart/2018/2/layout/IconVerticalSolidList"/>
    <dgm:cxn modelId="{25F27EB7-4B1C-41BB-99E7-C1CF14238618}" type="presParOf" srcId="{129DB270-E002-4720-BA26-3432974A2540}" destId="{0F3B93C6-61DD-47A8-8571-09595D8D51B6}" srcOrd="0" destOrd="0" presId="urn:microsoft.com/office/officeart/2018/2/layout/IconVerticalSolidList"/>
    <dgm:cxn modelId="{4948AEB4-6193-4596-951F-760006EED9FD}" type="presParOf" srcId="{129DB270-E002-4720-BA26-3432974A2540}" destId="{EB4B7423-2928-46D9-A93B-B7AC5A3DEDA8}" srcOrd="1" destOrd="0" presId="urn:microsoft.com/office/officeart/2018/2/layout/IconVerticalSolidList"/>
    <dgm:cxn modelId="{F60D2699-51DF-4C4C-BD08-2CD4A725BA69}" type="presParOf" srcId="{129DB270-E002-4720-BA26-3432974A2540}" destId="{CE73F65A-7916-4783-BC28-C2E50504AF69}" srcOrd="2" destOrd="0" presId="urn:microsoft.com/office/officeart/2018/2/layout/IconVerticalSolidList"/>
    <dgm:cxn modelId="{573C3D67-05F3-41E7-9B38-725248C50323}" type="presParOf" srcId="{129DB270-E002-4720-BA26-3432974A2540}" destId="{942910C6-6EBE-46CF-8B93-3BE437065566}" srcOrd="3" destOrd="0" presId="urn:microsoft.com/office/officeart/2018/2/layout/IconVerticalSolidList"/>
    <dgm:cxn modelId="{DF3FB0BC-C4DB-4D42-9719-8784B3F33020}" type="presParOf" srcId="{903BF9F0-4A8D-4ADC-B9BE-65620625EA35}" destId="{7B3CEF0D-877F-4A05-9C00-5C87A76C0F71}" srcOrd="1" destOrd="0" presId="urn:microsoft.com/office/officeart/2018/2/layout/IconVerticalSolidList"/>
    <dgm:cxn modelId="{325875BC-F808-4193-B175-0CD2B2937CDA}" type="presParOf" srcId="{903BF9F0-4A8D-4ADC-B9BE-65620625EA35}" destId="{88647B7C-B643-471F-89C3-62CCCA1AA2E6}" srcOrd="2" destOrd="0" presId="urn:microsoft.com/office/officeart/2018/2/layout/IconVerticalSolidList"/>
    <dgm:cxn modelId="{B6FF09E6-FF66-492B-937F-3188D09A7F3D}" type="presParOf" srcId="{88647B7C-B643-471F-89C3-62CCCA1AA2E6}" destId="{894396DC-8ED5-490E-8983-1F34ECC711D8}" srcOrd="0" destOrd="0" presId="urn:microsoft.com/office/officeart/2018/2/layout/IconVerticalSolidList"/>
    <dgm:cxn modelId="{781D5A6B-F0ED-46BF-9885-F5BFBACEE79C}" type="presParOf" srcId="{88647B7C-B643-471F-89C3-62CCCA1AA2E6}" destId="{8BB327B4-E853-4D43-B964-B4413E10157E}" srcOrd="1" destOrd="0" presId="urn:microsoft.com/office/officeart/2018/2/layout/IconVerticalSolidList"/>
    <dgm:cxn modelId="{F6BC9AE6-8696-42E8-9CB2-A0FC7D5C0416}" type="presParOf" srcId="{88647B7C-B643-471F-89C3-62CCCA1AA2E6}" destId="{BFF84952-FF2D-463F-9732-6AE75D94EF77}" srcOrd="2" destOrd="0" presId="urn:microsoft.com/office/officeart/2018/2/layout/IconVerticalSolidList"/>
    <dgm:cxn modelId="{1CED36D2-CDB7-4472-B7F2-3749686E46C4}" type="presParOf" srcId="{88647B7C-B643-471F-89C3-62CCCA1AA2E6}" destId="{19BE80FD-B9B8-4833-AEF7-23D774167E39}" srcOrd="3" destOrd="0" presId="urn:microsoft.com/office/officeart/2018/2/layout/IconVerticalSolidList"/>
    <dgm:cxn modelId="{2BE87936-3D6B-4B0F-A4C2-A894AD86F018}" type="presParOf" srcId="{903BF9F0-4A8D-4ADC-B9BE-65620625EA35}" destId="{50F3EDA1-61DD-4F8B-827C-831ADDAC9115}" srcOrd="3" destOrd="0" presId="urn:microsoft.com/office/officeart/2018/2/layout/IconVerticalSolidList"/>
    <dgm:cxn modelId="{0E09E2F9-EFA6-4E89-BEEF-F9D1DE4E2204}" type="presParOf" srcId="{903BF9F0-4A8D-4ADC-B9BE-65620625EA35}" destId="{3FA88C87-2E08-4F2C-82EE-4CE6E2884134}" srcOrd="4" destOrd="0" presId="urn:microsoft.com/office/officeart/2018/2/layout/IconVerticalSolidList"/>
    <dgm:cxn modelId="{B932AC83-C251-455E-AFA4-38945DD3EE48}" type="presParOf" srcId="{3FA88C87-2E08-4F2C-82EE-4CE6E2884134}" destId="{F477CCA2-AFA9-431A-B0C6-FB1963679554}" srcOrd="0" destOrd="0" presId="urn:microsoft.com/office/officeart/2018/2/layout/IconVerticalSolidList"/>
    <dgm:cxn modelId="{575F74DB-3668-4C6A-BC6E-0312BF0C1947}" type="presParOf" srcId="{3FA88C87-2E08-4F2C-82EE-4CE6E2884134}" destId="{50E9FA9A-FF1B-44FE-8D2B-67AA19BC6533}" srcOrd="1" destOrd="0" presId="urn:microsoft.com/office/officeart/2018/2/layout/IconVerticalSolidList"/>
    <dgm:cxn modelId="{0C64E603-3CEB-453A-A680-2F7C05742F58}" type="presParOf" srcId="{3FA88C87-2E08-4F2C-82EE-4CE6E2884134}" destId="{624A15FE-9BD1-4295-8157-74C8C3F45DE3}" srcOrd="2" destOrd="0" presId="urn:microsoft.com/office/officeart/2018/2/layout/IconVerticalSolidList"/>
    <dgm:cxn modelId="{005D454F-EC8A-49E8-A07D-6EE7A7B7EF34}" type="presParOf" srcId="{3FA88C87-2E08-4F2C-82EE-4CE6E2884134}" destId="{66C12458-48FB-4A64-9385-D4FC9B92A672}" srcOrd="3" destOrd="0" presId="urn:microsoft.com/office/officeart/2018/2/layout/IconVerticalSolidList"/>
    <dgm:cxn modelId="{5B7BAD5A-15F0-4C31-A9C7-8B0509610C7C}" type="presParOf" srcId="{903BF9F0-4A8D-4ADC-B9BE-65620625EA35}" destId="{635E838C-5830-471E-AB8F-44CACBC8DB76}" srcOrd="5" destOrd="0" presId="urn:microsoft.com/office/officeart/2018/2/layout/IconVerticalSolidList"/>
    <dgm:cxn modelId="{CAF21E17-95B7-4A13-8193-68C9E983BCB7}" type="presParOf" srcId="{903BF9F0-4A8D-4ADC-B9BE-65620625EA35}" destId="{A3567D97-D9DF-49FF-845C-1545C6D36349}" srcOrd="6" destOrd="0" presId="urn:microsoft.com/office/officeart/2018/2/layout/IconVerticalSolidList"/>
    <dgm:cxn modelId="{3F760811-8C9D-4F51-AC01-06771E475F97}" type="presParOf" srcId="{A3567D97-D9DF-49FF-845C-1545C6D36349}" destId="{EC8A257E-EA40-4EF9-9973-F89FE0907CC2}" srcOrd="0" destOrd="0" presId="urn:microsoft.com/office/officeart/2018/2/layout/IconVerticalSolidList"/>
    <dgm:cxn modelId="{A453E0DC-C300-44EC-8EAB-944186D04216}" type="presParOf" srcId="{A3567D97-D9DF-49FF-845C-1545C6D36349}" destId="{D5EAC794-B855-40ED-94FD-A052F33B5CB8}" srcOrd="1" destOrd="0" presId="urn:microsoft.com/office/officeart/2018/2/layout/IconVerticalSolidList"/>
    <dgm:cxn modelId="{D0384FB1-EEE2-46FC-9A6D-C9B296562930}" type="presParOf" srcId="{A3567D97-D9DF-49FF-845C-1545C6D36349}" destId="{2B75AB2F-3411-4C86-B1E0-B88B715B2FE1}" srcOrd="2" destOrd="0" presId="urn:microsoft.com/office/officeart/2018/2/layout/IconVerticalSolidList"/>
    <dgm:cxn modelId="{575329C6-43FF-4D73-A7D8-30FC2AD233C5}" type="presParOf" srcId="{A3567D97-D9DF-49FF-845C-1545C6D36349}" destId="{B6E6721B-7D19-44E3-9734-B1BABE3BA557}"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19DD8BA-F1EC-4846-A04B-6EE46E0B28F2}" type="doc">
      <dgm:prSet loTypeId="urn:microsoft.com/office/officeart/2005/8/layout/hList7" loCatId="list" qsTypeId="urn:microsoft.com/office/officeart/2005/8/quickstyle/simple3" qsCatId="simple" csTypeId="urn:microsoft.com/office/officeart/2005/8/colors/accent2_2" csCatId="accent2" phldr="1"/>
      <dgm:spPr/>
      <dgm:t>
        <a:bodyPr/>
        <a:lstStyle/>
        <a:p>
          <a:endParaRPr lang="en-US"/>
        </a:p>
      </dgm:t>
    </dgm:pt>
    <dgm:pt modelId="{7CF28793-D79C-420C-BF4E-EAF215C14387}">
      <dgm:prSet/>
      <dgm:spPr/>
      <dgm:t>
        <a:bodyPr/>
        <a:lstStyle/>
        <a:p>
          <a:r>
            <a:rPr lang="en-GB" dirty="0"/>
            <a:t>Insulated handles covering all conductive parts</a:t>
          </a:r>
          <a:r>
            <a:rPr lang="en-US" dirty="0"/>
            <a:t>​</a:t>
          </a:r>
        </a:p>
      </dgm:t>
    </dgm:pt>
    <dgm:pt modelId="{1B9F7934-4040-4971-BBED-0659AF559F4A}" type="parTrans" cxnId="{AA0E6F10-5B9E-4C37-9835-FF61D9A25B41}">
      <dgm:prSet/>
      <dgm:spPr/>
      <dgm:t>
        <a:bodyPr/>
        <a:lstStyle/>
        <a:p>
          <a:endParaRPr lang="en-US"/>
        </a:p>
      </dgm:t>
    </dgm:pt>
    <dgm:pt modelId="{6503B930-9179-47A9-B3DF-056351F5899F}" type="sibTrans" cxnId="{AA0E6F10-5B9E-4C37-9835-FF61D9A25B41}">
      <dgm:prSet/>
      <dgm:spPr/>
      <dgm:t>
        <a:bodyPr/>
        <a:lstStyle/>
        <a:p>
          <a:endParaRPr lang="en-US"/>
        </a:p>
      </dgm:t>
    </dgm:pt>
    <dgm:pt modelId="{B7CC7C2B-93D9-401B-BF6A-988BFEA57485}">
      <dgm:prSet/>
      <dgm:spPr/>
      <dgm:t>
        <a:bodyPr/>
        <a:lstStyle/>
        <a:p>
          <a:r>
            <a:rPr lang="en-GB"/>
            <a:t>Finger guards to prevent contact with live parts</a:t>
          </a:r>
          <a:r>
            <a:rPr lang="en-US"/>
            <a:t>​</a:t>
          </a:r>
        </a:p>
      </dgm:t>
    </dgm:pt>
    <dgm:pt modelId="{8160FBAD-4B0A-44A9-8805-F8ED91AC141D}" type="parTrans" cxnId="{A7B8615F-E39D-4EE4-94DB-AE5C8A55F371}">
      <dgm:prSet/>
      <dgm:spPr/>
      <dgm:t>
        <a:bodyPr/>
        <a:lstStyle/>
        <a:p>
          <a:endParaRPr lang="en-US"/>
        </a:p>
      </dgm:t>
    </dgm:pt>
    <dgm:pt modelId="{F9DD2D1B-C16D-4310-91C4-F964445872DC}" type="sibTrans" cxnId="{A7B8615F-E39D-4EE4-94DB-AE5C8A55F371}">
      <dgm:prSet/>
      <dgm:spPr/>
      <dgm:t>
        <a:bodyPr/>
        <a:lstStyle/>
        <a:p>
          <a:endParaRPr lang="en-US"/>
        </a:p>
      </dgm:t>
    </dgm:pt>
    <dgm:pt modelId="{7C77D130-A3A1-4CA8-B8BB-2383CD58D83B}">
      <dgm:prSet/>
      <dgm:spPr/>
      <dgm:t>
        <a:bodyPr/>
        <a:lstStyle/>
        <a:p>
          <a:r>
            <a:rPr lang="en-GB" dirty="0"/>
            <a:t>Minimum exposed metal at probe tips</a:t>
          </a:r>
          <a:r>
            <a:rPr lang="en-US" dirty="0"/>
            <a:t>​</a:t>
          </a:r>
        </a:p>
      </dgm:t>
    </dgm:pt>
    <dgm:pt modelId="{36292B63-4074-4E13-A665-2DC921908936}" type="parTrans" cxnId="{61E339FB-85E4-4D86-BC5C-FC5F8B508C33}">
      <dgm:prSet/>
      <dgm:spPr/>
      <dgm:t>
        <a:bodyPr/>
        <a:lstStyle/>
        <a:p>
          <a:endParaRPr lang="en-US"/>
        </a:p>
      </dgm:t>
    </dgm:pt>
    <dgm:pt modelId="{DA756481-DB05-4CE8-A6B0-165107CC4DD9}" type="sibTrans" cxnId="{61E339FB-85E4-4D86-BC5C-FC5F8B508C33}">
      <dgm:prSet/>
      <dgm:spPr/>
      <dgm:t>
        <a:bodyPr/>
        <a:lstStyle/>
        <a:p>
          <a:endParaRPr lang="en-US"/>
        </a:p>
      </dgm:t>
    </dgm:pt>
    <dgm:pt modelId="{89DC2FB0-255D-43A5-AF23-4C995648D2C7}">
      <dgm:prSet/>
      <dgm:spPr/>
      <dgm:t>
        <a:bodyPr/>
        <a:lstStyle/>
        <a:p>
          <a:r>
            <a:rPr lang="en-GB" dirty="0"/>
            <a:t>Fused leads where appropriate</a:t>
          </a:r>
          <a:endParaRPr lang="en-US" dirty="0"/>
        </a:p>
      </dgm:t>
    </dgm:pt>
    <dgm:pt modelId="{003D7895-95C1-4664-ACA6-2D2DB6D2234B}" type="parTrans" cxnId="{F3B1DAD7-A5F4-4A7D-988E-D15E002F0EFE}">
      <dgm:prSet/>
      <dgm:spPr/>
      <dgm:t>
        <a:bodyPr/>
        <a:lstStyle/>
        <a:p>
          <a:endParaRPr lang="en-US"/>
        </a:p>
      </dgm:t>
    </dgm:pt>
    <dgm:pt modelId="{FEB8B7E6-937D-469E-8EAC-F9D0136C40E7}" type="sibTrans" cxnId="{F3B1DAD7-A5F4-4A7D-988E-D15E002F0EFE}">
      <dgm:prSet/>
      <dgm:spPr/>
      <dgm:t>
        <a:bodyPr/>
        <a:lstStyle/>
        <a:p>
          <a:endParaRPr lang="en-US"/>
        </a:p>
      </dgm:t>
    </dgm:pt>
    <dgm:pt modelId="{90B2BDD8-B888-446E-81F2-B3F5A1E7FC25}" type="pres">
      <dgm:prSet presAssocID="{D19DD8BA-F1EC-4846-A04B-6EE46E0B28F2}" presName="Name0" presStyleCnt="0">
        <dgm:presLayoutVars>
          <dgm:dir/>
          <dgm:resizeHandles val="exact"/>
        </dgm:presLayoutVars>
      </dgm:prSet>
      <dgm:spPr/>
    </dgm:pt>
    <dgm:pt modelId="{43CDE976-8CCE-4BB8-BB85-5AAD143F29F6}" type="pres">
      <dgm:prSet presAssocID="{D19DD8BA-F1EC-4846-A04B-6EE46E0B28F2}" presName="fgShape" presStyleLbl="fgShp" presStyleIdx="0" presStyleCnt="1" custScaleX="108696" custScaleY="126658" custLinFactNeighborX="0" custLinFactNeighborY="-22275"/>
      <dgm:spPr/>
    </dgm:pt>
    <dgm:pt modelId="{8BF667C3-45F3-400C-9F78-7393692C2B73}" type="pres">
      <dgm:prSet presAssocID="{D19DD8BA-F1EC-4846-A04B-6EE46E0B28F2}" presName="linComp" presStyleCnt="0"/>
      <dgm:spPr/>
    </dgm:pt>
    <dgm:pt modelId="{D0144AF6-8BBC-4517-ADFF-BF307478FBA3}" type="pres">
      <dgm:prSet presAssocID="{7CF28793-D79C-420C-BF4E-EAF215C14387}" presName="compNode" presStyleCnt="0"/>
      <dgm:spPr/>
    </dgm:pt>
    <dgm:pt modelId="{3D70E429-AE1B-4E1E-834E-7E9DF371C7AC}" type="pres">
      <dgm:prSet presAssocID="{7CF28793-D79C-420C-BF4E-EAF215C14387}" presName="bkgdShape" presStyleLbl="node1" presStyleIdx="0" presStyleCnt="4" custLinFactNeighborX="-95"/>
      <dgm:spPr/>
    </dgm:pt>
    <dgm:pt modelId="{EBEEBD8F-AC4E-4C17-8DF9-A2F000DBC3C2}" type="pres">
      <dgm:prSet presAssocID="{7CF28793-D79C-420C-BF4E-EAF215C14387}" presName="nodeTx" presStyleLbl="node1" presStyleIdx="0" presStyleCnt="4">
        <dgm:presLayoutVars>
          <dgm:bulletEnabled val="1"/>
        </dgm:presLayoutVars>
      </dgm:prSet>
      <dgm:spPr/>
    </dgm:pt>
    <dgm:pt modelId="{2545BD32-30ED-423E-B39C-994B8A4BF440}" type="pres">
      <dgm:prSet presAssocID="{7CF28793-D79C-420C-BF4E-EAF215C14387}" presName="invisiNode" presStyleLbl="node1" presStyleIdx="0" presStyleCnt="4"/>
      <dgm:spPr/>
    </dgm:pt>
    <dgm:pt modelId="{BBC3732E-7FA4-419C-A66D-724DCCAC4AC4}" type="pres">
      <dgm:prSet presAssocID="{7CF28793-D79C-420C-BF4E-EAF215C14387}" presName="imagNode" presStyleLbl="fgImgPlace1" presStyleIdx="0" presStyleCnt="4" custScaleY="100013"/>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a:effectLst/>
      </dgm:spPr>
      <dgm:extLst>
        <a:ext uri="{E40237B7-FDA0-4F09-8148-C483321AD2D9}">
          <dgm14:cNvPr xmlns:dgm14="http://schemas.microsoft.com/office/drawing/2010/diagram" id="0" name="" descr="Screwdriver with solid fill"/>
        </a:ext>
      </dgm:extLst>
    </dgm:pt>
    <dgm:pt modelId="{A0C0DD77-F241-4616-8A37-D1625FE92074}" type="pres">
      <dgm:prSet presAssocID="{6503B930-9179-47A9-B3DF-056351F5899F}" presName="sibTrans" presStyleLbl="sibTrans2D1" presStyleIdx="0" presStyleCnt="0"/>
      <dgm:spPr/>
    </dgm:pt>
    <dgm:pt modelId="{DBA109CC-01F2-4E7D-A6B4-A69D5ACFDED9}" type="pres">
      <dgm:prSet presAssocID="{B7CC7C2B-93D9-401B-BF6A-988BFEA57485}" presName="compNode" presStyleCnt="0"/>
      <dgm:spPr/>
    </dgm:pt>
    <dgm:pt modelId="{2DD901DE-404F-4D81-A8F7-443CE69CC200}" type="pres">
      <dgm:prSet presAssocID="{B7CC7C2B-93D9-401B-BF6A-988BFEA57485}" presName="bkgdShape" presStyleLbl="node1" presStyleIdx="1" presStyleCnt="4" custLinFactNeighborY="-5440"/>
      <dgm:spPr/>
    </dgm:pt>
    <dgm:pt modelId="{1FEBB633-F7AD-4A5B-93B8-A1DE47082DBA}" type="pres">
      <dgm:prSet presAssocID="{B7CC7C2B-93D9-401B-BF6A-988BFEA57485}" presName="nodeTx" presStyleLbl="node1" presStyleIdx="1" presStyleCnt="4">
        <dgm:presLayoutVars>
          <dgm:bulletEnabled val="1"/>
        </dgm:presLayoutVars>
      </dgm:prSet>
      <dgm:spPr/>
    </dgm:pt>
    <dgm:pt modelId="{838B51D8-4054-49C5-9A39-9DC1C9AA1165}" type="pres">
      <dgm:prSet presAssocID="{B7CC7C2B-93D9-401B-BF6A-988BFEA57485}" presName="invisiNode" presStyleLbl="node1" presStyleIdx="1" presStyleCnt="4"/>
      <dgm:spPr/>
    </dgm:pt>
    <dgm:pt modelId="{A99C2780-58F8-4EF2-B28D-498D716A1ACC}" type="pres">
      <dgm:prSet presAssocID="{B7CC7C2B-93D9-401B-BF6A-988BFEA57485}" presName="imagNode" presStyleLbl="fgImgPlace1" presStyleIdx="1" presStyleCnt="4"/>
      <dgm:spPr>
        <a:blipFill>
          <a:blip xmlns:r="http://schemas.openxmlformats.org/officeDocument/2006/relationships">
            <a:extLst>
              <a:ext uri="{96DAC541-7B7A-43D3-8B79-37D633B846F1}">
                <asvg:svgBlip xmlns:asvg="http://schemas.microsoft.com/office/drawing/2016/SVG/main" r:embed="rId2"/>
              </a:ext>
            </a:extLst>
          </a:blip>
          <a:srcRect/>
          <a:stretch>
            <a:fillRect/>
          </a:stretch>
        </a:blipFill>
        <a:effectLst/>
      </dgm:spPr>
      <dgm:extLst>
        <a:ext uri="{E40237B7-FDA0-4F09-8148-C483321AD2D9}">
          <dgm14:cNvPr xmlns:dgm14="http://schemas.microsoft.com/office/drawing/2010/diagram" id="0" name="" descr="Fingerprint with solid fill"/>
        </a:ext>
      </dgm:extLst>
    </dgm:pt>
    <dgm:pt modelId="{44BDDBC9-78D1-48B7-9466-874EAC2D9DBA}" type="pres">
      <dgm:prSet presAssocID="{F9DD2D1B-C16D-4310-91C4-F964445872DC}" presName="sibTrans" presStyleLbl="sibTrans2D1" presStyleIdx="0" presStyleCnt="0"/>
      <dgm:spPr/>
    </dgm:pt>
    <dgm:pt modelId="{0145F7AE-9A34-435F-AB74-E4CF9B282AEB}" type="pres">
      <dgm:prSet presAssocID="{7C77D130-A3A1-4CA8-B8BB-2383CD58D83B}" presName="compNode" presStyleCnt="0"/>
      <dgm:spPr/>
    </dgm:pt>
    <dgm:pt modelId="{0A90384F-4142-4068-AD1C-EA0BD3A822F5}" type="pres">
      <dgm:prSet presAssocID="{7C77D130-A3A1-4CA8-B8BB-2383CD58D83B}" presName="bkgdShape" presStyleLbl="node1" presStyleIdx="2" presStyleCnt="4"/>
      <dgm:spPr/>
    </dgm:pt>
    <dgm:pt modelId="{15A2C0A3-0E11-4933-B368-532A0243F51B}" type="pres">
      <dgm:prSet presAssocID="{7C77D130-A3A1-4CA8-B8BB-2383CD58D83B}" presName="nodeTx" presStyleLbl="node1" presStyleIdx="2" presStyleCnt="4">
        <dgm:presLayoutVars>
          <dgm:bulletEnabled val="1"/>
        </dgm:presLayoutVars>
      </dgm:prSet>
      <dgm:spPr/>
    </dgm:pt>
    <dgm:pt modelId="{E2C89D58-AF2E-4C20-B7A4-296C0C894357}" type="pres">
      <dgm:prSet presAssocID="{7C77D130-A3A1-4CA8-B8BB-2383CD58D83B}" presName="invisiNode" presStyleLbl="node1" presStyleIdx="2" presStyleCnt="4"/>
      <dgm:spPr/>
    </dgm:pt>
    <dgm:pt modelId="{0742B2F9-2BFB-4942-830F-09BB6CCEFE25}" type="pres">
      <dgm:prSet presAssocID="{7C77D130-A3A1-4CA8-B8BB-2383CD58D83B}" presName="imagNode" presStyleLbl="fgImgPlace1" presStyleIdx="2" presStyleCnt="4" custLinFactX="100000" custLinFactNeighborX="109018" custLinFactNeighborY="-12312"/>
      <dgm:spPr/>
    </dgm:pt>
    <dgm:pt modelId="{8C38EC15-DD61-4DB2-A35C-6991463FE8D2}" type="pres">
      <dgm:prSet presAssocID="{DA756481-DB05-4CE8-A6B0-165107CC4DD9}" presName="sibTrans" presStyleLbl="sibTrans2D1" presStyleIdx="0" presStyleCnt="0"/>
      <dgm:spPr/>
    </dgm:pt>
    <dgm:pt modelId="{77062BAC-C0E6-4704-B637-AF14FA1AD624}" type="pres">
      <dgm:prSet presAssocID="{89DC2FB0-255D-43A5-AF23-4C995648D2C7}" presName="compNode" presStyleCnt="0"/>
      <dgm:spPr/>
    </dgm:pt>
    <dgm:pt modelId="{C564B6F6-F352-4AA2-BC63-32ABDB3F97C0}" type="pres">
      <dgm:prSet presAssocID="{89DC2FB0-255D-43A5-AF23-4C995648D2C7}" presName="bkgdShape" presStyleLbl="node1" presStyleIdx="3" presStyleCnt="4"/>
      <dgm:spPr/>
    </dgm:pt>
    <dgm:pt modelId="{8441E114-F603-493F-9EC6-57B6E170CECF}" type="pres">
      <dgm:prSet presAssocID="{89DC2FB0-255D-43A5-AF23-4C995648D2C7}" presName="nodeTx" presStyleLbl="node1" presStyleIdx="3" presStyleCnt="4">
        <dgm:presLayoutVars>
          <dgm:bulletEnabled val="1"/>
        </dgm:presLayoutVars>
      </dgm:prSet>
      <dgm:spPr/>
    </dgm:pt>
    <dgm:pt modelId="{7062635C-4FDA-466F-9218-C76573C4FA91}" type="pres">
      <dgm:prSet presAssocID="{89DC2FB0-255D-43A5-AF23-4C995648D2C7}" presName="invisiNode" presStyleLbl="node1" presStyleIdx="3" presStyleCnt="4"/>
      <dgm:spPr/>
    </dgm:pt>
    <dgm:pt modelId="{C77E0A7B-3D91-43DD-AAFD-6C94EEF78080}" type="pres">
      <dgm:prSet presAssocID="{89DC2FB0-255D-43A5-AF23-4C995648D2C7}" presName="imagNode" presStyleLbl="fgImgPlace1" presStyleIdx="3" presStyleCnt="4"/>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a:effectLst/>
      </dgm:spPr>
      <dgm:extLst>
        <a:ext uri="{E40237B7-FDA0-4F09-8148-C483321AD2D9}">
          <dgm14:cNvPr xmlns:dgm14="http://schemas.microsoft.com/office/drawing/2010/diagram" id="0" name="" descr="Electrician male with solid fill"/>
        </a:ext>
      </dgm:extLst>
    </dgm:pt>
  </dgm:ptLst>
  <dgm:cxnLst>
    <dgm:cxn modelId="{D2535808-7370-4D2C-BD5A-4E47B968D4DB}" type="presOf" srcId="{B7CC7C2B-93D9-401B-BF6A-988BFEA57485}" destId="{1FEBB633-F7AD-4A5B-93B8-A1DE47082DBA}" srcOrd="1" destOrd="0" presId="urn:microsoft.com/office/officeart/2005/8/layout/hList7"/>
    <dgm:cxn modelId="{AA0E6F10-5B9E-4C37-9835-FF61D9A25B41}" srcId="{D19DD8BA-F1EC-4846-A04B-6EE46E0B28F2}" destId="{7CF28793-D79C-420C-BF4E-EAF215C14387}" srcOrd="0" destOrd="0" parTransId="{1B9F7934-4040-4971-BBED-0659AF559F4A}" sibTransId="{6503B930-9179-47A9-B3DF-056351F5899F}"/>
    <dgm:cxn modelId="{77C42C1E-BE1C-45EF-BCB0-A43BECA596D4}" type="presOf" srcId="{DA756481-DB05-4CE8-A6B0-165107CC4DD9}" destId="{8C38EC15-DD61-4DB2-A35C-6991463FE8D2}" srcOrd="0" destOrd="0" presId="urn:microsoft.com/office/officeart/2005/8/layout/hList7"/>
    <dgm:cxn modelId="{8B04F821-72BA-4A72-ACEA-C5E3C26C7D1C}" type="presOf" srcId="{89DC2FB0-255D-43A5-AF23-4C995648D2C7}" destId="{8441E114-F603-493F-9EC6-57B6E170CECF}" srcOrd="1" destOrd="0" presId="urn:microsoft.com/office/officeart/2005/8/layout/hList7"/>
    <dgm:cxn modelId="{A7B8615F-E39D-4EE4-94DB-AE5C8A55F371}" srcId="{D19DD8BA-F1EC-4846-A04B-6EE46E0B28F2}" destId="{B7CC7C2B-93D9-401B-BF6A-988BFEA57485}" srcOrd="1" destOrd="0" parTransId="{8160FBAD-4B0A-44A9-8805-F8ED91AC141D}" sibTransId="{F9DD2D1B-C16D-4310-91C4-F964445872DC}"/>
    <dgm:cxn modelId="{11340742-48C3-44F8-8E1A-507F80AF9AE8}" type="presOf" srcId="{D19DD8BA-F1EC-4846-A04B-6EE46E0B28F2}" destId="{90B2BDD8-B888-446E-81F2-B3F5A1E7FC25}" srcOrd="0" destOrd="0" presId="urn:microsoft.com/office/officeart/2005/8/layout/hList7"/>
    <dgm:cxn modelId="{E69D3B4B-B336-498D-8B9F-924B34F07017}" type="presOf" srcId="{B7CC7C2B-93D9-401B-BF6A-988BFEA57485}" destId="{2DD901DE-404F-4D81-A8F7-443CE69CC200}" srcOrd="0" destOrd="0" presId="urn:microsoft.com/office/officeart/2005/8/layout/hList7"/>
    <dgm:cxn modelId="{7DB4B84B-6C0F-449F-BE15-DF7386FF2CD6}" type="presOf" srcId="{6503B930-9179-47A9-B3DF-056351F5899F}" destId="{A0C0DD77-F241-4616-8A37-D1625FE92074}" srcOrd="0" destOrd="0" presId="urn:microsoft.com/office/officeart/2005/8/layout/hList7"/>
    <dgm:cxn modelId="{C51C228C-38C1-438F-A2C2-642EC103FF25}" type="presOf" srcId="{7C77D130-A3A1-4CA8-B8BB-2383CD58D83B}" destId="{15A2C0A3-0E11-4933-B368-532A0243F51B}" srcOrd="1" destOrd="0" presId="urn:microsoft.com/office/officeart/2005/8/layout/hList7"/>
    <dgm:cxn modelId="{6AA785B4-0D14-4273-B75F-C64B54F4BC2E}" type="presOf" srcId="{7C77D130-A3A1-4CA8-B8BB-2383CD58D83B}" destId="{0A90384F-4142-4068-AD1C-EA0BD3A822F5}" srcOrd="0" destOrd="0" presId="urn:microsoft.com/office/officeart/2005/8/layout/hList7"/>
    <dgm:cxn modelId="{8891E8D3-5192-47A6-8DBF-9D8A36E27D29}" type="presOf" srcId="{89DC2FB0-255D-43A5-AF23-4C995648D2C7}" destId="{C564B6F6-F352-4AA2-BC63-32ABDB3F97C0}" srcOrd="0" destOrd="0" presId="urn:microsoft.com/office/officeart/2005/8/layout/hList7"/>
    <dgm:cxn modelId="{29DB31D5-FD5F-491C-814F-0015B37C88C0}" type="presOf" srcId="{7CF28793-D79C-420C-BF4E-EAF215C14387}" destId="{3D70E429-AE1B-4E1E-834E-7E9DF371C7AC}" srcOrd="0" destOrd="0" presId="urn:microsoft.com/office/officeart/2005/8/layout/hList7"/>
    <dgm:cxn modelId="{F3B1DAD7-A5F4-4A7D-988E-D15E002F0EFE}" srcId="{D19DD8BA-F1EC-4846-A04B-6EE46E0B28F2}" destId="{89DC2FB0-255D-43A5-AF23-4C995648D2C7}" srcOrd="3" destOrd="0" parTransId="{003D7895-95C1-4664-ACA6-2D2DB6D2234B}" sibTransId="{FEB8B7E6-937D-469E-8EAC-F9D0136C40E7}"/>
    <dgm:cxn modelId="{4A2572F9-EBFF-4807-8294-071F94EF9699}" type="presOf" srcId="{7CF28793-D79C-420C-BF4E-EAF215C14387}" destId="{EBEEBD8F-AC4E-4C17-8DF9-A2F000DBC3C2}" srcOrd="1" destOrd="0" presId="urn:microsoft.com/office/officeart/2005/8/layout/hList7"/>
    <dgm:cxn modelId="{9403C4FA-BAEC-4D69-8898-38D2B63F3256}" type="presOf" srcId="{F9DD2D1B-C16D-4310-91C4-F964445872DC}" destId="{44BDDBC9-78D1-48B7-9466-874EAC2D9DBA}" srcOrd="0" destOrd="0" presId="urn:microsoft.com/office/officeart/2005/8/layout/hList7"/>
    <dgm:cxn modelId="{61E339FB-85E4-4D86-BC5C-FC5F8B508C33}" srcId="{D19DD8BA-F1EC-4846-A04B-6EE46E0B28F2}" destId="{7C77D130-A3A1-4CA8-B8BB-2383CD58D83B}" srcOrd="2" destOrd="0" parTransId="{36292B63-4074-4E13-A665-2DC921908936}" sibTransId="{DA756481-DB05-4CE8-A6B0-165107CC4DD9}"/>
    <dgm:cxn modelId="{F53BDC64-2786-4F41-8725-83A6B505DF63}" type="presParOf" srcId="{90B2BDD8-B888-446E-81F2-B3F5A1E7FC25}" destId="{43CDE976-8CCE-4BB8-BB85-5AAD143F29F6}" srcOrd="0" destOrd="0" presId="urn:microsoft.com/office/officeart/2005/8/layout/hList7"/>
    <dgm:cxn modelId="{766BA108-C754-4407-98E1-896D1F2D8F4B}" type="presParOf" srcId="{90B2BDD8-B888-446E-81F2-B3F5A1E7FC25}" destId="{8BF667C3-45F3-400C-9F78-7393692C2B73}" srcOrd="1" destOrd="0" presId="urn:microsoft.com/office/officeart/2005/8/layout/hList7"/>
    <dgm:cxn modelId="{A33853E0-234C-467D-8EE9-B938052AA7A5}" type="presParOf" srcId="{8BF667C3-45F3-400C-9F78-7393692C2B73}" destId="{D0144AF6-8BBC-4517-ADFF-BF307478FBA3}" srcOrd="0" destOrd="0" presId="urn:microsoft.com/office/officeart/2005/8/layout/hList7"/>
    <dgm:cxn modelId="{A8352537-1390-4A75-A2B1-6DEBEFFACF06}" type="presParOf" srcId="{D0144AF6-8BBC-4517-ADFF-BF307478FBA3}" destId="{3D70E429-AE1B-4E1E-834E-7E9DF371C7AC}" srcOrd="0" destOrd="0" presId="urn:microsoft.com/office/officeart/2005/8/layout/hList7"/>
    <dgm:cxn modelId="{A278C594-3AEF-4678-8107-56003D394CE8}" type="presParOf" srcId="{D0144AF6-8BBC-4517-ADFF-BF307478FBA3}" destId="{EBEEBD8F-AC4E-4C17-8DF9-A2F000DBC3C2}" srcOrd="1" destOrd="0" presId="urn:microsoft.com/office/officeart/2005/8/layout/hList7"/>
    <dgm:cxn modelId="{85A8FEF3-0260-4A64-A272-7268EA1FA91A}" type="presParOf" srcId="{D0144AF6-8BBC-4517-ADFF-BF307478FBA3}" destId="{2545BD32-30ED-423E-B39C-994B8A4BF440}" srcOrd="2" destOrd="0" presId="urn:microsoft.com/office/officeart/2005/8/layout/hList7"/>
    <dgm:cxn modelId="{66723232-19E2-497B-8F37-5E1FF0266F46}" type="presParOf" srcId="{D0144AF6-8BBC-4517-ADFF-BF307478FBA3}" destId="{BBC3732E-7FA4-419C-A66D-724DCCAC4AC4}" srcOrd="3" destOrd="0" presId="urn:microsoft.com/office/officeart/2005/8/layout/hList7"/>
    <dgm:cxn modelId="{22345376-DE88-4372-9406-7F0058417E91}" type="presParOf" srcId="{8BF667C3-45F3-400C-9F78-7393692C2B73}" destId="{A0C0DD77-F241-4616-8A37-D1625FE92074}" srcOrd="1" destOrd="0" presId="urn:microsoft.com/office/officeart/2005/8/layout/hList7"/>
    <dgm:cxn modelId="{75EBFEFF-BF4C-4445-83ED-305461E4C0F5}" type="presParOf" srcId="{8BF667C3-45F3-400C-9F78-7393692C2B73}" destId="{DBA109CC-01F2-4E7D-A6B4-A69D5ACFDED9}" srcOrd="2" destOrd="0" presId="urn:microsoft.com/office/officeart/2005/8/layout/hList7"/>
    <dgm:cxn modelId="{3E67B256-52DD-459F-BEA9-56F13836FCC1}" type="presParOf" srcId="{DBA109CC-01F2-4E7D-A6B4-A69D5ACFDED9}" destId="{2DD901DE-404F-4D81-A8F7-443CE69CC200}" srcOrd="0" destOrd="0" presId="urn:microsoft.com/office/officeart/2005/8/layout/hList7"/>
    <dgm:cxn modelId="{307439A1-EA00-4E7D-9782-BBF668CDECAC}" type="presParOf" srcId="{DBA109CC-01F2-4E7D-A6B4-A69D5ACFDED9}" destId="{1FEBB633-F7AD-4A5B-93B8-A1DE47082DBA}" srcOrd="1" destOrd="0" presId="urn:microsoft.com/office/officeart/2005/8/layout/hList7"/>
    <dgm:cxn modelId="{6ECD4DA0-29CA-4825-8141-1E290EFCFF89}" type="presParOf" srcId="{DBA109CC-01F2-4E7D-A6B4-A69D5ACFDED9}" destId="{838B51D8-4054-49C5-9A39-9DC1C9AA1165}" srcOrd="2" destOrd="0" presId="urn:microsoft.com/office/officeart/2005/8/layout/hList7"/>
    <dgm:cxn modelId="{81CBC0A8-8EDC-4E85-86BC-F87FEFE44092}" type="presParOf" srcId="{DBA109CC-01F2-4E7D-A6B4-A69D5ACFDED9}" destId="{A99C2780-58F8-4EF2-B28D-498D716A1ACC}" srcOrd="3" destOrd="0" presId="urn:microsoft.com/office/officeart/2005/8/layout/hList7"/>
    <dgm:cxn modelId="{5A97C843-11F1-443B-99AC-9F793FA5C67E}" type="presParOf" srcId="{8BF667C3-45F3-400C-9F78-7393692C2B73}" destId="{44BDDBC9-78D1-48B7-9466-874EAC2D9DBA}" srcOrd="3" destOrd="0" presId="urn:microsoft.com/office/officeart/2005/8/layout/hList7"/>
    <dgm:cxn modelId="{0E7776CD-FD88-46C5-83D4-CAFD3331E899}" type="presParOf" srcId="{8BF667C3-45F3-400C-9F78-7393692C2B73}" destId="{0145F7AE-9A34-435F-AB74-E4CF9B282AEB}" srcOrd="4" destOrd="0" presId="urn:microsoft.com/office/officeart/2005/8/layout/hList7"/>
    <dgm:cxn modelId="{DC5867B4-7D27-4EDA-A832-373EB96EEDF5}" type="presParOf" srcId="{0145F7AE-9A34-435F-AB74-E4CF9B282AEB}" destId="{0A90384F-4142-4068-AD1C-EA0BD3A822F5}" srcOrd="0" destOrd="0" presId="urn:microsoft.com/office/officeart/2005/8/layout/hList7"/>
    <dgm:cxn modelId="{384F7949-A0B7-45FA-AE67-F59E7510FD80}" type="presParOf" srcId="{0145F7AE-9A34-435F-AB74-E4CF9B282AEB}" destId="{15A2C0A3-0E11-4933-B368-532A0243F51B}" srcOrd="1" destOrd="0" presId="urn:microsoft.com/office/officeart/2005/8/layout/hList7"/>
    <dgm:cxn modelId="{1FA67B1D-2566-4093-A97F-5D78CA62EA96}" type="presParOf" srcId="{0145F7AE-9A34-435F-AB74-E4CF9B282AEB}" destId="{E2C89D58-AF2E-4C20-B7A4-296C0C894357}" srcOrd="2" destOrd="0" presId="urn:microsoft.com/office/officeart/2005/8/layout/hList7"/>
    <dgm:cxn modelId="{E7831BEA-B39A-468D-86F7-58C11324AF85}" type="presParOf" srcId="{0145F7AE-9A34-435F-AB74-E4CF9B282AEB}" destId="{0742B2F9-2BFB-4942-830F-09BB6CCEFE25}" srcOrd="3" destOrd="0" presId="urn:microsoft.com/office/officeart/2005/8/layout/hList7"/>
    <dgm:cxn modelId="{0EFD7CEC-C171-4D4C-8217-586A7A161DEE}" type="presParOf" srcId="{8BF667C3-45F3-400C-9F78-7393692C2B73}" destId="{8C38EC15-DD61-4DB2-A35C-6991463FE8D2}" srcOrd="5" destOrd="0" presId="urn:microsoft.com/office/officeart/2005/8/layout/hList7"/>
    <dgm:cxn modelId="{740D54DE-FAF8-4426-A98C-04F921414006}" type="presParOf" srcId="{8BF667C3-45F3-400C-9F78-7393692C2B73}" destId="{77062BAC-C0E6-4704-B637-AF14FA1AD624}" srcOrd="6" destOrd="0" presId="urn:microsoft.com/office/officeart/2005/8/layout/hList7"/>
    <dgm:cxn modelId="{046E9E9B-EEE9-4CCC-AFE5-22DC4110ACC4}" type="presParOf" srcId="{77062BAC-C0E6-4704-B637-AF14FA1AD624}" destId="{C564B6F6-F352-4AA2-BC63-32ABDB3F97C0}" srcOrd="0" destOrd="0" presId="urn:microsoft.com/office/officeart/2005/8/layout/hList7"/>
    <dgm:cxn modelId="{5B4C3D50-465C-439C-B185-1A57CDC8F5CD}" type="presParOf" srcId="{77062BAC-C0E6-4704-B637-AF14FA1AD624}" destId="{8441E114-F603-493F-9EC6-57B6E170CECF}" srcOrd="1" destOrd="0" presId="urn:microsoft.com/office/officeart/2005/8/layout/hList7"/>
    <dgm:cxn modelId="{0B12AEE4-3167-4295-BFBA-A3057B6B986D}" type="presParOf" srcId="{77062BAC-C0E6-4704-B637-AF14FA1AD624}" destId="{7062635C-4FDA-466F-9218-C76573C4FA91}" srcOrd="2" destOrd="0" presId="urn:microsoft.com/office/officeart/2005/8/layout/hList7"/>
    <dgm:cxn modelId="{9D0D31A4-EAF1-402D-A690-AB72C8459841}" type="presParOf" srcId="{77062BAC-C0E6-4704-B637-AF14FA1AD624}" destId="{C77E0A7B-3D91-43DD-AAFD-6C94EEF78080}"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CDD4A8-3C97-481E-BC50-A2A12A4CADB2}">
      <dsp:nvSpPr>
        <dsp:cNvPr id="0" name=""/>
        <dsp:cNvSpPr/>
      </dsp:nvSpPr>
      <dsp:spPr>
        <a:xfrm>
          <a:off x="0" y="672749"/>
          <a:ext cx="11160000" cy="124200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56AFEF4-3817-4063-8705-9C043874D322}">
      <dsp:nvSpPr>
        <dsp:cNvPr id="0" name=""/>
        <dsp:cNvSpPr/>
      </dsp:nvSpPr>
      <dsp:spPr>
        <a:xfrm>
          <a:off x="375705" y="952199"/>
          <a:ext cx="683100" cy="6831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EF3C10D-6131-473C-8043-4A04534EBDC5}">
      <dsp:nvSpPr>
        <dsp:cNvPr id="0" name=""/>
        <dsp:cNvSpPr/>
      </dsp:nvSpPr>
      <dsp:spPr>
        <a:xfrm>
          <a:off x="1434510" y="672749"/>
          <a:ext cx="9725489" cy="124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45" tIns="131445" rIns="131445" bIns="131445" numCol="1" spcCol="1270" anchor="ctr" anchorCtr="0">
          <a:noAutofit/>
        </a:bodyPr>
        <a:lstStyle/>
        <a:p>
          <a:pPr marL="0" lvl="0" indent="0" algn="l" defTabSz="1111250">
            <a:lnSpc>
              <a:spcPct val="90000"/>
            </a:lnSpc>
            <a:spcBef>
              <a:spcPct val="0"/>
            </a:spcBef>
            <a:spcAft>
              <a:spcPct val="35000"/>
            </a:spcAft>
            <a:buNone/>
          </a:pPr>
          <a:r>
            <a:rPr lang="en-GB" sz="2500" kern="1200" dirty="0"/>
            <a:t>POPs are chemical substances that do not break down in the environment.</a:t>
          </a:r>
          <a:endParaRPr lang="en-US" sz="2500" kern="1200" dirty="0"/>
        </a:p>
      </dsp:txBody>
      <dsp:txXfrm>
        <a:off x="1434510" y="672749"/>
        <a:ext cx="9725489" cy="1242000"/>
      </dsp:txXfrm>
    </dsp:sp>
    <dsp:sp modelId="{CD93AADC-D083-4C7D-AAEC-B94F53682A22}">
      <dsp:nvSpPr>
        <dsp:cNvPr id="0" name=""/>
        <dsp:cNvSpPr/>
      </dsp:nvSpPr>
      <dsp:spPr>
        <a:xfrm>
          <a:off x="0" y="2225250"/>
          <a:ext cx="11160000" cy="124200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612FD3D-BD6A-4E58-BD5F-E2D64900F7AF}">
      <dsp:nvSpPr>
        <dsp:cNvPr id="0" name=""/>
        <dsp:cNvSpPr/>
      </dsp:nvSpPr>
      <dsp:spPr>
        <a:xfrm>
          <a:off x="375705" y="2504700"/>
          <a:ext cx="683100" cy="683100"/>
        </a:xfrm>
        <a:prstGeom prst="rect">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036C446-A3F2-48E6-A699-FB3DE212BFEB}">
      <dsp:nvSpPr>
        <dsp:cNvPr id="0" name=""/>
        <dsp:cNvSpPr/>
      </dsp:nvSpPr>
      <dsp:spPr>
        <a:xfrm>
          <a:off x="1434510" y="2225250"/>
          <a:ext cx="9725489" cy="124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45" tIns="131445" rIns="131445" bIns="131445" numCol="1" spcCol="1270" anchor="ctr" anchorCtr="0">
          <a:noAutofit/>
        </a:bodyPr>
        <a:lstStyle/>
        <a:p>
          <a:pPr marL="0" lvl="0" indent="0" algn="l" defTabSz="1111250">
            <a:lnSpc>
              <a:spcPct val="90000"/>
            </a:lnSpc>
            <a:spcBef>
              <a:spcPct val="0"/>
            </a:spcBef>
            <a:spcAft>
              <a:spcPct val="35000"/>
            </a:spcAft>
            <a:buNone/>
          </a:pPr>
          <a:r>
            <a:rPr lang="en-GB" sz="2500" kern="1200" dirty="0"/>
            <a:t>They are dangerous to human health and the environment.</a:t>
          </a:r>
          <a:endParaRPr lang="en-US" sz="2500" kern="1200" dirty="0"/>
        </a:p>
      </dsp:txBody>
      <dsp:txXfrm>
        <a:off x="1434510" y="2225250"/>
        <a:ext cx="9725489" cy="1242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B8D423-6C1E-48F3-AFD6-9EEC356DA14B}">
      <dsp:nvSpPr>
        <dsp:cNvPr id="0" name=""/>
        <dsp:cNvSpPr/>
      </dsp:nvSpPr>
      <dsp:spPr>
        <a:xfrm>
          <a:off x="0" y="672749"/>
          <a:ext cx="11160000" cy="124200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785C5D-D3E7-484B-9FB2-CC6973962609}">
      <dsp:nvSpPr>
        <dsp:cNvPr id="0" name=""/>
        <dsp:cNvSpPr/>
      </dsp:nvSpPr>
      <dsp:spPr>
        <a:xfrm>
          <a:off x="375705" y="952199"/>
          <a:ext cx="683100" cy="683100"/>
        </a:xfrm>
        <a:prstGeom prst="rect">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1417E80-DFA2-45B7-A29A-35733910B81F}">
      <dsp:nvSpPr>
        <dsp:cNvPr id="0" name=""/>
        <dsp:cNvSpPr/>
      </dsp:nvSpPr>
      <dsp:spPr>
        <a:xfrm>
          <a:off x="1434510" y="672749"/>
          <a:ext cx="9725489" cy="124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45" tIns="131445" rIns="131445" bIns="131445" numCol="1" spcCol="1270" anchor="ctr" anchorCtr="0">
          <a:noAutofit/>
        </a:bodyPr>
        <a:lstStyle/>
        <a:p>
          <a:pPr marL="0" lvl="0" indent="0" algn="l" defTabSz="1111250">
            <a:lnSpc>
              <a:spcPct val="100000"/>
            </a:lnSpc>
            <a:spcBef>
              <a:spcPct val="0"/>
            </a:spcBef>
            <a:spcAft>
              <a:spcPct val="35000"/>
            </a:spcAft>
            <a:buNone/>
          </a:pPr>
          <a:r>
            <a:rPr lang="en-GB" sz="2500" kern="1200" dirty="0"/>
            <a:t>A waste transfer note or consignment note is a mandatory legal document that must accompany the waste.</a:t>
          </a:r>
          <a:endParaRPr lang="en-US" sz="2500" kern="1200" dirty="0"/>
        </a:p>
      </dsp:txBody>
      <dsp:txXfrm>
        <a:off x="1434510" y="672749"/>
        <a:ext cx="9725489" cy="1242000"/>
      </dsp:txXfrm>
    </dsp:sp>
    <dsp:sp modelId="{06D4DCE9-4D2D-4B93-8239-8AC6229C0C62}">
      <dsp:nvSpPr>
        <dsp:cNvPr id="0" name=""/>
        <dsp:cNvSpPr/>
      </dsp:nvSpPr>
      <dsp:spPr>
        <a:xfrm>
          <a:off x="0" y="2225250"/>
          <a:ext cx="11160000" cy="124200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D9191A4-FC2E-4989-BCFD-84752517D1A6}">
      <dsp:nvSpPr>
        <dsp:cNvPr id="0" name=""/>
        <dsp:cNvSpPr/>
      </dsp:nvSpPr>
      <dsp:spPr>
        <a:xfrm>
          <a:off x="375705" y="2504700"/>
          <a:ext cx="683100" cy="683100"/>
        </a:xfrm>
        <a:prstGeom prst="rect">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9E3E91E-EF99-4D32-893E-6810A10AB38B}">
      <dsp:nvSpPr>
        <dsp:cNvPr id="0" name=""/>
        <dsp:cNvSpPr/>
      </dsp:nvSpPr>
      <dsp:spPr>
        <a:xfrm>
          <a:off x="1434510" y="2225250"/>
          <a:ext cx="9725489" cy="124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45" tIns="131445" rIns="131445" bIns="131445" numCol="1" spcCol="1270" anchor="ctr" anchorCtr="0">
          <a:noAutofit/>
        </a:bodyPr>
        <a:lstStyle/>
        <a:p>
          <a:pPr marL="0" lvl="0" indent="0" algn="l" defTabSz="1111250">
            <a:lnSpc>
              <a:spcPct val="100000"/>
            </a:lnSpc>
            <a:spcBef>
              <a:spcPct val="0"/>
            </a:spcBef>
            <a:spcAft>
              <a:spcPct val="35000"/>
            </a:spcAft>
            <a:buNone/>
          </a:pPr>
          <a:r>
            <a:rPr lang="en-GB" sz="2500" kern="1200" dirty="0"/>
            <a:t>The waste cannot be moved until a waste transfer note or consignment note is generated. </a:t>
          </a:r>
          <a:endParaRPr lang="en-US" sz="2500" kern="1200" dirty="0"/>
        </a:p>
      </dsp:txBody>
      <dsp:txXfrm>
        <a:off x="1434510" y="2225250"/>
        <a:ext cx="9725489" cy="1242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EDD8D6-6510-420C-9E92-0BDC82A42C8B}">
      <dsp:nvSpPr>
        <dsp:cNvPr id="0" name=""/>
        <dsp:cNvSpPr/>
      </dsp:nvSpPr>
      <dsp:spPr>
        <a:xfrm>
          <a:off x="0" y="505"/>
          <a:ext cx="11160000" cy="118256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7F46DCE-DD7A-47B7-A9AA-3A105370D91C}">
      <dsp:nvSpPr>
        <dsp:cNvPr id="0" name=""/>
        <dsp:cNvSpPr/>
      </dsp:nvSpPr>
      <dsp:spPr>
        <a:xfrm>
          <a:off x="357726" y="266583"/>
          <a:ext cx="650412" cy="650412"/>
        </a:xfrm>
        <a:prstGeom prst="rect">
          <a:avLst/>
        </a:prstGeom>
        <a:blipFill>
          <a:blip xmlns:r="http://schemas.openxmlformats.org/officeDocument/2006/relationships">
            <a:extLst>
              <a:ext uri="{96DAC541-7B7A-43D3-8B79-37D633B846F1}">
                <asvg:svgBlip xmlns:asvg="http://schemas.microsoft.com/office/drawing/2016/SVG/main" r:embed="rId1"/>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EC5940E-A721-4FFB-A748-633A5119C97A}">
      <dsp:nvSpPr>
        <dsp:cNvPr id="0" name=""/>
        <dsp:cNvSpPr/>
      </dsp:nvSpPr>
      <dsp:spPr>
        <a:xfrm>
          <a:off x="1365866" y="505"/>
          <a:ext cx="9794133"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111250">
            <a:lnSpc>
              <a:spcPct val="90000"/>
            </a:lnSpc>
            <a:spcBef>
              <a:spcPct val="0"/>
            </a:spcBef>
            <a:spcAft>
              <a:spcPct val="35000"/>
            </a:spcAft>
            <a:buNone/>
          </a:pPr>
          <a:r>
            <a:rPr lang="en-GB" sz="2500" b="1" kern="1200" dirty="0"/>
            <a:t>Recycling: </a:t>
          </a:r>
          <a:r>
            <a:rPr lang="en-GB" sz="2500" kern="1200" dirty="0"/>
            <a:t>Refrigerants can be recovered and reused in other systems. </a:t>
          </a:r>
          <a:endParaRPr lang="en-US" sz="2500" kern="1200" dirty="0"/>
        </a:p>
      </dsp:txBody>
      <dsp:txXfrm>
        <a:off x="1365866" y="505"/>
        <a:ext cx="9794133" cy="1182568"/>
      </dsp:txXfrm>
    </dsp:sp>
    <dsp:sp modelId="{0C7159E8-05AC-40D9-9652-BBA48B6FBD55}">
      <dsp:nvSpPr>
        <dsp:cNvPr id="0" name=""/>
        <dsp:cNvSpPr/>
      </dsp:nvSpPr>
      <dsp:spPr>
        <a:xfrm>
          <a:off x="0" y="1478715"/>
          <a:ext cx="11160000" cy="1182568"/>
        </a:xfrm>
        <a:prstGeom prst="roundRect">
          <a:avLst>
            <a:gd name="adj" fmla="val 10000"/>
          </a:avLst>
        </a:prstGeom>
        <a:solidFill>
          <a:srgbClr val="FECFCC"/>
        </a:solidFill>
        <a:ln>
          <a:noFill/>
        </a:ln>
        <a:effectLst/>
      </dsp:spPr>
      <dsp:style>
        <a:lnRef idx="0">
          <a:scrgbClr r="0" g="0" b="0"/>
        </a:lnRef>
        <a:fillRef idx="1">
          <a:scrgbClr r="0" g="0" b="0"/>
        </a:fillRef>
        <a:effectRef idx="0">
          <a:scrgbClr r="0" g="0" b="0"/>
        </a:effectRef>
        <a:fontRef idx="minor"/>
      </dsp:style>
    </dsp:sp>
    <dsp:sp modelId="{D60DC48B-84C2-45C7-AF4C-EA7364DF796D}">
      <dsp:nvSpPr>
        <dsp:cNvPr id="0" name=""/>
        <dsp:cNvSpPr/>
      </dsp:nvSpPr>
      <dsp:spPr>
        <a:xfrm>
          <a:off x="357726" y="1744793"/>
          <a:ext cx="650412" cy="650412"/>
        </a:xfrm>
        <a:prstGeom prst="rect">
          <a:avLst/>
        </a:prstGeom>
        <a:blipFill rotWithShape="1">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585B305-8EA0-496C-86A2-152C92A56FF4}">
      <dsp:nvSpPr>
        <dsp:cNvPr id="0" name=""/>
        <dsp:cNvSpPr/>
      </dsp:nvSpPr>
      <dsp:spPr>
        <a:xfrm>
          <a:off x="1365866" y="1478715"/>
          <a:ext cx="9794133"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111250">
            <a:lnSpc>
              <a:spcPct val="90000"/>
            </a:lnSpc>
            <a:spcBef>
              <a:spcPct val="0"/>
            </a:spcBef>
            <a:spcAft>
              <a:spcPct val="35000"/>
            </a:spcAft>
            <a:buNone/>
          </a:pPr>
          <a:r>
            <a:rPr lang="en-GB" sz="2500" b="1" kern="1200" dirty="0"/>
            <a:t>Reclamation/resale: </a:t>
          </a:r>
          <a:r>
            <a:rPr lang="en-GB" sz="2500" kern="1200" dirty="0"/>
            <a:t>Recovered refrigerants can be purified and resold. </a:t>
          </a:r>
          <a:endParaRPr lang="en-US" sz="2500" kern="1200" dirty="0"/>
        </a:p>
      </dsp:txBody>
      <dsp:txXfrm>
        <a:off x="1365866" y="1478715"/>
        <a:ext cx="9794133" cy="1182568"/>
      </dsp:txXfrm>
    </dsp:sp>
    <dsp:sp modelId="{2D125AEA-0195-42B0-BAE5-654231F7050E}">
      <dsp:nvSpPr>
        <dsp:cNvPr id="0" name=""/>
        <dsp:cNvSpPr/>
      </dsp:nvSpPr>
      <dsp:spPr>
        <a:xfrm>
          <a:off x="0" y="2956926"/>
          <a:ext cx="11160000" cy="118256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C62F44-C1FE-45CC-9C3E-6EAB08FB1BE4}">
      <dsp:nvSpPr>
        <dsp:cNvPr id="0" name=""/>
        <dsp:cNvSpPr/>
      </dsp:nvSpPr>
      <dsp:spPr>
        <a:xfrm>
          <a:off x="357726" y="3223004"/>
          <a:ext cx="650412" cy="650412"/>
        </a:xfrm>
        <a:prstGeom prst="rect">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C95F0CD-1831-4177-952A-91698EA6716D}">
      <dsp:nvSpPr>
        <dsp:cNvPr id="0" name=""/>
        <dsp:cNvSpPr/>
      </dsp:nvSpPr>
      <dsp:spPr>
        <a:xfrm>
          <a:off x="1365866" y="2956926"/>
          <a:ext cx="9794133" cy="1182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155" tIns="125155" rIns="125155" bIns="125155" numCol="1" spcCol="1270" anchor="ctr" anchorCtr="0">
          <a:noAutofit/>
        </a:bodyPr>
        <a:lstStyle/>
        <a:p>
          <a:pPr marL="0" lvl="0" indent="0" algn="l" defTabSz="1111250">
            <a:lnSpc>
              <a:spcPct val="90000"/>
            </a:lnSpc>
            <a:spcBef>
              <a:spcPct val="0"/>
            </a:spcBef>
            <a:spcAft>
              <a:spcPct val="35000"/>
            </a:spcAft>
            <a:buNone/>
          </a:pPr>
          <a:r>
            <a:rPr lang="en-GB" sz="2500" b="1" kern="1200" dirty="0"/>
            <a:t>Legal destruction: </a:t>
          </a:r>
          <a:r>
            <a:rPr lang="en-GB" sz="2500" kern="1200" dirty="0"/>
            <a:t>Ensures compliance with environmental laws. </a:t>
          </a:r>
          <a:endParaRPr lang="en-US" sz="2500" kern="1200" dirty="0"/>
        </a:p>
      </dsp:txBody>
      <dsp:txXfrm>
        <a:off x="1365866" y="2956926"/>
        <a:ext cx="9794133" cy="11825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3B93C6-61DD-47A8-8571-09595D8D51B6}">
      <dsp:nvSpPr>
        <dsp:cNvPr id="0" name=""/>
        <dsp:cNvSpPr/>
      </dsp:nvSpPr>
      <dsp:spPr>
        <a:xfrm>
          <a:off x="0" y="672749"/>
          <a:ext cx="11160000" cy="1242000"/>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EB4B7423-2928-46D9-A93B-B7AC5A3DEDA8}">
      <dsp:nvSpPr>
        <dsp:cNvPr id="0" name=""/>
        <dsp:cNvSpPr/>
      </dsp:nvSpPr>
      <dsp:spPr>
        <a:xfrm>
          <a:off x="375705" y="952199"/>
          <a:ext cx="683100" cy="683100"/>
        </a:xfrm>
        <a:prstGeom prst="rect">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942910C6-6EBE-46CF-8B93-3BE437065566}">
      <dsp:nvSpPr>
        <dsp:cNvPr id="0" name=""/>
        <dsp:cNvSpPr/>
      </dsp:nvSpPr>
      <dsp:spPr>
        <a:xfrm>
          <a:off x="1418171" y="704023"/>
          <a:ext cx="9725489" cy="124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45" tIns="131445" rIns="131445" bIns="131445" numCol="1" spcCol="1270" anchor="ctr" anchorCtr="0">
          <a:noAutofit/>
        </a:bodyPr>
        <a:lstStyle/>
        <a:p>
          <a:pPr marL="0" lvl="0" indent="0" algn="l" defTabSz="977900">
            <a:lnSpc>
              <a:spcPct val="100000"/>
            </a:lnSpc>
            <a:spcBef>
              <a:spcPct val="0"/>
            </a:spcBef>
            <a:spcAft>
              <a:spcPct val="35000"/>
            </a:spcAft>
            <a:buNone/>
          </a:pPr>
          <a:r>
            <a:rPr lang="en-GB" sz="2200" b="1" kern="1200" dirty="0"/>
            <a:t>Electrical Equipment: </a:t>
          </a:r>
          <a:r>
            <a:rPr lang="en-GB" sz="2200" kern="1200" dirty="0"/>
            <a:t>Includes components such as compressors, motors, and electrical controls that require specialised disposal methods. Requires certified disposal and</a:t>
          </a:r>
          <a:r>
            <a:rPr lang="en-GB" sz="2200" kern="1200" dirty="0">
              <a:latin typeface="Arial"/>
            </a:rPr>
            <a:t>/</a:t>
          </a:r>
          <a:r>
            <a:rPr lang="en-GB" sz="2200" kern="1200" dirty="0"/>
            <a:t>or destruction. </a:t>
          </a:r>
          <a:endParaRPr lang="en-US" sz="2200" kern="1200" dirty="0"/>
        </a:p>
      </dsp:txBody>
      <dsp:txXfrm>
        <a:off x="1418171" y="704023"/>
        <a:ext cx="9725489" cy="1242000"/>
      </dsp:txXfrm>
    </dsp:sp>
    <dsp:sp modelId="{8FFFED0D-9C54-4944-A5A0-B714FDFC728B}">
      <dsp:nvSpPr>
        <dsp:cNvPr id="0" name=""/>
        <dsp:cNvSpPr/>
      </dsp:nvSpPr>
      <dsp:spPr>
        <a:xfrm>
          <a:off x="0" y="2225250"/>
          <a:ext cx="11160000" cy="1242000"/>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9D969DE9-52E4-4E12-BCDB-C8A78F4391D1}">
      <dsp:nvSpPr>
        <dsp:cNvPr id="0" name=""/>
        <dsp:cNvSpPr/>
      </dsp:nvSpPr>
      <dsp:spPr>
        <a:xfrm>
          <a:off x="375705" y="2504700"/>
          <a:ext cx="683100" cy="6831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6F1E4F5-FC8D-47D0-9C75-C9A408F8ABD4}">
      <dsp:nvSpPr>
        <dsp:cNvPr id="0" name=""/>
        <dsp:cNvSpPr/>
      </dsp:nvSpPr>
      <dsp:spPr>
        <a:xfrm>
          <a:off x="1434510" y="2225250"/>
          <a:ext cx="9725489" cy="124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45" tIns="131445" rIns="131445" bIns="131445" numCol="1" spcCol="1270" anchor="ctr" anchorCtr="0">
          <a:noAutofit/>
        </a:bodyPr>
        <a:lstStyle/>
        <a:p>
          <a:pPr marL="0" lvl="0" indent="0" algn="l" defTabSz="977900">
            <a:lnSpc>
              <a:spcPct val="100000"/>
            </a:lnSpc>
            <a:spcBef>
              <a:spcPct val="0"/>
            </a:spcBef>
            <a:spcAft>
              <a:spcPct val="35000"/>
            </a:spcAft>
            <a:buNone/>
          </a:pPr>
          <a:r>
            <a:rPr lang="en-GB" sz="2200" b="1" kern="1200" dirty="0"/>
            <a:t>Oil: </a:t>
          </a:r>
          <a:r>
            <a:rPr lang="en-GB" sz="2200" kern="1200" dirty="0"/>
            <a:t>Used oil from refrigeration systems can be contaminated with refrigerants or other hazardous substances. Both require certified disposal.</a:t>
          </a:r>
          <a:endParaRPr lang="en-US" sz="2200" kern="1200" dirty="0"/>
        </a:p>
      </dsp:txBody>
      <dsp:txXfrm>
        <a:off x="1434510" y="2225250"/>
        <a:ext cx="9725489" cy="1242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3B93C6-61DD-47A8-8571-09595D8D51B6}">
      <dsp:nvSpPr>
        <dsp:cNvPr id="0" name=""/>
        <dsp:cNvSpPr/>
      </dsp:nvSpPr>
      <dsp:spPr>
        <a:xfrm>
          <a:off x="0" y="672749"/>
          <a:ext cx="11160000" cy="1242000"/>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EB4B7423-2928-46D9-A93B-B7AC5A3DEDA8}">
      <dsp:nvSpPr>
        <dsp:cNvPr id="0" name=""/>
        <dsp:cNvSpPr/>
      </dsp:nvSpPr>
      <dsp:spPr>
        <a:xfrm>
          <a:off x="375705" y="952199"/>
          <a:ext cx="683100" cy="683100"/>
        </a:xfrm>
        <a:prstGeom prst="rect">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942910C6-6EBE-46CF-8B93-3BE437065566}">
      <dsp:nvSpPr>
        <dsp:cNvPr id="0" name=""/>
        <dsp:cNvSpPr/>
      </dsp:nvSpPr>
      <dsp:spPr>
        <a:xfrm>
          <a:off x="1418171" y="704023"/>
          <a:ext cx="9725489" cy="124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45" tIns="131445" rIns="131445" bIns="131445" numCol="1" spcCol="1270" anchor="ctr" anchorCtr="0">
          <a:noAutofit/>
        </a:bodyPr>
        <a:lstStyle/>
        <a:p>
          <a:pPr marL="0" lvl="0" indent="0" algn="l" defTabSz="977900">
            <a:lnSpc>
              <a:spcPct val="100000"/>
            </a:lnSpc>
            <a:spcBef>
              <a:spcPct val="0"/>
            </a:spcBef>
            <a:spcAft>
              <a:spcPct val="35000"/>
            </a:spcAft>
            <a:buNone/>
          </a:pPr>
          <a:r>
            <a:rPr lang="en-US" sz="2200" b="1" kern="1200" dirty="0"/>
            <a:t>Ammonia contaminated water </a:t>
          </a:r>
          <a:r>
            <a:rPr lang="en-US" sz="2200" kern="1200" dirty="0"/>
            <a:t>is a toxic substance and can be harmful to health and the environment depending on ammonia concentration.</a:t>
          </a:r>
        </a:p>
      </dsp:txBody>
      <dsp:txXfrm>
        <a:off x="1418171" y="704023"/>
        <a:ext cx="9725489" cy="1242000"/>
      </dsp:txXfrm>
    </dsp:sp>
    <dsp:sp modelId="{8FFFED0D-9C54-4944-A5A0-B714FDFC728B}">
      <dsp:nvSpPr>
        <dsp:cNvPr id="0" name=""/>
        <dsp:cNvSpPr/>
      </dsp:nvSpPr>
      <dsp:spPr>
        <a:xfrm>
          <a:off x="0" y="2225250"/>
          <a:ext cx="11160000" cy="1242000"/>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9D969DE9-52E4-4E12-BCDB-C8A78F4391D1}">
      <dsp:nvSpPr>
        <dsp:cNvPr id="0" name=""/>
        <dsp:cNvSpPr/>
      </dsp:nvSpPr>
      <dsp:spPr>
        <a:xfrm>
          <a:off x="375705" y="2504700"/>
          <a:ext cx="683100" cy="683100"/>
        </a:xfrm>
        <a:prstGeom prst="rect">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6F1E4F5-FC8D-47D0-9C75-C9A408F8ABD4}">
      <dsp:nvSpPr>
        <dsp:cNvPr id="0" name=""/>
        <dsp:cNvSpPr/>
      </dsp:nvSpPr>
      <dsp:spPr>
        <a:xfrm>
          <a:off x="1434510" y="2225250"/>
          <a:ext cx="9725489" cy="124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45" tIns="131445" rIns="131445" bIns="131445" numCol="1" spcCol="1270" anchor="ctr" anchorCtr="0">
          <a:noAutofit/>
        </a:bodyPr>
        <a:lstStyle/>
        <a:p>
          <a:pPr marL="0" lvl="0" indent="0" algn="l" defTabSz="977900">
            <a:lnSpc>
              <a:spcPct val="100000"/>
            </a:lnSpc>
            <a:spcBef>
              <a:spcPct val="0"/>
            </a:spcBef>
            <a:spcAft>
              <a:spcPct val="35000"/>
            </a:spcAft>
            <a:buNone/>
          </a:pPr>
          <a:r>
            <a:rPr lang="en-GB" sz="2200" b="1" kern="1200" dirty="0"/>
            <a:t>Secondary refrigerants </a:t>
          </a:r>
          <a:r>
            <a:rPr lang="en-GB" sz="2200" b="0" kern="1200" dirty="0"/>
            <a:t>include glycol-based substances, confirm with the manufacturer's guidance on the correct procedure to dispose of and destruction.</a:t>
          </a:r>
          <a:endParaRPr lang="en-US" sz="2200" b="0" kern="1200" dirty="0"/>
        </a:p>
      </dsp:txBody>
      <dsp:txXfrm>
        <a:off x="1434510" y="2225250"/>
        <a:ext cx="9725489" cy="12420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3B93C6-61DD-47A8-8571-09595D8D51B6}">
      <dsp:nvSpPr>
        <dsp:cNvPr id="0" name=""/>
        <dsp:cNvSpPr/>
      </dsp:nvSpPr>
      <dsp:spPr>
        <a:xfrm>
          <a:off x="0" y="1718"/>
          <a:ext cx="11160000" cy="870855"/>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EB4B7423-2928-46D9-A93B-B7AC5A3DEDA8}">
      <dsp:nvSpPr>
        <dsp:cNvPr id="0" name=""/>
        <dsp:cNvSpPr/>
      </dsp:nvSpPr>
      <dsp:spPr>
        <a:xfrm>
          <a:off x="263433" y="197660"/>
          <a:ext cx="478970" cy="478970"/>
        </a:xfrm>
        <a:prstGeom prst="rect">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942910C6-6EBE-46CF-8B93-3BE437065566}">
      <dsp:nvSpPr>
        <dsp:cNvPr id="0" name=""/>
        <dsp:cNvSpPr/>
      </dsp:nvSpPr>
      <dsp:spPr>
        <a:xfrm>
          <a:off x="988779" y="23646"/>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977900">
            <a:lnSpc>
              <a:spcPct val="100000"/>
            </a:lnSpc>
            <a:spcBef>
              <a:spcPct val="0"/>
            </a:spcBef>
            <a:spcAft>
              <a:spcPct val="35000"/>
            </a:spcAft>
            <a:buNone/>
          </a:pPr>
          <a:r>
            <a:rPr lang="en-US" sz="2200" b="1" kern="1200" dirty="0">
              <a:solidFill>
                <a:srgbClr val="000000"/>
              </a:solidFill>
              <a:latin typeface="Arial" panose="020B0604020202020204" pitchFamily="34" charset="0"/>
              <a:ea typeface="Arial Black" pitchFamily="34" charset="-122"/>
              <a:cs typeface="Arial" panose="020B0604020202020204" pitchFamily="34" charset="0"/>
            </a:rPr>
            <a:t>Identify circuit: </a:t>
          </a:r>
          <a:r>
            <a:rPr lang="en-US" sz="2200" kern="1200" dirty="0">
              <a:solidFill>
                <a:srgbClr val="000000"/>
              </a:solidFill>
              <a:latin typeface="Arial" panose="020B0604020202020204" pitchFamily="34" charset="0"/>
              <a:ea typeface="Arial Black" pitchFamily="34" charset="-122"/>
              <a:cs typeface="Arial" panose="020B0604020202020204" pitchFamily="34" charset="0"/>
            </a:rPr>
            <a:t>Confirm the circuit to be isolated using diagrams and labels.</a:t>
          </a:r>
          <a:endParaRPr lang="en-US" sz="2200" kern="1200" dirty="0"/>
        </a:p>
      </dsp:txBody>
      <dsp:txXfrm>
        <a:off x="988779" y="23646"/>
        <a:ext cx="10154161" cy="870855"/>
      </dsp:txXfrm>
    </dsp:sp>
    <dsp:sp modelId="{894396DC-8ED5-490E-8983-1F34ECC711D8}">
      <dsp:nvSpPr>
        <dsp:cNvPr id="0" name=""/>
        <dsp:cNvSpPr/>
      </dsp:nvSpPr>
      <dsp:spPr>
        <a:xfrm>
          <a:off x="0" y="1090287"/>
          <a:ext cx="11160000" cy="870855"/>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8BB327B4-E853-4D43-B964-B4413E10157E}">
      <dsp:nvSpPr>
        <dsp:cNvPr id="0" name=""/>
        <dsp:cNvSpPr/>
      </dsp:nvSpPr>
      <dsp:spPr>
        <a:xfrm>
          <a:off x="263433" y="1286230"/>
          <a:ext cx="478970" cy="478970"/>
        </a:xfrm>
        <a:prstGeom prst="rect">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19BE80FD-B9B8-4833-AEF7-23D774167E39}">
      <dsp:nvSpPr>
        <dsp:cNvPr id="0" name=""/>
        <dsp:cNvSpPr/>
      </dsp:nvSpPr>
      <dsp:spPr>
        <a:xfrm>
          <a:off x="1005838" y="1090287"/>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977900">
            <a:lnSpc>
              <a:spcPct val="100000"/>
            </a:lnSpc>
            <a:spcBef>
              <a:spcPct val="0"/>
            </a:spcBef>
            <a:spcAft>
              <a:spcPct val="35000"/>
            </a:spcAft>
            <a:buNone/>
          </a:pPr>
          <a:r>
            <a:rPr lang="en-US" sz="2200" b="1" kern="1200" dirty="0">
              <a:solidFill>
                <a:srgbClr val="000000"/>
              </a:solidFill>
              <a:latin typeface="Arial" panose="020B0604020202020204" pitchFamily="34" charset="0"/>
              <a:ea typeface="Arial Black" pitchFamily="34" charset="-122"/>
              <a:cs typeface="Arial" panose="020B0604020202020204" pitchFamily="34" charset="0"/>
            </a:rPr>
            <a:t>Isolate power:</a:t>
          </a:r>
          <a:r>
            <a:rPr lang="en-US" sz="2200" kern="1200" dirty="0">
              <a:solidFill>
                <a:srgbClr val="000000"/>
              </a:solidFill>
              <a:latin typeface="Arial" panose="020B0604020202020204" pitchFamily="34" charset="0"/>
              <a:ea typeface="Arial Black" pitchFamily="34" charset="-122"/>
              <a:cs typeface="Arial" panose="020B0604020202020204" pitchFamily="34" charset="0"/>
            </a:rPr>
            <a:t> Switch off and secure the isolation device.</a:t>
          </a:r>
          <a:endParaRPr lang="en-US" sz="2200" kern="1200" dirty="0">
            <a:latin typeface="Arial" panose="020B0604020202020204" pitchFamily="34" charset="0"/>
            <a:cs typeface="Arial" panose="020B0604020202020204" pitchFamily="34" charset="0"/>
          </a:endParaRPr>
        </a:p>
      </dsp:txBody>
      <dsp:txXfrm>
        <a:off x="1005838" y="1090287"/>
        <a:ext cx="10154161" cy="870855"/>
      </dsp:txXfrm>
    </dsp:sp>
    <dsp:sp modelId="{F477CCA2-AFA9-431A-B0C6-FB1963679554}">
      <dsp:nvSpPr>
        <dsp:cNvPr id="0" name=""/>
        <dsp:cNvSpPr/>
      </dsp:nvSpPr>
      <dsp:spPr>
        <a:xfrm>
          <a:off x="0" y="2178856"/>
          <a:ext cx="11160000" cy="870855"/>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50E9FA9A-FF1B-44FE-8D2B-67AA19BC6533}">
      <dsp:nvSpPr>
        <dsp:cNvPr id="0" name=""/>
        <dsp:cNvSpPr/>
      </dsp:nvSpPr>
      <dsp:spPr>
        <a:xfrm>
          <a:off x="263433" y="2374799"/>
          <a:ext cx="478970" cy="478970"/>
        </a:xfrm>
        <a:prstGeom prst="rect">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66C12458-48FB-4A64-9385-D4FC9B92A672}">
      <dsp:nvSpPr>
        <dsp:cNvPr id="0" name=""/>
        <dsp:cNvSpPr/>
      </dsp:nvSpPr>
      <dsp:spPr>
        <a:xfrm>
          <a:off x="1005838" y="2178856"/>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977900">
            <a:lnSpc>
              <a:spcPct val="100000"/>
            </a:lnSpc>
            <a:spcBef>
              <a:spcPct val="0"/>
            </a:spcBef>
            <a:spcAft>
              <a:spcPct val="35000"/>
            </a:spcAft>
            <a:buNone/>
          </a:pPr>
          <a:r>
            <a:rPr lang="en-US" sz="2200" b="1" kern="1200" dirty="0">
              <a:solidFill>
                <a:srgbClr val="000000"/>
              </a:solidFill>
              <a:latin typeface="Arial" panose="020B0604020202020204" pitchFamily="34" charset="0"/>
              <a:ea typeface="Arial Black" pitchFamily="34" charset="-122"/>
              <a:cs typeface="Arial" panose="020B0604020202020204" pitchFamily="34" charset="0"/>
            </a:rPr>
            <a:t>Lock and tag:</a:t>
          </a:r>
          <a:r>
            <a:rPr lang="en-US" sz="2200" kern="1200" dirty="0">
              <a:solidFill>
                <a:srgbClr val="000000"/>
              </a:solidFill>
              <a:latin typeface="Arial" panose="020B0604020202020204" pitchFamily="34" charset="0"/>
              <a:ea typeface="Arial Black" pitchFamily="34" charset="-122"/>
              <a:cs typeface="Arial" panose="020B0604020202020204" pitchFamily="34" charset="0"/>
            </a:rPr>
            <a:t> Apply lock and warning signs to prevent reconnection.</a:t>
          </a:r>
          <a:endParaRPr lang="en-US" sz="2200" kern="1200" dirty="0">
            <a:latin typeface="Arial" panose="020B0604020202020204" pitchFamily="34" charset="0"/>
            <a:cs typeface="Arial" panose="020B0604020202020204" pitchFamily="34" charset="0"/>
          </a:endParaRPr>
        </a:p>
      </dsp:txBody>
      <dsp:txXfrm>
        <a:off x="1005838" y="2178856"/>
        <a:ext cx="10154161" cy="870855"/>
      </dsp:txXfrm>
    </dsp:sp>
    <dsp:sp modelId="{EC8A257E-EA40-4EF9-9973-F89FE0907CC2}">
      <dsp:nvSpPr>
        <dsp:cNvPr id="0" name=""/>
        <dsp:cNvSpPr/>
      </dsp:nvSpPr>
      <dsp:spPr>
        <a:xfrm>
          <a:off x="0" y="3267426"/>
          <a:ext cx="11160000" cy="870855"/>
        </a:xfrm>
        <a:prstGeom prst="roundRect">
          <a:avLst>
            <a:gd name="adj" fmla="val 10000"/>
          </a:avLst>
        </a:prstGeom>
        <a:solidFill>
          <a:schemeClr val="accent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D5EAC794-B855-40ED-94FD-A052F33B5CB8}">
      <dsp:nvSpPr>
        <dsp:cNvPr id="0" name=""/>
        <dsp:cNvSpPr/>
      </dsp:nvSpPr>
      <dsp:spPr>
        <a:xfrm>
          <a:off x="263433" y="3463368"/>
          <a:ext cx="478970" cy="478970"/>
        </a:xfrm>
        <a:prstGeom prst="rect">
          <a:avLst/>
        </a:prstGeom>
        <a:blipFill>
          <a:blip xmlns:r="http://schemas.openxmlformats.org/officeDocument/2006/relationships">
            <a:extLst>
              <a:ext uri="{96DAC541-7B7A-43D3-8B79-37D633B846F1}">
                <asvg:svgBlip xmlns:asvg="http://schemas.microsoft.com/office/drawing/2016/SVG/main" r:embed="rId4"/>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B6E6721B-7D19-44E3-9734-B1BABE3BA557}">
      <dsp:nvSpPr>
        <dsp:cNvPr id="0" name=""/>
        <dsp:cNvSpPr/>
      </dsp:nvSpPr>
      <dsp:spPr>
        <a:xfrm>
          <a:off x="1005838" y="3267426"/>
          <a:ext cx="10154161" cy="870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166" tIns="92166" rIns="92166" bIns="92166" numCol="1" spcCol="1270" anchor="ctr" anchorCtr="0">
          <a:noAutofit/>
        </a:bodyPr>
        <a:lstStyle/>
        <a:p>
          <a:pPr marL="0" lvl="0" indent="0" algn="l" defTabSz="977900">
            <a:lnSpc>
              <a:spcPct val="100000"/>
            </a:lnSpc>
            <a:spcBef>
              <a:spcPct val="0"/>
            </a:spcBef>
            <a:spcAft>
              <a:spcPct val="35000"/>
            </a:spcAft>
            <a:buNone/>
          </a:pPr>
          <a:r>
            <a:rPr lang="en-US" sz="2200" b="1" kern="1200" dirty="0">
              <a:solidFill>
                <a:srgbClr val="000000"/>
              </a:solidFill>
              <a:latin typeface="Arial" panose="020B0604020202020204" pitchFamily="34" charset="0"/>
              <a:ea typeface="Arial Black" pitchFamily="34" charset="-122"/>
              <a:cs typeface="Arial" panose="020B0604020202020204" pitchFamily="34" charset="0"/>
            </a:rPr>
            <a:t>Verify isolation:</a:t>
          </a:r>
          <a:r>
            <a:rPr lang="en-US" sz="2200" kern="1200" dirty="0">
              <a:solidFill>
                <a:srgbClr val="000000"/>
              </a:solidFill>
              <a:latin typeface="Arial" panose="020B0604020202020204" pitchFamily="34" charset="0"/>
              <a:ea typeface="Arial Black" pitchFamily="34" charset="-122"/>
              <a:cs typeface="Arial" panose="020B0604020202020204" pitchFamily="34" charset="0"/>
            </a:rPr>
            <a:t> Prove Test Prove with approved voltage indicator to confirm isolation.</a:t>
          </a:r>
          <a:endParaRPr lang="en-US" sz="2200" kern="1200" dirty="0">
            <a:latin typeface="Arial" panose="020B0604020202020204" pitchFamily="34" charset="0"/>
            <a:cs typeface="Arial" panose="020B0604020202020204" pitchFamily="34" charset="0"/>
          </a:endParaRPr>
        </a:p>
      </dsp:txBody>
      <dsp:txXfrm>
        <a:off x="1005838" y="3267426"/>
        <a:ext cx="10154161" cy="87085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70E429-AE1B-4E1E-834E-7E9DF371C7AC}">
      <dsp:nvSpPr>
        <dsp:cNvPr id="0" name=""/>
        <dsp:cNvSpPr/>
      </dsp:nvSpPr>
      <dsp:spPr>
        <a:xfrm>
          <a:off x="10" y="0"/>
          <a:ext cx="2608308" cy="4140000"/>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GB" sz="2400" kern="1200" dirty="0"/>
            <a:t>Insulated handles covering all conductive parts</a:t>
          </a:r>
          <a:r>
            <a:rPr lang="en-US" sz="2400" kern="1200" dirty="0"/>
            <a:t>​</a:t>
          </a:r>
        </a:p>
      </dsp:txBody>
      <dsp:txXfrm>
        <a:off x="10" y="1656000"/>
        <a:ext cx="2608308" cy="1656000"/>
      </dsp:txXfrm>
    </dsp:sp>
    <dsp:sp modelId="{BBC3732E-7FA4-419C-A66D-724DCCAC4AC4}">
      <dsp:nvSpPr>
        <dsp:cNvPr id="0" name=""/>
        <dsp:cNvSpPr/>
      </dsp:nvSpPr>
      <dsp:spPr>
        <a:xfrm>
          <a:off x="617332" y="248310"/>
          <a:ext cx="1378620" cy="1378799"/>
        </a:xfrm>
        <a:prstGeom prst="ellipse">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w="9525" cap="flat"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2DD901DE-404F-4D81-A8F7-443CE69CC200}">
      <dsp:nvSpPr>
        <dsp:cNvPr id="0" name=""/>
        <dsp:cNvSpPr/>
      </dsp:nvSpPr>
      <dsp:spPr>
        <a:xfrm>
          <a:off x="2689046" y="0"/>
          <a:ext cx="2608308" cy="4140000"/>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GB" sz="2400" kern="1200"/>
            <a:t>Finger guards to prevent contact with live parts</a:t>
          </a:r>
          <a:r>
            <a:rPr lang="en-US" sz="2400" kern="1200"/>
            <a:t>​</a:t>
          </a:r>
        </a:p>
      </dsp:txBody>
      <dsp:txXfrm>
        <a:off x="2689046" y="1656000"/>
        <a:ext cx="2608308" cy="1656000"/>
      </dsp:txXfrm>
    </dsp:sp>
    <dsp:sp modelId="{A99C2780-58F8-4EF2-B28D-498D716A1ACC}">
      <dsp:nvSpPr>
        <dsp:cNvPr id="0" name=""/>
        <dsp:cNvSpPr/>
      </dsp:nvSpPr>
      <dsp:spPr>
        <a:xfrm>
          <a:off x="3303890" y="248399"/>
          <a:ext cx="1378620" cy="1378620"/>
        </a:xfrm>
        <a:prstGeom prst="ellipse">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w="9525" cap="flat"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0A90384F-4142-4068-AD1C-EA0BD3A822F5}">
      <dsp:nvSpPr>
        <dsp:cNvPr id="0" name=""/>
        <dsp:cNvSpPr/>
      </dsp:nvSpPr>
      <dsp:spPr>
        <a:xfrm>
          <a:off x="5375603" y="0"/>
          <a:ext cx="2608308" cy="4140000"/>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GB" sz="2400" kern="1200" dirty="0"/>
            <a:t>Minimum exposed metal at probe tips</a:t>
          </a:r>
          <a:r>
            <a:rPr lang="en-US" sz="2400" kern="1200" dirty="0"/>
            <a:t>​</a:t>
          </a:r>
        </a:p>
      </dsp:txBody>
      <dsp:txXfrm>
        <a:off x="5375603" y="1656000"/>
        <a:ext cx="2608308" cy="1656000"/>
      </dsp:txXfrm>
    </dsp:sp>
    <dsp:sp modelId="{0742B2F9-2BFB-4942-830F-09BB6CCEFE25}">
      <dsp:nvSpPr>
        <dsp:cNvPr id="0" name=""/>
        <dsp:cNvSpPr/>
      </dsp:nvSpPr>
      <dsp:spPr>
        <a:xfrm>
          <a:off x="8872011" y="78664"/>
          <a:ext cx="1378620" cy="1378620"/>
        </a:xfrm>
        <a:prstGeom prst="ellipse">
          <a:avLst/>
        </a:prstGeom>
        <a:solidFill>
          <a:schemeClr val="accent2">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C564B6F6-F352-4AA2-BC63-32ABDB3F97C0}">
      <dsp:nvSpPr>
        <dsp:cNvPr id="0" name=""/>
        <dsp:cNvSpPr/>
      </dsp:nvSpPr>
      <dsp:spPr>
        <a:xfrm>
          <a:off x="8062161" y="0"/>
          <a:ext cx="2608308" cy="4140000"/>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GB" sz="2400" kern="1200" dirty="0"/>
            <a:t>Fused leads where appropriate</a:t>
          </a:r>
          <a:endParaRPr lang="en-US" sz="2400" kern="1200" dirty="0"/>
        </a:p>
      </dsp:txBody>
      <dsp:txXfrm>
        <a:off x="8062161" y="1656000"/>
        <a:ext cx="2608308" cy="1656000"/>
      </dsp:txXfrm>
    </dsp:sp>
    <dsp:sp modelId="{C77E0A7B-3D91-43DD-AAFD-6C94EEF78080}">
      <dsp:nvSpPr>
        <dsp:cNvPr id="0" name=""/>
        <dsp:cNvSpPr/>
      </dsp:nvSpPr>
      <dsp:spPr>
        <a:xfrm>
          <a:off x="8677005" y="248399"/>
          <a:ext cx="1378620" cy="1378620"/>
        </a:xfrm>
        <a:prstGeom prst="ellipse">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w="9525" cap="flat"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43CDE976-8CCE-4BB8-BB85-5AAD143F29F6}">
      <dsp:nvSpPr>
        <dsp:cNvPr id="0" name=""/>
        <dsp:cNvSpPr/>
      </dsp:nvSpPr>
      <dsp:spPr>
        <a:xfrm>
          <a:off x="-17" y="3090899"/>
          <a:ext cx="10672992" cy="786546"/>
        </a:xfrm>
        <a:prstGeom prst="leftRightArrow">
          <a:avLst/>
        </a:prstGeom>
        <a:gradFill rotWithShape="0">
          <a:gsLst>
            <a:gs pos="0">
              <a:schemeClr val="accent2">
                <a:tint val="60000"/>
                <a:hueOff val="0"/>
                <a:satOff val="0"/>
                <a:lumOff val="0"/>
                <a:alphaOff val="0"/>
                <a:tint val="50000"/>
                <a:satMod val="300000"/>
              </a:schemeClr>
            </a:gs>
            <a:gs pos="35000">
              <a:schemeClr val="accent2">
                <a:tint val="60000"/>
                <a:hueOff val="0"/>
                <a:satOff val="0"/>
                <a:lumOff val="0"/>
                <a:alphaOff val="0"/>
                <a:tint val="37000"/>
                <a:satMod val="300000"/>
              </a:schemeClr>
            </a:gs>
            <a:gs pos="100000">
              <a:schemeClr val="accent2">
                <a:tint val="60000"/>
                <a:hueOff val="0"/>
                <a:satOff val="0"/>
                <a:lumOff val="0"/>
                <a:alphaOff val="0"/>
                <a:tint val="15000"/>
                <a:satMod val="350000"/>
              </a:schemeClr>
            </a:gs>
          </a:gsLst>
          <a:lin ang="16200000" scaled="1"/>
        </a:gra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3/25/2026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A0E5A9-A301-19BA-96DD-0C4757596E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89052A-D3B5-2A50-F775-31D956B5B4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44C6E5-54ED-8CB9-CCE0-5E002074036B}"/>
              </a:ext>
            </a:extLst>
          </p:cNvPr>
          <p:cNvSpPr>
            <a:spLocks noGrp="1"/>
          </p:cNvSpPr>
          <p:nvPr>
            <p:ph type="body" idx="1"/>
          </p:nvPr>
        </p:nvSpPr>
        <p:spPr/>
        <p:txBody>
          <a:bodyPr/>
          <a:lstStyle/>
          <a:p>
            <a:r>
              <a:rPr lang="en-GB" sz="1100" dirty="0"/>
              <a:t>Local hazardous waste disposal services can be found using Gov.uk</a:t>
            </a:r>
          </a:p>
        </p:txBody>
      </p:sp>
      <p:sp>
        <p:nvSpPr>
          <p:cNvPr id="4" name="Slide Number Placeholder 3">
            <a:extLst>
              <a:ext uri="{FF2B5EF4-FFF2-40B4-BE49-F238E27FC236}">
                <a16:creationId xmlns:a16="http://schemas.microsoft.com/office/drawing/2014/main" id="{EEDC7F78-9BDC-D6AD-A222-A27289A1D2E3}"/>
              </a:ext>
            </a:extLst>
          </p:cNvPr>
          <p:cNvSpPr>
            <a:spLocks noGrp="1"/>
          </p:cNvSpPr>
          <p:nvPr>
            <p:ph type="sldNum" sz="quarter" idx="5"/>
          </p:nvPr>
        </p:nvSpPr>
        <p:spPr/>
        <p:txBody>
          <a:bodyPr/>
          <a:lstStyle/>
          <a:p>
            <a:fld id="{1D847933-502B-D146-9428-3DDD196AD935}" type="slidenum">
              <a:rPr lang="en-GB" smtClean="0"/>
              <a:pPr/>
              <a:t>24</a:t>
            </a:fld>
            <a:endParaRPr lang="en-GB"/>
          </a:p>
        </p:txBody>
      </p:sp>
    </p:spTree>
    <p:extLst>
      <p:ext uri="{BB962C8B-B14F-4D97-AF65-F5344CB8AC3E}">
        <p14:creationId xmlns:p14="http://schemas.microsoft.com/office/powerpoint/2010/main" val="15388793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81B3A-03C2-82F3-BD1E-50371D3CE0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2C5F6F-0FA3-7B75-636C-9F16E84F7C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E59DEF-2B33-E9AE-9339-DBE055DDD32F}"/>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A3D9770-C5E5-4E0E-345F-BB071133CA0D}"/>
              </a:ext>
            </a:extLst>
          </p:cNvPr>
          <p:cNvSpPr>
            <a:spLocks noGrp="1"/>
          </p:cNvSpPr>
          <p:nvPr>
            <p:ph type="sldNum" sz="quarter" idx="5"/>
          </p:nvPr>
        </p:nvSpPr>
        <p:spPr/>
        <p:txBody>
          <a:bodyPr/>
          <a:lstStyle/>
          <a:p>
            <a:fld id="{1D847933-502B-D146-9428-3DDD196AD935}" type="slidenum">
              <a:rPr lang="en-GB" smtClean="0"/>
              <a:pPr/>
              <a:t>25</a:t>
            </a:fld>
            <a:endParaRPr lang="en-GB"/>
          </a:p>
        </p:txBody>
      </p:sp>
    </p:spTree>
    <p:extLst>
      <p:ext uri="{BB962C8B-B14F-4D97-AF65-F5344CB8AC3E}">
        <p14:creationId xmlns:p14="http://schemas.microsoft.com/office/powerpoint/2010/main" val="11734497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28</a:t>
            </a:fld>
            <a:endParaRPr lang="en-US"/>
          </a:p>
        </p:txBody>
      </p:sp>
    </p:spTree>
    <p:extLst>
      <p:ext uri="{BB962C8B-B14F-4D97-AF65-F5344CB8AC3E}">
        <p14:creationId xmlns:p14="http://schemas.microsoft.com/office/powerpoint/2010/main" val="4138113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4</a:t>
            </a:fld>
            <a:endParaRPr lang="en-GB"/>
          </a:p>
        </p:txBody>
      </p:sp>
    </p:spTree>
    <p:extLst>
      <p:ext uri="{BB962C8B-B14F-4D97-AF65-F5344CB8AC3E}">
        <p14:creationId xmlns:p14="http://schemas.microsoft.com/office/powerpoint/2010/main" val="31204128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404F1-3D15-2C88-77ED-76ECA64B96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381492-6E48-DE1A-487F-495F687F46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3F69E8-ACB8-D0ED-E52F-15958D1E670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363DBD7-B6D7-4977-F7CD-5331C52736FF}"/>
              </a:ext>
            </a:extLst>
          </p:cNvPr>
          <p:cNvSpPr>
            <a:spLocks noGrp="1"/>
          </p:cNvSpPr>
          <p:nvPr>
            <p:ph type="sldNum" sz="quarter" idx="5"/>
          </p:nvPr>
        </p:nvSpPr>
        <p:spPr/>
        <p:txBody>
          <a:bodyPr/>
          <a:lstStyle/>
          <a:p>
            <a:fld id="{1D847933-502B-D146-9428-3DDD196AD935}" type="slidenum">
              <a:rPr lang="en-GB" smtClean="0"/>
              <a:pPr/>
              <a:t>5</a:t>
            </a:fld>
            <a:endParaRPr lang="en-GB"/>
          </a:p>
        </p:txBody>
      </p:sp>
    </p:spTree>
    <p:extLst>
      <p:ext uri="{BB962C8B-B14F-4D97-AF65-F5344CB8AC3E}">
        <p14:creationId xmlns:p14="http://schemas.microsoft.com/office/powerpoint/2010/main" val="814213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Guidance notes for consignment notes can be found on the gov.uk website</a:t>
            </a:r>
          </a:p>
          <a:p>
            <a:endParaRPr lang="en-GB"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11</a:t>
            </a:fld>
            <a:endParaRPr lang="en-GB"/>
          </a:p>
        </p:txBody>
      </p:sp>
    </p:spTree>
    <p:extLst>
      <p:ext uri="{BB962C8B-B14F-4D97-AF65-F5344CB8AC3E}">
        <p14:creationId xmlns:p14="http://schemas.microsoft.com/office/powerpoint/2010/main" val="18684660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Guidance notes for consignment notes can be found on the gov.uk website</a:t>
            </a:r>
          </a:p>
          <a:p>
            <a:endParaRPr lang="en-GB"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13</a:t>
            </a:fld>
            <a:endParaRPr lang="en-GB"/>
          </a:p>
        </p:txBody>
      </p:sp>
    </p:spTree>
    <p:extLst>
      <p:ext uri="{BB962C8B-B14F-4D97-AF65-F5344CB8AC3E}">
        <p14:creationId xmlns:p14="http://schemas.microsoft.com/office/powerpoint/2010/main" val="39337860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Guidance notes for consignment notes can be found on the gov.uk website.</a:t>
            </a:r>
          </a:p>
        </p:txBody>
      </p:sp>
      <p:sp>
        <p:nvSpPr>
          <p:cNvPr id="4" name="Slide Number Placeholder 3"/>
          <p:cNvSpPr>
            <a:spLocks noGrp="1"/>
          </p:cNvSpPr>
          <p:nvPr>
            <p:ph type="sldNum" sz="quarter" idx="5"/>
          </p:nvPr>
        </p:nvSpPr>
        <p:spPr/>
        <p:txBody>
          <a:bodyPr/>
          <a:lstStyle/>
          <a:p>
            <a:fld id="{1D847933-502B-D146-9428-3DDD196AD935}" type="slidenum">
              <a:rPr lang="en-GB" smtClean="0"/>
              <a:pPr/>
              <a:t>14</a:t>
            </a:fld>
            <a:endParaRPr lang="en-GB"/>
          </a:p>
        </p:txBody>
      </p:sp>
    </p:spTree>
    <p:extLst>
      <p:ext uri="{BB962C8B-B14F-4D97-AF65-F5344CB8AC3E}">
        <p14:creationId xmlns:p14="http://schemas.microsoft.com/office/powerpoint/2010/main" val="17506006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39EFA-E425-4F33-6E40-91377292DA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1248A0-2D67-99D2-77D1-59CA45813C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16D7D5-8C17-D8E7-D76C-04ED2312107F}"/>
              </a:ext>
            </a:extLst>
          </p:cNvPr>
          <p:cNvSpPr>
            <a:spLocks noGrp="1"/>
          </p:cNvSpPr>
          <p:nvPr>
            <p:ph type="body" idx="1"/>
          </p:nvPr>
        </p:nvSpPr>
        <p:spPr/>
        <p:txBody>
          <a:bodyPr/>
          <a:lstStyle/>
          <a:p>
            <a:r>
              <a:rPr lang="en-GB" dirty="0"/>
              <a:t>Guidance notes for consignment notes can be found on the gov.uk website</a:t>
            </a:r>
          </a:p>
        </p:txBody>
      </p:sp>
      <p:sp>
        <p:nvSpPr>
          <p:cNvPr id="4" name="Slide Number Placeholder 3">
            <a:extLst>
              <a:ext uri="{FF2B5EF4-FFF2-40B4-BE49-F238E27FC236}">
                <a16:creationId xmlns:a16="http://schemas.microsoft.com/office/drawing/2014/main" id="{D1E05168-BB88-1B85-641A-EDFF6A74FE91}"/>
              </a:ext>
            </a:extLst>
          </p:cNvPr>
          <p:cNvSpPr>
            <a:spLocks noGrp="1"/>
          </p:cNvSpPr>
          <p:nvPr>
            <p:ph type="sldNum" sz="quarter" idx="5"/>
          </p:nvPr>
        </p:nvSpPr>
        <p:spPr/>
        <p:txBody>
          <a:bodyPr/>
          <a:lstStyle/>
          <a:p>
            <a:fld id="{1D847933-502B-D146-9428-3DDD196AD935}" type="slidenum">
              <a:rPr lang="en-GB" smtClean="0"/>
              <a:pPr/>
              <a:t>15</a:t>
            </a:fld>
            <a:endParaRPr lang="en-GB"/>
          </a:p>
        </p:txBody>
      </p:sp>
    </p:spTree>
    <p:extLst>
      <p:ext uri="{BB962C8B-B14F-4D97-AF65-F5344CB8AC3E}">
        <p14:creationId xmlns:p14="http://schemas.microsoft.com/office/powerpoint/2010/main" val="31848123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22</a:t>
            </a:fld>
            <a:endParaRPr lang="en-GB"/>
          </a:p>
        </p:txBody>
      </p:sp>
    </p:spTree>
    <p:extLst>
      <p:ext uri="{BB962C8B-B14F-4D97-AF65-F5344CB8AC3E}">
        <p14:creationId xmlns:p14="http://schemas.microsoft.com/office/powerpoint/2010/main" val="9169522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F8CE96-DFDF-5E10-A82A-FB8B8C405F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E58220-C950-DC72-AA09-E8ED8D5A74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154782-494E-2DE6-5D84-5D70652E350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1879B59-EFB0-5B83-2AA3-C1CB9199D5F6}"/>
              </a:ext>
            </a:extLst>
          </p:cNvPr>
          <p:cNvSpPr>
            <a:spLocks noGrp="1"/>
          </p:cNvSpPr>
          <p:nvPr>
            <p:ph type="sldNum" sz="quarter" idx="5"/>
          </p:nvPr>
        </p:nvSpPr>
        <p:spPr/>
        <p:txBody>
          <a:bodyPr/>
          <a:lstStyle/>
          <a:p>
            <a:fld id="{1D847933-502B-D146-9428-3DDD196AD935}" type="slidenum">
              <a:rPr lang="en-GB" smtClean="0"/>
              <a:pPr/>
              <a:t>23</a:t>
            </a:fld>
            <a:endParaRPr lang="en-GB"/>
          </a:p>
        </p:txBody>
      </p:sp>
    </p:spTree>
    <p:extLst>
      <p:ext uri="{BB962C8B-B14F-4D97-AF65-F5344CB8AC3E}">
        <p14:creationId xmlns:p14="http://schemas.microsoft.com/office/powerpoint/2010/main" val="1357329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pic>
        <p:nvPicPr>
          <p:cNvPr id="8" name="Picture 7"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32047" y="170588"/>
            <a:ext cx="591666" cy="437463"/>
          </a:xfrm>
          <a:prstGeom prst="rect">
            <a:avLst/>
          </a:prstGeom>
          <a:noFill/>
          <a:ln>
            <a:noFill/>
          </a:ln>
        </p:spPr>
      </p:pic>
      <p:sp>
        <p:nvSpPr>
          <p:cNvPr id="9"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37115" y="84778"/>
            <a:ext cx="580844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Refrigeration Engineering</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dirty="0">
              <a:latin typeface="+mn-lt"/>
              <a:ea typeface="Arial" pitchFamily="-105" charset="0"/>
              <a:cs typeface="Arial" pitchFamily="-105" charset="0"/>
            </a:endParaRPr>
          </a:p>
        </p:txBody>
      </p:sp>
      <p:pic>
        <p:nvPicPr>
          <p:cNvPr id="10" name="Picture 9"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9408368" y="157157"/>
            <a:ext cx="2563495" cy="498243"/>
          </a:xfrm>
          <a:prstGeom prst="rect">
            <a:avLst/>
          </a:prstGeom>
          <a:noFill/>
          <a:ln>
            <a:noFill/>
          </a:ln>
        </p:spPr>
      </p:pic>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black background with a black square&#10;&#10;AI-generated content may be incorrect.">
            <a:extLst>
              <a:ext uri="{FF2B5EF4-FFF2-40B4-BE49-F238E27FC236}">
                <a16:creationId xmlns:a16="http://schemas.microsoft.com/office/drawing/2014/main" id="{CCBE147E-81F9-0DAB-2E10-1F592A30EB3E}"/>
              </a:ext>
            </a:extLst>
          </p:cNvPr>
          <p:cNvPicPr>
            <a:picLocks noChangeAspect="1"/>
          </p:cNvPicPr>
          <p:nvPr userDrawn="1"/>
        </p:nvPicPr>
        <p:blipFill>
          <a:blip r:embed="rId9"/>
          <a:stretch>
            <a:fillRect/>
          </a:stretch>
        </p:blipFill>
        <p:spPr>
          <a:xfrm>
            <a:off x="899677" y="212816"/>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23.svg"/><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80000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10000"/>
              </a:lnSpc>
              <a:spcBef>
                <a:spcPts val="0"/>
              </a:spcBef>
              <a:spcAft>
                <a:spcPts val="1200"/>
              </a:spcAft>
              <a:buNone/>
              <a:defRPr/>
            </a:pPr>
            <a:r>
              <a:rPr lang="en-GB" sz="2800" b="1" dirty="0">
                <a:solidFill>
                  <a:srgbClr val="170130"/>
                </a:solidFill>
                <a:latin typeface="+mj-lt"/>
                <a:ea typeface="ＭＳ Ｐゴシック" panose="020B0600070205080204" pitchFamily="34" charset="-128"/>
                <a:cs typeface="Arial" panose="020B0604020202020204" pitchFamily="34" charset="0"/>
              </a:rPr>
              <a:t>Occupational Specialism: Refrigeration Engineering</a:t>
            </a:r>
          </a:p>
          <a:p>
            <a:pPr marL="0" indent="0">
              <a:lnSpc>
                <a:spcPct val="110000"/>
              </a:lnSpc>
              <a:spcAft>
                <a:spcPts val="1200"/>
              </a:spcAft>
              <a:buNone/>
            </a:pPr>
            <a:r>
              <a:rPr lang="en-GB" sz="2800" dirty="0">
                <a:solidFill>
                  <a:schemeClr val="tx1"/>
                </a:solidFill>
                <a:latin typeface="+mj-lt"/>
                <a:ea typeface="ＭＳ Ｐゴシック" panose="020B0600070205080204" pitchFamily="34" charset="-128"/>
                <a:cs typeface="Arial" panose="020B0604020202020204" pitchFamily="34" charset="0"/>
              </a:rPr>
              <a:t>K1.2 The safe recovery, recycling and disposal of equipment and hazardous waste transfer</a:t>
            </a:r>
            <a:endParaRPr lang="en-GB" sz="2800" b="1" dirty="0">
              <a:solidFill>
                <a:schemeClr val="tx1"/>
              </a:solidFill>
              <a:latin typeface="+mj-lt"/>
              <a:ea typeface="ＭＳ Ｐゴシック" panose="020B0600070205080204" pitchFamily="34" charset="-128"/>
              <a:cs typeface="Arial" panose="020B0604020202020204" pitchFamily="34" charset="0"/>
            </a:endParaRPr>
          </a:p>
          <a:p>
            <a:pPr marL="0" indent="0">
              <a:lnSpc>
                <a:spcPct val="110000"/>
              </a:lnSpc>
              <a:spcAft>
                <a:spcPts val="1200"/>
              </a:spcAft>
              <a:buNone/>
            </a:pPr>
            <a:r>
              <a:rPr lang="en-US" sz="2800" b="1" dirty="0">
                <a:solidFill>
                  <a:srgbClr val="FC4421"/>
                </a:solidFill>
                <a:latin typeface="+mj-lt"/>
                <a:ea typeface="ＭＳ Ｐゴシック" panose="020B0600070205080204" pitchFamily="34" charset="-128"/>
                <a:cs typeface="Arial" panose="020B0604020202020204" pitchFamily="34" charset="0"/>
              </a:rPr>
              <a:t>PowerPoint 1.2</a:t>
            </a:r>
            <a:endParaRPr lang="en-US" sz="2800" b="1" dirty="0">
              <a:solidFill>
                <a:schemeClr val="tx1"/>
              </a:solidFill>
              <a:latin typeface="+mj-lt"/>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9FFF5C-691B-D1B6-A0DB-9D8400D8690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0454007-8140-0752-2784-B8BFB543E9C8}"/>
              </a:ext>
            </a:extLst>
          </p:cNvPr>
          <p:cNvSpPr>
            <a:spLocks noGrp="1"/>
          </p:cNvSpPr>
          <p:nvPr>
            <p:ph type="title"/>
          </p:nvPr>
        </p:nvSpPr>
        <p:spPr>
          <a:xfrm>
            <a:off x="252000" y="972000"/>
            <a:ext cx="11628452" cy="646331"/>
          </a:xfrm>
        </p:spPr>
        <p:txBody>
          <a:bodyPr/>
          <a:lstStyle/>
          <a:p>
            <a:r>
              <a:rPr lang="en-GB" dirty="0"/>
              <a:t>Hazardous Waste Regulation 2005</a:t>
            </a:r>
          </a:p>
        </p:txBody>
      </p:sp>
      <p:sp>
        <p:nvSpPr>
          <p:cNvPr id="6" name="Content Placeholder 5">
            <a:extLst>
              <a:ext uri="{FF2B5EF4-FFF2-40B4-BE49-F238E27FC236}">
                <a16:creationId xmlns:a16="http://schemas.microsoft.com/office/drawing/2014/main" id="{CBA83DF1-D566-6FE8-9CDB-3D5AB3A9C9A7}"/>
              </a:ext>
            </a:extLst>
          </p:cNvPr>
          <p:cNvSpPr>
            <a:spLocks noGrp="1"/>
          </p:cNvSpPr>
          <p:nvPr>
            <p:ph sz="quarter" idx="10"/>
          </p:nvPr>
        </p:nvSpPr>
        <p:spPr>
          <a:xfrm>
            <a:off x="359999" y="1800000"/>
            <a:ext cx="10937653" cy="4140000"/>
          </a:xfrm>
        </p:spPr>
        <p:txBody>
          <a:bodyPr/>
          <a:lstStyle/>
          <a:p>
            <a:pPr marL="342900" indent="-342900">
              <a:buClr>
                <a:srgbClr val="000000">
                  <a:lumMod val="100000"/>
                </a:srgbClr>
              </a:buClr>
              <a:buSzPct val="100000"/>
              <a:buFont typeface="Arial" panose="020B0604020202020204" pitchFamily="34" charset="0"/>
              <a:buChar char="•"/>
            </a:pPr>
            <a:r>
              <a:rPr lang="en-GB" b="1" dirty="0">
                <a:solidFill>
                  <a:srgbClr val="000000"/>
                </a:solidFill>
                <a:latin typeface="Arial" panose="020B0604020202020204" pitchFamily="34" charset="0"/>
              </a:rPr>
              <a:t>Consignor</a:t>
            </a:r>
            <a:r>
              <a:rPr lang="en-GB" dirty="0">
                <a:solidFill>
                  <a:srgbClr val="000000"/>
                </a:solidFill>
                <a:latin typeface="Arial" panose="020B0604020202020204" pitchFamily="34" charset="0"/>
              </a:rPr>
              <a:t>: Person requiring the waste to be moved from site.</a:t>
            </a:r>
          </a:p>
          <a:p>
            <a:pPr marL="342900" indent="-342900">
              <a:buClr>
                <a:srgbClr val="000000">
                  <a:lumMod val="100000"/>
                </a:srgbClr>
              </a:buClr>
              <a:buSzPct val="100000"/>
              <a:buFont typeface="Arial" panose="020B0604020202020204" pitchFamily="34" charset="0"/>
              <a:buChar char="•"/>
            </a:pPr>
            <a:r>
              <a:rPr lang="en-GB" b="1" dirty="0">
                <a:solidFill>
                  <a:srgbClr val="000000"/>
                </a:solidFill>
                <a:latin typeface="Arial" panose="020B0604020202020204" pitchFamily="34" charset="0"/>
              </a:rPr>
              <a:t>Carrier: </a:t>
            </a:r>
            <a:r>
              <a:rPr lang="en-GB" dirty="0">
                <a:solidFill>
                  <a:srgbClr val="000000"/>
                </a:solidFill>
                <a:latin typeface="Arial" panose="020B0604020202020204" pitchFamily="34" charset="0"/>
              </a:rPr>
              <a:t>Transporter of the waste from site to the consignee.</a:t>
            </a:r>
          </a:p>
          <a:p>
            <a:pPr>
              <a:buClr>
                <a:srgbClr val="000000">
                  <a:lumMod val="100000"/>
                </a:srgbClr>
              </a:buClr>
              <a:buSzPct val="100000"/>
            </a:pPr>
            <a:r>
              <a:rPr lang="en-GB" dirty="0">
                <a:solidFill>
                  <a:srgbClr val="000000"/>
                </a:solidFill>
                <a:latin typeface="Arial" panose="020B0604020202020204" pitchFamily="34" charset="0"/>
              </a:rPr>
              <a:t>You, as an engineer, could be either of these roles, depending on whether you remove the waste and carry it in your van, or leave the waste at the site for a carrier to collect later. </a:t>
            </a:r>
          </a:p>
          <a:p>
            <a:pPr>
              <a:buClr>
                <a:srgbClr val="000000">
                  <a:lumMod val="100000"/>
                </a:srgbClr>
              </a:buClr>
              <a:buSzPct val="100000"/>
            </a:pPr>
            <a:r>
              <a:rPr lang="en-GB" dirty="0">
                <a:solidFill>
                  <a:srgbClr val="000000"/>
                </a:solidFill>
                <a:latin typeface="Arial" panose="020B0604020202020204" pitchFamily="34" charset="0"/>
              </a:rPr>
              <a:t>Regardless, you must sign the consignment note.</a:t>
            </a:r>
          </a:p>
          <a:p>
            <a:endParaRPr lang="en-GB" dirty="0"/>
          </a:p>
        </p:txBody>
      </p:sp>
    </p:spTree>
    <p:extLst>
      <p:ext uri="{BB962C8B-B14F-4D97-AF65-F5344CB8AC3E}">
        <p14:creationId xmlns:p14="http://schemas.microsoft.com/office/powerpoint/2010/main" val="284327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EA78D-C69B-4247-10C7-E58767AD8DFB}"/>
            </a:ext>
          </a:extLst>
        </p:cNvPr>
        <p:cNvGrpSpPr/>
        <p:nvPr/>
      </p:nvGrpSpPr>
      <p:grpSpPr>
        <a:xfrm>
          <a:off x="0" y="0"/>
          <a:ext cx="0" cy="0"/>
          <a:chOff x="0" y="0"/>
          <a:chExt cx="0" cy="0"/>
        </a:xfrm>
      </p:grpSpPr>
      <p:graphicFrame>
        <p:nvGraphicFramePr>
          <p:cNvPr id="8" name="Content Placeholder 5">
            <a:extLst>
              <a:ext uri="{FF2B5EF4-FFF2-40B4-BE49-F238E27FC236}">
                <a16:creationId xmlns:a16="http://schemas.microsoft.com/office/drawing/2014/main" id="{ED943965-2D15-A8B1-2D48-14137CE0D082}"/>
              </a:ext>
            </a:extLst>
          </p:cNvPr>
          <p:cNvGraphicFramePr>
            <a:graphicFrameLocks noGrp="1"/>
          </p:cNvGraphicFramePr>
          <p:nvPr>
            <p:ph sz="quarter" idx="10"/>
            <p:extLst>
              <p:ext uri="{D42A27DB-BD31-4B8C-83A1-F6EECF244321}">
                <p14:modId xmlns:p14="http://schemas.microsoft.com/office/powerpoint/2010/main" val="2844962017"/>
              </p:ext>
            </p:extLst>
          </p:nvPr>
        </p:nvGraphicFramePr>
        <p:xfrm>
          <a:off x="360000" y="1800000"/>
          <a:ext cx="11160000" cy="414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4">
            <a:extLst>
              <a:ext uri="{FF2B5EF4-FFF2-40B4-BE49-F238E27FC236}">
                <a16:creationId xmlns:a16="http://schemas.microsoft.com/office/drawing/2014/main" id="{E2ED4E87-EF76-F5C6-D2AC-898D6BD90BEA}"/>
              </a:ext>
            </a:extLst>
          </p:cNvPr>
          <p:cNvSpPr txBox="1">
            <a:spLocks/>
          </p:cNvSpPr>
          <p:nvPr/>
        </p:nvSpPr>
        <p:spPr bwMode="auto">
          <a:xfrm>
            <a:off x="252000" y="972000"/>
            <a:ext cx="11628452" cy="646331"/>
          </a:xfrm>
          <a:prstGeom prst="rect">
            <a:avLst/>
          </a:prstGeom>
          <a:noFill/>
        </p:spPr>
        <p:txBody>
          <a:bodyPr wrap="square" anchor="ctr" anchorCtr="0">
            <a:spAutoFit/>
          </a:bodyPr>
          <a:lstStyle>
            <a:lvl1pPr algn="l" rtl="0" eaLnBrk="1" fontAlgn="base" hangingPunct="1">
              <a:spcBef>
                <a:spcPct val="0"/>
              </a:spcBef>
              <a:spcAft>
                <a:spcPct val="0"/>
              </a:spcAft>
              <a:defRPr lang="en-GB"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a:lstStyle>
          <a:p>
            <a:r>
              <a:rPr lang="en-GB" dirty="0"/>
              <a:t>Waste transfer / consignment note</a:t>
            </a:r>
          </a:p>
        </p:txBody>
      </p:sp>
    </p:spTree>
    <p:extLst>
      <p:ext uri="{BB962C8B-B14F-4D97-AF65-F5344CB8AC3E}">
        <p14:creationId xmlns:p14="http://schemas.microsoft.com/office/powerpoint/2010/main" val="3707980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9F895-2DBB-ED1E-32C3-46943F7E6B38}"/>
              </a:ext>
            </a:extLst>
          </p:cNvPr>
          <p:cNvSpPr>
            <a:spLocks noGrp="1"/>
          </p:cNvSpPr>
          <p:nvPr>
            <p:ph type="title"/>
          </p:nvPr>
        </p:nvSpPr>
        <p:spPr>
          <a:xfrm>
            <a:off x="252000" y="972000"/>
            <a:ext cx="11628452" cy="646331"/>
          </a:xfrm>
        </p:spPr>
        <p:txBody>
          <a:bodyPr/>
          <a:lstStyle/>
          <a:p>
            <a:r>
              <a:rPr lang="en-GB" dirty="0"/>
              <a:t>Consignment note and continuation sheet</a:t>
            </a:r>
          </a:p>
        </p:txBody>
      </p:sp>
      <p:pic>
        <p:nvPicPr>
          <p:cNvPr id="9" name="Picture Placeholder 8">
            <a:extLst>
              <a:ext uri="{FF2B5EF4-FFF2-40B4-BE49-F238E27FC236}">
                <a16:creationId xmlns:a16="http://schemas.microsoft.com/office/drawing/2014/main" id="{97C26C78-A9DF-07A0-F6F2-4B297EA21427}"/>
              </a:ext>
            </a:extLst>
          </p:cNvPr>
          <p:cNvPicPr>
            <a:picLocks noGrp="1" noChangeAspect="1"/>
          </p:cNvPicPr>
          <p:nvPr>
            <p:ph type="pic" sz="quarter" idx="11"/>
          </p:nvPr>
        </p:nvPicPr>
        <p:blipFill>
          <a:blip r:embed="rId2"/>
          <a:srcRect t="9065" b="9065"/>
          <a:stretch>
            <a:fillRect/>
          </a:stretch>
        </p:blipFill>
        <p:spPr bwMode="auto">
          <a:xfrm>
            <a:off x="1428750" y="1711325"/>
            <a:ext cx="3600450" cy="4138613"/>
          </a:xfrm>
          <a:prstGeom prst="rect">
            <a:avLst/>
          </a:prstGeom>
          <a:noFill/>
          <a:ln w="9525">
            <a:noFill/>
            <a:miter lim="800000"/>
            <a:headEnd/>
            <a:tailEnd/>
          </a:ln>
        </p:spPr>
      </p:pic>
      <p:pic>
        <p:nvPicPr>
          <p:cNvPr id="5" name="Picture 4">
            <a:extLst>
              <a:ext uri="{FF2B5EF4-FFF2-40B4-BE49-F238E27FC236}">
                <a16:creationId xmlns:a16="http://schemas.microsoft.com/office/drawing/2014/main" id="{8A5CF8AF-EFAE-C2FA-FB56-F53EE7B8EBA7}"/>
              </a:ext>
            </a:extLst>
          </p:cNvPr>
          <p:cNvPicPr>
            <a:picLocks noChangeAspect="1"/>
          </p:cNvPicPr>
          <p:nvPr/>
        </p:nvPicPr>
        <p:blipFill>
          <a:blip r:embed="rId3"/>
          <a:stretch>
            <a:fillRect/>
          </a:stretch>
        </p:blipFill>
        <p:spPr>
          <a:xfrm>
            <a:off x="7798468" y="1757221"/>
            <a:ext cx="3603048" cy="4139543"/>
          </a:xfrm>
          <a:prstGeom prst="rect">
            <a:avLst/>
          </a:prstGeom>
        </p:spPr>
      </p:pic>
      <p:pic>
        <p:nvPicPr>
          <p:cNvPr id="10" name="Picture Placeholder 8">
            <a:extLst>
              <a:ext uri="{FF2B5EF4-FFF2-40B4-BE49-F238E27FC236}">
                <a16:creationId xmlns:a16="http://schemas.microsoft.com/office/drawing/2014/main" id="{E9A9106B-76B9-D362-4BC1-212FF8BD5195}"/>
              </a:ext>
            </a:extLst>
          </p:cNvPr>
          <p:cNvPicPr>
            <a:picLocks noChangeAspect="1"/>
          </p:cNvPicPr>
          <p:nvPr/>
        </p:nvPicPr>
        <p:blipFill>
          <a:blip r:embed="rId4"/>
          <a:srcRect t="9140" b="9140"/>
          <a:stretch/>
        </p:blipFill>
        <p:spPr bwMode="auto">
          <a:xfrm>
            <a:off x="7463336" y="1711324"/>
            <a:ext cx="3600450" cy="4138613"/>
          </a:xfrm>
          <a:prstGeom prst="rect">
            <a:avLst/>
          </a:prstGeom>
          <a:noFill/>
          <a:ln w="9525">
            <a:noFill/>
            <a:miter lim="800000"/>
            <a:headEnd/>
            <a:tailEnd/>
          </a:ln>
        </p:spPr>
      </p:pic>
    </p:spTree>
    <p:extLst>
      <p:ext uri="{BB962C8B-B14F-4D97-AF65-F5344CB8AC3E}">
        <p14:creationId xmlns:p14="http://schemas.microsoft.com/office/powerpoint/2010/main" val="73794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ECCBC-19B7-F99B-648F-C400365CC5D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5705FC2-FAA7-FCC5-CD19-DF4CDCC08C32}"/>
              </a:ext>
            </a:extLst>
          </p:cNvPr>
          <p:cNvSpPr>
            <a:spLocks noGrp="1"/>
          </p:cNvSpPr>
          <p:nvPr>
            <p:ph type="title"/>
          </p:nvPr>
        </p:nvSpPr>
        <p:spPr>
          <a:xfrm>
            <a:off x="252000" y="972000"/>
            <a:ext cx="11628452" cy="646331"/>
          </a:xfrm>
        </p:spPr>
        <p:txBody>
          <a:bodyPr/>
          <a:lstStyle/>
          <a:p>
            <a:r>
              <a:rPr lang="en-GB" dirty="0"/>
              <a:t>Consignment code</a:t>
            </a:r>
          </a:p>
        </p:txBody>
      </p:sp>
      <p:sp>
        <p:nvSpPr>
          <p:cNvPr id="6" name="Content Placeholder 5">
            <a:extLst>
              <a:ext uri="{FF2B5EF4-FFF2-40B4-BE49-F238E27FC236}">
                <a16:creationId xmlns:a16="http://schemas.microsoft.com/office/drawing/2014/main" id="{E122174F-835C-F88D-7799-6AC27A65AAC5}"/>
              </a:ext>
            </a:extLst>
          </p:cNvPr>
          <p:cNvSpPr>
            <a:spLocks noGrp="1"/>
          </p:cNvSpPr>
          <p:nvPr>
            <p:ph sz="quarter" idx="10"/>
          </p:nvPr>
        </p:nvSpPr>
        <p:spPr>
          <a:xfrm>
            <a:off x="594777" y="1728538"/>
            <a:ext cx="11082358" cy="4140000"/>
          </a:xfrm>
        </p:spPr>
        <p:txBody>
          <a:bodyPr/>
          <a:lstStyle/>
          <a:p>
            <a:r>
              <a:rPr lang="en-GB" dirty="0"/>
              <a:t>The waste transfer note must have a unique consignment code.</a:t>
            </a:r>
          </a:p>
          <a:p>
            <a:endParaRPr lang="en-GB" dirty="0"/>
          </a:p>
          <a:p>
            <a:pPr algn="ctr"/>
            <a:r>
              <a:rPr lang="en-GB" dirty="0"/>
              <a:t>The consignment code format is </a:t>
            </a:r>
            <a:r>
              <a:rPr lang="en-GB" b="1" dirty="0"/>
              <a:t>XXXXXX</a:t>
            </a:r>
            <a:r>
              <a:rPr lang="en-GB" dirty="0"/>
              <a:t>/</a:t>
            </a:r>
            <a:r>
              <a:rPr lang="en-GB" b="1" dirty="0"/>
              <a:t>YYYYY</a:t>
            </a:r>
          </a:p>
          <a:p>
            <a:endParaRPr lang="en-GB" dirty="0"/>
          </a:p>
          <a:p>
            <a:r>
              <a:rPr lang="en-GB" b="1" dirty="0"/>
              <a:t>XXXXXX</a:t>
            </a:r>
            <a:r>
              <a:rPr lang="en-GB" dirty="0"/>
              <a:t> is the first 6 digits of your company name, if less than 6 digits the Q must used to complete the 6 digits.</a:t>
            </a:r>
          </a:p>
          <a:p>
            <a:r>
              <a:rPr lang="en-GB" b="1" dirty="0"/>
              <a:t>YYYYY</a:t>
            </a:r>
            <a:r>
              <a:rPr lang="en-GB" dirty="0"/>
              <a:t> is an identifying code, that can be chosen often numerical. Symbols or spaces cannot be used. </a:t>
            </a:r>
          </a:p>
          <a:p>
            <a:endParaRPr lang="en-GB" dirty="0"/>
          </a:p>
        </p:txBody>
      </p:sp>
    </p:spTree>
    <p:extLst>
      <p:ext uri="{BB962C8B-B14F-4D97-AF65-F5344CB8AC3E}">
        <p14:creationId xmlns:p14="http://schemas.microsoft.com/office/powerpoint/2010/main" val="1629473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E7AFB-6D30-7892-6F8A-A21B3BB9B24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A8FF30C-D79A-BCC4-4026-FDF6BFE915E9}"/>
              </a:ext>
            </a:extLst>
          </p:cNvPr>
          <p:cNvSpPr>
            <a:spLocks noGrp="1"/>
          </p:cNvSpPr>
          <p:nvPr>
            <p:ph type="title"/>
          </p:nvPr>
        </p:nvSpPr>
        <p:spPr>
          <a:xfrm>
            <a:off x="252000" y="972000"/>
            <a:ext cx="11628452" cy="646331"/>
          </a:xfrm>
        </p:spPr>
        <p:txBody>
          <a:bodyPr/>
          <a:lstStyle/>
          <a:p>
            <a:r>
              <a:rPr lang="en-GB" dirty="0"/>
              <a:t>Hazard classification and EWC</a:t>
            </a:r>
          </a:p>
        </p:txBody>
      </p:sp>
      <p:sp>
        <p:nvSpPr>
          <p:cNvPr id="6" name="Content Placeholder 5">
            <a:extLst>
              <a:ext uri="{FF2B5EF4-FFF2-40B4-BE49-F238E27FC236}">
                <a16:creationId xmlns:a16="http://schemas.microsoft.com/office/drawing/2014/main" id="{C2F380ED-CA57-5D0F-0B41-ABDD547F6A60}"/>
              </a:ext>
            </a:extLst>
          </p:cNvPr>
          <p:cNvSpPr>
            <a:spLocks noGrp="1"/>
          </p:cNvSpPr>
          <p:nvPr>
            <p:ph sz="quarter" idx="10"/>
          </p:nvPr>
        </p:nvSpPr>
        <p:spPr>
          <a:xfrm>
            <a:off x="359999" y="1800000"/>
            <a:ext cx="11304780" cy="4140000"/>
          </a:xfrm>
        </p:spPr>
        <p:txBody>
          <a:bodyPr/>
          <a:lstStyle/>
          <a:p>
            <a:r>
              <a:rPr lang="en-GB" dirty="0"/>
              <a:t>For CFCs, HCFCs and HFCs Hazard classification code is </a:t>
            </a:r>
          </a:p>
          <a:p>
            <a:pPr algn="ctr"/>
            <a:r>
              <a:rPr lang="en-GB" b="1" dirty="0"/>
              <a:t>H14 Ecotoxic </a:t>
            </a:r>
          </a:p>
          <a:p>
            <a:pPr algn="ctr"/>
            <a:endParaRPr lang="en-GB" b="1" dirty="0"/>
          </a:p>
          <a:p>
            <a:r>
              <a:rPr lang="en-GB" dirty="0"/>
              <a:t>The European Waste Catalogue number is</a:t>
            </a:r>
          </a:p>
          <a:p>
            <a:pPr algn="ctr"/>
            <a:r>
              <a:rPr lang="en-GB" b="1" dirty="0"/>
              <a:t>14 06 01</a:t>
            </a:r>
          </a:p>
          <a:p>
            <a:endParaRPr lang="en-GB" dirty="0"/>
          </a:p>
          <a:p>
            <a:r>
              <a:rPr lang="en-GB" dirty="0"/>
              <a:t>The </a:t>
            </a:r>
            <a:r>
              <a:rPr lang="en-GB" b="1" dirty="0"/>
              <a:t>SIC Code </a:t>
            </a:r>
            <a:r>
              <a:rPr lang="en-GB" dirty="0"/>
              <a:t>used is the same as that provided to Companies House to identify the nature of the company's business.</a:t>
            </a:r>
          </a:p>
          <a:p>
            <a:endParaRPr lang="en-GB" dirty="0"/>
          </a:p>
        </p:txBody>
      </p:sp>
    </p:spTree>
    <p:extLst>
      <p:ext uri="{BB962C8B-B14F-4D97-AF65-F5344CB8AC3E}">
        <p14:creationId xmlns:p14="http://schemas.microsoft.com/office/powerpoint/2010/main" val="15676379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45B9E-6A87-0CD4-EBA6-D9F459B20F4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1C4CA91-4225-0147-22D5-624ED48E4296}"/>
              </a:ext>
            </a:extLst>
          </p:cNvPr>
          <p:cNvSpPr>
            <a:spLocks noGrp="1"/>
          </p:cNvSpPr>
          <p:nvPr>
            <p:ph type="title"/>
          </p:nvPr>
        </p:nvSpPr>
        <p:spPr>
          <a:xfrm>
            <a:off x="252000" y="972000"/>
            <a:ext cx="11628452" cy="646331"/>
          </a:xfrm>
        </p:spPr>
        <p:txBody>
          <a:bodyPr/>
          <a:lstStyle/>
          <a:p>
            <a:r>
              <a:rPr lang="en-GB" dirty="0"/>
              <a:t>Record keeping	</a:t>
            </a:r>
          </a:p>
        </p:txBody>
      </p:sp>
      <p:sp>
        <p:nvSpPr>
          <p:cNvPr id="6" name="Content Placeholder 5">
            <a:extLst>
              <a:ext uri="{FF2B5EF4-FFF2-40B4-BE49-F238E27FC236}">
                <a16:creationId xmlns:a16="http://schemas.microsoft.com/office/drawing/2014/main" id="{A5869AE3-145F-9250-177E-F5D2A4A39D51}"/>
              </a:ext>
            </a:extLst>
          </p:cNvPr>
          <p:cNvSpPr>
            <a:spLocks noGrp="1"/>
          </p:cNvSpPr>
          <p:nvPr>
            <p:ph sz="quarter" idx="10"/>
          </p:nvPr>
        </p:nvSpPr>
        <p:spPr/>
        <p:txBody>
          <a:bodyPr/>
          <a:lstStyle/>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Stringent record keeping by all parties must be maintained.</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Producers must keep a register of all waste sent.</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Waste transfer notes must be kept for three years.</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Quarterly returns must be kept for six years.</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Schedules of carriers must be kept for one year.</a:t>
            </a:r>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1462944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3995B4-ECA2-3696-5F89-BDFE480ABEE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187FB94-7B84-3FA1-5786-B79CACC38B2B}"/>
              </a:ext>
            </a:extLst>
          </p:cNvPr>
          <p:cNvSpPr>
            <a:spLocks noGrp="1"/>
          </p:cNvSpPr>
          <p:nvPr>
            <p:ph type="title"/>
          </p:nvPr>
        </p:nvSpPr>
        <p:spPr>
          <a:xfrm>
            <a:off x="252000" y="972000"/>
            <a:ext cx="11628452" cy="646331"/>
          </a:xfrm>
        </p:spPr>
        <p:txBody>
          <a:bodyPr/>
          <a:lstStyle/>
          <a:p>
            <a:r>
              <a:rPr lang="en-GB" dirty="0"/>
              <a:t>F gas Regulations 2015</a:t>
            </a:r>
          </a:p>
        </p:txBody>
      </p:sp>
      <p:sp>
        <p:nvSpPr>
          <p:cNvPr id="6" name="Content Placeholder 5">
            <a:extLst>
              <a:ext uri="{FF2B5EF4-FFF2-40B4-BE49-F238E27FC236}">
                <a16:creationId xmlns:a16="http://schemas.microsoft.com/office/drawing/2014/main" id="{D0CBA486-70E0-3213-3EBF-048EF2D01C73}"/>
              </a:ext>
            </a:extLst>
          </p:cNvPr>
          <p:cNvSpPr>
            <a:spLocks noGrp="1"/>
          </p:cNvSpPr>
          <p:nvPr>
            <p:ph sz="quarter" idx="10"/>
          </p:nvPr>
        </p:nvSpPr>
        <p:spPr>
          <a:xfrm>
            <a:off x="359999" y="1800000"/>
            <a:ext cx="10540611" cy="4140000"/>
          </a:xfrm>
        </p:spPr>
        <p:txBody>
          <a:bodyPr/>
          <a:lstStyle/>
          <a:p>
            <a:r>
              <a:rPr lang="en-GB" b="1" dirty="0"/>
              <a:t>Scope: </a:t>
            </a:r>
            <a:r>
              <a:rPr lang="en-GB" dirty="0"/>
              <a:t>The F gas regulations include measures to reduce the use and emissions of fluorinated greenhouse gases.</a:t>
            </a:r>
          </a:p>
          <a:p>
            <a:r>
              <a:rPr lang="en-GB" b="1" dirty="0"/>
              <a:t>Key requirements:</a:t>
            </a:r>
          </a:p>
          <a:p>
            <a:pPr marL="342900" indent="-342900">
              <a:buFont typeface="Arial" panose="020B0604020202020204" pitchFamily="34" charset="0"/>
              <a:buChar char="•"/>
            </a:pPr>
            <a:r>
              <a:rPr lang="en-GB" dirty="0"/>
              <a:t>Mandates certified engineers, record keeping, leak checking, storage, use, recovery, transport, and destruction of F gases.</a:t>
            </a:r>
          </a:p>
          <a:p>
            <a:pPr marL="342900" indent="-342900">
              <a:buFont typeface="Arial" panose="020B0604020202020204" pitchFamily="34" charset="0"/>
              <a:buChar char="•"/>
            </a:pPr>
            <a:r>
              <a:rPr lang="en-GB" dirty="0"/>
              <a:t>Imposing conditions on the specific uses of F gases.</a:t>
            </a:r>
          </a:p>
          <a:p>
            <a:pPr marL="342900" indent="-342900">
              <a:buFont typeface="Arial" panose="020B0604020202020204" pitchFamily="34" charset="0"/>
              <a:buChar char="•"/>
            </a:pPr>
            <a:r>
              <a:rPr lang="en-GB" dirty="0"/>
              <a:t>Imposing conditions establishing quantitative limits for the placing on the market of hydrofluorocarbons (HFCs) and specific products and equipment containing F gases.</a:t>
            </a:r>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2171592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050CB-A015-C57C-8621-18635FA4F8F5}"/>
            </a:ext>
          </a:extLst>
        </p:cNvPr>
        <p:cNvGrpSpPr/>
        <p:nvPr/>
      </p:nvGrpSpPr>
      <p:grpSpPr>
        <a:xfrm>
          <a:off x="0" y="0"/>
          <a:ext cx="0" cy="0"/>
          <a:chOff x="0" y="0"/>
          <a:chExt cx="0" cy="0"/>
        </a:xfrm>
      </p:grpSpPr>
      <p:graphicFrame>
        <p:nvGraphicFramePr>
          <p:cNvPr id="17" name="Content Placeholder 5">
            <a:extLst>
              <a:ext uri="{FF2B5EF4-FFF2-40B4-BE49-F238E27FC236}">
                <a16:creationId xmlns:a16="http://schemas.microsoft.com/office/drawing/2014/main" id="{18FBEDF3-2D92-DBF5-65F2-785B0A86DF66}"/>
              </a:ext>
            </a:extLst>
          </p:cNvPr>
          <p:cNvGraphicFramePr>
            <a:graphicFrameLocks noGrp="1"/>
          </p:cNvGraphicFramePr>
          <p:nvPr>
            <p:ph sz="quarter" idx="10"/>
            <p:extLst>
              <p:ext uri="{D42A27DB-BD31-4B8C-83A1-F6EECF244321}">
                <p14:modId xmlns:p14="http://schemas.microsoft.com/office/powerpoint/2010/main" val="1911483000"/>
              </p:ext>
            </p:extLst>
          </p:nvPr>
        </p:nvGraphicFramePr>
        <p:xfrm>
          <a:off x="360000" y="1800000"/>
          <a:ext cx="1116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4">
            <a:extLst>
              <a:ext uri="{FF2B5EF4-FFF2-40B4-BE49-F238E27FC236}">
                <a16:creationId xmlns:a16="http://schemas.microsoft.com/office/drawing/2014/main" id="{008DCD72-3D89-36B5-4112-C5E9DDC17B08}"/>
              </a:ext>
            </a:extLst>
          </p:cNvPr>
          <p:cNvSpPr txBox="1">
            <a:spLocks/>
          </p:cNvSpPr>
          <p:nvPr/>
        </p:nvSpPr>
        <p:spPr bwMode="auto">
          <a:xfrm>
            <a:off x="252000" y="972000"/>
            <a:ext cx="11628452" cy="646331"/>
          </a:xfrm>
          <a:prstGeom prst="rect">
            <a:avLst/>
          </a:prstGeom>
          <a:noFill/>
        </p:spPr>
        <p:txBody>
          <a:bodyPr wrap="square" anchor="ctr" anchorCtr="0">
            <a:spAutoFit/>
          </a:bodyPr>
          <a:lstStyle>
            <a:lvl1pPr algn="l" rtl="0" eaLnBrk="1" fontAlgn="base" hangingPunct="1">
              <a:spcBef>
                <a:spcPct val="0"/>
              </a:spcBef>
              <a:spcAft>
                <a:spcPct val="0"/>
              </a:spcAft>
              <a:defRPr lang="en-GB"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a:lstStyle>
          <a:p>
            <a:r>
              <a:rPr lang="en-GB" dirty="0"/>
              <a:t>Methods of safe recovery</a:t>
            </a:r>
          </a:p>
        </p:txBody>
      </p:sp>
    </p:spTree>
    <p:extLst>
      <p:ext uri="{BB962C8B-B14F-4D97-AF65-F5344CB8AC3E}">
        <p14:creationId xmlns:p14="http://schemas.microsoft.com/office/powerpoint/2010/main" val="4034387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C47633-CFB5-57E7-BA30-12B19C21A5D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8B2DEBE-EC1D-C09B-A242-5420A370902F}"/>
              </a:ext>
            </a:extLst>
          </p:cNvPr>
          <p:cNvSpPr>
            <a:spLocks noGrp="1"/>
          </p:cNvSpPr>
          <p:nvPr>
            <p:ph type="title"/>
          </p:nvPr>
        </p:nvSpPr>
        <p:spPr>
          <a:xfrm>
            <a:off x="252000" y="972000"/>
            <a:ext cx="11628452" cy="646331"/>
          </a:xfrm>
        </p:spPr>
        <p:txBody>
          <a:bodyPr/>
          <a:lstStyle/>
          <a:p>
            <a:r>
              <a:rPr lang="en-GB" dirty="0"/>
              <a:t>Methods of safe recovery: Recycling</a:t>
            </a:r>
          </a:p>
        </p:txBody>
      </p:sp>
      <p:sp>
        <p:nvSpPr>
          <p:cNvPr id="6" name="Content Placeholder 5">
            <a:extLst>
              <a:ext uri="{FF2B5EF4-FFF2-40B4-BE49-F238E27FC236}">
                <a16:creationId xmlns:a16="http://schemas.microsoft.com/office/drawing/2014/main" id="{135E018E-ACE7-96CB-E2D8-28676B4BFEDB}"/>
              </a:ext>
            </a:extLst>
          </p:cNvPr>
          <p:cNvSpPr>
            <a:spLocks noGrp="1"/>
          </p:cNvSpPr>
          <p:nvPr>
            <p:ph sz="quarter" idx="10"/>
          </p:nvPr>
        </p:nvSpPr>
        <p:spPr>
          <a:xfrm>
            <a:off x="360000" y="2059492"/>
            <a:ext cx="10384200" cy="2401297"/>
          </a:xfrm>
        </p:spPr>
        <p:txBody>
          <a:bodyPr/>
          <a:lstStyle/>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The refrigerant is recovered onsite into a recovery cylinder, which is used as a temporary storage vessel during maintenance operations. The refrigerant can be reclaimed into the original system or another system.</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Recycling is the most common method of safe recovery.</a:t>
            </a:r>
          </a:p>
        </p:txBody>
      </p:sp>
    </p:spTree>
    <p:extLst>
      <p:ext uri="{BB962C8B-B14F-4D97-AF65-F5344CB8AC3E}">
        <p14:creationId xmlns:p14="http://schemas.microsoft.com/office/powerpoint/2010/main" val="42711171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E32F4-01ED-DE47-4F20-EFD5D3982B5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2FE5B14-3163-297C-72E6-9861FDC6784C}"/>
              </a:ext>
            </a:extLst>
          </p:cNvPr>
          <p:cNvSpPr>
            <a:spLocks noGrp="1"/>
          </p:cNvSpPr>
          <p:nvPr>
            <p:ph type="title"/>
          </p:nvPr>
        </p:nvSpPr>
        <p:spPr>
          <a:xfrm>
            <a:off x="252000" y="972000"/>
            <a:ext cx="11628452" cy="646331"/>
          </a:xfrm>
        </p:spPr>
        <p:txBody>
          <a:bodyPr/>
          <a:lstStyle/>
          <a:p>
            <a:r>
              <a:rPr lang="en-GB" dirty="0"/>
              <a:t>Methods of safe recovery: Reclamation</a:t>
            </a:r>
          </a:p>
        </p:txBody>
      </p:sp>
      <p:sp>
        <p:nvSpPr>
          <p:cNvPr id="6" name="Content Placeholder 5">
            <a:extLst>
              <a:ext uri="{FF2B5EF4-FFF2-40B4-BE49-F238E27FC236}">
                <a16:creationId xmlns:a16="http://schemas.microsoft.com/office/drawing/2014/main" id="{DEEF5241-17FE-72F2-6B1A-155033662AA3}"/>
              </a:ext>
            </a:extLst>
          </p:cNvPr>
          <p:cNvSpPr>
            <a:spLocks noGrp="1"/>
          </p:cNvSpPr>
          <p:nvPr>
            <p:ph sz="quarter" idx="10"/>
          </p:nvPr>
        </p:nvSpPr>
        <p:spPr>
          <a:xfrm>
            <a:off x="360000" y="1800000"/>
            <a:ext cx="10444358" cy="4140000"/>
          </a:xfrm>
        </p:spPr>
        <p:txBody>
          <a:bodyPr/>
          <a:lstStyle/>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A specialist refrigerant waste management company is used to reprocess the refrigerant back to virgin specification.</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The reclaimed refrigerant can then be offered for resale.</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This process is especially useful for quota purposes with gases that have GWP above 2500, reclaimed refrigerant can be used in new or existing systems reducing the requirement for virgin refrigerant.</a:t>
            </a:r>
          </a:p>
        </p:txBody>
      </p:sp>
    </p:spTree>
    <p:extLst>
      <p:ext uri="{BB962C8B-B14F-4D97-AF65-F5344CB8AC3E}">
        <p14:creationId xmlns:p14="http://schemas.microsoft.com/office/powerpoint/2010/main" val="3223483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72000"/>
            <a:ext cx="11628452" cy="646331"/>
          </a:xfrm>
        </p:spPr>
        <p:txBody>
          <a:bodyPr/>
          <a:lstStyle/>
          <a:p>
            <a:r>
              <a:rPr lang="en-GB" dirty="0"/>
              <a:t>Introduction to hazardous waste	</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59999" y="1800000"/>
            <a:ext cx="10973747" cy="4140000"/>
          </a:xfrm>
        </p:spPr>
        <p:txBody>
          <a:bodyPr/>
          <a:lstStyle/>
          <a:p>
            <a:pPr marL="342900" indent="-342900">
              <a:buClr>
                <a:srgbClr val="000000">
                  <a:lumMod val="100000"/>
                </a:srgbClr>
              </a:buClr>
              <a:buSzPct val="100000"/>
              <a:buFont typeface="Arial" panose="020B0604020202020204" pitchFamily="34" charset="0"/>
              <a:buChar char="•"/>
            </a:pPr>
            <a:r>
              <a:rPr lang="en-US" dirty="0">
                <a:solidFill>
                  <a:srgbClr val="000000"/>
                </a:solidFill>
                <a:latin typeface="Arial" panose="020B0604020202020204" pitchFamily="34" charset="0"/>
              </a:rPr>
              <a:t>What is hazardous waste?</a:t>
            </a:r>
          </a:p>
          <a:p>
            <a:pPr marL="342900" indent="-342900">
              <a:buClr>
                <a:srgbClr val="000000">
                  <a:lumMod val="100000"/>
                </a:srgbClr>
              </a:buClr>
              <a:buSzPct val="100000"/>
              <a:buFont typeface="Arial" panose="020B0604020202020204" pitchFamily="34" charset="0"/>
              <a:buChar char="•"/>
            </a:pPr>
            <a:r>
              <a:rPr lang="en-US" dirty="0">
                <a:solidFill>
                  <a:srgbClr val="000000"/>
                </a:solidFill>
                <a:latin typeface="Arial" panose="020B0604020202020204" pitchFamily="34" charset="0"/>
              </a:rPr>
              <a:t>Do you produce any? Encounter any?</a:t>
            </a:r>
          </a:p>
          <a:p>
            <a:pPr marL="342900" indent="-342900">
              <a:buClr>
                <a:srgbClr val="000000">
                  <a:lumMod val="100000"/>
                </a:srgbClr>
              </a:buClr>
              <a:buSzPct val="100000"/>
              <a:buFont typeface="Arial" panose="020B0604020202020204" pitchFamily="34" charset="0"/>
              <a:buChar char="•"/>
            </a:pPr>
            <a:r>
              <a:rPr lang="en-US" dirty="0">
                <a:solidFill>
                  <a:srgbClr val="000000"/>
                </a:solidFill>
                <a:latin typeface="Arial" panose="020B0604020202020204" pitchFamily="34" charset="0"/>
              </a:rPr>
              <a:t>What do you do with it?</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Do you, as an engineer, have any legal obligations in respect of that waste? </a:t>
            </a:r>
          </a:p>
          <a:p>
            <a:pPr>
              <a:buClr>
                <a:srgbClr val="000000">
                  <a:lumMod val="100000"/>
                </a:srgbClr>
              </a:buClr>
              <a:buSzPct val="100000"/>
            </a:pPr>
            <a:endParaRPr lang="en-GB" dirty="0">
              <a:solidFill>
                <a:srgbClr val="000000"/>
              </a:solidFill>
              <a:latin typeface="Arial" panose="020B0604020202020204" pitchFamily="34" charset="0"/>
            </a:endParaRPr>
          </a:p>
          <a:p>
            <a:pPr>
              <a:buClr>
                <a:srgbClr val="000000">
                  <a:lumMod val="100000"/>
                </a:srgbClr>
              </a:buClr>
              <a:buSzPct val="100000"/>
            </a:pPr>
            <a:r>
              <a:rPr lang="en-GB" dirty="0">
                <a:solidFill>
                  <a:srgbClr val="000000"/>
                </a:solidFill>
                <a:latin typeface="Arial" panose="020B0604020202020204" pitchFamily="34" charset="0"/>
              </a:rPr>
              <a:t>These are the important questions and will be covered in this presentation.</a:t>
            </a:r>
            <a:endParaRPr lang="en-US" dirty="0">
              <a:solidFill>
                <a:srgbClr val="000000"/>
              </a:solidFill>
              <a:latin typeface="Arial" panose="020B0604020202020204" pitchFamily="34" charset="0"/>
            </a:endParaRPr>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2F06F-7CD2-3B76-30B1-7EB78E40E45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125D54A-7CAA-AE4E-30BE-26BB61527184}"/>
              </a:ext>
            </a:extLst>
          </p:cNvPr>
          <p:cNvSpPr>
            <a:spLocks noGrp="1"/>
          </p:cNvSpPr>
          <p:nvPr>
            <p:ph type="title"/>
          </p:nvPr>
        </p:nvSpPr>
        <p:spPr>
          <a:xfrm>
            <a:off x="252000" y="972000"/>
            <a:ext cx="11628452" cy="646331"/>
          </a:xfrm>
        </p:spPr>
        <p:txBody>
          <a:bodyPr/>
          <a:lstStyle/>
          <a:p>
            <a:r>
              <a:rPr lang="en-GB" dirty="0"/>
              <a:t>Methods of safe recovery: Destruction</a:t>
            </a:r>
          </a:p>
        </p:txBody>
      </p:sp>
      <p:sp>
        <p:nvSpPr>
          <p:cNvPr id="6" name="Content Placeholder 5">
            <a:extLst>
              <a:ext uri="{FF2B5EF4-FFF2-40B4-BE49-F238E27FC236}">
                <a16:creationId xmlns:a16="http://schemas.microsoft.com/office/drawing/2014/main" id="{C2479086-3ED7-2495-31FF-488EC23D3684}"/>
              </a:ext>
            </a:extLst>
          </p:cNvPr>
          <p:cNvSpPr>
            <a:spLocks noGrp="1"/>
          </p:cNvSpPr>
          <p:nvPr>
            <p:ph sz="quarter" idx="10"/>
          </p:nvPr>
        </p:nvSpPr>
        <p:spPr>
          <a:xfrm>
            <a:off x="359999" y="1800000"/>
            <a:ext cx="10660927" cy="4140000"/>
          </a:xfrm>
        </p:spPr>
        <p:txBody>
          <a:bodyPr/>
          <a:lstStyle/>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Where a refrigerant has been cross-contaminated or is banned under F gas legislation, the refrigerant is destroyed in a certified way, which does not cause environmental damage.</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A consignment fee is now charged under the Hazardous Waste Regulations 2005.</a:t>
            </a:r>
          </a:p>
        </p:txBody>
      </p:sp>
    </p:spTree>
    <p:extLst>
      <p:ext uri="{BB962C8B-B14F-4D97-AF65-F5344CB8AC3E}">
        <p14:creationId xmlns:p14="http://schemas.microsoft.com/office/powerpoint/2010/main" val="11687896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E8F58-3B60-CC95-F065-6D4CA8467D2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CF00235-FA59-B330-9C89-83B01C0BCA50}"/>
              </a:ext>
            </a:extLst>
          </p:cNvPr>
          <p:cNvSpPr>
            <a:spLocks noGrp="1"/>
          </p:cNvSpPr>
          <p:nvPr>
            <p:ph type="title"/>
          </p:nvPr>
        </p:nvSpPr>
        <p:spPr>
          <a:xfrm>
            <a:off x="251173" y="900538"/>
            <a:ext cx="11628452" cy="1200329"/>
          </a:xfrm>
        </p:spPr>
        <p:txBody>
          <a:bodyPr wrap="square" lIns="91440" tIns="45720" rIns="91440" bIns="45720" anchor="ctr" anchorCtr="0">
            <a:spAutoFit/>
          </a:bodyPr>
          <a:lstStyle/>
          <a:p>
            <a:r>
              <a:rPr lang="en-GB">
                <a:ea typeface="ＭＳ Ｐゴシック"/>
                <a:cs typeface="Arial"/>
              </a:rPr>
              <a:t>WEEE (Waste Electrical and Electronic Equipment) Regulations (2025)</a:t>
            </a:r>
          </a:p>
        </p:txBody>
      </p:sp>
      <p:sp>
        <p:nvSpPr>
          <p:cNvPr id="6" name="Content Placeholder 5">
            <a:extLst>
              <a:ext uri="{FF2B5EF4-FFF2-40B4-BE49-F238E27FC236}">
                <a16:creationId xmlns:a16="http://schemas.microsoft.com/office/drawing/2014/main" id="{B6FE2774-E553-B1D5-3DCE-FFF4746A7C9E}"/>
              </a:ext>
            </a:extLst>
          </p:cNvPr>
          <p:cNvSpPr>
            <a:spLocks noGrp="1"/>
          </p:cNvSpPr>
          <p:nvPr>
            <p:ph sz="quarter" idx="10"/>
          </p:nvPr>
        </p:nvSpPr>
        <p:spPr>
          <a:xfrm>
            <a:off x="360000" y="2271211"/>
            <a:ext cx="11202347" cy="3555000"/>
          </a:xfrm>
        </p:spPr>
        <p:txBody>
          <a:bodyPr/>
          <a:lstStyle/>
          <a:p>
            <a:r>
              <a:rPr lang="en-GB" b="1" dirty="0"/>
              <a:t>Scope</a:t>
            </a:r>
            <a:r>
              <a:rPr lang="en-GB" dirty="0"/>
              <a:t>: Applies to producers, importers, and distributors of electrical/electronic equipment</a:t>
            </a:r>
            <a:r>
              <a:rPr lang="en-US" dirty="0"/>
              <a:t>​.</a:t>
            </a:r>
          </a:p>
          <a:p>
            <a:r>
              <a:rPr lang="en-GB" b="1" dirty="0"/>
              <a:t>Key requirements</a:t>
            </a:r>
            <a:r>
              <a:rPr lang="en-GB" dirty="0"/>
              <a:t>: </a:t>
            </a:r>
            <a:r>
              <a:rPr lang="en-US" dirty="0"/>
              <a:t>​</a:t>
            </a:r>
          </a:p>
          <a:p>
            <a:pPr marL="342900" indent="-342900">
              <a:buFont typeface="Arial" panose="020B0604020202020204" pitchFamily="34" charset="0"/>
              <a:buChar char="•"/>
            </a:pPr>
            <a:r>
              <a:rPr lang="en-GB" dirty="0"/>
              <a:t>Register as a producer and finance the collection and recycling of WEEE.</a:t>
            </a:r>
            <a:r>
              <a:rPr lang="en-US" dirty="0"/>
              <a:t>​</a:t>
            </a:r>
          </a:p>
          <a:p>
            <a:pPr marL="342900" indent="-342900">
              <a:buFont typeface="Arial" panose="020B0604020202020204" pitchFamily="34" charset="0"/>
              <a:buChar char="•"/>
            </a:pPr>
            <a:r>
              <a:rPr lang="en-GB" dirty="0"/>
              <a:t>Mark products with the crossed-out wheelie bin symbol</a:t>
            </a:r>
            <a:r>
              <a:rPr lang="en-US" dirty="0"/>
              <a:t>​.</a:t>
            </a:r>
          </a:p>
          <a:p>
            <a:pPr marL="342900" indent="-342900">
              <a:buFont typeface="Arial" panose="020B0604020202020204" pitchFamily="34" charset="0"/>
              <a:buChar char="•"/>
            </a:pPr>
            <a:r>
              <a:rPr lang="en-GB" dirty="0"/>
              <a:t>Provide information on safe disposal and treatment.</a:t>
            </a:r>
            <a:endParaRPr lang="en-US" dirty="0"/>
          </a:p>
        </p:txBody>
      </p:sp>
    </p:spTree>
    <p:extLst>
      <p:ext uri="{BB962C8B-B14F-4D97-AF65-F5344CB8AC3E}">
        <p14:creationId xmlns:p14="http://schemas.microsoft.com/office/powerpoint/2010/main" val="777327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DF573-8738-8E77-301D-7768B5846B3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203BF61-7862-5CE1-1E30-A96049617684}"/>
              </a:ext>
            </a:extLst>
          </p:cNvPr>
          <p:cNvSpPr>
            <a:spLocks noGrp="1"/>
          </p:cNvSpPr>
          <p:nvPr>
            <p:ph type="title"/>
          </p:nvPr>
        </p:nvSpPr>
        <p:spPr>
          <a:xfrm>
            <a:off x="252000" y="972000"/>
            <a:ext cx="11628452" cy="646331"/>
          </a:xfrm>
        </p:spPr>
        <p:txBody>
          <a:bodyPr wrap="square" anchor="ctr">
            <a:normAutofit/>
          </a:bodyPr>
          <a:lstStyle/>
          <a:p>
            <a:pPr>
              <a:lnSpc>
                <a:spcPct val="90000"/>
              </a:lnSpc>
            </a:pPr>
            <a:r>
              <a:rPr lang="en-GB" dirty="0"/>
              <a:t>Disposal of:</a:t>
            </a:r>
          </a:p>
        </p:txBody>
      </p:sp>
      <p:graphicFrame>
        <p:nvGraphicFramePr>
          <p:cNvPr id="10" name="Content Placeholder 5">
            <a:extLst>
              <a:ext uri="{FF2B5EF4-FFF2-40B4-BE49-F238E27FC236}">
                <a16:creationId xmlns:a16="http://schemas.microsoft.com/office/drawing/2014/main" id="{F83FD119-E8DF-92A0-0EA3-DC7A89238442}"/>
              </a:ext>
            </a:extLst>
          </p:cNvPr>
          <p:cNvGraphicFramePr>
            <a:graphicFrameLocks noGrp="1"/>
          </p:cNvGraphicFramePr>
          <p:nvPr>
            <p:ph sz="quarter" idx="10"/>
            <p:extLst>
              <p:ext uri="{D42A27DB-BD31-4B8C-83A1-F6EECF244321}">
                <p14:modId xmlns:p14="http://schemas.microsoft.com/office/powerpoint/2010/main" val="3689127476"/>
              </p:ext>
            </p:extLst>
          </p:nvPr>
        </p:nvGraphicFramePr>
        <p:xfrm>
          <a:off x="359173" y="1618331"/>
          <a:ext cx="11160000" cy="414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886766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A7CB19-24A1-9027-1DFB-4AAEC6FEAB2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CB36985-1797-0DB6-D1DD-22BE4143E9CA}"/>
              </a:ext>
            </a:extLst>
          </p:cNvPr>
          <p:cNvSpPr>
            <a:spLocks noGrp="1"/>
          </p:cNvSpPr>
          <p:nvPr>
            <p:ph type="title"/>
          </p:nvPr>
        </p:nvSpPr>
        <p:spPr>
          <a:xfrm>
            <a:off x="252000" y="972000"/>
            <a:ext cx="11628452" cy="646331"/>
          </a:xfrm>
        </p:spPr>
        <p:txBody>
          <a:bodyPr wrap="square" anchor="ctr">
            <a:normAutofit/>
          </a:bodyPr>
          <a:lstStyle/>
          <a:p>
            <a:pPr>
              <a:lnSpc>
                <a:spcPct val="90000"/>
              </a:lnSpc>
            </a:pPr>
            <a:r>
              <a:rPr lang="en-GB" dirty="0"/>
              <a:t>Disposal of:</a:t>
            </a:r>
          </a:p>
        </p:txBody>
      </p:sp>
      <p:graphicFrame>
        <p:nvGraphicFramePr>
          <p:cNvPr id="10" name="Content Placeholder 5">
            <a:extLst>
              <a:ext uri="{FF2B5EF4-FFF2-40B4-BE49-F238E27FC236}">
                <a16:creationId xmlns:a16="http://schemas.microsoft.com/office/drawing/2014/main" id="{55962628-4434-C890-292F-03A1F498AC0E}"/>
              </a:ext>
            </a:extLst>
          </p:cNvPr>
          <p:cNvGraphicFramePr>
            <a:graphicFrameLocks noGrp="1"/>
          </p:cNvGraphicFramePr>
          <p:nvPr>
            <p:ph sz="quarter" idx="10"/>
            <p:extLst>
              <p:ext uri="{D42A27DB-BD31-4B8C-83A1-F6EECF244321}">
                <p14:modId xmlns:p14="http://schemas.microsoft.com/office/powerpoint/2010/main" val="3671726956"/>
              </p:ext>
            </p:extLst>
          </p:nvPr>
        </p:nvGraphicFramePr>
        <p:xfrm>
          <a:off x="359173" y="1618331"/>
          <a:ext cx="11160000" cy="414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051577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AD0F9-7E82-4659-FE5B-A3CDD6D58A3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8D370F0-EC17-7CFC-76BC-A8A9A6B39903}"/>
              </a:ext>
            </a:extLst>
          </p:cNvPr>
          <p:cNvSpPr>
            <a:spLocks noGrp="1"/>
          </p:cNvSpPr>
          <p:nvPr>
            <p:ph type="title"/>
          </p:nvPr>
        </p:nvSpPr>
        <p:spPr>
          <a:xfrm>
            <a:off x="252000" y="972000"/>
            <a:ext cx="11628452" cy="646331"/>
          </a:xfrm>
        </p:spPr>
        <p:txBody>
          <a:bodyPr wrap="square" anchor="ctr">
            <a:normAutofit/>
          </a:bodyPr>
          <a:lstStyle/>
          <a:p>
            <a:pPr>
              <a:lnSpc>
                <a:spcPct val="90000"/>
              </a:lnSpc>
            </a:pPr>
            <a:r>
              <a:rPr lang="en-GB" dirty="0"/>
              <a:t>National environment agencies</a:t>
            </a:r>
          </a:p>
        </p:txBody>
      </p:sp>
      <p:sp>
        <p:nvSpPr>
          <p:cNvPr id="6" name="TextBox 5">
            <a:extLst>
              <a:ext uri="{FF2B5EF4-FFF2-40B4-BE49-F238E27FC236}">
                <a16:creationId xmlns:a16="http://schemas.microsoft.com/office/drawing/2014/main" id="{D2A4A10C-9E35-0C6E-7B44-8C05151E677C}"/>
              </a:ext>
            </a:extLst>
          </p:cNvPr>
          <p:cNvSpPr txBox="1"/>
          <p:nvPr/>
        </p:nvSpPr>
        <p:spPr>
          <a:xfrm>
            <a:off x="360000" y="1800000"/>
            <a:ext cx="8943133" cy="3113929"/>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0" indent="0" eaLnBrk="1" hangingPunct="1">
              <a:lnSpc>
                <a:spcPct val="110000"/>
              </a:lnSpc>
              <a:spcBef>
                <a:spcPts val="0"/>
              </a:spcBef>
              <a:spcAft>
                <a:spcPts val="1200"/>
              </a:spcAft>
              <a:defRPr lang="en-GB" sz="2400" b="1">
                <a:latin typeface="+mn-lt"/>
                <a:ea typeface="ＭＳ Ｐゴシック" charset="-128"/>
                <a:cs typeface="ＭＳ Ｐゴシック" charset="-128"/>
              </a:defRPr>
            </a:lvl1pPr>
            <a:lvl2pPr marL="216742" indent="-216742" eaLnBrk="1" hangingPunct="1">
              <a:lnSpc>
                <a:spcPts val="2409"/>
              </a:lnSpc>
              <a:spcBef>
                <a:spcPts val="502"/>
              </a:spcBef>
              <a:spcAft>
                <a:spcPts val="502"/>
              </a:spcAft>
              <a:buClr>
                <a:srgbClr val="FC4421"/>
              </a:buClr>
              <a:buFont typeface="Arial" pitchFamily="-105" charset="0"/>
              <a:buChar char="•"/>
              <a:defRPr lang="en-GB" sz="2400">
                <a:latin typeface="+mn-lt"/>
                <a:ea typeface="ＭＳ Ｐゴシック" charset="-128"/>
                <a:cs typeface="+mn-cs"/>
              </a:defRPr>
            </a:lvl2pPr>
            <a:lvl3pPr marL="0" indent="0" eaLnBrk="1" hangingPunct="1">
              <a:lnSpc>
                <a:spcPts val="2008"/>
              </a:lnSpc>
              <a:spcBef>
                <a:spcPts val="502"/>
              </a:spcBef>
              <a:spcAft>
                <a:spcPts val="502"/>
              </a:spcAft>
              <a:buFont typeface="Lucida Grande" pitchFamily="-105" charset="0"/>
              <a:defRPr lang="en-GB" sz="2400">
                <a:latin typeface="+mn-lt"/>
                <a:ea typeface="ＭＳ Ｐゴシック" charset="-128"/>
                <a:cs typeface="+mn-cs"/>
              </a:defRPr>
            </a:lvl3pPr>
            <a:lvl4pPr marL="216742" indent="-216742" eaLnBrk="1" hangingPunct="1">
              <a:lnSpc>
                <a:spcPts val="2008"/>
              </a:lnSpc>
              <a:spcBef>
                <a:spcPts val="502"/>
              </a:spcBef>
              <a:spcAft>
                <a:spcPts val="502"/>
              </a:spcAft>
              <a:buClr>
                <a:srgbClr val="FC4421"/>
              </a:buClr>
              <a:buFont typeface="Arial" pitchFamily="-105" charset="0"/>
              <a:buChar char="•"/>
              <a:defRPr lang="en-GB" sz="2400">
                <a:latin typeface="+mn-lt"/>
                <a:ea typeface="ＭＳ Ｐゴシック" charset="-128"/>
                <a:cs typeface="ＭＳ Ｐゴシック" charset="-128"/>
              </a:defRPr>
            </a:lvl4pPr>
            <a:lvl5pPr marL="433484" indent="-216742" eaLnBrk="1" hangingPunct="1">
              <a:lnSpc>
                <a:spcPts val="2008"/>
              </a:lnSpc>
              <a:spcAft>
                <a:spcPts val="502"/>
              </a:spcAft>
              <a:buFont typeface="Arial" pitchFamily="-105" charset="0"/>
              <a:buChar char="–"/>
              <a:defRPr lang="en-US" sz="2400">
                <a:latin typeface="+mn-lt"/>
                <a:ea typeface="ＭＳ Ｐゴシック" charset="-128"/>
                <a:cs typeface="ＭＳ Ｐゴシック" charset="-128"/>
              </a:defRPr>
            </a:lvl5pPr>
            <a:lvl6pPr marL="458983" indent="-458983" defTabSz="917966" fontAlgn="base">
              <a:spcBef>
                <a:spcPct val="20000"/>
              </a:spcBef>
              <a:spcAft>
                <a:spcPct val="0"/>
              </a:spcAft>
              <a:buChar char="»"/>
              <a:defRPr lang="en-GB" sz="1606" kern="0" baseline="0" dirty="0" smtClean="0">
                <a:latin typeface="+mn-lt"/>
                <a:ea typeface="ＭＳ Ｐゴシック" charset="-128"/>
                <a:cs typeface="ＭＳ Ｐゴシック" charset="-128"/>
              </a:defRPr>
            </a:lvl6pPr>
            <a:lvl7pPr marL="2983390" indent="-229492" defTabSz="917966" fontAlgn="base">
              <a:spcBef>
                <a:spcPct val="20000"/>
              </a:spcBef>
              <a:spcAft>
                <a:spcPct val="0"/>
              </a:spcAft>
              <a:buClr>
                <a:srgbClr val="E30613"/>
              </a:buClr>
              <a:buChar char="»"/>
              <a:defRPr lang="en-GB" sz="1606" kern="0" baseline="0" dirty="0" smtClean="0">
                <a:latin typeface="+mn-lt"/>
                <a:ea typeface="ＭＳ Ｐゴシック" charset="-128"/>
                <a:cs typeface="ＭＳ Ｐゴシック" charset="-128"/>
              </a:defRPr>
            </a:lvl7pPr>
            <a:lvl8pPr marL="3442373" indent="-229492" defTabSz="917966" fontAlgn="base">
              <a:spcBef>
                <a:spcPct val="20000"/>
              </a:spcBef>
              <a:spcAft>
                <a:spcPct val="0"/>
              </a:spcAft>
              <a:buChar char="»"/>
              <a:defRPr lang="en-GB" sz="1606" kern="0" dirty="0" smtClean="0">
                <a:latin typeface="+mn-lt"/>
                <a:ea typeface="ＭＳ Ｐゴシック" charset="-128"/>
                <a:cs typeface="ＭＳ Ｐゴシック" charset="-128"/>
              </a:defRPr>
            </a:lvl8pPr>
            <a:lvl9pPr marL="3901356" indent="-229492" defTabSz="917966" fontAlgn="base">
              <a:spcBef>
                <a:spcPct val="20000"/>
              </a:spcBef>
              <a:spcAft>
                <a:spcPct val="0"/>
              </a:spcAft>
              <a:buChar char="»"/>
              <a:defRPr lang="en-GB" sz="1004" kern="0" baseline="0" dirty="0" smtClean="0">
                <a:latin typeface="+mn-lt"/>
                <a:ea typeface="ＭＳ Ｐゴシック" charset="-128"/>
                <a:cs typeface="ＭＳ Ｐゴシック" charset="-128"/>
              </a:defRPr>
            </a:lvl9pPr>
          </a:lstStyle>
          <a:p>
            <a:r>
              <a:rPr lang="en-US" b="0" dirty="0"/>
              <a:t>For business and commercial waste disposal guidance, contact the national agencies:</a:t>
            </a:r>
          </a:p>
          <a:p>
            <a:r>
              <a:rPr lang="en-US" dirty="0"/>
              <a:t>England</a:t>
            </a:r>
            <a:r>
              <a:rPr lang="en-US" b="0" dirty="0"/>
              <a:t>: Environment Agency</a:t>
            </a:r>
          </a:p>
          <a:p>
            <a:r>
              <a:rPr lang="en-US" dirty="0"/>
              <a:t>Wales</a:t>
            </a:r>
            <a:r>
              <a:rPr lang="en-US" b="0" dirty="0"/>
              <a:t>: Natural Resources Wales</a:t>
            </a:r>
          </a:p>
          <a:p>
            <a:r>
              <a:rPr lang="en-US" dirty="0"/>
              <a:t>Scotland</a:t>
            </a:r>
            <a:r>
              <a:rPr lang="en-US" b="0" dirty="0"/>
              <a:t>: Scottish Environment Protection Agency</a:t>
            </a:r>
          </a:p>
          <a:p>
            <a:r>
              <a:rPr lang="en-US" dirty="0"/>
              <a:t>Northern Ireland</a:t>
            </a:r>
            <a:r>
              <a:rPr lang="en-US" b="0" dirty="0"/>
              <a:t>: Northern Ireland Environment Agency</a:t>
            </a:r>
          </a:p>
        </p:txBody>
      </p:sp>
    </p:spTree>
    <p:extLst>
      <p:ext uri="{BB962C8B-B14F-4D97-AF65-F5344CB8AC3E}">
        <p14:creationId xmlns:p14="http://schemas.microsoft.com/office/powerpoint/2010/main" val="26601767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C57F5-B1ED-3891-5FCC-511AB0859CB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7AF3AD3-67DC-DF4B-12F8-36F037ACA928}"/>
              </a:ext>
            </a:extLst>
          </p:cNvPr>
          <p:cNvSpPr>
            <a:spLocks noGrp="1"/>
          </p:cNvSpPr>
          <p:nvPr>
            <p:ph type="title"/>
          </p:nvPr>
        </p:nvSpPr>
        <p:spPr>
          <a:xfrm>
            <a:off x="252000" y="972000"/>
            <a:ext cx="11628452" cy="646331"/>
          </a:xfrm>
        </p:spPr>
        <p:txBody>
          <a:bodyPr wrap="square" lIns="91440" tIns="45720" rIns="91440" bIns="45720" anchor="ctr" anchorCtr="0">
            <a:normAutofit/>
          </a:bodyPr>
          <a:lstStyle/>
          <a:p>
            <a:pPr>
              <a:lnSpc>
                <a:spcPct val="90000"/>
              </a:lnSpc>
            </a:pPr>
            <a:r>
              <a:rPr lang="en-GB" dirty="0">
                <a:ea typeface="ＭＳ Ｐゴシック"/>
                <a:cs typeface="Arial"/>
              </a:rPr>
              <a:t>Removal and disposal of electrical equipment</a:t>
            </a:r>
            <a:endParaRPr lang="en-GB" dirty="0"/>
          </a:p>
        </p:txBody>
      </p:sp>
      <p:graphicFrame>
        <p:nvGraphicFramePr>
          <p:cNvPr id="10" name="Content Placeholder 5">
            <a:extLst>
              <a:ext uri="{FF2B5EF4-FFF2-40B4-BE49-F238E27FC236}">
                <a16:creationId xmlns:a16="http://schemas.microsoft.com/office/drawing/2014/main" id="{58341BAE-8E0F-0C01-0882-D9C752015F8F}"/>
              </a:ext>
            </a:extLst>
          </p:cNvPr>
          <p:cNvGraphicFramePr>
            <a:graphicFrameLocks noGrp="1"/>
          </p:cNvGraphicFramePr>
          <p:nvPr>
            <p:ph sz="quarter" idx="10"/>
            <p:extLst>
              <p:ext uri="{D42A27DB-BD31-4B8C-83A1-F6EECF244321}">
                <p14:modId xmlns:p14="http://schemas.microsoft.com/office/powerpoint/2010/main" val="2143005434"/>
              </p:ext>
            </p:extLst>
          </p:nvPr>
        </p:nvGraphicFramePr>
        <p:xfrm>
          <a:off x="359998" y="1800000"/>
          <a:ext cx="11160000" cy="414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359065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E9AB2-A7E2-8BE9-EF58-39C5F1E88ABB}"/>
            </a:ext>
          </a:extLst>
        </p:cNvPr>
        <p:cNvGrpSpPr/>
        <p:nvPr/>
      </p:nvGrpSpPr>
      <p:grpSpPr>
        <a:xfrm>
          <a:off x="0" y="0"/>
          <a:ext cx="0" cy="0"/>
          <a:chOff x="0" y="0"/>
          <a:chExt cx="0" cy="0"/>
        </a:xfrm>
      </p:grpSpPr>
      <p:graphicFrame>
        <p:nvGraphicFramePr>
          <p:cNvPr id="8" name="Content Placeholder 5">
            <a:extLst>
              <a:ext uri="{FF2B5EF4-FFF2-40B4-BE49-F238E27FC236}">
                <a16:creationId xmlns:a16="http://schemas.microsoft.com/office/drawing/2014/main" id="{E874F23C-6140-350A-005A-B8AE4E6DAE81}"/>
              </a:ext>
            </a:extLst>
          </p:cNvPr>
          <p:cNvGraphicFramePr>
            <a:graphicFrameLocks noGrp="1"/>
          </p:cNvGraphicFramePr>
          <p:nvPr>
            <p:ph sz="quarter" idx="10"/>
            <p:extLst>
              <p:ext uri="{D42A27DB-BD31-4B8C-83A1-F6EECF244321}">
                <p14:modId xmlns:p14="http://schemas.microsoft.com/office/powerpoint/2010/main" val="419630963"/>
              </p:ext>
            </p:extLst>
          </p:nvPr>
        </p:nvGraphicFramePr>
        <p:xfrm>
          <a:off x="745959" y="1728538"/>
          <a:ext cx="10672958"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09C1F45D-E980-9F11-3595-22C3CE297891}"/>
              </a:ext>
            </a:extLst>
          </p:cNvPr>
          <p:cNvSpPr txBox="1"/>
          <p:nvPr/>
        </p:nvSpPr>
        <p:spPr>
          <a:xfrm>
            <a:off x="745959" y="5064733"/>
            <a:ext cx="9889958" cy="323165"/>
          </a:xfrm>
          <a:prstGeom prst="rect">
            <a:avLst/>
          </a:prstGeom>
          <a:noFill/>
        </p:spPr>
        <p:txBody>
          <a:bodyPr wrap="square" rtlCol="0">
            <a:spAutoFit/>
          </a:bodyPr>
          <a:lstStyle/>
          <a:p>
            <a:pPr lvl="0" algn="ctr"/>
            <a:r>
              <a:rPr lang="en-GB" sz="1500" dirty="0"/>
              <a:t>GS 38 provides guidelines for electrical test equipment used by electricians.</a:t>
            </a:r>
          </a:p>
        </p:txBody>
      </p:sp>
      <p:sp>
        <p:nvSpPr>
          <p:cNvPr id="3" name="Oval 2">
            <a:extLst>
              <a:ext uri="{FF2B5EF4-FFF2-40B4-BE49-F238E27FC236}">
                <a16:creationId xmlns:a16="http://schemas.microsoft.com/office/drawing/2014/main" id="{40556A12-12CD-AB77-B4DC-694925CC20D1}"/>
              </a:ext>
            </a:extLst>
          </p:cNvPr>
          <p:cNvSpPr/>
          <p:nvPr/>
        </p:nvSpPr>
        <p:spPr>
          <a:xfrm>
            <a:off x="6681787" y="2017585"/>
            <a:ext cx="1378620" cy="1378620"/>
          </a:xfrm>
          <a:prstGeom prst="ellipse">
            <a:avLst/>
          </a:prstGeom>
          <a:solidFill>
            <a:schemeClr val="accent2">
              <a:tint val="50000"/>
              <a:hueOff val="0"/>
              <a:satOff val="0"/>
              <a:lumOff val="0"/>
              <a:alpha val="0"/>
            </a:schemeClr>
          </a:solidFill>
          <a:effectLst/>
        </p:spPr>
        <p:style>
          <a:lnRef idx="1">
            <a:schemeClr val="lt1">
              <a:hueOff val="0"/>
              <a:satOff val="0"/>
              <a:lumOff val="0"/>
              <a:alphaOff val="0"/>
            </a:schemeClr>
          </a:lnRef>
          <a:fillRef idx="1">
            <a:schemeClr val="accent2">
              <a:tint val="50000"/>
              <a:hueOff val="0"/>
              <a:satOff val="0"/>
              <a:lumOff val="0"/>
              <a:alphaOff val="0"/>
            </a:schemeClr>
          </a:fillRef>
          <a:effectRef idx="1">
            <a:schemeClr val="accent2">
              <a:tint val="50000"/>
              <a:hueOff val="0"/>
              <a:satOff val="0"/>
              <a:lumOff val="0"/>
              <a:alphaOff val="0"/>
            </a:schemeClr>
          </a:effectRef>
          <a:fontRef idx="minor">
            <a:schemeClr val="lt1">
              <a:hueOff val="0"/>
              <a:satOff val="0"/>
              <a:lumOff val="0"/>
              <a:alphaOff val="0"/>
            </a:schemeClr>
          </a:fontRef>
        </p:style>
        <p:txBody>
          <a:bodyPr/>
          <a:lstStyle/>
          <a:p>
            <a:endParaRPr lang="en-GB"/>
          </a:p>
        </p:txBody>
      </p:sp>
      <p:pic>
        <p:nvPicPr>
          <p:cNvPr id="7" name="Graphic 6" descr="Jackhammer with solid fill">
            <a:extLst>
              <a:ext uri="{FF2B5EF4-FFF2-40B4-BE49-F238E27FC236}">
                <a16:creationId xmlns:a16="http://schemas.microsoft.com/office/drawing/2014/main" id="{920C50C0-AA5E-5D5C-3485-BDA965ED58FE}"/>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6913897" y="2249695"/>
            <a:ext cx="914400" cy="914400"/>
          </a:xfrm>
          <a:prstGeom prst="rect">
            <a:avLst/>
          </a:prstGeom>
        </p:spPr>
      </p:pic>
      <p:sp>
        <p:nvSpPr>
          <p:cNvPr id="4" name="Title 2">
            <a:extLst>
              <a:ext uri="{FF2B5EF4-FFF2-40B4-BE49-F238E27FC236}">
                <a16:creationId xmlns:a16="http://schemas.microsoft.com/office/drawing/2014/main" id="{C8634E61-D14A-B82B-BD41-19D978BCD2B3}"/>
              </a:ext>
            </a:extLst>
          </p:cNvPr>
          <p:cNvSpPr txBox="1">
            <a:spLocks/>
          </p:cNvSpPr>
          <p:nvPr/>
        </p:nvSpPr>
        <p:spPr bwMode="auto">
          <a:xfrm>
            <a:off x="252000" y="972000"/>
            <a:ext cx="11628452" cy="646331"/>
          </a:xfrm>
          <a:prstGeom prst="rect">
            <a:avLst/>
          </a:prstGeom>
          <a:noFill/>
        </p:spPr>
        <p:txBody>
          <a:bodyPr wrap="square" anchor="ctr" anchorCtr="0">
            <a:spAutoFit/>
          </a:bodyPr>
          <a:lstStyle>
            <a:lvl1pPr algn="l" rtl="0" eaLnBrk="1" fontAlgn="base" hangingPunct="1">
              <a:spcBef>
                <a:spcPct val="0"/>
              </a:spcBef>
              <a:spcAft>
                <a:spcPct val="0"/>
              </a:spcAft>
              <a:defRPr lang="en-GB"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a:lstStyle>
          <a:p>
            <a:r>
              <a:rPr lang="en-GB" dirty="0"/>
              <a:t>GS38 compliance</a:t>
            </a:r>
          </a:p>
        </p:txBody>
      </p:sp>
    </p:spTree>
    <p:extLst>
      <p:ext uri="{BB962C8B-B14F-4D97-AF65-F5344CB8AC3E}">
        <p14:creationId xmlns:p14="http://schemas.microsoft.com/office/powerpoint/2010/main" val="7590265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72000"/>
            <a:ext cx="11628452" cy="646331"/>
          </a:xfrm>
        </p:spPr>
        <p:txBody>
          <a:bodyPr/>
          <a:lstStyle/>
          <a:p>
            <a:r>
              <a:rPr lang="en-GB" dirty="0"/>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10600768" cy="4140000"/>
          </a:xfrm>
        </p:spPr>
        <p:txBody>
          <a:bodyPr/>
          <a:lstStyle/>
          <a:p>
            <a:r>
              <a:rPr lang="en-GB" dirty="0">
                <a:cs typeface="Arial"/>
              </a:rPr>
              <a:t>You should be able to:</a:t>
            </a:r>
          </a:p>
          <a:p>
            <a:pPr marL="342900" indent="-342900">
              <a:buClr>
                <a:schemeClr val="tx1"/>
              </a:buClr>
              <a:buFont typeface="Arial" panose="020B0604020202020204" pitchFamily="34" charset="0"/>
              <a:buChar char="•"/>
            </a:pPr>
            <a:r>
              <a:rPr lang="en-GB" b="1" dirty="0">
                <a:cs typeface="Arial"/>
              </a:rPr>
              <a:t>Recall </a:t>
            </a:r>
            <a:r>
              <a:rPr lang="en-GB" dirty="0">
                <a:cs typeface="Arial"/>
              </a:rPr>
              <a:t>what hazardous waste is.</a:t>
            </a:r>
            <a:endParaRPr lang="en-GB" kern="1200" dirty="0">
              <a:cs typeface="Arial"/>
            </a:endParaRPr>
          </a:p>
          <a:p>
            <a:pPr marL="342900" indent="-342900">
              <a:spcAft>
                <a:spcPts val="2400"/>
              </a:spcAft>
              <a:buClr>
                <a:schemeClr val="tx1"/>
              </a:buClr>
              <a:buFont typeface="Arial" panose="020B0604020202020204" pitchFamily="34" charset="0"/>
              <a:buChar char="•"/>
            </a:pPr>
            <a:r>
              <a:rPr lang="en-GB" b="1" dirty="0">
                <a:cs typeface="Arial"/>
              </a:rPr>
              <a:t>Explain</a:t>
            </a:r>
            <a:r>
              <a:rPr lang="en-GB" dirty="0">
                <a:cs typeface="Arial"/>
              </a:rPr>
              <a:t> how safe recovery, recycling and the disposal of waste affects you.</a:t>
            </a:r>
            <a:endParaRPr lang="en-GB" dirty="0">
              <a:latin typeface="Arial" panose="020B0604020202020204" pitchFamily="34" charset="0"/>
              <a:cs typeface="Arial" panose="020B0604020202020204" pitchFamily="34" charset="0"/>
            </a:endParaRPr>
          </a:p>
          <a:p>
            <a:pPr>
              <a:buClr>
                <a:schemeClr val="tx1"/>
              </a:buClr>
            </a:pPr>
            <a:r>
              <a:rPr lang="en-GB" dirty="0">
                <a:cs typeface="Arial"/>
              </a:rPr>
              <a:t>You might also be able to:</a:t>
            </a:r>
          </a:p>
          <a:p>
            <a:pPr marL="342900" indent="-342900">
              <a:buClr>
                <a:schemeClr val="tx1"/>
              </a:buClr>
              <a:buFont typeface="Arial" panose="020B0604020202020204" pitchFamily="34" charset="0"/>
              <a:buChar char="•"/>
            </a:pPr>
            <a:r>
              <a:rPr lang="en-GB" b="1" dirty="0">
                <a:cs typeface="Arial"/>
              </a:rPr>
              <a:t>Explain </a:t>
            </a:r>
            <a:r>
              <a:rPr lang="en-GB" dirty="0">
                <a:cs typeface="Arial"/>
              </a:rPr>
              <a:t>the current regulation and law applicable</a:t>
            </a:r>
            <a:r>
              <a:rPr lang="en-GB" b="1" dirty="0">
                <a:cs typeface="Arial"/>
              </a:rPr>
              <a:t>.</a:t>
            </a:r>
            <a:endParaRPr lang="en-GB" dirty="0">
              <a:cs typeface="Arial"/>
            </a:endParaRPr>
          </a:p>
          <a:p>
            <a:pPr marL="342900" indent="-342900">
              <a:buClr>
                <a:schemeClr val="tx1"/>
              </a:buClr>
              <a:buFont typeface="Arial" panose="020B0604020202020204" pitchFamily="34" charset="0"/>
              <a:buChar char="•"/>
            </a:pPr>
            <a:r>
              <a:rPr lang="en-GB" b="1" dirty="0">
                <a:cs typeface="Arial"/>
              </a:rPr>
              <a:t>Select</a:t>
            </a:r>
            <a:r>
              <a:rPr lang="en-GB" dirty="0">
                <a:cs typeface="Arial"/>
              </a:rPr>
              <a:t> and </a:t>
            </a:r>
            <a:r>
              <a:rPr lang="en-GB" b="1" dirty="0">
                <a:cs typeface="Arial"/>
              </a:rPr>
              <a:t>justify </a:t>
            </a:r>
            <a:r>
              <a:rPr lang="en-GB" dirty="0">
                <a:cs typeface="Arial"/>
              </a:rPr>
              <a:t>the most applicable method of controlling the hazardous waste you produce. </a:t>
            </a:r>
            <a:endParaRPr lang="en-GB" dirty="0"/>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403692" y="1322191"/>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B3A18045-3425-BDA2-2658-370B244862AA}"/>
              </a:ext>
            </a:extLst>
          </p:cNvPr>
          <p:cNvSpPr txBox="1"/>
          <p:nvPr/>
        </p:nvSpPr>
        <p:spPr>
          <a:xfrm>
            <a:off x="467358" y="3719649"/>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72000"/>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59999" y="1800000"/>
            <a:ext cx="10865463" cy="4140000"/>
          </a:xfrm>
        </p:spPr>
        <p:txBody>
          <a:bodyPr/>
          <a:lstStyle/>
          <a:p>
            <a:pPr algn="l"/>
            <a:r>
              <a:rPr lang="en-GB" b="0" i="0" dirty="0">
                <a:effectLst/>
                <a:latin typeface="Arial"/>
                <a:cs typeface="Arial"/>
              </a:rPr>
              <a:t>You should be able to:</a:t>
            </a:r>
          </a:p>
          <a:p>
            <a:pPr marL="342900" indent="-342900" algn="l">
              <a:buClr>
                <a:schemeClr val="tx1"/>
              </a:buClr>
              <a:buFont typeface="Arial" panose="020B0604020202020204" pitchFamily="34" charset="0"/>
              <a:buChar char="•"/>
            </a:pPr>
            <a:r>
              <a:rPr lang="en-GB" b="1" dirty="0">
                <a:latin typeface="Arial"/>
                <a:cs typeface="Arial"/>
              </a:rPr>
              <a:t>Recall </a:t>
            </a:r>
            <a:r>
              <a:rPr lang="en-GB" dirty="0">
                <a:latin typeface="Arial"/>
                <a:cs typeface="Arial"/>
              </a:rPr>
              <a:t>what hazardous waste is.</a:t>
            </a:r>
            <a:endParaRPr lang="en-GB" i="0" kern="1200" dirty="0">
              <a:effectLst/>
              <a:latin typeface="Arial"/>
              <a:cs typeface="Arial"/>
            </a:endParaRPr>
          </a:p>
          <a:p>
            <a:pPr marL="342900" indent="-342900" algn="l">
              <a:spcAft>
                <a:spcPts val="2400"/>
              </a:spcAft>
              <a:buClr>
                <a:schemeClr val="tx1"/>
              </a:buClr>
              <a:buFont typeface="Arial" panose="020B0604020202020204" pitchFamily="34" charset="0"/>
              <a:buChar char="•"/>
            </a:pPr>
            <a:r>
              <a:rPr lang="en-GB" b="1" dirty="0">
                <a:latin typeface="Arial"/>
                <a:cs typeface="Arial"/>
              </a:rPr>
              <a:t>Explain</a:t>
            </a:r>
            <a:r>
              <a:rPr lang="en-GB" dirty="0">
                <a:latin typeface="Arial"/>
                <a:cs typeface="Arial"/>
              </a:rPr>
              <a:t> how safe recovery, recycling and the disposal of waste affects you.</a:t>
            </a:r>
            <a:endParaRPr lang="en-GB" dirty="0">
              <a:latin typeface="Arial" panose="020B0604020202020204" pitchFamily="34" charset="0"/>
              <a:cs typeface="Arial" panose="020B0604020202020204" pitchFamily="34" charset="0"/>
            </a:endParaRPr>
          </a:p>
          <a:p>
            <a:pPr algn="l">
              <a:buClr>
                <a:schemeClr val="tx1"/>
              </a:buClr>
            </a:pPr>
            <a:r>
              <a:rPr lang="en-GB" b="0" i="0" dirty="0">
                <a:effectLst/>
                <a:latin typeface="Arial"/>
                <a:cs typeface="Arial"/>
              </a:rPr>
              <a:t>You might also be able to:</a:t>
            </a:r>
          </a:p>
          <a:p>
            <a:pPr marL="342900" indent="-342900" algn="l">
              <a:buClr>
                <a:schemeClr val="tx1"/>
              </a:buClr>
              <a:buFont typeface="Arial" panose="020B0604020202020204" pitchFamily="34" charset="0"/>
              <a:buChar char="•"/>
            </a:pPr>
            <a:r>
              <a:rPr lang="en-GB" b="1" dirty="0">
                <a:latin typeface="Arial"/>
                <a:cs typeface="Arial"/>
              </a:rPr>
              <a:t>Explain </a:t>
            </a:r>
            <a:r>
              <a:rPr lang="en-GB" dirty="0">
                <a:latin typeface="Arial"/>
                <a:cs typeface="Arial"/>
              </a:rPr>
              <a:t>the current regulation and law applicable</a:t>
            </a:r>
            <a:r>
              <a:rPr lang="en-GB" b="1" dirty="0">
                <a:latin typeface="Arial"/>
                <a:cs typeface="Arial"/>
              </a:rPr>
              <a:t>.</a:t>
            </a:r>
            <a:endParaRPr lang="en-GB" dirty="0">
              <a:latin typeface="Arial"/>
              <a:cs typeface="Arial"/>
            </a:endParaRPr>
          </a:p>
          <a:p>
            <a:pPr marL="342900" indent="-342900" algn="l">
              <a:buClr>
                <a:schemeClr val="tx1"/>
              </a:buClr>
              <a:buFont typeface="Arial" panose="020B0604020202020204" pitchFamily="34" charset="0"/>
              <a:buChar char="•"/>
            </a:pPr>
            <a:r>
              <a:rPr lang="en-GB" b="1" dirty="0">
                <a:latin typeface="Arial"/>
                <a:cs typeface="Arial"/>
              </a:rPr>
              <a:t>Select</a:t>
            </a:r>
            <a:r>
              <a:rPr lang="en-GB" dirty="0">
                <a:latin typeface="Arial"/>
                <a:cs typeface="Arial"/>
              </a:rPr>
              <a:t> and </a:t>
            </a:r>
            <a:r>
              <a:rPr lang="en-GB" b="1" dirty="0">
                <a:latin typeface="Arial"/>
                <a:cs typeface="Arial"/>
              </a:rPr>
              <a:t>justify </a:t>
            </a:r>
            <a:r>
              <a:rPr lang="en-GB" dirty="0">
                <a:latin typeface="Arial"/>
                <a:cs typeface="Arial"/>
              </a:rPr>
              <a:t>the most applicable method of controlling the hazardous waste you produce. </a:t>
            </a:r>
            <a:endParaRPr lang="en-GB" dirty="0"/>
          </a:p>
        </p:txBody>
      </p:sp>
    </p:spTree>
    <p:extLst>
      <p:ext uri="{BB962C8B-B14F-4D97-AF65-F5344CB8AC3E}">
        <p14:creationId xmlns:p14="http://schemas.microsoft.com/office/powerpoint/2010/main" val="366190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30989-4F79-1826-2A77-FD5A1568951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E7F3D5C-A08B-9F3A-44AF-9016BB2AA569}"/>
              </a:ext>
            </a:extLst>
          </p:cNvPr>
          <p:cNvSpPr>
            <a:spLocks noGrp="1"/>
          </p:cNvSpPr>
          <p:nvPr>
            <p:ph type="title"/>
          </p:nvPr>
        </p:nvSpPr>
        <p:spPr>
          <a:xfrm>
            <a:off x="252000" y="972000"/>
            <a:ext cx="11628452" cy="646331"/>
          </a:xfrm>
        </p:spPr>
        <p:txBody>
          <a:bodyPr/>
          <a:lstStyle/>
          <a:p>
            <a:r>
              <a:rPr lang="en-GB" dirty="0"/>
              <a:t>Classification of waste</a:t>
            </a:r>
          </a:p>
        </p:txBody>
      </p:sp>
      <p:sp>
        <p:nvSpPr>
          <p:cNvPr id="6" name="Content Placeholder 5">
            <a:extLst>
              <a:ext uri="{FF2B5EF4-FFF2-40B4-BE49-F238E27FC236}">
                <a16:creationId xmlns:a16="http://schemas.microsoft.com/office/drawing/2014/main" id="{28FCBED9-F25F-1BCF-FEF7-4DB19969451D}"/>
              </a:ext>
            </a:extLst>
          </p:cNvPr>
          <p:cNvSpPr>
            <a:spLocks noGrp="1"/>
          </p:cNvSpPr>
          <p:nvPr>
            <p:ph sz="quarter" idx="10"/>
          </p:nvPr>
        </p:nvSpPr>
        <p:spPr>
          <a:xfrm>
            <a:off x="359999" y="1800000"/>
            <a:ext cx="10392881" cy="4140000"/>
          </a:xfrm>
        </p:spPr>
        <p:txBody>
          <a:bodyPr/>
          <a:lstStyle/>
          <a:p>
            <a:r>
              <a:rPr lang="en-GB" dirty="0"/>
              <a:t>All business waste needs to be checked to ensure:</a:t>
            </a:r>
          </a:p>
          <a:p>
            <a:pPr marL="342900" indent="-342900">
              <a:buFont typeface="Arial" panose="020B0604020202020204" pitchFamily="34" charset="0"/>
              <a:buChar char="•"/>
            </a:pPr>
            <a:r>
              <a:rPr lang="en-GB" dirty="0"/>
              <a:t>if the waste is hazardous or contains POP (Persistent organic pollutants)</a:t>
            </a:r>
          </a:p>
          <a:p>
            <a:pPr marL="342900" indent="-342900">
              <a:buFont typeface="Arial" panose="020B0604020202020204" pitchFamily="34" charset="0"/>
              <a:buChar char="•"/>
            </a:pPr>
            <a:r>
              <a:rPr lang="en-GB" dirty="0"/>
              <a:t>check how the waste must be handled when it is moved</a:t>
            </a:r>
          </a:p>
          <a:p>
            <a:pPr marL="342900" indent="-342900">
              <a:buFont typeface="Arial" panose="020B0604020202020204" pitchFamily="34" charset="0"/>
              <a:buChar char="•"/>
            </a:pPr>
            <a:r>
              <a:rPr lang="en-GB" dirty="0"/>
              <a:t>make sure that only an authorised organisation takes the waste</a:t>
            </a:r>
          </a:p>
          <a:p>
            <a:pPr marL="342900" indent="-342900">
              <a:buFont typeface="Arial" panose="020B0604020202020204" pitchFamily="34" charset="0"/>
              <a:buChar char="•"/>
            </a:pPr>
            <a:r>
              <a:rPr lang="en-GB" dirty="0"/>
              <a:t>fill in waste paperwork correctly</a:t>
            </a:r>
          </a:p>
          <a:p>
            <a:pPr marL="342900" indent="-342900">
              <a:buFont typeface="Arial" panose="020B0604020202020204" pitchFamily="34" charset="0"/>
              <a:buChar char="•"/>
            </a:pPr>
            <a:r>
              <a:rPr lang="en-GB" dirty="0"/>
              <a:t>prevent harm to people and the environment.</a:t>
            </a:r>
          </a:p>
          <a:p>
            <a:endParaRPr lang="en-GB" dirty="0"/>
          </a:p>
        </p:txBody>
      </p:sp>
    </p:spTree>
    <p:extLst>
      <p:ext uri="{BB962C8B-B14F-4D97-AF65-F5344CB8AC3E}">
        <p14:creationId xmlns:p14="http://schemas.microsoft.com/office/powerpoint/2010/main" val="106782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AD1D7-8D95-C297-8E1C-D5FDFEC85839}"/>
            </a:ext>
          </a:extLst>
        </p:cNvPr>
        <p:cNvGrpSpPr/>
        <p:nvPr/>
      </p:nvGrpSpPr>
      <p:grpSpPr>
        <a:xfrm>
          <a:off x="0" y="0"/>
          <a:ext cx="0" cy="0"/>
          <a:chOff x="0" y="0"/>
          <a:chExt cx="0" cy="0"/>
        </a:xfrm>
      </p:grpSpPr>
      <p:graphicFrame>
        <p:nvGraphicFramePr>
          <p:cNvPr id="14" name="Content Placeholder 5">
            <a:extLst>
              <a:ext uri="{FF2B5EF4-FFF2-40B4-BE49-F238E27FC236}">
                <a16:creationId xmlns:a16="http://schemas.microsoft.com/office/drawing/2014/main" id="{8E8CE73D-490D-E906-33D2-CB7E222548D3}"/>
              </a:ext>
            </a:extLst>
          </p:cNvPr>
          <p:cNvGraphicFramePr>
            <a:graphicFrameLocks noGrp="1"/>
          </p:cNvGraphicFramePr>
          <p:nvPr>
            <p:ph sz="quarter" idx="10"/>
            <p:extLst>
              <p:ext uri="{D42A27DB-BD31-4B8C-83A1-F6EECF244321}">
                <p14:modId xmlns:p14="http://schemas.microsoft.com/office/powerpoint/2010/main" val="3069634852"/>
              </p:ext>
            </p:extLst>
          </p:nvPr>
        </p:nvGraphicFramePr>
        <p:xfrm>
          <a:off x="359998" y="1800000"/>
          <a:ext cx="11160000" cy="414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4">
            <a:extLst>
              <a:ext uri="{FF2B5EF4-FFF2-40B4-BE49-F238E27FC236}">
                <a16:creationId xmlns:a16="http://schemas.microsoft.com/office/drawing/2014/main" id="{D43A6A70-A1D5-B8CD-0B0F-223333721797}"/>
              </a:ext>
            </a:extLst>
          </p:cNvPr>
          <p:cNvSpPr txBox="1">
            <a:spLocks/>
          </p:cNvSpPr>
          <p:nvPr/>
        </p:nvSpPr>
        <p:spPr bwMode="auto">
          <a:xfrm>
            <a:off x="252000" y="972000"/>
            <a:ext cx="11628452" cy="646331"/>
          </a:xfrm>
          <a:prstGeom prst="rect">
            <a:avLst/>
          </a:prstGeom>
          <a:noFill/>
        </p:spPr>
        <p:txBody>
          <a:bodyPr wrap="square" anchor="ctr" anchorCtr="0">
            <a:spAutoFit/>
          </a:bodyPr>
          <a:lstStyle>
            <a:lvl1pPr algn="l" rtl="0" eaLnBrk="1" fontAlgn="base" hangingPunct="1">
              <a:spcBef>
                <a:spcPct val="0"/>
              </a:spcBef>
              <a:spcAft>
                <a:spcPct val="0"/>
              </a:spcAft>
              <a:defRPr lang="en-GB"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a:lstStyle>
          <a:p>
            <a:r>
              <a:rPr lang="en-GB" dirty="0"/>
              <a:t>POP (Persistent organic pollutants)</a:t>
            </a:r>
          </a:p>
        </p:txBody>
      </p:sp>
    </p:spTree>
    <p:extLst>
      <p:ext uri="{BB962C8B-B14F-4D97-AF65-F5344CB8AC3E}">
        <p14:creationId xmlns:p14="http://schemas.microsoft.com/office/powerpoint/2010/main" val="1950529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32F774-DEBF-72A3-9F5D-34EFCE0732A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7B9EBD5-AD0E-6BE3-CD7B-2E10A0B38C1C}"/>
              </a:ext>
            </a:extLst>
          </p:cNvPr>
          <p:cNvSpPr>
            <a:spLocks noGrp="1"/>
          </p:cNvSpPr>
          <p:nvPr>
            <p:ph type="title"/>
          </p:nvPr>
        </p:nvSpPr>
        <p:spPr>
          <a:xfrm>
            <a:off x="252000" y="972000"/>
            <a:ext cx="11628452" cy="646331"/>
          </a:xfrm>
        </p:spPr>
        <p:txBody>
          <a:bodyPr/>
          <a:lstStyle/>
          <a:p>
            <a:r>
              <a:rPr lang="en-GB" dirty="0"/>
              <a:t>Regulation and law</a:t>
            </a:r>
          </a:p>
        </p:txBody>
      </p:sp>
      <p:sp>
        <p:nvSpPr>
          <p:cNvPr id="6" name="Content Placeholder 5">
            <a:extLst>
              <a:ext uri="{FF2B5EF4-FFF2-40B4-BE49-F238E27FC236}">
                <a16:creationId xmlns:a16="http://schemas.microsoft.com/office/drawing/2014/main" id="{2CD9CF89-B72A-994A-C2C4-12CA0ED6AF87}"/>
              </a:ext>
            </a:extLst>
          </p:cNvPr>
          <p:cNvSpPr>
            <a:spLocks noGrp="1"/>
          </p:cNvSpPr>
          <p:nvPr>
            <p:ph sz="quarter" idx="10"/>
          </p:nvPr>
        </p:nvSpPr>
        <p:spPr>
          <a:xfrm>
            <a:off x="346351" y="1800000"/>
            <a:ext cx="10205343" cy="4140000"/>
          </a:xfrm>
        </p:spPr>
        <p:txBody>
          <a:bodyPr/>
          <a:lstStyle/>
          <a:p>
            <a:pPr>
              <a:buClr>
                <a:srgbClr val="000000">
                  <a:lumMod val="100000"/>
                </a:srgbClr>
              </a:buClr>
              <a:buSzPct val="100000"/>
            </a:pPr>
            <a:r>
              <a:rPr lang="en-GB" dirty="0">
                <a:solidFill>
                  <a:srgbClr val="000000"/>
                </a:solidFill>
                <a:latin typeface="Arial" panose="020B0604020202020204" pitchFamily="34" charset="0"/>
              </a:rPr>
              <a:t>There are numerous regulations that cover the safe recovery, recycling and disposal of equipment that affect the RACHP industry:</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Fluorinated Greenhouse Gases Regulations 2015 (F gas regulations)</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Waste Electrical and Electronic Equipment (WEEE) Regulations 2013</a:t>
            </a:r>
          </a:p>
          <a:p>
            <a:pPr>
              <a:buClr>
                <a:srgbClr val="000000">
                  <a:lumMod val="100000"/>
                </a:srgbClr>
              </a:buClr>
              <a:buSzPct val="100000"/>
            </a:pPr>
            <a:r>
              <a:rPr lang="en-GB" dirty="0">
                <a:solidFill>
                  <a:srgbClr val="000000"/>
                </a:solidFill>
                <a:latin typeface="Arial" panose="020B0604020202020204" pitchFamily="34" charset="0"/>
              </a:rPr>
              <a:t>Both are covered under the Environmental Protection Act 2013.</a:t>
            </a:r>
          </a:p>
          <a:p>
            <a:endParaRPr lang="en-GB" dirty="0"/>
          </a:p>
        </p:txBody>
      </p:sp>
    </p:spTree>
    <p:extLst>
      <p:ext uri="{BB962C8B-B14F-4D97-AF65-F5344CB8AC3E}">
        <p14:creationId xmlns:p14="http://schemas.microsoft.com/office/powerpoint/2010/main" val="2990427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030F0-9637-1225-7D37-CCF3A60F20F1}"/>
            </a:ext>
          </a:extLst>
        </p:cNvPr>
        <p:cNvGrpSpPr/>
        <p:nvPr/>
      </p:nvGrpSpPr>
      <p:grpSpPr>
        <a:xfrm>
          <a:off x="0" y="0"/>
          <a:ext cx="0" cy="0"/>
          <a:chOff x="0" y="0"/>
          <a:chExt cx="0" cy="0"/>
        </a:xfrm>
      </p:grpSpPr>
      <p:sp>
        <p:nvSpPr>
          <p:cNvPr id="4" name="Title 4">
            <a:extLst>
              <a:ext uri="{FF2B5EF4-FFF2-40B4-BE49-F238E27FC236}">
                <a16:creationId xmlns:a16="http://schemas.microsoft.com/office/drawing/2014/main" id="{7E1CDE36-AB0E-F235-6873-CCEEF5960122}"/>
              </a:ext>
            </a:extLst>
          </p:cNvPr>
          <p:cNvSpPr>
            <a:spLocks noGrp="1"/>
          </p:cNvSpPr>
          <p:nvPr>
            <p:ph type="title"/>
          </p:nvPr>
        </p:nvSpPr>
        <p:spPr>
          <a:xfrm>
            <a:off x="252000" y="972000"/>
            <a:ext cx="11628452" cy="646331"/>
          </a:xfrm>
        </p:spPr>
        <p:txBody>
          <a:bodyPr/>
          <a:lstStyle/>
          <a:p>
            <a:r>
              <a:rPr lang="en-GB" dirty="0"/>
              <a:t>Regulation and law</a:t>
            </a:r>
          </a:p>
        </p:txBody>
      </p:sp>
      <p:sp>
        <p:nvSpPr>
          <p:cNvPr id="3" name="Content Placeholder 2">
            <a:extLst>
              <a:ext uri="{FF2B5EF4-FFF2-40B4-BE49-F238E27FC236}">
                <a16:creationId xmlns:a16="http://schemas.microsoft.com/office/drawing/2014/main" id="{0E8AEA66-3838-482E-FC23-5FCEF247E91C}"/>
              </a:ext>
            </a:extLst>
          </p:cNvPr>
          <p:cNvSpPr>
            <a:spLocks noGrp="1"/>
          </p:cNvSpPr>
          <p:nvPr>
            <p:ph sz="quarter" idx="10"/>
          </p:nvPr>
        </p:nvSpPr>
        <p:spPr>
          <a:xfrm>
            <a:off x="384713" y="2083696"/>
            <a:ext cx="8714552" cy="2673146"/>
          </a:xfrm>
        </p:spPr>
        <p:txBody>
          <a:bodyPr/>
          <a:lstStyle/>
          <a:p>
            <a:r>
              <a:rPr lang="en-GB" dirty="0"/>
              <a:t>Under the </a:t>
            </a:r>
            <a:r>
              <a:rPr lang="en-GB" b="1" dirty="0"/>
              <a:t>Environmental Protection Act 1990</a:t>
            </a:r>
            <a:r>
              <a:rPr lang="en-GB" dirty="0"/>
              <a:t>, refrigerant, or at least refrigerant that is NOT intended to be recharged into a system, is classified as waste refrigerant under the </a:t>
            </a:r>
            <a:r>
              <a:rPr lang="en-GB" b="1" dirty="0"/>
              <a:t>Hazardous Waste (England and Wales) Regulations 2005.</a:t>
            </a:r>
            <a:r>
              <a:rPr lang="en-GB" dirty="0"/>
              <a:t> </a:t>
            </a:r>
          </a:p>
          <a:p>
            <a:endParaRPr lang="en-US" dirty="0"/>
          </a:p>
          <a:p>
            <a:endParaRPr lang="en-GB" dirty="0"/>
          </a:p>
        </p:txBody>
      </p:sp>
      <p:sp>
        <p:nvSpPr>
          <p:cNvPr id="5" name="Rectangle 4" descr="Danger with solid fill">
            <a:extLst>
              <a:ext uri="{FF2B5EF4-FFF2-40B4-BE49-F238E27FC236}">
                <a16:creationId xmlns:a16="http://schemas.microsoft.com/office/drawing/2014/main" id="{AF0DB5AF-DA0D-C23B-4D3C-F6505BFBE0EB}"/>
              </a:ext>
            </a:extLst>
          </p:cNvPr>
          <p:cNvSpPr/>
          <p:nvPr/>
        </p:nvSpPr>
        <p:spPr>
          <a:xfrm>
            <a:off x="9529316" y="2083696"/>
            <a:ext cx="2145627" cy="2145627"/>
          </a:xfrm>
          <a:prstGeom prst="rect">
            <a:avLst/>
          </a:prstGeom>
          <a:blipFill>
            <a:blip>
              <a:extLst>
                <a:ext uri="{96DAC541-7B7A-43D3-8B79-37D633B846F1}">
                  <asvg:svgBlip xmlns:asvg="http://schemas.microsoft.com/office/drawing/2016/SVG/main" r:embed="rId2"/>
                </a:ext>
              </a:extLst>
            </a:blip>
            <a:srcRect/>
            <a:stretch>
              <a:fillRect/>
            </a:stretch>
          </a:blipFill>
          <a:effectLst/>
        </p:spPr>
        <p:style>
          <a:lnRef idx="0">
            <a:schemeClr val="lt1">
              <a:hueOff val="0"/>
              <a:satOff val="0"/>
              <a:lumOff val="0"/>
              <a:alphaOff val="0"/>
            </a:schemeClr>
          </a:lnRef>
          <a:fillRef idx="3">
            <a:scrgbClr r="0" g="0" b="0"/>
          </a:fillRef>
          <a:effectRef idx="2">
            <a:scrgbClr r="0" g="0" b="0"/>
          </a:effectRef>
          <a:fontRef idx="minor">
            <a:schemeClr val="lt1"/>
          </a:fontRef>
        </p:style>
        <p:txBody>
          <a:bodyPr/>
          <a:lstStyle/>
          <a:p>
            <a:endParaRPr lang="en-GB"/>
          </a:p>
        </p:txBody>
      </p:sp>
    </p:spTree>
    <p:extLst>
      <p:ext uri="{BB962C8B-B14F-4D97-AF65-F5344CB8AC3E}">
        <p14:creationId xmlns:p14="http://schemas.microsoft.com/office/powerpoint/2010/main" val="792507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D001A-CA22-87FB-8FB4-2FD5EACDA49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EA6D7FA-D348-FAC9-E511-C1A00948272D}"/>
              </a:ext>
            </a:extLst>
          </p:cNvPr>
          <p:cNvSpPr>
            <a:spLocks noGrp="1"/>
          </p:cNvSpPr>
          <p:nvPr>
            <p:ph type="title"/>
          </p:nvPr>
        </p:nvSpPr>
        <p:spPr>
          <a:xfrm>
            <a:off x="252000" y="972000"/>
            <a:ext cx="11628452" cy="646331"/>
          </a:xfrm>
        </p:spPr>
        <p:txBody>
          <a:bodyPr/>
          <a:lstStyle/>
          <a:p>
            <a:r>
              <a:rPr lang="en-GB" dirty="0"/>
              <a:t>Hazardous Waste Regulation 2005</a:t>
            </a:r>
          </a:p>
        </p:txBody>
      </p:sp>
      <p:sp>
        <p:nvSpPr>
          <p:cNvPr id="6" name="Content Placeholder 5">
            <a:extLst>
              <a:ext uri="{FF2B5EF4-FFF2-40B4-BE49-F238E27FC236}">
                <a16:creationId xmlns:a16="http://schemas.microsoft.com/office/drawing/2014/main" id="{2CACED6F-3C4E-DD83-8929-AE48D36E3212}"/>
              </a:ext>
            </a:extLst>
          </p:cNvPr>
          <p:cNvSpPr>
            <a:spLocks noGrp="1"/>
          </p:cNvSpPr>
          <p:nvPr>
            <p:ph sz="quarter" idx="10"/>
          </p:nvPr>
        </p:nvSpPr>
        <p:spPr>
          <a:xfrm>
            <a:off x="360000" y="1800000"/>
            <a:ext cx="10439180" cy="4140000"/>
          </a:xfrm>
        </p:spPr>
        <p:txBody>
          <a:bodyPr/>
          <a:lstStyle/>
          <a:p>
            <a:pPr>
              <a:buClr>
                <a:srgbClr val="000000">
                  <a:lumMod val="100000"/>
                </a:srgbClr>
              </a:buClr>
              <a:buSzPct val="100000"/>
            </a:pPr>
            <a:r>
              <a:rPr lang="en-GB" b="1" dirty="0">
                <a:solidFill>
                  <a:srgbClr val="000000"/>
                </a:solidFill>
                <a:latin typeface="Arial" panose="020B0604020202020204" pitchFamily="34" charset="0"/>
              </a:rPr>
              <a:t>Scope: </a:t>
            </a:r>
            <a:r>
              <a:rPr lang="en-GB" dirty="0">
                <a:solidFill>
                  <a:srgbClr val="000000"/>
                </a:solidFill>
                <a:latin typeface="Arial" panose="020B0604020202020204" pitchFamily="34" charset="0"/>
              </a:rPr>
              <a:t>Defines the legal framework for how hazardous waste is classified, stored, transported and disposed of.</a:t>
            </a:r>
          </a:p>
          <a:p>
            <a:pPr>
              <a:buClr>
                <a:srgbClr val="000000">
                  <a:lumMod val="100000"/>
                </a:srgbClr>
              </a:buClr>
              <a:buSzPct val="100000"/>
            </a:pPr>
            <a:r>
              <a:rPr lang="en-GB" b="1" dirty="0">
                <a:solidFill>
                  <a:srgbClr val="000000"/>
                </a:solidFill>
                <a:latin typeface="Arial" panose="020B0604020202020204" pitchFamily="34" charset="0"/>
              </a:rPr>
              <a:t>Key Requirements:</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Classification of hazardous waste.</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Definition of hazardous waste and storage, and record keeping.</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Duty of care and waste management hierarchy.</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Licensing and permits.</a:t>
            </a:r>
          </a:p>
        </p:txBody>
      </p:sp>
    </p:spTree>
    <p:extLst>
      <p:ext uri="{BB962C8B-B14F-4D97-AF65-F5344CB8AC3E}">
        <p14:creationId xmlns:p14="http://schemas.microsoft.com/office/powerpoint/2010/main" val="1741205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E938E-C4D0-F081-EC8D-8A2D66D28AB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24E7F61-2411-0DE9-02E8-B311185F792E}"/>
              </a:ext>
            </a:extLst>
          </p:cNvPr>
          <p:cNvSpPr>
            <a:spLocks noGrp="1"/>
          </p:cNvSpPr>
          <p:nvPr>
            <p:ph type="title"/>
          </p:nvPr>
        </p:nvSpPr>
        <p:spPr>
          <a:xfrm>
            <a:off x="252000" y="972000"/>
            <a:ext cx="11628452" cy="646331"/>
          </a:xfrm>
        </p:spPr>
        <p:txBody>
          <a:bodyPr/>
          <a:lstStyle/>
          <a:p>
            <a:r>
              <a:rPr lang="en-GB" dirty="0"/>
              <a:t>Hazardous Waste Regulation 2005</a:t>
            </a:r>
          </a:p>
        </p:txBody>
      </p:sp>
      <p:sp>
        <p:nvSpPr>
          <p:cNvPr id="6" name="Content Placeholder 5">
            <a:extLst>
              <a:ext uri="{FF2B5EF4-FFF2-40B4-BE49-F238E27FC236}">
                <a16:creationId xmlns:a16="http://schemas.microsoft.com/office/drawing/2014/main" id="{ABEC3112-DDE2-255E-1ED0-C2B4C681E79A}"/>
              </a:ext>
            </a:extLst>
          </p:cNvPr>
          <p:cNvSpPr>
            <a:spLocks noGrp="1"/>
          </p:cNvSpPr>
          <p:nvPr>
            <p:ph sz="quarter" idx="10"/>
          </p:nvPr>
        </p:nvSpPr>
        <p:spPr>
          <a:xfrm>
            <a:off x="359999" y="1800000"/>
            <a:ext cx="10348105" cy="4140000"/>
          </a:xfrm>
        </p:spPr>
        <p:txBody>
          <a:bodyPr/>
          <a:lstStyle/>
          <a:p>
            <a:pPr>
              <a:buClr>
                <a:srgbClr val="000000">
                  <a:lumMod val="100000"/>
                </a:srgbClr>
              </a:buClr>
              <a:buSzPct val="100000"/>
            </a:pPr>
            <a:r>
              <a:rPr lang="en-GB" dirty="0">
                <a:solidFill>
                  <a:srgbClr val="000000"/>
                </a:solidFill>
                <a:latin typeface="Arial" panose="020B0604020202020204" pitchFamily="34" charset="0"/>
              </a:rPr>
              <a:t>The roles of personnel that are involved with the production and transfer of hazardous waste have been defined as:</a:t>
            </a:r>
          </a:p>
          <a:p>
            <a:pPr marL="342900" indent="-342900">
              <a:buClr>
                <a:srgbClr val="000000">
                  <a:lumMod val="100000"/>
                </a:srgbClr>
              </a:buClr>
              <a:buSzPct val="100000"/>
              <a:buFont typeface="Arial" panose="020B0604020202020204" pitchFamily="34" charset="0"/>
              <a:buChar char="•"/>
            </a:pPr>
            <a:r>
              <a:rPr lang="en-GB" b="1" dirty="0">
                <a:solidFill>
                  <a:srgbClr val="000000"/>
                </a:solidFill>
                <a:latin typeface="Arial" panose="020B0604020202020204" pitchFamily="34" charset="0"/>
              </a:rPr>
              <a:t>Producer</a:t>
            </a:r>
            <a:r>
              <a:rPr lang="en-GB" dirty="0">
                <a:solidFill>
                  <a:srgbClr val="000000"/>
                </a:solidFill>
                <a:latin typeface="Arial" panose="020B0604020202020204" pitchFamily="34" charset="0"/>
              </a:rPr>
              <a:t>: Usually a site owner, operator employee, or contractor.</a:t>
            </a:r>
          </a:p>
          <a:p>
            <a:pPr marL="342900" indent="-342900">
              <a:buClr>
                <a:srgbClr val="000000">
                  <a:lumMod val="100000"/>
                </a:srgbClr>
              </a:buClr>
              <a:buSzPct val="100000"/>
              <a:buFont typeface="Arial" panose="020B0604020202020204" pitchFamily="34" charset="0"/>
              <a:buChar char="•"/>
            </a:pPr>
            <a:r>
              <a:rPr lang="en-GB" b="1" dirty="0">
                <a:solidFill>
                  <a:srgbClr val="000000"/>
                </a:solidFill>
                <a:latin typeface="Arial" panose="020B0604020202020204" pitchFamily="34" charset="0"/>
              </a:rPr>
              <a:t>Holder</a:t>
            </a:r>
            <a:r>
              <a:rPr lang="en-GB" dirty="0">
                <a:solidFill>
                  <a:srgbClr val="000000"/>
                </a:solidFill>
                <a:latin typeface="Arial" panose="020B0604020202020204" pitchFamily="34" charset="0"/>
              </a:rPr>
              <a:t>: Can be the producer or a person in possession of the waste.</a:t>
            </a:r>
          </a:p>
          <a:p>
            <a:pPr marL="342900" indent="-342900">
              <a:buClr>
                <a:srgbClr val="000000">
                  <a:lumMod val="100000"/>
                </a:srgbClr>
              </a:buClr>
              <a:buSzPct val="100000"/>
              <a:buFont typeface="Arial" panose="020B0604020202020204" pitchFamily="34" charset="0"/>
              <a:buChar char="•"/>
            </a:pPr>
            <a:r>
              <a:rPr lang="en-GB" b="1" dirty="0">
                <a:solidFill>
                  <a:srgbClr val="000000"/>
                </a:solidFill>
                <a:latin typeface="Arial" panose="020B0604020202020204" pitchFamily="34" charset="0"/>
              </a:rPr>
              <a:t>Consignee</a:t>
            </a:r>
            <a:r>
              <a:rPr lang="en-GB" dirty="0">
                <a:solidFill>
                  <a:srgbClr val="000000"/>
                </a:solidFill>
                <a:latin typeface="Arial" panose="020B0604020202020204" pitchFamily="34" charset="0"/>
              </a:rPr>
              <a:t>: The receiver of the waste for reprocessing or destruction.</a:t>
            </a:r>
          </a:p>
          <a:p>
            <a:pPr>
              <a:buClr>
                <a:srgbClr val="000000">
                  <a:lumMod val="100000"/>
                </a:srgbClr>
              </a:buClr>
              <a:buSzPct val="100000"/>
            </a:pPr>
            <a:endParaRPr lang="en-GB" dirty="0">
              <a:solidFill>
                <a:srgbClr val="000000"/>
              </a:solidFill>
              <a:latin typeface="Arial" panose="020B0604020202020204" pitchFamily="34" charset="0"/>
            </a:endParaRPr>
          </a:p>
          <a:p>
            <a:endParaRPr lang="en-GB" dirty="0"/>
          </a:p>
        </p:txBody>
      </p:sp>
    </p:spTree>
    <p:extLst>
      <p:ext uri="{BB962C8B-B14F-4D97-AF65-F5344CB8AC3E}">
        <p14:creationId xmlns:p14="http://schemas.microsoft.com/office/powerpoint/2010/main" val="228801401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832205e32a907e2b901827440804e3f3">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c22a215f315dbc2c33a9704aefd3c278"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041F6D-BBDE-4B15-9860-57A05AB8973C}">
  <ds:schemaRefs>
    <ds:schemaRef ds:uri="http://schemas.microsoft.com/office/infopath/2007/PartnerControls"/>
    <ds:schemaRef ds:uri="http://purl.org/dc/dcmitype/"/>
    <ds:schemaRef ds:uri="01e15224-84b2-4570-bdea-a67bb94d0921"/>
    <ds:schemaRef ds:uri="7c04300a-231c-4281-9146-a98f6f4a7aff"/>
    <ds:schemaRef ds:uri="http://schemas.openxmlformats.org/package/2006/metadata/core-properties"/>
    <ds:schemaRef ds:uri="http://schemas.microsoft.com/office/2006/documentManagement/types"/>
    <ds:schemaRef ds:uri="http://purl.org/dc/elements/1.1/"/>
    <ds:schemaRef ds:uri="http://purl.org/dc/terms/"/>
    <ds:schemaRef ds:uri="http://www.w3.org/XML/1998/namespace"/>
    <ds:schemaRef ds:uri="http://schemas.microsoft.com/office/2006/metadata/properties"/>
  </ds:schemaRefs>
</ds:datastoreItem>
</file>

<file path=customXml/itemProps2.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3.xml><?xml version="1.0" encoding="utf-8"?>
<ds:datastoreItem xmlns:ds="http://schemas.openxmlformats.org/officeDocument/2006/customXml" ds:itemID="{251AA100-66ED-4484-A4C5-9297CE2AB6F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8330bda6-d095-477b-8893-df3ed8791773}" enabled="1" method="Privileged" siteId="{b6d3492e-0aa1-4a60-840d-b706a96e670d}" removed="0"/>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2739</TotalTime>
  <Words>1525</Words>
  <Application>Microsoft Office PowerPoint</Application>
  <PresentationFormat>Custom</PresentationFormat>
  <Paragraphs>157</Paragraphs>
  <Slides>28</Slides>
  <Notes>12</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1_Default Design</vt:lpstr>
      <vt:lpstr>PowerPoint Presentation</vt:lpstr>
      <vt:lpstr>Introduction to hazardous waste </vt:lpstr>
      <vt:lpstr>Objectives</vt:lpstr>
      <vt:lpstr>Classification of waste</vt:lpstr>
      <vt:lpstr>PowerPoint Presentation</vt:lpstr>
      <vt:lpstr>Regulation and law</vt:lpstr>
      <vt:lpstr>Regulation and law</vt:lpstr>
      <vt:lpstr>Hazardous Waste Regulation 2005</vt:lpstr>
      <vt:lpstr>Hazardous Waste Regulation 2005</vt:lpstr>
      <vt:lpstr>Hazardous Waste Regulation 2005</vt:lpstr>
      <vt:lpstr>PowerPoint Presentation</vt:lpstr>
      <vt:lpstr>Consignment note and continuation sheet</vt:lpstr>
      <vt:lpstr>Consignment code</vt:lpstr>
      <vt:lpstr>Hazard classification and EWC</vt:lpstr>
      <vt:lpstr>Record keeping </vt:lpstr>
      <vt:lpstr>F gas Regulations 2015</vt:lpstr>
      <vt:lpstr>PowerPoint Presentation</vt:lpstr>
      <vt:lpstr>Methods of safe recovery: Recycling</vt:lpstr>
      <vt:lpstr>Methods of safe recovery: Reclamation</vt:lpstr>
      <vt:lpstr>Methods of safe recovery: Destruction</vt:lpstr>
      <vt:lpstr>WEEE (Waste Electrical and Electronic Equipment) Regulations (2025)</vt:lpstr>
      <vt:lpstr>Disposal of:</vt:lpstr>
      <vt:lpstr>Disposal of:</vt:lpstr>
      <vt:lpstr>National environment agencies</vt:lpstr>
      <vt:lpstr>Removal and disposal of electrical equipment</vt:lpstr>
      <vt:lpstr>PowerPoint Presentation</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Williams, Sian</cp:lastModifiedBy>
  <cp:revision>17</cp:revision>
  <dcterms:created xsi:type="dcterms:W3CDTF">2025-04-15T10:44:23Z</dcterms:created>
  <dcterms:modified xsi:type="dcterms:W3CDTF">2026-03-25T10:25:24Z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