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 id="2147483657" r:id="rId5"/>
  </p:sldMasterIdLst>
  <p:notesMasterIdLst>
    <p:notesMasterId r:id="rId17"/>
  </p:notesMasterIdLst>
  <p:handoutMasterIdLst>
    <p:handoutMasterId r:id="rId18"/>
  </p:handoutMasterIdLst>
  <p:sldIdLst>
    <p:sldId id="256" r:id="rId6"/>
    <p:sldId id="355" r:id="rId7"/>
    <p:sldId id="356" r:id="rId8"/>
    <p:sldId id="328" r:id="rId9"/>
    <p:sldId id="349" r:id="rId10"/>
    <p:sldId id="348" r:id="rId11"/>
    <p:sldId id="352" r:id="rId12"/>
    <p:sldId id="351" r:id="rId13"/>
    <p:sldId id="354" r:id="rId14"/>
    <p:sldId id="353" r:id="rId15"/>
    <p:sldId id="267" r:id="rId16"/>
  </p:sldIdLst>
  <p:sldSz cx="9144000" cy="6858000" type="screen4x3"/>
  <p:notesSz cx="6858000" cy="9144000"/>
  <p:custDataLst>
    <p:tags r:id="rId19"/>
  </p:custDataLst>
  <p:defaultTextStyle>
    <a:defPPr>
      <a:defRPr lang="en-GB"/>
    </a:defPPr>
    <a:lvl1pPr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1pPr>
    <a:lvl2pPr marL="4572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2pPr>
    <a:lvl3pPr marL="9144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3pPr>
    <a:lvl4pPr marL="13716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4pPr>
    <a:lvl5pPr marL="1828800" algn="l" rtl="0" fontAlgn="base">
      <a:spcBef>
        <a:spcPct val="0"/>
      </a:spcBef>
      <a:spcAft>
        <a:spcPct val="0"/>
      </a:spcAft>
      <a:defRPr sz="2000" kern="1200">
        <a:solidFill>
          <a:schemeClr val="tx1"/>
        </a:solidFill>
        <a:latin typeface="Arial" pitchFamily="-105" charset="0"/>
        <a:ea typeface="ＭＳ Ｐゴシック" pitchFamily="-105" charset="-128"/>
        <a:cs typeface="ＭＳ Ｐゴシック" pitchFamily="-105" charset="-128"/>
      </a:defRPr>
    </a:lvl5pPr>
    <a:lvl6pPr marL="22860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6pPr>
    <a:lvl7pPr marL="27432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7pPr>
    <a:lvl8pPr marL="32004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8pPr>
    <a:lvl9pPr marL="3657600" algn="l" defTabSz="457200" rtl="0" eaLnBrk="1" latinLnBrk="0" hangingPunct="1">
      <a:defRPr sz="2000" kern="1200">
        <a:solidFill>
          <a:schemeClr val="tx1"/>
        </a:solidFill>
        <a:latin typeface="Arial" pitchFamily="-105" charset="0"/>
        <a:ea typeface="ＭＳ Ｐゴシック" pitchFamily="-105" charset="-128"/>
        <a:cs typeface="ＭＳ Ｐゴシック" pitchFamily="-105"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wen Roberts" initials="AR" lastIdx="1" clrIdx="0">
    <p:extLst>
      <p:ext uri="{19B8F6BF-5375-455C-9EA6-DF929625EA0E}">
        <p15:presenceInfo xmlns:p15="http://schemas.microsoft.com/office/powerpoint/2012/main" userId="acb94dfec5711bc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4421"/>
    <a:srgbClr val="0077E3"/>
    <a:srgbClr val="000000"/>
    <a:srgbClr val="E30613"/>
    <a:srgbClr val="D9D9D9"/>
    <a:srgbClr val="D81E0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6B4815-AAF4-45AE-92D6-85772FE40404}" v="2" dt="2025-07-02T08:59:37.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395"/>
  </p:normalViewPr>
  <p:slideViewPr>
    <p:cSldViewPr showGuides="1">
      <p:cViewPr varScale="1">
        <p:scale>
          <a:sx n="112" d="100"/>
          <a:sy n="112" d="100"/>
        </p:scale>
        <p:origin x="1620" y="96"/>
      </p:cViewPr>
      <p:guideLst>
        <p:guide orient="horz" pos="2160"/>
        <p:guide pos="2880"/>
      </p:guideLst>
    </p:cSldViewPr>
  </p:slideViewPr>
  <p:outlineViewPr>
    <p:cViewPr>
      <p:scale>
        <a:sx n="33" d="100"/>
        <a:sy n="33" d="100"/>
      </p:scale>
      <p:origin x="0" y="-1864"/>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57" d="100"/>
          <a:sy n="57" d="100"/>
        </p:scale>
        <p:origin x="-117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hy, Thomas" userId="c143cd67-a707-4138-ae9b-48f2cc5707f8" providerId="ADAL" clId="{EF8D1F9F-F7A8-4CEB-8634-06A8DEA88200}"/>
    <pc:docChg chg="custSel modSld">
      <pc:chgData name="Leahy, Thomas" userId="c143cd67-a707-4138-ae9b-48f2cc5707f8" providerId="ADAL" clId="{EF8D1F9F-F7A8-4CEB-8634-06A8DEA88200}" dt="2025-05-17T10:52:27.680" v="4" actId="478"/>
      <pc:docMkLst>
        <pc:docMk/>
      </pc:docMkLst>
      <pc:sldChg chg="delSp mod">
        <pc:chgData name="Leahy, Thomas" userId="c143cd67-a707-4138-ae9b-48f2cc5707f8" providerId="ADAL" clId="{EF8D1F9F-F7A8-4CEB-8634-06A8DEA88200}" dt="2025-05-17T10:52:09.647" v="0" actId="478"/>
        <pc:sldMkLst>
          <pc:docMk/>
          <pc:sldMk cId="0" sldId="328"/>
        </pc:sldMkLst>
      </pc:sldChg>
      <pc:sldChg chg="delSp mod">
        <pc:chgData name="Leahy, Thomas" userId="c143cd67-a707-4138-ae9b-48f2cc5707f8" providerId="ADAL" clId="{EF8D1F9F-F7A8-4CEB-8634-06A8DEA88200}" dt="2025-05-17T10:52:13.375" v="1" actId="478"/>
        <pc:sldMkLst>
          <pc:docMk/>
          <pc:sldMk cId="2281888843" sldId="349"/>
        </pc:sldMkLst>
      </pc:sldChg>
      <pc:sldChg chg="delSp mod">
        <pc:chgData name="Leahy, Thomas" userId="c143cd67-a707-4138-ae9b-48f2cc5707f8" providerId="ADAL" clId="{EF8D1F9F-F7A8-4CEB-8634-06A8DEA88200}" dt="2025-05-17T10:52:21.498" v="2" actId="478"/>
        <pc:sldMkLst>
          <pc:docMk/>
          <pc:sldMk cId="1894570412" sldId="351"/>
        </pc:sldMkLst>
      </pc:sldChg>
      <pc:sldChg chg="delSp mod">
        <pc:chgData name="Leahy, Thomas" userId="c143cd67-a707-4138-ae9b-48f2cc5707f8" providerId="ADAL" clId="{EF8D1F9F-F7A8-4CEB-8634-06A8DEA88200}" dt="2025-05-17T10:52:24.506" v="3" actId="478"/>
        <pc:sldMkLst>
          <pc:docMk/>
          <pc:sldMk cId="4125820335" sldId="352"/>
        </pc:sldMkLst>
      </pc:sldChg>
      <pc:sldChg chg="delSp mod">
        <pc:chgData name="Leahy, Thomas" userId="c143cd67-a707-4138-ae9b-48f2cc5707f8" providerId="ADAL" clId="{EF8D1F9F-F7A8-4CEB-8634-06A8DEA88200}" dt="2025-05-17T10:52:27.680" v="4" actId="478"/>
        <pc:sldMkLst>
          <pc:docMk/>
          <pc:sldMk cId="300097702" sldId="353"/>
        </pc:sldMkLst>
      </pc:sldChg>
    </pc:docChg>
  </pc:docChgLst>
  <pc:docChgLst>
    <pc:chgData name="Caroline Prodger" userId="e4ef2e75-b60b-401b-8ebe-291bdcf405f4" providerId="ADAL" clId="{56D448F2-AB42-483D-BB29-A2DD144F5C30}"/>
    <pc:docChg chg="custSel modSld">
      <pc:chgData name="Caroline Prodger" userId="e4ef2e75-b60b-401b-8ebe-291bdcf405f4" providerId="ADAL" clId="{56D448F2-AB42-483D-BB29-A2DD144F5C30}" dt="2021-07-09T18:00:37.581" v="64" actId="1076"/>
      <pc:docMkLst>
        <pc:docMk/>
      </pc:docMkLst>
      <pc:sldChg chg="addSp modSp mod">
        <pc:chgData name="Caroline Prodger" userId="e4ef2e75-b60b-401b-8ebe-291bdcf405f4" providerId="ADAL" clId="{56D448F2-AB42-483D-BB29-A2DD144F5C30}" dt="2021-07-09T17:53:32.362" v="29" actId="167"/>
        <pc:sldMkLst>
          <pc:docMk/>
          <pc:sldMk cId="0" sldId="328"/>
        </pc:sldMkLst>
      </pc:sldChg>
      <pc:sldChg chg="addSp modSp mod">
        <pc:chgData name="Caroline Prodger" userId="e4ef2e75-b60b-401b-8ebe-291bdcf405f4" providerId="ADAL" clId="{56D448F2-AB42-483D-BB29-A2DD144F5C30}" dt="2021-07-09T17:56:14.870" v="39" actId="1076"/>
        <pc:sldMkLst>
          <pc:docMk/>
          <pc:sldMk cId="2281888843" sldId="349"/>
        </pc:sldMkLst>
      </pc:sldChg>
      <pc:sldChg chg="addSp delSp modSp mod">
        <pc:chgData name="Caroline Prodger" userId="e4ef2e75-b60b-401b-8ebe-291bdcf405f4" providerId="ADAL" clId="{56D448F2-AB42-483D-BB29-A2DD144F5C30}" dt="2021-07-09T17:59:25.474" v="59" actId="1076"/>
        <pc:sldMkLst>
          <pc:docMk/>
          <pc:sldMk cId="1894570412" sldId="351"/>
        </pc:sldMkLst>
      </pc:sldChg>
      <pc:sldChg chg="addSp delSp modSp mod">
        <pc:chgData name="Caroline Prodger" userId="e4ef2e75-b60b-401b-8ebe-291bdcf405f4" providerId="ADAL" clId="{56D448F2-AB42-483D-BB29-A2DD144F5C30}" dt="2021-07-09T17:57:30.938" v="47" actId="1076"/>
        <pc:sldMkLst>
          <pc:docMk/>
          <pc:sldMk cId="4125820335" sldId="352"/>
        </pc:sldMkLst>
      </pc:sldChg>
      <pc:sldChg chg="addSp delSp modSp mod">
        <pc:chgData name="Caroline Prodger" userId="e4ef2e75-b60b-401b-8ebe-291bdcf405f4" providerId="ADAL" clId="{56D448F2-AB42-483D-BB29-A2DD144F5C30}" dt="2021-07-09T18:00:37.581" v="64" actId="1076"/>
        <pc:sldMkLst>
          <pc:docMk/>
          <pc:sldMk cId="300097702" sldId="353"/>
        </pc:sldMkLst>
      </pc:sldChg>
      <pc:sldChg chg="modSp">
        <pc:chgData name="Caroline Prodger" userId="e4ef2e75-b60b-401b-8ebe-291bdcf405f4" providerId="ADAL" clId="{56D448F2-AB42-483D-BB29-A2DD144F5C30}" dt="2021-07-09T17:47:43.077" v="0"/>
        <pc:sldMkLst>
          <pc:docMk/>
          <pc:sldMk cId="2781417005" sldId="354"/>
        </pc:sldMkLst>
      </pc:sldChg>
      <pc:sldChg chg="addSp modSp mod">
        <pc:chgData name="Caroline Prodger" userId="e4ef2e75-b60b-401b-8ebe-291bdcf405f4" providerId="ADAL" clId="{56D448F2-AB42-483D-BB29-A2DD144F5C30}" dt="2021-07-09T17:50:01.591" v="9" actId="1076"/>
        <pc:sldMkLst>
          <pc:docMk/>
          <pc:sldMk cId="742770580" sldId="355"/>
        </pc:sldMkLst>
      </pc:sldChg>
      <pc:sldChg chg="addSp modSp mod">
        <pc:chgData name="Caroline Prodger" userId="e4ef2e75-b60b-401b-8ebe-291bdcf405f4" providerId="ADAL" clId="{56D448F2-AB42-483D-BB29-A2DD144F5C30}" dt="2021-07-09T17:49:55.653" v="8" actId="1076"/>
        <pc:sldMkLst>
          <pc:docMk/>
          <pc:sldMk cId="1588376571" sldId="356"/>
        </pc:sldMkLst>
      </pc:sldChg>
    </pc:docChg>
  </pc:docChgLst>
  <pc:docChgLst>
    <pc:chgData name="Caroline Prodger" userId="e4ef2e75-b60b-401b-8ebe-291bdcf405f4" providerId="ADAL" clId="{1271B774-F1A5-4909-B603-92A56991DC5C}"/>
    <pc:docChg chg="modSld modMainMaster">
      <pc:chgData name="Caroline Prodger" userId="e4ef2e75-b60b-401b-8ebe-291bdcf405f4" providerId="ADAL" clId="{1271B774-F1A5-4909-B603-92A56991DC5C}" dt="2021-07-21T14:56:29.081" v="2" actId="20577"/>
      <pc:docMkLst>
        <pc:docMk/>
      </pc:docMkLst>
      <pc:sldChg chg="modSp">
        <pc:chgData name="Caroline Prodger" userId="e4ef2e75-b60b-401b-8ebe-291bdcf405f4" providerId="ADAL" clId="{1271B774-F1A5-4909-B603-92A56991DC5C}" dt="2021-07-21T14:56:21.771" v="0"/>
        <pc:sldMkLst>
          <pc:docMk/>
          <pc:sldMk cId="0" sldId="267"/>
        </pc:sldMkLst>
      </pc:sldChg>
      <pc:sldChg chg="modSp">
        <pc:chgData name="Caroline Prodger" userId="e4ef2e75-b60b-401b-8ebe-291bdcf405f4" providerId="ADAL" clId="{1271B774-F1A5-4909-B603-92A56991DC5C}" dt="2021-07-21T14:56:21.771" v="0"/>
        <pc:sldMkLst>
          <pc:docMk/>
          <pc:sldMk cId="2281888843" sldId="349"/>
        </pc:sldMkLst>
      </pc:sldChg>
      <pc:sldChg chg="modSp">
        <pc:chgData name="Caroline Prodger" userId="e4ef2e75-b60b-401b-8ebe-291bdcf405f4" providerId="ADAL" clId="{1271B774-F1A5-4909-B603-92A56991DC5C}" dt="2021-07-21T14:56:21.771" v="0"/>
        <pc:sldMkLst>
          <pc:docMk/>
          <pc:sldMk cId="1894570412" sldId="351"/>
        </pc:sldMkLst>
      </pc:sldChg>
      <pc:sldChg chg="modSp">
        <pc:chgData name="Caroline Prodger" userId="e4ef2e75-b60b-401b-8ebe-291bdcf405f4" providerId="ADAL" clId="{1271B774-F1A5-4909-B603-92A56991DC5C}" dt="2021-07-21T14:56:21.771" v="0"/>
        <pc:sldMkLst>
          <pc:docMk/>
          <pc:sldMk cId="4125820335" sldId="352"/>
        </pc:sldMkLst>
      </pc:sldChg>
      <pc:sldChg chg="modSp">
        <pc:chgData name="Caroline Prodger" userId="e4ef2e75-b60b-401b-8ebe-291bdcf405f4" providerId="ADAL" clId="{1271B774-F1A5-4909-B603-92A56991DC5C}" dt="2021-07-21T14:56:21.771" v="0"/>
        <pc:sldMkLst>
          <pc:docMk/>
          <pc:sldMk cId="300097702" sldId="353"/>
        </pc:sldMkLst>
      </pc:sldChg>
      <pc:sldChg chg="modSp">
        <pc:chgData name="Caroline Prodger" userId="e4ef2e75-b60b-401b-8ebe-291bdcf405f4" providerId="ADAL" clId="{1271B774-F1A5-4909-B603-92A56991DC5C}" dt="2021-07-21T14:56:21.771" v="0"/>
        <pc:sldMkLst>
          <pc:docMk/>
          <pc:sldMk cId="2781417005" sldId="354"/>
        </pc:sldMkLst>
      </pc:sldChg>
      <pc:sldChg chg="modSp">
        <pc:chgData name="Caroline Prodger" userId="e4ef2e75-b60b-401b-8ebe-291bdcf405f4" providerId="ADAL" clId="{1271B774-F1A5-4909-B603-92A56991DC5C}" dt="2021-07-21T14:56:21.771" v="0"/>
        <pc:sldMkLst>
          <pc:docMk/>
          <pc:sldMk cId="742770580" sldId="355"/>
        </pc:sldMkLst>
      </pc:sldChg>
      <pc:sldChg chg="modSp">
        <pc:chgData name="Caroline Prodger" userId="e4ef2e75-b60b-401b-8ebe-291bdcf405f4" providerId="ADAL" clId="{1271B774-F1A5-4909-B603-92A56991DC5C}" dt="2021-07-21T14:56:21.771" v="0"/>
        <pc:sldMkLst>
          <pc:docMk/>
          <pc:sldMk cId="1588376571" sldId="356"/>
        </pc:sldMkLst>
      </pc:sldChg>
      <pc:sldMasterChg chg="modSp mod">
        <pc:chgData name="Caroline Prodger" userId="e4ef2e75-b60b-401b-8ebe-291bdcf405f4" providerId="ADAL" clId="{1271B774-F1A5-4909-B603-92A56991DC5C}" dt="2021-07-21T14:56:29.081" v="2" actId="20577"/>
        <pc:sldMasterMkLst>
          <pc:docMk/>
          <pc:sldMasterMk cId="362794466" sldId="2147483655"/>
        </pc:sldMasterMkLst>
      </pc:sldMasterChg>
    </pc:docChg>
  </pc:docChgLst>
  <pc:docChgLst>
    <pc:chgData name="Hazell, Danielle" userId="16322be0-50ef-46ff-b0c0-d304bc10d5d2" providerId="ADAL" clId="{6A6B4815-AAF4-45AE-92D6-85772FE40404}"/>
    <pc:docChg chg="custSel modSld modMainMaster">
      <pc:chgData name="Hazell, Danielle" userId="16322be0-50ef-46ff-b0c0-d304bc10d5d2" providerId="ADAL" clId="{6A6B4815-AAF4-45AE-92D6-85772FE40404}" dt="2025-07-02T09:02:08.267" v="131" actId="207"/>
      <pc:docMkLst>
        <pc:docMk/>
      </pc:docMkLst>
      <pc:sldChg chg="modSp mod">
        <pc:chgData name="Hazell, Danielle" userId="16322be0-50ef-46ff-b0c0-d304bc10d5d2" providerId="ADAL" clId="{6A6B4815-AAF4-45AE-92D6-85772FE40404}" dt="2025-07-02T09:02:08.267" v="131" actId="207"/>
        <pc:sldMkLst>
          <pc:docMk/>
          <pc:sldMk cId="0" sldId="267"/>
        </pc:sldMkLst>
        <pc:spChg chg="mod">
          <ac:chgData name="Hazell, Danielle" userId="16322be0-50ef-46ff-b0c0-d304bc10d5d2" providerId="ADAL" clId="{6A6B4815-AAF4-45AE-92D6-85772FE40404}" dt="2025-07-02T09:02:08.267" v="131" actId="207"/>
          <ac:spMkLst>
            <pc:docMk/>
            <pc:sldMk cId="0" sldId="267"/>
            <ac:spMk id="18434" creationId="{00000000-0000-0000-0000-000000000000}"/>
          </ac:spMkLst>
        </pc:spChg>
      </pc:sldChg>
      <pc:sldChg chg="modSp mod">
        <pc:chgData name="Hazell, Danielle" userId="16322be0-50ef-46ff-b0c0-d304bc10d5d2" providerId="ADAL" clId="{6A6B4815-AAF4-45AE-92D6-85772FE40404}" dt="2025-07-02T09:01:19.692" v="124" actId="207"/>
        <pc:sldMkLst>
          <pc:docMk/>
          <pc:sldMk cId="0" sldId="328"/>
        </pc:sldMkLst>
        <pc:spChg chg="mod">
          <ac:chgData name="Hazell, Danielle" userId="16322be0-50ef-46ff-b0c0-d304bc10d5d2" providerId="ADAL" clId="{6A6B4815-AAF4-45AE-92D6-85772FE40404}" dt="2025-07-02T09:01:19.692" v="124" actId="207"/>
          <ac:spMkLst>
            <pc:docMk/>
            <pc:sldMk cId="0" sldId="328"/>
            <ac:spMk id="2" creationId="{00000000-0000-0000-0000-000000000000}"/>
          </ac:spMkLst>
        </pc:spChg>
        <pc:spChg chg="mod">
          <ac:chgData name="Hazell, Danielle" userId="16322be0-50ef-46ff-b0c0-d304bc10d5d2" providerId="ADAL" clId="{6A6B4815-AAF4-45AE-92D6-85772FE40404}" dt="2025-07-02T09:01:09.780" v="123" actId="33524"/>
          <ac:spMkLst>
            <pc:docMk/>
            <pc:sldMk cId="0" sldId="328"/>
            <ac:spMk id="5" creationId="{49AC429A-57B8-4661-98D3-19DBF14C019A}"/>
          </ac:spMkLst>
        </pc:spChg>
      </pc:sldChg>
      <pc:sldChg chg="modSp">
        <pc:chgData name="Hazell, Danielle" userId="16322be0-50ef-46ff-b0c0-d304bc10d5d2" providerId="ADAL" clId="{6A6B4815-AAF4-45AE-92D6-85772FE40404}" dt="2025-07-02T08:59:37.204" v="6"/>
        <pc:sldMkLst>
          <pc:docMk/>
          <pc:sldMk cId="2281888843" sldId="349"/>
        </pc:sldMkLst>
        <pc:spChg chg="mod">
          <ac:chgData name="Hazell, Danielle" userId="16322be0-50ef-46ff-b0c0-d304bc10d5d2" providerId="ADAL" clId="{6A6B4815-AAF4-45AE-92D6-85772FE40404}" dt="2025-07-02T08:59:37.204" v="6"/>
          <ac:spMkLst>
            <pc:docMk/>
            <pc:sldMk cId="2281888843" sldId="349"/>
            <ac:spMk id="2" creationId="{00000000-0000-0000-0000-000000000000}"/>
          </ac:spMkLst>
        </pc:spChg>
      </pc:sldChg>
      <pc:sldChg chg="modSp mod">
        <pc:chgData name="Hazell, Danielle" userId="16322be0-50ef-46ff-b0c0-d304bc10d5d2" providerId="ADAL" clId="{6A6B4815-AAF4-45AE-92D6-85772FE40404}" dt="2025-07-02T09:01:46.309" v="128" actId="12"/>
        <pc:sldMkLst>
          <pc:docMk/>
          <pc:sldMk cId="1894570412" sldId="351"/>
        </pc:sldMkLst>
        <pc:spChg chg="mod">
          <ac:chgData name="Hazell, Danielle" userId="16322be0-50ef-46ff-b0c0-d304bc10d5d2" providerId="ADAL" clId="{6A6B4815-AAF4-45AE-92D6-85772FE40404}" dt="2025-07-02T09:01:46.309" v="128" actId="12"/>
          <ac:spMkLst>
            <pc:docMk/>
            <pc:sldMk cId="1894570412" sldId="351"/>
            <ac:spMk id="2" creationId="{00000000-0000-0000-0000-000000000000}"/>
          </ac:spMkLst>
        </pc:spChg>
        <pc:spChg chg="mod">
          <ac:chgData name="Hazell, Danielle" userId="16322be0-50ef-46ff-b0c0-d304bc10d5d2" providerId="ADAL" clId="{6A6B4815-AAF4-45AE-92D6-85772FE40404}" dt="2025-07-02T08:59:37.204" v="6"/>
          <ac:spMkLst>
            <pc:docMk/>
            <pc:sldMk cId="1894570412" sldId="351"/>
            <ac:spMk id="3" creationId="{00000000-0000-0000-0000-000000000000}"/>
          </ac:spMkLst>
        </pc:spChg>
        <pc:spChg chg="mod">
          <ac:chgData name="Hazell, Danielle" userId="16322be0-50ef-46ff-b0c0-d304bc10d5d2" providerId="ADAL" clId="{6A6B4815-AAF4-45AE-92D6-85772FE40404}" dt="2025-07-02T09:01:46.309" v="128" actId="12"/>
          <ac:spMkLst>
            <pc:docMk/>
            <pc:sldMk cId="1894570412" sldId="351"/>
            <ac:spMk id="4" creationId="{00000000-0000-0000-0000-000000000000}"/>
          </ac:spMkLst>
        </pc:spChg>
        <pc:spChg chg="mod">
          <ac:chgData name="Hazell, Danielle" userId="16322be0-50ef-46ff-b0c0-d304bc10d5d2" providerId="ADAL" clId="{6A6B4815-AAF4-45AE-92D6-85772FE40404}" dt="2025-07-02T09:01:46.309" v="128" actId="12"/>
          <ac:spMkLst>
            <pc:docMk/>
            <pc:sldMk cId="1894570412" sldId="351"/>
            <ac:spMk id="5" creationId="{00000000-0000-0000-0000-000000000000}"/>
          </ac:spMkLst>
        </pc:spChg>
        <pc:spChg chg="mod">
          <ac:chgData name="Hazell, Danielle" userId="16322be0-50ef-46ff-b0c0-d304bc10d5d2" providerId="ADAL" clId="{6A6B4815-AAF4-45AE-92D6-85772FE40404}" dt="2025-07-02T09:01:46.309" v="128" actId="12"/>
          <ac:spMkLst>
            <pc:docMk/>
            <pc:sldMk cId="1894570412" sldId="351"/>
            <ac:spMk id="6" creationId="{00000000-0000-0000-0000-000000000000}"/>
          </ac:spMkLst>
        </pc:spChg>
        <pc:spChg chg="mod">
          <ac:chgData name="Hazell, Danielle" userId="16322be0-50ef-46ff-b0c0-d304bc10d5d2" providerId="ADAL" clId="{6A6B4815-AAF4-45AE-92D6-85772FE40404}" dt="2025-07-02T09:01:46.309" v="128" actId="12"/>
          <ac:spMkLst>
            <pc:docMk/>
            <pc:sldMk cId="1894570412" sldId="351"/>
            <ac:spMk id="7" creationId="{00000000-0000-0000-0000-000000000000}"/>
          </ac:spMkLst>
        </pc:spChg>
        <pc:spChg chg="mod">
          <ac:chgData name="Hazell, Danielle" userId="16322be0-50ef-46ff-b0c0-d304bc10d5d2" providerId="ADAL" clId="{6A6B4815-AAF4-45AE-92D6-85772FE40404}" dt="2025-07-02T09:01:46.309" v="128" actId="12"/>
          <ac:spMkLst>
            <pc:docMk/>
            <pc:sldMk cId="1894570412" sldId="351"/>
            <ac:spMk id="9" creationId="{AB873DA3-974D-4F64-9CE7-E71E6E6DF4D0}"/>
          </ac:spMkLst>
        </pc:spChg>
      </pc:sldChg>
      <pc:sldChg chg="modSp mod">
        <pc:chgData name="Hazell, Danielle" userId="16322be0-50ef-46ff-b0c0-d304bc10d5d2" providerId="ADAL" clId="{6A6B4815-AAF4-45AE-92D6-85772FE40404}" dt="2025-07-02T09:01:37.061" v="127" actId="207"/>
        <pc:sldMkLst>
          <pc:docMk/>
          <pc:sldMk cId="4125820335" sldId="352"/>
        </pc:sldMkLst>
        <pc:spChg chg="mod">
          <ac:chgData name="Hazell, Danielle" userId="16322be0-50ef-46ff-b0c0-d304bc10d5d2" providerId="ADAL" clId="{6A6B4815-AAF4-45AE-92D6-85772FE40404}" dt="2025-07-02T08:59:37.204" v="6"/>
          <ac:spMkLst>
            <pc:docMk/>
            <pc:sldMk cId="4125820335" sldId="352"/>
            <ac:spMk id="2" creationId="{00000000-0000-0000-0000-000000000000}"/>
          </ac:spMkLst>
        </pc:spChg>
        <pc:spChg chg="mod">
          <ac:chgData name="Hazell, Danielle" userId="16322be0-50ef-46ff-b0c0-d304bc10d5d2" providerId="ADAL" clId="{6A6B4815-AAF4-45AE-92D6-85772FE40404}" dt="2025-07-02T09:01:33.169" v="126" actId="33524"/>
          <ac:spMkLst>
            <pc:docMk/>
            <pc:sldMk cId="4125820335" sldId="352"/>
            <ac:spMk id="3" creationId="{00000000-0000-0000-0000-000000000000}"/>
          </ac:spMkLst>
        </pc:spChg>
        <pc:spChg chg="mod">
          <ac:chgData name="Hazell, Danielle" userId="16322be0-50ef-46ff-b0c0-d304bc10d5d2" providerId="ADAL" clId="{6A6B4815-AAF4-45AE-92D6-85772FE40404}" dt="2025-07-02T09:01:37.061" v="127" actId="207"/>
          <ac:spMkLst>
            <pc:docMk/>
            <pc:sldMk cId="4125820335" sldId="352"/>
            <ac:spMk id="4" creationId="{00000000-0000-0000-0000-000000000000}"/>
          </ac:spMkLst>
        </pc:spChg>
      </pc:sldChg>
      <pc:sldChg chg="modSp mod">
        <pc:chgData name="Hazell, Danielle" userId="16322be0-50ef-46ff-b0c0-d304bc10d5d2" providerId="ADAL" clId="{6A6B4815-AAF4-45AE-92D6-85772FE40404}" dt="2025-07-02T09:02:04.033" v="130" actId="14100"/>
        <pc:sldMkLst>
          <pc:docMk/>
          <pc:sldMk cId="300097702" sldId="353"/>
        </pc:sldMkLst>
        <pc:spChg chg="mod">
          <ac:chgData name="Hazell, Danielle" userId="16322be0-50ef-46ff-b0c0-d304bc10d5d2" providerId="ADAL" clId="{6A6B4815-AAF4-45AE-92D6-85772FE40404}" dt="2025-07-02T08:59:37.204" v="6"/>
          <ac:spMkLst>
            <pc:docMk/>
            <pc:sldMk cId="300097702" sldId="353"/>
            <ac:spMk id="2" creationId="{00000000-0000-0000-0000-000000000000}"/>
          </ac:spMkLst>
        </pc:spChg>
        <pc:spChg chg="mod">
          <ac:chgData name="Hazell, Danielle" userId="16322be0-50ef-46ff-b0c0-d304bc10d5d2" providerId="ADAL" clId="{6A6B4815-AAF4-45AE-92D6-85772FE40404}" dt="2025-07-02T09:02:04.033" v="130" actId="14100"/>
          <ac:spMkLst>
            <pc:docMk/>
            <pc:sldMk cId="300097702" sldId="353"/>
            <ac:spMk id="3" creationId="{00000000-0000-0000-0000-000000000000}"/>
          </ac:spMkLst>
        </pc:spChg>
      </pc:sldChg>
      <pc:sldChg chg="modSp mod">
        <pc:chgData name="Hazell, Danielle" userId="16322be0-50ef-46ff-b0c0-d304bc10d5d2" providerId="ADAL" clId="{6A6B4815-AAF4-45AE-92D6-85772FE40404}" dt="2025-07-02T09:01:59.088" v="129" actId="12"/>
        <pc:sldMkLst>
          <pc:docMk/>
          <pc:sldMk cId="2781417005" sldId="354"/>
        </pc:sldMkLst>
        <pc:spChg chg="mod">
          <ac:chgData name="Hazell, Danielle" userId="16322be0-50ef-46ff-b0c0-d304bc10d5d2" providerId="ADAL" clId="{6A6B4815-AAF4-45AE-92D6-85772FE40404}" dt="2025-07-02T08:59:37.204" v="6"/>
          <ac:spMkLst>
            <pc:docMk/>
            <pc:sldMk cId="2781417005" sldId="354"/>
            <ac:spMk id="2"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3"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4"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5"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6"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7"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8" creationId="{00000000-0000-0000-0000-000000000000}"/>
          </ac:spMkLst>
        </pc:spChg>
        <pc:spChg chg="mod">
          <ac:chgData name="Hazell, Danielle" userId="16322be0-50ef-46ff-b0c0-d304bc10d5d2" providerId="ADAL" clId="{6A6B4815-AAF4-45AE-92D6-85772FE40404}" dt="2025-07-02T09:01:59.088" v="129" actId="12"/>
          <ac:spMkLst>
            <pc:docMk/>
            <pc:sldMk cId="2781417005" sldId="354"/>
            <ac:spMk id="9" creationId="{00000000-0000-0000-0000-000000000000}"/>
          </ac:spMkLst>
        </pc:spChg>
      </pc:sldChg>
      <pc:sldChg chg="delSp modSp mod">
        <pc:chgData name="Hazell, Danielle" userId="16322be0-50ef-46ff-b0c0-d304bc10d5d2" providerId="ADAL" clId="{6A6B4815-AAF4-45AE-92D6-85772FE40404}" dt="2025-07-02T09:00:45.291" v="119" actId="478"/>
        <pc:sldMkLst>
          <pc:docMk/>
          <pc:sldMk cId="742770580" sldId="355"/>
        </pc:sldMkLst>
        <pc:spChg chg="mod">
          <ac:chgData name="Hazell, Danielle" userId="16322be0-50ef-46ff-b0c0-d304bc10d5d2" providerId="ADAL" clId="{6A6B4815-AAF4-45AE-92D6-85772FE40404}" dt="2025-07-02T08:59:37.204" v="6"/>
          <ac:spMkLst>
            <pc:docMk/>
            <pc:sldMk cId="742770580" sldId="355"/>
            <ac:spMk id="2" creationId="{1D7815D5-611B-43C1-B14D-07038018F0D2}"/>
          </ac:spMkLst>
        </pc:spChg>
        <pc:spChg chg="mod">
          <ac:chgData name="Hazell, Danielle" userId="16322be0-50ef-46ff-b0c0-d304bc10d5d2" providerId="ADAL" clId="{6A6B4815-AAF4-45AE-92D6-85772FE40404}" dt="2025-07-02T09:00:39.947" v="118" actId="12"/>
          <ac:spMkLst>
            <pc:docMk/>
            <pc:sldMk cId="742770580" sldId="355"/>
            <ac:spMk id="3" creationId="{BF1B0D6A-C233-4267-9A20-58B27152D25A}"/>
          </ac:spMkLst>
        </pc:spChg>
        <pc:picChg chg="del">
          <ac:chgData name="Hazell, Danielle" userId="16322be0-50ef-46ff-b0c0-d304bc10d5d2" providerId="ADAL" clId="{6A6B4815-AAF4-45AE-92D6-85772FE40404}" dt="2025-07-02T09:00:45.291" v="119" actId="478"/>
          <ac:picMkLst>
            <pc:docMk/>
            <pc:sldMk cId="742770580" sldId="355"/>
            <ac:picMk id="5" creationId="{A601D31C-9CA7-40CE-BE76-3D88FCECCF46}"/>
          </ac:picMkLst>
        </pc:picChg>
      </pc:sldChg>
      <pc:sldChg chg="delSp modSp mod">
        <pc:chgData name="Hazell, Danielle" userId="16322be0-50ef-46ff-b0c0-d304bc10d5d2" providerId="ADAL" clId="{6A6B4815-AAF4-45AE-92D6-85772FE40404}" dt="2025-07-02T09:00:57.679" v="121" actId="12"/>
        <pc:sldMkLst>
          <pc:docMk/>
          <pc:sldMk cId="1588376571" sldId="356"/>
        </pc:sldMkLst>
        <pc:spChg chg="mod">
          <ac:chgData name="Hazell, Danielle" userId="16322be0-50ef-46ff-b0c0-d304bc10d5d2" providerId="ADAL" clId="{6A6B4815-AAF4-45AE-92D6-85772FE40404}" dt="2025-07-02T08:59:37.204" v="6"/>
          <ac:spMkLst>
            <pc:docMk/>
            <pc:sldMk cId="1588376571" sldId="356"/>
            <ac:spMk id="2" creationId="{EFAB616D-E6F8-4369-9729-81C44DE3CE24}"/>
          </ac:spMkLst>
        </pc:spChg>
        <pc:spChg chg="mod">
          <ac:chgData name="Hazell, Danielle" userId="16322be0-50ef-46ff-b0c0-d304bc10d5d2" providerId="ADAL" clId="{6A6B4815-AAF4-45AE-92D6-85772FE40404}" dt="2025-07-02T09:00:57.679" v="121" actId="12"/>
          <ac:spMkLst>
            <pc:docMk/>
            <pc:sldMk cId="1588376571" sldId="356"/>
            <ac:spMk id="3" creationId="{FFCA0813-B92C-4B40-B8B2-F61C93352D52}"/>
          </ac:spMkLst>
        </pc:spChg>
        <pc:picChg chg="del">
          <ac:chgData name="Hazell, Danielle" userId="16322be0-50ef-46ff-b0c0-d304bc10d5d2" providerId="ADAL" clId="{6A6B4815-AAF4-45AE-92D6-85772FE40404}" dt="2025-07-02T09:00:47.282" v="120" actId="478"/>
          <ac:picMkLst>
            <pc:docMk/>
            <pc:sldMk cId="1588376571" sldId="356"/>
            <ac:picMk id="4" creationId="{E2E2E9E4-3477-4A52-B11A-D181E6FA6A9B}"/>
          </ac:picMkLst>
        </pc:picChg>
      </pc:sldChg>
      <pc:sldMasterChg chg="delSp mod">
        <pc:chgData name="Hazell, Danielle" userId="16322be0-50ef-46ff-b0c0-d304bc10d5d2" providerId="ADAL" clId="{6A6B4815-AAF4-45AE-92D6-85772FE40404}" dt="2025-07-02T08:59:25.146" v="5" actId="478"/>
        <pc:sldMasterMkLst>
          <pc:docMk/>
          <pc:sldMasterMk cId="362794466" sldId="2147483655"/>
        </pc:sldMasterMkLst>
        <pc:spChg chg="del">
          <ac:chgData name="Hazell, Danielle" userId="16322be0-50ef-46ff-b0c0-d304bc10d5d2" providerId="ADAL" clId="{6A6B4815-AAF4-45AE-92D6-85772FE40404}" dt="2025-07-02T08:59:24.590" v="4" actId="478"/>
          <ac:spMkLst>
            <pc:docMk/>
            <pc:sldMasterMk cId="362794466" sldId="2147483655"/>
            <ac:spMk id="10" creationId="{A4FEEEC1-FC4D-4024-940A-ED19CB08C77E}"/>
          </ac:spMkLst>
        </pc:spChg>
        <pc:spChg chg="del">
          <ac:chgData name="Hazell, Danielle" userId="16322be0-50ef-46ff-b0c0-d304bc10d5d2" providerId="ADAL" clId="{6A6B4815-AAF4-45AE-92D6-85772FE40404}" dt="2025-07-02T08:59:25.146" v="5" actId="478"/>
          <ac:spMkLst>
            <pc:docMk/>
            <pc:sldMasterMk cId="362794466" sldId="2147483655"/>
            <ac:spMk id="12" creationId="{00000000-0000-0000-0000-000000000000}"/>
          </ac:spMkLst>
        </pc:spChg>
        <pc:spChg chg="del">
          <ac:chgData name="Hazell, Danielle" userId="16322be0-50ef-46ff-b0c0-d304bc10d5d2" providerId="ADAL" clId="{6A6B4815-AAF4-45AE-92D6-85772FE40404}" dt="2025-07-02T08:59:21.218" v="1" actId="478"/>
          <ac:spMkLst>
            <pc:docMk/>
            <pc:sldMasterMk cId="362794466" sldId="2147483655"/>
            <ac:spMk id="1029" creationId="{00000000-0000-0000-0000-000000000000}"/>
          </ac:spMkLst>
        </pc:spChg>
        <pc:picChg chg="del">
          <ac:chgData name="Hazell, Danielle" userId="16322be0-50ef-46ff-b0c0-d304bc10d5d2" providerId="ADAL" clId="{6A6B4815-AAF4-45AE-92D6-85772FE40404}" dt="2025-07-02T08:59:22.164" v="2" actId="478"/>
          <ac:picMkLst>
            <pc:docMk/>
            <pc:sldMasterMk cId="362794466" sldId="2147483655"/>
            <ac:picMk id="3" creationId="{D18425FF-0882-4F94-8261-ADB59842062E}"/>
          </ac:picMkLst>
        </pc:picChg>
        <pc:picChg chg="del">
          <ac:chgData name="Hazell, Danielle" userId="16322be0-50ef-46ff-b0c0-d304bc10d5d2" providerId="ADAL" clId="{6A6B4815-AAF4-45AE-92D6-85772FE40404}" dt="2025-07-02T08:59:23.455" v="3" actId="478"/>
          <ac:picMkLst>
            <pc:docMk/>
            <pc:sldMasterMk cId="362794466" sldId="2147483655"/>
            <ac:picMk id="13" creationId="{54C8F537-6DBE-534E-B9F5-B8C14A123E71}"/>
          </ac:picMkLst>
        </pc:picChg>
        <pc:cxnChg chg="del">
          <ac:chgData name="Hazell, Danielle" userId="16322be0-50ef-46ff-b0c0-d304bc10d5d2" providerId="ADAL" clId="{6A6B4815-AAF4-45AE-92D6-85772FE40404}" dt="2025-07-02T08:59:20.672" v="0" actId="478"/>
          <ac:cxnSpMkLst>
            <pc:docMk/>
            <pc:sldMasterMk cId="362794466" sldId="2147483655"/>
            <ac:cxnSpMk id="15" creationId="{A2179D90-178B-9644-ABBE-ACA37CB4C747}"/>
          </ac:cxnSpMkLst>
        </pc:cxnChg>
      </pc:sldMasterChg>
      <pc:sldMasterChg chg="addSp modSp mod">
        <pc:chgData name="Hazell, Danielle" userId="16322be0-50ef-46ff-b0c0-d304bc10d5d2" providerId="ADAL" clId="{6A6B4815-AAF4-45AE-92D6-85772FE40404}" dt="2025-07-02T09:00:10.264" v="117" actId="20577"/>
        <pc:sldMasterMkLst>
          <pc:docMk/>
          <pc:sldMasterMk cId="179241867" sldId="2147483657"/>
        </pc:sldMasterMkLst>
        <pc:spChg chg="add">
          <ac:chgData name="Hazell, Danielle" userId="16322be0-50ef-46ff-b0c0-d304bc10d5d2" providerId="ADAL" clId="{6A6B4815-AAF4-45AE-92D6-85772FE40404}" dt="2025-07-02T08:59:37.204" v="6"/>
          <ac:spMkLst>
            <pc:docMk/>
            <pc:sldMasterMk cId="179241867" sldId="2147483657"/>
            <ac:spMk id="4" creationId="{291639E1-C00E-885C-B810-8E61AB4ABEFD}"/>
          </ac:spMkLst>
        </pc:spChg>
        <pc:spChg chg="mod">
          <ac:chgData name="Hazell, Danielle" userId="16322be0-50ef-46ff-b0c0-d304bc10d5d2" providerId="ADAL" clId="{6A6B4815-AAF4-45AE-92D6-85772FE40404}" dt="2025-07-02T09:00:10.264" v="117" actId="20577"/>
          <ac:spMkLst>
            <pc:docMk/>
            <pc:sldMasterMk cId="179241867" sldId="2147483657"/>
            <ac:spMk id="9" creationId="{12A05E16-C31E-E0B1-F9BA-6CA1198C9AE5}"/>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586ABBB-9C0A-1D47-83E6-10FD6948B0D3}" type="datetime1">
              <a:rPr lang="en-US"/>
              <a:pPr/>
              <a:t>7/2/2025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BFAD621-1136-4040-A893-ED5AEC3FF12D}" type="slidenum">
              <a:rPr lang="en-US"/>
              <a:pPr/>
              <a:t>‹#›</a:t>
            </a:fld>
            <a:endParaRPr lang="en-US" dirty="0"/>
          </a:p>
        </p:txBody>
      </p:sp>
    </p:spTree>
    <p:extLst>
      <p:ext uri="{BB962C8B-B14F-4D97-AF65-F5344CB8AC3E}">
        <p14:creationId xmlns:p14="http://schemas.microsoft.com/office/powerpoint/2010/main" val="30074557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GB"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GB" dirty="0"/>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D847933-502B-D146-9428-3DDD196AD935}" type="slidenum">
              <a:rPr lang="en-GB"/>
              <a:pPr/>
              <a:t>‹#›</a:t>
            </a:fld>
            <a:endParaRPr lang="en-GB" dirty="0"/>
          </a:p>
        </p:txBody>
      </p:sp>
    </p:spTree>
    <p:extLst>
      <p:ext uri="{BB962C8B-B14F-4D97-AF65-F5344CB8AC3E}">
        <p14:creationId xmlns:p14="http://schemas.microsoft.com/office/powerpoint/2010/main" val="25432193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dirty="0"/>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4037401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457200" y="1008000"/>
            <a:ext cx="8229600" cy="382588"/>
          </a:xfrm>
        </p:spPr>
        <p:txBody>
          <a:bodyPr/>
          <a:lstStyle/>
          <a:p>
            <a:r>
              <a:rPr lang="en-US"/>
              <a:t>Click to edit Master title style</a:t>
            </a:r>
            <a:endParaRPr lang="en-GB" dirty="0"/>
          </a:p>
        </p:txBody>
      </p:sp>
      <p:sp>
        <p:nvSpPr>
          <p:cNvPr id="5" name="Content Placeholder 4"/>
          <p:cNvSpPr>
            <a:spLocks noGrp="1"/>
          </p:cNvSpPr>
          <p:nvPr>
            <p:ph sz="quarter" idx="10"/>
          </p:nvPr>
        </p:nvSpPr>
        <p:spPr>
          <a:xfrm>
            <a:off x="457200" y="1512000"/>
            <a:ext cx="8229600" cy="4248000"/>
          </a:xfrm>
        </p:spPr>
        <p:txBody>
          <a:bodyPr/>
          <a:lstStyle>
            <a:lvl2pPr>
              <a:buClr>
                <a:srgbClr val="FC4421"/>
              </a:buClr>
              <a:defRPr/>
            </a:lvl2pPr>
            <a:lvl4pPr>
              <a:buClr>
                <a:srgbClr val="FC4421"/>
              </a:buCl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047452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a:p>
            <a:pPr lvl="4"/>
            <a:endParaRPr lang="en-GB" dirty="0"/>
          </a:p>
        </p:txBody>
      </p:sp>
    </p:spTree>
    <p:extLst>
      <p:ext uri="{BB962C8B-B14F-4D97-AF65-F5344CB8AC3E}">
        <p14:creationId xmlns:p14="http://schemas.microsoft.com/office/powerpoint/2010/main" val="362794466"/>
      </p:ext>
    </p:extLst>
  </p:cSld>
  <p:clrMap bg1="lt1" tx1="dk1" bg2="lt2" tx2="dk2" accent1="accent1" accent2="accent2" accent3="accent3" accent4="accent4" accent5="accent5" accent6="accent6" hlink="hlink" folHlink="folHlink"/>
  <p:sldLayoutIdLst>
    <p:sldLayoutId id="2147483656" r:id="rId1"/>
  </p:sldLayoutIdLst>
  <p:hf hdr="0" ftr="0" dt="0"/>
  <p:txStyles>
    <p:titleStyle>
      <a:lvl1pPr algn="l" rtl="0" eaLnBrk="0" fontAlgn="base" hangingPunct="0">
        <a:spcBef>
          <a:spcPct val="0"/>
        </a:spcBef>
        <a:spcAft>
          <a:spcPct val="0"/>
        </a:spcAft>
        <a:defRPr sz="2400" b="1" baseline="0">
          <a:solidFill>
            <a:srgbClr val="0077E3"/>
          </a:solidFill>
          <a:latin typeface="+mj-lt"/>
          <a:ea typeface="ＭＳ Ｐゴシック" charset="-128"/>
          <a:cs typeface="ＭＳ Ｐゴシック" charset="-128"/>
        </a:defRPr>
      </a:lvl1pPr>
      <a:lvl2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0" fontAlgn="base" hangingPunct="0">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rgbClr val="CC0000"/>
          </a:solidFill>
          <a:latin typeface="Arial" charset="0"/>
        </a:defRPr>
      </a:lvl6pPr>
      <a:lvl7pPr marL="914400" algn="ctr" rtl="0" fontAlgn="base">
        <a:spcBef>
          <a:spcPct val="0"/>
        </a:spcBef>
        <a:spcAft>
          <a:spcPct val="0"/>
        </a:spcAft>
        <a:defRPr sz="4400">
          <a:solidFill>
            <a:srgbClr val="CC0000"/>
          </a:solidFill>
          <a:latin typeface="Arial" charset="0"/>
        </a:defRPr>
      </a:lvl7pPr>
      <a:lvl8pPr marL="1371600" algn="ctr" rtl="0" fontAlgn="base">
        <a:spcBef>
          <a:spcPct val="0"/>
        </a:spcBef>
        <a:spcAft>
          <a:spcPct val="0"/>
        </a:spcAft>
        <a:defRPr sz="4400">
          <a:solidFill>
            <a:srgbClr val="CC0000"/>
          </a:solidFill>
          <a:latin typeface="Arial" charset="0"/>
        </a:defRPr>
      </a:lvl8pPr>
      <a:lvl9pPr marL="1828800" algn="ctr" rtl="0" fontAlgn="base">
        <a:spcBef>
          <a:spcPct val="0"/>
        </a:spcBef>
        <a:spcAft>
          <a:spcPct val="0"/>
        </a:spcAft>
        <a:defRPr sz="4400">
          <a:solidFill>
            <a:srgbClr val="CC0000"/>
          </a:solidFill>
          <a:latin typeface="Arial" charset="0"/>
        </a:defRPr>
      </a:lvl9pPr>
    </p:titleStyle>
    <p:bodyStyle>
      <a:lvl1pPr marL="0" indent="0" algn="l" rtl="0" eaLnBrk="0" fontAlgn="base" hangingPunct="0">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0" fontAlgn="base" hangingPunct="0">
        <a:lnSpc>
          <a:spcPts val="2400"/>
        </a:lnSpc>
        <a:spcBef>
          <a:spcPts val="500"/>
        </a:spcBef>
        <a:spcAft>
          <a:spcPts val="500"/>
        </a:spcAft>
        <a:buClr>
          <a:srgbClr val="0077E3"/>
        </a:buClr>
        <a:buFont typeface="Arial" pitchFamily="-105" charset="0"/>
        <a:buChar char="•"/>
        <a:defRPr lang="en-GB" sz="2000" dirty="0">
          <a:solidFill>
            <a:schemeClr val="tx1"/>
          </a:solidFill>
          <a:latin typeface="+mn-lt"/>
          <a:ea typeface="ＭＳ Ｐゴシック" charset="-128"/>
          <a:cs typeface="+mn-cs"/>
        </a:defRPr>
      </a:lvl2pPr>
      <a:lvl3pPr marL="0" indent="0" algn="l" rtl="0" eaLnBrk="0" fontAlgn="base" hangingPunct="0">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0" fontAlgn="base" hangingPunct="0">
        <a:lnSpc>
          <a:spcPts val="2000"/>
        </a:lnSpc>
        <a:spcBef>
          <a:spcPts val="500"/>
        </a:spcBef>
        <a:spcAft>
          <a:spcPts val="500"/>
        </a:spcAft>
        <a:buClr>
          <a:srgbClr val="0077E3"/>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0" fontAlgn="base" hangingPunct="0">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fontAlgn="base">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fontAlgn="base">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fontAlgn="base">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fontAlgn="base">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ext Box 10"/>
          <p:cNvSpPr txBox="1">
            <a:spLocks noChangeArrowheads="1"/>
          </p:cNvSpPr>
          <p:nvPr/>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
        <p:nvSpPr>
          <p:cNvPr id="1035" name="Title Placeholder 10"/>
          <p:cNvSpPr>
            <a:spLocks noGrp="1"/>
          </p:cNvSpPr>
          <p:nvPr>
            <p:ph type="title"/>
          </p:nvPr>
        </p:nvSpPr>
        <p:spPr bwMode="auto">
          <a:xfrm>
            <a:off x="457200" y="1008000"/>
            <a:ext cx="8218488" cy="3825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1036" name="Text Placeholder 13"/>
          <p:cNvSpPr>
            <a:spLocks noGrp="1"/>
          </p:cNvSpPr>
          <p:nvPr>
            <p:ph type="body" idx="1"/>
          </p:nvPr>
        </p:nvSpPr>
        <p:spPr bwMode="auto">
          <a:xfrm>
            <a:off x="457200" y="1512000"/>
            <a:ext cx="8229600" cy="4248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grpSp>
        <p:nvGrpSpPr>
          <p:cNvPr id="2" name="Group 1">
            <a:extLst>
              <a:ext uri="{FF2B5EF4-FFF2-40B4-BE49-F238E27FC236}">
                <a16:creationId xmlns:a16="http://schemas.microsoft.com/office/drawing/2014/main" id="{52DBD7D1-8783-19AC-AC0F-54A40F658278}"/>
              </a:ext>
            </a:extLst>
          </p:cNvPr>
          <p:cNvGrpSpPr/>
          <p:nvPr/>
        </p:nvGrpSpPr>
        <p:grpSpPr>
          <a:xfrm>
            <a:off x="0" y="142498"/>
            <a:ext cx="9144001" cy="682255"/>
            <a:chOff x="0" y="142498"/>
            <a:chExt cx="9144001" cy="682255"/>
          </a:xfrm>
        </p:grpSpPr>
        <p:sp>
          <p:nvSpPr>
            <p:cNvPr id="6" name="Graphic 26">
              <a:extLst>
                <a:ext uri="{FF2B5EF4-FFF2-40B4-BE49-F238E27FC236}">
                  <a16:creationId xmlns:a16="http://schemas.microsoft.com/office/drawing/2014/main" id="{4987E8D9-377B-AB1D-8A32-2882D85AB09F}"/>
                </a:ext>
              </a:extLst>
            </p:cNvPr>
            <p:cNvSpPr>
              <a:spLocks/>
            </p:cNvSpPr>
            <p:nvPr userDrawn="1"/>
          </p:nvSpPr>
          <p:spPr>
            <a:xfrm>
              <a:off x="0" y="779034"/>
              <a:ext cx="9144001" cy="45719"/>
            </a:xfrm>
            <a:custGeom>
              <a:avLst/>
              <a:gdLst/>
              <a:ahLst/>
              <a:cxnLst/>
              <a:rect l="l" t="t" r="r" b="b"/>
              <a:pathLst>
                <a:path w="15119985" h="127000">
                  <a:moveTo>
                    <a:pt x="0" y="0"/>
                  </a:moveTo>
                  <a:lnTo>
                    <a:pt x="0" y="127000"/>
                  </a:lnTo>
                  <a:lnTo>
                    <a:pt x="15119985" y="127000"/>
                  </a:lnTo>
                  <a:lnTo>
                    <a:pt x="15119985" y="0"/>
                  </a:lnTo>
                  <a:lnTo>
                    <a:pt x="0" y="0"/>
                  </a:lnTo>
                  <a:close/>
                </a:path>
              </a:pathLst>
            </a:custGeom>
            <a:solidFill>
              <a:schemeClr val="tx1"/>
            </a:solidFill>
          </p:spPr>
          <p:txBody>
            <a:bodyPr wrap="square" lIns="0" tIns="0" rIns="0" bIns="0" rtlCol="0">
              <a:prstTxWarp prst="textNoShape">
                <a:avLst/>
              </a:prstTxWarp>
              <a:noAutofit/>
            </a:bodyPr>
            <a:lstStyle/>
            <a:p>
              <a:endParaRPr lang="en-GB"/>
            </a:p>
          </p:txBody>
        </p:sp>
        <p:pic>
          <p:nvPicPr>
            <p:cNvPr id="7" name="Picture 6" descr="A black and white logo&#10;&#10;AI-generated content may be incorrect.">
              <a:extLst>
                <a:ext uri="{FF2B5EF4-FFF2-40B4-BE49-F238E27FC236}">
                  <a16:creationId xmlns:a16="http://schemas.microsoft.com/office/drawing/2014/main" id="{2F6D0513-CBBF-24C5-3E42-AE229C54A04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16216" y="142498"/>
              <a:ext cx="2563495" cy="498243"/>
            </a:xfrm>
            <a:prstGeom prst="rect">
              <a:avLst/>
            </a:prstGeom>
            <a:noFill/>
            <a:ln>
              <a:noFill/>
            </a:ln>
          </p:spPr>
        </p:pic>
        <p:pic>
          <p:nvPicPr>
            <p:cNvPr id="8" name="Picture 7" descr="A red arrow pointing up&#10;&#10;AI-generated content may be incorrect.">
              <a:extLst>
                <a:ext uri="{FF2B5EF4-FFF2-40B4-BE49-F238E27FC236}">
                  <a16:creationId xmlns:a16="http://schemas.microsoft.com/office/drawing/2014/main" id="{4D501824-D9B0-C525-F662-3787B202B144}"/>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3355" y="171020"/>
              <a:ext cx="567690" cy="438580"/>
            </a:xfrm>
            <a:prstGeom prst="rect">
              <a:avLst/>
            </a:prstGeom>
            <a:noFill/>
            <a:ln>
              <a:noFill/>
            </a:ln>
          </p:spPr>
        </p:pic>
        <p:sp>
          <p:nvSpPr>
            <p:cNvPr id="9" name="Text Box 2">
              <a:extLst>
                <a:ext uri="{FF2B5EF4-FFF2-40B4-BE49-F238E27FC236}">
                  <a16:creationId xmlns:a16="http://schemas.microsoft.com/office/drawing/2014/main" id="{12A05E16-C31E-E0B1-F9BA-6CA1198C9AE5}"/>
                </a:ext>
              </a:extLst>
            </p:cNvPr>
            <p:cNvSpPr txBox="1">
              <a:spLocks noChangeArrowheads="1"/>
            </p:cNvSpPr>
            <p:nvPr userDrawn="1"/>
          </p:nvSpPr>
          <p:spPr bwMode="auto">
            <a:xfrm>
              <a:off x="795147" y="171260"/>
              <a:ext cx="5721069" cy="590893"/>
            </a:xfrm>
            <a:prstGeom prst="rect">
              <a:avLst/>
            </a:prstGeom>
            <a:noFill/>
            <a:ln w="9525">
              <a:noFill/>
              <a:miter lim="800000"/>
              <a:headEnd/>
              <a:tailEnd/>
            </a:ln>
          </p:spPr>
          <p:txBody>
            <a:bodyPr rot="0" vert="horz" wrap="square" lIns="91440" tIns="45720" rIns="91440" bIns="45720" anchor="t" anchorCtr="0">
              <a:noAutofit/>
            </a:bodyPr>
            <a:lstStyle/>
            <a:p>
              <a:pPr>
                <a:lnSpc>
                  <a:spcPts val="1300"/>
                </a:lnSpc>
                <a:spcBef>
                  <a:spcPts val="400"/>
                </a:spcBef>
                <a:spcAft>
                  <a:spcPts val="400"/>
                </a:spcAft>
                <a:buNone/>
              </a:pPr>
              <a:r>
                <a:rPr lang="en-US" sz="1800" b="1" dirty="0">
                  <a:effectLst/>
                  <a:latin typeface="Arial" panose="020B0604020202020204" pitchFamily="34" charset="0"/>
                  <a:ea typeface="Cambria" panose="02040503050406030204" pitchFamily="18" charset="0"/>
                  <a:cs typeface="Arial" panose="020B0604020202020204" pitchFamily="34" charset="0"/>
                </a:rPr>
                <a:t>T Level Technical Qualification in</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a:p>
              <a:pPr>
                <a:lnSpc>
                  <a:spcPts val="1300"/>
                </a:lnSpc>
                <a:spcBef>
                  <a:spcPts val="400"/>
                </a:spcBef>
                <a:spcAft>
                  <a:spcPts val="400"/>
                </a:spcAft>
              </a:pPr>
              <a:r>
                <a:rPr lang="en-US" sz="1600" b="1" i="1" dirty="0">
                  <a:solidFill>
                    <a:srgbClr val="FC4421"/>
                  </a:solidFill>
                  <a:effectLst/>
                  <a:latin typeface="Arial" panose="020B0604020202020204" pitchFamily="34" charset="0"/>
                  <a:ea typeface="Cambria" panose="02040503050406030204" pitchFamily="18" charset="0"/>
                  <a:cs typeface="Arial" panose="020B0604020202020204" pitchFamily="34" charset="0"/>
                </a:rPr>
                <a:t>Building Services Engineering for Construction (Level 3)</a:t>
              </a:r>
              <a:endParaRPr lang="en-GB" sz="1100" dirty="0">
                <a:effectLst/>
                <a:latin typeface="Arial" panose="020B0604020202020204" pitchFamily="34" charset="0"/>
                <a:ea typeface="Cambria" panose="02040503050406030204" pitchFamily="18" charset="0"/>
                <a:cs typeface="Times New Roman" panose="02020603050405020304" pitchFamily="18" charset="0"/>
              </a:endParaRPr>
            </a:p>
          </p:txBody>
        </p:sp>
      </p:grpSp>
      <p:grpSp>
        <p:nvGrpSpPr>
          <p:cNvPr id="3" name="Group 2">
            <a:extLst>
              <a:ext uri="{FF2B5EF4-FFF2-40B4-BE49-F238E27FC236}">
                <a16:creationId xmlns:a16="http://schemas.microsoft.com/office/drawing/2014/main" id="{F8D270CD-A239-F6C6-DC37-331F04EA5BDB}"/>
              </a:ext>
            </a:extLst>
          </p:cNvPr>
          <p:cNvGrpSpPr/>
          <p:nvPr/>
        </p:nvGrpSpPr>
        <p:grpSpPr>
          <a:xfrm>
            <a:off x="175692" y="6021288"/>
            <a:ext cx="8804454" cy="446378"/>
            <a:chOff x="175692" y="6021288"/>
            <a:chExt cx="8804454" cy="446378"/>
          </a:xfrm>
        </p:grpSpPr>
        <p:sp>
          <p:nvSpPr>
            <p:cNvPr id="12" name="Text Box 11"/>
            <p:cNvSpPr txBox="1">
              <a:spLocks noChangeArrowheads="1"/>
            </p:cNvSpPr>
            <p:nvPr userDrawn="1"/>
          </p:nvSpPr>
          <p:spPr bwMode="auto">
            <a:xfrm>
              <a:off x="175692" y="6172200"/>
              <a:ext cx="439688" cy="228600"/>
            </a:xfrm>
            <a:prstGeom prst="rect">
              <a:avLst/>
            </a:prstGeom>
            <a:noFill/>
            <a:ln w="9525">
              <a:noFill/>
              <a:miter lim="800000"/>
              <a:headEnd/>
              <a:tailEnd/>
            </a:ln>
          </p:spPr>
          <p:txBody>
            <a:bodyPr lIns="0" tIns="0" rIns="0" bIns="0">
              <a:prstTxWarp prst="textNoShape">
                <a:avLst/>
              </a:prstTxWarp>
            </a:bodyPr>
            <a:lstStyle/>
            <a:p>
              <a:pPr algn="r">
                <a:spcBef>
                  <a:spcPts val="600"/>
                </a:spcBef>
              </a:pPr>
              <a:fld id="{6152C911-7D81-1845-9D20-613E63F035EB}" type="slidenum">
                <a:rPr lang="en-US" sz="900" baseline="0">
                  <a:ea typeface="Arial" pitchFamily="-105" charset="0"/>
                  <a:cs typeface="Arial" pitchFamily="-105" charset="0"/>
                </a:rPr>
                <a:pPr algn="r">
                  <a:spcBef>
                    <a:spcPts val="600"/>
                  </a:spcBef>
                </a:pPr>
                <a:t>‹#›</a:t>
              </a:fld>
              <a:r>
                <a:rPr lang="en-US" sz="900" baseline="0" dirty="0">
                  <a:ea typeface="Arial" pitchFamily="-105" charset="0"/>
                  <a:cs typeface="Arial" pitchFamily="-105" charset="0"/>
                </a:rPr>
                <a:t> of 22</a:t>
              </a:r>
            </a:p>
            <a:p>
              <a:br>
                <a:rPr lang="en-US" sz="1100" dirty="0">
                  <a:ea typeface="Arial" pitchFamily="-105" charset="0"/>
                  <a:cs typeface="Arial" pitchFamily="-105" charset="0"/>
                </a:rPr>
              </a:br>
              <a:endParaRPr lang="en-US" sz="1100" dirty="0">
                <a:ea typeface="Arial" pitchFamily="-105" charset="0"/>
                <a:cs typeface="Arial" pitchFamily="-105" charset="0"/>
              </a:endParaRPr>
            </a:p>
            <a:p>
              <a:br>
                <a:rPr lang="en-US" sz="1100" dirty="0">
                  <a:ea typeface="Arial" pitchFamily="-105" charset="0"/>
                  <a:cs typeface="Arial" pitchFamily="-105" charset="0"/>
                </a:rPr>
              </a:br>
              <a:endParaRPr lang="en-US" sz="1100" dirty="0">
                <a:ea typeface="Arial" pitchFamily="-105" charset="0"/>
                <a:cs typeface="Arial" pitchFamily="-105" charset="0"/>
              </a:endParaRPr>
            </a:p>
            <a:p>
              <a:endParaRPr lang="en-US" sz="1200" dirty="0">
                <a:latin typeface="Times New Roman" pitchFamily="-105" charset="0"/>
              </a:endParaRPr>
            </a:p>
            <a:p>
              <a:endParaRPr lang="en-US" sz="1200" dirty="0">
                <a:latin typeface="Times New Roman" pitchFamily="-105" charset="0"/>
              </a:endParaRPr>
            </a:p>
          </p:txBody>
        </p:sp>
        <p:pic>
          <p:nvPicPr>
            <p:cNvPr id="28" name="Picture 27" descr="A purple and white logo&#10;&#10;AI-generated content may be incorrect.">
              <a:extLst>
                <a:ext uri="{FF2B5EF4-FFF2-40B4-BE49-F238E27FC236}">
                  <a16:creationId xmlns:a16="http://schemas.microsoft.com/office/drawing/2014/main" id="{ED2281B1-171E-C458-1C3C-50A1692453DA}"/>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516216" y="6021288"/>
              <a:ext cx="2463930" cy="446378"/>
            </a:xfrm>
            <a:prstGeom prst="rect">
              <a:avLst/>
            </a:prstGeom>
            <a:noFill/>
            <a:ln>
              <a:noFill/>
            </a:ln>
          </p:spPr>
        </p:pic>
      </p:grpSp>
      <p:sp>
        <p:nvSpPr>
          <p:cNvPr id="4" name="Text Box 10">
            <a:extLst>
              <a:ext uri="{FF2B5EF4-FFF2-40B4-BE49-F238E27FC236}">
                <a16:creationId xmlns:a16="http://schemas.microsoft.com/office/drawing/2014/main" id="{291639E1-C00E-885C-B810-8E61AB4ABEFD}"/>
              </a:ext>
            </a:extLst>
          </p:cNvPr>
          <p:cNvSpPr txBox="1">
            <a:spLocks noChangeArrowheads="1"/>
          </p:cNvSpPr>
          <p:nvPr userDrawn="1"/>
        </p:nvSpPr>
        <p:spPr bwMode="white">
          <a:xfrm>
            <a:off x="0" y="457200"/>
            <a:ext cx="9144000" cy="152400"/>
          </a:xfrm>
          <a:prstGeom prst="rect">
            <a:avLst/>
          </a:prstGeom>
          <a:solidFill>
            <a:srgbClr val="D9D9D9">
              <a:alpha val="0"/>
            </a:srgbClr>
          </a:solidFill>
          <a:ln>
            <a:noFill/>
          </a:ln>
        </p:spPr>
        <p:txBody>
          <a:bodyPr wrap="none"/>
          <a:lstStyle>
            <a:lvl1pPr eaLnBrk="0" hangingPunct="0">
              <a:defRPr sz="2000">
                <a:solidFill>
                  <a:schemeClr val="tx1"/>
                </a:solidFill>
                <a:latin typeface="Arial" charset="0"/>
                <a:ea typeface="ＭＳ Ｐゴシック" charset="-128"/>
              </a:defRPr>
            </a:lvl1pPr>
            <a:lvl2pPr marL="742950" indent="-285750" eaLnBrk="0" hangingPunct="0">
              <a:defRPr sz="2000">
                <a:solidFill>
                  <a:schemeClr val="tx1"/>
                </a:solidFill>
                <a:latin typeface="Arial" charset="0"/>
                <a:ea typeface="ＭＳ Ｐゴシック" charset="-128"/>
              </a:defRPr>
            </a:lvl2pPr>
            <a:lvl3pPr marL="1143000" indent="-228600" eaLnBrk="0" hangingPunct="0">
              <a:defRPr sz="2000">
                <a:solidFill>
                  <a:schemeClr val="tx1"/>
                </a:solidFill>
                <a:latin typeface="Arial" charset="0"/>
                <a:ea typeface="ＭＳ Ｐゴシック" charset="-128"/>
              </a:defRPr>
            </a:lvl3pPr>
            <a:lvl4pPr marL="1600200" indent="-228600" eaLnBrk="0" hangingPunct="0">
              <a:defRPr sz="2000">
                <a:solidFill>
                  <a:schemeClr val="tx1"/>
                </a:solidFill>
                <a:latin typeface="Arial" charset="0"/>
                <a:ea typeface="ＭＳ Ｐゴシック" charset="-128"/>
              </a:defRPr>
            </a:lvl4pPr>
            <a:lvl5pPr marL="2057400" indent="-228600" eaLnBrk="0" hangingPunct="0">
              <a:defRPr sz="2000">
                <a:solidFill>
                  <a:schemeClr val="tx1"/>
                </a:solidFill>
                <a:latin typeface="Arial" charset="0"/>
                <a:ea typeface="ＭＳ Ｐゴシック" charset="-128"/>
              </a:defRPr>
            </a:lvl5pPr>
            <a:lvl6pPr marL="2514600" indent="-228600" eaLnBrk="0" fontAlgn="base" hangingPunct="0">
              <a:spcBef>
                <a:spcPct val="0"/>
              </a:spcBef>
              <a:spcAft>
                <a:spcPct val="0"/>
              </a:spcAft>
              <a:defRPr sz="2000">
                <a:solidFill>
                  <a:schemeClr val="tx1"/>
                </a:solidFill>
                <a:latin typeface="Arial" charset="0"/>
                <a:ea typeface="ＭＳ Ｐゴシック" charset="-128"/>
              </a:defRPr>
            </a:lvl6pPr>
            <a:lvl7pPr marL="2971800" indent="-228600" eaLnBrk="0" fontAlgn="base" hangingPunct="0">
              <a:spcBef>
                <a:spcPct val="0"/>
              </a:spcBef>
              <a:spcAft>
                <a:spcPct val="0"/>
              </a:spcAft>
              <a:defRPr sz="2000">
                <a:solidFill>
                  <a:schemeClr val="tx1"/>
                </a:solidFill>
                <a:latin typeface="Arial" charset="0"/>
                <a:ea typeface="ＭＳ Ｐゴシック" charset="-128"/>
              </a:defRPr>
            </a:lvl7pPr>
            <a:lvl8pPr marL="3429000" indent="-228600" eaLnBrk="0" fontAlgn="base" hangingPunct="0">
              <a:spcBef>
                <a:spcPct val="0"/>
              </a:spcBef>
              <a:spcAft>
                <a:spcPct val="0"/>
              </a:spcAft>
              <a:defRPr sz="2000">
                <a:solidFill>
                  <a:schemeClr val="tx1"/>
                </a:solidFill>
                <a:latin typeface="Arial" charset="0"/>
                <a:ea typeface="ＭＳ Ｐゴシック" charset="-128"/>
              </a:defRPr>
            </a:lvl8pPr>
            <a:lvl9pPr marL="3886200" indent="-228600" eaLnBrk="0" fontAlgn="base" hangingPunct="0">
              <a:spcBef>
                <a:spcPct val="0"/>
              </a:spcBef>
              <a:spcAft>
                <a:spcPct val="0"/>
              </a:spcAft>
              <a:defRPr sz="2000">
                <a:solidFill>
                  <a:schemeClr val="tx1"/>
                </a:solidFill>
                <a:latin typeface="Arial" charset="0"/>
                <a:ea typeface="ＭＳ Ｐゴシック" charset="-128"/>
              </a:defRPr>
            </a:lvl9pPr>
          </a:lstStyle>
          <a:p>
            <a:pPr eaLnBrk="1" hangingPunct="1">
              <a:defRPr/>
            </a:pPr>
            <a:r>
              <a:rPr lang="en-GB" sz="1800">
                <a:solidFill>
                  <a:srgbClr val="D9D9D9"/>
                </a:solidFill>
                <a:cs typeface="Arial" charset="0"/>
              </a:rPr>
              <a:t> </a:t>
            </a:r>
          </a:p>
        </p:txBody>
      </p:sp>
    </p:spTree>
    <p:extLst>
      <p:ext uri="{BB962C8B-B14F-4D97-AF65-F5344CB8AC3E}">
        <p14:creationId xmlns:p14="http://schemas.microsoft.com/office/powerpoint/2010/main" val="179241867"/>
      </p:ext>
    </p:extLst>
  </p:cSld>
  <p:clrMap bg1="lt1" tx1="dk1" bg2="lt2" tx2="dk2" accent1="accent1" accent2="accent2" accent3="accent3" accent4="accent4" accent5="accent5" accent6="accent6" hlink="hlink" folHlink="folHlink"/>
  <p:sldLayoutIdLst>
    <p:sldLayoutId id="2147483658" r:id="rId1"/>
  </p:sldLayoutIdLst>
  <p:hf hdr="0" ftr="0" dt="0"/>
  <p:txStyles>
    <p:titleStyle>
      <a:lvl1pPr algn="l" rtl="0" eaLnBrk="1" fontAlgn="base" hangingPunct="1">
        <a:spcBef>
          <a:spcPct val="0"/>
        </a:spcBef>
        <a:spcAft>
          <a:spcPct val="0"/>
        </a:spcAft>
        <a:defRPr sz="2400" b="1" baseline="0">
          <a:solidFill>
            <a:srgbClr val="FC4421"/>
          </a:solidFill>
          <a:latin typeface="+mj-lt"/>
          <a:ea typeface="ＭＳ Ｐゴシック" charset="-128"/>
          <a:cs typeface="ＭＳ Ｐゴシック" charset="-128"/>
        </a:defRPr>
      </a:lvl1pPr>
      <a:lvl2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2pPr>
      <a:lvl3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3pPr>
      <a:lvl4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4pPr>
      <a:lvl5pPr algn="l" rtl="0" eaLnBrk="1" fontAlgn="base" hangingPunct="1">
        <a:spcBef>
          <a:spcPct val="0"/>
        </a:spcBef>
        <a:spcAft>
          <a:spcPct val="0"/>
        </a:spcAft>
        <a:defRPr sz="2400" b="1">
          <a:solidFill>
            <a:srgbClr val="E30613"/>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4400">
          <a:solidFill>
            <a:srgbClr val="CC0000"/>
          </a:solidFill>
          <a:latin typeface="Arial" charset="0"/>
        </a:defRPr>
      </a:lvl6pPr>
      <a:lvl7pPr marL="914400" algn="ctr" rtl="0" eaLnBrk="1" fontAlgn="base" hangingPunct="1">
        <a:spcBef>
          <a:spcPct val="0"/>
        </a:spcBef>
        <a:spcAft>
          <a:spcPct val="0"/>
        </a:spcAft>
        <a:defRPr sz="4400">
          <a:solidFill>
            <a:srgbClr val="CC0000"/>
          </a:solidFill>
          <a:latin typeface="Arial" charset="0"/>
        </a:defRPr>
      </a:lvl7pPr>
      <a:lvl8pPr marL="1371600" algn="ctr" rtl="0" eaLnBrk="1" fontAlgn="base" hangingPunct="1">
        <a:spcBef>
          <a:spcPct val="0"/>
        </a:spcBef>
        <a:spcAft>
          <a:spcPct val="0"/>
        </a:spcAft>
        <a:defRPr sz="4400">
          <a:solidFill>
            <a:srgbClr val="CC0000"/>
          </a:solidFill>
          <a:latin typeface="Arial" charset="0"/>
        </a:defRPr>
      </a:lvl8pPr>
      <a:lvl9pPr marL="1828800" algn="ctr" rtl="0" eaLnBrk="1" fontAlgn="base" hangingPunct="1">
        <a:spcBef>
          <a:spcPct val="0"/>
        </a:spcBef>
        <a:spcAft>
          <a:spcPct val="0"/>
        </a:spcAft>
        <a:defRPr sz="4400">
          <a:solidFill>
            <a:srgbClr val="CC0000"/>
          </a:solidFill>
          <a:latin typeface="Arial" charset="0"/>
        </a:defRPr>
      </a:lvl9pPr>
    </p:titleStyle>
    <p:bodyStyle>
      <a:lvl1pPr marL="0" indent="0" algn="l" rtl="0" eaLnBrk="1" fontAlgn="base" hangingPunct="1">
        <a:lnSpc>
          <a:spcPts val="2400"/>
        </a:lnSpc>
        <a:spcBef>
          <a:spcPts val="1000"/>
        </a:spcBef>
        <a:spcAft>
          <a:spcPts val="1000"/>
        </a:spcAft>
        <a:defRPr lang="en-GB" sz="2000" dirty="0">
          <a:solidFill>
            <a:schemeClr val="tx1"/>
          </a:solidFill>
          <a:latin typeface="+mn-lt"/>
          <a:ea typeface="ＭＳ Ｐゴシック" charset="-128"/>
          <a:cs typeface="ＭＳ Ｐゴシック" charset="-128"/>
        </a:defRPr>
      </a:lvl1pPr>
      <a:lvl2pPr marL="215900" indent="-215900" algn="l" rtl="0" eaLnBrk="1" fontAlgn="base" hangingPunct="1">
        <a:lnSpc>
          <a:spcPts val="2400"/>
        </a:lnSpc>
        <a:spcBef>
          <a:spcPts val="500"/>
        </a:spcBef>
        <a:spcAft>
          <a:spcPts val="500"/>
        </a:spcAft>
        <a:buClr>
          <a:srgbClr val="FC4421"/>
        </a:buClr>
        <a:buFont typeface="Arial" pitchFamily="-105" charset="0"/>
        <a:buChar char="•"/>
        <a:defRPr lang="en-GB" sz="2000" dirty="0">
          <a:solidFill>
            <a:schemeClr val="tx1"/>
          </a:solidFill>
          <a:latin typeface="+mn-lt"/>
          <a:ea typeface="ＭＳ Ｐゴシック" charset="-128"/>
          <a:cs typeface="+mn-cs"/>
        </a:defRPr>
      </a:lvl2pPr>
      <a:lvl3pPr marL="0" indent="0" algn="l" rtl="0" eaLnBrk="1" fontAlgn="base" hangingPunct="1">
        <a:lnSpc>
          <a:spcPts val="2000"/>
        </a:lnSpc>
        <a:spcBef>
          <a:spcPts val="500"/>
        </a:spcBef>
        <a:spcAft>
          <a:spcPts val="500"/>
        </a:spcAft>
        <a:buFont typeface="Lucida Grande" pitchFamily="-105" charset="0"/>
        <a:defRPr lang="en-GB" sz="1600" dirty="0">
          <a:solidFill>
            <a:schemeClr val="tx1"/>
          </a:solidFill>
          <a:latin typeface="+mn-lt"/>
          <a:ea typeface="ＭＳ Ｐゴシック" charset="-128"/>
          <a:cs typeface="+mn-cs"/>
        </a:defRPr>
      </a:lvl3pPr>
      <a:lvl4pPr marL="215900" indent="-215900" algn="l" rtl="0" eaLnBrk="1" fontAlgn="base" hangingPunct="1">
        <a:lnSpc>
          <a:spcPts val="2000"/>
        </a:lnSpc>
        <a:spcBef>
          <a:spcPts val="500"/>
        </a:spcBef>
        <a:spcAft>
          <a:spcPts val="500"/>
        </a:spcAft>
        <a:buClr>
          <a:srgbClr val="FC4421"/>
        </a:buClr>
        <a:buFont typeface="Arial" pitchFamily="-105" charset="0"/>
        <a:buChar char="•"/>
        <a:defRPr lang="en-GB" sz="1600" dirty="0">
          <a:solidFill>
            <a:schemeClr val="tx1"/>
          </a:solidFill>
          <a:latin typeface="+mn-lt"/>
          <a:ea typeface="ＭＳ Ｐゴシック" charset="-128"/>
          <a:cs typeface="ＭＳ Ｐゴシック" charset="-128"/>
        </a:defRPr>
      </a:lvl4pPr>
      <a:lvl5pPr marL="431800" indent="-215900" algn="l" rtl="0" eaLnBrk="1" fontAlgn="base" hangingPunct="1">
        <a:lnSpc>
          <a:spcPts val="2000"/>
        </a:lnSpc>
        <a:spcBef>
          <a:spcPct val="0"/>
        </a:spcBef>
        <a:spcAft>
          <a:spcPts val="500"/>
        </a:spcAft>
        <a:buFont typeface="Arial" pitchFamily="-105" charset="0"/>
        <a:buChar char="–"/>
        <a:defRPr lang="en-US" sz="1600" dirty="0">
          <a:solidFill>
            <a:schemeClr val="tx1"/>
          </a:solidFill>
          <a:latin typeface="+mn-lt"/>
          <a:ea typeface="ＭＳ Ｐゴシック" charset="-128"/>
          <a:cs typeface="ＭＳ Ｐゴシック" charset="-128"/>
        </a:defRPr>
      </a:lvl5pPr>
      <a:lvl6pPr marL="457200" indent="-457200" algn="l" defTabSz="914400" rtl="0" eaLnBrk="1" fontAlgn="base" hangingPunct="1">
        <a:spcBef>
          <a:spcPct val="20000"/>
        </a:spcBef>
        <a:spcAft>
          <a:spcPct val="0"/>
        </a:spcAft>
        <a:buChar char="»"/>
        <a:defRPr lang="en-GB" sz="1600" kern="0" baseline="0" dirty="0" smtClean="0">
          <a:solidFill>
            <a:schemeClr val="tx1"/>
          </a:solidFill>
          <a:latin typeface="+mn-lt"/>
          <a:ea typeface="ＭＳ Ｐゴシック" charset="-128"/>
          <a:cs typeface="ＭＳ Ｐゴシック" charset="-128"/>
        </a:defRPr>
      </a:lvl6pPr>
      <a:lvl7pPr marL="2971800" indent="-228600" algn="l" defTabSz="914400" rtl="0" eaLnBrk="1" fontAlgn="base" hangingPunct="1">
        <a:spcBef>
          <a:spcPct val="20000"/>
        </a:spcBef>
        <a:spcAft>
          <a:spcPct val="0"/>
        </a:spcAft>
        <a:buClr>
          <a:srgbClr val="E30613"/>
        </a:buClr>
        <a:buChar char="»"/>
        <a:defRPr lang="en-GB" sz="1600" kern="0" baseline="0" dirty="0" smtClean="0">
          <a:solidFill>
            <a:schemeClr val="tx1"/>
          </a:solidFill>
          <a:latin typeface="+mn-lt"/>
          <a:ea typeface="ＭＳ Ｐゴシック" charset="-128"/>
          <a:cs typeface="ＭＳ Ｐゴシック" charset="-128"/>
        </a:defRPr>
      </a:lvl7pPr>
      <a:lvl8pPr marL="3429000" indent="-228600" algn="l" defTabSz="914400" rtl="0" eaLnBrk="1" fontAlgn="base" hangingPunct="1">
        <a:spcBef>
          <a:spcPct val="20000"/>
        </a:spcBef>
        <a:spcAft>
          <a:spcPct val="0"/>
        </a:spcAft>
        <a:buChar char="»"/>
        <a:defRPr lang="en-GB" sz="1600" kern="0" dirty="0" smtClean="0">
          <a:solidFill>
            <a:schemeClr val="tx1"/>
          </a:solidFill>
          <a:latin typeface="+mn-lt"/>
          <a:ea typeface="ＭＳ Ｐゴシック" charset="-128"/>
          <a:cs typeface="ＭＳ Ｐゴシック" charset="-128"/>
        </a:defRPr>
      </a:lvl8pPr>
      <a:lvl9pPr marL="3886200" indent="-228600" algn="l" defTabSz="914400" rtl="0" eaLnBrk="1" fontAlgn="base" hangingPunct="1">
        <a:spcBef>
          <a:spcPct val="20000"/>
        </a:spcBef>
        <a:spcAft>
          <a:spcPct val="0"/>
        </a:spcAft>
        <a:buChar char="»"/>
        <a:defRPr lang="en-GB" sz="1000" kern="0" baseline="0" dirty="0" smtClean="0">
          <a:solidFill>
            <a:schemeClr val="tx1"/>
          </a:solidFill>
          <a:latin typeface="+mn-lt"/>
          <a:ea typeface="ＭＳ Ｐゴシック" charset="-128"/>
          <a:cs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15"/>
          <p:cNvSpPr>
            <a:spLocks noGrp="1" noChangeArrowheads="1"/>
          </p:cNvSpPr>
          <p:nvPr>
            <p:ph type="title"/>
          </p:nvPr>
        </p:nvSpPr>
        <p:spPr>
          <a:xfrm>
            <a:off x="445435" y="3212976"/>
            <a:ext cx="8153400" cy="2514600"/>
          </a:xfrm>
        </p:spPr>
        <p:txBody>
          <a:bodyPr anchor="t"/>
          <a:lstStyle/>
          <a:p>
            <a:pPr eaLnBrk="1" hangingPunct="1"/>
            <a:r>
              <a:rPr lang="en-GB" dirty="0">
                <a:ea typeface="ＭＳ Ｐゴシック" pitchFamily="-105" charset="-128"/>
                <a:cs typeface="ＭＳ Ｐゴシック" pitchFamily="-105" charset="-128"/>
              </a:rPr>
              <a:t>PowerPoint 9: Sources of information</a:t>
            </a:r>
          </a:p>
        </p:txBody>
      </p:sp>
      <p:sp>
        <p:nvSpPr>
          <p:cNvPr id="2050" name="Rectangle 14"/>
          <p:cNvSpPr>
            <a:spLocks noGrp="1" noChangeArrowheads="1"/>
          </p:cNvSpPr>
          <p:nvPr>
            <p:ph sz="quarter" idx="10"/>
          </p:nvPr>
        </p:nvSpPr>
        <p:spPr>
          <a:xfrm>
            <a:off x="457200" y="1371600"/>
            <a:ext cx="8229600" cy="4754563"/>
          </a:xfrm>
        </p:spPr>
        <p:txBody>
          <a:bodyPr/>
          <a:lstStyle/>
          <a:p>
            <a:pPr marL="0" indent="0" eaLnBrk="1" hangingPunct="1"/>
            <a:endParaRPr b="1" dirty="0">
              <a:ea typeface="ＭＳ Ｐゴシック" pitchFamily="-105" charset="-128"/>
              <a:cs typeface="ＭＳ Ｐゴシック" pitchFamily="-105" charset="-128"/>
            </a:endParaRPr>
          </a:p>
          <a:p>
            <a:pPr marL="0" indent="0" eaLnBrk="1" hangingPunct="1"/>
            <a:endParaRPr b="1" dirty="0">
              <a:ea typeface="ＭＳ Ｐゴシック" pitchFamily="-105" charset="-128"/>
              <a:cs typeface="ＭＳ Ｐゴシック" pitchFamily="-105" charset="-128"/>
            </a:endParaRPr>
          </a:p>
          <a:p>
            <a:pPr marL="0" indent="0" algn="ctr" eaLnBrk="1" hangingPunct="1"/>
            <a:r>
              <a:rPr sz="6600" dirty="0">
                <a:solidFill>
                  <a:schemeClr val="bg1"/>
                </a:solidFill>
                <a:ea typeface="ＭＳ Ｐゴシック" pitchFamily="-105" charset="-128"/>
                <a:cs typeface="ＭＳ Ｐゴシック" pitchFamily="-105" charset="-128"/>
              </a:rPr>
              <a:t>PowerPoint presentation</a:t>
            </a:r>
          </a:p>
        </p:txBody>
      </p:sp>
      <p:sp>
        <p:nvSpPr>
          <p:cNvPr id="2054" name="TextBox 9"/>
          <p:cNvSpPr txBox="1">
            <a:spLocks noChangeArrowheads="1"/>
          </p:cNvSpPr>
          <p:nvPr/>
        </p:nvSpPr>
        <p:spPr bwMode="auto">
          <a:xfrm>
            <a:off x="445435" y="1567567"/>
            <a:ext cx="8001000" cy="738664"/>
          </a:xfrm>
          <a:prstGeom prst="rect">
            <a:avLst/>
          </a:prstGeom>
          <a:solidFill>
            <a:schemeClr val="bg1"/>
          </a:solidFill>
          <a:ln w="9525">
            <a:noFill/>
            <a:miter lim="800000"/>
            <a:headEnd/>
            <a:tailEnd/>
          </a:ln>
        </p:spPr>
        <p:txBody>
          <a:bodyPr wrap="square" lIns="0" tIns="0" rIns="0" bIns="0">
            <a:prstTxWarp prst="textNoShape">
              <a:avLst/>
            </a:prstTxWarp>
            <a:noAutofit/>
          </a:bodyPr>
          <a:lstStyle/>
          <a:p>
            <a:r>
              <a:rPr lang="en-GB" sz="2400" b="1" dirty="0"/>
              <a:t>9. Relationship management in construction</a:t>
            </a:r>
          </a:p>
          <a:p>
            <a:endParaRPr lang="en-GB" sz="2400" b="1" dirty="0"/>
          </a:p>
          <a:p>
            <a:r>
              <a:rPr lang="en-GB" sz="2400" b="1" dirty="0"/>
              <a:t>9.13 Sources of information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LinkedIn</a:t>
            </a:r>
          </a:p>
        </p:txBody>
      </p:sp>
      <p:sp>
        <p:nvSpPr>
          <p:cNvPr id="3" name="Content Placeholder 2"/>
          <p:cNvSpPr>
            <a:spLocks noGrp="1"/>
          </p:cNvSpPr>
          <p:nvPr>
            <p:ph sz="quarter" idx="10"/>
          </p:nvPr>
        </p:nvSpPr>
        <p:spPr>
          <a:xfrm>
            <a:off x="457200" y="1628800"/>
            <a:ext cx="8229600" cy="4248000"/>
          </a:xfrm>
        </p:spPr>
        <p:txBody>
          <a:bodyPr/>
          <a:lstStyle/>
          <a:p>
            <a:r>
              <a:rPr lang="en-GB" dirty="0"/>
              <a:t>LinkedIn is a social media platform for professionals. This network allows people to connect and collaborate and is used widely in the construction sector. Individuals and companies can set up profiles to showcase their products, services and skills. </a:t>
            </a:r>
          </a:p>
          <a:p>
            <a:endParaRPr lang="en-GB" dirty="0"/>
          </a:p>
        </p:txBody>
      </p:sp>
    </p:spTree>
    <p:extLst>
      <p:ext uri="{BB962C8B-B14F-4D97-AF65-F5344CB8AC3E}">
        <p14:creationId xmlns:p14="http://schemas.microsoft.com/office/powerpoint/2010/main" val="30009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sz="quarter" idx="10"/>
          </p:nvPr>
        </p:nvSpPr>
        <p:spPr/>
        <p:txBody>
          <a:bodyPr/>
          <a:lstStyle/>
          <a:p>
            <a:pPr marL="0" indent="0" algn="ctr" eaLnBrk="1" hangingPunct="1">
              <a:lnSpc>
                <a:spcPct val="100000"/>
              </a:lnSpc>
            </a:pPr>
            <a:endParaRPr sz="6000" dirty="0">
              <a:solidFill>
                <a:srgbClr val="E30613"/>
              </a:solidFill>
              <a:ea typeface="ＭＳ Ｐゴシック" pitchFamily="-105" charset="-128"/>
              <a:cs typeface="ＭＳ Ｐゴシック" pitchFamily="-105" charset="-128"/>
            </a:endParaRPr>
          </a:p>
          <a:p>
            <a:pPr marL="0" indent="0" algn="ctr" eaLnBrk="1" hangingPunct="1">
              <a:lnSpc>
                <a:spcPct val="100000"/>
              </a:lnSpc>
            </a:pPr>
            <a:r>
              <a:rPr sz="6000" dirty="0">
                <a:solidFill>
                  <a:srgbClr val="FC4421"/>
                </a:solidFill>
                <a:ea typeface="ＭＳ Ｐゴシック" pitchFamily="-105" charset="-128"/>
                <a:cs typeface="ＭＳ Ｐゴシック" pitchFamily="-105" charset="-128"/>
              </a:rPr>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15D5-611B-43C1-B14D-07038018F0D2}"/>
              </a:ext>
            </a:extLst>
          </p:cNvPr>
          <p:cNvSpPr>
            <a:spLocks noGrp="1"/>
          </p:cNvSpPr>
          <p:nvPr>
            <p:ph type="title"/>
          </p:nvPr>
        </p:nvSpPr>
        <p:spPr/>
        <p:txBody>
          <a:bodyPr/>
          <a:lstStyle/>
          <a:p>
            <a:r>
              <a:rPr lang="en-GB" dirty="0"/>
              <a:t>Functional information </a:t>
            </a:r>
          </a:p>
        </p:txBody>
      </p:sp>
      <p:sp>
        <p:nvSpPr>
          <p:cNvPr id="3" name="Content Placeholder 2">
            <a:extLst>
              <a:ext uri="{FF2B5EF4-FFF2-40B4-BE49-F238E27FC236}">
                <a16:creationId xmlns:a16="http://schemas.microsoft.com/office/drawing/2014/main" id="{BF1B0D6A-C233-4267-9A20-58B27152D25A}"/>
              </a:ext>
            </a:extLst>
          </p:cNvPr>
          <p:cNvSpPr>
            <a:spLocks noGrp="1"/>
          </p:cNvSpPr>
          <p:nvPr>
            <p:ph sz="quarter" idx="10"/>
          </p:nvPr>
        </p:nvSpPr>
        <p:spPr>
          <a:xfrm>
            <a:off x="457200" y="1305000"/>
            <a:ext cx="8229600" cy="4248000"/>
          </a:xfrm>
        </p:spPr>
        <p:txBody>
          <a:bodyPr/>
          <a:lstStyle/>
          <a:p>
            <a:endParaRPr lang="en-GB" dirty="0"/>
          </a:p>
          <a:p>
            <a:r>
              <a:rPr lang="en-GB" dirty="0"/>
              <a:t>Functional information is written data that explains how something operates or works, such as: </a:t>
            </a:r>
          </a:p>
          <a:p>
            <a:pPr marL="342900" indent="-342900">
              <a:buClr>
                <a:srgbClr val="FC4421"/>
              </a:buClr>
              <a:buFont typeface="Arial" panose="020B0604020202020204" pitchFamily="34" charset="0"/>
              <a:buChar char="•"/>
            </a:pPr>
            <a:r>
              <a:rPr lang="en-GB" dirty="0"/>
              <a:t>manufacturers’ instructions </a:t>
            </a:r>
          </a:p>
          <a:p>
            <a:pPr marL="342900" indent="-342900">
              <a:buClr>
                <a:srgbClr val="FC4421"/>
              </a:buClr>
              <a:buFont typeface="Arial" panose="020B0604020202020204" pitchFamily="34" charset="0"/>
              <a:buChar char="•"/>
            </a:pPr>
            <a:r>
              <a:rPr lang="en-GB" dirty="0"/>
              <a:t>operation and maintenance manuals </a:t>
            </a:r>
          </a:p>
          <a:p>
            <a:pPr marL="342900" indent="-342900">
              <a:buClr>
                <a:srgbClr val="FC4421"/>
              </a:buClr>
              <a:buFont typeface="Arial" panose="020B0604020202020204" pitchFamily="34" charset="0"/>
              <a:buChar char="•"/>
            </a:pPr>
            <a:r>
              <a:rPr lang="en-GB" dirty="0"/>
              <a:t>manufacturers’ data sheets.  </a:t>
            </a:r>
          </a:p>
        </p:txBody>
      </p:sp>
    </p:spTree>
    <p:extLst>
      <p:ext uri="{BB962C8B-B14F-4D97-AF65-F5344CB8AC3E}">
        <p14:creationId xmlns:p14="http://schemas.microsoft.com/office/powerpoint/2010/main" val="74277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B616D-E6F8-4369-9729-81C44DE3CE24}"/>
              </a:ext>
            </a:extLst>
          </p:cNvPr>
          <p:cNvSpPr>
            <a:spLocks noGrp="1"/>
          </p:cNvSpPr>
          <p:nvPr>
            <p:ph type="title"/>
          </p:nvPr>
        </p:nvSpPr>
        <p:spPr/>
        <p:txBody>
          <a:bodyPr/>
          <a:lstStyle/>
          <a:p>
            <a:r>
              <a:rPr lang="en-GB" dirty="0"/>
              <a:t>Technical information</a:t>
            </a:r>
            <a:r>
              <a:rPr lang="en-GB" u="sng" dirty="0"/>
              <a:t> </a:t>
            </a:r>
          </a:p>
        </p:txBody>
      </p:sp>
      <p:sp>
        <p:nvSpPr>
          <p:cNvPr id="3" name="Content Placeholder 2">
            <a:extLst>
              <a:ext uri="{FF2B5EF4-FFF2-40B4-BE49-F238E27FC236}">
                <a16:creationId xmlns:a16="http://schemas.microsoft.com/office/drawing/2014/main" id="{FFCA0813-B92C-4B40-B8B2-F61C93352D52}"/>
              </a:ext>
            </a:extLst>
          </p:cNvPr>
          <p:cNvSpPr>
            <a:spLocks noGrp="1"/>
          </p:cNvSpPr>
          <p:nvPr>
            <p:ph sz="quarter" idx="10"/>
          </p:nvPr>
        </p:nvSpPr>
        <p:spPr>
          <a:xfrm>
            <a:off x="448237" y="1772816"/>
            <a:ext cx="8229600" cy="4248000"/>
          </a:xfrm>
        </p:spPr>
        <p:txBody>
          <a:bodyPr/>
          <a:lstStyle/>
          <a:p>
            <a:r>
              <a:rPr lang="en-GB" dirty="0"/>
              <a:t>Technical information allows you to identify and compare measurements to see if they meet a particular specification, such as: </a:t>
            </a:r>
          </a:p>
          <a:p>
            <a:pPr marL="342900" indent="-342900">
              <a:buClr>
                <a:srgbClr val="FC4421"/>
              </a:buClr>
              <a:buFont typeface="Arial" panose="020B0604020202020204" pitchFamily="34" charset="0"/>
              <a:buChar char="•"/>
            </a:pPr>
            <a:r>
              <a:rPr lang="en-GB" dirty="0"/>
              <a:t>methods statements </a:t>
            </a:r>
          </a:p>
          <a:p>
            <a:pPr marL="342900" indent="-342900">
              <a:buClr>
                <a:srgbClr val="FC4421"/>
              </a:buClr>
              <a:buFont typeface="Arial" panose="020B0604020202020204" pitchFamily="34" charset="0"/>
              <a:buChar char="•"/>
            </a:pPr>
            <a:r>
              <a:rPr lang="en-GB" dirty="0"/>
              <a:t>specifications </a:t>
            </a:r>
          </a:p>
          <a:p>
            <a:pPr marL="342900" indent="-342900">
              <a:buClr>
                <a:srgbClr val="FC4421"/>
              </a:buClr>
              <a:buFont typeface="Arial" panose="020B0604020202020204" pitchFamily="34" charset="0"/>
              <a:buChar char="•"/>
            </a:pPr>
            <a:r>
              <a:rPr lang="en-GB" dirty="0"/>
              <a:t>technical drawings. </a:t>
            </a:r>
          </a:p>
          <a:p>
            <a:r>
              <a:rPr lang="en-GB" dirty="0"/>
              <a:t> </a:t>
            </a:r>
          </a:p>
        </p:txBody>
      </p:sp>
    </p:spTree>
    <p:extLst>
      <p:ext uri="{BB962C8B-B14F-4D97-AF65-F5344CB8AC3E}">
        <p14:creationId xmlns:p14="http://schemas.microsoft.com/office/powerpoint/2010/main" val="1588376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008000"/>
            <a:ext cx="4906888" cy="461665"/>
          </a:xfrm>
          <a:prstGeom prst="rect">
            <a:avLst/>
          </a:prstGeom>
          <a:noFill/>
        </p:spPr>
        <p:txBody>
          <a:bodyPr wrap="square" rtlCol="0">
            <a:spAutoFit/>
          </a:bodyPr>
          <a:lstStyle/>
          <a:p>
            <a:r>
              <a:rPr lang="en-GB" sz="2400" b="1" dirty="0">
                <a:solidFill>
                  <a:srgbClr val="FC4421"/>
                </a:solidFill>
              </a:rPr>
              <a:t>Advertising</a:t>
            </a:r>
            <a:r>
              <a:rPr lang="en-GB" sz="2400" b="1" u="sng" dirty="0">
                <a:solidFill>
                  <a:srgbClr val="FC4421"/>
                </a:solidFill>
              </a:rPr>
              <a:t> </a:t>
            </a:r>
          </a:p>
        </p:txBody>
      </p:sp>
      <p:sp>
        <p:nvSpPr>
          <p:cNvPr id="4" name="TextBox 3"/>
          <p:cNvSpPr txBox="1"/>
          <p:nvPr/>
        </p:nvSpPr>
        <p:spPr>
          <a:xfrm>
            <a:off x="457200" y="1469665"/>
            <a:ext cx="8291264" cy="1631216"/>
          </a:xfrm>
          <a:prstGeom prst="rect">
            <a:avLst/>
          </a:prstGeom>
          <a:noFill/>
        </p:spPr>
        <p:txBody>
          <a:bodyPr wrap="square" rtlCol="0">
            <a:spAutoFit/>
          </a:bodyPr>
          <a:lstStyle/>
          <a:p>
            <a:r>
              <a:rPr lang="en-GB" dirty="0"/>
              <a:t>Advertising is a big part of developing and securing business in the construction industry. Traditionally companies would create leaflets, radio advertisements and billboards advertisements as a way to promote services and products.  </a:t>
            </a:r>
          </a:p>
          <a:p>
            <a:endParaRPr lang="en-GB" dirty="0"/>
          </a:p>
        </p:txBody>
      </p:sp>
      <p:sp>
        <p:nvSpPr>
          <p:cNvPr id="5" name="TextBox 4">
            <a:extLst>
              <a:ext uri="{FF2B5EF4-FFF2-40B4-BE49-F238E27FC236}">
                <a16:creationId xmlns:a16="http://schemas.microsoft.com/office/drawing/2014/main" id="{49AC429A-57B8-4661-98D3-19DBF14C019A}"/>
              </a:ext>
            </a:extLst>
          </p:cNvPr>
          <p:cNvSpPr txBox="1"/>
          <p:nvPr/>
        </p:nvSpPr>
        <p:spPr>
          <a:xfrm>
            <a:off x="456436" y="2924944"/>
            <a:ext cx="8076003" cy="1938992"/>
          </a:xfrm>
          <a:prstGeom prst="rect">
            <a:avLst/>
          </a:prstGeom>
          <a:noFill/>
        </p:spPr>
        <p:txBody>
          <a:bodyPr wrap="square">
            <a:spAutoFit/>
          </a:bodyPr>
          <a:lstStyle/>
          <a:p>
            <a:r>
              <a:rPr lang="en-GB" dirty="0"/>
              <a:t>With the rise of technology and web-based platforms, construction companies now use social media to advertise their products and services. This is a way to target a large audience in a cost-effective manner. Social media advertisements are largely used to promote the construction industry and encourage people to take up careers in the sector.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Sharing ideas and knowledge</a:t>
            </a:r>
            <a:r>
              <a:rPr lang="en-GB" u="sng" dirty="0"/>
              <a:t> </a:t>
            </a:r>
          </a:p>
        </p:txBody>
      </p:sp>
      <p:sp>
        <p:nvSpPr>
          <p:cNvPr id="3" name="Content Placeholder 2"/>
          <p:cNvSpPr>
            <a:spLocks noGrp="1"/>
          </p:cNvSpPr>
          <p:nvPr>
            <p:ph sz="quarter" idx="10"/>
          </p:nvPr>
        </p:nvSpPr>
        <p:spPr>
          <a:xfrm>
            <a:off x="457199" y="1556792"/>
            <a:ext cx="8229600" cy="4248000"/>
          </a:xfrm>
        </p:spPr>
        <p:txBody>
          <a:bodyPr/>
          <a:lstStyle/>
          <a:p>
            <a:pPr>
              <a:spcBef>
                <a:spcPts val="400"/>
              </a:spcBef>
            </a:pPr>
            <a:r>
              <a:rPr lang="en-GB" dirty="0"/>
              <a:t>Sharing positive practice along with ideas and knowledge can increase a company’s image. Social media platforms can be used as a way to promote good practice and share knowledge, experiences and ideas. </a:t>
            </a:r>
          </a:p>
          <a:p>
            <a:r>
              <a:rPr lang="en-GB" dirty="0"/>
              <a:t>Business networking groups can be set up where individuals meet to discuss different topics related to their job roles and the general industry. Such forums can also be used as a way to ‘headhunt’ and generally recruit staff members. </a:t>
            </a:r>
          </a:p>
        </p:txBody>
      </p:sp>
    </p:spTree>
    <p:extLst>
      <p:ext uri="{BB962C8B-B14F-4D97-AF65-F5344CB8AC3E}">
        <p14:creationId xmlns:p14="http://schemas.microsoft.com/office/powerpoint/2010/main" val="2281888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382588"/>
          </a:xfrm>
        </p:spPr>
        <p:txBody>
          <a:bodyPr/>
          <a:lstStyle/>
          <a:p>
            <a:r>
              <a:rPr lang="en-GB" dirty="0"/>
              <a:t> Customer reviews and feedback</a:t>
            </a:r>
            <a:r>
              <a:rPr lang="en-GB" u="sng" dirty="0"/>
              <a:t> </a:t>
            </a:r>
          </a:p>
        </p:txBody>
      </p:sp>
      <p:sp>
        <p:nvSpPr>
          <p:cNvPr id="4" name="AutoShape 2" descr="data:image/jpg;base64,%20/9j/4AAQSkZJRgABAQEAYABgAAD/2wBDAAUDBAQEAwUEBAQFBQUGBwwIBwcHBw8LCwkMEQ8SEhEPERETFhwXExQaFRERGCEYGh0dHx8fExciJCIeJBweHx7/2wBDAQUFBQcGBw4ICA4eFBEUHh4eHh4eHh4eHh4eHh4eHh4eHh4eHh4eHh4eHh4eHh4eHh4eHh4eHh4eHh4eHh4eHh7/wAARCAEtAP8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8e7IkZd2MEio5b1lB+bn61zF1qe3UZ03Y2ysP1NEuo7h96uz6u9zkdc2Z9SmVeJWH41kX2v3ManbdOD9arTXG+M4NcxqDSF25rppUI9TnnVl3NF/FGqLOR/aE2PTdVgeJtQZf+P6UH/erjJZGEhpPtLetdrw8OiMVWl3Orn8Rasc7dTuB9GqL+39aYcardD/AIHXMPdNigXmO9HsF2E6z7mjq3iLxHHbytFrd4rbTjD965BfiF4pUskmu6gSD18wf4Vf1e6LWkuOu01xUturSZ3tuJryM1ioTilpod2Dk5RbZ10fjnxYwDDXL/aef9aP8KY/jjxZkKPEF+D7Sj/CuciDKAqv06U94yzBg4B+leXdnYdKnjTxZ9w+INQJ7nzB/hQPGXjDnGvXx/7aj/Cua3TJu27Dg9SD6VJvmEZYlM4ycCi7A6BfGnjBcK2vX5OOvmj/AAp48Z+LCm0a/f78f89B/hXMid5AG24xQJ2VRjblhx60XYHR/wDCZ+L1Hza9qB7cSD/Ckbxr4s28eINR3L1G/wD+tXPw3EzId6r+FPLbmDBQD3OaLsDeXxx4rdeNd1JW924/lTR438XdP7c1Lp/f/wDrVgqxBPtz1pwdiOgHvRdgbz+NPF+P+Q9qIGf7/wD9akl8a+LCvyeIdR7dH/8ArViSSySA7VGAfWq2Zv8AV4AI460XYHRJ4y8YM6EeINSwWGcv1GfpW7/wlHibP/Idvf8AvuuFjlaOSOPaWOQM56V0qrxzXt5RGMlLmV9jzsfKS5bM1v8AhKfE3/Qcvf8Avv8A+tSr4q8S/wDQcvf++6yNlG33r2PZ0/5V9xwKc+7Nb/hKfE3/AEHL3/vul/4SrxJ/0Gr3/vus2CBpGwBnmtKPSZmx8hpShSX2UWpzfVjv+Eo8S4z/AG3e/wDfdA8UeJm/5jV7/wB91O+hziLdsP5UW+izu4XYeaz/AHPZDvU7sh/4SbxN/wBBy9/77/8ArVr+Dde1+58S2kNzq13NC2/cjNwcIxH64qSDwvKygla2vDPh1rXWYLgrjZu7eqkf1rCrUo8jskbQVTmWrOf1m6MWr3nzdLiT/wBCNUhqj5ODUHiWX/ic3y/9PMn/AKEayCzbid1dMKcXFGM5O50cWqNuwzVLNPHJHkYzXMB2B61YSdgnJNN0V0JU+5NdbdxIrPdzuqSSQtnHSq9XFWIbFldsVE0hxT3GRimba1IbZVv8taS56baxAsfc/rW/qC4s5T1+WubZ0LKQnGDnivnc5f72Poerl/wMsJHGMndj8aa3UDzcc01WDD5Y+PUCp0ERUL5YLd+O9eOd4rW6n/lqefpUbxnJTz2wQB26VWm3Kx+8D6VZYAqBjt6UAReQqnAkYDHNNgtwCWMzEE9OKmHlFCehx0p2ISCVxQA4w7CFMhIJpXhwQuTtNIyxNEfnwcHHJqEtGMfvGIwO5oAlmt9qBvMIJ9qai87WbOKk81GHzEED3qtlS7kOQM8YoAmOVfavC+tISVOc9aji2mQb2OO/JqWQ25U7W5xxQBGC3moxY/eHausHQVyJaNdvzZORXZLGOM+le5kz+P5HnY/7IynIuSM1J5YzUtuvzgGvbbPOOq8I6H9pKyMvFegW+g26KNygGs3wMqJZx8DOK6wYIr5/FV5ubVz1cNRjyXZnSaTbFNoUflSQ6RaxkHaM/StEsoNLla5XUk1udXs49iNYIVUDYvHtT1RAeFAP0p3ApRU3ZVj588Rtu17UPa6l/wDQzVDNXfEH/If1H/r7l/8AQzVGvq4fCjwJbsUU9m+QCmClHJxTJCkxTsGjaaAG4FKBmjFOUU7gylqx2WErYyQOn41zKLJggKp/Guo1pf8AiXSjIBOOfxrnrdXjJUMpz6ivnc3/AIy9D1cB/DfqJFI8a7WUDv1p0dyyA5QEk54alk5JYspwPSqkk+SWxjAryTtLcjFpA+3Ax61Jv3bTs6+9Zi3bAcrxip47hpU+UbRmgBZ4pQxYYwSSOaWKORWO4AZNPVnclWxinxs5PO3PSgCJX+bBXgE4IpJVMsB2A5zT5YZl+YFSCTxmnwCVU2lAScnOaAKgguMhcZ49aezNEwBQ8+lWmLBmyvb1qrcyM4VVUArwcmgBry7mPDAnvikIbj5WJHXimwxytKo468DNXmSVf4V/OgDORj5n3CBnpivQI1JRT7CvP52kjfY6DPrmvQ7fmCM4/hH8q9nKN5/I8/H7RE2mnx8OD6U4j2p0UZdwBXtHmnoPgq4LQKvpXaWxYgZzXGeCLRgqtg13USbQK8DF29o7HsYS/JqHljPWom4PWp3IC1Qll+c1zI6W7E5fA61NE+4YrPMtWbMljmjlsJSueEa6ude1H/r7l/8AQzVMpj3rS17/AJDmof8AX1L/AOhmqQr6iEvdR4Mt2RiMY5pdgBFP4oNWm2Q2N280oTnpTjijNMExpXnpSkelLR1NAm7mX4kB/seb8On1rjFkOCFLn+ldt4mVv7Hl2gkkr0HvXHQ29wrMqxSkk8AITXzmbP8AfL0PXwH8Mntmj8v95nPeo71o2K+WpxjnipEt7vB/0W4z/wBcm/wpy2t03Btbj/v03+FeVzI7rMoOAo+4T+B6VNaDc4U7lHXp0q8thdbAWtrjPf8AdN/hSNZXfO21uP8Av03+FF0NIjd1CZB+amgqqY34yacLG6Gc2txn/rk3+FRy2d0WH+i3PHT9y3+FHMgaLKPBsxu3H61DeSbSPLZhgdqjhtLrzE/0W4xn/ni3+FXHgm24+y3GT/0yb/CjmQrGabh25DP71G0jMdw3k/StM2NztGLWf/v03+FPhgkjDCS1nHP/ADxb/Ci6CzMwPIrhvmBHSp7O5meUrJIwGM8irghd3H+jzgDkZhb/AAqpc21y0zFLefGf+eTDj8qd13Cwl0VfdzyRwa9BtAWtYWHTYv8AKvO0R8L+6fJP9016VYR/6FBnj90vH4V6+Tu7mzzsw0UQKndVvT0/eDK5xzUfl81HdSvBA20hBgHe3Tr045r18RU9nTcjzYayR6j4fmW10xbgpztGFrpUmjLrHuAcruA9q8n1TXLrT9E00RuTcPJmTIG1k710uka/Hd67BGq5D2pZGB+7ggYNfNzqKVRo9qlNKKR193JiPCnms5t2CadJJvNI33a1SsU5JkaNlxWpZcVloPmrUshxn2pS0Cne54j4gj/4nd//ANfMn/oZrPK/nXTeINPb+17x9p+adz/48ayHtiGwRzX0NOacUeLUTUmUhH35pduK2LOwLgcUy/tPK69a0U1exLWhl7KAtJeSpaxmSQnbnB9vepU2yIHRgykZBHel7SLk4p6omztcbtXHSkC4qXZShOfWruIhmj3QsSOlXPDVtI+tWrqm1N/38ZA4qRrfNjO3oma3PCFxZDSkglRXmMjYGMk18pn7vWh6Hv5SrUpeprXbW9nj7RqEEe4HbuReahF/pvBOr2n/AHwK4n41eRb6dZXUdsVZGlb5lxkBM4/SvCNL+IR1C9Ft/ZccYKO5O7+6pb+leZToTqK8eh6rdKCjzvVn1d/aOm4z/bFr1/uircKm4jEkN3A8bD5WCDBr5V8JeNIte1hNO/s5Yi0TtuznoM19OeHobKPw7YRR2rDFshGF7kZzU1KMqbtIlunKHNB3LV00dmqtc39vEpOASg5NV21LTgu4ava5/wB0VzHxhS2Tw9aNHAVkW5HJH+ya+ebH4hm91OKyGlogd9hbd/8AWq6dF1E3FbFSlShFObtc+rjqGmgZ/ti0/wC+BVm1WO6gWeC9hkQ9GVFxXyp4a8dQ6xrtppn9mBDM5Tduz2J/pX0f4Ggtk8J6WUtDzFuYhOpOamrSdPSSBezqQ5qcr6mzc+Tapvub2COMnaCyLyarG/03dzq9p/3wK534rLbN4YXbbFWW5j5K4x1r53i+ILT6ymnLpcS7p/JL7v8AaxmnSoyqJ26BJ0oJOcrXPqeW/wBLUfLq1qef7op223u7V5YLqKVdpGVUcnHSvl7RPHkN/r1tpX9mBWln8reWz3r6J8BQ28Xha2YWp+bczEL33HJ/Ssq9CVL4ioOlUi5U3c5i4t2h2iWHYSeMjrzWsQOwqTxdPbXE1v8AZmBVQd2PXNO2HHSvf4e+GfyPDzn4oEIFcb8UNSls9AuWt2YSRgbQp+9k4P5V2VwxjeNdpJc44FeZ/GYQzwS2MLlZmVTgNwTkY+ldWdVuWhyrq0jzsLG9RFiXWrrWfBvh6f7Q6GUuJGDHJVTyfbkVvfCrxfdat4yKRvAlmFCAYw7KASCfTrXkGg6xrFxLpOkmL7NbwKdkmPl8s53MT2GaX4QSai3iaMWMgeES7JEL4Lbm65/D/Oa+dpyk6ql6HoNcsT7NW4HrVyJ96iuct5JCwzk4AraspNyele9Up2VzKE7s0baLc/tmtSNQoGKoWLDIGa0RXLPc7obHG6xaq1zMSBy5P61i3GnKH3Yrc1ibbcy/7x/nWTd3Pydea9Ki5KKPNqKN2Q2saRsemKy9cZScDFSfaSC1Z945kJ612Uovmuck5XjY87+MDXFtoFvf2t3NBPb3AKhOj8dG9gQDV/4balDf+HLeEfLJbwxmXnu43Z/nU3xMt5ZfCVwYYDM0ZD7RjPH17etcX4IvY9G8AXrwBriR5pcsFIZ0AG0gHnHWvExeIWEx8qrdlb7/AOmbxgqlFJb3PVio4p8SZbvWJ4E1KTVtHMkwCzxPskTOdhKhsfrXSwJjk17mHxCr0Y1Y9TllFxfKy08e3Rrskc+UayvDEVw2s2kkaHG/7xHy1rXz7dJuV/6ZmpvCMlj/AGXFFK377zWyB1xXzOdfxo+h9Blb/dS9Tnvjx5w0O1WVkOfOAwMf8s6+TPCf/IYX/rhN/wCi2r6u+OP2RtNsFjkZAWlDswPA2da+cvD2h6RDqIli8Q287CGUbBEwOChBP4danBTSpyNsZTlJ0mv61KvwkOPGcJHa2m/9Ar7W8Oi8Gg6eU8rH2WLHH+yK+QvAmi2Fh4hS4t9ctruRYJB5UakEgr1r630I2v8AYtiDM4/0eP8A9BFZY6SlNDwlOUcPaXd/oc58ZvtP/CN2rSBP+PsAbf8Adavj7w3/AMjTa/8AXc/1r65+MRtx4fszFM7E3i5z0+61fMmi6LpMevRTxeIreV1mLLEImBbrxV4KajGYYunKapNd3+hmfDY7fH2ln/puf/QTX2f4FN2vg7SNvl7TAAuRz3r5N8HaHp1r4psbmHXra4lSQsIlU5bg8V9W+CVtP+EQ0ovK4f7OOBng1OYTUpoeBg4UGn3/AEKHxZ89fCZ8zZg3UecDHNfHOnj/AIrSJfTUP/Z6+vviysC+FcpM7E3UeAemK+YrPRNJHiVblPEEDyi83iHymyTuztp4FpKQ8bTc407d/wDIxfBv/I/6efS+/wDZjX2P4H8//hDLZVZNpRyPl5+81fK3h3QtOg8V2l3Fr9tNILnesKqck5PFfU/gP7MfCNjuLFijev8AeNRmck3GwYCnKFKV+5zEkckZAkRlyR94e9dEFOQPyqv4vktpLm1+zMrAD5tp75rVtIDJIFx3r0MhlywmednGs4GPr0FwmlTTwlV8tS5LHAAAz1rwv4sRxXes6Vf6l5lna3aAeYH+aRTjjHYDNfTPi7+ztL8MXIvkWXzoiqxMcCTPGM14B8SdQ01LJbTVbeKRbfZHaJn5olHr+HWsM0xUHNRMcPQlFXZkWenGx8RWdrfNbNp0VvNEiGQBpo2JI+uCK7H4ZabZJ8Uo7G30tUE8C3DlTkAEZUkfhj8a8un0d9S1T7XHqDW+kQwSTxSEFtnykYz7kAfjXvv7O2oabrPhrS9LsrtU1rTpVNy5ALyxD5iM+g3Yrlw002mbSpt6Hs0Oj4j59KryQmBivSukxWZqqfODjqK9ONSTepcqMYq6K9lId4rZhbco+lYtshznrWrbHbtFKotSqdzmNUgMl1L/AL5/nWRfWbYOAa6OXBu5f98/zp32Xzs8c11wr8tjklT5mcFcWzIxJBqsUyeldxqWljyi23muWurcxykYrvo1lURwVKTgzlvG1vNL4S1aK1YJO1nIEPodp5r53n1q8a0ub+CZoE+zxRRwYxn5Apx2/hPT1r3bxfdXGneMdOmkkBsbiMwyRuPlxn5s/ga8T+Jq/wBn3UGl2flCyG+SxOMlonJJ59c8Y7Zr5jOasa0nG2sXb/gnbg1bTudd8Htbv/7cXSxGkFvK3mNzu8wsAQcn6Yr21VNfPXw4ZbXxHokduzG5urnYE6hYVAP8y35V9HeX81ejkk5eylFvr+hljYpTuipqef7Pn/3Ko+FVlOuWrRxsRvPJB29DWjqq40+f/cq/4QNsNITzLnY/mN8ua5M9V6sfQ9LKX+6l6nI/tCeamjaf5iIMtMBt/wByvlTwgB/a/Qf8e0//AKKavqj49KJNP0uOKVpWeSVVGe5TivnLw54U8QWupebPpcyJ5Eq5OOpQgD8zWWCklTldnVjKcpOlZd/zKvwswvikMAMi1m/9Br7a0BpG0Gw/0NW/0WLnjn5RXxz4I8Oa5petNdX2mzW8K20oLtjGSOK+xNAC/wDCO6eRdsP9FjOP+ACs8fJSqJp9AwkXDDpNdWcj8cHdPC9nutRH/pq4xjn5Wr5F8Mgf8JZbcD/XN/Wvrf43f8ixYHzzIWvk4x/stXzFonhTxBbeIYbqbTJkiWVmLcYA5q8DNKErsWLhKSpWXV/oZvw8AHjewIA4kf8A9BavtLwD5zeC9IYW6MPsy4J718i+EPDGv6f4mtL270ueGBGYs7YwPlPvX1v8P13eCNEb7QyA2q5GenFTmLTmrMeBhKNCzXX9DI+MryL4OJaBUxdR8j1r5C0pf+K4h4H/ACEP/Z6+uvjMqr4PGLguTeRcH8a+XrDwr4hi8WR3kmmzLALwyF+Mbd2c08BJJSuysbCU40+VdX+hleDgo8eWXA/4/D/M19jfD/zf+EJsWWNSDE38zXyj4c8L+ILXxVa3lxpU8cCXDO0hxgDnnrX1b8NRu8EaaTMVHlnjP+0ajM5JuNgy+Eo0Zcytqc00bLIu9GXLjGRjvXoWmKkW6aXOxBuOBniua8YhVvbNY5RIPrnHzCut0uPcjRsSu4YJFdOUu1GocmYpOpA5X4sy3Fvpl3q0lqbjTYzGnPLLnqQD9QK+bvHFvBNrkt/LNLLbOwZ1IztjOCoHqeSPwr6F8Z+Kfseuvp+oQA6d5GRbSLuE2ZAA+f1rxz4w6drscci2ekNDp012W0541GZlxkqAOoH9K86r7020VZW0OR1C31A2U9xpF4JbG7l+zQWp67QmSGA9BjHvXa/ATxXD4T0TUtQc2w1A3KQqmOdgyXOfoV/KvNtOvrywmiWKdYsxJNFKU4SZiVCsPQ16j8Eta8Jz+JtSXxRoNtDqSxBYrcRjy5HKgnAPBYlciqpLsJn19ZymWzim/vorfmKr6gu51+leEaD4j8Yah4TutUt7p1tbG8kjESjrGcY59F4Ar27Srn7Zo9ldMCDJAjc9eRXoUp31Dm5lYtQRAJ71LH/rBTVbAp0ZzKK1sNGGyst7Kx6eY3860rLBqO/jVJmPqcmm2sg8zrWknzRMUuWRo3UIkhK45rxb4w63deE9Wsb2RGOmSA+bhc8g88/Q17ghDIDXhf7YDXFn4LsL6CN5EjusSLtygBHBJ7HPH41w4mdSNJuDs9C6tNTRjQSaN43tY7ma4Mc1vbtLt3YQDI+Yj8q8V8cLHPJDp8MUcrMziGZmwV2tuwPrzTPB/iQ22j6rfSunnW0MVtEobBZGfJHvyB+FZniOW3e7+3JNcXPmh5VUfdh+bOz8M14+IrOtyufxdX3MKVLklpsWfhZcNH4kh8v5tTMi2dortyhdjuYegUfzr6tmmhs7TzrmRUSNQGY9M18lfDK3jm8e6bdSStHbW8gmmlHBBClgufUkAe/Ne8/FHxIv/CEx/ZQ0c+oSoluT0zkHB9MivZy7EqhRnO+vRf15syxUHKSR2N7PDdaLNcW7h42Q7WHesvw1u/ty0IUsPM6djxUfg+2uLf4cW63ZRp3hMjbDkcntXU+DlT+x0P2hEbzG4OM1OaTlP2cpb2O7KlaE15mF8VvDWu+J/wCz4tKjigS3ZndmbB3HGMfhmuKPw08aA4+0RH/tpXthJxxdjNOCv3vBXmqfY9eNaUFZHhs/w28abShkidTwQZOtez6JFLa6RaQ3FmPOigRHA6ZC4OKtMrn/AJfFxml/esxH2pcYocyKlSVTc4z4raHq3iTSrOz0mFIdkxlkZuD0wMH8TXAJ8N/GbZ2zpwT/AMtK9xKyKQPtSY+lI4lRfluVPI7epoU2ioVpQXKjw9vhz41YlfMjY46eZ2r1vwjbz6X4a07Try0HnQQiJtvIyK1QsuS32lc01RI20tcLnr070OTY51HNWZynxT0XU9f0BLHS4Y4mM4kkZuMKAcYP1rz1fhv40/57Kf8Agde3ESsCPtCflQTcbyouE6Zzip55IIVpQVkeHN8PPGZGVljI7/PXqPg+xuNL8IW+m3tqv2mCJlfbyO5FbhSZFH+kIefSkYOqu3njpk/hUube5U6rmtTzdFYTx7lIO8dfrXptg2xua5HxWVe8sdsiOePu/wC8K6yOMq2eete3lFuSZ4uZO04nKfGrS7ebw4b+GOQXwVkgaNMhcKTz6CuH8NeLNHh+HMGpT3qya1oUGy0W4Pybmb5j7nDEfhXp/ijxVo2kwTWOqKCHiOCRlTkHj8ga+fvFulWS2MWpaHpt1NpdwkouHYEoJNx2SDj6Z/CscTaFRuJnCbOP06KPW4bvSrR9n2l45wCM/MhfLA9lB7VPcyTeMX042NnFFf2Ebf2hOn7vdj5E+bv0H1qHwRpWsRX1/c6SpuG021aedGU42AneG+oHA967Gwu9G8P6zHr1rZwahZXqW8k1vG2PIdk5UH+I56j2rKnHmiXJnpP7OWonR9AtdG1iaaSXUbiY2u4fJhDlh7fMf1r3FWXYEUBQOgHavK/hJrmg6vZyWunLaSPZytMXjGMO5OcA8jGcGvSYZskV6MI2grEpsuruPSrEKESCm24BGasqVyMUmzVHN314WupF9HI/WktZvmqjdq326fn/AJaN/Oq76jZWtytrLcItyy7kiz8zD2rrajy6nJzanVi+SC2kmkJ2RoWOOTgDNcD4zg0z4ofDu70+4uzZ27Tgh1YHlW+Xd6Z/Oj4k61qGleCrnUdMXMoiZ8t0RNjEsR6DAr530Lx/cWfhLUNFhUreS3UciGQkNMwfG30AyRmvKxNVU6ii9rGsakpHF+MdNvfC3jTVNDXTkSGGYzQLMePKzlCSPUAVj4mk0ieRBPvAZ51K/IpLcD2yM/lXonxb1TSvF1vJrEs8sOp21tHAoChVnUkEJzz8uTz7V5hfrd2peP7VsWbBaNZMiQcYz7jP868upCKm7GkXdGp4EayuNYWxvJLhba6kiCRRfeeXdheewGa9HvdD1LUPGdt4bRj5NpcRyCPzN+MgYbr0ryTQdRu9B1aSaGGOaRARyM4wQcj0PHavsP4RaDYTeHLDxI0aSaheWsZlk6lWC4bB966cLSjWmo9jGtdao1L6Ew+HpUMaxlYMbR0GKwPDrH+2rVTuYb+Vz14rs/EVrt0W8bB4iJql4OgVtJjmAiEgkbDFRnr612Zs05xt2OnK4uNOV+5sgRAEm1ak3Q9fsr5+hrK8U+I28Pi3+0xtOtwSo8vHBArEPxEiXn7Bc4H+7/jXl8rZ6Soykro7HdAVOLV8/Sl32/T7M/Hsa4z/AIWPCDgafcnv2/xrrNF1CXVNLg1CNfKSddwSTqBmizQp0pQV5E4+zBRut39+DUa/Z9zfuXwTxwelY3xF1fVNG8F6hq9nJElzBGGjyM4JYD+teDyfHPxVECZL+2ADlP8AVD7w69q0jSc/hJSSXM2fSR+zf8+7/kaaRbkrtgfrzwfSvnGH44+LJkXy763ZpCVT90OSPw96+idAur670PT7uZozLPbxu59yuTSnSlF2kX0vckb7Oysohfd06Hg0v+igj9y+fxrN8Xa1c+H9NF+YUnDyqhUHpkdf0rl5PiFcbg505emPv/8A16zcZdEXGlKSujtgYAPmhfqeuainEISVvKcDYcdfSuMPxCuH2403Jzx8/X9a6jw5qlzrWki8kt1tw7MoUnOQOM1DhJblSpuKuzjbPLX9vkkgyp1P+0K9n1GxWKIsuK838QQpBqmmqFjHzrnYOvzCvWtRCG0cMwHHc4r0sunypnn4yKdj58+OMEMBTWdsubRNsvH7t1bIwffmuA8C+M7aw0y/8NyX22e/gVEhmTI35YnbxgZXbn6cV774lg0q/sJrXUZIJLST7wZxg4r50+Ktnaahp0PizSLOKzFpK22VQN07Lwox0AAGecZzW+KoRU5VIvdHnxfQl/Z8uPt3xFv9Da83Q3dtIL1ezqG4VT6nP86v/H7TLPwLpk1hZ2qzWGpxn7N2ezkHBIx1yG49688/Z78R2Xh74nxapqm2GCZZExjO1nxgj/PevT/iPJo/jDxu0aatDd2Tg2sSgkiCQkHeR6Bu9Z05RVG3Ut6sq/sk6beC5uNSlaWILbhVwPlkRm6H8RnNfScMxVq83+F+lad8O/DDaJqetW806zswIySqnovTp1P416FbPHNbx3EL745FDIw6EGvQwsocnJfUk3rW4OKuW82ZVX61z0V1FHJ5TTIHxnaWGcfStHT5Q11GMjnP8jTlFdC4t3OL8e6zHHpmqrpd7FFfxSbPm6glsEivnrULjxBY+Jhc391Ne3cN0Y7eUStuc43fKvQgH3pfirf6vb+OtRCXIGnveTldp5BEp3ZPasqPx5qBCXtkbaM2asyLJy7OOhWvAr4uVWau7Iagkzd1j4m647RWl7eRtEIporq2miCnBUhkNee+Jry1mmfU7X93JPHHOIz0jc/K2D36KfxrG1fVbzVdUl1O8lD3E/MhxgZ+lRmYlVH3ztZdvYispVZS3dy4xsjW1fVbPWvs11qStveSNGEYwQqhVY47Z/nXPu1iI3SNWM6z5iOOCnPyn8cVeujIdMgWHy4xKPLb1c54/UCsVF8m5PnoTtYqy+9KMua7AsxSXD3SQx/JNv2n13E4Oa+tfgZ4ljuL26022kgg0TTLNIQpP/LUcs2ffNfI8drI0iMpIZ8MjE/7WM/nXe+HtSvLfy9MtZ40UqDMN+Bv3c/Xrirp1HSlzIiSufV99408N6ppOoWNvclZzCyoHGNx9BXNeG5pP7XtY/Mk8oycqDweK8U0fXVufEtvayQlLkXCLKAeB82OfxxX0X4OtIW0uO58mIyiRsORyKl4idfWZ24XSDOe+NbRroVmYSwYSOQT67DXzB4d8Ua7daxFHNqEjoUkJBPBwhI/lX098ct/9h2W4jmV+n+4a+SPCP8AyHYf9yX/ANFtXq4CClCTaJxtSUXS5Xbf8zrPhz4l1nUvFdrZ3l4ZIWSQkbfRSRX1v4YEDeHtOZ2cA2sfQnrivi/4V/L40tD/ANM5f/QDX2r4Vef/AIRvTVWNCotY8c+1Z5jGMZqyKwVSU8PeTvr+hh/FdbeTwBqaxu5OxeCx5+YV8e6tcGGKVvIhJ+3Spyg7AV9lfFDzh4E1FSq42Lnn/aFfGHiAf6PMf+onP/IVWWpNsjHNxpK3n+he0Cbz308GGBfMnlXhBxhVr7R8N/Z08PacrPICLWMdT/dFfFvhJN9xo6/3rqf/ANAWvtnQvO/sLT1VFOLePnd/sipzCymi8G70fn+iOZ+Kflnwu21mJ+0x4ye1fJVjq+pv4rht3v7gxm927S5xjf0r64+Lckv/AAinzqqgXMeSDXxzp/8AyOsI/wCoh/7PWmXpOMicdOUY07d/8jZ8Ka3q0/jaxtZb+d4WvApUucYya+tfBLQ/8Ifbks24JJyD/tGvjjwcQvj6w/6/v6mvsnwGZB4Ss/lVkKNnJ/2jWeZxinGxWXzc6cuZ31ORv7yWCF7wyFmtwZAWOcY5/pXIa58StW1ApJNqVxIrHlYyVCg+wr0L4jRwwafIywRwqbaQttHXivEtHu7KaWJfsoQygxEbenGa8OvJpdfkLGbo0dO1aXUredZGYQqx2lm65P8A+qsDxRMFt20+6vC1lOceWrYCbR3/ABxW/qX2W3tyvlhYORIqnGenQeteV+O4nWATK0ohl7HoTuP/ANapw8pTlzJ2RxRiVbSzh0/VHjv7hGWOIuhHc8Y+lbPhG4ktriC9C+TvuirXH+x7/XpXGXUodUHl/fiO7HPQ5z+lWre+dYI7P7QWVzkp0UH1rtktCrHtV54o05rwR3F4rTuwQkn+LgDJ/Gty18cXk1ulha64UjjARUVsEBT0FeEQaU+patObe+UhSu0ycbj6fzraXTbyztxcXbNFEAU3bsFj2wK5fZcjvGbTYrXPXZNUvZp/tr3kzS4++HOePeuu+GmtatN4006CTULh42EgZWckECJz/OvDPB+pale2M2mxSAlFP79jyuf/AK9eifB3Vr9fiFo1lqcAjnfzyGxgMBC/60qFOsqqtLr3C2p538Q9Zv5PG3iJJJ40SLUrqONfRfNfj8cVi/aHeC3mt1i+UkFF464rb+Jc2mt4/wBdtY7MNO2p3Rldjzu8xsAY4rkdSntWu5ms0eKMv+7TPRf8c1vNXbNOpO/2fyJrUeashlBUAZHuCPaqcC/OHByinJOO1W47e4Sbz/OWEmTblxkqeoJpLm1nWQu+xVfPzqeCf6VK00KH3b319LFtt8oWaRNq/LGT1z6DvWbqenPbCF/3zmcnaSh+c98evNakC3kLyW8weLadrN1Cn39q7DRb6NhYWl3axSYH7mXGct3x6cim6nLHQlo43Qr/AMgWcccQmvUdo1RxxHkjB/PNdjbaXNY6S99qEmySdw9xu5IIzjp/wGk8P2NhLrVzfxwIsiNLvUn+LfkVva4tvf6TNDMrrGUD5zg5Brnq1nf3fmI5vS1h/wCEm0W+gBimnu0FwoPBbcOo7d/yr6J8N3M/9qW1sJnEJk+ZAeK+ZfDDyweOtPtQzSRPdow3DA65P619a+D7WOTS47j7OrSLI2HPXiumGx2Yb4Wc38bzHHpGnsMuPOckHv8AIa+bvDureH5tTRIPDiQS7JCHD9AEJI/Livo347tIdG05WQJmd+R/uGvlLwh/yHY/+uU3/otq9nAwTpyIxlRwdJL+tUdb4F1LQLnxHDFp+iG0n8uQrKXzj5ea+uPDLQDw9p37xgTbR9/9kV8U/DFgvi2Jj2gl/wDQa+1PCxb/AIRvTSYgf9Ej/wDQRWWYQtNDwMnPD3fdmb8Syv8Awg+pZcltq9T/ALQr4z8Qn/RZv+wpcfyWvsz4o7z4C1OTZjEa4/76FfIup295KjrDBE5N5K+CR904waeXyUG7jxlKU6SSXf8AQTwQAb7Q/wDr7n/9AWvtDR/LGjWX74j9wnAPT5RXyF4Ytr6G405pbaNBFNK0hB+6CoAP86+vdBZjoVg3lAg28f8A6CKnHyUpaf1qXhabhRs11/RHMfF1o/8AhExskLE3UeRn618wWGv2snidLY6FZLI13sEoByDuxnr1r6c+Mm5fCB/d7d13HzxxXyNpX/I7w5/6CH/s5rTLopxnczx83CNO3d/odF4a1vT7nxZZ2yaFbQyG52+avUHJ5r6k8EMo8H2h84j90xAz7mvj3wfx47sf+vs/zNfYfw+YP4N09fKz+7PP/AjUZnFRcSsvm50pX7nJeI5ZrvR7xZZHkP2d1HryDXhJkm0i8kWbc+5l8qQdAP8AGvor4mRx2uj3LRQiLFnK3HcgGvmKHVWvA8NzluPkRuMHPY1484t69CcXujqtUmN1p6w27tLOjMWbbwvHIP1FczrC/wBp28JmEi+Syj5B07EfiK3PDUTSXzxxSbAoYPIx5yR3Hfmrw0S3tLgNcXTyK4GVxjn1rOFSFO8Wcp5Rqu7S/Ekm6NdpO3Z1+Uniqt4jW87QOqn5wwI7c8iuo+JunCz1W0kjlEjvG7HocAHj+dZGlafLPc/abpkTDbVBPDEg9a7Y1E4qQGlprWcNwkzQNHCwXeobBY4xmty1vpvtpibdOkR8yFG5AUdB78ViT2USxNIkvnbH2Hn7wxwR+NMTaJkhd5IijbXIOSBmudwUtQOxnuoXs/Oa1lsDKdomiXhQCOo7DPFdX8IdZ+1fEvQI2t1n8vzlWc9v3EvfuSAK880ye6UShLrzoEzuLYI6+ldb8J/LX40aEtu6+UXuDsU5UH7NL/8AXpUIfvY+oHGfEaG5j8eeJLzGE/ti6UNnqfOeueURsgZmORnOOue1d98QNFjuPiHrcS3RCS391JIq+vnSYAFZQ0O2mhkzbPDs2x7wxOW6k+1aSqR5jTlucw0lzKvzOzKoyfcCrNublreaTcdkaiQq3IPIUY/Ouu0fS7Kxtp45vKM3lk75WxwxOOPbH61Bp1vZaeuq+bIJ4LaKHDdcjdn8s44rOVRakuLRzMMt3OkuZJCSAGyew9amS8vljjdXJZCVUDqMjt+AqhNeK1wZIVKdeQevJoW6kklEnIIX+HjoOtaqOg7HUeE76S4nazuo2EfmeaXX5W3Ag8n04rsdalsP7NnXUnKQqBhlfBJPIx3NeWWmp3ixTxqd0TnLk9c/Wi61SSZnWTdKnAQuclcDArCdDmkLlb2Ov8BNb3nim0SeaOUrOskRBO5XBH8/SvozwzdTrqdtbidliL8oDxXy98O7eW88V6fNA0UfkXCO67tpIyOnr9K+uvCFnatpsd40CtMsjYc/WtoqzZ14dWizmvjsYzpmlbpQFNywJPYFcV4TpPgixsL9bldaDkK67So/iUr/AFr6c8Z+ErHxR9nF80iLBu2qh4JOOv5Vzo+EugEhvMm6dK66OIdKLSe50ulSqJOa1R4VoPg+z0S+OoR6wlyyROgjxjORivqXwrg+G9MzIQfskWR/wEVxzfCXQmPyyzrjvjvXd6ZarY6fb2Sq0ggjEYZupAHelWruq7vcUadKnDlp7GJ8T2A8DamBJkbF4/4EK+YDbKL9424Xca+m/imwj8A6ofL2/IvP/AxXzSWDX8h68mlTd0ddD4Swx+zMWD/KK+pPDZz4c0xjNtzaREcf7Ir5QuZcnHr/AIV9V+GU3eG9L/dAj7JF/wCgipq6IWIeiOZ+NUgTweWacFVuozg/jXgNv4X8Pw6wupJq85dZvO2lBjOc4r6e8TaBp3iC2jtdRtnZIn3jacc4x/WsD/hXHhZWC/YZz/wM06OIdJNJmHs6VSKVRXseB6b4W0DT9Xi1KPWJ5JI5DIEZAASc8frX0T8Pl/4oLT5PO2kwNx+JxVGT4b+GNnzWc/XtIa6PSNOtNK02PT7a3f7PGpC7+TjJ7/jRXrura+o4wpQi1TVjgPEMklzo96txI7j7O68nOAQa+cdUtbnzWWSJbZQSy7+rgHHUV9SfEy2hi0e4jtIhGz2knT1218r3I1D93HeSO8URwhPY+grm5kmcOKWqNO11IWkL6hCUimESqEbJ346H8qyZNU1nUJGZZpn3HovYen0q7DpeoTSQw/YpJUjUMJTwMDn8a0LHV4bSaFrWxiht2ZvN4+Z/b6d6y5orVK7OQ5E+fLrEcbebM4ib5HGTjrx+tXC0U0ohaErvI+/x+NdkJLOf4i6a1vGiA6e5OF+9k8fpWlqPhWzvbtLiSRuFAIxnI/zioeMhFrmVtAPO9nloQsRIAJI5GAD/APWqUSXDMpaJR5qhhtAyV/yK7C+8N3ptZLWExyRBDsLN8xPGPp0rm9T8P66ixu1mThNmI+34VpGvCXUBdHOmyzyx3UpsnZXRic4bI44+tdx8EdAvrH4q6LNsEsOZ8SKeMG3l5/lXn2m6PrWpStDHblShG5pBjn617L8FLbVIfFejw3Kw7xNMzAcYHkSfnzTVWMasbPdoDM8R6So+I2r6o8IWVL+4Vfm4IMjc4p5jWZTuXbnkketcn498aaHZ+O9ftZ7lwy6ndAjYTtYSsODWSvjjQmbbHfzSbPvKUIx/k1tWyeU5czmbexb6nbro9n+88wySeYMPub731qGTQNPkguYBG6x3KBJMNg4U5GK44eO/D/nBftsgDDb905+oNJN4y8NrMGkvpSSM8xsQwqP7Gn0qDdLzOhHgXQ+/n/8Afz/61IPBWkxFfL84A5VyX6KQf/rVzy+NvDa7VTUHXfggCNqtweM9Hu8+XfXMoyAQkLH2H1qv7Lrf8/A9m31HeHPCmlajpzXQmmVjNInyv0AYgfpV4eAdIyP39yfbfUGoa1p2k/uZnnjwASyQsVAPqRxVVvGvh7ynP9pSfKQGAjPNU8trSbaqD9k11Ok8O+DdLsdasriF7gyRTq4Jfjr3r2zw7PNHqltH5zLHv5XPFfPOmeJNG1K+t7OzuZzcXLhLfKnDN2Ge1dmmj69n5rdsjofOrWngXSvzz1Nad4p9T6JL7mOLgce9OSQkjE4I+tfOS6P4m3ttkkj7ZEvDD3qT+x/EYZZMFlyQV808A/jWn1aP86NuZ9j6NJAUsJwe+M00Ov3jMv5187DSfEx+ZfkPTaJjtP15ptvp3idGO6HvwTNkfzp/V4/zILyPYvixJn4e6sGkB+Rf/QxXy+Lj9+X7knjNd/LomuyBlky6sfmVpCQw/Oq7eGdQBQLaCM/3gwO2qp0oR05jSNWUVscc37wtID0HT8K+r/Csm3wxpX75f+POLj/gIrwGLw9rauxaJVyeSpHPvVo6TryZUNOAAMATcH/CidCM0veCdVvofQjlsFlmTPpTTliG85AQK+e30nxGz7mM2CBx5/SkfSvE7MQrNs/2pef51i8JH+dERm+x9Cl9y8yLwf5VFK7GOUeYuAhPH0r5/OjeI0l3K0hOOvncD8KDpfiRmG4SLxz+/wClN4WP86Hzvsdzqsjy2Nx5khfEbAbj7V57e2FreCL7REH8pg6cdCKnn0fV4IHmkaTZGhZz5nAUDJ4rin8eeHIIXcX7hFbYT5TdawrZZ7Zpxnsc9aPO+x2xRWXaVBX0xVX+zdP8zd9jg3DI+761x7eNfDjFZP7S2bxuB2HgVA/jvw18rPqcoJGVIjPNYLI5LaZz+y13N17aGP4hWIiTYE06TAA4Hzj/ABrpc1w8fi3SriL7f50ojUCPzhEflJxwfrxVdfHfhlTJm8k+0KwUNtOAfpVzyRzt7+yF7HzPQcd6QivPh4+0GQOqalKfRhA3X3pv/CeeG95ibUsNHzuEbdR1GahZA/5w9l5noYP0FdP8Lc/8J7pn/bX/ANFPXiI8b+FReYGoTRPjcCykgjGciu9+CHizR9S+JWiw22rPPIxnAj8sqD+4kPU/Srp5G4TUufZph7LzPBvih5TfE/xbhf8AmL3oB68+e/H51yst1HFFCkEYWQ/63P8AEcmup+JjeX8SvFyn739t3rAAdvPfv61yDZllHyKNzDDV7zSZrdjZkbdG8nK8AY9ParFt5M/mTSSNFEpAUHng9qdLGsQSSQArGCnXkmqYVjIVXO1iPl7UElu1umS/xDCsgfCLuFdloQW3gEjJtuhFmH0yW25OPrx9K4uOOS3uVZXA24O7HArq7ZpHsvtoPzKjNGg4BOMLn+dRPYunubw1i6ke4tmmAgt55IJAybj04PPUjk/hXM6qlx9nbcYIpWYJuRRhwRww9zWhCfPEylvLRpS3uXLE5/LisTUNQs82yIxkVAWU57gnAxUxXRFt6XZrfDQCP4ieH7cTFljv4yMeuelfeWg+G9NvNHtrqZX8yRcnB96+BPhazN8StDmZf9ZqEZ2jtlq/Qaxu5LHwC15EF823s5JE3dMgEip5FKpaXYic7QuO/wCES0n+7J+dUdX8N6baohjV/mJB5rHfxl4gt9PW6mOgP8qkjzpATnH+z711erzxzQw4dS+AzKD0yP8AHNbvCxXQ51iG9mc3/Y9j/cb86P7HsuPlb86inv3l8U2+lWx+SKFri6PoD8qL+JJP4VsYqHQgugRrzfUzf7Hsv7rD8aP7Hsj/AAsfxrS20baPY0+xXtZ9zN/siz/ut+dULuDSlYwwXET3A6xiQFgPpW9O4ijeUjIRSx/AV5T4Wh06Tx3falYRSxpPCWAkckgkgt+vSk6NNJ6Aqs7pHY/Zoe4NOW1h44PXFS0qfeH1rL2cexr7RnVp4T0kxqWWTJGTzTv+EQ0nH+rl/OtrJFvkdQn9K8Oudf1K11zRbefxVqE99dSQym3ESrGELrkHHbkiuiOGjJbGMsQ42u9zrPihotlpfhS6ltAwZ4JVOT/0zJr8/reL7Rm2aQ/3yD3Nfop8aePB85H/ADzm/wDRbV+dViGivUl+YtjJ9gfX3rKEVGUkjocrxTZqJGlsqbo4pInQo27J4Pet/QbexgvlnGnRzvFGHkZ84VR0AHqa5S9lU232aNiGEnXPX2/OuqZ5I44I4IyIzHuYg/xdsnvgCqlsUrbm9Lrcc3ySW0cEaBZLiONBwrNt3Y6ccH8K5fWorez1CVb6NZdshzLhfm68jb71oKENxfNGzMLiJYAzfwyKwAx6g4/WqM3zxS+bGqgsZsMMncchlB9M4NTHQcnzHJXdxbJdyNDHKYWXEanjnHJ/PNLYQARqxADKcuD3+tTfZx5/mSMCU+6ueBnpT8ETHG1fNIO49MYrYysRI1s1pEwVZZ2kwo/uAZyP5V6d+zSyr8c9AJHyZuAMjGT9ll/+vXmDyRptjgiUHJzIOp9q9N/Zrfd8bPDMIIZojdbjjgf6NN+dERXOa+J8j/8ACzvFkioFRdavAFzjcfPeuZWLdcFi21cntkH2/Cut+KLL/wALI8TebGrZ1m+Cg+pnfFc68ciBEYHCYG70zxTHYy7r5pdqyGTIyTjofSlSKTZlFJHGSKnZkijE3JBchlX9KktZhKsrDfHGqnJJ4GRjFBPWxJftFHZRDDM75yM9OOeKtaVdNNZ/ZACuGRGfPOGOKq3ME3mmOYpAg+cgnlRjiorRZYwb1WU7W4BPU9s0mrjvZm/fTKGkuIt6qkmHUcknHy4/GuVltZBPheHB6elakkk0kElwoO2IgsAOOmNx/GoCirfRywuz/IGdgc880lsN7HUfDNVX4haCfmO2+iQMeM8+lfebjPwxu/fTpv8A0Fq+Dvh66H4j+HFB3Ib6NgAc/Nnqa+8v+aZ3P/YOm/8AQWrOL/e/Imr/AAzxOX7SLa1tZmWWMqyzyYywKtkY/Kux+Jk95o2tRXFvcNHHcwRMo99wyB+I/wDHjXG2EzjT4Li9hKssLk7l5yxB/DO6uu+N2pRtF4dmhjZ3t5pbeaIj5i3ljZx6ZwwNew/jWh4vL7krPY2/B9lLHPqep3Dq817c7gQc7YwBtX8M10Vcz4DvLWLw3YQXFxDHeTBmMZf5mYseg/Cumrgqv3md1H4UFFFQ3twlraTXLjKxIXIHcAZqDU534ga5NpNpCtr5bNMWjkB5IGK43wIP+Jpn1gb/ANCFZniO/TU9aur6JWWOVgVVuo4A/pWr4FH/ABMUPrA//oQrFstK1jtaralqFppsSz3sywxlwu5umfSrNcN8cFDeArgEkfvU5Hbmqpx5pJBUk4xbR71p15b6hpcd1aSCSF0+Vh34r5j0nVP7S8cafFNGBLbXYVXPdA6ACvefguo/4VV4fHX/AENck1wviTwDJoviTT9Rt7KS7txdRiOeBcuoaRciVe+P7/GMdK7INRujmqRc+VnZ/Gj/AJE+46/6ub/0W1fngfOMO6KNgZADvPt6V+h/xpyfB9xjvHN/6Lavz3t5lVGKqdkaEopbkHv+dcUfjl8j0F8CK1jakO4ZmkbGf/rituxuA9jLDIzJiFkU57k8H6jNZtmxUSO0hVkO1AT26n9akCvazxzKwy+WKn0NU1qVFmnMfMjbyZXCI6SA+2c5pdbnWSErtKHdhQOcj/P8qaG8v7REMLAYQgx0wBmq1x5r3Lbm8yBE+Vj1wRnNQtQ2KEli0kEtxIdiIPXk49KpId4DtIVYYVFx1FXry4VG8p43kzyPQiq8e+R0mb7u/Cg9hWqIa1JEt0jILZJUHnOMn0r0X9mmF4vjl4dZkVhILluvK/6NNXAItxKoVtyj/Wc/xZPP6V6T+zbIkvxn8PzQRbVaa6zx0H2SWgLI5r4loj/EjxTyd7a3enJ9BO/FcrdXJjIXkvuHXviut+IXkR/EbxZLLIo26vesoOeT9ok4rkEljupZHVUVwQwJzk+1HUfQjhh82J1klGWbcq/jU8VhdghQhMQUk46EjvUUOxX8zbjcSoxzj3q1qM062Mexm4GGC9wTk0tgRSVvMleSXc/yEqD/AB9hTohJIDDt2bm5GcDPtULYQ+YrBT/ApzwKfC6vfRJNICjt1zjOaozL8abdHkklk3AOkXlhh8w61nyTN5blRhMBdo74pt3J+8MIUr856H73pVlLctas2CWQErtGeKWxSZ0HwhjRviJobyblk+2R4BHoea+/l/5Jrc/9g6b/ANBavgv4Tbj448Pse95GTuHfPUV96xDPw3uBgnOnTcAZz8rVmv4vyFUX7s8f8K6fearZW1zJtaOfbmMn5WHJz9B1+grO1W/kn1ieO61SXWLS3mWSznZQGG3PGMdOcfSvWvBGh/ZfBT3TW7Rs+ntHaxMPmjj2cE/7TfywK8H0yaBb5bZ5ANytwPUc169JqbfkeHW5qUUu53dh4h8L6TdG+tdNmmu2RUBY42KOwBqW/wDibIoT7Npuzf083nP0xXmms3yWWqWk0ZwvniNs+9L4yvxBqekSbgoaV4z6ZK8cVXsodjJV6m1z3bwR4gbxFpL3j2/kskhjIz1IA5rD+JWtBUXTbO5kS4ViLhQMAqV4Gfxri/h943OgWc1tc2M0ltNJ5iShDkHoRj8Khv8AVH1C9l1K8yzOFLccgcAVwV6UlOy6npUKylC73RWHSum8Df8AIQj/AOuD/wDoQrmmPOfWuk8Cn/iYoPSB/wD0IVyNW0OxO6TO3HTNcL8cPm8AXfzhAHQ7sZx8wrrNf1JtH0S81RIxI1rEZAh6MR2rnLvx5o/jDT1t30a3NlcwiO5UZ3xP34/WtaMG3cxrzSVmem/BU/8AFqvD2G3D7IvPrXYHpXK/DCOCx8H2OlQt8lupWPPGUydv44xXS3NxBbQNNcTJDGvVnYACtJp8woNcqOO+Mw3eD5lHXy5v/RbV+dlzbx28bSRyM7j34PrX6IfGCSOXwZLJHIrI0UpDKcgjy2r89L+KVYWZASigKQo6An+Zrmi7VJfI7I6wVhtlKWjDS5fecBf7vNaMsZeOLDn94o+9xt9hVP7O0MYSNNvGSfU0+1dZnVC+5ckFicD3qxolNxKsbRbd3Hyjtj0+tRBpA5aLcVIAHfGaqT3Q8+SOFzznaF7Z7VYTAgzn7o5APft+NNKwXJZLO8aFvMIwpCjJ6d6rShY5YlSTcI1BxjofSrsMrNYN5hOCQeeo7VRh/eXQm2Z3khee9O421dD3kNxJEtuxDbNpP416d+zVCkPxl8O7X3Mr3KsAf+nWWvNkMNvOoXaw25Y/Xt+lekfs3Kr/ABr8PuJF5a4PAxn/AEWaktWJrc5P4rzNJ8QfFSrHgjXb3nHQCd65REZjHtwuMsD611nxQupE+JXiqMIpDa3eZHfP2h/6VzsCeU7STBcsvyr6Dp+dUTYkij8uMgDaOuWA/Sn3915awRQ7WKcMwH3qi8ma4jEwmAVGKsO5A5H51AJvKxNIDuclgoNS1cbZFAnnXKxyYADfOSf61DcqoOwQmMl+DnNWp1FsrErncvy5HBzVW4aW5BmyBggY6AZ9PyqiWSTH5EeRwZcAYx93mnyTHMarI8SjIbBxyepNVxIzqJCx37iBn6VJbwvMGZpFUs2Cp7ntSBHY/Cm4aXx1oEbAgR30YUevOfyr9CvCihvDlmGGQY+h78mvzx+FipJ498PeWxYx38W7I469jX6HeEv+Rds/+uf9TWa/i/IJ/B8zSmGYHXtsI/SvlHxrplnY6rp17YP5d2ZDlD92ReQc++TX1XezpbWsk8h+VVP4mvmXV2h3y3MiRs0MzhGdc7BuJ49K9DCNNyj1PJx2iizG1Dwv9sVJdV1PYyyCQRRL8oI7Z60++u9HtV/0mGO4lV9w3DO09iM9Kgu9RluXK2qGU/32OE/OqNppE19fKt4Hu5pG+SOJcAD39a7pNRR58U5OzJ7/AFnU7qEQ2CYhI5I7D613/wAO/CFrrui27X97In2qJiwTGQQ3bv2rCk0iLSkjhvtkNxNtW3hXpzkY+vStLw5caxoWqw3kGnTzLGGAizgYIxXHWlGqoyhOyvf1Oug3SlKMoXurehtTeC7UTukeotsViF4HQGpfDOl/YdVmCyNIqIyg49xXKmLWZLiS4ktNQUuxYBeQMnOOtdn4D1BL7RvLVpWeBtjeYuPw968fEU54anKrzKS/I9OhXVeap8vL+o/xupfwjqKqpJaLGPXJFeJy6peaPqOnXOg28clybn7PcKygJ2AVx6jnn3FfQ9xDHcW728y7kcFWB7ivGfEWjyaP4jFo0QYu6SJMq43oHUjPqRzk/Sqy7GRrNxtZhjqLp2l0L8firx+muLcLFZJbQyDYVkYcDuVxg1h/F74jat4gvoLH7U1uLKEJOFOEmdsMSQOOOAKxfE/jDVbHW4jo1n/aVgsebjy1z82eme3FZ0dvF4m1S0MMBhk1O6VPL3ZK7mAxmvXjFbnnKU7W6M+gytzH+z/o73jF7h9PklctzncjEdfYiviHUL1/KjgTOeHZh2r9Bvixax2Pw/FlEoEcFrJEoHosRH9K/POaBI/s6rIfMdBxtwAOeteZvVke1G8acUhLe6P2WaNpGcltyE/ezjmoAytZeXGWBJ+ZAM/jSsGgZBF8znPTsD6+9NaTy4xDE+dzYJHGeeK0SC72JtMEO+OTyc4yHYsQBViMNHODHztYkAjhqiiiaGBkY7s/MR9f/wBVWQslwwZgVjj/AHmO1AyeOZWtJVl2iQtkYH4gUy4REZfJ3MxTcuFAAJ/+tULN5rb1ACg4wBk1YaP7Hb5Ehfc4HTqBUsCpGvk2rbsHD/e7k16V+zVdZ+NHhmHyTjN1yVA/5dZea88lXzroiMjyVYE7ecnH+Neh/s4TSf8AC7/DC7kJ/wBKzgdB9ll/wqojexy/xVZo/iX4pljxn+2r0A47+e/Fc19545pSJAmN49jXSfFVmm+I3i7fsUx6zehR0JAuH/M1zkKbrMKjYfIJLnHH+HSmIsQBN8vkqGgkBcI/BHpVWTdLDE3QL8mF5+lTxSCeOKCN0EhUoSPQEkn8qpmbbD5an5WOTnrkdD/OkTLUmv5MCNgyyg9mHQYFR2UXn3pjYxqjnjJwuccVBMZZZN3HGFyOAKsWqiGVUdwZCu5PQN2BoYEMkRhmeA4wr4DDocHqKbvaMmNWBYnGR9elWZ3kuZIZJiPkjRQAOoB6fXrUU8IDStJ+7fgopHXmgLHWfCWNx490XzDsxqERx1LHNfod4S/5F2z/AOuf9TX58/CeeOPx9oUGV3i+QHAznnk5r790a7Wy8IW9w3aLgepycVjKSjNyfYqSbgkip4vvhJKtjGcqh3Pj19K8j8baBFaWT3ELeYkk6jY3ZmOB+prvpHaSRpJDudiSTVTUrGHULX7PPu2b0kyvXKsGH6ivHpZjUpYh1Y7P8jWtgoVaXIzidK8DyybX1KYRL/zyjPP5112naZYaYmyztkj/ALzY5Y+9aDnH1qLGTj8TWGKx9fEfGy8Pg6VBe6tTyn46mZLnTEgDeZsLZHb5utcNFf63ji4uWIPrXv1xpYuPEEGpzGN0jtXgMbLnJZlIP/jp/Orn2O1WQf6NCP8AgAr0MNmtOjRjTlC9v8zlr4CVWpKala589DUtcwV+3XKE5/i6V6r8FJGk0K53klxIAxPc4PNdmtnaHd/osGf9wVFpunCzvb+4TYEuZEZURcbcKBRiczp16Eqahbb8xUMBOlVU3K5okevf+dee/H+RrP4fTapCQlzBNGsb45AZsH9DXoZHy59DmuG+OGmXWueCF0WxQNcXt7DFGT0U5LZP5Y/GvOwcnGvF+Z34iKlTaPmjS9X1a1iHk3COMcBx0r0T9mvTrrVvizpcdwplisw927ZyMqOCf+BEVwN34b8RaU7Q32i38RQ4L+QxX8wMV7D+yVNJZeMb66ktybeS3+zSSEf6tshhn0zivr5VoKHNc8CnSfOlY95+MrAeEpTjdhJePX92a/O+6Wfz42T5pJFIQD+EV+hvxkbb4QmfriOU/wDkM1+edxdSzyM6vGJdu4sBt256g5rhj/El8j1V8KKqy7mhkK7ih2knvin20f2q/DBVGfnbuM9/pTFgQzJBGHkQD5mHYkVMitbwy20f351Uc9sHnmtSLMjPmC7L7laMFuM5zjt71dhLNbuzOI2clRGPw4xVFtyytHCxCwjlvU9+ada+cBuLYDgnnnP0pMZoIwjhYtyMjHbj2p1wrBlnliMiBSAi9PqfzqAySFvLzuXIQDHX3qw8k00Js43Quzqh57jPf0pDK8L7IJWVlSYkFFzxjNeifs0bv+F2+H97gOGutx9f9Gl/wrzq6ijVEjXLSABmZTnIz/8Aqr0T9m52j+OPhyMLHlvtBYg5P/HrMapITOU+LMcbfFHxUVV/+Q1ebiO379+RXN4MgmnRgVjP8RxkdK6P4ltJ/wALH8WyrJtK69er07faH71j/ZIP7Ve3ZcoIx/KmK+hQCRmSGRm8tGXBYZ649qfawyFHePp93lc5qexAuPNTARYkYKMZ/H60+1u2hMcMaYABkY55Y4/SkIis7TzwyO2ACMjGKW9tt8yMfljAAXnpjj9cUT+ZFHFMsjEyncQen0plrGZ8SSSNkscjtxRcaSLCtBDaPDJkoy7kwRuB7/hVLMtxOY5iCQpxu7flURXzi0h+UhcgDp1pxY/ZSe+7k9zmhCe50vwimZfiJoARQFN9GpPc8190PqUcml2dnvwsMfzD1Y18A+DNU/sfxTY6pHbrL9kmWdImcgErz1r3Wf44X0cUbDw7aEtGH/4+G/wrixlOVTRdTejJLc+gPOh/56Cjz4e8grwGy+Nt9cTLGfD1ooYnkTt2GfSpB8ab3ei/8I/afM5X/Xt2/CvOeAfc6lUiz3hpo/74pFkjC/6wZPWvDrj4xXkUW8aDan5tv+vb/CsxPjxfNJs/4RuzGP8Ap4f/AApLAX6idRI+gXmXOFcYpTMmFy4zmvn4/HS+4/4pyz5I/wCXhv8ACrl/8aL21tfOHh+0c4HBnYf0oWXX6i9qe8rNEJDlxgini4hz/rBg18/D43XpszP/AMI7aZDAY89u4+lSzfGm8S1E3/CP2hOwNjz27kj0o+o9LjVWJ7+tzBjHmjpVLVYY75LVVuhGILqO4bA+8EOdv414KnxwvmKj/hHbQZAP/Hw3r9Kvp8YrxgP+JFajj/nu3+FP6nytai9ome9ST2sibZWRx6MNw/Wsqwtbez8Q3t1brBDa3VvFuWNAo81Cwzgf7JH5V4lb/Gq9mC58P2gzJt4nb/Cpf+FyXmbj/iQ2v7rfj9+3OM+3tVxwrV0mS5Rbue4+PNSju/BNzbM+94YZTn1Xy2r4Cu7tLi8UrEqQll+U9/rXu+o/Gy+utCuh/wAI/aJ5sLxnE7HG4EZ6V4Pc28UM/lhSwCjqe5xzXo4ZSinzHPVtpYthmkvZ44yscO7JWM8YA9etP1DFxavIzrGIcCMAjLE+tRNtWKBlUKzkJkccE/rUsljHEJxuLEuFJPuetdRDuS6bZeZYD51Il+Ug9fXP6YoW2NuMbVkAHyrzxUbRmCaMo7feKAdsCrMRaJxJuLFT0PepGRXQYPDJOAQcBiBgADrUJKxxTXEagfN8rA9OeBU17I8myBjkOx59CTUF83l3gtHAeNmGRjHPrxQkJ7kyYt3jfzADPGSeMnDcGvRv2Z47aP4z+H5JCfOke52JjGALWbk/WvOoYV+1TkHlEIT2wAa739nNpG+O/htpZPMJN0OmP+XWaqB7H//Z"/>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6" name="AutoShape 6" descr="data:image/jpg;base64,%20/9j/4AAQSkZJRgABAQEAYABgAAD/2wBDAAUDBAQEAwUEBAQFBQUGBwwIBwcHBw8LCwkMEQ8SEhEPERETFhwXExQaFRERGCEYGh0dHx8fExciJCIeJBweHx7/2wBDAQUFBQcGBw4ICA4eFBEUHh4eHh4eHh4eHh4eHh4eHh4eHh4eHh4eHh4eHh4eHh4eHh4eHh4eHh4eHh4eHh4eHh7/wAARCAEtAP8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8e7IkZd2MEio5b1lB+bn61zF1qe3UZ03Y2ysP1NEuo7h96uz6u9zkdc2Z9SmVeJWH41kX2v3ManbdOD9arTXG+M4NcxqDSF25rppUI9TnnVl3NF/FGqLOR/aE2PTdVgeJtQZf+P6UH/erjJZGEhpPtLetdrw8OiMVWl3Orn8Rasc7dTuB9GqL+39aYcardD/AIHXMPdNigXmO9HsF2E6z7mjq3iLxHHbytFrd4rbTjD965BfiF4pUskmu6gSD18wf4Vf1e6LWkuOu01xUturSZ3tuJryM1ioTilpod2Dk5RbZ10fjnxYwDDXL/aef9aP8KY/jjxZkKPEF+D7Sj/CuciDKAqv06U94yzBg4B+leXdnYdKnjTxZ9w+INQJ7nzB/hQPGXjDnGvXx/7aj/Cua3TJu27Dg9SD6VJvmEZYlM4ycCi7A6BfGnjBcK2vX5OOvmj/AAp48Z+LCm0a/f78f89B/hXMid5AG24xQJ2VRjblhx60XYHR/wDCZ+L1Hza9qB7cSD/Ckbxr4s28eINR3L1G/wD+tXPw3EzId6r+FPLbmDBQD3OaLsDeXxx4rdeNd1JW924/lTR438XdP7c1Lp/f/wDrVgqxBPtz1pwdiOgHvRdgbz+NPF+P+Q9qIGf7/wD9akl8a+LCvyeIdR7dH/8ArViSSySA7VGAfWq2Zv8AV4AI460XYHRJ4y8YM6EeINSwWGcv1GfpW7/wlHibP/Idvf8AvuuFjlaOSOPaWOQM56V0qrxzXt5RGMlLmV9jzsfKS5bM1v8AhKfE3/Qcvf8Avv8A+tSr4q8S/wDQcvf++6yNlG33r2PZ0/5V9xwKc+7Nb/hKfE3/AEHL3/vul/4SrxJ/0Gr3/vus2CBpGwBnmtKPSZmx8hpShSX2UWpzfVjv+Eo8S4z/AG3e/wDfdA8UeJm/5jV7/wB91O+hziLdsP5UW+izu4XYeaz/AHPZDvU7sh/4SbxN/wBBy9/77/8ArVr+Dde1+58S2kNzq13NC2/cjNwcIxH64qSDwvKygla2vDPh1rXWYLgrjZu7eqkf1rCrUo8jskbQVTmWrOf1m6MWr3nzdLiT/wBCNUhqj5ODUHiWX/ic3y/9PMn/AKEayCzbid1dMKcXFGM5O50cWqNuwzVLNPHJHkYzXMB2B61YSdgnJNN0V0JU+5NdbdxIrPdzuqSSQtnHSq9XFWIbFldsVE0hxT3GRimba1IbZVv8taS56baxAsfc/rW/qC4s5T1+WubZ0LKQnGDnivnc5f72Poerl/wMsJHGMndj8aa3UDzcc01WDD5Y+PUCp0ERUL5YLd+O9eOd4rW6n/lqefpUbxnJTz2wQB26VWm3Kx+8D6VZYAqBjt6UAReQqnAkYDHNNgtwCWMzEE9OKmHlFCehx0p2ISCVxQA4w7CFMhIJpXhwQuTtNIyxNEfnwcHHJqEtGMfvGIwO5oAlmt9qBvMIJ9qai87WbOKk81GHzEED3qtlS7kOQM8YoAmOVfavC+tISVOc9aji2mQb2OO/JqWQ25U7W5xxQBGC3moxY/eHausHQVyJaNdvzZORXZLGOM+le5kz+P5HnY/7IynIuSM1J5YzUtuvzgGvbbPOOq8I6H9pKyMvFegW+g26KNygGs3wMqJZx8DOK6wYIr5/FV5ubVz1cNRjyXZnSaTbFNoUflSQ6RaxkHaM/StEsoNLla5XUk1udXs49iNYIVUDYvHtT1RAeFAP0p3ApRU3ZVj588Rtu17UPa6l/wDQzVDNXfEH/If1H/r7l/8AQzVGvq4fCjwJbsUU9m+QCmClHJxTJCkxTsGjaaAG4FKBmjFOUU7gylqx2WErYyQOn41zKLJggKp/Guo1pf8AiXSjIBOOfxrnrdXjJUMpz6ivnc3/AIy9D1cB/DfqJFI8a7WUDv1p0dyyA5QEk54alk5JYspwPSqkk+SWxjAryTtLcjFpA+3Ax61Jv3bTs6+9Zi3bAcrxip47hpU+UbRmgBZ4pQxYYwSSOaWKORWO4AZNPVnclWxinxs5PO3PSgCJX+bBXgE4IpJVMsB2A5zT5YZl+YFSCTxmnwCVU2lAScnOaAKgguMhcZ49aezNEwBQ8+lWmLBmyvb1qrcyM4VVUArwcmgBry7mPDAnvikIbj5WJHXimwxytKo468DNXmSVf4V/OgDORj5n3CBnpivQI1JRT7CvP52kjfY6DPrmvQ7fmCM4/hH8q9nKN5/I8/H7RE2mnx8OD6U4j2p0UZdwBXtHmnoPgq4LQKvpXaWxYgZzXGeCLRgqtg13USbQK8DF29o7HsYS/JqHljPWom4PWp3IC1Qll+c1zI6W7E5fA61NE+4YrPMtWbMljmjlsJSueEa6ude1H/r7l/8AQzVMpj3rS17/AJDmof8AX1L/AOhmqQr6iEvdR4Mt2RiMY5pdgBFP4oNWm2Q2N280oTnpTjijNMExpXnpSkelLR1NAm7mX4kB/seb8On1rjFkOCFLn+ldt4mVv7Hl2gkkr0HvXHQ29wrMqxSkk8AITXzmbP8AfL0PXwH8Mntmj8v95nPeo71o2K+WpxjnipEt7vB/0W4z/wBcm/wpy2t03Btbj/v03+FeVzI7rMoOAo+4T+B6VNaDc4U7lHXp0q8thdbAWtrjPf8AdN/hSNZXfO21uP8Av03+FF0NIjd1CZB+amgqqY34yacLG6Gc2txn/rk3+FRy2d0WH+i3PHT9y3+FHMgaLKPBsxu3H61DeSbSPLZhgdqjhtLrzE/0W4xn/ni3+FXHgm24+y3GT/0yb/CjmQrGabh25DP71G0jMdw3k/StM2NztGLWf/v03+FPhgkjDCS1nHP/ADxb/Ci6CzMwPIrhvmBHSp7O5meUrJIwGM8irghd3H+jzgDkZhb/AAqpc21y0zFLefGf+eTDj8qd13Cwl0VfdzyRwa9BtAWtYWHTYv8AKvO0R8L+6fJP9016VYR/6FBnj90vH4V6+Tu7mzzsw0UQKndVvT0/eDK5xzUfl81HdSvBA20hBgHe3Tr045r18RU9nTcjzYayR6j4fmW10xbgpztGFrpUmjLrHuAcruA9q8n1TXLrT9E00RuTcPJmTIG1k710uka/Hd67BGq5D2pZGB+7ggYNfNzqKVRo9qlNKKR193JiPCnms5t2CadJJvNI33a1SsU5JkaNlxWpZcVloPmrUshxn2pS0Cne54j4gj/4nd//ANfMn/oZrPK/nXTeINPb+17x9p+adz/48ayHtiGwRzX0NOacUeLUTUmUhH35pduK2LOwLgcUy/tPK69a0U1exLWhl7KAtJeSpaxmSQnbnB9vepU2yIHRgykZBHel7SLk4p6omztcbtXHSkC4qXZShOfWruIhmj3QsSOlXPDVtI+tWrqm1N/38ZA4qRrfNjO3oma3PCFxZDSkglRXmMjYGMk18pn7vWh6Hv5SrUpeprXbW9nj7RqEEe4HbuReahF/pvBOr2n/AHwK4n41eRb6dZXUdsVZGlb5lxkBM4/SvCNL+IR1C9Ft/ZccYKO5O7+6pb+leZToTqK8eh6rdKCjzvVn1d/aOm4z/bFr1/uircKm4jEkN3A8bD5WCDBr5V8JeNIte1hNO/s5Yi0TtuznoM19OeHobKPw7YRR2rDFshGF7kZzU1KMqbtIlunKHNB3LV00dmqtc39vEpOASg5NV21LTgu4ava5/wB0VzHxhS2Tw9aNHAVkW5HJH+ya+ebH4hm91OKyGlogd9hbd/8AWq6dF1E3FbFSlShFObtc+rjqGmgZ/ti0/wC+BVm1WO6gWeC9hkQ9GVFxXyp4a8dQ6xrtppn9mBDM5Tduz2J/pX0f4Ggtk8J6WUtDzFuYhOpOamrSdPSSBezqQ5qcr6mzc+Tapvub2COMnaCyLyarG/03dzq9p/3wK534rLbN4YXbbFWW5j5K4x1r53i+ILT6ymnLpcS7p/JL7v8AaxmnSoyqJ26BJ0oJOcrXPqeW/wBLUfLq1qef7op223u7V5YLqKVdpGVUcnHSvl7RPHkN/r1tpX9mBWln8reWz3r6J8BQ28Xha2YWp+bczEL33HJ/Ssq9CVL4ioOlUi5U3c5i4t2h2iWHYSeMjrzWsQOwqTxdPbXE1v8AZmBVQd2PXNO2HHSvf4e+GfyPDzn4oEIFcb8UNSls9AuWt2YSRgbQp+9k4P5V2VwxjeNdpJc44FeZ/GYQzwS2MLlZmVTgNwTkY+ldWdVuWhyrq0jzsLG9RFiXWrrWfBvh6f7Q6GUuJGDHJVTyfbkVvfCrxfdat4yKRvAlmFCAYw7KASCfTrXkGg6xrFxLpOkmL7NbwKdkmPl8s53MT2GaX4QSai3iaMWMgeES7JEL4Lbm65/D/Oa+dpyk6ql6HoNcsT7NW4HrVyJ96iuct5JCwzk4AraspNyele9Up2VzKE7s0baLc/tmtSNQoGKoWLDIGa0RXLPc7obHG6xaq1zMSBy5P61i3GnKH3Yrc1ibbcy/7x/nWTd3Pydea9Ki5KKPNqKN2Q2saRsemKy9cZScDFSfaSC1Z945kJ612Uovmuck5XjY87+MDXFtoFvf2t3NBPb3AKhOj8dG9gQDV/4balDf+HLeEfLJbwxmXnu43Z/nU3xMt5ZfCVwYYDM0ZD7RjPH17etcX4IvY9G8AXrwBriR5pcsFIZ0AG0gHnHWvExeIWEx8qrdlb7/AOmbxgqlFJb3PVio4p8SZbvWJ4E1KTVtHMkwCzxPskTOdhKhsfrXSwJjk17mHxCr0Y1Y9TllFxfKy08e3Rrskc+UayvDEVw2s2kkaHG/7xHy1rXz7dJuV/6ZmpvCMlj/AGXFFK377zWyB1xXzOdfxo+h9Blb/dS9Tnvjx5w0O1WVkOfOAwMf8s6+TPCf/IYX/rhN/wCi2r6u+OP2RtNsFjkZAWlDswPA2da+cvD2h6RDqIli8Q287CGUbBEwOChBP4danBTSpyNsZTlJ0mv61KvwkOPGcJHa2m/9Ar7W8Oi8Gg6eU8rH2WLHH+yK+QvAmi2Fh4hS4t9ctruRYJB5UakEgr1r630I2v8AYtiDM4/0eP8A9BFZY6SlNDwlOUcPaXd/oc58ZvtP/CN2rSBP+PsAbf8Adavj7w3/AMjTa/8AXc/1r65+MRtx4fszFM7E3i5z0+61fMmi6LpMevRTxeIreV1mLLEImBbrxV4KajGYYunKapNd3+hmfDY7fH2ln/puf/QTX2f4FN2vg7SNvl7TAAuRz3r5N8HaHp1r4psbmHXra4lSQsIlU5bg8V9W+CVtP+EQ0ovK4f7OOBng1OYTUpoeBg4UGn3/AEKHxZ89fCZ8zZg3UecDHNfHOnj/AIrSJfTUP/Z6+vviysC+FcpM7E3UeAemK+YrPRNJHiVblPEEDyi83iHymyTuztp4FpKQ8bTc407d/wDIxfBv/I/6efS+/wDZjX2P4H8//hDLZVZNpRyPl5+81fK3h3QtOg8V2l3Fr9tNILnesKqck5PFfU/gP7MfCNjuLFijev8AeNRmck3GwYCnKFKV+5zEkckZAkRlyR94e9dEFOQPyqv4vktpLm1+zMrAD5tp75rVtIDJIFx3r0MhlywmednGs4GPr0FwmlTTwlV8tS5LHAAAz1rwv4sRxXes6Vf6l5lna3aAeYH+aRTjjHYDNfTPi7+ztL8MXIvkWXzoiqxMcCTPGM14B8SdQ01LJbTVbeKRbfZHaJn5olHr+HWsM0xUHNRMcPQlFXZkWenGx8RWdrfNbNp0VvNEiGQBpo2JI+uCK7H4ZabZJ8Uo7G30tUE8C3DlTkAEZUkfhj8a8un0d9S1T7XHqDW+kQwSTxSEFtnykYz7kAfjXvv7O2oabrPhrS9LsrtU1rTpVNy5ALyxD5iM+g3Yrlw002mbSpt6Hs0Oj4j59KryQmBivSukxWZqqfODjqK9ONSTepcqMYq6K9lId4rZhbco+lYtshznrWrbHbtFKotSqdzmNUgMl1L/AL5/nWRfWbYOAa6OXBu5f98/zp32Xzs8c11wr8tjklT5mcFcWzIxJBqsUyeldxqWljyi23muWurcxykYrvo1lURwVKTgzlvG1vNL4S1aK1YJO1nIEPodp5r53n1q8a0ub+CZoE+zxRRwYxn5Apx2/hPT1r3bxfdXGneMdOmkkBsbiMwyRuPlxn5s/ga8T+Jq/wBn3UGl2flCyG+SxOMlonJJ59c8Y7Zr5jOasa0nG2sXb/gnbg1bTudd8Htbv/7cXSxGkFvK3mNzu8wsAQcn6Yr21VNfPXw4ZbXxHokduzG5urnYE6hYVAP8y35V9HeX81ejkk5eylFvr+hljYpTuipqef7Pn/3Ko+FVlOuWrRxsRvPJB29DWjqq40+f/cq/4QNsNITzLnY/mN8ua5M9V6sfQ9LKX+6l6nI/tCeamjaf5iIMtMBt/wByvlTwgB/a/Qf8e0//AKKavqj49KJNP0uOKVpWeSVVGe5TivnLw54U8QWupebPpcyJ5Eq5OOpQgD8zWWCklTldnVjKcpOlZd/zKvwswvikMAMi1m/9Br7a0BpG0Gw/0NW/0WLnjn5RXxz4I8Oa5petNdX2mzW8K20oLtjGSOK+xNAC/wDCO6eRdsP9FjOP+ACs8fJSqJp9AwkXDDpNdWcj8cHdPC9nutRH/pq4xjn5Wr5F8Mgf8JZbcD/XN/Wvrf43f8ixYHzzIWvk4x/stXzFonhTxBbeIYbqbTJkiWVmLcYA5q8DNKErsWLhKSpWXV/oZvw8AHjewIA4kf8A9BavtLwD5zeC9IYW6MPsy4J718i+EPDGv6f4mtL270ueGBGYs7YwPlPvX1v8P13eCNEb7QyA2q5GenFTmLTmrMeBhKNCzXX9DI+MryL4OJaBUxdR8j1r5C0pf+K4h4H/ACEP/Z6+uvjMqr4PGLguTeRcH8a+XrDwr4hi8WR3kmmzLALwyF+Mbd2c08BJJSuysbCU40+VdX+hleDgo8eWXA/4/D/M19jfD/zf+EJsWWNSDE38zXyj4c8L+ILXxVa3lxpU8cCXDO0hxgDnnrX1b8NRu8EaaTMVHlnjP+0ajM5JuNgy+Eo0Zcytqc00bLIu9GXLjGRjvXoWmKkW6aXOxBuOBniua8YhVvbNY5RIPrnHzCut0uPcjRsSu4YJFdOUu1GocmYpOpA5X4sy3Fvpl3q0lqbjTYzGnPLLnqQD9QK+bvHFvBNrkt/LNLLbOwZ1IztjOCoHqeSPwr6F8Z+Kfseuvp+oQA6d5GRbSLuE2ZAA+f1rxz4w6drscci2ekNDp012W0541GZlxkqAOoH9K86r7020VZW0OR1C31A2U9xpF4JbG7l+zQWp67QmSGA9BjHvXa/ATxXD4T0TUtQc2w1A3KQqmOdgyXOfoV/KvNtOvrywmiWKdYsxJNFKU4SZiVCsPQ16j8Eta8Jz+JtSXxRoNtDqSxBYrcRjy5HKgnAPBYlciqpLsJn19ZymWzim/vorfmKr6gu51+leEaD4j8Yah4TutUt7p1tbG8kjESjrGcY59F4Ar27Srn7Zo9ldMCDJAjc9eRXoUp31Dm5lYtQRAJ71LH/rBTVbAp0ZzKK1sNGGyst7Kx6eY3860rLBqO/jVJmPqcmm2sg8zrWknzRMUuWRo3UIkhK45rxb4w63deE9Wsb2RGOmSA+bhc8g88/Q17ghDIDXhf7YDXFn4LsL6CN5EjusSLtygBHBJ7HPH41w4mdSNJuDs9C6tNTRjQSaN43tY7ma4Mc1vbtLt3YQDI+Yj8q8V8cLHPJDp8MUcrMziGZmwV2tuwPrzTPB/iQ22j6rfSunnW0MVtEobBZGfJHvyB+FZniOW3e7+3JNcXPmh5VUfdh+bOz8M14+IrOtyufxdX3MKVLklpsWfhZcNH4kh8v5tTMi2dortyhdjuYegUfzr6tmmhs7TzrmRUSNQGY9M18lfDK3jm8e6bdSStHbW8gmmlHBBClgufUkAe/Ne8/FHxIv/CEx/ZQ0c+oSoluT0zkHB9MivZy7EqhRnO+vRf15syxUHKSR2N7PDdaLNcW7h42Q7WHesvw1u/ty0IUsPM6djxUfg+2uLf4cW63ZRp3hMjbDkcntXU+DlT+x0P2hEbzG4OM1OaTlP2cpb2O7KlaE15mF8VvDWu+J/wCz4tKjigS3ZndmbB3HGMfhmuKPw08aA4+0RH/tpXthJxxdjNOCv3vBXmqfY9eNaUFZHhs/w28abShkidTwQZOtez6JFLa6RaQ3FmPOigRHA6ZC4OKtMrn/AJfFxml/esxH2pcYocyKlSVTc4z4raHq3iTSrOz0mFIdkxlkZuD0wMH8TXAJ8N/GbZ2zpwT/AMtK9xKyKQPtSY+lI4lRfluVPI7epoU2ioVpQXKjw9vhz41YlfMjY46eZ2r1vwjbz6X4a07Try0HnQQiJtvIyK1QsuS32lc01RI20tcLnr070OTY51HNWZynxT0XU9f0BLHS4Y4mM4kkZuMKAcYP1rz1fhv40/57Kf8Agde3ESsCPtCflQTcbyouE6Zzip55IIVpQVkeHN8PPGZGVljI7/PXqPg+xuNL8IW+m3tqv2mCJlfbyO5FbhSZFH+kIefSkYOqu3njpk/hUube5U6rmtTzdFYTx7lIO8dfrXptg2xua5HxWVe8sdsiOePu/wC8K6yOMq2eete3lFuSZ4uZO04nKfGrS7ebw4b+GOQXwVkgaNMhcKTz6CuH8NeLNHh+HMGpT3qya1oUGy0W4Pybmb5j7nDEfhXp/ijxVo2kwTWOqKCHiOCRlTkHj8ga+fvFulWS2MWpaHpt1NpdwkouHYEoJNx2SDj6Z/CscTaFRuJnCbOP06KPW4bvSrR9n2l45wCM/MhfLA9lB7VPcyTeMX042NnFFf2Ebf2hOn7vdj5E+bv0H1qHwRpWsRX1/c6SpuG021aedGU42AneG+oHA967Gwu9G8P6zHr1rZwahZXqW8k1vG2PIdk5UH+I56j2rKnHmiXJnpP7OWonR9AtdG1iaaSXUbiY2u4fJhDlh7fMf1r3FWXYEUBQOgHavK/hJrmg6vZyWunLaSPZytMXjGMO5OcA8jGcGvSYZskV6MI2grEpsuruPSrEKESCm24BGasqVyMUmzVHN314WupF9HI/WktZvmqjdq326fn/AJaN/Oq76jZWtytrLcItyy7kiz8zD2rrajy6nJzanVi+SC2kmkJ2RoWOOTgDNcD4zg0z4ofDu70+4uzZ27Tgh1YHlW+Xd6Z/Oj4k61qGleCrnUdMXMoiZ8t0RNjEsR6DAr530Lx/cWfhLUNFhUreS3UciGQkNMwfG30AyRmvKxNVU6ii9rGsakpHF+MdNvfC3jTVNDXTkSGGYzQLMePKzlCSPUAVj4mk0ieRBPvAZ51K/IpLcD2yM/lXonxb1TSvF1vJrEs8sOp21tHAoChVnUkEJzz8uTz7V5hfrd2peP7VsWbBaNZMiQcYz7jP868upCKm7GkXdGp4EayuNYWxvJLhba6kiCRRfeeXdheewGa9HvdD1LUPGdt4bRj5NpcRyCPzN+MgYbr0ryTQdRu9B1aSaGGOaRARyM4wQcj0PHavsP4RaDYTeHLDxI0aSaheWsZlk6lWC4bB966cLSjWmo9jGtdao1L6Ew+HpUMaxlYMbR0GKwPDrH+2rVTuYb+Vz14rs/EVrt0W8bB4iJql4OgVtJjmAiEgkbDFRnr612Zs05xt2OnK4uNOV+5sgRAEm1ak3Q9fsr5+hrK8U+I28Pi3+0xtOtwSo8vHBArEPxEiXn7Bc4H+7/jXl8rZ6Soykro7HdAVOLV8/Sl32/T7M/Hsa4z/AIWPCDgafcnv2/xrrNF1CXVNLg1CNfKSddwSTqBmizQp0pQV5E4+zBRut39+DUa/Z9zfuXwTxwelY3xF1fVNG8F6hq9nJElzBGGjyM4JYD+teDyfHPxVECZL+2ADlP8AVD7w69q0jSc/hJSSXM2fSR+zf8+7/kaaRbkrtgfrzwfSvnGH44+LJkXy763ZpCVT90OSPw96+idAur670PT7uZozLPbxu59yuTSnSlF2kX0vckb7Oysohfd06Hg0v+igj9y+fxrN8Xa1c+H9NF+YUnDyqhUHpkdf0rl5PiFcbg505emPv/8A16zcZdEXGlKSujtgYAPmhfqeuainEISVvKcDYcdfSuMPxCuH2403Jzx8/X9a6jw5qlzrWki8kt1tw7MoUnOQOM1DhJblSpuKuzjbPLX9vkkgyp1P+0K9n1GxWKIsuK838QQpBqmmqFjHzrnYOvzCvWtRCG0cMwHHc4r0sunypnn4yKdj58+OMEMBTWdsubRNsvH7t1bIwffmuA8C+M7aw0y/8NyX22e/gVEhmTI35YnbxgZXbn6cV774lg0q/sJrXUZIJLST7wZxg4r50+Ktnaahp0PizSLOKzFpK22VQN07Lwox0AAGecZzW+KoRU5VIvdHnxfQl/Z8uPt3xFv9Da83Q3dtIL1ezqG4VT6nP86v/H7TLPwLpk1hZ2qzWGpxn7N2ezkHBIx1yG49688/Z78R2Xh74nxapqm2GCZZExjO1nxgj/PevT/iPJo/jDxu0aatDd2Tg2sSgkiCQkHeR6Bu9Z05RVG3Ut6sq/sk6beC5uNSlaWILbhVwPlkRm6H8RnNfScMxVq83+F+lad8O/DDaJqetW806zswIySqnovTp1P416FbPHNbx3EL745FDIw6EGvQwsocnJfUk3rW4OKuW82ZVX61z0V1FHJ5TTIHxnaWGcfStHT5Q11GMjnP8jTlFdC4t3OL8e6zHHpmqrpd7FFfxSbPm6glsEivnrULjxBY+Jhc391Ne3cN0Y7eUStuc43fKvQgH3pfirf6vb+OtRCXIGnveTldp5BEp3ZPasqPx5qBCXtkbaM2asyLJy7OOhWvAr4uVWau7Iagkzd1j4m647RWl7eRtEIporq2miCnBUhkNee+Jry1mmfU7X93JPHHOIz0jc/K2D36KfxrG1fVbzVdUl1O8lD3E/MhxgZ+lRmYlVH3ztZdvYispVZS3dy4xsjW1fVbPWvs11qStveSNGEYwQqhVY47Z/nXPu1iI3SNWM6z5iOOCnPyn8cVeujIdMgWHy4xKPLb1c54/UCsVF8m5PnoTtYqy+9KMua7AsxSXD3SQx/JNv2n13E4Oa+tfgZ4ljuL26022kgg0TTLNIQpP/LUcs2ffNfI8drI0iMpIZ8MjE/7WM/nXe+HtSvLfy9MtZ40UqDMN+Bv3c/Xrirp1HSlzIiSufV99408N6ppOoWNvclZzCyoHGNx9BXNeG5pP7XtY/Mk8oycqDweK8U0fXVufEtvayQlLkXCLKAeB82OfxxX0X4OtIW0uO58mIyiRsORyKl4idfWZ24XSDOe+NbRroVmYSwYSOQT67DXzB4d8Ua7daxFHNqEjoUkJBPBwhI/lX098ct/9h2W4jmV+n+4a+SPCP8AyHYf9yX/ANFtXq4CClCTaJxtSUXS5Xbf8zrPhz4l1nUvFdrZ3l4ZIWSQkbfRSRX1v4YEDeHtOZ2cA2sfQnrivi/4V/L40tD/ANM5f/QDX2r4Vef/AIRvTVWNCotY8c+1Z5jGMZqyKwVSU8PeTvr+hh/FdbeTwBqaxu5OxeCx5+YV8e6tcGGKVvIhJ+3Spyg7AV9lfFDzh4E1FSq42Lnn/aFfGHiAf6PMf+onP/IVWWpNsjHNxpK3n+he0Cbz308GGBfMnlXhBxhVr7R8N/Z08PacrPICLWMdT/dFfFvhJN9xo6/3rqf/ANAWvtnQvO/sLT1VFOLePnd/sipzCymi8G70fn+iOZ+Kflnwu21mJ+0x4ye1fJVjq+pv4rht3v7gxm927S5xjf0r64+Lckv/AAinzqqgXMeSDXxzp/8AyOsI/wCoh/7PWmXpOMicdOUY07d/8jZ8Ka3q0/jaxtZb+d4WvApUucYya+tfBLQ/8Ifbks24JJyD/tGvjjwcQvj6w/6/v6mvsnwGZB4Ss/lVkKNnJ/2jWeZxinGxWXzc6cuZ31ORv7yWCF7wyFmtwZAWOcY5/pXIa58StW1ApJNqVxIrHlYyVCg+wr0L4jRwwafIywRwqbaQttHXivEtHu7KaWJfsoQygxEbenGa8OvJpdfkLGbo0dO1aXUredZGYQqx2lm65P8A+qsDxRMFt20+6vC1lOceWrYCbR3/ABxW/qX2W3tyvlhYORIqnGenQeteV+O4nWATK0ohl7HoTuP/ANapw8pTlzJ2RxRiVbSzh0/VHjv7hGWOIuhHc8Y+lbPhG4ktriC9C+TvuirXH+x7/XpXGXUodUHl/fiO7HPQ5z+lWre+dYI7P7QWVzkp0UH1rtktCrHtV54o05rwR3F4rTuwQkn+LgDJ/Gty18cXk1ulha64UjjARUVsEBT0FeEQaU+patObe+UhSu0ycbj6fzraXTbyztxcXbNFEAU3bsFj2wK5fZcjvGbTYrXPXZNUvZp/tr3kzS4++HOePeuu+GmtatN4006CTULh42EgZWckECJz/OvDPB+pale2M2mxSAlFP79jyuf/AK9eifB3Vr9fiFo1lqcAjnfzyGxgMBC/60qFOsqqtLr3C2p538Q9Zv5PG3iJJJ40SLUrqONfRfNfj8cVi/aHeC3mt1i+UkFF464rb+Jc2mt4/wBdtY7MNO2p3Rldjzu8xsAY4rkdSntWu5ms0eKMv+7TPRf8c1vNXbNOpO/2fyJrUeashlBUAZHuCPaqcC/OHByinJOO1W47e4Sbz/OWEmTblxkqeoJpLm1nWQu+xVfPzqeCf6VK00KH3b319LFtt8oWaRNq/LGT1z6DvWbqenPbCF/3zmcnaSh+c98evNakC3kLyW8weLadrN1Cn39q7DRb6NhYWl3axSYH7mXGct3x6cim6nLHQlo43Qr/AMgWcccQmvUdo1RxxHkjB/PNdjbaXNY6S99qEmySdw9xu5IIzjp/wGk8P2NhLrVzfxwIsiNLvUn+LfkVva4tvf6TNDMrrGUD5zg5Brnq1nf3fmI5vS1h/wCEm0W+gBimnu0FwoPBbcOo7d/yr6J8N3M/9qW1sJnEJk+ZAeK+ZfDDyweOtPtQzSRPdow3DA65P619a+D7WOTS47j7OrSLI2HPXiumGx2Yb4Wc38bzHHpGnsMuPOckHv8AIa+bvDureH5tTRIPDiQS7JCHD9AEJI/Livo347tIdG05WQJmd+R/uGvlLwh/yHY/+uU3/otq9nAwTpyIxlRwdJL+tUdb4F1LQLnxHDFp+iG0n8uQrKXzj5ea+uPDLQDw9p37xgTbR9/9kV8U/DFgvi2Jj2gl/wDQa+1PCxb/AIRvTSYgf9Ej/wDQRWWYQtNDwMnPD3fdmb8Syv8Awg+pZcltq9T/ALQr4z8Qn/RZv+wpcfyWvsz4o7z4C1OTZjEa4/76FfIup295KjrDBE5N5K+CR904waeXyUG7jxlKU6SSXf8AQTwQAb7Q/wDr7n/9AWvtDR/LGjWX74j9wnAPT5RXyF4Ytr6G405pbaNBFNK0hB+6CoAP86+vdBZjoVg3lAg28f8A6CKnHyUpaf1qXhabhRs11/RHMfF1o/8AhExskLE3UeRn618wWGv2snidLY6FZLI13sEoByDuxnr1r6c+Mm5fCB/d7d13HzxxXyNpX/I7w5/6CH/s5rTLopxnczx83CNO3d/odF4a1vT7nxZZ2yaFbQyG52+avUHJ5r6k8EMo8H2h84j90xAz7mvj3wfx47sf+vs/zNfYfw+YP4N09fKz+7PP/AjUZnFRcSsvm50pX7nJeI5ZrvR7xZZHkP2d1HryDXhJkm0i8kWbc+5l8qQdAP8AGvor4mRx2uj3LRQiLFnK3HcgGvmKHVWvA8NzluPkRuMHPY1484t69CcXujqtUmN1p6w27tLOjMWbbwvHIP1FczrC/wBp28JmEi+Syj5B07EfiK3PDUTSXzxxSbAoYPIx5yR3Hfmrw0S3tLgNcXTyK4GVxjn1rOFSFO8Wcp5Rqu7S/Ekm6NdpO3Z1+Uniqt4jW87QOqn5wwI7c8iuo+JunCz1W0kjlEjvG7HocAHj+dZGlafLPc/abpkTDbVBPDEg9a7Y1E4qQGlprWcNwkzQNHCwXeobBY4xmty1vpvtpibdOkR8yFG5AUdB78ViT2USxNIkvnbH2Hn7wxwR+NMTaJkhd5IijbXIOSBmudwUtQOxnuoXs/Oa1lsDKdomiXhQCOo7DPFdX8IdZ+1fEvQI2t1n8vzlWc9v3EvfuSAK880ye6UShLrzoEzuLYI6+ldb8J/LX40aEtu6+UXuDsU5UH7NL/8AXpUIfvY+oHGfEaG5j8eeJLzGE/ti6UNnqfOeueURsgZmORnOOue1d98QNFjuPiHrcS3RCS391JIq+vnSYAFZQ0O2mhkzbPDs2x7wxOW6k+1aSqR5jTlucw0lzKvzOzKoyfcCrNublreaTcdkaiQq3IPIUY/Ouu0fS7Kxtp45vKM3lk75WxwxOOPbH61Bp1vZaeuq+bIJ4LaKHDdcjdn8s44rOVRakuLRzMMt3OkuZJCSAGyew9amS8vljjdXJZCVUDqMjt+AqhNeK1wZIVKdeQevJoW6kklEnIIX+HjoOtaqOg7HUeE76S4nazuo2EfmeaXX5W3Ag8n04rsdalsP7NnXUnKQqBhlfBJPIx3NeWWmp3ixTxqd0TnLk9c/Wi61SSZnWTdKnAQuclcDArCdDmkLlb2Ov8BNb3nim0SeaOUrOskRBO5XBH8/SvozwzdTrqdtbidliL8oDxXy98O7eW88V6fNA0UfkXCO67tpIyOnr9K+uvCFnatpsd40CtMsjYc/WtoqzZ14dWizmvjsYzpmlbpQFNywJPYFcV4TpPgixsL9bldaDkK67So/iUr/AFr6c8Z+ErHxR9nF80iLBu2qh4JOOv5Vzo+EugEhvMm6dK66OIdKLSe50ulSqJOa1R4VoPg+z0S+OoR6wlyyROgjxjORivqXwrg+G9MzIQfskWR/wEVxzfCXQmPyyzrjvjvXd6ZarY6fb2Sq0ggjEYZupAHelWruq7vcUadKnDlp7GJ8T2A8DamBJkbF4/4EK+YDbKL9424Xca+m/imwj8A6ofL2/IvP/AxXzSWDX8h68mlTd0ddD4Swx+zMWD/KK+pPDZz4c0xjNtzaREcf7Ir5QuZcnHr/AIV9V+GU3eG9L/dAj7JF/wCgipq6IWIeiOZ+NUgTweWacFVuozg/jXgNv4X8Pw6wupJq85dZvO2lBjOc4r6e8TaBp3iC2jtdRtnZIn3jacc4x/WsD/hXHhZWC/YZz/wM06OIdJNJmHs6VSKVRXseB6b4W0DT9Xi1KPWJ5JI5DIEZAASc8frX0T8Pl/4oLT5PO2kwNx+JxVGT4b+GNnzWc/XtIa6PSNOtNK02PT7a3f7PGpC7+TjJ7/jRXrura+o4wpQi1TVjgPEMklzo96txI7j7O68nOAQa+cdUtbnzWWSJbZQSy7+rgHHUV9SfEy2hi0e4jtIhGz2knT1218r3I1D93HeSO8URwhPY+grm5kmcOKWqNO11IWkL6hCUimESqEbJ346H8qyZNU1nUJGZZpn3HovYen0q7DpeoTSQw/YpJUjUMJTwMDn8a0LHV4bSaFrWxiht2ZvN4+Z/b6d6y5orVK7OQ5E+fLrEcbebM4ib5HGTjrx+tXC0U0ohaErvI+/x+NdkJLOf4i6a1vGiA6e5OF+9k8fpWlqPhWzvbtLiSRuFAIxnI/zioeMhFrmVtAPO9nloQsRIAJI5GAD/APWqUSXDMpaJR5qhhtAyV/yK7C+8N3ptZLWExyRBDsLN8xPGPp0rm9T8P66ixu1mThNmI+34VpGvCXUBdHOmyzyx3UpsnZXRic4bI44+tdx8EdAvrH4q6LNsEsOZ8SKeMG3l5/lXn2m6PrWpStDHblShG5pBjn617L8FLbVIfFejw3Kw7xNMzAcYHkSfnzTVWMasbPdoDM8R6So+I2r6o8IWVL+4Vfm4IMjc4p5jWZTuXbnkketcn498aaHZ+O9ftZ7lwy6ndAjYTtYSsODWSvjjQmbbHfzSbPvKUIx/k1tWyeU5czmbexb6nbro9n+88wySeYMPub731qGTQNPkguYBG6x3KBJMNg4U5GK44eO/D/nBftsgDDb905+oNJN4y8NrMGkvpSSM8xsQwqP7Gn0qDdLzOhHgXQ+/n/8Afz/61IPBWkxFfL84A5VyX6KQf/rVzy+NvDa7VTUHXfggCNqtweM9Hu8+XfXMoyAQkLH2H1qv7Lrf8/A9m31HeHPCmlajpzXQmmVjNInyv0AYgfpV4eAdIyP39yfbfUGoa1p2k/uZnnjwASyQsVAPqRxVVvGvh7ynP9pSfKQGAjPNU8trSbaqD9k11Ok8O+DdLsdasriF7gyRTq4Jfjr3r2zw7PNHqltH5zLHv5XPFfPOmeJNG1K+t7OzuZzcXLhLfKnDN2Ge1dmmj69n5rdsjofOrWngXSvzz1Nad4p9T6JL7mOLgce9OSQkjE4I+tfOS6P4m3ttkkj7ZEvDD3qT+x/EYZZMFlyQV808A/jWn1aP86NuZ9j6NJAUsJwe+M00Ov3jMv5187DSfEx+ZfkPTaJjtP15ptvp3idGO6HvwTNkfzp/V4/zILyPYvixJn4e6sGkB+Rf/QxXy+Lj9+X7knjNd/LomuyBlky6sfmVpCQw/Oq7eGdQBQLaCM/3gwO2qp0oR05jSNWUVscc37wtID0HT8K+r/Csm3wxpX75f+POLj/gIrwGLw9rauxaJVyeSpHPvVo6TryZUNOAAMATcH/CidCM0veCdVvofQjlsFlmTPpTTliG85AQK+e30nxGz7mM2CBx5/SkfSvE7MQrNs/2pef51i8JH+dERm+x9Cl9y8yLwf5VFK7GOUeYuAhPH0r5/OjeI0l3K0hOOvncD8KDpfiRmG4SLxz+/wClN4WP86Hzvsdzqsjy2Nx5khfEbAbj7V57e2FreCL7REH8pg6cdCKnn0fV4IHmkaTZGhZz5nAUDJ4rin8eeHIIXcX7hFbYT5TdawrZZ7Zpxnsc9aPO+x2xRWXaVBX0xVX+zdP8zd9jg3DI+761x7eNfDjFZP7S2bxuB2HgVA/jvw18rPqcoJGVIjPNYLI5LaZz+y13N17aGP4hWIiTYE06TAA4Hzj/ABrpc1w8fi3SriL7f50ojUCPzhEflJxwfrxVdfHfhlTJm8k+0KwUNtOAfpVzyRzt7+yF7HzPQcd6QivPh4+0GQOqalKfRhA3X3pv/CeeG95ibUsNHzuEbdR1GahZA/5w9l5noYP0FdP8Lc/8J7pn/bX/ANFPXiI8b+FReYGoTRPjcCykgjGciu9+CHizR9S+JWiw22rPPIxnAj8sqD+4kPU/Srp5G4TUufZph7LzPBvih5TfE/xbhf8AmL3oB68+e/H51yst1HFFCkEYWQ/63P8AEcmup+JjeX8SvFyn739t3rAAdvPfv61yDZllHyKNzDDV7zSZrdjZkbdG8nK8AY9ParFt5M/mTSSNFEpAUHng9qdLGsQSSQArGCnXkmqYVjIVXO1iPl7UElu1umS/xDCsgfCLuFdloQW3gEjJtuhFmH0yW25OPrx9K4uOOS3uVZXA24O7HArq7ZpHsvtoPzKjNGg4BOMLn+dRPYunubw1i6ke4tmmAgt55IJAybj04PPUjk/hXM6qlx9nbcYIpWYJuRRhwRww9zWhCfPEylvLRpS3uXLE5/LisTUNQs82yIxkVAWU57gnAxUxXRFt6XZrfDQCP4ieH7cTFljv4yMeuelfeWg+G9NvNHtrqZX8yRcnB96+BPhazN8StDmZf9ZqEZ2jtlq/Qaxu5LHwC15EF823s5JE3dMgEip5FKpaXYic7QuO/wCES0n+7J+dUdX8N6baohjV/mJB5rHfxl4gt9PW6mOgP8qkjzpATnH+z711erzxzQw4dS+AzKD0yP8AHNbvCxXQ51iG9mc3/Y9j/cb86P7HsuPlb86inv3l8U2+lWx+SKFri6PoD8qL+JJP4VsYqHQgugRrzfUzf7Hsv7rD8aP7Hsj/AAsfxrS20baPY0+xXtZ9zN/siz/ut+dULuDSlYwwXET3A6xiQFgPpW9O4ijeUjIRSx/AV5T4Wh06Tx3falYRSxpPCWAkckgkgt+vSk6NNJ6Aqs7pHY/Zoe4NOW1h44PXFS0qfeH1rL2cexr7RnVp4T0kxqWWTJGTzTv+EQ0nH+rl/OtrJFvkdQn9K8Oudf1K11zRbefxVqE99dSQym3ESrGELrkHHbkiuiOGjJbGMsQ42u9zrPihotlpfhS6ltAwZ4JVOT/0zJr8/reL7Rm2aQ/3yD3Nfop8aePB85H/ADzm/wDRbV+dViGivUl+YtjJ9gfX3rKEVGUkjocrxTZqJGlsqbo4pInQo27J4Pet/QbexgvlnGnRzvFGHkZ84VR0AHqa5S9lU232aNiGEnXPX2/OuqZ5I44I4IyIzHuYg/xdsnvgCqlsUrbm9Lrcc3ySW0cEaBZLiONBwrNt3Y6ccH8K5fWorez1CVb6NZdshzLhfm68jb71oKENxfNGzMLiJYAzfwyKwAx6g4/WqM3zxS+bGqgsZsMMncchlB9M4NTHQcnzHJXdxbJdyNDHKYWXEanjnHJ/PNLYQARqxADKcuD3+tTfZx5/mSMCU+6ueBnpT8ETHG1fNIO49MYrYysRI1s1pEwVZZ2kwo/uAZyP5V6d+zSyr8c9AJHyZuAMjGT9ll/+vXmDyRptjgiUHJzIOp9q9N/Zrfd8bPDMIIZojdbjjgf6NN+dERXOa+J8j/8ACzvFkioFRdavAFzjcfPeuZWLdcFi21cntkH2/Cut+KLL/wALI8TebGrZ1m+Cg+pnfFc68ciBEYHCYG70zxTHYy7r5pdqyGTIyTjofSlSKTZlFJHGSKnZkijE3JBchlX9KktZhKsrDfHGqnJJ4GRjFBPWxJftFHZRDDM75yM9OOeKtaVdNNZ/ZACuGRGfPOGOKq3ME3mmOYpAg+cgnlRjiorRZYwb1WU7W4BPU9s0mrjvZm/fTKGkuIt6qkmHUcknHy4/GuVltZBPheHB6elakkk0kElwoO2IgsAOOmNx/GoCirfRywuz/IGdgc880lsN7HUfDNVX4haCfmO2+iQMeM8+lfebjPwxu/fTpv8A0Fq+Dvh66H4j+HFB3Ib6NgAc/Nnqa+8v+aZ3P/YOm/8AQWrOL/e/Imr/AAzxOX7SLa1tZmWWMqyzyYywKtkY/Kux+Jk95o2tRXFvcNHHcwRMo99wyB+I/wDHjXG2EzjT4Li9hKssLk7l5yxB/DO6uu+N2pRtF4dmhjZ3t5pbeaIj5i3ljZx6ZwwNew/jWh4vL7krPY2/B9lLHPqep3Dq817c7gQc7YwBtX8M10Vcz4DvLWLw3YQXFxDHeTBmMZf5mYseg/Cumrgqv3md1H4UFFFQ3twlraTXLjKxIXIHcAZqDU534ga5NpNpCtr5bNMWjkB5IGK43wIP+Jpn1gb/ANCFZniO/TU9aur6JWWOVgVVuo4A/pWr4FH/ABMUPrA//oQrFstK1jtaralqFppsSz3sywxlwu5umfSrNcN8cFDeArgEkfvU5Hbmqpx5pJBUk4xbR71p15b6hpcd1aSCSF0+Vh34r5j0nVP7S8cafFNGBLbXYVXPdA6ACvefguo/4VV4fHX/AENck1wviTwDJoviTT9Rt7KS7txdRiOeBcuoaRciVe+P7/GMdK7INRujmqRc+VnZ/Gj/AJE+46/6ub/0W1fngfOMO6KNgZADvPt6V+h/xpyfB9xjvHN/6Lavz3t5lVGKqdkaEopbkHv+dcUfjl8j0F8CK1jakO4ZmkbGf/rituxuA9jLDIzJiFkU57k8H6jNZtmxUSO0hVkO1AT26n9akCvazxzKwy+WKn0NU1qVFmnMfMjbyZXCI6SA+2c5pdbnWSErtKHdhQOcj/P8qaG8v7REMLAYQgx0wBmq1x5r3Lbm8yBE+Vj1wRnNQtQ2KEli0kEtxIdiIPXk49KpId4DtIVYYVFx1FXry4VG8p43kzyPQiq8e+R0mb7u/Cg9hWqIa1JEt0jILZJUHnOMn0r0X9mmF4vjl4dZkVhILluvK/6NNXAItxKoVtyj/Wc/xZPP6V6T+zbIkvxn8PzQRbVaa6zx0H2SWgLI5r4loj/EjxTyd7a3enJ9BO/FcrdXJjIXkvuHXviut+IXkR/EbxZLLIo26vesoOeT9ok4rkEljupZHVUVwQwJzk+1HUfQjhh82J1klGWbcq/jU8VhdghQhMQUk46EjvUUOxX8zbjcSoxzj3q1qM062Mexm4GGC9wTk0tgRSVvMleSXc/yEqD/AB9hTohJIDDt2bm5GcDPtULYQ+YrBT/ApzwKfC6vfRJNICjt1zjOaozL8abdHkklk3AOkXlhh8w61nyTN5blRhMBdo74pt3J+8MIUr856H73pVlLctas2CWQErtGeKWxSZ0HwhjRviJobyblk+2R4BHoea+/l/5Jrc/9g6b/ANBavgv4Tbj448Pse95GTuHfPUV96xDPw3uBgnOnTcAZz8rVmv4vyFUX7s8f8K6fearZW1zJtaOfbmMn5WHJz9B1+grO1W/kn1ieO61SXWLS3mWSznZQGG3PGMdOcfSvWvBGh/ZfBT3TW7Rs+ntHaxMPmjj2cE/7TfywK8H0yaBb5bZ5ANytwPUc169JqbfkeHW5qUUu53dh4h8L6TdG+tdNmmu2RUBY42KOwBqW/wDibIoT7Npuzf083nP0xXmms3yWWqWk0ZwvniNs+9L4yvxBqekSbgoaV4z6ZK8cVXsodjJV6m1z3bwR4gbxFpL3j2/kskhjIz1IA5rD+JWtBUXTbO5kS4ViLhQMAqV4Gfxri/h943OgWc1tc2M0ltNJ5iShDkHoRj8Khv8AVH1C9l1K8yzOFLccgcAVwV6UlOy6npUKylC73RWHSum8Df8AIQj/AOuD/wDoQrmmPOfWuk8Cn/iYoPSB/wD0IVyNW0OxO6TO3HTNcL8cPm8AXfzhAHQ7sZx8wrrNf1JtH0S81RIxI1rEZAh6MR2rnLvx5o/jDT1t30a3NlcwiO5UZ3xP34/WtaMG3cxrzSVmem/BU/8AFqvD2G3D7IvPrXYHpXK/DCOCx8H2OlQt8lupWPPGUydv44xXS3NxBbQNNcTJDGvVnYACtJp8woNcqOO+Mw3eD5lHXy5v/RbV+dlzbx28bSRyM7j34PrX6IfGCSOXwZLJHIrI0UpDKcgjy2r89L+KVYWZASigKQo6An+Zrmi7VJfI7I6wVhtlKWjDS5fecBf7vNaMsZeOLDn94o+9xt9hVP7O0MYSNNvGSfU0+1dZnVC+5ckFicD3qxolNxKsbRbd3Hyjtj0+tRBpA5aLcVIAHfGaqT3Q8+SOFzznaF7Z7VYTAgzn7o5APft+NNKwXJZLO8aFvMIwpCjJ6d6rShY5YlSTcI1BxjofSrsMrNYN5hOCQeeo7VRh/eXQm2Z3khee9O421dD3kNxJEtuxDbNpP416d+zVCkPxl8O7X3Mr3KsAf+nWWvNkMNvOoXaw25Y/Xt+lekfs3Kr/ABr8PuJF5a4PAxn/AEWaktWJrc5P4rzNJ8QfFSrHgjXb3nHQCd65REZjHtwuMsD611nxQupE+JXiqMIpDa3eZHfP2h/6VzsCeU7STBcsvyr6Dp+dUTYkij8uMgDaOuWA/Sn3915awRQ7WKcMwH3qi8ma4jEwmAVGKsO5A5H51AJvKxNIDuclgoNS1cbZFAnnXKxyYADfOSf61DcqoOwQmMl+DnNWp1FsrErncvy5HBzVW4aW5BmyBggY6AZ9PyqiWSTH5EeRwZcAYx93mnyTHMarI8SjIbBxyepNVxIzqJCx37iBn6VJbwvMGZpFUs2Cp7ntSBHY/Cm4aXx1oEbAgR30YUevOfyr9CvCihvDlmGGQY+h78mvzx+FipJ498PeWxYx38W7I469jX6HeEv+Rds/+uf9TWa/i/IJ/B8zSmGYHXtsI/SvlHxrplnY6rp17YP5d2ZDlD92ReQc++TX1XezpbWsk8h+VVP4mvmXV2h3y3MiRs0MzhGdc7BuJ49K9DCNNyj1PJx2iizG1Dwv9sVJdV1PYyyCQRRL8oI7Z60++u9HtV/0mGO4lV9w3DO09iM9Kgu9RluXK2qGU/32OE/OqNppE19fKt4Hu5pG+SOJcAD39a7pNRR58U5OzJ7/AFnU7qEQ2CYhI5I7D613/wAO/CFrrui27X97In2qJiwTGQQ3bv2rCk0iLSkjhvtkNxNtW3hXpzkY+vStLw5caxoWqw3kGnTzLGGAizgYIxXHWlGqoyhOyvf1Oug3SlKMoXurehtTeC7UTukeotsViF4HQGpfDOl/YdVmCyNIqIyg49xXKmLWZLiS4ktNQUuxYBeQMnOOtdn4D1BL7RvLVpWeBtjeYuPw968fEU54anKrzKS/I9OhXVeap8vL+o/xupfwjqKqpJaLGPXJFeJy6peaPqOnXOg28clybn7PcKygJ2AVx6jnn3FfQ9xDHcW728y7kcFWB7ivGfEWjyaP4jFo0QYu6SJMq43oHUjPqRzk/Sqy7GRrNxtZhjqLp2l0L8firx+muLcLFZJbQyDYVkYcDuVxg1h/F74jat4gvoLH7U1uLKEJOFOEmdsMSQOOOAKxfE/jDVbHW4jo1n/aVgsebjy1z82eme3FZ0dvF4m1S0MMBhk1O6VPL3ZK7mAxmvXjFbnnKU7W6M+gytzH+z/o73jF7h9PklctzncjEdfYiviHUL1/KjgTOeHZh2r9Bvixax2Pw/FlEoEcFrJEoHosRH9K/POaBI/s6rIfMdBxtwAOeteZvVke1G8acUhLe6P2WaNpGcltyE/ezjmoAytZeXGWBJ+ZAM/jSsGgZBF8znPTsD6+9NaTy4xDE+dzYJHGeeK0SC72JtMEO+OTyc4yHYsQBViMNHODHztYkAjhqiiiaGBkY7s/MR9f/wBVWQslwwZgVjj/AHmO1AyeOZWtJVl2iQtkYH4gUy4REZfJ3MxTcuFAAJ/+tULN5rb1ACg4wBk1YaP7Hb5Ehfc4HTqBUsCpGvk2rbsHD/e7k16V+zVdZ+NHhmHyTjN1yVA/5dZea88lXzroiMjyVYE7ecnH+Neh/s4TSf8AC7/DC7kJ/wBKzgdB9ll/wqojexy/xVZo/iX4pljxn+2r0A47+e/Fc19545pSJAmN49jXSfFVmm+I3i7fsUx6zehR0JAuH/M1zkKbrMKjYfIJLnHH+HSmIsQBN8vkqGgkBcI/BHpVWTdLDE3QL8mF5+lTxSCeOKCN0EhUoSPQEkn8qpmbbD5an5WOTnrkdD/OkTLUmv5MCNgyyg9mHQYFR2UXn3pjYxqjnjJwuccVBMZZZN3HGFyOAKsWqiGVUdwZCu5PQN2BoYEMkRhmeA4wr4DDocHqKbvaMmNWBYnGR9elWZ3kuZIZJiPkjRQAOoB6fXrUU8IDStJ+7fgopHXmgLHWfCWNx490XzDsxqERx1LHNfod4S/5F2z/AOuf9TX58/CeeOPx9oUGV3i+QHAznnk5r790a7Wy8IW9w3aLgepycVjKSjNyfYqSbgkip4vvhJKtjGcqh3Pj19K8j8baBFaWT3ELeYkk6jY3ZmOB+prvpHaSRpJDudiSTVTUrGHULX7PPu2b0kyvXKsGH6ivHpZjUpYh1Y7P8jWtgoVaXIzidK8DyybX1KYRL/zyjPP5112naZYaYmyztkj/ALzY5Y+9aDnH1qLGTj8TWGKx9fEfGy8Pg6VBe6tTyn46mZLnTEgDeZsLZHb5utcNFf63ji4uWIPrXv1xpYuPEEGpzGN0jtXgMbLnJZlIP/jp/Orn2O1WQf6NCP8AgAr0MNmtOjRjTlC9v8zlr4CVWpKala589DUtcwV+3XKE5/i6V6r8FJGk0K53klxIAxPc4PNdmtnaHd/osGf9wVFpunCzvb+4TYEuZEZURcbcKBRiczp16Eqahbb8xUMBOlVU3K5okevf+dee/H+RrP4fTapCQlzBNGsb45AZsH9DXoZHy59DmuG+OGmXWueCF0WxQNcXt7DFGT0U5LZP5Y/GvOwcnGvF+Z34iKlTaPmjS9X1a1iHk3COMcBx0r0T9mvTrrVvizpcdwplisw927ZyMqOCf+BEVwN34b8RaU7Q32i38RQ4L+QxX8wMV7D+yVNJZeMb66ktybeS3+zSSEf6tshhn0zivr5VoKHNc8CnSfOlY95+MrAeEpTjdhJePX92a/O+6Wfz42T5pJFIQD+EV+hvxkbb4QmfriOU/wDkM1+edxdSzyM6vGJdu4sBt256g5rhj/El8j1V8KKqy7mhkK7ih2knvin20f2q/DBVGfnbuM9/pTFgQzJBGHkQD5mHYkVMitbwy20f351Uc9sHnmtSLMjPmC7L7laMFuM5zjt71dhLNbuzOI2clRGPw4xVFtyytHCxCwjlvU9+ada+cBuLYDgnnnP0pMZoIwjhYtyMjHbj2p1wrBlnliMiBSAi9PqfzqAySFvLzuXIQDHX3qw8k00Js43Quzqh57jPf0pDK8L7IJWVlSYkFFzxjNeifs0bv+F2+H97gOGutx9f9Gl/wrzq6ijVEjXLSABmZTnIz/8Aqr0T9m52j+OPhyMLHlvtBYg5P/HrMapITOU+LMcbfFHxUVV/+Q1ebiO379+RXN4MgmnRgVjP8RxkdK6P4ltJ/wALH8WyrJtK69er07faH71j/ZIP7Ve3ZcoIx/KmK+hQCRmSGRm8tGXBYZ649qfawyFHePp93lc5qexAuPNTARYkYKMZ/H60+1u2hMcMaYABkY55Y4/SkIis7TzwyO2ACMjGKW9tt8yMfljAAXnpjj9cUT+ZFHFMsjEyncQen0plrGZ8SSSNkscjtxRcaSLCtBDaPDJkoy7kwRuB7/hVLMtxOY5iCQpxu7flURXzi0h+UhcgDp1pxY/ZSe+7k9zmhCe50vwimZfiJoARQFN9GpPc8190PqUcml2dnvwsMfzD1Y18A+DNU/sfxTY6pHbrL9kmWdImcgErz1r3Wf44X0cUbDw7aEtGH/4+G/wrixlOVTRdTejJLc+gPOh/56Cjz4e8grwGy+Nt9cTLGfD1ooYnkTt2GfSpB8ab3ei/8I/afM5X/Xt2/CvOeAfc6lUiz3hpo/74pFkjC/6wZPWvDrj4xXkUW8aDan5tv+vb/CsxPjxfNJs/4RuzGP8Ap4f/AApLAX6idRI+gXmXOFcYpTMmFy4zmvn4/HS+4/4pyz5I/wCXhv8ACrl/8aL21tfOHh+0c4HBnYf0oWXX6i9qe8rNEJDlxgini4hz/rBg18/D43XpszP/AMI7aZDAY89u4+lSzfGm8S1E3/CP2hOwNjz27kj0o+o9LjVWJ7+tzBjHmjpVLVYY75LVVuhGILqO4bA+8EOdv414KnxwvmKj/hHbQZAP/Hw3r9Kvp8YrxgP+JFajj/nu3+FP6nytai9ome9ST2sibZWRx6MNw/Wsqwtbez8Q3t1brBDa3VvFuWNAo81Cwzgf7JH5V4lb/Gq9mC58P2gzJt4nb/Cpf+FyXmbj/iQ2v7rfj9+3OM+3tVxwrV0mS5Rbue4+PNSju/BNzbM+94YZTn1Xy2r4Cu7tLi8UrEqQll+U9/rXu+o/Gy+utCuh/wAI/aJ5sLxnE7HG4EZ6V4Pc28UM/lhSwCjqe5xzXo4ZSinzHPVtpYthmkvZ44yscO7JWM8YA9etP1DFxavIzrGIcCMAjLE+tRNtWKBlUKzkJkccE/rUsljHEJxuLEuFJPuetdRDuS6bZeZYD51Il+Ug9fXP6YoW2NuMbVkAHyrzxUbRmCaMo7feKAdsCrMRaJxJuLFT0PepGRXQYPDJOAQcBiBgADrUJKxxTXEagfN8rA9OeBU17I8myBjkOx59CTUF83l3gtHAeNmGRjHPrxQkJ7kyYt3jfzADPGSeMnDcGvRv2Z47aP4z+H5JCfOke52JjGALWbk/WvOoYV+1TkHlEIT2wAa739nNpG+O/htpZPMJN0OmP+XWaqB7H//Z"/>
          <p:cNvSpPr>
            <a:spLocks noChangeAspect="1" noChangeArrowheads="1"/>
          </p:cNvSpPr>
          <p:nvPr/>
        </p:nvSpPr>
        <p:spPr bwMode="auto">
          <a:xfrm>
            <a:off x="36512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 name="TextBox 2"/>
          <p:cNvSpPr txBox="1"/>
          <p:nvPr/>
        </p:nvSpPr>
        <p:spPr>
          <a:xfrm>
            <a:off x="469388" y="1628800"/>
            <a:ext cx="8217412" cy="3477875"/>
          </a:xfrm>
          <a:prstGeom prst="rect">
            <a:avLst/>
          </a:prstGeom>
          <a:noFill/>
        </p:spPr>
        <p:txBody>
          <a:bodyPr wrap="square" rtlCol="0">
            <a:spAutoFit/>
          </a:bodyPr>
          <a:lstStyle/>
          <a:p>
            <a:r>
              <a:rPr lang="en-GB" dirty="0"/>
              <a:t>Gathering feedback from previous projects and clients is a way of reflecting on strengths and weaknesses as a company. This also allows you to identify areas of development that the company should be concentrating on to increase reputation and business.</a:t>
            </a:r>
          </a:p>
          <a:p>
            <a:endParaRPr lang="en-GB" dirty="0"/>
          </a:p>
          <a:p>
            <a:r>
              <a:rPr lang="en-GB" dirty="0"/>
              <a:t>Feedback can be gained in a variety of different ways. Traditionally, feedback forms could be issued to the client on project completion. </a:t>
            </a:r>
          </a:p>
          <a:p>
            <a:endParaRPr lang="en-GB" dirty="0"/>
          </a:p>
          <a:p>
            <a:r>
              <a:rPr lang="en-GB" dirty="0"/>
              <a:t>More recently, web-based platforms have been used for the completion of feedback forms and surveys, as well as providing a forum for endorsements (reviews) to enhance a company’s reputation. </a:t>
            </a:r>
          </a:p>
        </p:txBody>
      </p:sp>
    </p:spTree>
    <p:extLst>
      <p:ext uri="{BB962C8B-B14F-4D97-AF65-F5344CB8AC3E}">
        <p14:creationId xmlns:p14="http://schemas.microsoft.com/office/powerpoint/2010/main" val="634371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a:t> </a:t>
            </a:r>
          </a:p>
        </p:txBody>
      </p:sp>
      <p:sp>
        <p:nvSpPr>
          <p:cNvPr id="3" name="Content Placeholder 2"/>
          <p:cNvSpPr>
            <a:spLocks noGrp="1"/>
          </p:cNvSpPr>
          <p:nvPr>
            <p:ph sz="quarter" idx="10"/>
          </p:nvPr>
        </p:nvSpPr>
        <p:spPr>
          <a:xfrm>
            <a:off x="542863" y="1628800"/>
            <a:ext cx="8143937" cy="4248000"/>
          </a:xfrm>
        </p:spPr>
        <p:txBody>
          <a:bodyPr/>
          <a:lstStyle/>
          <a:p>
            <a:r>
              <a:rPr lang="en-GB" dirty="0"/>
              <a:t>Networking is an important element of securing business in the construction sector. </a:t>
            </a:r>
          </a:p>
          <a:p>
            <a:r>
              <a:rPr lang="en-GB" dirty="0"/>
              <a:t>There are many networking events held across the UK for different areas of the construction sector. Often these will be face-to-face events, but the Covid-19 pandemic has given rise to virtual events and video conferences. </a:t>
            </a:r>
          </a:p>
          <a:p>
            <a:r>
              <a:rPr lang="en-GB" dirty="0"/>
              <a:t>One of the main advantages of networking is creating relationships with others in the industry, which will often lead to new potential clients. </a:t>
            </a:r>
          </a:p>
          <a:p>
            <a:endParaRPr lang="en-GB" dirty="0"/>
          </a:p>
        </p:txBody>
      </p:sp>
      <p:sp>
        <p:nvSpPr>
          <p:cNvPr id="4" name="TextBox 3"/>
          <p:cNvSpPr txBox="1"/>
          <p:nvPr/>
        </p:nvSpPr>
        <p:spPr>
          <a:xfrm>
            <a:off x="457200" y="1008000"/>
            <a:ext cx="4906888" cy="461665"/>
          </a:xfrm>
          <a:prstGeom prst="rect">
            <a:avLst/>
          </a:prstGeom>
          <a:noFill/>
        </p:spPr>
        <p:txBody>
          <a:bodyPr wrap="square" rtlCol="0">
            <a:spAutoFit/>
          </a:bodyPr>
          <a:lstStyle/>
          <a:p>
            <a:r>
              <a:rPr lang="en-GB" sz="2400" b="1" dirty="0">
                <a:solidFill>
                  <a:srgbClr val="FC4421"/>
                </a:solidFill>
              </a:rPr>
              <a:t>Networking</a:t>
            </a:r>
            <a:r>
              <a:rPr lang="en-GB" sz="2400" b="1" u="sng" dirty="0">
                <a:solidFill>
                  <a:srgbClr val="FC4421"/>
                </a:solidFill>
              </a:rPr>
              <a:t> </a:t>
            </a:r>
          </a:p>
        </p:txBody>
      </p:sp>
    </p:spTree>
    <p:extLst>
      <p:ext uri="{BB962C8B-B14F-4D97-AF65-F5344CB8AC3E}">
        <p14:creationId xmlns:p14="http://schemas.microsoft.com/office/powerpoint/2010/main" val="4125820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Benefits of networking</a:t>
            </a:r>
            <a:r>
              <a:rPr lang="en-GB" u="sng" dirty="0"/>
              <a:t> </a:t>
            </a:r>
          </a:p>
        </p:txBody>
      </p:sp>
      <p:sp>
        <p:nvSpPr>
          <p:cNvPr id="2" name="TextBox 1"/>
          <p:cNvSpPr txBox="1"/>
          <p:nvPr/>
        </p:nvSpPr>
        <p:spPr>
          <a:xfrm>
            <a:off x="468854" y="1679348"/>
            <a:ext cx="5256584"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Increase business connections. </a:t>
            </a:r>
          </a:p>
        </p:txBody>
      </p:sp>
      <p:sp>
        <p:nvSpPr>
          <p:cNvPr id="4" name="TextBox 3"/>
          <p:cNvSpPr txBox="1"/>
          <p:nvPr/>
        </p:nvSpPr>
        <p:spPr>
          <a:xfrm>
            <a:off x="457200" y="2252404"/>
            <a:ext cx="4536504"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New information. </a:t>
            </a:r>
          </a:p>
        </p:txBody>
      </p:sp>
      <p:sp>
        <p:nvSpPr>
          <p:cNvPr id="5" name="TextBox 4"/>
          <p:cNvSpPr txBox="1"/>
          <p:nvPr/>
        </p:nvSpPr>
        <p:spPr>
          <a:xfrm>
            <a:off x="457200" y="2813682"/>
            <a:ext cx="6768752"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Advice and support. </a:t>
            </a:r>
          </a:p>
        </p:txBody>
      </p:sp>
      <p:sp>
        <p:nvSpPr>
          <p:cNvPr id="6" name="TextBox 5"/>
          <p:cNvSpPr txBox="1"/>
          <p:nvPr/>
        </p:nvSpPr>
        <p:spPr>
          <a:xfrm>
            <a:off x="468854" y="3404260"/>
            <a:ext cx="8496944"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Collaborative working relationships. </a:t>
            </a:r>
          </a:p>
        </p:txBody>
      </p:sp>
      <p:sp>
        <p:nvSpPr>
          <p:cNvPr id="7" name="TextBox 6"/>
          <p:cNvSpPr txBox="1"/>
          <p:nvPr/>
        </p:nvSpPr>
        <p:spPr>
          <a:xfrm>
            <a:off x="468854" y="3952771"/>
            <a:ext cx="4824536"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New job opportunities.</a:t>
            </a:r>
          </a:p>
        </p:txBody>
      </p:sp>
      <p:sp>
        <p:nvSpPr>
          <p:cNvPr id="9" name="TextBox 8">
            <a:extLst>
              <a:ext uri="{FF2B5EF4-FFF2-40B4-BE49-F238E27FC236}">
                <a16:creationId xmlns:a16="http://schemas.microsoft.com/office/drawing/2014/main" id="{AB873DA3-974D-4F64-9CE7-E71E6E6DF4D0}"/>
              </a:ext>
            </a:extLst>
          </p:cNvPr>
          <p:cNvSpPr txBox="1"/>
          <p:nvPr/>
        </p:nvSpPr>
        <p:spPr>
          <a:xfrm>
            <a:off x="470679" y="4526395"/>
            <a:ext cx="7688866" cy="707886"/>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Comparing and contrasting different business models or delivery methods. </a:t>
            </a:r>
          </a:p>
        </p:txBody>
      </p:sp>
    </p:spTree>
    <p:extLst>
      <p:ext uri="{BB962C8B-B14F-4D97-AF65-F5344CB8AC3E}">
        <p14:creationId xmlns:p14="http://schemas.microsoft.com/office/powerpoint/2010/main" val="189457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Building business</a:t>
            </a:r>
            <a:r>
              <a:rPr lang="en-GB" u="sng" dirty="0"/>
              <a:t> </a:t>
            </a:r>
          </a:p>
        </p:txBody>
      </p:sp>
      <p:sp>
        <p:nvSpPr>
          <p:cNvPr id="4" name="TextBox 3"/>
          <p:cNvSpPr txBox="1"/>
          <p:nvPr/>
        </p:nvSpPr>
        <p:spPr>
          <a:xfrm>
            <a:off x="579628" y="1685072"/>
            <a:ext cx="2880320"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Company logo.</a:t>
            </a:r>
            <a:r>
              <a:rPr lang="en-GB" b="1" dirty="0"/>
              <a:t> </a:t>
            </a:r>
          </a:p>
        </p:txBody>
      </p:sp>
      <p:sp>
        <p:nvSpPr>
          <p:cNvPr id="5" name="TextBox 4"/>
          <p:cNvSpPr txBox="1"/>
          <p:nvPr/>
        </p:nvSpPr>
        <p:spPr>
          <a:xfrm>
            <a:off x="563851" y="2868019"/>
            <a:ext cx="8424936"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Take photos to demonstrate past work and projects.</a:t>
            </a:r>
            <a:r>
              <a:rPr lang="en-GB" b="1" dirty="0"/>
              <a:t>  </a:t>
            </a:r>
          </a:p>
        </p:txBody>
      </p:sp>
      <p:sp>
        <p:nvSpPr>
          <p:cNvPr id="6" name="TextBox 5"/>
          <p:cNvSpPr txBox="1"/>
          <p:nvPr/>
        </p:nvSpPr>
        <p:spPr>
          <a:xfrm>
            <a:off x="579628" y="2296300"/>
            <a:ext cx="3384376"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Company website.</a:t>
            </a:r>
            <a:r>
              <a:rPr lang="en-GB" b="1" dirty="0"/>
              <a:t> </a:t>
            </a:r>
          </a:p>
        </p:txBody>
      </p:sp>
      <p:sp>
        <p:nvSpPr>
          <p:cNvPr id="7" name="TextBox 6"/>
          <p:cNvSpPr txBox="1"/>
          <p:nvPr/>
        </p:nvSpPr>
        <p:spPr>
          <a:xfrm>
            <a:off x="570670" y="3457028"/>
            <a:ext cx="6192688"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Create company social media accounts.</a:t>
            </a:r>
            <a:r>
              <a:rPr lang="en-GB" b="1" dirty="0"/>
              <a:t> </a:t>
            </a:r>
          </a:p>
        </p:txBody>
      </p:sp>
      <p:sp>
        <p:nvSpPr>
          <p:cNvPr id="8" name="TextBox 7"/>
          <p:cNvSpPr txBox="1"/>
          <p:nvPr/>
        </p:nvSpPr>
        <p:spPr>
          <a:xfrm>
            <a:off x="557210" y="5329165"/>
            <a:ext cx="3240360"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Business cards.</a:t>
            </a:r>
            <a:r>
              <a:rPr lang="en-GB" b="1" dirty="0"/>
              <a:t> </a:t>
            </a:r>
          </a:p>
        </p:txBody>
      </p:sp>
      <p:sp>
        <p:nvSpPr>
          <p:cNvPr id="3" name="TextBox 2"/>
          <p:cNvSpPr txBox="1"/>
          <p:nvPr/>
        </p:nvSpPr>
        <p:spPr>
          <a:xfrm>
            <a:off x="585713" y="4687601"/>
            <a:ext cx="3774644"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Customer surveys.</a:t>
            </a:r>
            <a:r>
              <a:rPr lang="en-GB" b="1" dirty="0"/>
              <a:t> </a:t>
            </a:r>
          </a:p>
        </p:txBody>
      </p:sp>
      <p:sp>
        <p:nvSpPr>
          <p:cNvPr id="9" name="TextBox 8"/>
          <p:cNvSpPr txBox="1"/>
          <p:nvPr/>
        </p:nvSpPr>
        <p:spPr>
          <a:xfrm>
            <a:off x="570670" y="4098592"/>
            <a:ext cx="6696744" cy="400110"/>
          </a:xfrm>
          <a:prstGeom prst="rect">
            <a:avLst/>
          </a:prstGeom>
          <a:noFill/>
        </p:spPr>
        <p:txBody>
          <a:bodyPr wrap="square" rtlCol="0">
            <a:spAutoFit/>
          </a:bodyPr>
          <a:lstStyle/>
          <a:p>
            <a:pPr marL="342900" indent="-342900">
              <a:buClr>
                <a:srgbClr val="FC4421"/>
              </a:buClr>
              <a:buFont typeface="Arial" panose="020B0604020202020204" pitchFamily="34" charset="0"/>
              <a:buChar char="•"/>
            </a:pPr>
            <a:r>
              <a:rPr lang="en-GB" dirty="0"/>
              <a:t>Customer reviews and endorsements.</a:t>
            </a:r>
            <a:r>
              <a:rPr lang="en-GB" b="1" dirty="0"/>
              <a:t> </a:t>
            </a:r>
          </a:p>
        </p:txBody>
      </p:sp>
    </p:spTree>
    <p:extLst>
      <p:ext uri="{BB962C8B-B14F-4D97-AF65-F5344CB8AC3E}">
        <p14:creationId xmlns:p14="http://schemas.microsoft.com/office/powerpoint/2010/main" val="27814170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FFFFFF"/>
      </a:accent1>
      <a:accent2>
        <a:srgbClr val="FC4421"/>
      </a:accent2>
      <a:accent3>
        <a:srgbClr val="FFFFFF"/>
      </a:accent3>
      <a:accent4>
        <a:srgbClr val="000000"/>
      </a:accent4>
      <a:accent5>
        <a:srgbClr val="DAEDEF"/>
      </a:accent5>
      <a:accent6>
        <a:srgbClr val="FC4421"/>
      </a:accent6>
      <a:hlink>
        <a:srgbClr val="FC4421"/>
      </a:hlink>
      <a:folHlink>
        <a:srgbClr val="FC442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B563CFC-CD60-4224-AB25-9DCADAE5E69D}" vid="{1152999A-4C62-4532-9CB6-CBBF7EC6714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1e15224-84b2-4570-bdea-a67bb94d0921" xsi:nil="true"/>
    <lcf76f155ced4ddcb4097134ff3c332f xmlns="7c04300a-231c-4281-9146-a98f6f4a7aff">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DD05C0E7E0E414EB79F81A23986EA6A" ma:contentTypeVersion="11" ma:contentTypeDescription="Create a new document." ma:contentTypeScope="" ma:versionID="8c7c0fc6a2c70191568fa290901d9032">
  <xsd:schema xmlns:xsd="http://www.w3.org/2001/XMLSchema" xmlns:xs="http://www.w3.org/2001/XMLSchema" xmlns:p="http://schemas.microsoft.com/office/2006/metadata/properties" xmlns:ns2="7c04300a-231c-4281-9146-a98f6f4a7aff" xmlns:ns3="01e15224-84b2-4570-bdea-a67bb94d0921" targetNamespace="http://schemas.microsoft.com/office/2006/metadata/properties" ma:root="true" ma:fieldsID="1e9134f6d429df85264f751007272554" ns2:_="" ns3:_="">
    <xsd:import namespace="7c04300a-231c-4281-9146-a98f6f4a7aff"/>
    <xsd:import namespace="01e15224-84b2-4570-bdea-a67bb94d092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04300a-231c-4281-9146-a98f6f4a7a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d004107-dac0-45af-83fb-11757b2c839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e15224-84b2-4570-bdea-a67bb94d0921"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b8a52c73-49a1-4329-875b-4831fc8e3540}" ma:internalName="TaxCatchAll" ma:showField="CatchAllData" ma:web="01e15224-84b2-4570-bdea-a67bb94d0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44F69C-28D5-4B48-84F6-DCC79A2B025F}">
  <ds:schemaRefs>
    <ds:schemaRef ds:uri="7c04300a-231c-4281-9146-a98f6f4a7aff"/>
    <ds:schemaRef ds:uri="http://purl.org/dc/dcmitype/"/>
    <ds:schemaRef ds:uri="01e15224-84b2-4570-bdea-a67bb94d092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terms/"/>
    <ds:schemaRef ds:uri="http://purl.org/dc/elements/1.1/"/>
  </ds:schemaRefs>
</ds:datastoreItem>
</file>

<file path=customXml/itemProps2.xml><?xml version="1.0" encoding="utf-8"?>
<ds:datastoreItem xmlns:ds="http://schemas.openxmlformats.org/officeDocument/2006/customXml" ds:itemID="{EC76DF67-2C0A-4B71-B082-EA01FDA14A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04300a-231c-4281-9146-a98f6f4a7aff"/>
    <ds:schemaRef ds:uri="01e15224-84b2-4570-bdea-a67bb94d0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B02FA4-9BEE-48E2-B94F-E1DEA45DEF2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8635</TotalTime>
  <Words>550</Words>
  <Application>Microsoft Office PowerPoint</Application>
  <PresentationFormat>On-screen Show (4:3)</PresentationFormat>
  <Paragraphs>55</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ＭＳ Ｐゴシック</vt:lpstr>
      <vt:lpstr>Arial</vt:lpstr>
      <vt:lpstr>Lucida Grande</vt:lpstr>
      <vt:lpstr>Times New Roman</vt:lpstr>
      <vt:lpstr>Default Design</vt:lpstr>
      <vt:lpstr>1_Default Design</vt:lpstr>
      <vt:lpstr>PowerPoint 9: Sources of information</vt:lpstr>
      <vt:lpstr>Functional information </vt:lpstr>
      <vt:lpstr>Technical information </vt:lpstr>
      <vt:lpstr>PowerPoint Presentation</vt:lpstr>
      <vt:lpstr>Sharing ideas and knowledge </vt:lpstr>
      <vt:lpstr> Customer reviews and feedback </vt:lpstr>
      <vt:lpstr> </vt:lpstr>
      <vt:lpstr>Benefits of networking </vt:lpstr>
      <vt:lpstr>Building business </vt:lpstr>
      <vt:lpstr>LinkedIn</vt:lpstr>
      <vt:lpstr>PowerPoint Presentation</vt:lpstr>
    </vt:vector>
  </TitlesOfParts>
  <Company>City &amp; Guilds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janicec</dc:creator>
  <cp:lastModifiedBy>Hazell, Danielle</cp:lastModifiedBy>
  <cp:revision>165</cp:revision>
  <dcterms:created xsi:type="dcterms:W3CDTF">2013-05-28T00:38:54Z</dcterms:created>
  <dcterms:modified xsi:type="dcterms:W3CDTF">2025-07-02T09:02:08Z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0x010100CDD05C0E7E0E414EB79F81A23986EA6A</vt:lpwstr>
  </property>
  <property fmtid="{D5CDD505-2E9C-101B-9397-08002B2CF9AE}" pid="3" name="MSIP_Label_8330bda6-d095-477b-8893-df3ed8791773_Enabled">
    <vt:lpwstr>true</vt:lpwstr>
  </property>
  <property fmtid="{D5CDD505-2E9C-101B-9397-08002B2CF9AE}" pid="4" name="MSIP_Label_8330bda6-d095-477b-8893-df3ed8791773_SetDate">
    <vt:lpwstr>2025-05-17T10:51:47Z</vt:lpwstr>
  </property>
  <property fmtid="{D5CDD505-2E9C-101B-9397-08002B2CF9AE}" pid="5" name="MSIP_Label_8330bda6-d095-477b-8893-df3ed8791773_Method">
    <vt:lpwstr>Privileged</vt:lpwstr>
  </property>
  <property fmtid="{D5CDD505-2E9C-101B-9397-08002B2CF9AE}" pid="6" name="MSIP_Label_8330bda6-d095-477b-8893-df3ed8791773_Name">
    <vt:lpwstr>8330bda6-d095-477b-8893-df3ed8791773</vt:lpwstr>
  </property>
  <property fmtid="{D5CDD505-2E9C-101B-9397-08002B2CF9AE}" pid="7" name="MSIP_Label_8330bda6-d095-477b-8893-df3ed8791773_SiteId">
    <vt:lpwstr>b6d3492e-0aa1-4a60-840d-b706a96e670d</vt:lpwstr>
  </property>
  <property fmtid="{D5CDD505-2E9C-101B-9397-08002B2CF9AE}" pid="8" name="MSIP_Label_8330bda6-d095-477b-8893-df3ed8791773_ActionId">
    <vt:lpwstr>41d4f0ba-b3b6-488e-bac1-faa67c2140dc</vt:lpwstr>
  </property>
  <property fmtid="{D5CDD505-2E9C-101B-9397-08002B2CF9AE}" pid="9" name="MSIP_Label_8330bda6-d095-477b-8893-df3ed8791773_ContentBits">
    <vt:lpwstr>0</vt:lpwstr>
  </property>
  <property fmtid="{D5CDD505-2E9C-101B-9397-08002B2CF9AE}" pid="10" name="MSIP_Label_8330bda6-d095-477b-8893-df3ed8791773_Tag">
    <vt:lpwstr>10, 0, 1, 1</vt:lpwstr>
  </property>
  <property fmtid="{D5CDD505-2E9C-101B-9397-08002B2CF9AE}" pid="11" name="MediaServiceImageTags">
    <vt:lpwstr/>
  </property>
</Properties>
</file>