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57" r:id="rId5"/>
  </p:sldMasterIdLst>
  <p:notesMasterIdLst>
    <p:notesMasterId r:id="rId19"/>
  </p:notesMasterIdLst>
  <p:handoutMasterIdLst>
    <p:handoutMasterId r:id="rId20"/>
  </p:handoutMasterIdLst>
  <p:sldIdLst>
    <p:sldId id="256" r:id="rId6"/>
    <p:sldId id="350" r:id="rId7"/>
    <p:sldId id="352" r:id="rId8"/>
    <p:sldId id="353" r:id="rId9"/>
    <p:sldId id="354" r:id="rId10"/>
    <p:sldId id="328" r:id="rId11"/>
    <p:sldId id="348" r:id="rId12"/>
    <p:sldId id="351" r:id="rId13"/>
    <p:sldId id="331" r:id="rId14"/>
    <p:sldId id="341" r:id="rId15"/>
    <p:sldId id="355" r:id="rId16"/>
    <p:sldId id="356" r:id="rId17"/>
    <p:sldId id="267" r:id="rId18"/>
  </p:sldIdLst>
  <p:sldSz cx="9144000" cy="6858000" type="screen4x3"/>
  <p:notesSz cx="6858000" cy="9144000"/>
  <p:custDataLst>
    <p:tags r:id="rId2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10BB-16D0-9C03-AAB0-9F1B4B9B65EE}" name="Hazell, Danielle" initials="DH" userId="S::danielle.hazell@wjec.co.uk::16322be0-50ef-46ff-b0c0-d304bc10d5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4" clrIdx="0">
    <p:extLst>
      <p:ext uri="{19B8F6BF-5375-455C-9EA6-DF929625EA0E}">
        <p15:presenceInfo xmlns:p15="http://schemas.microsoft.com/office/powerpoint/2012/main" userId="Caroline Prodger" providerId="None"/>
      </p:ext>
    </p:extLst>
  </p:cmAuthor>
  <p:cmAuthor id="2" name="Anwen Roberts" initials="AR" lastIdx="6" clrIdx="1">
    <p:extLst>
      <p:ext uri="{19B8F6BF-5375-455C-9EA6-DF929625EA0E}">
        <p15:presenceInfo xmlns:p15="http://schemas.microsoft.com/office/powerpoint/2012/main" userId="acb94dfec5711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3E4EC-0B85-4E7E-8382-E5B7BC495F96}" v="14" dt="2025-07-02T07:53:57.875"/>
    <p1510:client id="{B2B512AA-56B3-919A-A4BD-3B03913EE494}" v="3" dt="2025-07-02T14:34:50.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6395"/>
  </p:normalViewPr>
  <p:slideViewPr>
    <p:cSldViewPr showGuides="1">
      <p:cViewPr varScale="1">
        <p:scale>
          <a:sx n="112" d="100"/>
          <a:sy n="112" d="100"/>
        </p:scale>
        <p:origin x="1620" y="96"/>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rodger" userId="e4ef2e75-b60b-401b-8ebe-291bdcf405f4" providerId="ADAL" clId="{9569F414-34D0-41DC-82EE-C28E94E7C7C3}"/>
    <pc:docChg chg="custSel modSld">
      <pc:chgData name="Caroline Prodger" userId="e4ef2e75-b60b-401b-8ebe-291bdcf405f4" providerId="ADAL" clId="{9569F414-34D0-41DC-82EE-C28E94E7C7C3}" dt="2021-07-09T17:30:17.723" v="43"/>
      <pc:docMkLst>
        <pc:docMk/>
      </pc:docMkLst>
      <pc:sldChg chg="modSp">
        <pc:chgData name="Caroline Prodger" userId="e4ef2e75-b60b-401b-8ebe-291bdcf405f4" providerId="ADAL" clId="{9569F414-34D0-41DC-82EE-C28E94E7C7C3}" dt="2021-07-09T17:30:17.723" v="43"/>
        <pc:sldMkLst>
          <pc:docMk/>
          <pc:sldMk cId="0" sldId="331"/>
        </pc:sldMkLst>
      </pc:sldChg>
      <pc:sldChg chg="addSp delSp modSp mod">
        <pc:chgData name="Caroline Prodger" userId="e4ef2e75-b60b-401b-8ebe-291bdcf405f4" providerId="ADAL" clId="{9569F414-34D0-41DC-82EE-C28E94E7C7C3}" dt="2021-07-09T17:30:17.723" v="43"/>
        <pc:sldMkLst>
          <pc:docMk/>
          <pc:sldMk cId="2004821185" sldId="341"/>
        </pc:sldMkLst>
      </pc:sldChg>
      <pc:sldChg chg="modSp">
        <pc:chgData name="Caroline Prodger" userId="e4ef2e75-b60b-401b-8ebe-291bdcf405f4" providerId="ADAL" clId="{9569F414-34D0-41DC-82EE-C28E94E7C7C3}" dt="2021-07-09T17:30:17.723" v="43"/>
        <pc:sldMkLst>
          <pc:docMk/>
          <pc:sldMk cId="634371300" sldId="348"/>
        </pc:sldMkLst>
      </pc:sldChg>
      <pc:sldChg chg="addSp delSp modSp mod">
        <pc:chgData name="Caroline Prodger" userId="e4ef2e75-b60b-401b-8ebe-291bdcf405f4" providerId="ADAL" clId="{9569F414-34D0-41DC-82EE-C28E94E7C7C3}" dt="2021-07-09T17:30:17.723" v="43"/>
        <pc:sldMkLst>
          <pc:docMk/>
          <pc:sldMk cId="1655668149" sldId="350"/>
        </pc:sldMkLst>
      </pc:sldChg>
      <pc:sldChg chg="addSp modSp mod">
        <pc:chgData name="Caroline Prodger" userId="e4ef2e75-b60b-401b-8ebe-291bdcf405f4" providerId="ADAL" clId="{9569F414-34D0-41DC-82EE-C28E94E7C7C3}" dt="2021-07-09T17:30:17.723" v="43"/>
        <pc:sldMkLst>
          <pc:docMk/>
          <pc:sldMk cId="1894570412" sldId="351"/>
        </pc:sldMkLst>
      </pc:sldChg>
      <pc:sldChg chg="modSp">
        <pc:chgData name="Caroline Prodger" userId="e4ef2e75-b60b-401b-8ebe-291bdcf405f4" providerId="ADAL" clId="{9569F414-34D0-41DC-82EE-C28E94E7C7C3}" dt="2021-07-09T17:30:17.723" v="43"/>
        <pc:sldMkLst>
          <pc:docMk/>
          <pc:sldMk cId="4125820335" sldId="352"/>
        </pc:sldMkLst>
      </pc:sldChg>
      <pc:sldChg chg="addSp delSp modSp mod">
        <pc:chgData name="Caroline Prodger" userId="e4ef2e75-b60b-401b-8ebe-291bdcf405f4" providerId="ADAL" clId="{9569F414-34D0-41DC-82EE-C28E94E7C7C3}" dt="2021-07-09T17:30:17.723" v="43"/>
        <pc:sldMkLst>
          <pc:docMk/>
          <pc:sldMk cId="472319940" sldId="354"/>
        </pc:sldMkLst>
      </pc:sldChg>
      <pc:sldChg chg="modSp">
        <pc:chgData name="Caroline Prodger" userId="e4ef2e75-b60b-401b-8ebe-291bdcf405f4" providerId="ADAL" clId="{9569F414-34D0-41DC-82EE-C28E94E7C7C3}" dt="2021-07-09T17:30:17.723" v="43"/>
        <pc:sldMkLst>
          <pc:docMk/>
          <pc:sldMk cId="505908175" sldId="355"/>
        </pc:sldMkLst>
      </pc:sldChg>
      <pc:sldChg chg="modSp">
        <pc:chgData name="Caroline Prodger" userId="e4ef2e75-b60b-401b-8ebe-291bdcf405f4" providerId="ADAL" clId="{9569F414-34D0-41DC-82EE-C28E94E7C7C3}" dt="2021-07-09T17:30:17.723" v="43"/>
        <pc:sldMkLst>
          <pc:docMk/>
          <pc:sldMk cId="3252236713" sldId="356"/>
        </pc:sldMkLst>
      </pc:sldChg>
    </pc:docChg>
  </pc:docChgLst>
  <pc:docChgLst>
    <pc:chgData name="Caroline Prodger" userId="e4ef2e75-b60b-401b-8ebe-291bdcf405f4" providerId="ADAL" clId="{D06E5E37-43FE-4827-AC66-B5242171555F}"/>
    <pc:docChg chg="modSld modMainMaster">
      <pc:chgData name="Caroline Prodger" userId="e4ef2e75-b60b-401b-8ebe-291bdcf405f4" providerId="ADAL" clId="{D06E5E37-43FE-4827-AC66-B5242171555F}" dt="2021-07-21T13:49:26.873" v="2" actId="20577"/>
      <pc:docMkLst>
        <pc:docMk/>
      </pc:docMkLst>
      <pc:sldChg chg="modSp">
        <pc:chgData name="Caroline Prodger" userId="e4ef2e75-b60b-401b-8ebe-291bdcf405f4" providerId="ADAL" clId="{D06E5E37-43FE-4827-AC66-B5242171555F}" dt="2021-07-21T13:49:19.539" v="0"/>
        <pc:sldMkLst>
          <pc:docMk/>
          <pc:sldMk cId="0" sldId="267"/>
        </pc:sldMkLst>
      </pc:sldChg>
      <pc:sldChg chg="modSp">
        <pc:chgData name="Caroline Prodger" userId="e4ef2e75-b60b-401b-8ebe-291bdcf405f4" providerId="ADAL" clId="{D06E5E37-43FE-4827-AC66-B5242171555F}" dt="2021-07-21T13:49:19.539" v="0"/>
        <pc:sldMkLst>
          <pc:docMk/>
          <pc:sldMk cId="0" sldId="331"/>
        </pc:sldMkLst>
      </pc:sldChg>
      <pc:sldChg chg="modSp">
        <pc:chgData name="Caroline Prodger" userId="e4ef2e75-b60b-401b-8ebe-291bdcf405f4" providerId="ADAL" clId="{D06E5E37-43FE-4827-AC66-B5242171555F}" dt="2021-07-21T13:49:19.539" v="0"/>
        <pc:sldMkLst>
          <pc:docMk/>
          <pc:sldMk cId="2004821185" sldId="341"/>
        </pc:sldMkLst>
      </pc:sldChg>
      <pc:sldChg chg="modSp">
        <pc:chgData name="Caroline Prodger" userId="e4ef2e75-b60b-401b-8ebe-291bdcf405f4" providerId="ADAL" clId="{D06E5E37-43FE-4827-AC66-B5242171555F}" dt="2021-07-21T13:49:19.539" v="0"/>
        <pc:sldMkLst>
          <pc:docMk/>
          <pc:sldMk cId="634371300" sldId="348"/>
        </pc:sldMkLst>
      </pc:sldChg>
      <pc:sldChg chg="modSp">
        <pc:chgData name="Caroline Prodger" userId="e4ef2e75-b60b-401b-8ebe-291bdcf405f4" providerId="ADAL" clId="{D06E5E37-43FE-4827-AC66-B5242171555F}" dt="2021-07-21T13:49:19.539" v="0"/>
        <pc:sldMkLst>
          <pc:docMk/>
          <pc:sldMk cId="1655668149" sldId="350"/>
        </pc:sldMkLst>
      </pc:sldChg>
      <pc:sldChg chg="modSp">
        <pc:chgData name="Caroline Prodger" userId="e4ef2e75-b60b-401b-8ebe-291bdcf405f4" providerId="ADAL" clId="{D06E5E37-43FE-4827-AC66-B5242171555F}" dt="2021-07-21T13:49:19.539" v="0"/>
        <pc:sldMkLst>
          <pc:docMk/>
          <pc:sldMk cId="1894570412" sldId="351"/>
        </pc:sldMkLst>
      </pc:sldChg>
      <pc:sldChg chg="modSp">
        <pc:chgData name="Caroline Prodger" userId="e4ef2e75-b60b-401b-8ebe-291bdcf405f4" providerId="ADAL" clId="{D06E5E37-43FE-4827-AC66-B5242171555F}" dt="2021-07-21T13:49:19.539" v="0"/>
        <pc:sldMkLst>
          <pc:docMk/>
          <pc:sldMk cId="4125820335" sldId="352"/>
        </pc:sldMkLst>
      </pc:sldChg>
      <pc:sldChg chg="modSp">
        <pc:chgData name="Caroline Prodger" userId="e4ef2e75-b60b-401b-8ebe-291bdcf405f4" providerId="ADAL" clId="{D06E5E37-43FE-4827-AC66-B5242171555F}" dt="2021-07-21T13:49:19.539" v="0"/>
        <pc:sldMkLst>
          <pc:docMk/>
          <pc:sldMk cId="472319940" sldId="354"/>
        </pc:sldMkLst>
      </pc:sldChg>
      <pc:sldChg chg="modSp">
        <pc:chgData name="Caroline Prodger" userId="e4ef2e75-b60b-401b-8ebe-291bdcf405f4" providerId="ADAL" clId="{D06E5E37-43FE-4827-AC66-B5242171555F}" dt="2021-07-21T13:49:19.539" v="0"/>
        <pc:sldMkLst>
          <pc:docMk/>
          <pc:sldMk cId="505908175" sldId="355"/>
        </pc:sldMkLst>
      </pc:sldChg>
      <pc:sldChg chg="modSp">
        <pc:chgData name="Caroline Prodger" userId="e4ef2e75-b60b-401b-8ebe-291bdcf405f4" providerId="ADAL" clId="{D06E5E37-43FE-4827-AC66-B5242171555F}" dt="2021-07-21T13:49:19.539" v="0"/>
        <pc:sldMkLst>
          <pc:docMk/>
          <pc:sldMk cId="3252236713" sldId="356"/>
        </pc:sldMkLst>
      </pc:sldChg>
      <pc:sldMasterChg chg="modSp mod">
        <pc:chgData name="Caroline Prodger" userId="e4ef2e75-b60b-401b-8ebe-291bdcf405f4" providerId="ADAL" clId="{D06E5E37-43FE-4827-AC66-B5242171555F}" dt="2021-07-21T13:49:26.873" v="2" actId="20577"/>
        <pc:sldMasterMkLst>
          <pc:docMk/>
          <pc:sldMasterMk cId="278957553" sldId="2147483655"/>
        </pc:sldMasterMkLst>
      </pc:sldMasterChg>
    </pc:docChg>
  </pc:docChgLst>
  <pc:docChgLst>
    <pc:chgData name="Hazell, Danielle" userId="16322be0-50ef-46ff-b0c0-d304bc10d5d2" providerId="ADAL" clId="{A643E4EC-0B85-4E7E-8382-E5B7BC495F96}"/>
    <pc:docChg chg="custSel modSld modMainMaster">
      <pc:chgData name="Hazell, Danielle" userId="16322be0-50ef-46ff-b0c0-d304bc10d5d2" providerId="ADAL" clId="{A643E4EC-0B85-4E7E-8382-E5B7BC495F96}" dt="2025-07-02T07:58:54.159" v="158" actId="14100"/>
      <pc:docMkLst>
        <pc:docMk/>
      </pc:docMkLst>
      <pc:sldChg chg="modSp mod">
        <pc:chgData name="Hazell, Danielle" userId="16322be0-50ef-46ff-b0c0-d304bc10d5d2" providerId="ADAL" clId="{A643E4EC-0B85-4E7E-8382-E5B7BC495F96}" dt="2025-07-02T07:58:54.159" v="158" actId="14100"/>
        <pc:sldMkLst>
          <pc:docMk/>
          <pc:sldMk cId="0" sldId="256"/>
        </pc:sldMkLst>
        <pc:spChg chg="mod">
          <ac:chgData name="Hazell, Danielle" userId="16322be0-50ef-46ff-b0c0-d304bc10d5d2" providerId="ADAL" clId="{A643E4EC-0B85-4E7E-8382-E5B7BC495F96}" dt="2025-07-02T07:58:54.159" v="158" actId="14100"/>
          <ac:spMkLst>
            <pc:docMk/>
            <pc:sldMk cId="0" sldId="256"/>
            <ac:spMk id="2050" creationId="{00000000-0000-0000-0000-000000000000}"/>
          </ac:spMkLst>
        </pc:spChg>
      </pc:sldChg>
      <pc:sldChg chg="modSp mod">
        <pc:chgData name="Hazell, Danielle" userId="16322be0-50ef-46ff-b0c0-d304bc10d5d2" providerId="ADAL" clId="{A643E4EC-0B85-4E7E-8382-E5B7BC495F96}" dt="2025-07-02T07:58:46.784" v="157" actId="207"/>
        <pc:sldMkLst>
          <pc:docMk/>
          <pc:sldMk cId="0" sldId="267"/>
        </pc:sldMkLst>
        <pc:spChg chg="mod">
          <ac:chgData name="Hazell, Danielle" userId="16322be0-50ef-46ff-b0c0-d304bc10d5d2" providerId="ADAL" clId="{A643E4EC-0B85-4E7E-8382-E5B7BC495F96}" dt="2025-07-02T07:58:46.784" v="157" actId="207"/>
          <ac:spMkLst>
            <pc:docMk/>
            <pc:sldMk cId="0" sldId="267"/>
            <ac:spMk id="18434" creationId="{00000000-0000-0000-0000-000000000000}"/>
          </ac:spMkLst>
        </pc:spChg>
      </pc:sldChg>
      <pc:sldChg chg="modSp mod">
        <pc:chgData name="Hazell, Danielle" userId="16322be0-50ef-46ff-b0c0-d304bc10d5d2" providerId="ADAL" clId="{A643E4EC-0B85-4E7E-8382-E5B7BC495F96}" dt="2025-07-02T07:56:55.640" v="142" actId="1076"/>
        <pc:sldMkLst>
          <pc:docMk/>
          <pc:sldMk cId="0" sldId="328"/>
        </pc:sldMkLst>
        <pc:spChg chg="mod">
          <ac:chgData name="Hazell, Danielle" userId="16322be0-50ef-46ff-b0c0-d304bc10d5d2" providerId="ADAL" clId="{A643E4EC-0B85-4E7E-8382-E5B7BC495F96}" dt="2025-07-02T07:56:46.625" v="140" actId="33524"/>
          <ac:spMkLst>
            <pc:docMk/>
            <pc:sldMk cId="0" sldId="328"/>
            <ac:spMk id="2" creationId="{00000000-0000-0000-0000-000000000000}"/>
          </ac:spMkLst>
        </pc:spChg>
        <pc:spChg chg="mod">
          <ac:chgData name="Hazell, Danielle" userId="16322be0-50ef-46ff-b0c0-d304bc10d5d2" providerId="ADAL" clId="{A643E4EC-0B85-4E7E-8382-E5B7BC495F96}" dt="2025-07-02T07:56:50.421" v="141" actId="1076"/>
          <ac:spMkLst>
            <pc:docMk/>
            <pc:sldMk cId="0" sldId="328"/>
            <ac:spMk id="4" creationId="{00000000-0000-0000-0000-000000000000}"/>
          </ac:spMkLst>
        </pc:spChg>
        <pc:spChg chg="mod">
          <ac:chgData name="Hazell, Danielle" userId="16322be0-50ef-46ff-b0c0-d304bc10d5d2" providerId="ADAL" clId="{A643E4EC-0B85-4E7E-8382-E5B7BC495F96}" dt="2025-07-02T07:56:55.640" v="142" actId="1076"/>
          <ac:spMkLst>
            <pc:docMk/>
            <pc:sldMk cId="0" sldId="328"/>
            <ac:spMk id="5" creationId="{00000000-0000-0000-0000-000000000000}"/>
          </ac:spMkLst>
        </pc:spChg>
      </pc:sldChg>
      <pc:sldChg chg="modSp mod">
        <pc:chgData name="Hazell, Danielle" userId="16322be0-50ef-46ff-b0c0-d304bc10d5d2" providerId="ADAL" clId="{A643E4EC-0B85-4E7E-8382-E5B7BC495F96}" dt="2025-07-02T07:58:07.075" v="149" actId="12"/>
        <pc:sldMkLst>
          <pc:docMk/>
          <pc:sldMk cId="0" sldId="331"/>
        </pc:sldMkLst>
        <pc:spChg chg="mod">
          <ac:chgData name="Hazell, Danielle" userId="16322be0-50ef-46ff-b0c0-d304bc10d5d2" providerId="ADAL" clId="{A643E4EC-0B85-4E7E-8382-E5B7BC495F96}" dt="2025-07-02T07:52:22.118" v="6"/>
          <ac:spMkLst>
            <pc:docMk/>
            <pc:sldMk cId="0" sldId="331"/>
            <ac:spMk id="2" creationId="{00000000-0000-0000-0000-000000000000}"/>
          </ac:spMkLst>
        </pc:spChg>
        <pc:spChg chg="mod">
          <ac:chgData name="Hazell, Danielle" userId="16322be0-50ef-46ff-b0c0-d304bc10d5d2" providerId="ADAL" clId="{A643E4EC-0B85-4E7E-8382-E5B7BC495F96}" dt="2025-07-02T07:57:58.789" v="148" actId="207"/>
          <ac:spMkLst>
            <pc:docMk/>
            <pc:sldMk cId="0" sldId="331"/>
            <ac:spMk id="3" creationId="{00000000-0000-0000-0000-000000000000}"/>
          </ac:spMkLst>
        </pc:spChg>
        <pc:spChg chg="mod">
          <ac:chgData name="Hazell, Danielle" userId="16322be0-50ef-46ff-b0c0-d304bc10d5d2" providerId="ADAL" clId="{A643E4EC-0B85-4E7E-8382-E5B7BC495F96}" dt="2025-07-02T07:58:07.075" v="149" actId="12"/>
          <ac:spMkLst>
            <pc:docMk/>
            <pc:sldMk cId="0" sldId="331"/>
            <ac:spMk id="4" creationId="{00000000-0000-0000-0000-000000000000}"/>
          </ac:spMkLst>
        </pc:spChg>
      </pc:sldChg>
      <pc:sldChg chg="delSp modSp mod">
        <pc:chgData name="Hazell, Danielle" userId="16322be0-50ef-46ff-b0c0-d304bc10d5d2" providerId="ADAL" clId="{A643E4EC-0B85-4E7E-8382-E5B7BC495F96}" dt="2025-07-02T07:58:22.138" v="154" actId="6549"/>
        <pc:sldMkLst>
          <pc:docMk/>
          <pc:sldMk cId="2004821185" sldId="341"/>
        </pc:sldMkLst>
        <pc:spChg chg="mod">
          <ac:chgData name="Hazell, Danielle" userId="16322be0-50ef-46ff-b0c0-d304bc10d5d2" providerId="ADAL" clId="{A643E4EC-0B85-4E7E-8382-E5B7BC495F96}" dt="2025-07-02T07:58:22.138" v="154" actId="6549"/>
          <ac:spMkLst>
            <pc:docMk/>
            <pc:sldMk cId="2004821185" sldId="341"/>
            <ac:spMk id="3" creationId="{00000000-0000-0000-0000-000000000000}"/>
          </ac:spMkLst>
        </pc:spChg>
        <pc:spChg chg="mod">
          <ac:chgData name="Hazell, Danielle" userId="16322be0-50ef-46ff-b0c0-d304bc10d5d2" providerId="ADAL" clId="{A643E4EC-0B85-4E7E-8382-E5B7BC495F96}" dt="2025-07-02T07:52:22.118" v="6"/>
          <ac:spMkLst>
            <pc:docMk/>
            <pc:sldMk cId="2004821185" sldId="341"/>
            <ac:spMk id="4" creationId="{B71040FF-0DEF-485D-A0D9-B518499C4608}"/>
          </ac:spMkLst>
        </pc:spChg>
        <pc:spChg chg="mod">
          <ac:chgData name="Hazell, Danielle" userId="16322be0-50ef-46ff-b0c0-d304bc10d5d2" providerId="ADAL" clId="{A643E4EC-0B85-4E7E-8382-E5B7BC495F96}" dt="2025-07-02T07:58:13.715" v="151" actId="207"/>
          <ac:spMkLst>
            <pc:docMk/>
            <pc:sldMk cId="2004821185" sldId="341"/>
            <ac:spMk id="5" creationId="{00000000-0000-0000-0000-000000000000}"/>
          </ac:spMkLst>
        </pc:spChg>
        <pc:picChg chg="del">
          <ac:chgData name="Hazell, Danielle" userId="16322be0-50ef-46ff-b0c0-d304bc10d5d2" providerId="ADAL" clId="{A643E4EC-0B85-4E7E-8382-E5B7BC495F96}" dt="2025-07-02T07:58:11.761" v="150" actId="478"/>
          <ac:picMkLst>
            <pc:docMk/>
            <pc:sldMk cId="2004821185" sldId="341"/>
            <ac:picMk id="6" creationId="{B6B0E9D2-6995-040F-445A-34D350FFD774}"/>
          </ac:picMkLst>
        </pc:picChg>
      </pc:sldChg>
      <pc:sldChg chg="modSp mod">
        <pc:chgData name="Hazell, Danielle" userId="16322be0-50ef-46ff-b0c0-d304bc10d5d2" providerId="ADAL" clId="{A643E4EC-0B85-4E7E-8382-E5B7BC495F96}" dt="2025-07-02T07:57:17.680" v="146" actId="207"/>
        <pc:sldMkLst>
          <pc:docMk/>
          <pc:sldMk cId="634371300" sldId="348"/>
        </pc:sldMkLst>
        <pc:spChg chg="mod">
          <ac:chgData name="Hazell, Danielle" userId="16322be0-50ef-46ff-b0c0-d304bc10d5d2" providerId="ADAL" clId="{A643E4EC-0B85-4E7E-8382-E5B7BC495F96}" dt="2025-07-02T07:52:22.118" v="6"/>
          <ac:spMkLst>
            <pc:docMk/>
            <pc:sldMk cId="634371300" sldId="348"/>
            <ac:spMk id="2" creationId="{00000000-0000-0000-0000-000000000000}"/>
          </ac:spMkLst>
        </pc:spChg>
        <pc:spChg chg="mod">
          <ac:chgData name="Hazell, Danielle" userId="16322be0-50ef-46ff-b0c0-d304bc10d5d2" providerId="ADAL" clId="{A643E4EC-0B85-4E7E-8382-E5B7BC495F96}" dt="2025-07-02T07:57:12.043" v="145" actId="207"/>
          <ac:spMkLst>
            <pc:docMk/>
            <pc:sldMk cId="634371300" sldId="348"/>
            <ac:spMk id="3" creationId="{00000000-0000-0000-0000-000000000000}"/>
          </ac:spMkLst>
        </pc:spChg>
        <pc:spChg chg="mod">
          <ac:chgData name="Hazell, Danielle" userId="16322be0-50ef-46ff-b0c0-d304bc10d5d2" providerId="ADAL" clId="{A643E4EC-0B85-4E7E-8382-E5B7BC495F96}" dt="2025-07-02T07:57:09.488" v="144" actId="207"/>
          <ac:spMkLst>
            <pc:docMk/>
            <pc:sldMk cId="634371300" sldId="348"/>
            <ac:spMk id="5" creationId="{00000000-0000-0000-0000-000000000000}"/>
          </ac:spMkLst>
        </pc:spChg>
        <pc:spChg chg="mod">
          <ac:chgData name="Hazell, Danielle" userId="16322be0-50ef-46ff-b0c0-d304bc10d5d2" providerId="ADAL" clId="{A643E4EC-0B85-4E7E-8382-E5B7BC495F96}" dt="2025-07-02T07:57:04.231" v="143" actId="207"/>
          <ac:spMkLst>
            <pc:docMk/>
            <pc:sldMk cId="634371300" sldId="348"/>
            <ac:spMk id="7" creationId="{00000000-0000-0000-0000-000000000000}"/>
          </ac:spMkLst>
        </pc:spChg>
        <pc:spChg chg="mod">
          <ac:chgData name="Hazell, Danielle" userId="16322be0-50ef-46ff-b0c0-d304bc10d5d2" providerId="ADAL" clId="{A643E4EC-0B85-4E7E-8382-E5B7BC495F96}" dt="2025-07-02T07:57:17.680" v="146" actId="207"/>
          <ac:spMkLst>
            <pc:docMk/>
            <pc:sldMk cId="634371300" sldId="348"/>
            <ac:spMk id="8" creationId="{00000000-0000-0000-0000-000000000000}"/>
          </ac:spMkLst>
        </pc:spChg>
      </pc:sldChg>
      <pc:sldChg chg="addSp delSp modSp mod">
        <pc:chgData name="Hazell, Danielle" userId="16322be0-50ef-46ff-b0c0-d304bc10d5d2" providerId="ADAL" clId="{A643E4EC-0B85-4E7E-8382-E5B7BC495F96}" dt="2025-07-02T07:53:57.875" v="129" actId="1076"/>
        <pc:sldMkLst>
          <pc:docMk/>
          <pc:sldMk cId="1655668149" sldId="350"/>
        </pc:sldMkLst>
        <pc:spChg chg="mod">
          <ac:chgData name="Hazell, Danielle" userId="16322be0-50ef-46ff-b0c0-d304bc10d5d2" providerId="ADAL" clId="{A643E4EC-0B85-4E7E-8382-E5B7BC495F96}" dt="2025-07-02T07:52:22.118" v="6"/>
          <ac:spMkLst>
            <pc:docMk/>
            <pc:sldMk cId="1655668149" sldId="350"/>
            <ac:spMk id="2" creationId="{00000000-0000-0000-0000-000000000000}"/>
          </ac:spMkLst>
        </pc:spChg>
        <pc:spChg chg="add del mod">
          <ac:chgData name="Hazell, Danielle" userId="16322be0-50ef-46ff-b0c0-d304bc10d5d2" providerId="ADAL" clId="{A643E4EC-0B85-4E7E-8382-E5B7BC495F96}" dt="2025-07-02T07:53:53.028" v="126" actId="14100"/>
          <ac:spMkLst>
            <pc:docMk/>
            <pc:sldMk cId="1655668149" sldId="350"/>
            <ac:spMk id="3" creationId="{00000000-0000-0000-0000-000000000000}"/>
          </ac:spMkLst>
        </pc:spChg>
        <pc:spChg chg="add mod">
          <ac:chgData name="Hazell, Danielle" userId="16322be0-50ef-46ff-b0c0-d304bc10d5d2" providerId="ADAL" clId="{A643E4EC-0B85-4E7E-8382-E5B7BC495F96}" dt="2025-07-02T07:53:40.082" v="121" actId="478"/>
          <ac:spMkLst>
            <pc:docMk/>
            <pc:sldMk cId="1655668149" sldId="350"/>
            <ac:spMk id="4" creationId="{513687AB-F74B-321C-E0EE-5E31488BC2F8}"/>
          </ac:spMkLst>
        </pc:spChg>
        <pc:picChg chg="del">
          <ac:chgData name="Hazell, Danielle" userId="16322be0-50ef-46ff-b0c0-d304bc10d5d2" providerId="ADAL" clId="{A643E4EC-0B85-4E7E-8382-E5B7BC495F96}" dt="2025-07-02T07:53:31.642" v="117" actId="478"/>
          <ac:picMkLst>
            <pc:docMk/>
            <pc:sldMk cId="1655668149" sldId="350"/>
            <ac:picMk id="6" creationId="{0B48FCE5-C284-44C5-B55C-8BBCF828EECA}"/>
          </ac:picMkLst>
        </pc:picChg>
        <pc:picChg chg="add del mod">
          <ac:chgData name="Hazell, Danielle" userId="16322be0-50ef-46ff-b0c0-d304bc10d5d2" providerId="ADAL" clId="{A643E4EC-0B85-4E7E-8382-E5B7BC495F96}" dt="2025-07-02T07:53:41.939" v="122" actId="478"/>
          <ac:picMkLst>
            <pc:docMk/>
            <pc:sldMk cId="1655668149" sldId="350"/>
            <ac:picMk id="1026" creationId="{20B2AA8F-453D-08B9-1BAD-21A05EE12FDA}"/>
          </ac:picMkLst>
        </pc:picChg>
        <pc:picChg chg="add mod">
          <ac:chgData name="Hazell, Danielle" userId="16322be0-50ef-46ff-b0c0-d304bc10d5d2" providerId="ADAL" clId="{A643E4EC-0B85-4E7E-8382-E5B7BC495F96}" dt="2025-07-02T07:53:57.875" v="129" actId="1076"/>
          <ac:picMkLst>
            <pc:docMk/>
            <pc:sldMk cId="1655668149" sldId="350"/>
            <ac:picMk id="1028" creationId="{2559AB8D-8832-B4F2-FFDC-6002D8C35EFB}"/>
          </ac:picMkLst>
        </pc:picChg>
      </pc:sldChg>
      <pc:sldChg chg="modSp mod">
        <pc:chgData name="Hazell, Danielle" userId="16322be0-50ef-46ff-b0c0-d304bc10d5d2" providerId="ADAL" clId="{A643E4EC-0B85-4E7E-8382-E5B7BC495F96}" dt="2025-07-02T07:57:37.022" v="147" actId="12"/>
        <pc:sldMkLst>
          <pc:docMk/>
          <pc:sldMk cId="1894570412" sldId="351"/>
        </pc:sldMkLst>
        <pc:spChg chg="mod">
          <ac:chgData name="Hazell, Danielle" userId="16322be0-50ef-46ff-b0c0-d304bc10d5d2" providerId="ADAL" clId="{A643E4EC-0B85-4E7E-8382-E5B7BC495F96}" dt="2025-07-02T07:52:22.118" v="6"/>
          <ac:spMkLst>
            <pc:docMk/>
            <pc:sldMk cId="1894570412" sldId="351"/>
            <ac:spMk id="3" creationId="{00000000-0000-0000-0000-000000000000}"/>
          </ac:spMkLst>
        </pc:spChg>
        <pc:spChg chg="mod">
          <ac:chgData name="Hazell, Danielle" userId="16322be0-50ef-46ff-b0c0-d304bc10d5d2" providerId="ADAL" clId="{A643E4EC-0B85-4E7E-8382-E5B7BC495F96}" dt="2025-07-02T07:57:37.022" v="147" actId="12"/>
          <ac:spMkLst>
            <pc:docMk/>
            <pc:sldMk cId="1894570412" sldId="351"/>
            <ac:spMk id="5" creationId="{00000000-0000-0000-0000-000000000000}"/>
          </ac:spMkLst>
        </pc:spChg>
        <pc:spChg chg="mod">
          <ac:chgData name="Hazell, Danielle" userId="16322be0-50ef-46ff-b0c0-d304bc10d5d2" providerId="ADAL" clId="{A643E4EC-0B85-4E7E-8382-E5B7BC495F96}" dt="2025-07-02T07:57:37.022" v="147" actId="12"/>
          <ac:spMkLst>
            <pc:docMk/>
            <pc:sldMk cId="1894570412" sldId="351"/>
            <ac:spMk id="6" creationId="{00000000-0000-0000-0000-000000000000}"/>
          </ac:spMkLst>
        </pc:spChg>
        <pc:spChg chg="mod">
          <ac:chgData name="Hazell, Danielle" userId="16322be0-50ef-46ff-b0c0-d304bc10d5d2" providerId="ADAL" clId="{A643E4EC-0B85-4E7E-8382-E5B7BC495F96}" dt="2025-07-02T07:57:37.022" v="147" actId="12"/>
          <ac:spMkLst>
            <pc:docMk/>
            <pc:sldMk cId="1894570412" sldId="351"/>
            <ac:spMk id="7" creationId="{00000000-0000-0000-0000-000000000000}"/>
          </ac:spMkLst>
        </pc:spChg>
        <pc:spChg chg="mod">
          <ac:chgData name="Hazell, Danielle" userId="16322be0-50ef-46ff-b0c0-d304bc10d5d2" providerId="ADAL" clId="{A643E4EC-0B85-4E7E-8382-E5B7BC495F96}" dt="2025-07-02T07:57:37.022" v="147" actId="12"/>
          <ac:spMkLst>
            <pc:docMk/>
            <pc:sldMk cId="1894570412" sldId="351"/>
            <ac:spMk id="8" creationId="{00000000-0000-0000-0000-000000000000}"/>
          </ac:spMkLst>
        </pc:spChg>
        <pc:spChg chg="mod">
          <ac:chgData name="Hazell, Danielle" userId="16322be0-50ef-46ff-b0c0-d304bc10d5d2" providerId="ADAL" clId="{A643E4EC-0B85-4E7E-8382-E5B7BC495F96}" dt="2025-07-02T07:57:37.022" v="147" actId="12"/>
          <ac:spMkLst>
            <pc:docMk/>
            <pc:sldMk cId="1894570412" sldId="351"/>
            <ac:spMk id="9" creationId="{00000000-0000-0000-0000-000000000000}"/>
          </ac:spMkLst>
        </pc:spChg>
      </pc:sldChg>
      <pc:sldChg chg="modSp">
        <pc:chgData name="Hazell, Danielle" userId="16322be0-50ef-46ff-b0c0-d304bc10d5d2" providerId="ADAL" clId="{A643E4EC-0B85-4E7E-8382-E5B7BC495F96}" dt="2025-07-02T07:52:22.118" v="6"/>
        <pc:sldMkLst>
          <pc:docMk/>
          <pc:sldMk cId="4125820335" sldId="352"/>
        </pc:sldMkLst>
        <pc:spChg chg="mod">
          <ac:chgData name="Hazell, Danielle" userId="16322be0-50ef-46ff-b0c0-d304bc10d5d2" providerId="ADAL" clId="{A643E4EC-0B85-4E7E-8382-E5B7BC495F96}" dt="2025-07-02T07:52:22.118" v="6"/>
          <ac:spMkLst>
            <pc:docMk/>
            <pc:sldMk cId="4125820335" sldId="352"/>
            <ac:spMk id="2" creationId="{00000000-0000-0000-0000-000000000000}"/>
          </ac:spMkLst>
        </pc:spChg>
      </pc:sldChg>
      <pc:sldChg chg="modSp mod">
        <pc:chgData name="Hazell, Danielle" userId="16322be0-50ef-46ff-b0c0-d304bc10d5d2" providerId="ADAL" clId="{A643E4EC-0B85-4E7E-8382-E5B7BC495F96}" dt="2025-07-02T07:55:29.987" v="134" actId="12"/>
        <pc:sldMkLst>
          <pc:docMk/>
          <pc:sldMk cId="1688719963" sldId="353"/>
        </pc:sldMkLst>
        <pc:spChg chg="mod">
          <ac:chgData name="Hazell, Danielle" userId="16322be0-50ef-46ff-b0c0-d304bc10d5d2" providerId="ADAL" clId="{A643E4EC-0B85-4E7E-8382-E5B7BC495F96}" dt="2025-07-02T07:55:29.987" v="134" actId="12"/>
          <ac:spMkLst>
            <pc:docMk/>
            <pc:sldMk cId="1688719963" sldId="353"/>
            <ac:spMk id="3" creationId="{00000000-0000-0000-0000-000000000000}"/>
          </ac:spMkLst>
        </pc:spChg>
      </pc:sldChg>
      <pc:sldChg chg="modSp mod">
        <pc:chgData name="Hazell, Danielle" userId="16322be0-50ef-46ff-b0c0-d304bc10d5d2" providerId="ADAL" clId="{A643E4EC-0B85-4E7E-8382-E5B7BC495F96}" dt="2025-07-02T07:55:50.955" v="136" actId="12"/>
        <pc:sldMkLst>
          <pc:docMk/>
          <pc:sldMk cId="472319940" sldId="354"/>
        </pc:sldMkLst>
        <pc:spChg chg="mod">
          <ac:chgData name="Hazell, Danielle" userId="16322be0-50ef-46ff-b0c0-d304bc10d5d2" providerId="ADAL" clId="{A643E4EC-0B85-4E7E-8382-E5B7BC495F96}" dt="2025-07-02T07:52:22.118" v="6"/>
          <ac:spMkLst>
            <pc:docMk/>
            <pc:sldMk cId="472319940" sldId="354"/>
            <ac:spMk id="2" creationId="{00000000-0000-0000-0000-000000000000}"/>
          </ac:spMkLst>
        </pc:spChg>
        <pc:spChg chg="mod">
          <ac:chgData name="Hazell, Danielle" userId="16322be0-50ef-46ff-b0c0-d304bc10d5d2" providerId="ADAL" clId="{A643E4EC-0B85-4E7E-8382-E5B7BC495F96}" dt="2025-07-02T07:55:50.955" v="136" actId="12"/>
          <ac:spMkLst>
            <pc:docMk/>
            <pc:sldMk cId="472319940" sldId="354"/>
            <ac:spMk id="3" creationId="{00000000-0000-0000-0000-000000000000}"/>
          </ac:spMkLst>
        </pc:spChg>
      </pc:sldChg>
      <pc:sldChg chg="modSp mod">
        <pc:chgData name="Hazell, Danielle" userId="16322be0-50ef-46ff-b0c0-d304bc10d5d2" providerId="ADAL" clId="{A643E4EC-0B85-4E7E-8382-E5B7BC495F96}" dt="2025-07-02T07:58:33.200" v="155" actId="12"/>
        <pc:sldMkLst>
          <pc:docMk/>
          <pc:sldMk cId="505908175" sldId="355"/>
        </pc:sldMkLst>
        <pc:spChg chg="mod">
          <ac:chgData name="Hazell, Danielle" userId="16322be0-50ef-46ff-b0c0-d304bc10d5d2" providerId="ADAL" clId="{A643E4EC-0B85-4E7E-8382-E5B7BC495F96}" dt="2025-07-02T07:52:22.118" v="6"/>
          <ac:spMkLst>
            <pc:docMk/>
            <pc:sldMk cId="505908175" sldId="355"/>
            <ac:spMk id="2" creationId="{22BA3731-3918-45A5-A747-894F8E22FC13}"/>
          </ac:spMkLst>
        </pc:spChg>
        <pc:spChg chg="mod">
          <ac:chgData name="Hazell, Danielle" userId="16322be0-50ef-46ff-b0c0-d304bc10d5d2" providerId="ADAL" clId="{A643E4EC-0B85-4E7E-8382-E5B7BC495F96}" dt="2025-07-02T07:58:33.200" v="155" actId="12"/>
          <ac:spMkLst>
            <pc:docMk/>
            <pc:sldMk cId="505908175" sldId="355"/>
            <ac:spMk id="3" creationId="{873B39CE-D468-4B37-A9C0-BB134A6ABAA6}"/>
          </ac:spMkLst>
        </pc:spChg>
      </pc:sldChg>
      <pc:sldChg chg="modSp mod">
        <pc:chgData name="Hazell, Danielle" userId="16322be0-50ef-46ff-b0c0-d304bc10d5d2" providerId="ADAL" clId="{A643E4EC-0B85-4E7E-8382-E5B7BC495F96}" dt="2025-07-02T07:58:42.352" v="156" actId="12"/>
        <pc:sldMkLst>
          <pc:docMk/>
          <pc:sldMk cId="3252236713" sldId="356"/>
        </pc:sldMkLst>
        <pc:spChg chg="mod">
          <ac:chgData name="Hazell, Danielle" userId="16322be0-50ef-46ff-b0c0-d304bc10d5d2" providerId="ADAL" clId="{A643E4EC-0B85-4E7E-8382-E5B7BC495F96}" dt="2025-07-02T07:52:22.118" v="6"/>
          <ac:spMkLst>
            <pc:docMk/>
            <pc:sldMk cId="3252236713" sldId="356"/>
            <ac:spMk id="2" creationId="{00000000-0000-0000-0000-000000000000}"/>
          </ac:spMkLst>
        </pc:spChg>
        <pc:spChg chg="mod">
          <ac:chgData name="Hazell, Danielle" userId="16322be0-50ef-46ff-b0c0-d304bc10d5d2" providerId="ADAL" clId="{A643E4EC-0B85-4E7E-8382-E5B7BC495F96}" dt="2025-07-02T07:58:42.352" v="156" actId="12"/>
          <ac:spMkLst>
            <pc:docMk/>
            <pc:sldMk cId="3252236713" sldId="356"/>
            <ac:spMk id="5" creationId="{00000000-0000-0000-0000-000000000000}"/>
          </ac:spMkLst>
        </pc:spChg>
        <pc:spChg chg="mod">
          <ac:chgData name="Hazell, Danielle" userId="16322be0-50ef-46ff-b0c0-d304bc10d5d2" providerId="ADAL" clId="{A643E4EC-0B85-4E7E-8382-E5B7BC495F96}" dt="2025-07-02T07:58:42.352" v="156" actId="12"/>
          <ac:spMkLst>
            <pc:docMk/>
            <pc:sldMk cId="3252236713" sldId="356"/>
            <ac:spMk id="6" creationId="{00000000-0000-0000-0000-000000000000}"/>
          </ac:spMkLst>
        </pc:spChg>
        <pc:spChg chg="mod">
          <ac:chgData name="Hazell, Danielle" userId="16322be0-50ef-46ff-b0c0-d304bc10d5d2" providerId="ADAL" clId="{A643E4EC-0B85-4E7E-8382-E5B7BC495F96}" dt="2025-07-02T07:58:42.352" v="156" actId="12"/>
          <ac:spMkLst>
            <pc:docMk/>
            <pc:sldMk cId="3252236713" sldId="356"/>
            <ac:spMk id="7" creationId="{00000000-0000-0000-0000-000000000000}"/>
          </ac:spMkLst>
        </pc:spChg>
      </pc:sldChg>
      <pc:sldMasterChg chg="delSp mod">
        <pc:chgData name="Hazell, Danielle" userId="16322be0-50ef-46ff-b0c0-d304bc10d5d2" providerId="ADAL" clId="{A643E4EC-0B85-4E7E-8382-E5B7BC495F96}" dt="2025-07-02T07:51:58.961" v="5" actId="478"/>
        <pc:sldMasterMkLst>
          <pc:docMk/>
          <pc:sldMasterMk cId="278957553" sldId="2147483655"/>
        </pc:sldMasterMkLst>
        <pc:spChg chg="del">
          <ac:chgData name="Hazell, Danielle" userId="16322be0-50ef-46ff-b0c0-d304bc10d5d2" providerId="ADAL" clId="{A643E4EC-0B85-4E7E-8382-E5B7BC495F96}" dt="2025-07-02T07:51:58.961" v="5" actId="478"/>
          <ac:spMkLst>
            <pc:docMk/>
            <pc:sldMasterMk cId="278957553" sldId="2147483655"/>
            <ac:spMk id="10" creationId="{A4FEEEC1-FC4D-4024-940A-ED19CB08C77E}"/>
          </ac:spMkLst>
        </pc:spChg>
        <pc:spChg chg="del">
          <ac:chgData name="Hazell, Danielle" userId="16322be0-50ef-46ff-b0c0-d304bc10d5d2" providerId="ADAL" clId="{A643E4EC-0B85-4E7E-8382-E5B7BC495F96}" dt="2025-07-02T07:51:57.689" v="4" actId="478"/>
          <ac:spMkLst>
            <pc:docMk/>
            <pc:sldMasterMk cId="278957553" sldId="2147483655"/>
            <ac:spMk id="12" creationId="{00000000-0000-0000-0000-000000000000}"/>
          </ac:spMkLst>
        </pc:spChg>
        <pc:spChg chg="del">
          <ac:chgData name="Hazell, Danielle" userId="16322be0-50ef-46ff-b0c0-d304bc10d5d2" providerId="ADAL" clId="{A643E4EC-0B85-4E7E-8382-E5B7BC495F96}" dt="2025-07-02T07:51:54.745" v="1" actId="478"/>
          <ac:spMkLst>
            <pc:docMk/>
            <pc:sldMasterMk cId="278957553" sldId="2147483655"/>
            <ac:spMk id="1029" creationId="{00000000-0000-0000-0000-000000000000}"/>
          </ac:spMkLst>
        </pc:spChg>
        <pc:picChg chg="del">
          <ac:chgData name="Hazell, Danielle" userId="16322be0-50ef-46ff-b0c0-d304bc10d5d2" providerId="ADAL" clId="{A643E4EC-0B85-4E7E-8382-E5B7BC495F96}" dt="2025-07-02T07:51:55.568" v="2" actId="478"/>
          <ac:picMkLst>
            <pc:docMk/>
            <pc:sldMasterMk cId="278957553" sldId="2147483655"/>
            <ac:picMk id="3" creationId="{D18425FF-0882-4F94-8261-ADB59842062E}"/>
          </ac:picMkLst>
        </pc:picChg>
        <pc:picChg chg="del">
          <ac:chgData name="Hazell, Danielle" userId="16322be0-50ef-46ff-b0c0-d304bc10d5d2" providerId="ADAL" clId="{A643E4EC-0B85-4E7E-8382-E5B7BC495F96}" dt="2025-07-02T07:51:56.618" v="3" actId="478"/>
          <ac:picMkLst>
            <pc:docMk/>
            <pc:sldMasterMk cId="278957553" sldId="2147483655"/>
            <ac:picMk id="13" creationId="{54C8F537-6DBE-534E-B9F5-B8C14A123E71}"/>
          </ac:picMkLst>
        </pc:picChg>
        <pc:cxnChg chg="del">
          <ac:chgData name="Hazell, Danielle" userId="16322be0-50ef-46ff-b0c0-d304bc10d5d2" providerId="ADAL" clId="{A643E4EC-0B85-4E7E-8382-E5B7BC495F96}" dt="2025-07-02T07:51:53.458" v="0" actId="478"/>
          <ac:cxnSpMkLst>
            <pc:docMk/>
            <pc:sldMasterMk cId="278957553" sldId="2147483655"/>
            <ac:cxnSpMk id="15" creationId="{A2179D90-178B-9644-ABBE-ACA37CB4C747}"/>
          </ac:cxnSpMkLst>
        </pc:cxnChg>
      </pc:sldMasterChg>
      <pc:sldMasterChg chg="addSp modSp mod">
        <pc:chgData name="Hazell, Danielle" userId="16322be0-50ef-46ff-b0c0-d304bc10d5d2" providerId="ADAL" clId="{A643E4EC-0B85-4E7E-8382-E5B7BC495F96}" dt="2025-07-02T07:52:54.021" v="116" actId="20577"/>
        <pc:sldMasterMkLst>
          <pc:docMk/>
          <pc:sldMasterMk cId="2211577625" sldId="2147483657"/>
        </pc:sldMasterMkLst>
        <pc:spChg chg="add">
          <ac:chgData name="Hazell, Danielle" userId="16322be0-50ef-46ff-b0c0-d304bc10d5d2" providerId="ADAL" clId="{A643E4EC-0B85-4E7E-8382-E5B7BC495F96}" dt="2025-07-02T07:52:22.118" v="6"/>
          <ac:spMkLst>
            <pc:docMk/>
            <pc:sldMasterMk cId="2211577625" sldId="2147483657"/>
            <ac:spMk id="4" creationId="{2E8EF7C6-74BF-D1BD-8878-277A5ED7825D}"/>
          </ac:spMkLst>
        </pc:spChg>
        <pc:spChg chg="mod">
          <ac:chgData name="Hazell, Danielle" userId="16322be0-50ef-46ff-b0c0-d304bc10d5d2" providerId="ADAL" clId="{A643E4EC-0B85-4E7E-8382-E5B7BC495F96}" dt="2025-07-02T07:52:54.021" v="116" actId="20577"/>
          <ac:spMkLst>
            <pc:docMk/>
            <pc:sldMasterMk cId="2211577625" sldId="2147483657"/>
            <ac:spMk id="9" creationId="{12A05E16-C31E-E0B1-F9BA-6CA1198C9AE5}"/>
          </ac:spMkLst>
        </pc:spChg>
      </pc:sldMasterChg>
    </pc:docChg>
  </pc:docChgLst>
  <pc:docChgLst>
    <pc:chgData name="Brooks, Jenna" userId="S::jenna.brooks@wjec.co.uk::f5b9f800-05f5-4bb7-96be-7ff21aa50ecc" providerId="AD" clId="Web-{B2B512AA-56B3-919A-A4BD-3B03913EE494}"/>
    <pc:docChg chg="modSld">
      <pc:chgData name="Brooks, Jenna" userId="S::jenna.brooks@wjec.co.uk::f5b9f800-05f5-4bb7-96be-7ff21aa50ecc" providerId="AD" clId="Web-{B2B512AA-56B3-919A-A4BD-3B03913EE494}" dt="2025-07-02T14:33:29.556" v="0"/>
      <pc:docMkLst>
        <pc:docMk/>
      </pc:docMkLst>
      <pc:sldChg chg="modSp">
        <pc:chgData name="Brooks, Jenna" userId="S::jenna.brooks@wjec.co.uk::f5b9f800-05f5-4bb7-96be-7ff21aa50ecc" providerId="AD" clId="Web-{B2B512AA-56B3-919A-A4BD-3B03913EE494}" dt="2025-07-02T14:33:29.556" v="0"/>
        <pc:sldMkLst>
          <pc:docMk/>
          <pc:sldMk cId="1655668149" sldId="350"/>
        </pc:sldMkLst>
        <pc:picChg chg="mod">
          <ac:chgData name="Brooks, Jenna" userId="S::jenna.brooks@wjec.co.uk::f5b9f800-05f5-4bb7-96be-7ff21aa50ecc" providerId="AD" clId="Web-{B2B512AA-56B3-919A-A4BD-3B03913EE494}" dt="2025-07-02T14:33:29.556" v="0"/>
          <ac:picMkLst>
            <pc:docMk/>
            <pc:sldMk cId="1655668149" sldId="350"/>
            <ac:picMk id="1028" creationId="{2559AB8D-8832-B4F2-FFDC-6002D8C35EFB}"/>
          </ac:picMkLst>
        </pc:picChg>
      </pc:sldChg>
    </pc:docChg>
  </pc:docChgLst>
  <pc:docChgLst>
    <pc:chgData name="Leahy, Thomas" userId="c143cd67-a707-4138-ae9b-48f2cc5707f8" providerId="ADAL" clId="{783D35C1-1F01-47F2-BA74-06F2B3929B87}"/>
    <pc:docChg chg="custSel modSld">
      <pc:chgData name="Leahy, Thomas" userId="c143cd67-a707-4138-ae9b-48f2cc5707f8" providerId="ADAL" clId="{783D35C1-1F01-47F2-BA74-06F2B3929B87}" dt="2025-05-17T10:47:17.821" v="45" actId="20577"/>
      <pc:docMkLst>
        <pc:docMk/>
      </pc:docMkLst>
      <pc:sldChg chg="addSp delSp modSp mod">
        <pc:chgData name="Leahy, Thomas" userId="c143cd67-a707-4138-ae9b-48f2cc5707f8" providerId="ADAL" clId="{783D35C1-1F01-47F2-BA74-06F2B3929B87}" dt="2025-05-17T10:45:13.091" v="27" actId="1076"/>
        <pc:sldMkLst>
          <pc:docMk/>
          <pc:sldMk cId="2004821185" sldId="341"/>
        </pc:sldMkLst>
      </pc:sldChg>
      <pc:sldChg chg="addSp delSp modSp mod">
        <pc:chgData name="Leahy, Thomas" userId="c143cd67-a707-4138-ae9b-48f2cc5707f8" providerId="ADAL" clId="{783D35C1-1F01-47F2-BA74-06F2B3929B87}" dt="2025-05-17T10:44:35.493" v="20" actId="1076"/>
        <pc:sldMkLst>
          <pc:docMk/>
          <pc:sldMk cId="1894570412" sldId="351"/>
        </pc:sldMkLst>
      </pc:sldChg>
      <pc:sldChg chg="addSp delSp modSp mod">
        <pc:chgData name="Leahy, Thomas" userId="c143cd67-a707-4138-ae9b-48f2cc5707f8" providerId="ADAL" clId="{783D35C1-1F01-47F2-BA74-06F2B3929B87}" dt="2025-05-17T10:43:53.371" v="5" actId="1076"/>
        <pc:sldMkLst>
          <pc:docMk/>
          <pc:sldMk cId="4125820335" sldId="352"/>
        </pc:sldMkLst>
      </pc:sldChg>
      <pc:sldChg chg="addSp delSp modSp mod">
        <pc:chgData name="Leahy, Thomas" userId="c143cd67-a707-4138-ae9b-48f2cc5707f8" providerId="ADAL" clId="{783D35C1-1F01-47F2-BA74-06F2B3929B87}" dt="2025-05-17T10:47:17.821" v="45" actId="20577"/>
        <pc:sldMkLst>
          <pc:docMk/>
          <pc:sldMk cId="472319940"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7/2/2025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9716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73647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278957553"/>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 </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2E8EF7C6-74BF-D1BD-8878-277A5ED7825D}"/>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Tree>
    <p:extLst>
      <p:ext uri="{BB962C8B-B14F-4D97-AF65-F5344CB8AC3E}">
        <p14:creationId xmlns:p14="http://schemas.microsoft.com/office/powerpoint/2010/main" val="2211577625"/>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30425" y="3002292"/>
            <a:ext cx="8153400" cy="2514600"/>
          </a:xfrm>
        </p:spPr>
        <p:txBody>
          <a:bodyPr anchor="t"/>
          <a:lstStyle/>
          <a:p>
            <a:pPr eaLnBrk="1" hangingPunct="1"/>
            <a:br>
              <a:rPr lang="en-GB" dirty="0">
                <a:ea typeface="ＭＳ Ｐゴシック" pitchFamily="-105" charset="-128"/>
                <a:cs typeface="ＭＳ Ｐゴシック" pitchFamily="-105" charset="-128"/>
              </a:rPr>
            </a:br>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PowerPoint 7: Communication</a:t>
            </a:r>
          </a:p>
        </p:txBody>
      </p:sp>
      <p:sp>
        <p:nvSpPr>
          <p:cNvPr id="2050" name="Rectangle 14"/>
          <p:cNvSpPr>
            <a:spLocks noGrp="1" noChangeArrowheads="1"/>
          </p:cNvSpPr>
          <p:nvPr>
            <p:ph sz="quarter" idx="10"/>
          </p:nvPr>
        </p:nvSpPr>
        <p:spPr>
          <a:xfrm>
            <a:off x="457200" y="1371601"/>
            <a:ext cx="8229600" cy="1913384"/>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30425" y="1628800"/>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9. Relationship management in construction</a:t>
            </a:r>
          </a:p>
          <a:p>
            <a:endParaRPr lang="en-GB" sz="2400" b="1" dirty="0"/>
          </a:p>
          <a:p>
            <a:r>
              <a:rPr lang="en-GB" sz="2400" b="1" dirty="0"/>
              <a:t>9.10 Methods and styles of communication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1040FF-0DEF-485D-A0D9-B518499C4608}"/>
              </a:ext>
            </a:extLst>
          </p:cNvPr>
          <p:cNvSpPr>
            <a:spLocks noGrp="1"/>
          </p:cNvSpPr>
          <p:nvPr>
            <p:ph type="title"/>
          </p:nvPr>
        </p:nvSpPr>
        <p:spPr/>
        <p:txBody>
          <a:bodyPr/>
          <a:lstStyle/>
          <a:p>
            <a:r>
              <a:rPr lang="en-US" u="sng" dirty="0"/>
              <a:t> </a:t>
            </a:r>
          </a:p>
        </p:txBody>
      </p:sp>
      <p:sp>
        <p:nvSpPr>
          <p:cNvPr id="5" name="Title 1"/>
          <p:cNvSpPr txBox="1">
            <a:spLocks/>
          </p:cNvSpPr>
          <p:nvPr/>
        </p:nvSpPr>
        <p:spPr bwMode="auto">
          <a:xfrm>
            <a:off x="490100" y="1068706"/>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Non-verbal communication</a:t>
            </a:r>
            <a:r>
              <a:rPr lang="en-GB" u="sng" kern="0" dirty="0">
                <a:solidFill>
                  <a:srgbClr val="FC4421"/>
                </a:solidFill>
              </a:rPr>
              <a:t>  </a:t>
            </a:r>
          </a:p>
        </p:txBody>
      </p:sp>
      <p:sp>
        <p:nvSpPr>
          <p:cNvPr id="3" name="TextBox 2"/>
          <p:cNvSpPr txBox="1"/>
          <p:nvPr/>
        </p:nvSpPr>
        <p:spPr>
          <a:xfrm>
            <a:off x="439958" y="1511937"/>
            <a:ext cx="8092482" cy="3477875"/>
          </a:xfrm>
          <a:prstGeom prst="rect">
            <a:avLst/>
          </a:prstGeom>
          <a:noFill/>
        </p:spPr>
        <p:txBody>
          <a:bodyPr wrap="square" rtlCol="0">
            <a:spAutoFit/>
          </a:bodyPr>
          <a:lstStyle/>
          <a:p>
            <a:r>
              <a:rPr lang="en-GB" dirty="0"/>
              <a:t>Non-verbal communication is just as important as verbal communication. Forms of non-verbal communication include:</a:t>
            </a:r>
          </a:p>
          <a:p>
            <a:endParaRPr lang="en-GB" dirty="0"/>
          </a:p>
          <a:p>
            <a:pPr marL="342900" indent="-342900">
              <a:buClr>
                <a:srgbClr val="FC4421"/>
              </a:buClr>
              <a:buFont typeface="Arial" panose="020B0604020202020204" pitchFamily="34" charset="0"/>
              <a:buChar char="•"/>
            </a:pPr>
            <a:r>
              <a:rPr lang="en-GB" dirty="0"/>
              <a:t>facial expressions</a:t>
            </a:r>
          </a:p>
          <a:p>
            <a:pPr marL="342900" indent="-342900">
              <a:buClr>
                <a:srgbClr val="FC4421"/>
              </a:buClr>
              <a:buFont typeface="Arial" panose="020B0604020202020204" pitchFamily="34" charset="0"/>
              <a:buChar char="•"/>
            </a:pPr>
            <a:r>
              <a:rPr lang="en-GB" dirty="0"/>
              <a:t>body language</a:t>
            </a:r>
          </a:p>
          <a:p>
            <a:pPr marL="342900" indent="-342900">
              <a:buClr>
                <a:srgbClr val="FC4421"/>
              </a:buClr>
              <a:buFont typeface="Arial" panose="020B0604020202020204" pitchFamily="34" charset="0"/>
              <a:buChar char="•"/>
            </a:pPr>
            <a:r>
              <a:rPr lang="en-GB" dirty="0"/>
              <a:t>eye contact</a:t>
            </a:r>
          </a:p>
          <a:p>
            <a:pPr marL="342900" indent="-342900">
              <a:buClr>
                <a:srgbClr val="FC4421"/>
              </a:buClr>
              <a:buFont typeface="Arial" panose="020B0604020202020204" pitchFamily="34" charset="0"/>
              <a:buChar char="•"/>
            </a:pPr>
            <a:r>
              <a:rPr lang="en-GB" dirty="0"/>
              <a:t>gestures. </a:t>
            </a:r>
          </a:p>
          <a:p>
            <a:endParaRPr lang="en-GB" dirty="0"/>
          </a:p>
          <a:p>
            <a:r>
              <a:rPr lang="en-GB" dirty="0"/>
              <a:t>Positive body language and facial expressions can increase the likelihood of building good working relationships. These are an essential part of working in the construction industry.  </a:t>
            </a:r>
          </a:p>
        </p:txBody>
      </p:sp>
    </p:spTree>
    <p:extLst>
      <p:ext uri="{BB962C8B-B14F-4D97-AF65-F5344CB8AC3E}">
        <p14:creationId xmlns:p14="http://schemas.microsoft.com/office/powerpoint/2010/main" val="200482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3731-3918-45A5-A747-894F8E22FC13}"/>
              </a:ext>
            </a:extLst>
          </p:cNvPr>
          <p:cNvSpPr>
            <a:spLocks noGrp="1"/>
          </p:cNvSpPr>
          <p:nvPr>
            <p:ph type="title"/>
          </p:nvPr>
        </p:nvSpPr>
        <p:spPr/>
        <p:txBody>
          <a:bodyPr/>
          <a:lstStyle/>
          <a:p>
            <a:r>
              <a:rPr lang="en-GB" dirty="0"/>
              <a:t>Open and closed question techniques</a:t>
            </a:r>
          </a:p>
        </p:txBody>
      </p:sp>
      <p:sp>
        <p:nvSpPr>
          <p:cNvPr id="3" name="Content Placeholder 2">
            <a:extLst>
              <a:ext uri="{FF2B5EF4-FFF2-40B4-BE49-F238E27FC236}">
                <a16:creationId xmlns:a16="http://schemas.microsoft.com/office/drawing/2014/main" id="{873B39CE-D468-4B37-A9C0-BB134A6ABAA6}"/>
              </a:ext>
            </a:extLst>
          </p:cNvPr>
          <p:cNvSpPr>
            <a:spLocks noGrp="1"/>
          </p:cNvSpPr>
          <p:nvPr>
            <p:ph sz="quarter" idx="10"/>
          </p:nvPr>
        </p:nvSpPr>
        <p:spPr/>
        <p:txBody>
          <a:bodyPr/>
          <a:lstStyle/>
          <a:p>
            <a:r>
              <a:rPr lang="en-GB" dirty="0"/>
              <a:t>You should ask questions if any information is unclear and be clear and concise when delivering information. </a:t>
            </a:r>
          </a:p>
          <a:p>
            <a:pPr marL="342900" indent="-342900">
              <a:buClr>
                <a:srgbClr val="FC4421"/>
              </a:buClr>
              <a:buFont typeface="Arial" panose="020B0604020202020204" pitchFamily="34" charset="0"/>
              <a:buChar char="•"/>
            </a:pPr>
            <a:r>
              <a:rPr lang="en-GB" b="1" dirty="0"/>
              <a:t>Open questions </a:t>
            </a:r>
            <a:r>
              <a:rPr lang="en-GB" dirty="0"/>
              <a:t>require a free-form response. They can be used to obtain full and detailed answers such as a description of a problem or to understand another person’s opinion or perspective, eg ‘How do you feel the project is progressing?’</a:t>
            </a:r>
          </a:p>
          <a:p>
            <a:pPr marL="342900" indent="-342900">
              <a:buClr>
                <a:srgbClr val="FC4421"/>
              </a:buClr>
              <a:buFont typeface="Arial" panose="020B0604020202020204" pitchFamily="34" charset="0"/>
              <a:buChar char="•"/>
            </a:pPr>
            <a:r>
              <a:rPr lang="en-GB" b="1" dirty="0"/>
              <a:t>Closed questions </a:t>
            </a:r>
            <a:r>
              <a:rPr lang="en-GB" dirty="0"/>
              <a:t>require a yes or no response. They can be used to obtain clear, definitive and factual answers, eg ‘Will the roof tiles be delivered on Tuesday afternoon?’</a:t>
            </a:r>
          </a:p>
          <a:p>
            <a:endParaRPr lang="en-GB" dirty="0"/>
          </a:p>
        </p:txBody>
      </p:sp>
    </p:spTree>
    <p:extLst>
      <p:ext uri="{BB962C8B-B14F-4D97-AF65-F5344CB8AC3E}">
        <p14:creationId xmlns:p14="http://schemas.microsoft.com/office/powerpoint/2010/main" val="50590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project management </a:t>
            </a:r>
          </a:p>
        </p:txBody>
      </p:sp>
      <p:sp>
        <p:nvSpPr>
          <p:cNvPr id="3" name="Content Placeholder 2"/>
          <p:cNvSpPr>
            <a:spLocks noGrp="1"/>
          </p:cNvSpPr>
          <p:nvPr>
            <p:ph sz="quarter" idx="10"/>
          </p:nvPr>
        </p:nvSpPr>
        <p:spPr>
          <a:xfrm>
            <a:off x="457200" y="1593032"/>
            <a:ext cx="8229600" cy="4248000"/>
          </a:xfrm>
        </p:spPr>
        <p:txBody>
          <a:bodyPr/>
          <a:lstStyle/>
          <a:p>
            <a:r>
              <a:rPr lang="en-GB" dirty="0"/>
              <a:t>With advances in technology and the rise in uptake and use of BIM in the industry, digital project management is now a key part of the construction sector. Through connected data environments, people can communicate information quickly and efficiently. </a:t>
            </a:r>
          </a:p>
        </p:txBody>
      </p:sp>
      <p:sp>
        <p:nvSpPr>
          <p:cNvPr id="4" name="TextBox 3"/>
          <p:cNvSpPr txBox="1"/>
          <p:nvPr/>
        </p:nvSpPr>
        <p:spPr>
          <a:xfrm>
            <a:off x="457200" y="2996952"/>
            <a:ext cx="3394720" cy="400110"/>
          </a:xfrm>
          <a:prstGeom prst="rect">
            <a:avLst/>
          </a:prstGeom>
          <a:noFill/>
        </p:spPr>
        <p:txBody>
          <a:bodyPr wrap="square" rtlCol="0">
            <a:spAutoFit/>
          </a:bodyPr>
          <a:lstStyle/>
          <a:p>
            <a:r>
              <a:rPr lang="en-GB" b="1" dirty="0"/>
              <a:t>Advantages:</a:t>
            </a:r>
          </a:p>
        </p:txBody>
      </p:sp>
      <p:sp>
        <p:nvSpPr>
          <p:cNvPr id="5" name="TextBox 4"/>
          <p:cNvSpPr txBox="1"/>
          <p:nvPr/>
        </p:nvSpPr>
        <p:spPr>
          <a:xfrm>
            <a:off x="457200" y="3717032"/>
            <a:ext cx="764319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communicate project variations faster than traditional methods</a:t>
            </a:r>
          </a:p>
        </p:txBody>
      </p:sp>
      <p:sp>
        <p:nvSpPr>
          <p:cNvPr id="6" name="TextBox 5"/>
          <p:cNvSpPr txBox="1"/>
          <p:nvPr/>
        </p:nvSpPr>
        <p:spPr>
          <a:xfrm>
            <a:off x="457091" y="4437112"/>
            <a:ext cx="4824536"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streamlined communications</a:t>
            </a:r>
            <a:r>
              <a:rPr lang="en-GB" b="1" dirty="0"/>
              <a:t> </a:t>
            </a:r>
          </a:p>
        </p:txBody>
      </p:sp>
      <p:sp>
        <p:nvSpPr>
          <p:cNvPr id="7" name="TextBox 6"/>
          <p:cNvSpPr txBox="1"/>
          <p:nvPr/>
        </p:nvSpPr>
        <p:spPr>
          <a:xfrm>
            <a:off x="459322" y="5157192"/>
            <a:ext cx="3600400"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document -sharing tools</a:t>
            </a:r>
            <a:r>
              <a:rPr lang="en-GB" b="1" dirty="0"/>
              <a:t>. </a:t>
            </a:r>
          </a:p>
        </p:txBody>
      </p:sp>
    </p:spTree>
    <p:extLst>
      <p:ext uri="{BB962C8B-B14F-4D97-AF65-F5344CB8AC3E}">
        <p14:creationId xmlns:p14="http://schemas.microsoft.com/office/powerpoint/2010/main" val="325223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styles </a:t>
            </a:r>
          </a:p>
        </p:txBody>
      </p:sp>
      <p:sp>
        <p:nvSpPr>
          <p:cNvPr id="3" name="Content Placeholder 2"/>
          <p:cNvSpPr>
            <a:spLocks noGrp="1"/>
          </p:cNvSpPr>
          <p:nvPr>
            <p:ph sz="quarter" idx="10"/>
          </p:nvPr>
        </p:nvSpPr>
        <p:spPr>
          <a:xfrm>
            <a:off x="457200" y="1556792"/>
            <a:ext cx="4834880" cy="4248000"/>
          </a:xfrm>
        </p:spPr>
        <p:txBody>
          <a:bodyPr/>
          <a:lstStyle/>
          <a:p>
            <a:r>
              <a:rPr lang="en-GB" dirty="0"/>
              <a:t>Formal communication is the flow of information through official channels and methods. The flow of information is controlled and often recorded. Formal communication is effective in construction and allows information to be recorded and documented. </a:t>
            </a:r>
          </a:p>
          <a:p>
            <a:r>
              <a:rPr lang="en-GB" dirty="0"/>
              <a:t>Informal communication moves more freely and is often a quick way to communicate. However, unlike formal communication it doesn’t usually provide a paper trail. When creating working relationships, informal communication will normally increase. </a:t>
            </a:r>
          </a:p>
          <a:p>
            <a:endParaRPr lang="en-GB" dirty="0"/>
          </a:p>
          <a:p>
            <a:endParaRPr lang="en-GB" dirty="0"/>
          </a:p>
        </p:txBody>
      </p:sp>
      <p:pic>
        <p:nvPicPr>
          <p:cNvPr id="1028" name="Picture 4" descr="A close up of words&#10;&#10;AI-generated content may be incorrect.">
            <a:extLst>
              <a:ext uri="{FF2B5EF4-FFF2-40B4-BE49-F238E27FC236}">
                <a16:creationId xmlns:a16="http://schemas.microsoft.com/office/drawing/2014/main" id="{2559AB8D-8832-B4F2-FFDC-6002D8C35EFB}"/>
              </a:ext>
            </a:extLst>
          </p:cNvPr>
          <p:cNvPicPr>
            <a:picLocks noChangeAspect="1" noChangeArrowheads="1"/>
          </p:cNvPicPr>
          <p:nvPr/>
        </p:nvPicPr>
        <p:blipFill>
          <a:blip r:embed="rId2"/>
          <a:srcRect/>
          <a:stretch>
            <a:fillRect/>
          </a:stretch>
        </p:blipFill>
        <p:spPr bwMode="auto">
          <a:xfrm>
            <a:off x="5295887" y="2132856"/>
            <a:ext cx="3670326" cy="233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6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r>
              <a:rPr lang="en-GB" u="sng" dirty="0"/>
              <a:t>  </a:t>
            </a:r>
          </a:p>
        </p:txBody>
      </p:sp>
      <p:sp>
        <p:nvSpPr>
          <p:cNvPr id="3" name="Content Placeholder 2"/>
          <p:cNvSpPr>
            <a:spLocks noGrp="1"/>
          </p:cNvSpPr>
          <p:nvPr>
            <p:ph sz="quarter" idx="10"/>
          </p:nvPr>
        </p:nvSpPr>
        <p:spPr>
          <a:xfrm>
            <a:off x="421365" y="1628800"/>
            <a:ext cx="7967060" cy="4248000"/>
          </a:xfrm>
        </p:spPr>
        <p:txBody>
          <a:bodyPr/>
          <a:lstStyle/>
          <a:p>
            <a:r>
              <a:rPr lang="en-GB" dirty="0"/>
              <a:t>The planning, delivery and execution of a construction project involves many different people who need to clearly and effectively communicate in order to successfully complete a project on time, within budget and to the required quality. </a:t>
            </a:r>
          </a:p>
          <a:p>
            <a:endParaRPr lang="en-GB" dirty="0"/>
          </a:p>
        </p:txBody>
      </p:sp>
      <p:pic>
        <p:nvPicPr>
          <p:cNvPr id="6" name="Picture 5" descr="A person and person wearing safety vests and helmets looking at papers&#10;&#10;AI-generated content may be incorrect.">
            <a:extLst>
              <a:ext uri="{FF2B5EF4-FFF2-40B4-BE49-F238E27FC236}">
                <a16:creationId xmlns:a16="http://schemas.microsoft.com/office/drawing/2014/main" id="{6FF40B98-0CE6-5529-7744-7B88EF35DD23}"/>
              </a:ext>
            </a:extLst>
          </p:cNvPr>
          <p:cNvPicPr>
            <a:picLocks noChangeAspect="1"/>
          </p:cNvPicPr>
          <p:nvPr/>
        </p:nvPicPr>
        <p:blipFill>
          <a:blip r:embed="rId2"/>
          <a:stretch>
            <a:fillRect/>
          </a:stretch>
        </p:blipFill>
        <p:spPr>
          <a:xfrm>
            <a:off x="2662639" y="3169691"/>
            <a:ext cx="3484511" cy="2719618"/>
          </a:xfrm>
          <a:prstGeom prst="rect">
            <a:avLst/>
          </a:prstGeom>
        </p:spPr>
      </p:pic>
    </p:spTree>
    <p:extLst>
      <p:ext uri="{BB962C8B-B14F-4D97-AF65-F5344CB8AC3E}">
        <p14:creationId xmlns:p14="http://schemas.microsoft.com/office/powerpoint/2010/main" val="412582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2" y="1129412"/>
            <a:ext cx="8229600" cy="382588"/>
          </a:xfrm>
        </p:spPr>
        <p:txBody>
          <a:bodyPr/>
          <a:lstStyle/>
          <a:p>
            <a:r>
              <a:rPr lang="en-GB" dirty="0"/>
              <a:t>Purpose of communication techniques</a:t>
            </a:r>
            <a:r>
              <a:rPr lang="en-GB" u="sng" dirty="0"/>
              <a:t> </a:t>
            </a:r>
          </a:p>
        </p:txBody>
      </p:sp>
      <p:sp>
        <p:nvSpPr>
          <p:cNvPr id="3" name="Content Placeholder 2"/>
          <p:cNvSpPr>
            <a:spLocks noGrp="1"/>
          </p:cNvSpPr>
          <p:nvPr>
            <p:ph sz="quarter" idx="10"/>
          </p:nvPr>
        </p:nvSpPr>
        <p:spPr>
          <a:xfrm>
            <a:off x="457200" y="1700808"/>
            <a:ext cx="8229600" cy="4248000"/>
          </a:xfrm>
        </p:spPr>
        <p:txBody>
          <a:bodyPr/>
          <a:lstStyle/>
          <a:p>
            <a:pPr marL="342900" indent="-342900">
              <a:buClr>
                <a:srgbClr val="FC4421"/>
              </a:buClr>
              <a:buFont typeface="Arial" panose="020B0604020202020204" pitchFamily="34" charset="0"/>
              <a:buChar char="•"/>
            </a:pPr>
            <a:r>
              <a:rPr lang="en-GB" b="1" dirty="0"/>
              <a:t>Motivation:</a:t>
            </a:r>
            <a:r>
              <a:rPr lang="en-GB" dirty="0"/>
              <a:t> clear, effective communication can raise motivation and impact positively on productivity. </a:t>
            </a:r>
          </a:p>
          <a:p>
            <a:pPr marL="342900" indent="-342900">
              <a:buClr>
                <a:srgbClr val="FC4421"/>
              </a:buClr>
              <a:buFont typeface="Arial" panose="020B0604020202020204" pitchFamily="34" charset="0"/>
              <a:buChar char="•"/>
            </a:pPr>
            <a:r>
              <a:rPr lang="en-GB" b="1" dirty="0"/>
              <a:t>Instruction:</a:t>
            </a:r>
            <a:r>
              <a:rPr lang="en-GB" dirty="0"/>
              <a:t> during the construction phase instructions need to be issued continuously to ensure all relevant personal are clear on their roles and responsibilities and complete jobs in line with the most up to date information.</a:t>
            </a:r>
          </a:p>
          <a:p>
            <a:pPr marL="342900" indent="-342900">
              <a:buClr>
                <a:srgbClr val="FC4421"/>
              </a:buClr>
              <a:buFont typeface="Arial" panose="020B0604020202020204" pitchFamily="34" charset="0"/>
              <a:buChar char="•"/>
            </a:pPr>
            <a:r>
              <a:rPr lang="en-GB" b="1" dirty="0"/>
              <a:t>Monitoring:</a:t>
            </a:r>
            <a:r>
              <a:rPr lang="en-GB" dirty="0"/>
              <a:t> progress needs to be monitored and reported on to ensure a project is on schedule and a high quality of work is maintained.  </a:t>
            </a:r>
          </a:p>
          <a:p>
            <a:pPr marL="342900" indent="-342900">
              <a:buClr>
                <a:srgbClr val="FC4421"/>
              </a:buClr>
              <a:buFont typeface="Arial" panose="020B0604020202020204" pitchFamily="34" charset="0"/>
              <a:buChar char="•"/>
            </a:pPr>
            <a:r>
              <a:rPr lang="en-GB" b="1" dirty="0"/>
              <a:t>Cooperation and teamwork:</a:t>
            </a:r>
            <a:r>
              <a:rPr lang="en-GB" dirty="0"/>
              <a:t> With many personnel involved in a project’s delivery, cooperation and teamwork are essential. </a:t>
            </a:r>
          </a:p>
          <a:p>
            <a:endParaRPr lang="en-GB" dirty="0"/>
          </a:p>
        </p:txBody>
      </p:sp>
    </p:spTree>
    <p:extLst>
      <p:ext uri="{BB962C8B-B14F-4D97-AF65-F5344CB8AC3E}">
        <p14:creationId xmlns:p14="http://schemas.microsoft.com/office/powerpoint/2010/main" val="168871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communication</a:t>
            </a:r>
            <a:r>
              <a:rPr lang="en-GB" u="sng" dirty="0"/>
              <a:t> </a:t>
            </a:r>
          </a:p>
        </p:txBody>
      </p:sp>
      <p:sp>
        <p:nvSpPr>
          <p:cNvPr id="3" name="Content Placeholder 2"/>
          <p:cNvSpPr>
            <a:spLocks noGrp="1"/>
          </p:cNvSpPr>
          <p:nvPr>
            <p:ph sz="quarter" idx="10"/>
          </p:nvPr>
        </p:nvSpPr>
        <p:spPr>
          <a:xfrm>
            <a:off x="457200" y="1484784"/>
            <a:ext cx="8229600" cy="4248000"/>
          </a:xfrm>
        </p:spPr>
        <p:txBody>
          <a:bodyPr/>
          <a:lstStyle/>
          <a:p>
            <a:pPr marL="342900" indent="-342900">
              <a:buClr>
                <a:srgbClr val="FC4421"/>
              </a:buClr>
              <a:buFont typeface="Arial" panose="020B0604020202020204" pitchFamily="34" charset="0"/>
              <a:buChar char="•"/>
            </a:pPr>
            <a:r>
              <a:rPr lang="en-US" dirty="0"/>
              <a:t>face to face </a:t>
            </a:r>
          </a:p>
          <a:p>
            <a:pPr marL="342900" indent="-342900">
              <a:buClr>
                <a:srgbClr val="FC4421"/>
              </a:buClr>
              <a:buFont typeface="Arial" panose="020B0604020202020204" pitchFamily="34" charset="0"/>
              <a:buChar char="•"/>
            </a:pPr>
            <a:r>
              <a:rPr lang="en-US" dirty="0"/>
              <a:t>email </a:t>
            </a:r>
          </a:p>
          <a:p>
            <a:pPr marL="342900" indent="-342900">
              <a:buClr>
                <a:srgbClr val="FC4421"/>
              </a:buClr>
              <a:buFont typeface="Arial" panose="020B0604020202020204" pitchFamily="34" charset="0"/>
              <a:buChar char="•"/>
            </a:pPr>
            <a:r>
              <a:rPr lang="en-US" dirty="0"/>
              <a:t>letter </a:t>
            </a:r>
          </a:p>
          <a:p>
            <a:pPr marL="342900" indent="-342900">
              <a:buClr>
                <a:srgbClr val="FC4421"/>
              </a:buClr>
              <a:buFont typeface="Arial" panose="020B0604020202020204" pitchFamily="34" charset="0"/>
              <a:buChar char="•"/>
            </a:pPr>
            <a:r>
              <a:rPr lang="en-US" dirty="0"/>
              <a:t>telephone</a:t>
            </a:r>
          </a:p>
          <a:p>
            <a:pPr marL="342900" indent="-342900">
              <a:buClr>
                <a:srgbClr val="FC4421"/>
              </a:buClr>
              <a:buFont typeface="Arial" panose="020B0604020202020204" pitchFamily="34" charset="0"/>
              <a:buChar char="•"/>
            </a:pPr>
            <a:r>
              <a:rPr lang="en-US" dirty="0"/>
              <a:t>walkie talkie </a:t>
            </a:r>
          </a:p>
          <a:p>
            <a:pPr marL="342900" indent="-342900">
              <a:buClr>
                <a:srgbClr val="FC4421"/>
              </a:buClr>
              <a:buFont typeface="Arial" panose="020B0604020202020204" pitchFamily="34" charset="0"/>
              <a:buChar char="•"/>
            </a:pPr>
            <a:r>
              <a:rPr lang="en-US" dirty="0"/>
              <a:t>text message</a:t>
            </a:r>
          </a:p>
          <a:p>
            <a:pPr marL="342900" indent="-342900">
              <a:buClr>
                <a:srgbClr val="FC4421"/>
              </a:buClr>
              <a:buFont typeface="Arial" panose="020B0604020202020204" pitchFamily="34" charset="0"/>
              <a:buChar char="•"/>
            </a:pPr>
            <a:r>
              <a:rPr lang="en-US" dirty="0"/>
              <a:t>social media</a:t>
            </a:r>
          </a:p>
          <a:p>
            <a:pPr marL="342900" indent="-342900">
              <a:buClr>
                <a:srgbClr val="FC4421"/>
              </a:buClr>
              <a:buFont typeface="Arial" panose="020B0604020202020204" pitchFamily="34" charset="0"/>
              <a:buChar char="•"/>
            </a:pPr>
            <a:r>
              <a:rPr lang="en-US" dirty="0"/>
              <a:t>drawn information.</a:t>
            </a:r>
          </a:p>
          <a:p>
            <a:endParaRPr lang="en-GB" dirty="0"/>
          </a:p>
        </p:txBody>
      </p:sp>
      <p:pic>
        <p:nvPicPr>
          <p:cNvPr id="5" name="Picture 4" descr="A back view of men wearing hard hats&#10;&#10;AI-generated content may be incorrect.">
            <a:extLst>
              <a:ext uri="{FF2B5EF4-FFF2-40B4-BE49-F238E27FC236}">
                <a16:creationId xmlns:a16="http://schemas.microsoft.com/office/drawing/2014/main" id="{7CDBEBDE-A076-F72E-1CFF-6CC841C733D5}"/>
              </a:ext>
            </a:extLst>
          </p:cNvPr>
          <p:cNvPicPr>
            <a:picLocks noChangeAspect="1"/>
          </p:cNvPicPr>
          <p:nvPr/>
        </p:nvPicPr>
        <p:blipFill>
          <a:blip r:embed="rId2"/>
          <a:stretch>
            <a:fillRect/>
          </a:stretch>
        </p:blipFill>
        <p:spPr>
          <a:xfrm>
            <a:off x="3707904" y="1844824"/>
            <a:ext cx="4759579" cy="3008929"/>
          </a:xfrm>
          <a:prstGeom prst="rect">
            <a:avLst/>
          </a:prstGeom>
        </p:spPr>
      </p:pic>
    </p:spTree>
    <p:extLst>
      <p:ext uri="{BB962C8B-B14F-4D97-AF65-F5344CB8AC3E}">
        <p14:creationId xmlns:p14="http://schemas.microsoft.com/office/powerpoint/2010/main" val="47231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0747" y="1017748"/>
            <a:ext cx="8229600" cy="382588"/>
          </a:xfrm>
        </p:spPr>
        <p:txBody>
          <a:bodyPr/>
          <a:lstStyle/>
          <a:p>
            <a:r>
              <a:rPr lang="en-GB" dirty="0"/>
              <a:t>Methods of communication</a:t>
            </a:r>
            <a:r>
              <a:rPr lang="en-GB" u="sng" dirty="0"/>
              <a:t>  </a:t>
            </a:r>
          </a:p>
        </p:txBody>
      </p:sp>
      <p:sp>
        <p:nvSpPr>
          <p:cNvPr id="2" name="TextBox 1"/>
          <p:cNvSpPr txBox="1"/>
          <p:nvPr/>
        </p:nvSpPr>
        <p:spPr>
          <a:xfrm>
            <a:off x="315957" y="2600370"/>
            <a:ext cx="8615707" cy="954107"/>
          </a:xfrm>
          <a:prstGeom prst="rect">
            <a:avLst/>
          </a:prstGeom>
          <a:noFill/>
        </p:spPr>
        <p:txBody>
          <a:bodyPr wrap="square" rtlCol="0">
            <a:spAutoFit/>
          </a:bodyPr>
          <a:lstStyle/>
          <a:p>
            <a:r>
              <a:rPr lang="en-GB" sz="1800" b="1" dirty="0"/>
              <a:t>Face-to-face meetings:</a:t>
            </a:r>
            <a:r>
              <a:rPr lang="en-GB" sz="1800" dirty="0"/>
              <a:t> provide information and discuss and resolve problems. Action plans can be explored and created, and relevant personnel can pose questions and visually check project progress if appropriate.</a:t>
            </a:r>
            <a:r>
              <a:rPr lang="en-GB" dirty="0"/>
              <a:t>  </a:t>
            </a:r>
          </a:p>
        </p:txBody>
      </p:sp>
      <p:sp>
        <p:nvSpPr>
          <p:cNvPr id="4" name="TextBox 3"/>
          <p:cNvSpPr txBox="1"/>
          <p:nvPr/>
        </p:nvSpPr>
        <p:spPr>
          <a:xfrm>
            <a:off x="315957" y="3554477"/>
            <a:ext cx="8568952" cy="1231106"/>
          </a:xfrm>
          <a:prstGeom prst="rect">
            <a:avLst/>
          </a:prstGeom>
          <a:noFill/>
        </p:spPr>
        <p:txBody>
          <a:bodyPr wrap="square" rtlCol="0">
            <a:spAutoFit/>
          </a:bodyPr>
          <a:lstStyle/>
          <a:p>
            <a:r>
              <a:rPr lang="en-GB" sz="1800" b="1" dirty="0"/>
              <a:t>Regular site meetings: </a:t>
            </a:r>
            <a:r>
              <a:rPr lang="en-GB" sz="1800" dirty="0"/>
              <a:t>the principal contractor and subcontractors will liaise with the workforce and each other to ensure clear information is communicated between all relevant personnel. Often meetings are held face to face or virtually depending on the situation. </a:t>
            </a:r>
            <a:r>
              <a:rPr lang="en-GB" dirty="0"/>
              <a:t> </a:t>
            </a:r>
          </a:p>
        </p:txBody>
      </p:sp>
      <p:sp>
        <p:nvSpPr>
          <p:cNvPr id="5" name="TextBox 4"/>
          <p:cNvSpPr txBox="1"/>
          <p:nvPr/>
        </p:nvSpPr>
        <p:spPr>
          <a:xfrm>
            <a:off x="329142" y="4785583"/>
            <a:ext cx="8615706" cy="677108"/>
          </a:xfrm>
          <a:prstGeom prst="rect">
            <a:avLst/>
          </a:prstGeom>
          <a:noFill/>
        </p:spPr>
        <p:txBody>
          <a:bodyPr wrap="square" rtlCol="0">
            <a:spAutoFit/>
          </a:bodyPr>
          <a:lstStyle/>
          <a:p>
            <a:r>
              <a:rPr lang="en-GB" sz="1800" b="1" dirty="0"/>
              <a:t>Courier services: </a:t>
            </a:r>
            <a:r>
              <a:rPr lang="en-GB" sz="1800" dirty="0"/>
              <a:t>can be used to deliver confidential packages of information quickly and efficiently.</a:t>
            </a:r>
            <a:r>
              <a:rPr lang="en-GB" dirty="0"/>
              <a:t> </a:t>
            </a:r>
          </a:p>
        </p:txBody>
      </p:sp>
      <p:sp>
        <p:nvSpPr>
          <p:cNvPr id="6" name="TextBox 5">
            <a:extLst>
              <a:ext uri="{FF2B5EF4-FFF2-40B4-BE49-F238E27FC236}">
                <a16:creationId xmlns:a16="http://schemas.microsoft.com/office/drawing/2014/main" id="{6D7E93AD-D48E-475A-9034-1B2D4B1D98F8}"/>
              </a:ext>
            </a:extLst>
          </p:cNvPr>
          <p:cNvSpPr txBox="1"/>
          <p:nvPr/>
        </p:nvSpPr>
        <p:spPr>
          <a:xfrm>
            <a:off x="329142" y="1677040"/>
            <a:ext cx="8670243" cy="923330"/>
          </a:xfrm>
          <a:prstGeom prst="rect">
            <a:avLst/>
          </a:prstGeom>
          <a:noFill/>
        </p:spPr>
        <p:txBody>
          <a:bodyPr wrap="square" rtlCol="0">
            <a:spAutoFit/>
          </a:bodyPr>
          <a:lstStyle/>
          <a:p>
            <a:r>
              <a:rPr lang="en-GB" sz="1800" dirty="0"/>
              <a:t>Different methods of communication will be suitable for different types of information. Communication may be formal such as documented meetings or informal such as chats to discuss personal issues or circumstances.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5" name="Content Placeholder 4"/>
          <p:cNvSpPr>
            <a:spLocks noGrp="1"/>
          </p:cNvSpPr>
          <p:nvPr>
            <p:ph sz="quarter" idx="10"/>
          </p:nvPr>
        </p:nvSpPr>
        <p:spPr>
          <a:xfrm>
            <a:off x="457200" y="1844824"/>
            <a:ext cx="8229600" cy="4248000"/>
          </a:xfrm>
        </p:spPr>
        <p:txBody>
          <a:bodyPr/>
          <a:lstStyle/>
          <a:p>
            <a:r>
              <a:rPr lang="en-GB" sz="1800" b="1" dirty="0"/>
              <a:t>Emails</a:t>
            </a:r>
            <a:r>
              <a:rPr lang="en-GB" sz="1800" dirty="0"/>
              <a:t> are regularly used in industry to communicate information between personnel. As there are many different people involved in the planning and delivery of a project this can be an effective way to relay information and resolve issues. Emails can be accessed via mobile phones, tablets and computers, meaning information is readily available. Spell-checking emails and only sharing information with concerned parties are key points here.</a:t>
            </a:r>
            <a:r>
              <a:rPr lang="en-GB" dirty="0"/>
              <a:t>   </a:t>
            </a:r>
          </a:p>
          <a:p>
            <a:endParaRPr lang="en-GB" dirty="0"/>
          </a:p>
          <a:p>
            <a:endParaRPr lang="en-GB"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t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8e7IkZd2MEio5b1lB+bn61zF1qe3UZ03Y2ysP1NEuo7h96uz6u9zkdc2Z9SmVeJWH41kX2v3ManbdOD9arTXG+M4NcxqDSF25rppUI9TnnVl3NF/FGqLOR/aE2PTdVgeJtQZf+P6UH/erjJZGEhpPtLetdrw8OiMVWl3Orn8Rasc7dTuB9GqL+39aYcardD/AIHXMPdNigXmO9HsF2E6z7mjq3iLxHHbytFrd4rbTjD965BfiF4pUskmu6gSD18wf4Vf1e6LWkuOu01xUturSZ3tuJryM1ioTilpod2Dk5RbZ10fjnxYwDDXL/aef9aP8KY/jjxZkKPEF+D7Sj/CuciDKAqv06U94yzBg4B+leXdnYdKnjTxZ9w+INQJ7nzB/hQPGXjDnGvXx/7aj/Cua3TJu27Dg9SD6VJvmEZYlM4ycCi7A6BfGnjBcK2vX5OOvmj/AAp48Z+LCm0a/f78f89B/hXMid5AG24xQJ2VRjblhx60XYHR/wDCZ+L1Hza9qB7cSD/Ckbxr4s28eINR3L1G/wD+tXPw3EzId6r+FPLbmDBQD3OaLsDeXxx4rdeNd1JW924/lTR438XdP7c1Lp/f/wDrVgqxBPtz1pwdiOgHvRdgbz+NPF+P+Q9qIGf7/wD9akl8a+LCvyeIdR7dH/8ArViSSySA7VGAfWq2Zv8AV4AI460XYHRJ4y8YM6EeINSwWGcv1GfpW7/wlHibP/Idvf8AvuuFjlaOSOPaWOQM56V0qrxzXt5RGMlLmV9jzsfKS5bM1v8AhKfE3/Qcvf8Avv8A+tSr4q8S/wDQcvf++6yNlG33r2PZ0/5V9xwKc+7Nb/hKfE3/AEHL3/vul/4SrxJ/0Gr3/vus2CBpGwBnmtKPSZmx8hpShSX2UWpzfVjv+Eo8S4z/AG3e/wDfdA8UeJm/5jV7/wB91O+hziLdsP5UW+izu4XYeaz/AHPZDvU7sh/4SbxN/wBBy9/77/8ArVr+Dde1+58S2kNzq13NC2/cjNwcIxH64qSDwvKygla2vDPh1rXWYLgrjZu7eqkf1rCrUo8jskbQVTmWrOf1m6MWr3nzdLiT/wBCNUhqj5ODUHiWX/ic3y/9PMn/AKEayCzbid1dMKcXFGM5O50cWqNuwzVLNPHJHkYzXMB2B61YSdgnJNN0V0JU+5NdbdxIrPdzuqSSQtnHSq9XFWIbFldsVE0hxT3GRimba1IbZVv8taS56baxAsfc/rW/qC4s5T1+WubZ0LKQnGDnivnc5f72Poerl/wMsJHGMndj8aa3UDzcc01WDD5Y+PUCp0ERUL5YLd+O9eOd4rW6n/lqefpUbxnJTz2wQB26VWm3Kx+8D6VZYAqBjt6UAReQqnAkYDHNNgtwCWMzEE9OKmHlFCehx0p2ISCVxQA4w7CFMhIJpXhwQuTtNIyxNEfnwcHHJqEtGMfvGIwO5oAlmt9qBvMIJ9qai87WbOKk81GHzEED3qtlS7kOQM8YoAmOVfavC+tISVOc9aji2mQb2OO/JqWQ25U7W5xxQBGC3moxY/eHausHQVyJaNdvzZORXZLGOM+le5kz+P5HnY/7IynIuSM1J5YzUtuvzgGvbbPOOq8I6H9pKyMvFegW+g26KNygGs3wMqJZx8DOK6wYIr5/FV5ubVz1cNRjyXZnSaTbFNoUflSQ6RaxkHaM/StEsoNLla5XUk1udXs49iNYIVUDYvHtT1RAeFAP0p3ApRU3ZVj588Rtu17UPa6l/wDQzVDNXfEH/If1H/r7l/8AQzVGvq4fCjwJbsUU9m+QCmClHJxTJCkxTsGjaaAG4FKBmjFOUU7gylqx2WErYyQOn41zKLJggKp/Guo1pf8AiXSjIBOOfxrnrdXjJUMpz6ivnc3/AIy9D1cB/DfqJFI8a7WUDv1p0dyyA5QEk54alk5JYspwPSqkk+SWxjAryTtLcjFpA+3Ax61Jv3bTs6+9Zi3bAcrxip47hpU+UbRmgBZ4pQxYYwSSOaWKORWO4AZNPVnclWxinxs5PO3PSgCJX+bBXgE4IpJVMsB2A5zT5YZl+YFSCTxmnwCVU2lAScnOaAKgguMhcZ49aezNEwBQ8+lWmLBmyvb1qrcyM4VVUArwcmgBry7mPDAnvikIbj5WJHXimwxytKo468DNXmSVf4V/OgDORj5n3CBnpivQI1JRT7CvP52kjfY6DPrmvQ7fmCM4/hH8q9nKN5/I8/H7RE2mnx8OD6U4j2p0UZdwBXtHmnoPgq4LQKvpXaWxYgZzXGeCLRgqtg13USbQK8DF29o7HsYS/JqHljPWom4PWp3IC1Qll+c1zI6W7E5fA61NE+4YrPMtWbMljmjlsJSueEa6ude1H/r7l/8AQzVMpj3rS17/AJDmof8AX1L/AOhmqQr6iEvdR4Mt2RiMY5pdgBFP4oNWm2Q2N280oTnpTjijNMExpXnpSkelLR1NAm7mX4kB/seb8On1rjFkOCFLn+ldt4mVv7Hl2gkkr0HvXHQ29wrMqxSkk8AITXzmbP8AfL0PXwH8Mntmj8v95nPeo71o2K+WpxjnipEt7vB/0W4z/wBcm/wpy2t03Btbj/v03+FeVzI7rMoOAo+4T+B6VNaDc4U7lHXp0q8thdbAWtrjPf8AdN/hSNZXfO21uP8Av03+FF0NIjd1CZB+amgqqY34yacLG6Gc2txn/rk3+FRy2d0WH+i3PHT9y3+FHMgaLKPBsxu3H61DeSbSPLZhgdqjhtLrzE/0W4xn/ni3+FXHgm24+y3GT/0yb/CjmQrGabh25DP71G0jMdw3k/StM2NztGLWf/v03+FPhgkjDCS1nHP/ADxb/Ci6CzMwPIrhvmBHSp7O5meUrJIwGM8irghd3H+jzgDkZhb/AAqpc21y0zFLefGf+eTDj8qd13Cwl0VfdzyRwa9BtAWtYWHTYv8AKvO0R8L+6fJP9016VYR/6FBnj90vH4V6+Tu7mzzsw0UQKndVvT0/eDK5xzUfl81HdSvBA20hBgHe3Tr045r18RU9nTcjzYayR6j4fmW10xbgpztGFrpUmjLrHuAcruA9q8n1TXLrT9E00RuTcPJmTIG1k710uka/Hd67BGq5D2pZGB+7ggYNfNzqKVRo9qlNKKR193JiPCnms5t2CadJJvNI33a1SsU5JkaNlxWpZcVloPmrUshxn2pS0Cne54j4gj/4nd//ANfMn/oZrPK/nXTeINPb+17x9p+adz/48ayHtiGwRzX0NOacUeLUTUmUhH35pduK2LOwLgcUy/tPK69a0U1exLWhl7KAtJeSpaxmSQnbnB9vepU2yIHRgykZBHel7SLk4p6omztcbtXHSkC4qXZShOfWruIhmj3QsSOlXPDVtI+tWrqm1N/38ZA4qRrfNjO3oma3PCFxZDSkglRXmMjYGMk18pn7vWh6Hv5SrUpeprXbW9nj7RqEEe4HbuReahF/pvBOr2n/AHwK4n41eRb6dZXUdsVZGlb5lxkBM4/SvCNL+IR1C9Ft/ZccYKO5O7+6pb+leZToTqK8eh6rdKCjzvVn1d/aOm4z/bFr1/uircKm4jEkN3A8bD5WCDBr5V8JeNIte1hNO/s5Yi0TtuznoM19OeHobKPw7YRR2rDFshGF7kZzU1KMqbtIlunKHNB3LV00dmqtc39vEpOASg5NV21LTgu4ava5/wB0VzHxhS2Tw9aNHAVkW5HJH+ya+ebH4hm91OKyGlogd9hbd/8AWq6dF1E3FbFSlShFObtc+rjqGmgZ/ti0/wC+BVm1WO6gWeC9hkQ9GVFxXyp4a8dQ6xrtppn9mBDM5Tduz2J/pX0f4Ggtk8J6WUtDzFuYhOpOamrSdPSSBezqQ5qcr6mzc+Tapvub2COMnaCyLyarG/03dzq9p/3wK534rLbN4YXbbFWW5j5K4x1r53i+ILT6ymnLpcS7p/JL7v8AaxmnSoyqJ26BJ0oJOcrXPqeW/wBLUfLq1qef7op223u7V5YLqKVdpGVUcnHSvl7RPHkN/r1tpX9mBWln8reWz3r6J8BQ28Xha2YWp+bczEL33HJ/Ssq9CVL4ioOlUi5U3c5i4t2h2iWHYSeMjrzWsQOwqTxdPbXE1v8AZmBVQd2PXNO2HHSvf4e+GfyPDzn4oEIFcb8UNSls9AuWt2YSRgbQp+9k4P5V2VwxjeNdpJc44FeZ/GYQzwS2MLlZmVTgNwTkY+ldWdVuWhyrq0jzsLG9RFiXWrrWfBvh6f7Q6GUuJGDHJVTyfbkVvfCrxfdat4yKRvAlmFCAYw7KASCfTrXkGg6xrFxLpOkmL7NbwKdkmPl8s53MT2GaX4QSai3iaMWMgeES7JEL4Lbm65/D/Oa+dpyk6ql6HoNcsT7NW4HrVyJ96iuct5JCwzk4AraspNyele9Up2VzKE7s0baLc/tmtSNQoGKoWLDIGa0RXLPc7obHG6xaq1zMSBy5P61i3GnKH3Yrc1ibbcy/7x/nWTd3Pydea9Ki5KKPNqKN2Q2saRsemKy9cZScDFSfaSC1Z945kJ612Uovmuck5XjY87+MDXFtoFvf2t3NBPb3AKhOj8dG9gQDV/4balDf+HLeEfLJbwxmXnu43Z/nU3xMt5ZfCVwYYDM0ZD7RjPH17etcX4IvY9G8AXrwBriR5pcsFIZ0AG0gHnHWvExeIWEx8qrdlb7/AOmbxgqlFJb3PVio4p8SZbvWJ4E1KTVtHMkwCzxPskTOdhKhsfrXSwJjk17mHxCr0Y1Y9TllFxfKy08e3Rrskc+UayvDEVw2s2kkaHG/7xHy1rXz7dJuV/6ZmpvCMlj/AGXFFK377zWyB1xXzOdfxo+h9Blb/dS9Tnvjx5w0O1WVkOfOAwMf8s6+TPCf/IYX/rhN/wCi2r6u+OP2RtNsFjkZAWlDswPA2da+cvD2h6RDqIli8Q287CGUbBEwOChBP4danBTSpyNsZTlJ0mv61KvwkOPGcJHa2m/9Ar7W8Oi8Gg6eU8rH2WLHH+yK+QvAmi2Fh4hS4t9ctruRYJB5UakEgr1r630I2v8AYtiDM4/0eP8A9BFZY6SlNDwlOUcPaXd/oc58ZvtP/CN2rSBP+PsAbf8Adavj7w3/AMjTa/8AXc/1r65+MRtx4fszFM7E3i5z0+61fMmi6LpMevRTxeIreV1mLLEImBbrxV4KajGYYunKapNd3+hmfDY7fH2ln/puf/QTX2f4FN2vg7SNvl7TAAuRz3r5N8HaHp1r4psbmHXra4lSQsIlU5bg8V9W+CVtP+EQ0ovK4f7OOBng1OYTUpoeBg4UGn3/AEKHxZ89fCZ8zZg3UecDHNfHOnj/AIrSJfTUP/Z6+vviysC+FcpM7E3UeAemK+YrPRNJHiVblPEEDyi83iHymyTuztp4FpKQ8bTc407d/wDIxfBv/I/6efS+/wDZjX2P4H8//hDLZVZNpRyPl5+81fK3h3QtOg8V2l3Fr9tNILnesKqck5PFfU/gP7MfCNjuLFijev8AeNRmck3GwYCnKFKV+5zEkckZAkRlyR94e9dEFOQPyqv4vktpLm1+zMrAD5tp75rVtIDJIFx3r0MhlywmednGs4GPr0FwmlTTwlV8tS5LHAAAz1rwv4sRxXes6Vf6l5lna3aAeYH+aRTjjHYDNfTPi7+ztL8MXIvkWXzoiqxMcCTPGM14B8SdQ01LJbTVbeKRbfZHaJn5olHr+HWsM0xUHNRMcPQlFXZkWenGx8RWdrfNbNp0VvNEiGQBpo2JI+uCK7H4ZabZJ8Uo7G30tUE8C3DlTkAEZUkfhj8a8un0d9S1T7XHqDW+kQwSTxSEFtnykYz7kAfjXvv7O2oabrPhrS9LsrtU1rTpVNy5ALyxD5iM+g3Yrlw002mbSpt6Hs0Oj4j59KryQmBivSukxWZqqfODjqK9ONSTepcqMYq6K9lId4rZhbco+lYtshznrWrbHbtFKotSqdzmNUgMl1L/AL5/nWRfWbYOAa6OXBu5f98/zp32Xzs8c11wr8tjklT5mcFcWzIxJBqsUyeldxqWljyi23muWurcxykYrvo1lURwVKTgzlvG1vNL4S1aK1YJO1nIEPodp5r53n1q8a0ub+CZoE+zxRRwYxn5Apx2/hPT1r3bxfdXGneMdOmkkBsbiMwyRuPlxn5s/ga8T+Jq/wBn3UGl2flCyG+SxOMlonJJ59c8Y7Zr5jOasa0nG2sXb/gnbg1bTudd8Htbv/7cXSxGkFvK3mNzu8wsAQcn6Yr21VNfPXw4ZbXxHokduzG5urnYE6hYVAP8y35V9HeX81ejkk5eylFvr+hljYpTuipqef7Pn/3Ko+FVlOuWrRxsRvPJB29DWjqq40+f/cq/4QNsNITzLnY/mN8ua5M9V6sfQ9LKX+6l6nI/tCeamjaf5iIMtMBt/wByvlTwgB/a/Qf8e0//AKKavqj49KJNP0uOKVpWeSVVGe5TivnLw54U8QWupebPpcyJ5Eq5OOpQgD8zWWCklTldnVjKcpOlZd/zKvwswvikMAMi1m/9Br7a0BpG0Gw/0NW/0WLnjn5RXxz4I8Oa5petNdX2mzW8K20oLtjGSOK+xNAC/wDCO6eRdsP9FjOP+ACs8fJSqJp9AwkXDDpNdWcj8cHdPC9nutRH/pq4xjn5Wr5F8Mgf8JZbcD/XN/Wvrf43f8ixYHzzIWvk4x/stXzFonhTxBbeIYbqbTJkiWVmLcYA5q8DNKErsWLhKSpWXV/oZvw8AHjewIA4kf8A9BavtLwD5zeC9IYW6MPsy4J718i+EPDGv6f4mtL270ueGBGYs7YwPlPvX1v8P13eCNEb7QyA2q5GenFTmLTmrMeBhKNCzXX9DI+MryL4OJaBUxdR8j1r5C0pf+K4h4H/ACEP/Z6+uvjMqr4PGLguTeRcH8a+XrDwr4hi8WR3kmmzLALwyF+Mbd2c08BJJSuysbCU40+VdX+hleDgo8eWXA/4/D/M19jfD/zf+EJsWWNSDE38zXyj4c8L+ILXxVa3lxpU8cCXDO0hxgDnnrX1b8NRu8EaaTMVHlnjP+0ajM5JuNgy+Eo0Zcytqc00bLIu9GXLjGRjvXoWmKkW6aXOxBuOBniua8YhVvbNY5RIPrnHzCut0uPcjRsSu4YJFdOUu1GocmYpOpA5X4sy3Fvpl3q0lqbjTYzGnPLLnqQD9QK+bvHFvBNrkt/LNLLbOwZ1IztjOCoHqeSPwr6F8Z+Kfseuvp+oQA6d5GRbSLuE2ZAA+f1rxz4w6drscci2ekNDp012W0541GZlxkqAOoH9K86r7020VZW0OR1C31A2U9xpF4JbG7l+zQWp67QmSGA9BjHvXa/ATxXD4T0TUtQc2w1A3KQqmOdgyXOfoV/KvNtOvrywmiWKdYsxJNFKU4SZiVCsPQ16j8Eta8Jz+JtSXxRoNtDqSxBYrcRjy5HKgnAPBYlciqpLsJn19ZymWzim/vorfmKr6gu51+leEaD4j8Yah4TutUt7p1tbG8kjESjrGcY59F4Ar27Srn7Zo9ldMCDJAjc9eRXoUp31Dm5lYtQRAJ71LH/rBTVbAp0ZzKK1sNGGyst7Kx6eY3860rLBqO/jVJmPqcmm2sg8zrWknzRMUuWRo3UIkhK45rxb4w63deE9Wsb2RGOmSA+bhc8g88/Q17ghDIDXhf7YDXFn4LsL6CN5EjusSLtygBHBJ7HPH41w4mdSNJuDs9C6tNTRjQSaN43tY7ma4Mc1vbtLt3YQDI+Yj8q8V8cLHPJDp8MUcrMziGZmwV2tuwPrzTPB/iQ22j6rfSunnW0MVtEobBZGfJHvyB+FZniOW3e7+3JNcXPmh5VUfdh+bOz8M14+IrOtyufxdX3MKVLklpsWfhZcNH4kh8v5tTMi2dortyhdjuYegUfzr6tmmhs7TzrmRUSNQGY9M18lfDK3jm8e6bdSStHbW8gmmlHBBClgufUkAe/Ne8/FHxIv/CEx/ZQ0c+oSoluT0zkHB9MivZy7EqhRnO+vRf15syxUHKSR2N7PDdaLNcW7h42Q7WHesvw1u/ty0IUsPM6djxUfg+2uLf4cW63ZRp3hMjbDkcntXU+DlT+x0P2hEbzG4OM1OaTlP2cpb2O7KlaE15mF8VvDWu+J/wCz4tKjigS3ZndmbB3HGMfhmuKPw08aA4+0RH/tpXthJxxdjNOCv3vBXmqfY9eNaUFZHhs/w28abShkidTwQZOtez6JFLa6RaQ3FmPOigRHA6ZC4OKtMrn/AJfFxml/esxH2pcYocyKlSVTc4z4raHq3iTSrOz0mFIdkxlkZuD0wMH8TXAJ8N/GbZ2zpwT/AMtK9xKyKQPtSY+lI4lRfluVPI7epoU2ioVpQXKjw9vhz41YlfMjY46eZ2r1vwjbz6X4a07Try0HnQQiJtvIyK1QsuS32lc01RI20tcLnr070OTY51HNWZynxT0XU9f0BLHS4Y4mM4kkZuMKAcYP1rz1fhv40/57Kf8Agde3ESsCPtCflQTcbyouE6Zzip55IIVpQVkeHN8PPGZGVljI7/PXqPg+xuNL8IW+m3tqv2mCJlfbyO5FbhSZFH+kIefSkYOqu3njpk/hUube5U6rmtTzdFYTx7lIO8dfrXptg2xua5HxWVe8sdsiOePu/wC8K6yOMq2eete3lFuSZ4uZO04nKfGrS7ebw4b+GOQXwVkgaNMhcKTz6CuH8NeLNHh+HMGpT3qya1oUGy0W4Pybmb5j7nDEfhXp/ijxVo2kwTWOqKCHiOCRlTkHj8ga+fvFulWS2MWpaHpt1NpdwkouHYEoJNx2SDj6Z/CscTaFRuJnCbOP06KPW4bvSrR9n2l45wCM/MhfLA9lB7VPcyTeMX042NnFFf2Ebf2hOn7vdj5E+bv0H1qHwRpWsRX1/c6SpuG021aedGU42AneG+oHA967Gwu9G8P6zHr1rZwahZXqW8k1vG2PIdk5UH+I56j2rKnHmiXJnpP7OWonR9AtdG1iaaSXUbiY2u4fJhDlh7fMf1r3FWXYEUBQOgHavK/hJrmg6vZyWunLaSPZytMXjGMO5OcA8jGcGvSYZskV6MI2grEpsuruPSrEKESCm24BGasqVyMUmzVHN314WupF9HI/WktZvmqjdq326fn/AJaN/Oq76jZWtytrLcItyy7kiz8zD2rrajy6nJzanVi+SC2kmkJ2RoWOOTgDNcD4zg0z4ofDu70+4uzZ27Tgh1YHlW+Xd6Z/Oj4k61qGleCrnUdMXMoiZ8t0RNjEsR6DAr530Lx/cWfhLUNFhUreS3UciGQkNMwfG30AyRmvKxNVU6ii9rGsakpHF+MdNvfC3jTVNDXTkSGGYzQLMePKzlCSPUAVj4mk0ieRBPvAZ51K/IpLcD2yM/lXonxb1TSvF1vJrEs8sOp21tHAoChVnUkEJzz8uTz7V5hfrd2peP7VsWbBaNZMiQcYz7jP868upCKm7GkXdGp4EayuNYWxvJLhba6kiCRRfeeXdheewGa9HvdD1LUPGdt4bRj5NpcRyCPzN+MgYbr0ryTQdRu9B1aSaGGOaRARyM4wQcj0PHavsP4RaDYTeHLDxI0aSaheWsZlk6lWC4bB966cLSjWmo9jGtdao1L6Ew+HpUMaxlYMbR0GKwPDrH+2rVTuYb+Vz14rs/EVrt0W8bB4iJql4OgVtJjmAiEgkbDFRnr612Zs05xt2OnK4uNOV+5sgRAEm1ak3Q9fsr5+hrK8U+I28Pi3+0xtOtwSo8vHBArEPxEiXn7Bc4H+7/jXl8rZ6Soykro7HdAVOLV8/Sl32/T7M/Hsa4z/AIWPCDgafcnv2/xrrNF1CXVNLg1CNfKSddwSTqBmizQp0pQV5E4+zBRut39+DUa/Z9zfuXwTxwelY3xF1fVNG8F6hq9nJElzBGGjyM4JYD+teDyfHPxVECZL+2ADlP8AVD7w69q0jSc/hJSSXM2fSR+zf8+7/kaaRbkrtgfrzwfSvnGH44+LJkXy763ZpCVT90OSPw96+idAur670PT7uZozLPbxu59yuTSnSlF2kX0vckb7Oysohfd06Hg0v+igj9y+fxrN8Xa1c+H9NF+YUnDyqhUHpkdf0rl5PiFcbg505emPv/8A16zcZdEXGlKSujtgYAPmhfqeuainEISVvKcDYcdfSuMPxCuH2403Jzx8/X9a6jw5qlzrWki8kt1tw7MoUnOQOM1DhJblSpuKuzjbPLX9vkkgyp1P+0K9n1GxWKIsuK838QQpBqmmqFjHzrnYOvzCvWtRCG0cMwHHc4r0sunypnn4yKdj58+OMEMBTWdsubRNsvH7t1bIwffmuA8C+M7aw0y/8NyX22e/gVEhmTI35YnbxgZXbn6cV774lg0q/sJrXUZIJLST7wZxg4r50+Ktnaahp0PizSLOKzFpK22VQN07Lwox0AAGecZzW+KoRU5VIvdHnxfQl/Z8uPt3xFv9Da83Q3dtIL1ezqG4VT6nP86v/H7TLPwLpk1hZ2qzWGpxn7N2ezkHBIx1yG49688/Z78R2Xh74nxapqm2GCZZExjO1nxgj/PevT/iPJo/jDxu0aatDd2Tg2sSgkiCQkHeR6Bu9Z05RVG3Ut6sq/sk6beC5uNSlaWILbhVwPlkRm6H8RnNfScMxVq83+F+lad8O/DDaJqetW806zswIySqnovTp1P416FbPHNbx3EL745FDIw6EGvQwsocnJfUk3rW4OKuW82ZVX61z0V1FHJ5TTIHxnaWGcfStHT5Q11GMjnP8jTlFdC4t3OL8e6zHHpmqrpd7FFfxSbPm6glsEivnrULjxBY+Jhc391Ne3cN0Y7eUStuc43fKvQgH3pfirf6vb+OtRCXIGnveTldp5BEp3ZPasqPx5qBCXtkbaM2asyLJy7OOhWvAr4uVWau7Iagkzd1j4m647RWl7eRtEIporq2miCnBUhkNee+Jry1mmfU7X93JPHHOIz0jc/K2D36KfxrG1fVbzVdUl1O8lD3E/MhxgZ+lRmYlVH3ztZdvYispVZS3dy4xsjW1fVbPWvs11qStveSNGEYwQqhVY47Z/nXPu1iI3SNWM6z5iOOCnPyn8cVeujIdMgWHy4xKPLb1c54/UCsVF8m5PnoTtYqy+9KMua7AsxSXD3SQx/JNv2n13E4Oa+tfgZ4ljuL26022kgg0TTLNIQpP/LUcs2ffNfI8drI0iMpIZ8MjE/7WM/nXe+HtSvLfy9MtZ40UqDMN+Bv3c/Xrirp1HSlzIiSufV99408N6ppOoWNvclZzCyoHGNx9BXNeG5pP7XtY/Mk8oycqDweK8U0fXVufEtvayQlLkXCLKAeB82OfxxX0X4OtIW0uO58mIyiRsORyKl4idfWZ24XSDOe+NbRroVmYSwYSOQT67DXzB4d8Ua7daxFHNqEjoUkJBPBwhI/lX098ct/9h2W4jmV+n+4a+SPCP8AyHYf9yX/ANFtXq4CClCTaJxtSUXS5Xbf8zrPhz4l1nUvFdrZ3l4ZIWSQkbfRSRX1v4YEDeHtOZ2cA2sfQnrivi/4V/L40tD/ANM5f/QDX2r4Vef/AIRvTVWNCotY8c+1Z5jGMZqyKwVSU8PeTvr+hh/FdbeTwBqaxu5OxeCx5+YV8e6tcGGKVvIhJ+3Spyg7AV9lfFDzh4E1FSq42Lnn/aFfGHiAf6PMf+onP/IVWWpNsjHNxpK3n+he0Cbz308GGBfMnlXhBxhVr7R8N/Z08PacrPICLWMdT/dFfFvhJN9xo6/3rqf/ANAWvtnQvO/sLT1VFOLePnd/sipzCymi8G70fn+iOZ+Kflnwu21mJ+0x4ye1fJVjq+pv4rht3v7gxm927S5xjf0r64+Lckv/AAinzqqgXMeSDXxzp/8AyOsI/wCoh/7PWmXpOMicdOUY07d/8jZ8Ka3q0/jaxtZb+d4WvApUucYya+tfBLQ/8Ifbks24JJyD/tGvjjwcQvj6w/6/v6mvsnwGZB4Ss/lVkKNnJ/2jWeZxinGxWXzc6cuZ31ORv7yWCF7wyFmtwZAWOcY5/pXIa58StW1ApJNqVxIrHlYyVCg+wr0L4jRwwafIywRwqbaQttHXivEtHu7KaWJfsoQygxEbenGa8OvJpdfkLGbo0dO1aXUredZGYQqx2lm65P8A+qsDxRMFt20+6vC1lOceWrYCbR3/ABxW/qX2W3tyvlhYORIqnGenQeteV+O4nWATK0ohl7HoTuP/ANapw8pTlzJ2RxRiVbSzh0/VHjv7hGWOIuhHc8Y+lbPhG4ktriC9C+TvuirXH+x7/XpXGXUodUHl/fiO7HPQ5z+lWre+dYI7P7QWVzkp0UH1rtktCrHtV54o05rwR3F4rTuwQkn+LgDJ/Gty18cXk1ulha64UjjARUVsEBT0FeEQaU+patObe+UhSu0ycbj6fzraXTbyztxcXbNFEAU3bsFj2wK5fZcjvGbTYrXPXZNUvZp/tr3kzS4++HOePeuu+GmtatN4006CTULh42EgZWckECJz/OvDPB+pale2M2mxSAlFP79jyuf/AK9eifB3Vr9fiFo1lqcAjnfzyGxgMBC/60qFOsqqtLr3C2p538Q9Zv5PG3iJJJ40SLUrqONfRfNfj8cVi/aHeC3mt1i+UkFF464rb+Jc2mt4/wBdtY7MNO2p3Rldjzu8xsAY4rkdSntWu5ms0eKMv+7TPRf8c1vNXbNOpO/2fyJrUeashlBUAZHuCPaqcC/OHByinJOO1W47e4Sbz/OWEmTblxkqeoJpLm1nWQu+xVfPzqeCf6VK00KH3b319LFtt8oWaRNq/LGT1z6DvWbqenPbCF/3zmcnaSh+c98evNakC3kLyW8weLadrN1Cn39q7DRb6NhYWl3axSYH7mXGct3x6cim6nLHQlo43Qr/AMgWcccQmvUdo1RxxHkjB/PNdjbaXNY6S99qEmySdw9xu5IIzjp/wGk8P2NhLrVzfxwIsiNLvUn+LfkVva4tvf6TNDMrrGUD5zg5Brnq1nf3fmI5vS1h/wCEm0W+gBimnu0FwoPBbcOo7d/yr6J8N3M/9qW1sJnEJk+ZAeK+ZfDDyweOtPtQzSRPdow3DA65P619a+D7WOTS47j7OrSLI2HPXiumGx2Yb4Wc38bzHHpGnsMuPOckHv8AIa+bvDureH5tTRIPDiQS7JCHD9AEJI/Livo347tIdG05WQJmd+R/uGvlLwh/yHY/+uU3/otq9nAwTpyIxlRwdJL+tUdb4F1LQLnxHDFp+iG0n8uQrKXzj5ea+uPDLQDw9p37xgTbR9/9kV8U/DFgvi2Jj2gl/wDQa+1PCxb/AIRvTSYgf9Ej/wDQRWWYQtNDwMnPD3fdmb8Syv8Awg+pZcltq9T/ALQr4z8Qn/RZv+wpcfyWvsz4o7z4C1OTZjEa4/76FfIup295KjrDBE5N5K+CR904waeXyUG7jxlKU6SSXf8AQTwQAb7Q/wDr7n/9AWvtDR/LGjWX74j9wnAPT5RXyF4Ytr6G405pbaNBFNK0hB+6CoAP86+vdBZjoVg3lAg28f8A6CKnHyUpaf1qXhabhRs11/RHMfF1o/8AhExskLE3UeRn618wWGv2snidLY6FZLI13sEoByDuxnr1r6c+Mm5fCB/d7d13HzxxXyNpX/I7w5/6CH/s5rTLopxnczx83CNO3d/odF4a1vT7nxZZ2yaFbQyG52+avUHJ5r6k8EMo8H2h84j90xAz7mvj3wfx47sf+vs/zNfYfw+YP4N09fKz+7PP/AjUZnFRcSsvm50pX7nJeI5ZrvR7xZZHkP2d1HryDXhJkm0i8kWbc+5l8qQdAP8AGvor4mRx2uj3LRQiLFnK3HcgGvmKHVWvA8NzluPkRuMHPY1484t69CcXujqtUmN1p6w27tLOjMWbbwvHIP1FczrC/wBp28JmEi+Syj5B07EfiK3PDUTSXzxxSbAoYPIx5yR3Hfmrw0S3tLgNcXTyK4GVxjn1rOFSFO8Wcp5Rqu7S/Ekm6NdpO3Z1+Uniqt4jW87QOqn5wwI7c8iuo+JunCz1W0kjlEjvG7HocAHj+dZGlafLPc/abpkTDbVBPDEg9a7Y1E4qQGlprWcNwkzQNHCwXeobBY4xmty1vpvtpibdOkR8yFG5AUdB78ViT2USxNIkvnbH2Hn7wxwR+NMTaJkhd5IijbXIOSBmudwUtQOxnuoXs/Oa1lsDKdomiXhQCOo7DPFdX8IdZ+1fEvQI2t1n8vzlWc9v3EvfuSAK880ye6UShLrzoEzuLYI6+ldb8J/LX40aEtu6+UXuDsU5UH7NL/8AXpUIfvY+oHGfEaG5j8eeJLzGE/ti6UNnqfOeueURsgZmORnOOue1d98QNFjuPiHrcS3RCS391JIq+vnSYAFZQ0O2mhkzbPDs2x7wxOW6k+1aSqR5jTlucw0lzKvzOzKoyfcCrNublreaTcdkaiQq3IPIUY/Ouu0fS7Kxtp45vKM3lk75WxwxOOPbH61Bp1vZaeuq+bIJ4LaKHDdcjdn8s44rOVRakuLRzMMt3OkuZJCSAGyew9amS8vljjdXJZCVUDqMjt+AqhNeK1wZIVKdeQevJoW6kklEnIIX+HjoOtaqOg7HUeE76S4nazuo2EfmeaXX5W3Ag8n04rsdalsP7NnXUnKQqBhlfBJPIx3NeWWmp3ixTxqd0TnLk9c/Wi61SSZnWTdKnAQuclcDArCdDmkLlb2Ov8BNb3nim0SeaOUrOskRBO5XBH8/SvozwzdTrqdtbidliL8oDxXy98O7eW88V6fNA0UfkXCO67tpIyOnr9K+uvCFnatpsd40CtMsjYc/WtoqzZ14dWizmvjsYzpmlbpQFNywJPYFcV4TpPgixsL9bldaDkK67So/iUr/AFr6c8Z+ErHxR9nF80iLBu2qh4JOOv5Vzo+EugEhvMm6dK66OIdKLSe50ulSqJOa1R4VoPg+z0S+OoR6wlyyROgjxjORivqXwrg+G9MzIQfskWR/wEVxzfCXQmPyyzrjvjvXd6ZarY6fb2Sq0ggjEYZupAHelWruq7vcUadKnDlp7GJ8T2A8DamBJkbF4/4EK+YDbKL9424Xca+m/imwj8A6ofL2/IvP/AxXzSWDX8h68mlTd0ddD4Swx+zMWD/KK+pPDZz4c0xjNtzaREcf7Ir5QuZcnHr/AIV9V+GU3eG9L/dAj7JF/wCgipq6IWIeiOZ+NUgTweWacFVuozg/jXgNv4X8Pw6wupJq85dZvO2lBjOc4r6e8TaBp3iC2jtdRtnZIn3jacc4x/WsD/hXHhZWC/YZz/wM06OIdJNJmHs6VSKVRXseB6b4W0DT9Xi1KPWJ5JI5DIEZAASc8frX0T8Pl/4oLT5PO2kwNx+JxVGT4b+GNnzWc/XtIa6PSNOtNK02PT7a3f7PGpC7+TjJ7/jRXrura+o4wpQi1TVjgPEMklzo96txI7j7O68nOAQa+cdUtbnzWWSJbZQSy7+rgHHUV9SfEy2hi0e4jtIhGz2knT1218r3I1D93HeSO8URwhPY+grm5kmcOKWqNO11IWkL6hCUimESqEbJ346H8qyZNU1nUJGZZpn3HovYen0q7DpeoTSQw/YpJUjUMJTwMDn8a0LHV4bSaFrWxiht2ZvN4+Z/b6d6y5orVK7OQ5E+fLrEcbebM4ib5HGTjrx+tXC0U0ohaErvI+/x+NdkJLOf4i6a1vGiA6e5OF+9k8fpWlqPhWzvbtLiSRuFAIxnI/zioeMhFrmVtAPO9nloQsRIAJI5GAD/APWqUSXDMpaJR5qhhtAyV/yK7C+8N3ptZLWExyRBDsLN8xPGPp0rm9T8P66ixu1mThNmI+34VpGvCXUBdHOmyzyx3UpsnZXRic4bI44+tdx8EdAvrH4q6LNsEsOZ8SKeMG3l5/lXn2m6PrWpStDHblShG5pBjn617L8FLbVIfFejw3Kw7xNMzAcYHkSfnzTVWMasbPdoDM8R6So+I2r6o8IWVL+4Vfm4IMjc4p5jWZTuXbnkketcn498aaHZ+O9ftZ7lwy6ndAjYTtYSsODWSvjjQmbbHfzSbPvKUIx/k1tWyeU5czmbexb6nbro9n+88wySeYMPub731qGTQNPkguYBG6x3KBJMNg4U5GK44eO/D/nBftsgDDb905+oNJN4y8NrMGkvpSSM8xsQwqP7Gn0qDdLzOhHgXQ+/n/8Afz/61IPBWkxFfL84A5VyX6KQf/rVzy+NvDa7VTUHXfggCNqtweM9Hu8+XfXMoyAQkLH2H1qv7Lrf8/A9m31HeHPCmlajpzXQmmVjNInyv0AYgfpV4eAdIyP39yfbfUGoa1p2k/uZnnjwASyQsVAPqRxVVvGvh7ynP9pSfKQGAjPNU8trSbaqD9k11Ok8O+DdLsdasriF7gyRTq4Jfjr3r2zw7PNHqltH5zLHv5XPFfPOmeJNG1K+t7OzuZzcXLhLfKnDN2Ge1dmmj69n5rdsjofOrWngXSvzz1Nad4p9T6JL7mOLgce9OSQkjE4I+tfOS6P4m3ttkkj7ZEvDD3qT+x/EYZZMFlyQV808A/jWn1aP86NuZ9j6NJAUsJwe+M00Ov3jMv5187DSfEx+ZfkPTaJjtP15ptvp3idGO6HvwTNkfzp/V4/zILyPYvixJn4e6sGkB+Rf/QxXy+Lj9+X7knjNd/LomuyBlky6sfmVpCQw/Oq7eGdQBQLaCM/3gwO2qp0oR05jSNWUVscc37wtID0HT8K+r/Csm3wxpX75f+POLj/gIrwGLw9rauxaJVyeSpHPvVo6TryZUNOAAMATcH/CidCM0veCdVvofQjlsFlmTPpTTliG85AQK+e30nxGz7mM2CBx5/SkfSvE7MQrNs/2pef51i8JH+dERm+x9Cl9y8yLwf5VFK7GOUeYuAhPH0r5/OjeI0l3K0hOOvncD8KDpfiRmG4SLxz+/wClN4WP86Hzvsdzqsjy2Nx5khfEbAbj7V57e2FreCL7REH8pg6cdCKnn0fV4IHmkaTZGhZz5nAUDJ4rin8eeHIIXcX7hFbYT5TdawrZZ7Zpxnsc9aPO+x2xRWXaVBX0xVX+zdP8zd9jg3DI+761x7eNfDjFZP7S2bxuB2HgVA/jvw18rPqcoJGVIjPNYLI5LaZz+y13N17aGP4hWIiTYE06TAA4Hzj/ABrpc1w8fi3SriL7f50ojUCPzhEflJxwfrxVdfHfhlTJm8k+0KwUNtOAfpVzyRzt7+yF7HzPQcd6QivPh4+0GQOqalKfRhA3X3pv/CeeG95ibUsNHzuEbdR1GahZA/5w9l5noYP0FdP8Lc/8J7pn/bX/ANFPXiI8b+FReYGoTRPjcCykgjGciu9+CHizR9S+JWiw22rPPIxnAj8sqD+4kPU/Srp5G4TUufZph7LzPBvih5TfE/xbhf8AmL3oB68+e/H51yst1HFFCkEYWQ/63P8AEcmup+JjeX8SvFyn739t3rAAdvPfv61yDZllHyKNzDDV7zSZrdjZkbdG8nK8AY9ParFt5M/mTSSNFEpAUHng9qdLGsQSSQArGCnXkmqYVjIVXO1iPl7UElu1umS/xDCsgfCLuFdloQW3gEjJtuhFmH0yW25OPrx9K4uOOS3uVZXA24O7HArq7ZpHsvtoPzKjNGg4BOMLn+dRPYunubw1i6ke4tmmAgt55IJAybj04PPUjk/hXM6qlx9nbcYIpWYJuRRhwRww9zWhCfPEylvLRpS3uXLE5/LisTUNQs82yIxkVAWU57gnAxUxXRFt6XZrfDQCP4ieH7cTFljv4yMeuelfeWg+G9NvNHtrqZX8yRcnB96+BPhazN8StDmZf9ZqEZ2jtlq/Qaxu5LHwC15EF823s5JE3dMgEip5FKpaXYic7QuO/wCES0n+7J+dUdX8N6baohjV/mJB5rHfxl4gt9PW6mOgP8qkjzpATnH+z711erzxzQw4dS+AzKD0yP8AHNbvCxXQ51iG9mc3/Y9j/cb86P7HsuPlb86inv3l8U2+lWx+SKFri6PoD8qL+JJP4VsYqHQgugRrzfUzf7Hsv7rD8aP7Hsj/AAsfxrS20baPY0+xXtZ9zN/siz/ut+dULuDSlYwwXET3A6xiQFgPpW9O4ijeUjIRSx/AV5T4Wh06Tx3falYRSxpPCWAkckgkgt+vSk6NNJ6Aqs7pHY/Zoe4NOW1h44PXFS0qfeH1rL2cexr7RnVp4T0kxqWWTJGTzTv+EQ0nH+rl/OtrJFvkdQn9K8Oudf1K11zRbefxVqE99dSQym3ESrGELrkHHbkiuiOGjJbGMsQ42u9zrPihotlpfhS6ltAwZ4JVOT/0zJr8/reL7Rm2aQ/3yD3Nfop8aePB85H/ADzm/wDRbV+dViGivUl+YtjJ9gfX3rKEVGUkjocrxTZqJGlsqbo4pInQo27J4Pet/QbexgvlnGnRzvFGHkZ84VR0AHqa5S9lU232aNiGEnXPX2/OuqZ5I44I4IyIzHuYg/xdsnvgCqlsUrbm9Lrcc3ySW0cEaBZLiONBwrNt3Y6ccH8K5fWorez1CVb6NZdshzLhfm68jb71oKENxfNGzMLiJYAzfwyKwAx6g4/WqM3zxS+bGqgsZsMMncchlB9M4NTHQcnzHJXdxbJdyNDHKYWXEanjnHJ/PNLYQARqxADKcuD3+tTfZx5/mSMCU+6ueBnpT8ETHG1fNIO49MYrYysRI1s1pEwVZZ2kwo/uAZyP5V6d+zSyr8c9AJHyZuAMjGT9ll/+vXmDyRptjgiUHJzIOp9q9N/Zrfd8bPDMIIZojdbjjgf6NN+dERXOa+J8j/8ACzvFkioFRdavAFzjcfPeuZWLdcFi21cntkH2/Cut+KLL/wALI8TebGrZ1m+Cg+pnfFc68ciBEYHCYG70zxTHYy7r5pdqyGTIyTjofSlSKTZlFJHGSKnZkijE3JBchlX9KktZhKsrDfHGqnJJ4GRjFBPWxJftFHZRDDM75yM9OOeKtaVdNNZ/ZACuGRGfPOGOKq3ME3mmOYpAg+cgnlRjiorRZYwb1WU7W4BPU9s0mrjvZm/fTKGkuIt6qkmHUcknHy4/GuVltZBPheHB6elakkk0kElwoO2IgsAOOmNx/GoCirfRywuz/IGdgc880lsN7HUfDNVX4haCfmO2+iQMeM8+lfebjPwxu/fTpv8A0Fq+Dvh66H4j+HFB3Ib6NgAc/Nnqa+8v+aZ3P/YOm/8AQWrOL/e/Imr/AAzxOX7SLa1tZmWWMqyzyYywKtkY/Kux+Jk95o2tRXFvcNHHcwRMo99wyB+I/wDHjXG2EzjT4Li9hKssLk7l5yxB/DO6uu+N2pRtF4dmhjZ3t5pbeaIj5i3ljZx6ZwwNew/jWh4vL7krPY2/B9lLHPqep3Dq817c7gQc7YwBtX8M10Vcz4DvLWLw3YQXFxDHeTBmMZf5mYseg/Cumrgqv3md1H4UFFFQ3twlraTXLjKxIXIHcAZqDU534ga5NpNpCtr5bNMWjkB5IGK43wIP+Jpn1gb/ANCFZniO/TU9aur6JWWOVgVVuo4A/pWr4FH/ABMUPrA//oQrFstK1jtaralqFppsSz3sywxlwu5umfSrNcN8cFDeArgEkfvU5Hbmqpx5pJBUk4xbR71p15b6hpcd1aSCSF0+Vh34r5j0nVP7S8cafFNGBLbXYVXPdA6ACvefguo/4VV4fHX/AENck1wviTwDJoviTT9Rt7KS7txdRiOeBcuoaRciVe+P7/GMdK7INRujmqRc+VnZ/Gj/AJE+46/6ub/0W1fngfOMO6KNgZADvPt6V+h/xpyfB9xjvHN/6Lavz3t5lVGKqdkaEopbkHv+dcUfjl8j0F8CK1jakO4ZmkbGf/rituxuA9jLDIzJiFkU57k8H6jNZtmxUSO0hVkO1AT26n9akCvazxzKwy+WKn0NU1qVFmnMfMjbyZXCI6SA+2c5pdbnWSErtKHdhQOcj/P8qaG8v7REMLAYQgx0wBmq1x5r3Lbm8yBE+Vj1wRnNQtQ2KEli0kEtxIdiIPXk49KpId4DtIVYYVFx1FXry4VG8p43kzyPQiq8e+R0mb7u/Cg9hWqIa1JEt0jILZJUHnOMn0r0X9mmF4vjl4dZkVhILluvK/6NNXAItxKoVtyj/Wc/xZPP6V6T+zbIkvxn8PzQRbVaa6zx0H2SWgLI5r4loj/EjxTyd7a3enJ9BO/FcrdXJjIXkvuHXviut+IXkR/EbxZLLIo26vesoOeT9ok4rkEljupZHVUVwQwJzk+1HUfQjhh82J1klGWbcq/jU8VhdghQhMQUk46EjvUUOxX8zbjcSoxzj3q1qM062Mexm4GGC9wTk0tgRSVvMleSXc/yEqD/AB9hTohJIDDt2bm5GcDPtULYQ+YrBT/ApzwKfC6vfRJNICjt1zjOaozL8abdHkklk3AOkXlhh8w61nyTN5blRhMBdo74pt3J+8MIUr856H73pVlLctas2CWQErtGeKWxSZ0HwhjRviJobyblk+2R4BHoea+/l/5Jrc/9g6b/ANBavgv4Tbj448Pse95GTuHfPUV96xDPw3uBgnOnTcAZz8rVmv4vyFUX7s8f8K6fearZW1zJtaOfbmMn5WHJz9B1+grO1W/kn1ieO61SXWLS3mWSznZQGG3PGMdOcfSvWvBGh/ZfBT3TW7Rs+ntHaxMPmjj2cE/7TfywK8H0yaBb5bZ5ANytwPUc169JqbfkeHW5qUUu53dh4h8L6TdG+tdNmmu2RUBY42KOwBqW/wDibIoT7Npuzf083nP0xXmms3yWWqWk0ZwvniNs+9L4yvxBqekSbgoaV4z6ZK8cVXsodjJV6m1z3bwR4gbxFpL3j2/kskhjIz1IA5rD+JWtBUXTbO5kS4ViLhQMAqV4Gfxri/h943OgWc1tc2M0ltNJ5iShDkHoRj8Khv8AVH1C9l1K8yzOFLccgcAVwV6UlOy6npUKylC73RWHSum8Df8AIQj/AOuD/wDoQrmmPOfWuk8Cn/iYoPSB/wD0IVyNW0OxO6TO3HTNcL8cPm8AXfzhAHQ7sZx8wrrNf1JtH0S81RIxI1rEZAh6MR2rnLvx5o/jDT1t30a3NlcwiO5UZ3xP34/WtaMG3cxrzSVmem/BU/8AFqvD2G3D7IvPrXYHpXK/DCOCx8H2OlQt8lupWPPGUydv44xXS3NxBbQNNcTJDGvVnYACtJp8woNcqOO+Mw3eD5lHXy5v/RbV+dlzbx28bSRyM7j34PrX6IfGCSOXwZLJHIrI0UpDKcgjy2r89L+KVYWZASigKQo6An+Zrmi7VJfI7I6wVhtlKWjDS5fecBf7vNaMsZeOLDn94o+9xt9hVP7O0MYSNNvGSfU0+1dZnVC+5ckFicD3qxolNxKsbRbd3Hyjtj0+tRBpA5aLcVIAHfGaqT3Q8+SOFzznaF7Z7VYTAgzn7o5APft+NNKwXJZLO8aFvMIwpCjJ6d6rShY5YlSTcI1BxjofSrsMrNYN5hOCQeeo7VRh/eXQm2Z3khee9O421dD3kNxJEtuxDbNpP416d+zVCkPxl8O7X3Mr3KsAf+nWWvNkMNvOoXaw25Y/Xt+lekfs3Kr/ABr8PuJF5a4PAxn/AEWaktWJrc5P4rzNJ8QfFSrHgjXb3nHQCd65REZjHtwuMsD611nxQupE+JXiqMIpDa3eZHfP2h/6VzsCeU7STBcsvyr6Dp+dUTYkij8uMgDaOuWA/Sn3915awRQ7WKcMwH3qi8ma4jEwmAVGKsO5A5H51AJvKxNIDuclgoNS1cbZFAnnXKxyYADfOSf61DcqoOwQmMl+DnNWp1FsrErncvy5HBzVW4aW5BmyBggY6AZ9PyqiWSTH5EeRwZcAYx93mnyTHMarI8SjIbBxyepNVxIzqJCx37iBn6VJbwvMGZpFUs2Cp7ntSBHY/Cm4aXx1oEbAgR30YUevOfyr9CvCihvDlmGGQY+h78mvzx+FipJ498PeWxYx38W7I469jX6HeEv+Rds/+uf9TWa/i/IJ/B8zSmGYHXtsI/SvlHxrplnY6rp17YP5d2ZDlD92ReQc++TX1XezpbWsk8h+VVP4mvmXV2h3y3MiRs0MzhGdc7BuJ49K9DCNNyj1PJx2iizG1Dwv9sVJdV1PYyyCQRRL8oI7Z60++u9HtV/0mGO4lV9w3DO09iM9Kgu9RluXK2qGU/32OE/OqNppE19fKt4Hu5pG+SOJcAD39a7pNRR58U5OzJ7/AFnU7qEQ2CYhI5I7D613/wAO/CFrrui27X97In2qJiwTGQQ3bv2rCk0iLSkjhvtkNxNtW3hXpzkY+vStLw5caxoWqw3kGnTzLGGAizgYIxXHWlGqoyhOyvf1Oug3SlKMoXurehtTeC7UTukeotsViF4HQGpfDOl/YdVmCyNIqIyg49xXKmLWZLiS4ktNQUuxYBeQMnOOtdn4D1BL7RvLVpWeBtjeYuPw968fEU54anKrzKS/I9OhXVeap8vL+o/xupfwjqKqpJaLGPXJFeJy6peaPqOnXOg28clybn7PcKygJ2AVx6jnn3FfQ9xDHcW728y7kcFWB7ivGfEWjyaP4jFo0QYu6SJMq43oHUjPqRzk/Sqy7GRrNxtZhjqLp2l0L8firx+muLcLFZJbQyDYVkYcDuVxg1h/F74jat4gvoLH7U1uLKEJOFOEmdsMSQOOOAKxfE/jDVbHW4jo1n/aVgsebjy1z82eme3FZ0dvF4m1S0MMBhk1O6VPL3ZK7mAxmvXjFbnnKU7W6M+gytzH+z/o73jF7h9PklctzncjEdfYiviHUL1/KjgTOeHZh2r9Bvixax2Pw/FlEoEcFrJEoHosRH9K/POaBI/s6rIfMdBxtwAOeteZvVke1G8acUhLe6P2WaNpGcltyE/ezjmoAytZeXGWBJ+ZAM/jSsGgZBF8znPTsD6+9NaTy4xDE+dzYJHGeeK0SC72JtMEO+OTyc4yHYsQBViMNHODHztYkAjhqiiiaGBkY7s/MR9f/wBVWQslwwZgVjj/AHmO1AyeOZWtJVl2iQtkYH4gUy4REZfJ3MxTcuFAAJ/+tULN5rb1ACg4wBk1YaP7Hb5Ehfc4HTqBUsCpGvk2rbsHD/e7k16V+zVdZ+NHhmHyTjN1yVA/5dZea88lXzroiMjyVYE7ecnH+Neh/s4TSf8AC7/DC7kJ/wBKzgdB9ll/wqojexy/xVZo/iX4pljxn+2r0A47+e/Fc19545pSJAmN49jXSfFVmm+I3i7fsUx6zehR0JAuH/M1zkKbrMKjYfIJLnHH+HSmIsQBN8vkqGgkBcI/BHpVWTdLDE3QL8mF5+lTxSCeOKCN0EhUoSPQEkn8qpmbbD5an5WOTnrkdD/OkTLUmv5MCNgyyg9mHQYFR2UXn3pjYxqjnjJwuccVBMZZZN3HGFyOAKsWqiGVUdwZCu5PQN2BoYEMkRhmeA4wr4DDocHqKbvaMmNWBYnGR9elWZ3kuZIZJiPkjRQAOoB6fXrUU8IDStJ+7fgopHXmgLHWfCWNx490XzDsxqERx1LHNfod4S/5F2z/AOuf9TX58/CeeOPx9oUGV3i+QHAznnk5r790a7Wy8IW9w3aLgepycVjKSjNyfYqSbgkip4vvhJKtjGcqh3Pj19K8j8baBFaWT3ELeYkk6jY3ZmOB+prvpHaSRpJDudiSTVTUrGHULX7PPu2b0kyvXKsGH6ivHpZjUpYh1Y7P8jWtgoVaXIzidK8DyybX1KYRL/zyjPP5112naZYaYmyztkj/ALzY5Y+9aDnH1qLGTj8TWGKx9fEfGy8Pg6VBe6tTyn46mZLnTEgDeZsLZHb5utcNFf63ji4uWIPrXv1xpYuPEEGpzGN0jtXgMbLnJZlIP/jp/Orn2O1WQf6NCP8AgAr0MNmtOjRjTlC9v8zlr4CVWpKala589DUtcwV+3XKE5/i6V6r8FJGk0K53klxIAxPc4PNdmtnaHd/osGf9wVFpunCzvb+4TYEuZEZURcbcKBRiczp16Eqahbb8xUMBOlVU3K5okevf+dee/H+RrP4fTapCQlzBNGsb45AZsH9DXoZHy59DmuG+OGmXWueCF0WxQNcXt7DFGT0U5LZP5Y/GvOwcnGvF+Z34iKlTaPmjS9X1a1iHk3COMcBx0r0T9mvTrrVvizpcdwplisw927ZyMqOCf+BEVwN34b8RaU7Q32i38RQ4L+QxX8wMV7D+yVNJZeMb66ktybeS3+zSSEf6tshhn0zivr5VoKHNc8CnSfOlY95+MrAeEpTjdhJePX92a/O+6Wfz42T5pJFIQD+EV+hvxkbb4QmfriOU/wDkM1+edxdSzyM6vGJdu4sBt256g5rhj/El8j1V8KKqy7mhkK7ih2knvin20f2q/DBVGfnbuM9/pTFgQzJBGHkQD5mHYkVMitbwy20f351Uc9sHnmtSLMjPmC7L7laMFuM5zjt71dhLNbuzOI2clRGPw4xVFtyytHCxCwjlvU9+ada+cBuLYDgnnnP0pMZoIwjhYtyMjHbj2p1wrBlnliMiBSAi9PqfzqAySFvLzuXIQDHX3qw8k00Js43Quzqh57jPf0pDK8L7IJWVlSYkFFzxjNeifs0bv+F2+H97gOGutx9f9Gl/wrzq6ijVEjXLSABmZTnIz/8Aqr0T9m52j+OPhyMLHlvtBYg5P/HrMapITOU+LMcbfFHxUVV/+Q1ebiO379+RXN4MgmnRgVjP8RxkdK6P4ltJ/wALH8WyrJtK69er07faH71j/ZIP7Ve3ZcoIx/KmK+hQCRmSGRm8tGXBYZ649qfawyFHePp93lc5qexAuPNTARYkYKMZ/H60+1u2hMcMaYABkY55Y4/SkIis7TzwyO2ACMjGKW9tt8yMfljAAXnpjj9cUT+ZFHFMsjEyncQen0plrGZ8SSSNkscjtxRcaSLCtBDaPDJkoy7kwRuB7/hVLMtxOY5iCQpxu7flURXzi0h+UhcgDp1pxY/ZSe+7k9zmhCe50vwimZfiJoARQFN9GpPc8190PqUcml2dnvwsMfzD1Y18A+DNU/sfxTY6pHbrL9kmWdImcgErz1r3Wf44X0cUbDw7aEtGH/4+G/wrixlOVTRdTejJLc+gPOh/56Cjz4e8grwGy+Nt9cTLGfD1ooYnkTt2GfSpB8ab3ei/8I/afM5X/Xt2/CvOeAfc6lUiz3hpo/74pFkjC/6wZPWvDrj4xXkUW8aDan5tv+vb/CsxPjxfNJs/4RuzGP8Ap4f/AApLAX6idRI+gXmXOFcYpTMmFy4zmvn4/HS+4/4pyz5I/wCXhv8ACrl/8aL21tfOHh+0c4HBnYf0oWXX6i9qe8rNEJDlxgini4hz/rBg18/D43XpszP/AMI7aZDAY89u4+lSzfGm8S1E3/CP2hOwNjz27kj0o+o9LjVWJ7+tzBjHmjpVLVYY75LVVuhGILqO4bA+8EOdv414KnxwvmKj/hHbQZAP/Hw3r9Kvp8YrxgP+JFajj/nu3+FP6nytai9ome9ST2sibZWRx6MNw/Wsqwtbez8Q3t1brBDa3VvFuWNAo81Cwzgf7JH5V4lb/Gq9mC58P2gzJt4nb/Cpf+FyXmbj/iQ2v7rfj9+3OM+3tVxwrV0mS5Rbue4+PNSju/BNzbM+94YZTn1Xy2r4Cu7tLi8UrEqQll+U9/rXu+o/Gy+utCuh/wAI/aJ5sLxnE7HG4EZ6V4Pc28UM/lhSwCjqe5xzXo4ZSinzHPVtpYthmkvZ44yscO7JWM8YA9etP1DFxavIzrGIcCMAjLE+tRNtWKBlUKzkJkccE/rUsljHEJxuLEuFJPuetdRDuS6bZeZYD51Il+Ug9fXP6YoW2NuMbVkAHyrzxUbRmCaMo7feKAdsCrMRaJxJuLFT0PepGRXQYPDJOAQcBiBgADrUJKxxTXEagfN8rA9OeBU17I8myBjkOx59CTUF83l3gtHAeNmGRjHPrxQkJ7kyYt3jfzADPGSeMnDcGvRv2Z47aP4z+H5JCfOke52JjGALWbk/WvOoYV+1TkHlEIT2wAa739nNpG+O/htpZPMJN0OmP+XWaqB7H//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t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8e7IkZd2MEio5b1lB+bn61zF1qe3UZ03Y2ysP1NEuo7h96uz6u9zkdc2Z9SmVeJWH41kX2v3ManbdOD9arTXG+M4NcxqDSF25rppUI9TnnVl3NF/FGqLOR/aE2PTdVgeJtQZf+P6UH/erjJZGEhpPtLetdrw8OiMVWl3Orn8Rasc7dTuB9GqL+39aYcardD/AIHXMPdNigXmO9HsF2E6z7mjq3iLxHHbytFrd4rbTjD965BfiF4pUskmu6gSD18wf4Vf1e6LWkuOu01xUturSZ3tuJryM1ioTilpod2Dk5RbZ10fjnxYwDDXL/aef9aP8KY/jjxZkKPEF+D7Sj/CuciDKAqv06U94yzBg4B+leXdnYdKnjTxZ9w+INQJ7nzB/hQPGXjDnGvXx/7aj/Cua3TJu27Dg9SD6VJvmEZYlM4ycCi7A6BfGnjBcK2vX5OOvmj/AAp48Z+LCm0a/f78f89B/hXMid5AG24xQJ2VRjblhx60XYHR/wDCZ+L1Hza9qB7cSD/Ckbxr4s28eINR3L1G/wD+tXPw3EzId6r+FPLbmDBQD3OaLsDeXxx4rdeNd1JW924/lTR438XdP7c1Lp/f/wDrVgqxBPtz1pwdiOgHvRdgbz+NPF+P+Q9qIGf7/wD9akl8a+LCvyeIdR7dH/8ArViSSySA7VGAfWq2Zv8AV4AI460XYHRJ4y8YM6EeINSwWGcv1GfpW7/wlHibP/Idvf8AvuuFjlaOSOPaWOQM56V0qrxzXt5RGMlLmV9jzsfKS5bM1v8AhKfE3/Qcvf8Avv8A+tSr4q8S/wDQcvf++6yNlG33r2PZ0/5V9xwKc+7Nb/hKfE3/AEHL3/vul/4SrxJ/0Gr3/vus2CBpGwBnmtKPSZmx8hpShSX2UWpzfVjv+Eo8S4z/AG3e/wDfdA8UeJm/5jV7/wB91O+hziLdsP5UW+izu4XYeaz/AHPZDvU7sh/4SbxN/wBBy9/77/8ArVr+Dde1+58S2kNzq13NC2/cjNwcIxH64qSDwvKygla2vDPh1rXWYLgrjZu7eqkf1rCrUo8jskbQVTmWrOf1m6MWr3nzdLiT/wBCNUhqj5ODUHiWX/ic3y/9PMn/AKEayCzbid1dMKcXFGM5O50cWqNuwzVLNPHJHkYzXMB2B61YSdgnJNN0V0JU+5NdbdxIrPdzuqSSQtnHSq9XFWIbFldsVE0hxT3GRimba1IbZVv8taS56baxAsfc/rW/qC4s5T1+WubZ0LKQnGDnivnc5f72Poerl/wMsJHGMndj8aa3UDzcc01WDD5Y+PUCp0ERUL5YLd+O9eOd4rW6n/lqefpUbxnJTz2wQB26VWm3Kx+8D6VZYAqBjt6UAReQqnAkYDHNNgtwCWMzEE9OKmHlFCehx0p2ISCVxQA4w7CFMhIJpXhwQuTtNIyxNEfnwcHHJqEtGMfvGIwO5oAlmt9qBvMIJ9qai87WbOKk81GHzEED3qtlS7kOQM8YoAmOVfavC+tISVOc9aji2mQb2OO/JqWQ25U7W5xxQBGC3moxY/eHausHQVyJaNdvzZORXZLGOM+le5kz+P5HnY/7IynIuSM1J5YzUtuvzgGvbbPOOq8I6H9pKyMvFegW+g26KNygGs3wMqJZx8DOK6wYIr5/FV5ubVz1cNRjyXZnSaTbFNoUflSQ6RaxkHaM/StEsoNLla5XUk1udXs49iNYIVUDYvHtT1RAeFAP0p3ApRU3ZVj588Rtu17UPa6l/wDQzVDNXfEH/If1H/r7l/8AQzVGvq4fCjwJbsUU9m+QCmClHJxTJCkxTsGjaaAG4FKBmjFOUU7gylqx2WErYyQOn41zKLJggKp/Guo1pf8AiXSjIBOOfxrnrdXjJUMpz6ivnc3/AIy9D1cB/DfqJFI8a7WUDv1p0dyyA5QEk54alk5JYspwPSqkk+SWxjAryTtLcjFpA+3Ax61Jv3bTs6+9Zi3bAcrxip47hpU+UbRmgBZ4pQxYYwSSOaWKORWO4AZNPVnclWxinxs5PO3PSgCJX+bBXgE4IpJVMsB2A5zT5YZl+YFSCTxmnwCVU2lAScnOaAKgguMhcZ49aezNEwBQ8+lWmLBmyvb1qrcyM4VVUArwcmgBry7mPDAnvikIbj5WJHXimwxytKo468DNXmSVf4V/OgDORj5n3CBnpivQI1JRT7CvP52kjfY6DPrmvQ7fmCM4/hH8q9nKN5/I8/H7RE2mnx8OD6U4j2p0UZdwBXtHmnoPgq4LQKvpXaWxYgZzXGeCLRgqtg13USbQK8DF29o7HsYS/JqHljPWom4PWp3IC1Qll+c1zI6W7E5fA61NE+4YrPMtWbMljmjlsJSueEa6ude1H/r7l/8AQzVMpj3rS17/AJDmof8AX1L/AOhmqQr6iEvdR4Mt2RiMY5pdgBFP4oNWm2Q2N280oTnpTjijNMExpXnpSkelLR1NAm7mX4kB/seb8On1rjFkOCFLn+ldt4mVv7Hl2gkkr0HvXHQ29wrMqxSkk8AITXzmbP8AfL0PXwH8Mntmj8v95nPeo71o2K+WpxjnipEt7vB/0W4z/wBcm/wpy2t03Btbj/v03+FeVzI7rMoOAo+4T+B6VNaDc4U7lHXp0q8thdbAWtrjPf8AdN/hSNZXfO21uP8Av03+FF0NIjd1CZB+amgqqY34yacLG6Gc2txn/rk3+FRy2d0WH+i3PHT9y3+FHMgaLKPBsxu3H61DeSbSPLZhgdqjhtLrzE/0W4xn/ni3+FXHgm24+y3GT/0yb/CjmQrGabh25DP71G0jMdw3k/StM2NztGLWf/v03+FPhgkjDCS1nHP/ADxb/Ci6CzMwPIrhvmBHSp7O5meUrJIwGM8irghd3H+jzgDkZhb/AAqpc21y0zFLefGf+eTDj8qd13Cwl0VfdzyRwa9BtAWtYWHTYv8AKvO0R8L+6fJP9016VYR/6FBnj90vH4V6+Tu7mzzsw0UQKndVvT0/eDK5xzUfl81HdSvBA20hBgHe3Tr045r18RU9nTcjzYayR6j4fmW10xbgpztGFrpUmjLrHuAcruA9q8n1TXLrT9E00RuTcPJmTIG1k710uka/Hd67BGq5D2pZGB+7ggYNfNzqKVRo9qlNKKR193JiPCnms5t2CadJJvNI33a1SsU5JkaNlxWpZcVloPmrUshxn2pS0Cne54j4gj/4nd//ANfMn/oZrPK/nXTeINPb+17x9p+adz/48ayHtiGwRzX0NOacUeLUTUmUhH35pduK2LOwLgcUy/tPK69a0U1exLWhl7KAtJeSpaxmSQnbnB9vepU2yIHRgykZBHel7SLk4p6omztcbtXHSkC4qXZShOfWruIhmj3QsSOlXPDVtI+tWrqm1N/38ZA4qRrfNjO3oma3PCFxZDSkglRXmMjYGMk18pn7vWh6Hv5SrUpeprXbW9nj7RqEEe4HbuReahF/pvBOr2n/AHwK4n41eRb6dZXUdsVZGlb5lxkBM4/SvCNL+IR1C9Ft/ZccYKO5O7+6pb+leZToTqK8eh6rdKCjzvVn1d/aOm4z/bFr1/uircKm4jEkN3A8bD5WCDBr5V8JeNIte1hNO/s5Yi0TtuznoM19OeHobKPw7YRR2rDFshGF7kZzU1KMqbtIlunKHNB3LV00dmqtc39vEpOASg5NV21LTgu4ava5/wB0VzHxhS2Tw9aNHAVkW5HJH+ya+ebH4hm91OKyGlogd9hbd/8AWq6dF1E3FbFSlShFObtc+rjqGmgZ/ti0/wC+BVm1WO6gWeC9hkQ9GVFxXyp4a8dQ6xrtppn9mBDM5Tduz2J/pX0f4Ggtk8J6WUtDzFuYhOpOamrSdPSSBezqQ5qcr6mzc+Tapvub2COMnaCyLyarG/03dzq9p/3wK534rLbN4YXbbFWW5j5K4x1r53i+ILT6ymnLpcS7p/JL7v8AaxmnSoyqJ26BJ0oJOcrXPqeW/wBLUfLq1qef7op223u7V5YLqKVdpGVUcnHSvl7RPHkN/r1tpX9mBWln8reWz3r6J8BQ28Xha2YWp+bczEL33HJ/Ssq9CVL4ioOlUi5U3c5i4t2h2iWHYSeMjrzWsQOwqTxdPbXE1v8AZmBVQd2PXNO2HHSvf4e+GfyPDzn4oEIFcb8UNSls9AuWt2YSRgbQp+9k4P5V2VwxjeNdpJc44FeZ/GYQzwS2MLlZmVTgNwTkY+ldWdVuWhyrq0jzsLG9RFiXWrrWfBvh6f7Q6GUuJGDHJVTyfbkVvfCrxfdat4yKRvAlmFCAYw7KASCfTrXkGg6xrFxLpOkmL7NbwKdkmPl8s53MT2GaX4QSai3iaMWMgeES7JEL4Lbm65/D/Oa+dpyk6ql6HoNcsT7NW4HrVyJ96iuct5JCwzk4AraspNyele9Up2VzKE7s0baLc/tmtSNQoGKoWLDIGa0RXLPc7obHG6xaq1zMSBy5P61i3GnKH3Yrc1ibbcy/7x/nWTd3Pydea9Ki5KKPNqKN2Q2saRsemKy9cZScDFSfaSC1Z945kJ612Uovmuck5XjY87+MDXFtoFvf2t3NBPb3AKhOj8dG9gQDV/4balDf+HLeEfLJbwxmXnu43Z/nU3xMt5ZfCVwYYDM0ZD7RjPH17etcX4IvY9G8AXrwBriR5pcsFIZ0AG0gHnHWvExeIWEx8qrdlb7/AOmbxgqlFJb3PVio4p8SZbvWJ4E1KTVtHMkwCzxPskTOdhKhsfrXSwJjk17mHxCr0Y1Y9TllFxfKy08e3Rrskc+UayvDEVw2s2kkaHG/7xHy1rXz7dJuV/6ZmpvCMlj/AGXFFK377zWyB1xXzOdfxo+h9Blb/dS9Tnvjx5w0O1WVkOfOAwMf8s6+TPCf/IYX/rhN/wCi2r6u+OP2RtNsFjkZAWlDswPA2da+cvD2h6RDqIli8Q287CGUbBEwOChBP4danBTSpyNsZTlJ0mv61KvwkOPGcJHa2m/9Ar7W8Oi8Gg6eU8rH2WLHH+yK+QvAmi2Fh4hS4t9ctruRYJB5UakEgr1r630I2v8AYtiDM4/0eP8A9BFZY6SlNDwlOUcPaXd/oc58ZvtP/CN2rSBP+PsAbf8Adavj7w3/AMjTa/8AXc/1r65+MRtx4fszFM7E3i5z0+61fMmi6LpMevRTxeIreV1mLLEImBbrxV4KajGYYunKapNd3+hmfDY7fH2ln/puf/QTX2f4FN2vg7SNvl7TAAuRz3r5N8HaHp1r4psbmHXra4lSQsIlU5bg8V9W+CVtP+EQ0ovK4f7OOBng1OYTUpoeBg4UGn3/AEKHxZ89fCZ8zZg3UecDHNfHOnj/AIrSJfTUP/Z6+vviysC+FcpM7E3UeAemK+YrPRNJHiVblPEEDyi83iHymyTuztp4FpKQ8bTc407d/wDIxfBv/I/6efS+/wDZjX2P4H8//hDLZVZNpRyPl5+81fK3h3QtOg8V2l3Fr9tNILnesKqck5PFfU/gP7MfCNjuLFijev8AeNRmck3GwYCnKFKV+5zEkckZAkRlyR94e9dEFOQPyqv4vktpLm1+zMrAD5tp75rVtIDJIFx3r0MhlywmednGs4GPr0FwmlTTwlV8tS5LHAAAz1rwv4sRxXes6Vf6l5lna3aAeYH+aRTjjHYDNfTPi7+ztL8MXIvkWXzoiqxMcCTPGM14B8SdQ01LJbTVbeKRbfZHaJn5olHr+HWsM0xUHNRMcPQlFXZkWenGx8RWdrfNbNp0VvNEiGQBpo2JI+uCK7H4ZabZJ8Uo7G30tUE8C3DlTkAEZUkfhj8a8un0d9S1T7XHqDW+kQwSTxSEFtnykYz7kAfjXvv7O2oabrPhrS9LsrtU1rTpVNy5ALyxD5iM+g3Yrlw002mbSpt6Hs0Oj4j59KryQmBivSukxWZqqfODjqK9ONSTepcqMYq6K9lId4rZhbco+lYtshznrWrbHbtFKotSqdzmNUgMl1L/AL5/nWRfWbYOAa6OXBu5f98/zp32Xzs8c11wr8tjklT5mcFcWzIxJBqsUyeldxqWljyi23muWurcxykYrvo1lURwVKTgzlvG1vNL4S1aK1YJO1nIEPodp5r53n1q8a0ub+CZoE+zxRRwYxn5Apx2/hPT1r3bxfdXGneMdOmkkBsbiMwyRuPlxn5s/ga8T+Jq/wBn3UGl2flCyG+SxOMlonJJ59c8Y7Zr5jOasa0nG2sXb/gnbg1bTudd8Htbv/7cXSxGkFvK3mNzu8wsAQcn6Yr21VNfPXw4ZbXxHokduzG5urnYE6hYVAP8y35V9HeX81ejkk5eylFvr+hljYpTuipqef7Pn/3Ko+FVlOuWrRxsRvPJB29DWjqq40+f/cq/4QNsNITzLnY/mN8ua5M9V6sfQ9LKX+6l6nI/tCeamjaf5iIMtMBt/wByvlTwgB/a/Qf8e0//AKKavqj49KJNP0uOKVpWeSVVGe5TivnLw54U8QWupebPpcyJ5Eq5OOpQgD8zWWCklTldnVjKcpOlZd/zKvwswvikMAMi1m/9Br7a0BpG0Gw/0NW/0WLnjn5RXxz4I8Oa5petNdX2mzW8K20oLtjGSOK+xNAC/wDCO6eRdsP9FjOP+ACs8fJSqJp9AwkXDDpNdWcj8cHdPC9nutRH/pq4xjn5Wr5F8Mgf8JZbcD/XN/Wvrf43f8ixYHzzIWvk4x/stXzFonhTxBbeIYbqbTJkiWVmLcYA5q8DNKErsWLhKSpWXV/oZvw8AHjewIA4kf8A9BavtLwD5zeC9IYW6MPsy4J718i+EPDGv6f4mtL270ueGBGYs7YwPlPvX1v8P13eCNEb7QyA2q5GenFTmLTmrMeBhKNCzXX9DI+MryL4OJaBUxdR8j1r5C0pf+K4h4H/ACEP/Z6+uvjMqr4PGLguTeRcH8a+XrDwr4hi8WR3kmmzLALwyF+Mbd2c08BJJSuysbCU40+VdX+hleDgo8eWXA/4/D/M19jfD/zf+EJsWWNSDE38zXyj4c8L+ILXxVa3lxpU8cCXDO0hxgDnnrX1b8NRu8EaaTMVHlnjP+0ajM5JuNgy+Eo0Zcytqc00bLIu9GXLjGRjvXoWmKkW6aXOxBuOBniua8YhVvbNY5RIPrnHzCut0uPcjRsSu4YJFdOUu1GocmYpOpA5X4sy3Fvpl3q0lqbjTYzGnPLLnqQD9QK+bvHFvBNrkt/LNLLbOwZ1IztjOCoHqeSPwr6F8Z+Kfseuvp+oQA6d5GRbSLuE2ZAA+f1rxz4w6drscci2ekNDp012W0541GZlxkqAOoH9K86r7020VZW0OR1C31A2U9xpF4JbG7l+zQWp67QmSGA9BjHvXa/ATxXD4T0TUtQc2w1A3KQqmOdgyXOfoV/KvNtOvrywmiWKdYsxJNFKU4SZiVCsPQ16j8Eta8Jz+JtSXxRoNtDqSxBYrcRjy5HKgnAPBYlciqpLsJn19ZymWzim/vorfmKr6gu51+leEaD4j8Yah4TutUt7p1tbG8kjESjrGcY59F4Ar27Srn7Zo9ldMCDJAjc9eRXoUp31Dm5lYtQRAJ71LH/rBTVbAp0ZzKK1sNGGyst7Kx6eY3860rLBqO/jVJmPqcmm2sg8zrWknzRMUuWRo3UIkhK45rxb4w63deE9Wsb2RGOmSA+bhc8g88/Q17ghDIDXhf7YDXFn4LsL6CN5EjusSLtygBHBJ7HPH41w4mdSNJuDs9C6tNTRjQSaN43tY7ma4Mc1vbtLt3YQDI+Yj8q8V8cLHPJDp8MUcrMziGZmwV2tuwPrzTPB/iQ22j6rfSunnW0MVtEobBZGfJHvyB+FZniOW3e7+3JNcXPmh5VUfdh+bOz8M14+IrOtyufxdX3MKVLklpsWfhZcNH4kh8v5tTMi2dortyhdjuYegUfzr6tmmhs7TzrmRUSNQGY9M18lfDK3jm8e6bdSStHbW8gmmlHBBClgufUkAe/Ne8/FHxIv/CEx/ZQ0c+oSoluT0zkHB9MivZy7EqhRnO+vRf15syxUHKSR2N7PDdaLNcW7h42Q7WHesvw1u/ty0IUsPM6djxUfg+2uLf4cW63ZRp3hMjbDkcntXU+DlT+x0P2hEbzG4OM1OaTlP2cpb2O7KlaE15mF8VvDWu+J/wCz4tKjigS3ZndmbB3HGMfhmuKPw08aA4+0RH/tpXthJxxdjNOCv3vBXmqfY9eNaUFZHhs/w28abShkidTwQZOtez6JFLa6RaQ3FmPOigRHA6ZC4OKtMrn/AJfFxml/esxH2pcYocyKlSVTc4z4raHq3iTSrOz0mFIdkxlkZuD0wMH8TXAJ8N/GbZ2zpwT/AMtK9xKyKQPtSY+lI4lRfluVPI7epoU2ioVpQXKjw9vhz41YlfMjY46eZ2r1vwjbz6X4a07Try0HnQQiJtvIyK1QsuS32lc01RI20tcLnr070OTY51HNWZynxT0XU9f0BLHS4Y4mM4kkZuMKAcYP1rz1fhv40/57Kf8Agde3ESsCPtCflQTcbyouE6Zzip55IIVpQVkeHN8PPGZGVljI7/PXqPg+xuNL8IW+m3tqv2mCJlfbyO5FbhSZFH+kIefSkYOqu3njpk/hUube5U6rmtTzdFYTx7lIO8dfrXptg2xua5HxWVe8sdsiOePu/wC8K6yOMq2eete3lFuSZ4uZO04nKfGrS7ebw4b+GOQXwVkgaNMhcKTz6CuH8NeLNHh+HMGpT3qya1oUGy0W4Pybmb5j7nDEfhXp/ijxVo2kwTWOqKCHiOCRlTkHj8ga+fvFulWS2MWpaHpt1NpdwkouHYEoJNx2SDj6Z/CscTaFRuJnCbOP06KPW4bvSrR9n2l45wCM/MhfLA9lB7VPcyTeMX042NnFFf2Ebf2hOn7vdj5E+bv0H1qHwRpWsRX1/c6SpuG021aedGU42AneG+oHA967Gwu9G8P6zHr1rZwahZXqW8k1vG2PIdk5UH+I56j2rKnHmiXJnpP7OWonR9AtdG1iaaSXUbiY2u4fJhDlh7fMf1r3FWXYEUBQOgHavK/hJrmg6vZyWunLaSPZytMXjGMO5OcA8jGcGvSYZskV6MI2grEpsuruPSrEKESCm24BGasqVyMUmzVHN314WupF9HI/WktZvmqjdq326fn/AJaN/Oq76jZWtytrLcItyy7kiz8zD2rrajy6nJzanVi+SC2kmkJ2RoWOOTgDNcD4zg0z4ofDu70+4uzZ27Tgh1YHlW+Xd6Z/Oj4k61qGleCrnUdMXMoiZ8t0RNjEsR6DAr530Lx/cWfhLUNFhUreS3UciGQkNMwfG30AyRmvKxNVU6ii9rGsakpHF+MdNvfC3jTVNDXTkSGGYzQLMePKzlCSPUAVj4mk0ieRBPvAZ51K/IpLcD2yM/lXonxb1TSvF1vJrEs8sOp21tHAoChVnUkEJzz8uTz7V5hfrd2peP7VsWbBaNZMiQcYz7jP868upCKm7GkXdGp4EayuNYWxvJLhba6kiCRRfeeXdheewGa9HvdD1LUPGdt4bRj5NpcRyCPzN+MgYbr0ryTQdRu9B1aSaGGOaRARyM4wQcj0PHavsP4RaDYTeHLDxI0aSaheWsZlk6lWC4bB966cLSjWmo9jGtdao1L6Ew+HpUMaxlYMbR0GKwPDrH+2rVTuYb+Vz14rs/EVrt0W8bB4iJql4OgVtJjmAiEgkbDFRnr612Zs05xt2OnK4uNOV+5sgRAEm1ak3Q9fsr5+hrK8U+I28Pi3+0xtOtwSo8vHBArEPxEiXn7Bc4H+7/jXl8rZ6Soykro7HdAVOLV8/Sl32/T7M/Hsa4z/AIWPCDgafcnv2/xrrNF1CXVNLg1CNfKSddwSTqBmizQp0pQV5E4+zBRut39+DUa/Z9zfuXwTxwelY3xF1fVNG8F6hq9nJElzBGGjyM4JYD+teDyfHPxVECZL+2ADlP8AVD7w69q0jSc/hJSSXM2fSR+zf8+7/kaaRbkrtgfrzwfSvnGH44+LJkXy763ZpCVT90OSPw96+idAur670PT7uZozLPbxu59yuTSnSlF2kX0vckb7Oysohfd06Hg0v+igj9y+fxrN8Xa1c+H9NF+YUnDyqhUHpkdf0rl5PiFcbg505emPv/8A16zcZdEXGlKSujtgYAPmhfqeuainEISVvKcDYcdfSuMPxCuH2403Jzx8/X9a6jw5qlzrWki8kt1tw7MoUnOQOM1DhJblSpuKuzjbPLX9vkkgyp1P+0K9n1GxWKIsuK838QQpBqmmqFjHzrnYOvzCvWtRCG0cMwHHc4r0sunypnn4yKdj58+OMEMBTWdsubRNsvH7t1bIwffmuA8C+M7aw0y/8NyX22e/gVEhmTI35YnbxgZXbn6cV774lg0q/sJrXUZIJLST7wZxg4r50+Ktnaahp0PizSLOKzFpK22VQN07Lwox0AAGecZzW+KoRU5VIvdHnxfQl/Z8uPt3xFv9Da83Q3dtIL1ezqG4VT6nP86v/H7TLPwLpk1hZ2qzWGpxn7N2ezkHBIx1yG49688/Z78R2Xh74nxapqm2GCZZExjO1nxgj/PevT/iPJo/jDxu0aatDd2Tg2sSgkiCQkHeR6Bu9Z05RVG3Ut6sq/sk6beC5uNSlaWILbhVwPlkRm6H8RnNfScMxVq83+F+lad8O/DDaJqetW806zswIySqnovTp1P416FbPHNbx3EL745FDIw6EGvQwsocnJfUk3rW4OKuW82ZVX61z0V1FHJ5TTIHxnaWGcfStHT5Q11GMjnP8jTlFdC4t3OL8e6zHHpmqrpd7FFfxSbPm6glsEivnrULjxBY+Jhc391Ne3cN0Y7eUStuc43fKvQgH3pfirf6vb+OtRCXIGnveTldp5BEp3ZPasqPx5qBCXtkbaM2asyLJy7OOhWvAr4uVWau7Iagkzd1j4m647RWl7eRtEIporq2miCnBUhkNee+Jry1mmfU7X93JPHHOIz0jc/K2D36KfxrG1fVbzVdUl1O8lD3E/MhxgZ+lRmYlVH3ztZdvYispVZS3dy4xsjW1fVbPWvs11qStveSNGEYwQqhVY47Z/nXPu1iI3SNWM6z5iOOCnPyn8cVeujIdMgWHy4xKPLb1c54/UCsVF8m5PnoTtYqy+9KMua7AsxSXD3SQx/JNv2n13E4Oa+tfgZ4ljuL26022kgg0TTLNIQpP/LUcs2ffNfI8drI0iMpIZ8MjE/7WM/nXe+HtSvLfy9MtZ40UqDMN+Bv3c/Xrirp1HSlzIiSufV99408N6ppOoWNvclZzCyoHGNx9BXNeG5pP7XtY/Mk8oycqDweK8U0fXVufEtvayQlLkXCLKAeB82OfxxX0X4OtIW0uO58mIyiRsORyKl4idfWZ24XSDOe+NbRroVmYSwYSOQT67DXzB4d8Ua7daxFHNqEjoUkJBPBwhI/lX098ct/9h2W4jmV+n+4a+SPCP8AyHYf9yX/ANFtXq4CClCTaJxtSUXS5Xbf8zrPhz4l1nUvFdrZ3l4ZIWSQkbfRSRX1v4YEDeHtOZ2cA2sfQnrivi/4V/L40tD/ANM5f/QDX2r4Vef/AIRvTVWNCotY8c+1Z5jGMZqyKwVSU8PeTvr+hh/FdbeTwBqaxu5OxeCx5+YV8e6tcGGKVvIhJ+3Spyg7AV9lfFDzh4E1FSq42Lnn/aFfGHiAf6PMf+onP/IVWWpNsjHNxpK3n+he0Cbz308GGBfMnlXhBxhVr7R8N/Z08PacrPICLWMdT/dFfFvhJN9xo6/3rqf/ANAWvtnQvO/sLT1VFOLePnd/sipzCymi8G70fn+iOZ+Kflnwu21mJ+0x4ye1fJVjq+pv4rht3v7gxm927S5xjf0r64+Lckv/AAinzqqgXMeSDXxzp/8AyOsI/wCoh/7PWmXpOMicdOUY07d/8jZ8Ka3q0/jaxtZb+d4WvApUucYya+tfBLQ/8Ifbks24JJyD/tGvjjwcQvj6w/6/v6mvsnwGZB4Ss/lVkKNnJ/2jWeZxinGxWXzc6cuZ31ORv7yWCF7wyFmtwZAWOcY5/pXIa58StW1ApJNqVxIrHlYyVCg+wr0L4jRwwafIywRwqbaQttHXivEtHu7KaWJfsoQygxEbenGa8OvJpdfkLGbo0dO1aXUredZGYQqx2lm65P8A+qsDxRMFt20+6vC1lOceWrYCbR3/ABxW/qX2W3tyvlhYORIqnGenQeteV+O4nWATK0ohl7HoTuP/ANapw8pTlzJ2RxRiVbSzh0/VHjv7hGWOIuhHc8Y+lbPhG4ktriC9C+TvuirXH+x7/XpXGXUodUHl/fiO7HPQ5z+lWre+dYI7P7QWVzkp0UH1rtktCrHtV54o05rwR3F4rTuwQkn+LgDJ/Gty18cXk1ulha64UjjARUVsEBT0FeEQaU+patObe+UhSu0ycbj6fzraXTbyztxcXbNFEAU3bsFj2wK5fZcjvGbTYrXPXZNUvZp/tr3kzS4++HOePeuu+GmtatN4006CTULh42EgZWckECJz/OvDPB+pale2M2mxSAlFP79jyuf/AK9eifB3Vr9fiFo1lqcAjnfzyGxgMBC/60qFOsqqtLr3C2p538Q9Zv5PG3iJJJ40SLUrqONfRfNfj8cVi/aHeC3mt1i+UkFF464rb+Jc2mt4/wBdtY7MNO2p3Rldjzu8xsAY4rkdSntWu5ms0eKMv+7TPRf8c1vNXbNOpO/2fyJrUeashlBUAZHuCPaqcC/OHByinJOO1W47e4Sbz/OWEmTblxkqeoJpLm1nWQu+xVfPzqeCf6VK00KH3b319LFtt8oWaRNq/LGT1z6DvWbqenPbCF/3zmcnaSh+c98evNakC3kLyW8weLadrN1Cn39q7DRb6NhYWl3axSYH7mXGct3x6cim6nLHQlo43Qr/AMgWcccQmvUdo1RxxHkjB/PNdjbaXNY6S99qEmySdw9xu5IIzjp/wGk8P2NhLrVzfxwIsiNLvUn+LfkVva4tvf6TNDMrrGUD5zg5Brnq1nf3fmI5vS1h/wCEm0W+gBimnu0FwoPBbcOo7d/yr6J8N3M/9qW1sJnEJk+ZAeK+ZfDDyweOtPtQzSRPdow3DA65P619a+D7WOTS47j7OrSLI2HPXiumGx2Yb4Wc38bzHHpGnsMuPOckHv8AIa+bvDureH5tTRIPDiQS7JCHD9AEJI/Livo347tIdG05WQJmd+R/uGvlLwh/yHY/+uU3/otq9nAwTpyIxlRwdJL+tUdb4F1LQLnxHDFp+iG0n8uQrKXzj5ea+uPDLQDw9p37xgTbR9/9kV8U/DFgvi2Jj2gl/wDQa+1PCxb/AIRvTSYgf9Ej/wDQRWWYQtNDwMnPD3fdmb8Syv8Awg+pZcltq9T/ALQr4z8Qn/RZv+wpcfyWvsz4o7z4C1OTZjEa4/76FfIup295KjrDBE5N5K+CR904waeXyUG7jxlKU6SSXf8AQTwQAb7Q/wDr7n/9AWvtDR/LGjWX74j9wnAPT5RXyF4Ytr6G405pbaNBFNK0hB+6CoAP86+vdBZjoVg3lAg28f8A6CKnHyUpaf1qXhabhRs11/RHMfF1o/8AhExskLE3UeRn618wWGv2snidLY6FZLI13sEoByDuxnr1r6c+Mm5fCB/d7d13HzxxXyNpX/I7w5/6CH/s5rTLopxnczx83CNO3d/odF4a1vT7nxZZ2yaFbQyG52+avUHJ5r6k8EMo8H2h84j90xAz7mvj3wfx47sf+vs/zNfYfw+YP4N09fKz+7PP/AjUZnFRcSsvm50pX7nJeI5ZrvR7xZZHkP2d1HryDXhJkm0i8kWbc+5l8qQdAP8AGvor4mRx2uj3LRQiLFnK3HcgGvmKHVWvA8NzluPkRuMHPY1484t69CcXujqtUmN1p6w27tLOjMWbbwvHIP1FczrC/wBp28JmEi+Syj5B07EfiK3PDUTSXzxxSbAoYPIx5yR3Hfmrw0S3tLgNcXTyK4GVxjn1rOFSFO8Wcp5Rqu7S/Ekm6NdpO3Z1+Uniqt4jW87QOqn5wwI7c8iuo+JunCz1W0kjlEjvG7HocAHj+dZGlafLPc/abpkTDbVBPDEg9a7Y1E4qQGlprWcNwkzQNHCwXeobBY4xmty1vpvtpibdOkR8yFG5AUdB78ViT2USxNIkvnbH2Hn7wxwR+NMTaJkhd5IijbXIOSBmudwUtQOxnuoXs/Oa1lsDKdomiXhQCOo7DPFdX8IdZ+1fEvQI2t1n8vzlWc9v3EvfuSAK880ye6UShLrzoEzuLYI6+ldb8J/LX40aEtu6+UXuDsU5UH7NL/8AXpUIfvY+oHGfEaG5j8eeJLzGE/ti6UNnqfOeueURsgZmORnOOue1d98QNFjuPiHrcS3RCS391JIq+vnSYAFZQ0O2mhkzbPDs2x7wxOW6k+1aSqR5jTlucw0lzKvzOzKoyfcCrNublreaTcdkaiQq3IPIUY/Ouu0fS7Kxtp45vKM3lk75WxwxOOPbH61Bp1vZaeuq+bIJ4LaKHDdcjdn8s44rOVRakuLRzMMt3OkuZJCSAGyew9amS8vljjdXJZCVUDqMjt+AqhNeK1wZIVKdeQevJoW6kklEnIIX+HjoOtaqOg7HUeE76S4nazuo2EfmeaXX5W3Ag8n04rsdalsP7NnXUnKQqBhlfBJPIx3NeWWmp3ixTxqd0TnLk9c/Wi61SSZnWTdKnAQuclcDArCdDmkLlb2Ov8BNb3nim0SeaOUrOskRBO5XBH8/SvozwzdTrqdtbidliL8oDxXy98O7eW88V6fNA0UfkXCO67tpIyOnr9K+uvCFnatpsd40CtMsjYc/WtoqzZ14dWizmvjsYzpmlbpQFNywJPYFcV4TpPgixsL9bldaDkK67So/iUr/AFr6c8Z+ErHxR9nF80iLBu2qh4JOOv5Vzo+EugEhvMm6dK66OIdKLSe50ulSqJOa1R4VoPg+z0S+OoR6wlyyROgjxjORivqXwrg+G9MzIQfskWR/wEVxzfCXQmPyyzrjvjvXd6ZarY6fb2Sq0ggjEYZupAHelWruq7vcUadKnDlp7GJ8T2A8DamBJkbF4/4EK+YDbKL9424Xca+m/imwj8A6ofL2/IvP/AxXzSWDX8h68mlTd0ddD4Swx+zMWD/KK+pPDZz4c0xjNtzaREcf7Ir5QuZcnHr/AIV9V+GU3eG9L/dAj7JF/wCgipq6IWIeiOZ+NUgTweWacFVuozg/jXgNv4X8Pw6wupJq85dZvO2lBjOc4r6e8TaBp3iC2jtdRtnZIn3jacc4x/WsD/hXHhZWC/YZz/wM06OIdJNJmHs6VSKVRXseB6b4W0DT9Xi1KPWJ5JI5DIEZAASc8frX0T8Pl/4oLT5PO2kwNx+JxVGT4b+GNnzWc/XtIa6PSNOtNK02PT7a3f7PGpC7+TjJ7/jRXrura+o4wpQi1TVjgPEMklzo96txI7j7O68nOAQa+cdUtbnzWWSJbZQSy7+rgHHUV9SfEy2hi0e4jtIhGz2knT1218r3I1D93HeSO8URwhPY+grm5kmcOKWqNO11IWkL6hCUimESqEbJ346H8qyZNU1nUJGZZpn3HovYen0q7DpeoTSQw/YpJUjUMJTwMDn8a0LHV4bSaFrWxiht2ZvN4+Z/b6d6y5orVK7OQ5E+fLrEcbebM4ib5HGTjrx+tXC0U0ohaErvI+/x+NdkJLOf4i6a1vGiA6e5OF+9k8fpWlqPhWzvbtLiSRuFAIxnI/zioeMhFrmVtAPO9nloQsRIAJI5GAD/APWqUSXDMpaJR5qhhtAyV/yK7C+8N3ptZLWExyRBDsLN8xPGPp0rm9T8P66ixu1mThNmI+34VpGvCXUBdHOmyzyx3UpsnZXRic4bI44+tdx8EdAvrH4q6LNsEsOZ8SKeMG3l5/lXn2m6PrWpStDHblShG5pBjn617L8FLbVIfFejw3Kw7xNMzAcYHkSfnzTVWMasbPdoDM8R6So+I2r6o8IWVL+4Vfm4IMjc4p5jWZTuXbnkketcn498aaHZ+O9ftZ7lwy6ndAjYTtYSsODWSvjjQmbbHfzSbPvKUIx/k1tWyeU5czmbexb6nbro9n+88wySeYMPub731qGTQNPkguYBG6x3KBJMNg4U5GK44eO/D/nBftsgDDb905+oNJN4y8NrMGkvpSSM8xsQwqP7Gn0qDdLzOhHgXQ+/n/8Afz/61IPBWkxFfL84A5VyX6KQf/rVzy+NvDa7VTUHXfggCNqtweM9Hu8+XfXMoyAQkLH2H1qv7Lrf8/A9m31HeHPCmlajpzXQmmVjNInyv0AYgfpV4eAdIyP39yfbfUGoa1p2k/uZnnjwASyQsVAPqRxVVvGvh7ynP9pSfKQGAjPNU8trSbaqD9k11Ok8O+DdLsdasriF7gyRTq4Jfjr3r2zw7PNHqltH5zLHv5XPFfPOmeJNG1K+t7OzuZzcXLhLfKnDN2Ge1dmmj69n5rdsjofOrWngXSvzz1Nad4p9T6JL7mOLgce9OSQkjE4I+tfOS6P4m3ttkkj7ZEvDD3qT+x/EYZZMFlyQV808A/jWn1aP86NuZ9j6NJAUsJwe+M00Ov3jMv5187DSfEx+ZfkPTaJjtP15ptvp3idGO6HvwTNkfzp/V4/zILyPYvixJn4e6sGkB+Rf/QxXy+Lj9+X7knjNd/LomuyBlky6sfmVpCQw/Oq7eGdQBQLaCM/3gwO2qp0oR05jSNWUVscc37wtID0HT8K+r/Csm3wxpX75f+POLj/gIrwGLw9rauxaJVyeSpHPvVo6TryZUNOAAMATcH/CidCM0veCdVvofQjlsFlmTPpTTliG85AQK+e30nxGz7mM2CBx5/SkfSvE7MQrNs/2pef51i8JH+dERm+x9Cl9y8yLwf5VFK7GOUeYuAhPH0r5/OjeI0l3K0hOOvncD8KDpfiRmG4SLxz+/wClN4WP86Hzvsdzqsjy2Nx5khfEbAbj7V57e2FreCL7REH8pg6cdCKnn0fV4IHmkaTZGhZz5nAUDJ4rin8eeHIIXcX7hFbYT5TdawrZZ7Zpxnsc9aPO+x2xRWXaVBX0xVX+zdP8zd9jg3DI+761x7eNfDjFZP7S2bxuB2HgVA/jvw18rPqcoJGVIjPNYLI5LaZz+y13N17aGP4hWIiTYE06TAA4Hzj/ABrpc1w8fi3SriL7f50ojUCPzhEflJxwfrxVdfHfhlTJm8k+0KwUNtOAfpVzyRzt7+yF7HzPQcd6QivPh4+0GQOqalKfRhA3X3pv/CeeG95ibUsNHzuEbdR1GahZA/5w9l5noYP0FdP8Lc/8J7pn/bX/ANFPXiI8b+FReYGoTRPjcCykgjGciu9+CHizR9S+JWiw22rPPIxnAj8sqD+4kPU/Srp5G4TUufZph7LzPBvih5TfE/xbhf8AmL3oB68+e/H51yst1HFFCkEYWQ/63P8AEcmup+JjeX8SvFyn739t3rAAdvPfv61yDZllHyKNzDDV7zSZrdjZkbdG8nK8AY9ParFt5M/mTSSNFEpAUHng9qdLGsQSSQArGCnXkmqYVjIVXO1iPl7UElu1umS/xDCsgfCLuFdloQW3gEjJtuhFmH0yW25OPrx9K4uOOS3uVZXA24O7HArq7ZpHsvtoPzKjNGg4BOMLn+dRPYunubw1i6ke4tmmAgt55IJAybj04PPUjk/hXM6qlx9nbcYIpWYJuRRhwRww9zWhCfPEylvLRpS3uXLE5/LisTUNQs82yIxkVAWU57gnAxUxXRFt6XZrfDQCP4ieH7cTFljv4yMeuelfeWg+G9NvNHtrqZX8yRcnB96+BPhazN8StDmZf9ZqEZ2jtlq/Qaxu5LHwC15EF823s5JE3dMgEip5FKpaXYic7QuO/wCES0n+7J+dUdX8N6baohjV/mJB5rHfxl4gt9PW6mOgP8qkjzpATnH+z711erzxzQw4dS+AzKD0yP8AHNbvCxXQ51iG9mc3/Y9j/cb86P7HsuPlb86inv3l8U2+lWx+SKFri6PoD8qL+JJP4VsYqHQgugRrzfUzf7Hsv7rD8aP7Hsj/AAsfxrS20baPY0+xXtZ9zN/siz/ut+dULuDSlYwwXET3A6xiQFgPpW9O4ijeUjIRSx/AV5T4Wh06Tx3falYRSxpPCWAkckgkgt+vSk6NNJ6Aqs7pHY/Zoe4NOW1h44PXFS0qfeH1rL2cexr7RnVp4T0kxqWWTJGTzTv+EQ0nH+rl/OtrJFvkdQn9K8Oudf1K11zRbefxVqE99dSQym3ESrGELrkHHbkiuiOGjJbGMsQ42u9zrPihotlpfhS6ltAwZ4JVOT/0zJr8/reL7Rm2aQ/3yD3Nfop8aePB85H/ADzm/wDRbV+dViGivUl+YtjJ9gfX3rKEVGUkjocrxTZqJGlsqbo4pInQo27J4Pet/QbexgvlnGnRzvFGHkZ84VR0AHqa5S9lU232aNiGEnXPX2/OuqZ5I44I4IyIzHuYg/xdsnvgCqlsUrbm9Lrcc3ySW0cEaBZLiONBwrNt3Y6ccH8K5fWorez1CVb6NZdshzLhfm68jb71oKENxfNGzMLiJYAzfwyKwAx6g4/WqM3zxS+bGqgsZsMMncchlB9M4NTHQcnzHJXdxbJdyNDHKYWXEanjnHJ/PNLYQARqxADKcuD3+tTfZx5/mSMCU+6ueBnpT8ETHG1fNIO49MYrYysRI1s1pEwVZZ2kwo/uAZyP5V6d+zSyr8c9AJHyZuAMjGT9ll/+vXmDyRptjgiUHJzIOp9q9N/Zrfd8bPDMIIZojdbjjgf6NN+dERXOa+J8j/8ACzvFkioFRdavAFzjcfPeuZWLdcFi21cntkH2/Cut+KLL/wALI8TebGrZ1m+Cg+pnfFc68ciBEYHCYG70zxTHYy7r5pdqyGTIyTjofSlSKTZlFJHGSKnZkijE3JBchlX9KktZhKsrDfHGqnJJ4GRjFBPWxJftFHZRDDM75yM9OOeKtaVdNNZ/ZACuGRGfPOGOKq3ME3mmOYpAg+cgnlRjiorRZYwb1WU7W4BPU9s0mrjvZm/fTKGkuIt6qkmHUcknHy4/GuVltZBPheHB6elakkk0kElwoO2IgsAOOmNx/GoCirfRywuz/IGdgc880lsN7HUfDNVX4haCfmO2+iQMeM8+lfebjPwxu/fTpv8A0Fq+Dvh66H4j+HFB3Ib6NgAc/Nnqa+8v+aZ3P/YOm/8AQWrOL/e/Imr/AAzxOX7SLa1tZmWWMqyzyYywKtkY/Kux+Jk95o2tRXFvcNHHcwRMo99wyB+I/wDHjXG2EzjT4Li9hKssLk7l5yxB/DO6uu+N2pRtF4dmhjZ3t5pbeaIj5i3ljZx6ZwwNew/jWh4vL7krPY2/B9lLHPqep3Dq817c7gQc7YwBtX8M10Vcz4DvLWLw3YQXFxDHeTBmMZf5mYseg/Cumrgqv3md1H4UFFFQ3twlraTXLjKxIXIHcAZqDU534ga5NpNpCtr5bNMWjkB5IGK43wIP+Jpn1gb/ANCFZniO/TU9aur6JWWOVgVVuo4A/pWr4FH/ABMUPrA//oQrFstK1jtaralqFppsSz3sywxlwu5umfSrNcN8cFDeArgEkfvU5Hbmqpx5pJBUk4xbR71p15b6hpcd1aSCSF0+Vh34r5j0nVP7S8cafFNGBLbXYVXPdA6ACvefguo/4VV4fHX/AENck1wviTwDJoviTT9Rt7KS7txdRiOeBcuoaRciVe+P7/GMdK7INRujmqRc+VnZ/Gj/AJE+46/6ub/0W1fngfOMO6KNgZADvPt6V+h/xpyfB9xjvHN/6Lavz3t5lVGKqdkaEopbkHv+dcUfjl8j0F8CK1jakO4ZmkbGf/rituxuA9jLDIzJiFkU57k8H6jNZtmxUSO0hVkO1AT26n9akCvazxzKwy+WKn0NU1qVFmnMfMjbyZXCI6SA+2c5pdbnWSErtKHdhQOcj/P8qaG8v7REMLAYQgx0wBmq1x5r3Lbm8yBE+Vj1wRnNQtQ2KEli0kEtxIdiIPXk49KpId4DtIVYYVFx1FXry4VG8p43kzyPQiq8e+R0mb7u/Cg9hWqIa1JEt0jILZJUHnOMn0r0X9mmF4vjl4dZkVhILluvK/6NNXAItxKoVtyj/Wc/xZPP6V6T+zbIkvxn8PzQRbVaa6zx0H2SWgLI5r4loj/EjxTyd7a3enJ9BO/FcrdXJjIXkvuHXviut+IXkR/EbxZLLIo26vesoOeT9ok4rkEljupZHVUVwQwJzk+1HUfQjhh82J1klGWbcq/jU8VhdghQhMQUk46EjvUUOxX8zbjcSoxzj3q1qM062Mexm4GGC9wTk0tgRSVvMleSXc/yEqD/AB9hTohJIDDt2bm5GcDPtULYQ+YrBT/ApzwKfC6vfRJNICjt1zjOaozL8abdHkklk3AOkXlhh8w61nyTN5blRhMBdo74pt3J+8MIUr856H73pVlLctas2CWQErtGeKWxSZ0HwhjRviJobyblk+2R4BHoea+/l/5Jrc/9g6b/ANBavgv4Tbj448Pse95GTuHfPUV96xDPw3uBgnOnTcAZz8rVmv4vyFUX7s8f8K6fearZW1zJtaOfbmMn5WHJz9B1+grO1W/kn1ieO61SXWLS3mWSznZQGG3PGMdOcfSvWvBGh/ZfBT3TW7Rs+ntHaxMPmjj2cE/7TfywK8H0yaBb5bZ5ANytwPUc169JqbfkeHW5qUUu53dh4h8L6TdG+tdNmmu2RUBY42KOwBqW/wDibIoT7Npuzf083nP0xXmms3yWWqWk0ZwvniNs+9L4yvxBqekSbgoaV4z6ZK8cVXsodjJV6m1z3bwR4gbxFpL3j2/kskhjIz1IA5rD+JWtBUXTbO5kS4ViLhQMAqV4Gfxri/h943OgWc1tc2M0ltNJ5iShDkHoRj8Khv8AVH1C9l1K8yzOFLccgcAVwV6UlOy6npUKylC73RWHSum8Df8AIQj/AOuD/wDoQrmmPOfWuk8Cn/iYoPSB/wD0IVyNW0OxO6TO3HTNcL8cPm8AXfzhAHQ7sZx8wrrNf1JtH0S81RIxI1rEZAh6MR2rnLvx5o/jDT1t30a3NlcwiO5UZ3xP34/WtaMG3cxrzSVmem/BU/8AFqvD2G3D7IvPrXYHpXK/DCOCx8H2OlQt8lupWPPGUydv44xXS3NxBbQNNcTJDGvVnYACtJp8woNcqOO+Mw3eD5lHXy5v/RbV+dlzbx28bSRyM7j34PrX6IfGCSOXwZLJHIrI0UpDKcgjy2r89L+KVYWZASigKQo6An+Zrmi7VJfI7I6wVhtlKWjDS5fecBf7vNaMsZeOLDn94o+9xt9hVP7O0MYSNNvGSfU0+1dZnVC+5ckFicD3qxolNxKsbRbd3Hyjtj0+tRBpA5aLcVIAHfGaqT3Q8+SOFzznaF7Z7VYTAgzn7o5APft+NNKwXJZLO8aFvMIwpCjJ6d6rShY5YlSTcI1BxjofSrsMrNYN5hOCQeeo7VRh/eXQm2Z3khee9O421dD3kNxJEtuxDbNpP416d+zVCkPxl8O7X3Mr3KsAf+nWWvNkMNvOoXaw25Y/Xt+lekfs3Kr/ABr8PuJF5a4PAxn/AEWaktWJrc5P4rzNJ8QfFSrHgjXb3nHQCd65REZjHtwuMsD611nxQupE+JXiqMIpDa3eZHfP2h/6VzsCeU7STBcsvyr6Dp+dUTYkij8uMgDaOuWA/Sn3915awRQ7WKcMwH3qi8ma4jEwmAVGKsO5A5H51AJvKxNIDuclgoNS1cbZFAnnXKxyYADfOSf61DcqoOwQmMl+DnNWp1FsrErncvy5HBzVW4aW5BmyBggY6AZ9PyqiWSTH5EeRwZcAYx93mnyTHMarI8SjIbBxyepNVxIzqJCx37iBn6VJbwvMGZpFUs2Cp7ntSBHY/Cm4aXx1oEbAgR30YUevOfyr9CvCihvDlmGGQY+h78mvzx+FipJ498PeWxYx38W7I469jX6HeEv+Rds/+uf9TWa/i/IJ/B8zSmGYHXtsI/SvlHxrplnY6rp17YP5d2ZDlD92ReQc++TX1XezpbWsk8h+VVP4mvmXV2h3y3MiRs0MzhGdc7BuJ49K9DCNNyj1PJx2iizG1Dwv9sVJdV1PYyyCQRRL8oI7Z60++u9HtV/0mGO4lV9w3DO09iM9Kgu9RluXK2qGU/32OE/OqNppE19fKt4Hu5pG+SOJcAD39a7pNRR58U5OzJ7/AFnU7qEQ2CYhI5I7D613/wAO/CFrrui27X97In2qJiwTGQQ3bv2rCk0iLSkjhvtkNxNtW3hXpzkY+vStLw5caxoWqw3kGnTzLGGAizgYIxXHWlGqoyhOyvf1Oug3SlKMoXurehtTeC7UTukeotsViF4HQGpfDOl/YdVmCyNIqIyg49xXKmLWZLiS4ktNQUuxYBeQMnOOtdn4D1BL7RvLVpWeBtjeYuPw968fEU54anKrzKS/I9OhXVeap8vL+o/xupfwjqKqpJaLGPXJFeJy6peaPqOnXOg28clybn7PcKygJ2AVx6jnn3FfQ9xDHcW728y7kcFWB7ivGfEWjyaP4jFo0QYu6SJMq43oHUjPqRzk/Sqy7GRrNxtZhjqLp2l0L8firx+muLcLFZJbQyDYVkYcDuVxg1h/F74jat4gvoLH7U1uLKEJOFOEmdsMSQOOOAKxfE/jDVbHW4jo1n/aVgsebjy1z82eme3FZ0dvF4m1S0MMBhk1O6VPL3ZK7mAxmvXjFbnnKU7W6M+gytzH+z/o73jF7h9PklctzncjEdfYiviHUL1/KjgTOeHZh2r9Bvixax2Pw/FlEoEcFrJEoHosRH9K/POaBI/s6rIfMdBxtwAOeteZvVke1G8acUhLe6P2WaNpGcltyE/ezjmoAytZeXGWBJ+ZAM/jSsGgZBF8znPTsD6+9NaTy4xDE+dzYJHGeeK0SC72JtMEO+OTyc4yHYsQBViMNHODHztYkAjhqiiiaGBkY7s/MR9f/wBVWQslwwZgVjj/AHmO1AyeOZWtJVl2iQtkYH4gUy4REZfJ3MxTcuFAAJ/+tULN5rb1ACg4wBk1YaP7Hb5Ehfc4HTqBUsCpGvk2rbsHD/e7k16V+zVdZ+NHhmHyTjN1yVA/5dZea88lXzroiMjyVYE7ecnH+Neh/s4TSf8AC7/DC7kJ/wBKzgdB9ll/wqojexy/xVZo/iX4pljxn+2r0A47+e/Fc19545pSJAmN49jXSfFVmm+I3i7fsUx6zehR0JAuH/M1zkKbrMKjYfIJLnHH+HSmIsQBN8vkqGgkBcI/BHpVWTdLDE3QL8mF5+lTxSCeOKCN0EhUoSPQEkn8qpmbbD5an5WOTnrkdD/OkTLUmv5MCNgyyg9mHQYFR2UXn3pjYxqjnjJwuccVBMZZZN3HGFyOAKsWqiGVUdwZCu5PQN2BoYEMkRhmeA4wr4DDocHqKbvaMmNWBYnGR9elWZ3kuZIZJiPkjRQAOoB6fXrUU8IDStJ+7fgopHXmgLHWfCWNx490XzDsxqERx1LHNfod4S/5F2z/AOuf9TX58/CeeOPx9oUGV3i+QHAznnk5r790a7Wy8IW9w3aLgepycVjKSjNyfYqSbgkip4vvhJKtjGcqh3Pj19K8j8baBFaWT3ELeYkk6jY3ZmOB+prvpHaSRpJDudiSTVTUrGHULX7PPu2b0kyvXKsGH6ivHpZjUpYh1Y7P8jWtgoVaXIzidK8DyybX1KYRL/zyjPP5112naZYaYmyztkj/ALzY5Y+9aDnH1qLGTj8TWGKx9fEfGy8Pg6VBe6tTyn46mZLnTEgDeZsLZHb5utcNFf63ji4uWIPrXv1xpYuPEEGpzGN0jtXgMbLnJZlIP/jp/Orn2O1WQf6NCP8AgAr0MNmtOjRjTlC9v8zlr4CVWpKala589DUtcwV+3XKE5/i6V6r8FJGk0K53klxIAxPc4PNdmtnaHd/osGf9wVFpunCzvb+4TYEuZEZURcbcKBRiczp16Eqahbb8xUMBOlVU3K5okevf+dee/H+RrP4fTapCQlzBNGsb45AZsH9DXoZHy59DmuG+OGmXWueCF0WxQNcXt7DFGT0U5LZP5Y/GvOwcnGvF+Z34iKlTaPmjS9X1a1iHk3COMcBx0r0T9mvTrrVvizpcdwplisw927ZyMqOCf+BEVwN34b8RaU7Q32i38RQ4L+QxX8wMV7D+yVNJZeMb66ktybeS3+zSSEf6tshhn0zivr5VoKHNc8CnSfOlY95+MrAeEpTjdhJePX92a/O+6Wfz42T5pJFIQD+EV+hvxkbb4QmfriOU/wDkM1+edxdSzyM6vGJdu4sBt256g5rhj/El8j1V8KKqy7mhkK7ih2knvin20f2q/DBVGfnbuM9/pTFgQzJBGHkQD5mHYkVMitbwy20f351Uc9sHnmtSLMjPmC7L7laMFuM5zjt71dhLNbuzOI2clRGPw4xVFtyytHCxCwjlvU9+ada+cBuLYDgnnnP0pMZoIwjhYtyMjHbj2p1wrBlnliMiBSAi9PqfzqAySFvLzuXIQDHX3qw8k00Js43Quzqh57jPf0pDK8L7IJWVlSYkFFzxjNeifs0bv+F2+H97gOGutx9f9Gl/wrzq6ijVEjXLSABmZTnIz/8Aqr0T9m52j+OPhyMLHlvtBYg5P/HrMapITOU+LMcbfFHxUVV/+Q1ebiO379+RXN4MgmnRgVjP8RxkdK6P4ltJ/wALH8WyrJtK69er07faH71j/ZIP7Ve3ZcoIx/KmK+hQCRmSGRm8tGXBYZ649qfawyFHePp93lc5qexAuPNTARYkYKMZ/H60+1u2hMcMaYABkY55Y4/SkIis7TzwyO2ACMjGKW9tt8yMfljAAXnpjj9cUT+ZFHFMsjEyncQen0plrGZ8SSSNkscjtxRcaSLCtBDaPDJkoy7kwRuB7/hVLMtxOY5iCQpxu7flURXzi0h+UhcgDp1pxY/ZSe+7k9zmhCe50vwimZfiJoARQFN9GpPc8190PqUcml2dnvwsMfzD1Y18A+DNU/sfxTY6pHbrL9kmWdImcgErz1r3Wf44X0cUbDw7aEtGH/4+G/wrixlOVTRdTejJLc+gPOh/56Cjz4e8grwGy+Nt9cTLGfD1ooYnkTt2GfSpB8ab3ei/8I/afM5X/Xt2/CvOeAfc6lUiz3hpo/74pFkjC/6wZPWvDrj4xXkUW8aDan5tv+vb/CsxPjxfNJs/4RuzGP8Ap4f/AApLAX6idRI+gXmXOFcYpTMmFy4zmvn4/HS+4/4pyz5I/wCXhv8ACrl/8aL21tfOHh+0c4HBnYf0oWXX6i9qe8rNEJDlxgini4hz/rBg18/D43XpszP/AMI7aZDAY89u4+lSzfGm8S1E3/CP2hOwNjz27kj0o+o9LjVWJ7+tzBjHmjpVLVYY75LVVuhGILqO4bA+8EOdv414KnxwvmKj/hHbQZAP/Hw3r9Kvp8YrxgP+JFajj/nu3+FP6nytai9ome9ST2sibZWRx6MNw/Wsqwtbez8Q3t1brBDa3VvFuWNAo81Cwzgf7JH5V4lb/Gq9mC58P2gzJt4nb/Cpf+FyXmbj/iQ2v7rfj9+3OM+3tVxwrV0mS5Rbue4+PNSju/BNzbM+94YZTn1Xy2r4Cu7tLi8UrEqQll+U9/rXu+o/Gy+utCuh/wAI/aJ5sLxnE7HG4EZ6V4Pc28UM/lhSwCjqe5xzXo4ZSinzHPVtpYthmkvZ44yscO7JWM8YA9etP1DFxavIzrGIcCMAjLE+tRNtWKBlUKzkJkccE/rUsljHEJxuLEuFJPuetdRDuS6bZeZYD51Il+Ug9fXP6YoW2NuMbVkAHyrzxUbRmCaMo7feKAdsCrMRaJxJuLFT0PepGRXQYPDJOAQcBiBgADrUJKxxTXEagfN8rA9OeBU17I8myBjkOx59CTUF83l3gtHAeNmGRjHPrxQkJ7kyYt3jfzADPGSeMnDcGvRv2Z47aP4z+H5JCfOke52JjGALWbk/WvOoYV+1TkHlEIT2wAa739nNpG+O/htpZPMJN0OmP+XWaqB7H//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itle 1"/>
          <p:cNvSpPr txBox="1">
            <a:spLocks/>
          </p:cNvSpPr>
          <p:nvPr/>
        </p:nvSpPr>
        <p:spPr bwMode="auto">
          <a:xfrm>
            <a:off x="490100" y="1068706"/>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Methods of communication</a:t>
            </a:r>
            <a:r>
              <a:rPr lang="en-GB" u="sng" kern="0" dirty="0">
                <a:solidFill>
                  <a:srgbClr val="FC4421"/>
                </a:solidFill>
              </a:rPr>
              <a:t>  </a:t>
            </a:r>
          </a:p>
        </p:txBody>
      </p:sp>
      <p:sp>
        <p:nvSpPr>
          <p:cNvPr id="3" name="TextBox 2"/>
          <p:cNvSpPr txBox="1"/>
          <p:nvPr/>
        </p:nvSpPr>
        <p:spPr>
          <a:xfrm>
            <a:off x="344840" y="3842763"/>
            <a:ext cx="8446963" cy="646331"/>
          </a:xfrm>
          <a:prstGeom prst="rect">
            <a:avLst/>
          </a:prstGeom>
          <a:noFill/>
        </p:spPr>
        <p:txBody>
          <a:bodyPr wrap="square" rtlCol="0">
            <a:spAutoFit/>
          </a:bodyPr>
          <a:lstStyle/>
          <a:p>
            <a:r>
              <a:rPr lang="en-GB" sz="1800" b="1" dirty="0"/>
              <a:t>Text messages </a:t>
            </a:r>
            <a:r>
              <a:rPr lang="en-GB" sz="1800" dirty="0"/>
              <a:t>are often used to clarify or confirm minor details. This is a quick way to communicate small pieces of information. </a:t>
            </a:r>
          </a:p>
        </p:txBody>
      </p:sp>
      <p:sp>
        <p:nvSpPr>
          <p:cNvPr id="8" name="TextBox 7"/>
          <p:cNvSpPr txBox="1"/>
          <p:nvPr/>
        </p:nvSpPr>
        <p:spPr>
          <a:xfrm>
            <a:off x="329424" y="4656665"/>
            <a:ext cx="8354575" cy="954107"/>
          </a:xfrm>
          <a:prstGeom prst="rect">
            <a:avLst/>
          </a:prstGeom>
          <a:noFill/>
        </p:spPr>
        <p:txBody>
          <a:bodyPr wrap="square" rtlCol="0">
            <a:spAutoFit/>
          </a:bodyPr>
          <a:lstStyle/>
          <a:p>
            <a:r>
              <a:rPr lang="en-GB" sz="1800" b="1" dirty="0"/>
              <a:t>Fax</a:t>
            </a:r>
            <a:r>
              <a:rPr lang="en-GB" sz="1800" dirty="0"/>
              <a:t> is not as common as the above forms of communication but is still used to send copies of documents, although email attachments are growing increasingly popular</a:t>
            </a:r>
            <a:r>
              <a:rPr lang="en-GB" dirty="0"/>
              <a:t>. </a:t>
            </a:r>
          </a:p>
        </p:txBody>
      </p:sp>
    </p:spTree>
    <p:extLst>
      <p:ext uri="{BB962C8B-B14F-4D97-AF65-F5344CB8AC3E}">
        <p14:creationId xmlns:p14="http://schemas.microsoft.com/office/powerpoint/2010/main" val="63437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Poor communication </a:t>
            </a:r>
          </a:p>
        </p:txBody>
      </p:sp>
      <p:sp>
        <p:nvSpPr>
          <p:cNvPr id="2" name="TextBox 1"/>
          <p:cNvSpPr txBox="1"/>
          <p:nvPr/>
        </p:nvSpPr>
        <p:spPr>
          <a:xfrm>
            <a:off x="390364" y="1628800"/>
            <a:ext cx="8502116" cy="707886"/>
          </a:xfrm>
          <a:prstGeom prst="rect">
            <a:avLst/>
          </a:prstGeom>
          <a:noFill/>
        </p:spPr>
        <p:txBody>
          <a:bodyPr wrap="square" rtlCol="0">
            <a:spAutoFit/>
          </a:bodyPr>
          <a:lstStyle/>
          <a:p>
            <a:r>
              <a:rPr lang="en-GB" dirty="0"/>
              <a:t>Failure to communicate effectively can have a negative impact on the delivery of a construction project leading to issues such as: </a:t>
            </a:r>
          </a:p>
        </p:txBody>
      </p:sp>
      <p:sp>
        <p:nvSpPr>
          <p:cNvPr id="5" name="TextBox 4"/>
          <p:cNvSpPr txBox="1"/>
          <p:nvPr/>
        </p:nvSpPr>
        <p:spPr>
          <a:xfrm>
            <a:off x="565633" y="2702823"/>
            <a:ext cx="2890664"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low morale </a:t>
            </a:r>
          </a:p>
        </p:txBody>
      </p:sp>
      <p:sp>
        <p:nvSpPr>
          <p:cNvPr id="6" name="TextBox 5"/>
          <p:cNvSpPr txBox="1"/>
          <p:nvPr/>
        </p:nvSpPr>
        <p:spPr>
          <a:xfrm>
            <a:off x="563293" y="4011759"/>
            <a:ext cx="5626968"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more accidents and injuries </a:t>
            </a:r>
          </a:p>
        </p:txBody>
      </p:sp>
      <p:sp>
        <p:nvSpPr>
          <p:cNvPr id="7" name="TextBox 6"/>
          <p:cNvSpPr txBox="1"/>
          <p:nvPr/>
        </p:nvSpPr>
        <p:spPr>
          <a:xfrm>
            <a:off x="565632" y="3327211"/>
            <a:ext cx="4294399"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reduced productivity  </a:t>
            </a:r>
          </a:p>
        </p:txBody>
      </p:sp>
      <p:sp>
        <p:nvSpPr>
          <p:cNvPr id="8" name="TextBox 7"/>
          <p:cNvSpPr txBox="1"/>
          <p:nvPr/>
        </p:nvSpPr>
        <p:spPr>
          <a:xfrm>
            <a:off x="565633" y="4652364"/>
            <a:ext cx="2890664"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increased risks </a:t>
            </a:r>
          </a:p>
        </p:txBody>
      </p:sp>
      <p:sp>
        <p:nvSpPr>
          <p:cNvPr id="9" name="TextBox 8"/>
          <p:cNvSpPr txBox="1"/>
          <p:nvPr/>
        </p:nvSpPr>
        <p:spPr>
          <a:xfrm>
            <a:off x="563293" y="5323640"/>
            <a:ext cx="3682752" cy="400110"/>
          </a:xfrm>
          <a:prstGeom prst="rect">
            <a:avLst/>
          </a:prstGeom>
          <a:noFill/>
        </p:spPr>
        <p:txBody>
          <a:bodyPr wrap="square" rtlCol="0">
            <a:spAutoFit/>
          </a:bodyPr>
          <a:lstStyle/>
          <a:p>
            <a:pPr marL="342900" indent="-342900">
              <a:buClr>
                <a:srgbClr val="FC4421"/>
              </a:buClr>
              <a:buFont typeface="Arial" panose="020B0604020202020204" pitchFamily="34" charset="0"/>
              <a:buChar char="•"/>
            </a:pPr>
            <a:r>
              <a:rPr lang="en-GB" dirty="0"/>
              <a:t>incorrect work carried out. </a:t>
            </a:r>
          </a:p>
        </p:txBody>
      </p:sp>
      <p:pic>
        <p:nvPicPr>
          <p:cNvPr id="11" name="Picture 10" descr="A person writing on a clipboard&#10;&#10;AI-generated content may be incorrect.">
            <a:extLst>
              <a:ext uri="{FF2B5EF4-FFF2-40B4-BE49-F238E27FC236}">
                <a16:creationId xmlns:a16="http://schemas.microsoft.com/office/drawing/2014/main" id="{58187206-0546-2E5B-399A-7533BBD1FC77}"/>
              </a:ext>
            </a:extLst>
          </p:cNvPr>
          <p:cNvPicPr>
            <a:picLocks noChangeAspect="1"/>
          </p:cNvPicPr>
          <p:nvPr/>
        </p:nvPicPr>
        <p:blipFill>
          <a:blip r:embed="rId2"/>
          <a:stretch>
            <a:fillRect/>
          </a:stretch>
        </p:blipFill>
        <p:spPr>
          <a:xfrm>
            <a:off x="4860031" y="2627515"/>
            <a:ext cx="2172464" cy="2768488"/>
          </a:xfrm>
          <a:prstGeom prst="rect">
            <a:avLst/>
          </a:prstGeom>
        </p:spPr>
      </p:pic>
    </p:spTree>
    <p:extLst>
      <p:ext uri="{BB962C8B-B14F-4D97-AF65-F5344CB8AC3E}">
        <p14:creationId xmlns:p14="http://schemas.microsoft.com/office/powerpoint/2010/main" val="189457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 </a:t>
            </a:r>
          </a:p>
        </p:txBody>
      </p:sp>
      <p:sp>
        <p:nvSpPr>
          <p:cNvPr id="3" name="Title 1"/>
          <p:cNvSpPr txBox="1">
            <a:spLocks/>
          </p:cNvSpPr>
          <p:nvPr/>
        </p:nvSpPr>
        <p:spPr bwMode="auto">
          <a:xfrm>
            <a:off x="490100" y="1068706"/>
            <a:ext cx="8229600"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a:lstStyle>
          <a:p>
            <a:r>
              <a:rPr lang="en-GB" kern="0" dirty="0">
                <a:solidFill>
                  <a:srgbClr val="FC4421"/>
                </a:solidFill>
              </a:rPr>
              <a:t>Verbal communication </a:t>
            </a:r>
            <a:r>
              <a:rPr lang="en-GB" u="sng" kern="0" dirty="0">
                <a:solidFill>
                  <a:srgbClr val="FC4421"/>
                </a:solidFill>
              </a:rPr>
              <a:t> </a:t>
            </a:r>
          </a:p>
        </p:txBody>
      </p:sp>
      <p:sp>
        <p:nvSpPr>
          <p:cNvPr id="4" name="TextBox 3"/>
          <p:cNvSpPr txBox="1"/>
          <p:nvPr/>
        </p:nvSpPr>
        <p:spPr>
          <a:xfrm>
            <a:off x="323528" y="1533508"/>
            <a:ext cx="8199040" cy="4247317"/>
          </a:xfrm>
          <a:prstGeom prst="rect">
            <a:avLst/>
          </a:prstGeom>
          <a:noFill/>
        </p:spPr>
        <p:txBody>
          <a:bodyPr wrap="square" rtlCol="0">
            <a:spAutoFit/>
          </a:bodyPr>
          <a:lstStyle/>
          <a:p>
            <a:r>
              <a:rPr lang="en-GB" sz="1800" dirty="0"/>
              <a:t>When communicating verbally it is important to:</a:t>
            </a:r>
          </a:p>
          <a:p>
            <a:endParaRPr lang="en-GB" sz="1800" dirty="0"/>
          </a:p>
          <a:p>
            <a:pPr marL="342900" indent="-342900">
              <a:buClr>
                <a:srgbClr val="FC4421"/>
              </a:buClr>
              <a:buFont typeface="Arial" panose="020B0604020202020204" pitchFamily="34" charset="0"/>
              <a:buChar char="•"/>
            </a:pPr>
            <a:r>
              <a:rPr lang="en-GB" sz="1800" dirty="0"/>
              <a:t>Consider your </a:t>
            </a:r>
            <a:r>
              <a:rPr lang="en-GB" sz="1800" b="1" dirty="0"/>
              <a:t>pitch and tone of voice</a:t>
            </a:r>
            <a:r>
              <a:rPr lang="en-GB" sz="1800" dirty="0"/>
              <a:t>. Shouting or raising your voice will increase the chance of conflict arising. Remaining calm and measured will inspire confidence and trust. Offensive language should not be used in the workplace and all personnel should be considerate of this and act in a professional manner. </a:t>
            </a:r>
          </a:p>
          <a:p>
            <a:pPr marL="342900" indent="-342900">
              <a:buClr>
                <a:srgbClr val="FC4421"/>
              </a:buClr>
              <a:buFont typeface="Arial" panose="020B0604020202020204" pitchFamily="34" charset="0"/>
              <a:buChar char="•"/>
            </a:pPr>
            <a:r>
              <a:rPr lang="en-GB" sz="1800" dirty="0"/>
              <a:t>Listen to the other person in the conversation. </a:t>
            </a:r>
            <a:r>
              <a:rPr lang="en-GB" sz="1800" b="1" dirty="0"/>
              <a:t>Listening is a skill</a:t>
            </a:r>
            <a:r>
              <a:rPr lang="en-GB" sz="1800" dirty="0"/>
              <a:t>. In your next conversation consider how often you are thinking of what you will say next, rather than taking in what the other person is saying.</a:t>
            </a:r>
          </a:p>
          <a:p>
            <a:pPr marL="342900" indent="-342900">
              <a:buClr>
                <a:srgbClr val="FC4421"/>
              </a:buClr>
              <a:buFont typeface="Arial" panose="020B0604020202020204" pitchFamily="34" charset="0"/>
              <a:buChar char="•"/>
            </a:pPr>
            <a:r>
              <a:rPr lang="en-GB" sz="1800" b="1" dirty="0"/>
              <a:t>Check understanding: </a:t>
            </a:r>
            <a:r>
              <a:rPr lang="en-GB" sz="1800" dirty="0"/>
              <a:t>confirm you have heard and understood. </a:t>
            </a:r>
          </a:p>
          <a:p>
            <a:pPr marL="342900" indent="-342900">
              <a:buClr>
                <a:srgbClr val="FC4421"/>
              </a:buClr>
              <a:buFont typeface="Arial" panose="020B0604020202020204" pitchFamily="34" charset="0"/>
              <a:buChar char="•"/>
            </a:pPr>
            <a:r>
              <a:rPr lang="en-GB" sz="1800" b="1" dirty="0"/>
              <a:t>Take notes of information </a:t>
            </a:r>
            <a:r>
              <a:rPr lang="en-GB" sz="1800" dirty="0"/>
              <a:t>you may need to look back on for clarification. </a:t>
            </a:r>
          </a:p>
          <a:p>
            <a:endParaRPr lang="en-GB" sz="1800" dirty="0"/>
          </a:p>
          <a:p>
            <a:r>
              <a:rPr lang="en-GB" sz="1800" dirty="0"/>
              <a:t>It is important to </a:t>
            </a:r>
            <a:r>
              <a:rPr lang="en-GB" sz="1800" b="1" dirty="0"/>
              <a:t>document</a:t>
            </a:r>
            <a:r>
              <a:rPr lang="en-GB" sz="1800" dirty="0"/>
              <a:t> verbal communication with emails or hand-written site instructions, to avoid conflicts due to lack of supporting evidence.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0A1AE-EF67-41F1-8E38-D889967E2F28}">
  <ds:schemaRefs>
    <ds:schemaRef ds:uri="http://purl.org/dc/terms/"/>
    <ds:schemaRef ds:uri="http://schemas.openxmlformats.org/package/2006/metadata/core-properties"/>
    <ds:schemaRef ds:uri="http://purl.org/dc/dcmitype/"/>
    <ds:schemaRef ds:uri="01e15224-84b2-4570-bdea-a67bb94d0921"/>
    <ds:schemaRef ds:uri="http://schemas.microsoft.com/office/2006/documentManagement/types"/>
    <ds:schemaRef ds:uri="7c04300a-231c-4281-9146-a98f6f4a7aff"/>
    <ds:schemaRef ds:uri="http://www.w3.org/XML/1998/namespace"/>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81DA6D19-3FF7-4366-A233-A4A202FED9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41123-22C2-48EE-89A6-71FC598FF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9904</TotalTime>
  <Words>929</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1_Default Design</vt:lpstr>
      <vt:lpstr>  PowerPoint 7: Communication</vt:lpstr>
      <vt:lpstr>Communication styles </vt:lpstr>
      <vt:lpstr>Communication  </vt:lpstr>
      <vt:lpstr>Purpose of communication techniques </vt:lpstr>
      <vt:lpstr>Methods of communication </vt:lpstr>
      <vt:lpstr>Methods of communication  </vt:lpstr>
      <vt:lpstr> </vt:lpstr>
      <vt:lpstr>Poor communication </vt:lpstr>
      <vt:lpstr> </vt:lpstr>
      <vt:lpstr> </vt:lpstr>
      <vt:lpstr>Open and closed question techniques</vt:lpstr>
      <vt:lpstr>Digital project management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Hazell, Danielle</cp:lastModifiedBy>
  <cp:revision>180</cp:revision>
  <dcterms:created xsi:type="dcterms:W3CDTF">2013-05-28T00:38:54Z</dcterms:created>
  <dcterms:modified xsi:type="dcterms:W3CDTF">2025-07-02T14:34:51Z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2025-05-17T10:42:25Z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fc8fbab7-b1df-408f-848c-0eceedf418f8</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