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5" r:id="rId4"/>
    <p:sldMasterId id="2147483657" r:id="rId5"/>
  </p:sldMasterIdLst>
  <p:notesMasterIdLst>
    <p:notesMasterId r:id="rId28"/>
  </p:notesMasterIdLst>
  <p:handoutMasterIdLst>
    <p:handoutMasterId r:id="rId29"/>
  </p:handoutMasterIdLst>
  <p:sldIdLst>
    <p:sldId id="256" r:id="rId6"/>
    <p:sldId id="352" r:id="rId7"/>
    <p:sldId id="356" r:id="rId8"/>
    <p:sldId id="353" r:id="rId9"/>
    <p:sldId id="351" r:id="rId10"/>
    <p:sldId id="348" r:id="rId11"/>
    <p:sldId id="350" r:id="rId12"/>
    <p:sldId id="344" r:id="rId13"/>
    <p:sldId id="355" r:id="rId14"/>
    <p:sldId id="363" r:id="rId15"/>
    <p:sldId id="341" r:id="rId16"/>
    <p:sldId id="359" r:id="rId17"/>
    <p:sldId id="331" r:id="rId18"/>
    <p:sldId id="328" r:id="rId19"/>
    <p:sldId id="354" r:id="rId20"/>
    <p:sldId id="345" r:id="rId21"/>
    <p:sldId id="346" r:id="rId22"/>
    <p:sldId id="360" r:id="rId23"/>
    <p:sldId id="358" r:id="rId24"/>
    <p:sldId id="361" r:id="rId25"/>
    <p:sldId id="362" r:id="rId26"/>
    <p:sldId id="267" r:id="rId27"/>
  </p:sldIdLst>
  <p:sldSz cx="9144000" cy="6858000" type="screen4x3"/>
  <p:notesSz cx="6858000" cy="9144000"/>
  <p:custDataLst>
    <p:tags r:id="rId30"/>
  </p:custDataLst>
  <p:defaultTextStyle>
    <a:defPPr>
      <a:defRPr lang="en-GB"/>
    </a:defPPr>
    <a:lvl1pPr algn="l" rtl="0" fontAlgn="base">
      <a:spcBef>
        <a:spcPct val="0"/>
      </a:spcBef>
      <a:spcAft>
        <a:spcPct val="0"/>
      </a:spcAft>
      <a:defRPr sz="2000" kern="1200">
        <a:solidFill>
          <a:schemeClr val="tx1"/>
        </a:solidFill>
        <a:latin typeface="Arial" pitchFamily="-105" charset="0"/>
        <a:ea typeface="ＭＳ Ｐゴシック" pitchFamily="-105" charset="-128"/>
        <a:cs typeface="ＭＳ Ｐゴシック" pitchFamily="-105" charset="-128"/>
      </a:defRPr>
    </a:lvl1pPr>
    <a:lvl2pPr marL="457200" algn="l" rtl="0" fontAlgn="base">
      <a:spcBef>
        <a:spcPct val="0"/>
      </a:spcBef>
      <a:spcAft>
        <a:spcPct val="0"/>
      </a:spcAft>
      <a:defRPr sz="2000" kern="1200">
        <a:solidFill>
          <a:schemeClr val="tx1"/>
        </a:solidFill>
        <a:latin typeface="Arial" pitchFamily="-105" charset="0"/>
        <a:ea typeface="ＭＳ Ｐゴシック" pitchFamily="-105" charset="-128"/>
        <a:cs typeface="ＭＳ Ｐゴシック" pitchFamily="-105" charset="-128"/>
      </a:defRPr>
    </a:lvl2pPr>
    <a:lvl3pPr marL="914400" algn="l" rtl="0" fontAlgn="base">
      <a:spcBef>
        <a:spcPct val="0"/>
      </a:spcBef>
      <a:spcAft>
        <a:spcPct val="0"/>
      </a:spcAft>
      <a:defRPr sz="2000" kern="1200">
        <a:solidFill>
          <a:schemeClr val="tx1"/>
        </a:solidFill>
        <a:latin typeface="Arial" pitchFamily="-105" charset="0"/>
        <a:ea typeface="ＭＳ Ｐゴシック" pitchFamily="-105" charset="-128"/>
        <a:cs typeface="ＭＳ Ｐゴシック" pitchFamily="-105" charset="-128"/>
      </a:defRPr>
    </a:lvl3pPr>
    <a:lvl4pPr marL="1371600" algn="l" rtl="0" fontAlgn="base">
      <a:spcBef>
        <a:spcPct val="0"/>
      </a:spcBef>
      <a:spcAft>
        <a:spcPct val="0"/>
      </a:spcAft>
      <a:defRPr sz="2000" kern="1200">
        <a:solidFill>
          <a:schemeClr val="tx1"/>
        </a:solidFill>
        <a:latin typeface="Arial" pitchFamily="-105" charset="0"/>
        <a:ea typeface="ＭＳ Ｐゴシック" pitchFamily="-105" charset="-128"/>
        <a:cs typeface="ＭＳ Ｐゴシック" pitchFamily="-105" charset="-128"/>
      </a:defRPr>
    </a:lvl4pPr>
    <a:lvl5pPr marL="1828800" algn="l" rtl="0" fontAlgn="base">
      <a:spcBef>
        <a:spcPct val="0"/>
      </a:spcBef>
      <a:spcAft>
        <a:spcPct val="0"/>
      </a:spcAft>
      <a:defRPr sz="2000" kern="1200">
        <a:solidFill>
          <a:schemeClr val="tx1"/>
        </a:solidFill>
        <a:latin typeface="Arial" pitchFamily="-105" charset="0"/>
        <a:ea typeface="ＭＳ Ｐゴシック" pitchFamily="-105" charset="-128"/>
        <a:cs typeface="ＭＳ Ｐゴシック" pitchFamily="-105" charset="-128"/>
      </a:defRPr>
    </a:lvl5pPr>
    <a:lvl6pPr marL="2286000" algn="l" defTabSz="457200" rtl="0" eaLnBrk="1" latinLnBrk="0" hangingPunct="1">
      <a:defRPr sz="2000" kern="1200">
        <a:solidFill>
          <a:schemeClr val="tx1"/>
        </a:solidFill>
        <a:latin typeface="Arial" pitchFamily="-105" charset="0"/>
        <a:ea typeface="ＭＳ Ｐゴシック" pitchFamily="-105" charset="-128"/>
        <a:cs typeface="ＭＳ Ｐゴシック" pitchFamily="-105" charset="-128"/>
      </a:defRPr>
    </a:lvl6pPr>
    <a:lvl7pPr marL="2743200" algn="l" defTabSz="457200" rtl="0" eaLnBrk="1" latinLnBrk="0" hangingPunct="1">
      <a:defRPr sz="2000" kern="1200">
        <a:solidFill>
          <a:schemeClr val="tx1"/>
        </a:solidFill>
        <a:latin typeface="Arial" pitchFamily="-105" charset="0"/>
        <a:ea typeface="ＭＳ Ｐゴシック" pitchFamily="-105" charset="-128"/>
        <a:cs typeface="ＭＳ Ｐゴシック" pitchFamily="-105" charset="-128"/>
      </a:defRPr>
    </a:lvl7pPr>
    <a:lvl8pPr marL="3200400" algn="l" defTabSz="457200" rtl="0" eaLnBrk="1" latinLnBrk="0" hangingPunct="1">
      <a:defRPr sz="2000" kern="1200">
        <a:solidFill>
          <a:schemeClr val="tx1"/>
        </a:solidFill>
        <a:latin typeface="Arial" pitchFamily="-105" charset="0"/>
        <a:ea typeface="ＭＳ Ｐゴシック" pitchFamily="-105" charset="-128"/>
        <a:cs typeface="ＭＳ Ｐゴシック" pitchFamily="-105" charset="-128"/>
      </a:defRPr>
    </a:lvl8pPr>
    <a:lvl9pPr marL="3657600" algn="l" defTabSz="457200" rtl="0" eaLnBrk="1" latinLnBrk="0" hangingPunct="1">
      <a:defRPr sz="2000" kern="1200">
        <a:solidFill>
          <a:schemeClr val="tx1"/>
        </a:solidFill>
        <a:latin typeface="Arial" pitchFamily="-105" charset="0"/>
        <a:ea typeface="ＭＳ Ｐゴシック" pitchFamily="-105" charset="-128"/>
        <a:cs typeface="ＭＳ Ｐゴシック" pitchFamily="-105"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ABC10BB-16D0-9C03-AAB0-9F1B4B9B65EE}" name="Hazell, Danielle" initials="DH" userId="S::danielle.hazell@wjec.co.uk::16322be0-50ef-46ff-b0c0-d304bc10d5d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aroline Prodger" initials="CP" lastIdx="4" clrIdx="0">
    <p:extLst>
      <p:ext uri="{19B8F6BF-5375-455C-9EA6-DF929625EA0E}">
        <p15:presenceInfo xmlns:p15="http://schemas.microsoft.com/office/powerpoint/2012/main" userId="Caroline Prodger" providerId="None"/>
      </p:ext>
    </p:extLst>
  </p:cmAuthor>
  <p:cmAuthor id="2" name="Anwen Roberts" initials="AR" lastIdx="2" clrIdx="1">
    <p:extLst>
      <p:ext uri="{19B8F6BF-5375-455C-9EA6-DF929625EA0E}">
        <p15:presenceInfo xmlns:p15="http://schemas.microsoft.com/office/powerpoint/2012/main" userId="acb94dfec5711bc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4421"/>
    <a:srgbClr val="0077E3"/>
    <a:srgbClr val="000000"/>
    <a:srgbClr val="E30613"/>
    <a:srgbClr val="D9D9D9"/>
    <a:srgbClr val="D81E05"/>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61EB4A-7A7D-4B16-BE78-D0819300EC51}" v="3" dt="2025-07-02T07:15:16.927"/>
    <p1510:client id="{CBF008C9-FCC2-2233-0A7E-27C47D9393F6}" v="1" dt="2025-07-02T14:28:33.4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86395"/>
  </p:normalViewPr>
  <p:slideViewPr>
    <p:cSldViewPr showGuides="1">
      <p:cViewPr varScale="1">
        <p:scale>
          <a:sx n="112" d="100"/>
          <a:sy n="112" d="100"/>
        </p:scale>
        <p:origin x="1620" y="96"/>
      </p:cViewPr>
      <p:guideLst>
        <p:guide orient="horz" pos="2160"/>
        <p:guide pos="2880"/>
      </p:guideLst>
    </p:cSldViewPr>
  </p:slideViewPr>
  <p:outlineViewPr>
    <p:cViewPr>
      <p:scale>
        <a:sx n="33" d="100"/>
        <a:sy n="33" d="100"/>
      </p:scale>
      <p:origin x="0" y="-1864"/>
    </p:cViewPr>
  </p:outlineViewPr>
  <p:notesTextViewPr>
    <p:cViewPr>
      <p:scale>
        <a:sx n="100" d="100"/>
        <a:sy n="100" d="100"/>
      </p:scale>
      <p:origin x="0" y="0"/>
    </p:cViewPr>
  </p:notesTextViewPr>
  <p:sorterViewPr>
    <p:cViewPr>
      <p:scale>
        <a:sx n="66" d="100"/>
        <a:sy n="66" d="100"/>
      </p:scale>
      <p:origin x="0" y="0"/>
    </p:cViewPr>
  </p:sorterViewPr>
  <p:notesViewPr>
    <p:cSldViewPr showGuides="1">
      <p:cViewPr varScale="1">
        <p:scale>
          <a:sx n="57" d="100"/>
          <a:sy n="57" d="100"/>
        </p:scale>
        <p:origin x="-1170"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36"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tags" Target="tags/tag1.xml"/><Relationship Id="rId35"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ine Prodger" userId="e4ef2e75-b60b-401b-8ebe-291bdcf405f4" providerId="ADAL" clId="{77CE842A-C93A-462F-8FBB-ABEF2EDC2C85}"/>
    <pc:docChg chg="custSel modSld">
      <pc:chgData name="Caroline Prodger" userId="e4ef2e75-b60b-401b-8ebe-291bdcf405f4" providerId="ADAL" clId="{77CE842A-C93A-462F-8FBB-ABEF2EDC2C85}" dt="2021-07-21T13:38:47.290" v="122" actId="1076"/>
      <pc:docMkLst>
        <pc:docMk/>
      </pc:docMkLst>
      <pc:sldChg chg="modSp">
        <pc:chgData name="Caroline Prodger" userId="e4ef2e75-b60b-401b-8ebe-291bdcf405f4" providerId="ADAL" clId="{77CE842A-C93A-462F-8FBB-ABEF2EDC2C85}" dt="2021-07-09T16:42:30.939" v="0"/>
        <pc:sldMkLst>
          <pc:docMk/>
          <pc:sldMk cId="0" sldId="328"/>
        </pc:sldMkLst>
      </pc:sldChg>
      <pc:sldChg chg="addSp modSp mod">
        <pc:chgData name="Caroline Prodger" userId="e4ef2e75-b60b-401b-8ebe-291bdcf405f4" providerId="ADAL" clId="{77CE842A-C93A-462F-8FBB-ABEF2EDC2C85}" dt="2021-07-09T16:57:27.982" v="45" actId="1076"/>
        <pc:sldMkLst>
          <pc:docMk/>
          <pc:sldMk cId="0" sldId="331"/>
        </pc:sldMkLst>
      </pc:sldChg>
      <pc:sldChg chg="addSp delSp modSp mod">
        <pc:chgData name="Caroline Prodger" userId="e4ef2e75-b60b-401b-8ebe-291bdcf405f4" providerId="ADAL" clId="{77CE842A-C93A-462F-8FBB-ABEF2EDC2C85}" dt="2021-07-09T16:55:22.749" v="39" actId="1076"/>
        <pc:sldMkLst>
          <pc:docMk/>
          <pc:sldMk cId="2004821185" sldId="341"/>
        </pc:sldMkLst>
      </pc:sldChg>
      <pc:sldChg chg="addSp delSp modSp mod">
        <pc:chgData name="Caroline Prodger" userId="e4ef2e75-b60b-401b-8ebe-291bdcf405f4" providerId="ADAL" clId="{77CE842A-C93A-462F-8FBB-ABEF2EDC2C85}" dt="2021-07-09T16:47:02.685" v="14"/>
        <pc:sldMkLst>
          <pc:docMk/>
          <pc:sldMk cId="2375944551" sldId="344"/>
        </pc:sldMkLst>
      </pc:sldChg>
      <pc:sldChg chg="addSp delSp modSp mod">
        <pc:chgData name="Caroline Prodger" userId="e4ef2e75-b60b-401b-8ebe-291bdcf405f4" providerId="ADAL" clId="{77CE842A-C93A-462F-8FBB-ABEF2EDC2C85}" dt="2021-07-09T16:59:08.334" v="52" actId="1076"/>
        <pc:sldMkLst>
          <pc:docMk/>
          <pc:sldMk cId="2146482439" sldId="345"/>
        </pc:sldMkLst>
      </pc:sldChg>
      <pc:sldChg chg="modSp">
        <pc:chgData name="Caroline Prodger" userId="e4ef2e75-b60b-401b-8ebe-291bdcf405f4" providerId="ADAL" clId="{77CE842A-C93A-462F-8FBB-ABEF2EDC2C85}" dt="2021-07-09T16:42:30.939" v="0"/>
        <pc:sldMkLst>
          <pc:docMk/>
          <pc:sldMk cId="2082325510" sldId="346"/>
        </pc:sldMkLst>
      </pc:sldChg>
      <pc:sldChg chg="addSp modSp mod">
        <pc:chgData name="Caroline Prodger" userId="e4ef2e75-b60b-401b-8ebe-291bdcf405f4" providerId="ADAL" clId="{77CE842A-C93A-462F-8FBB-ABEF2EDC2C85}" dt="2021-07-09T16:47:43.440" v="18" actId="1076"/>
        <pc:sldMkLst>
          <pc:docMk/>
          <pc:sldMk cId="634371300" sldId="348"/>
        </pc:sldMkLst>
      </pc:sldChg>
      <pc:sldChg chg="modSp">
        <pc:chgData name="Caroline Prodger" userId="e4ef2e75-b60b-401b-8ebe-291bdcf405f4" providerId="ADAL" clId="{77CE842A-C93A-462F-8FBB-ABEF2EDC2C85}" dt="2021-07-09T16:42:30.939" v="0"/>
        <pc:sldMkLst>
          <pc:docMk/>
          <pc:sldMk cId="1655668149" sldId="350"/>
        </pc:sldMkLst>
      </pc:sldChg>
      <pc:sldChg chg="addSp delSp modSp mod">
        <pc:chgData name="Caroline Prodger" userId="e4ef2e75-b60b-401b-8ebe-291bdcf405f4" providerId="ADAL" clId="{77CE842A-C93A-462F-8FBB-ABEF2EDC2C85}" dt="2021-07-09T16:47:00.098" v="13" actId="21"/>
        <pc:sldMkLst>
          <pc:docMk/>
          <pc:sldMk cId="1894570412" sldId="351"/>
        </pc:sldMkLst>
      </pc:sldChg>
      <pc:sldChg chg="addSp delSp modSp mod">
        <pc:chgData name="Caroline Prodger" userId="e4ef2e75-b60b-401b-8ebe-291bdcf405f4" providerId="ADAL" clId="{77CE842A-C93A-462F-8FBB-ABEF2EDC2C85}" dt="2021-07-09T16:44:29.270" v="7" actId="1076"/>
        <pc:sldMkLst>
          <pc:docMk/>
          <pc:sldMk cId="4125820335" sldId="352"/>
        </pc:sldMkLst>
      </pc:sldChg>
      <pc:sldChg chg="modSp">
        <pc:chgData name="Caroline Prodger" userId="e4ef2e75-b60b-401b-8ebe-291bdcf405f4" providerId="ADAL" clId="{77CE842A-C93A-462F-8FBB-ABEF2EDC2C85}" dt="2021-07-09T16:42:30.939" v="0"/>
        <pc:sldMkLst>
          <pc:docMk/>
          <pc:sldMk cId="472319940" sldId="354"/>
        </pc:sldMkLst>
      </pc:sldChg>
      <pc:sldChg chg="addSp modSp mod">
        <pc:chgData name="Caroline Prodger" userId="e4ef2e75-b60b-401b-8ebe-291bdcf405f4" providerId="ADAL" clId="{77CE842A-C93A-462F-8FBB-ABEF2EDC2C85}" dt="2021-07-09T16:50:56.884" v="26" actId="14100"/>
        <pc:sldMkLst>
          <pc:docMk/>
          <pc:sldMk cId="20095073" sldId="355"/>
        </pc:sldMkLst>
      </pc:sldChg>
      <pc:sldChg chg="modSp">
        <pc:chgData name="Caroline Prodger" userId="e4ef2e75-b60b-401b-8ebe-291bdcf405f4" providerId="ADAL" clId="{77CE842A-C93A-462F-8FBB-ABEF2EDC2C85}" dt="2021-07-09T16:42:30.939" v="0"/>
        <pc:sldMkLst>
          <pc:docMk/>
          <pc:sldMk cId="1708662045" sldId="356"/>
        </pc:sldMkLst>
      </pc:sldChg>
      <pc:sldChg chg="modSp">
        <pc:chgData name="Caroline Prodger" userId="e4ef2e75-b60b-401b-8ebe-291bdcf405f4" providerId="ADAL" clId="{77CE842A-C93A-462F-8FBB-ABEF2EDC2C85}" dt="2021-07-09T16:42:30.939" v="0"/>
        <pc:sldMkLst>
          <pc:docMk/>
          <pc:sldMk cId="36694258" sldId="358"/>
        </pc:sldMkLst>
      </pc:sldChg>
      <pc:sldChg chg="addSp delSp modSp mod">
        <pc:chgData name="Caroline Prodger" userId="e4ef2e75-b60b-401b-8ebe-291bdcf405f4" providerId="ADAL" clId="{77CE842A-C93A-462F-8FBB-ABEF2EDC2C85}" dt="2021-07-09T16:55:28.332" v="41" actId="1076"/>
        <pc:sldMkLst>
          <pc:docMk/>
          <pc:sldMk cId="1483509536" sldId="359"/>
        </pc:sldMkLst>
      </pc:sldChg>
      <pc:sldChg chg="addSp delSp modSp mod">
        <pc:chgData name="Caroline Prodger" userId="e4ef2e75-b60b-401b-8ebe-291bdcf405f4" providerId="ADAL" clId="{77CE842A-C93A-462F-8FBB-ABEF2EDC2C85}" dt="2021-07-21T13:38:47.290" v="122" actId="1076"/>
        <pc:sldMkLst>
          <pc:docMk/>
          <pc:sldMk cId="2931387211" sldId="360"/>
        </pc:sldMkLst>
      </pc:sldChg>
      <pc:sldChg chg="addSp delSp modSp mod">
        <pc:chgData name="Caroline Prodger" userId="e4ef2e75-b60b-401b-8ebe-291bdcf405f4" providerId="ADAL" clId="{77CE842A-C93A-462F-8FBB-ABEF2EDC2C85}" dt="2021-07-09T17:09:38.079" v="93" actId="1076"/>
        <pc:sldMkLst>
          <pc:docMk/>
          <pc:sldMk cId="203281568" sldId="361"/>
        </pc:sldMkLst>
      </pc:sldChg>
      <pc:sldChg chg="modSp mod">
        <pc:chgData name="Caroline Prodger" userId="e4ef2e75-b60b-401b-8ebe-291bdcf405f4" providerId="ADAL" clId="{77CE842A-C93A-462F-8FBB-ABEF2EDC2C85}" dt="2021-07-09T17:04:36.087" v="76" actId="122"/>
        <pc:sldMkLst>
          <pc:docMk/>
          <pc:sldMk cId="1470980423" sldId="362"/>
        </pc:sldMkLst>
      </pc:sldChg>
      <pc:sldChg chg="addSp delSp modSp mod">
        <pc:chgData name="Caroline Prodger" userId="e4ef2e75-b60b-401b-8ebe-291bdcf405f4" providerId="ADAL" clId="{77CE842A-C93A-462F-8FBB-ABEF2EDC2C85}" dt="2021-07-21T13:37:59.188" v="112" actId="1076"/>
        <pc:sldMkLst>
          <pc:docMk/>
          <pc:sldMk cId="2190608289" sldId="363"/>
        </pc:sldMkLst>
      </pc:sldChg>
    </pc:docChg>
  </pc:docChgLst>
  <pc:docChgLst>
    <pc:chgData name="Hazell, Danielle" userId="16322be0-50ef-46ff-b0c0-d304bc10d5d2" providerId="ADAL" clId="{6161EB4A-7A7D-4B16-BE78-D0819300EC51}"/>
    <pc:docChg chg="undo custSel modSld modMainMaster">
      <pc:chgData name="Hazell, Danielle" userId="16322be0-50ef-46ff-b0c0-d304bc10d5d2" providerId="ADAL" clId="{6161EB4A-7A7D-4B16-BE78-D0819300EC51}" dt="2025-07-02T07:51:05.424" v="63" actId="14100"/>
      <pc:docMkLst>
        <pc:docMk/>
      </pc:docMkLst>
      <pc:sldChg chg="modSp mod">
        <pc:chgData name="Hazell, Danielle" userId="16322be0-50ef-46ff-b0c0-d304bc10d5d2" providerId="ADAL" clId="{6161EB4A-7A7D-4B16-BE78-D0819300EC51}" dt="2025-07-02T07:51:05.424" v="63" actId="14100"/>
        <pc:sldMkLst>
          <pc:docMk/>
          <pc:sldMk cId="0" sldId="256"/>
        </pc:sldMkLst>
        <pc:spChg chg="mod">
          <ac:chgData name="Hazell, Danielle" userId="16322be0-50ef-46ff-b0c0-d304bc10d5d2" providerId="ADAL" clId="{6161EB4A-7A7D-4B16-BE78-D0819300EC51}" dt="2025-07-02T07:51:05.424" v="63" actId="14100"/>
          <ac:spMkLst>
            <pc:docMk/>
            <pc:sldMk cId="0" sldId="256"/>
            <ac:spMk id="2050" creationId="{00000000-0000-0000-0000-000000000000}"/>
          </ac:spMkLst>
        </pc:spChg>
      </pc:sldChg>
      <pc:sldChg chg="modSp mod">
        <pc:chgData name="Hazell, Danielle" userId="16322be0-50ef-46ff-b0c0-d304bc10d5d2" providerId="ADAL" clId="{6161EB4A-7A7D-4B16-BE78-D0819300EC51}" dt="2025-07-02T07:23:28.794" v="53" actId="207"/>
        <pc:sldMkLst>
          <pc:docMk/>
          <pc:sldMk cId="0" sldId="267"/>
        </pc:sldMkLst>
        <pc:spChg chg="mod">
          <ac:chgData name="Hazell, Danielle" userId="16322be0-50ef-46ff-b0c0-d304bc10d5d2" providerId="ADAL" clId="{6161EB4A-7A7D-4B16-BE78-D0819300EC51}" dt="2025-07-02T07:23:28.794" v="53" actId="207"/>
          <ac:spMkLst>
            <pc:docMk/>
            <pc:sldMk cId="0" sldId="267"/>
            <ac:spMk id="18434" creationId="{00000000-0000-0000-0000-000000000000}"/>
          </ac:spMkLst>
        </pc:spChg>
      </pc:sldChg>
      <pc:sldChg chg="modSp mod">
        <pc:chgData name="Hazell, Danielle" userId="16322be0-50ef-46ff-b0c0-d304bc10d5d2" providerId="ADAL" clId="{6161EB4A-7A7D-4B16-BE78-D0819300EC51}" dt="2025-07-02T07:22:24.933" v="50" actId="12"/>
        <pc:sldMkLst>
          <pc:docMk/>
          <pc:sldMk cId="0" sldId="328"/>
        </pc:sldMkLst>
        <pc:spChg chg="mod">
          <ac:chgData name="Hazell, Danielle" userId="16322be0-50ef-46ff-b0c0-d304bc10d5d2" providerId="ADAL" clId="{6161EB4A-7A7D-4B16-BE78-D0819300EC51}" dt="2025-07-02T07:22:24.933" v="50" actId="12"/>
          <ac:spMkLst>
            <pc:docMk/>
            <pc:sldMk cId="0" sldId="328"/>
            <ac:spMk id="2" creationId="{00000000-0000-0000-0000-000000000000}"/>
          </ac:spMkLst>
        </pc:spChg>
        <pc:spChg chg="mod">
          <ac:chgData name="Hazell, Danielle" userId="16322be0-50ef-46ff-b0c0-d304bc10d5d2" providerId="ADAL" clId="{6161EB4A-7A7D-4B16-BE78-D0819300EC51}" dt="2025-07-02T07:12:16.872" v="6"/>
          <ac:spMkLst>
            <pc:docMk/>
            <pc:sldMk cId="0" sldId="328"/>
            <ac:spMk id="3" creationId="{00000000-0000-0000-0000-000000000000}"/>
          </ac:spMkLst>
        </pc:spChg>
        <pc:spChg chg="mod">
          <ac:chgData name="Hazell, Danielle" userId="16322be0-50ef-46ff-b0c0-d304bc10d5d2" providerId="ADAL" clId="{6161EB4A-7A7D-4B16-BE78-D0819300EC51}" dt="2025-07-02T07:22:24.933" v="50" actId="12"/>
          <ac:spMkLst>
            <pc:docMk/>
            <pc:sldMk cId="0" sldId="328"/>
            <ac:spMk id="6" creationId="{00000000-0000-0000-0000-000000000000}"/>
          </ac:spMkLst>
        </pc:spChg>
        <pc:spChg chg="mod">
          <ac:chgData name="Hazell, Danielle" userId="16322be0-50ef-46ff-b0c0-d304bc10d5d2" providerId="ADAL" clId="{6161EB4A-7A7D-4B16-BE78-D0819300EC51}" dt="2025-07-02T07:22:24.933" v="50" actId="12"/>
          <ac:spMkLst>
            <pc:docMk/>
            <pc:sldMk cId="0" sldId="328"/>
            <ac:spMk id="7" creationId="{00000000-0000-0000-0000-000000000000}"/>
          </ac:spMkLst>
        </pc:spChg>
        <pc:spChg chg="mod">
          <ac:chgData name="Hazell, Danielle" userId="16322be0-50ef-46ff-b0c0-d304bc10d5d2" providerId="ADAL" clId="{6161EB4A-7A7D-4B16-BE78-D0819300EC51}" dt="2025-07-02T07:22:24.933" v="50" actId="12"/>
          <ac:spMkLst>
            <pc:docMk/>
            <pc:sldMk cId="0" sldId="328"/>
            <ac:spMk id="9" creationId="{00000000-0000-0000-0000-000000000000}"/>
          </ac:spMkLst>
        </pc:spChg>
      </pc:sldChg>
      <pc:sldChg chg="modSp mod">
        <pc:chgData name="Hazell, Danielle" userId="16322be0-50ef-46ff-b0c0-d304bc10d5d2" providerId="ADAL" clId="{6161EB4A-7A7D-4B16-BE78-D0819300EC51}" dt="2025-07-02T07:21:39.481" v="49" actId="12"/>
        <pc:sldMkLst>
          <pc:docMk/>
          <pc:sldMk cId="0" sldId="331"/>
        </pc:sldMkLst>
        <pc:spChg chg="mod">
          <ac:chgData name="Hazell, Danielle" userId="16322be0-50ef-46ff-b0c0-d304bc10d5d2" providerId="ADAL" clId="{6161EB4A-7A7D-4B16-BE78-D0819300EC51}" dt="2025-07-02T07:12:16.872" v="6"/>
          <ac:spMkLst>
            <pc:docMk/>
            <pc:sldMk cId="0" sldId="331"/>
            <ac:spMk id="2" creationId="{00000000-0000-0000-0000-000000000000}"/>
          </ac:spMkLst>
        </pc:spChg>
        <pc:spChg chg="mod">
          <ac:chgData name="Hazell, Danielle" userId="16322be0-50ef-46ff-b0c0-d304bc10d5d2" providerId="ADAL" clId="{6161EB4A-7A7D-4B16-BE78-D0819300EC51}" dt="2025-07-02T07:21:26.433" v="46" actId="207"/>
          <ac:spMkLst>
            <pc:docMk/>
            <pc:sldMk cId="0" sldId="331"/>
            <ac:spMk id="3" creationId="{00000000-0000-0000-0000-000000000000}"/>
          </ac:spMkLst>
        </pc:spChg>
        <pc:spChg chg="mod">
          <ac:chgData name="Hazell, Danielle" userId="16322be0-50ef-46ff-b0c0-d304bc10d5d2" providerId="ADAL" clId="{6161EB4A-7A7D-4B16-BE78-D0819300EC51}" dt="2025-07-02T07:21:39.481" v="49" actId="12"/>
          <ac:spMkLst>
            <pc:docMk/>
            <pc:sldMk cId="0" sldId="331"/>
            <ac:spMk id="4" creationId="{00000000-0000-0000-0000-000000000000}"/>
          </ac:spMkLst>
        </pc:spChg>
        <pc:spChg chg="mod">
          <ac:chgData name="Hazell, Danielle" userId="16322be0-50ef-46ff-b0c0-d304bc10d5d2" providerId="ADAL" clId="{6161EB4A-7A7D-4B16-BE78-D0819300EC51}" dt="2025-07-02T07:21:39.481" v="49" actId="12"/>
          <ac:spMkLst>
            <pc:docMk/>
            <pc:sldMk cId="0" sldId="331"/>
            <ac:spMk id="5" creationId="{00000000-0000-0000-0000-000000000000}"/>
          </ac:spMkLst>
        </pc:spChg>
        <pc:spChg chg="mod">
          <ac:chgData name="Hazell, Danielle" userId="16322be0-50ef-46ff-b0c0-d304bc10d5d2" providerId="ADAL" clId="{6161EB4A-7A7D-4B16-BE78-D0819300EC51}" dt="2025-07-02T07:21:39.481" v="49" actId="12"/>
          <ac:spMkLst>
            <pc:docMk/>
            <pc:sldMk cId="0" sldId="331"/>
            <ac:spMk id="6" creationId="{00000000-0000-0000-0000-000000000000}"/>
          </ac:spMkLst>
        </pc:spChg>
        <pc:spChg chg="mod">
          <ac:chgData name="Hazell, Danielle" userId="16322be0-50ef-46ff-b0c0-d304bc10d5d2" providerId="ADAL" clId="{6161EB4A-7A7D-4B16-BE78-D0819300EC51}" dt="2025-07-02T07:21:39.481" v="49" actId="12"/>
          <ac:spMkLst>
            <pc:docMk/>
            <pc:sldMk cId="0" sldId="331"/>
            <ac:spMk id="7" creationId="{00000000-0000-0000-0000-000000000000}"/>
          </ac:spMkLst>
        </pc:spChg>
        <pc:spChg chg="mod">
          <ac:chgData name="Hazell, Danielle" userId="16322be0-50ef-46ff-b0c0-d304bc10d5d2" providerId="ADAL" clId="{6161EB4A-7A7D-4B16-BE78-D0819300EC51}" dt="2025-07-02T07:21:39.481" v="49" actId="12"/>
          <ac:spMkLst>
            <pc:docMk/>
            <pc:sldMk cId="0" sldId="331"/>
            <ac:spMk id="8" creationId="{00000000-0000-0000-0000-000000000000}"/>
          </ac:spMkLst>
        </pc:spChg>
        <pc:spChg chg="mod">
          <ac:chgData name="Hazell, Danielle" userId="16322be0-50ef-46ff-b0c0-d304bc10d5d2" providerId="ADAL" clId="{6161EB4A-7A7D-4B16-BE78-D0819300EC51}" dt="2025-07-02T07:21:39.481" v="49" actId="12"/>
          <ac:spMkLst>
            <pc:docMk/>
            <pc:sldMk cId="0" sldId="331"/>
            <ac:spMk id="9" creationId="{00000000-0000-0000-0000-000000000000}"/>
          </ac:spMkLst>
        </pc:spChg>
      </pc:sldChg>
      <pc:sldChg chg="modSp mod">
        <pc:chgData name="Hazell, Danielle" userId="16322be0-50ef-46ff-b0c0-d304bc10d5d2" providerId="ADAL" clId="{6161EB4A-7A7D-4B16-BE78-D0819300EC51}" dt="2025-07-02T07:21:09.804" v="44" actId="207"/>
        <pc:sldMkLst>
          <pc:docMk/>
          <pc:sldMk cId="2004821185" sldId="341"/>
        </pc:sldMkLst>
        <pc:spChg chg="mod">
          <ac:chgData name="Hazell, Danielle" userId="16322be0-50ef-46ff-b0c0-d304bc10d5d2" providerId="ADAL" clId="{6161EB4A-7A7D-4B16-BE78-D0819300EC51}" dt="2025-07-02T07:12:16.872" v="6"/>
          <ac:spMkLst>
            <pc:docMk/>
            <pc:sldMk cId="2004821185" sldId="341"/>
            <ac:spMk id="4" creationId="{B71040FF-0DEF-485D-A0D9-B518499C4608}"/>
          </ac:spMkLst>
        </pc:spChg>
        <pc:spChg chg="mod">
          <ac:chgData name="Hazell, Danielle" userId="16322be0-50ef-46ff-b0c0-d304bc10d5d2" providerId="ADAL" clId="{6161EB4A-7A7D-4B16-BE78-D0819300EC51}" dt="2025-07-02T07:21:09.804" v="44" actId="207"/>
          <ac:spMkLst>
            <pc:docMk/>
            <pc:sldMk cId="2004821185" sldId="341"/>
            <ac:spMk id="5" creationId="{00000000-0000-0000-0000-000000000000}"/>
          </ac:spMkLst>
        </pc:spChg>
      </pc:sldChg>
      <pc:sldChg chg="modSp mod">
        <pc:chgData name="Hazell, Danielle" userId="16322be0-50ef-46ff-b0c0-d304bc10d5d2" providerId="ADAL" clId="{6161EB4A-7A7D-4B16-BE78-D0819300EC51}" dt="2025-07-02T07:17:29.081" v="20" actId="207"/>
        <pc:sldMkLst>
          <pc:docMk/>
          <pc:sldMk cId="2375944551" sldId="344"/>
        </pc:sldMkLst>
        <pc:spChg chg="mod">
          <ac:chgData name="Hazell, Danielle" userId="16322be0-50ef-46ff-b0c0-d304bc10d5d2" providerId="ADAL" clId="{6161EB4A-7A7D-4B16-BE78-D0819300EC51}" dt="2025-07-02T07:12:16.872" v="6"/>
          <ac:spMkLst>
            <pc:docMk/>
            <pc:sldMk cId="2375944551" sldId="344"/>
            <ac:spMk id="2" creationId="{9DCE337F-AF73-4318-A55C-4303243BB596}"/>
          </ac:spMkLst>
        </pc:spChg>
        <pc:spChg chg="mod">
          <ac:chgData name="Hazell, Danielle" userId="16322be0-50ef-46ff-b0c0-d304bc10d5d2" providerId="ADAL" clId="{6161EB4A-7A7D-4B16-BE78-D0819300EC51}" dt="2025-07-02T07:17:29.081" v="20" actId="207"/>
          <ac:spMkLst>
            <pc:docMk/>
            <pc:sldMk cId="2375944551" sldId="344"/>
            <ac:spMk id="3" creationId="{E06546EE-1202-459B-8E76-884836065942}"/>
          </ac:spMkLst>
        </pc:spChg>
      </pc:sldChg>
      <pc:sldChg chg="modSp">
        <pc:chgData name="Hazell, Danielle" userId="16322be0-50ef-46ff-b0c0-d304bc10d5d2" providerId="ADAL" clId="{6161EB4A-7A7D-4B16-BE78-D0819300EC51}" dt="2025-07-02T07:12:16.872" v="6"/>
        <pc:sldMkLst>
          <pc:docMk/>
          <pc:sldMk cId="2146482439" sldId="345"/>
        </pc:sldMkLst>
        <pc:spChg chg="mod">
          <ac:chgData name="Hazell, Danielle" userId="16322be0-50ef-46ff-b0c0-d304bc10d5d2" providerId="ADAL" clId="{6161EB4A-7A7D-4B16-BE78-D0819300EC51}" dt="2025-07-02T07:12:16.872" v="6"/>
          <ac:spMkLst>
            <pc:docMk/>
            <pc:sldMk cId="2146482439" sldId="345"/>
            <ac:spMk id="2" creationId="{8BBF5550-EE15-423F-9BAC-82F566E27876}"/>
          </ac:spMkLst>
        </pc:spChg>
      </pc:sldChg>
      <pc:sldChg chg="modSp mod">
        <pc:chgData name="Hazell, Danielle" userId="16322be0-50ef-46ff-b0c0-d304bc10d5d2" providerId="ADAL" clId="{6161EB4A-7A7D-4B16-BE78-D0819300EC51}" dt="2025-07-02T07:23:05.164" v="51" actId="12"/>
        <pc:sldMkLst>
          <pc:docMk/>
          <pc:sldMk cId="2082325510" sldId="346"/>
        </pc:sldMkLst>
        <pc:spChg chg="mod">
          <ac:chgData name="Hazell, Danielle" userId="16322be0-50ef-46ff-b0c0-d304bc10d5d2" providerId="ADAL" clId="{6161EB4A-7A7D-4B16-BE78-D0819300EC51}" dt="2025-07-02T07:12:16.872" v="6"/>
          <ac:spMkLst>
            <pc:docMk/>
            <pc:sldMk cId="2082325510" sldId="346"/>
            <ac:spMk id="2" creationId="{37876BBD-7353-4913-8745-F31DB0C2340C}"/>
          </ac:spMkLst>
        </pc:spChg>
        <pc:spChg chg="mod">
          <ac:chgData name="Hazell, Danielle" userId="16322be0-50ef-46ff-b0c0-d304bc10d5d2" providerId="ADAL" clId="{6161EB4A-7A7D-4B16-BE78-D0819300EC51}" dt="2025-07-02T07:23:05.164" v="51" actId="12"/>
          <ac:spMkLst>
            <pc:docMk/>
            <pc:sldMk cId="2082325510" sldId="346"/>
            <ac:spMk id="5" creationId="{00000000-0000-0000-0000-000000000000}"/>
          </ac:spMkLst>
        </pc:spChg>
        <pc:spChg chg="mod">
          <ac:chgData name="Hazell, Danielle" userId="16322be0-50ef-46ff-b0c0-d304bc10d5d2" providerId="ADAL" clId="{6161EB4A-7A7D-4B16-BE78-D0819300EC51}" dt="2025-07-02T07:23:05.164" v="51" actId="12"/>
          <ac:spMkLst>
            <pc:docMk/>
            <pc:sldMk cId="2082325510" sldId="346"/>
            <ac:spMk id="6" creationId="{00000000-0000-0000-0000-000000000000}"/>
          </ac:spMkLst>
        </pc:spChg>
        <pc:spChg chg="mod">
          <ac:chgData name="Hazell, Danielle" userId="16322be0-50ef-46ff-b0c0-d304bc10d5d2" providerId="ADAL" clId="{6161EB4A-7A7D-4B16-BE78-D0819300EC51}" dt="2025-07-02T07:23:05.164" v="51" actId="12"/>
          <ac:spMkLst>
            <pc:docMk/>
            <pc:sldMk cId="2082325510" sldId="346"/>
            <ac:spMk id="7" creationId="{00000000-0000-0000-0000-000000000000}"/>
          </ac:spMkLst>
        </pc:spChg>
        <pc:spChg chg="mod">
          <ac:chgData name="Hazell, Danielle" userId="16322be0-50ef-46ff-b0c0-d304bc10d5d2" providerId="ADAL" clId="{6161EB4A-7A7D-4B16-BE78-D0819300EC51}" dt="2025-07-02T07:23:05.164" v="51" actId="12"/>
          <ac:spMkLst>
            <pc:docMk/>
            <pc:sldMk cId="2082325510" sldId="346"/>
            <ac:spMk id="8" creationId="{00000000-0000-0000-0000-000000000000}"/>
          </ac:spMkLst>
        </pc:spChg>
        <pc:spChg chg="mod">
          <ac:chgData name="Hazell, Danielle" userId="16322be0-50ef-46ff-b0c0-d304bc10d5d2" providerId="ADAL" clId="{6161EB4A-7A7D-4B16-BE78-D0819300EC51}" dt="2025-07-02T07:23:05.164" v="51" actId="12"/>
          <ac:spMkLst>
            <pc:docMk/>
            <pc:sldMk cId="2082325510" sldId="346"/>
            <ac:spMk id="9" creationId="{00000000-0000-0000-0000-000000000000}"/>
          </ac:spMkLst>
        </pc:spChg>
      </pc:sldChg>
      <pc:sldChg chg="modSp mod">
        <pc:chgData name="Hazell, Danielle" userId="16322be0-50ef-46ff-b0c0-d304bc10d5d2" providerId="ADAL" clId="{6161EB4A-7A7D-4B16-BE78-D0819300EC51}" dt="2025-07-02T07:16:28.352" v="17" actId="207"/>
        <pc:sldMkLst>
          <pc:docMk/>
          <pc:sldMk cId="634371300" sldId="348"/>
        </pc:sldMkLst>
        <pc:spChg chg="mod">
          <ac:chgData name="Hazell, Danielle" userId="16322be0-50ef-46ff-b0c0-d304bc10d5d2" providerId="ADAL" clId="{6161EB4A-7A7D-4B16-BE78-D0819300EC51}" dt="2025-07-02T07:12:16.872" v="6"/>
          <ac:spMkLst>
            <pc:docMk/>
            <pc:sldMk cId="634371300" sldId="348"/>
            <ac:spMk id="2" creationId="{00000000-0000-0000-0000-000000000000}"/>
          </ac:spMkLst>
        </pc:spChg>
        <pc:spChg chg="mod">
          <ac:chgData name="Hazell, Danielle" userId="16322be0-50ef-46ff-b0c0-d304bc10d5d2" providerId="ADAL" clId="{6161EB4A-7A7D-4B16-BE78-D0819300EC51}" dt="2025-07-02T07:16:28.352" v="17" actId="207"/>
          <ac:spMkLst>
            <pc:docMk/>
            <pc:sldMk cId="634371300" sldId="348"/>
            <ac:spMk id="5" creationId="{00000000-0000-0000-0000-000000000000}"/>
          </ac:spMkLst>
        </pc:spChg>
        <pc:spChg chg="mod">
          <ac:chgData name="Hazell, Danielle" userId="16322be0-50ef-46ff-b0c0-d304bc10d5d2" providerId="ADAL" clId="{6161EB4A-7A7D-4B16-BE78-D0819300EC51}" dt="2025-07-02T07:16:25.590" v="16" actId="207"/>
          <ac:spMkLst>
            <pc:docMk/>
            <pc:sldMk cId="634371300" sldId="348"/>
            <ac:spMk id="7" creationId="{00000000-0000-0000-0000-000000000000}"/>
          </ac:spMkLst>
        </pc:spChg>
      </pc:sldChg>
      <pc:sldChg chg="modSp mod">
        <pc:chgData name="Hazell, Danielle" userId="16322be0-50ef-46ff-b0c0-d304bc10d5d2" providerId="ADAL" clId="{6161EB4A-7A7D-4B16-BE78-D0819300EC51}" dt="2025-07-02T07:17:24.071" v="19" actId="207"/>
        <pc:sldMkLst>
          <pc:docMk/>
          <pc:sldMk cId="1655668149" sldId="350"/>
        </pc:sldMkLst>
        <pc:spChg chg="mod">
          <ac:chgData name="Hazell, Danielle" userId="16322be0-50ef-46ff-b0c0-d304bc10d5d2" providerId="ADAL" clId="{6161EB4A-7A7D-4B16-BE78-D0819300EC51}" dt="2025-07-02T07:12:16.872" v="6"/>
          <ac:spMkLst>
            <pc:docMk/>
            <pc:sldMk cId="1655668149" sldId="350"/>
            <ac:spMk id="2" creationId="{00000000-0000-0000-0000-000000000000}"/>
          </ac:spMkLst>
        </pc:spChg>
        <pc:spChg chg="mod">
          <ac:chgData name="Hazell, Danielle" userId="16322be0-50ef-46ff-b0c0-d304bc10d5d2" providerId="ADAL" clId="{6161EB4A-7A7D-4B16-BE78-D0819300EC51}" dt="2025-07-02T07:17:24.071" v="19" actId="207"/>
          <ac:spMkLst>
            <pc:docMk/>
            <pc:sldMk cId="1655668149" sldId="350"/>
            <ac:spMk id="3" creationId="{00000000-0000-0000-0000-000000000000}"/>
          </ac:spMkLst>
        </pc:spChg>
      </pc:sldChg>
      <pc:sldChg chg="modSp mod">
        <pc:chgData name="Hazell, Danielle" userId="16322be0-50ef-46ff-b0c0-d304bc10d5d2" providerId="ADAL" clId="{6161EB4A-7A7D-4B16-BE78-D0819300EC51}" dt="2025-07-02T07:16:12.470" v="15" actId="207"/>
        <pc:sldMkLst>
          <pc:docMk/>
          <pc:sldMk cId="1894570412" sldId="351"/>
        </pc:sldMkLst>
        <pc:spChg chg="mod">
          <ac:chgData name="Hazell, Danielle" userId="16322be0-50ef-46ff-b0c0-d304bc10d5d2" providerId="ADAL" clId="{6161EB4A-7A7D-4B16-BE78-D0819300EC51}" dt="2025-07-02T07:12:16.872" v="6"/>
          <ac:spMkLst>
            <pc:docMk/>
            <pc:sldMk cId="1894570412" sldId="351"/>
            <ac:spMk id="3" creationId="{00000000-0000-0000-0000-000000000000}"/>
          </ac:spMkLst>
        </pc:spChg>
        <pc:spChg chg="mod">
          <ac:chgData name="Hazell, Danielle" userId="16322be0-50ef-46ff-b0c0-d304bc10d5d2" providerId="ADAL" clId="{6161EB4A-7A7D-4B16-BE78-D0819300EC51}" dt="2025-07-02T07:16:12.470" v="15" actId="207"/>
          <ac:spMkLst>
            <pc:docMk/>
            <pc:sldMk cId="1894570412" sldId="351"/>
            <ac:spMk id="4" creationId="{00000000-0000-0000-0000-000000000000}"/>
          </ac:spMkLst>
        </pc:spChg>
      </pc:sldChg>
      <pc:sldChg chg="addSp delSp modSp mod">
        <pc:chgData name="Hazell, Danielle" userId="16322be0-50ef-46ff-b0c0-d304bc10d5d2" providerId="ADAL" clId="{6161EB4A-7A7D-4B16-BE78-D0819300EC51}" dt="2025-07-02T07:15:24.467" v="12" actId="1076"/>
        <pc:sldMkLst>
          <pc:docMk/>
          <pc:sldMk cId="4125820335" sldId="352"/>
        </pc:sldMkLst>
        <pc:spChg chg="mod">
          <ac:chgData name="Hazell, Danielle" userId="16322be0-50ef-46ff-b0c0-d304bc10d5d2" providerId="ADAL" clId="{6161EB4A-7A7D-4B16-BE78-D0819300EC51}" dt="2025-07-02T07:12:16.872" v="6"/>
          <ac:spMkLst>
            <pc:docMk/>
            <pc:sldMk cId="4125820335" sldId="352"/>
            <ac:spMk id="2" creationId="{00000000-0000-0000-0000-000000000000}"/>
          </ac:spMkLst>
        </pc:spChg>
        <pc:picChg chg="del">
          <ac:chgData name="Hazell, Danielle" userId="16322be0-50ef-46ff-b0c0-d304bc10d5d2" providerId="ADAL" clId="{6161EB4A-7A7D-4B16-BE78-D0819300EC51}" dt="2025-07-02T07:15:15.372" v="7" actId="478"/>
          <ac:picMkLst>
            <pc:docMk/>
            <pc:sldMk cId="4125820335" sldId="352"/>
            <ac:picMk id="5" creationId="{8627D604-FA1D-FB43-5FBB-1DD8E6363B86}"/>
          </ac:picMkLst>
        </pc:picChg>
        <pc:picChg chg="add mod">
          <ac:chgData name="Hazell, Danielle" userId="16322be0-50ef-46ff-b0c0-d304bc10d5d2" providerId="ADAL" clId="{6161EB4A-7A7D-4B16-BE78-D0819300EC51}" dt="2025-07-02T07:15:24.467" v="12" actId="1076"/>
          <ac:picMkLst>
            <pc:docMk/>
            <pc:sldMk cId="4125820335" sldId="352"/>
            <ac:picMk id="6" creationId="{D7A7A94F-6406-F41E-B1EC-156FA4D5245A}"/>
          </ac:picMkLst>
        </pc:picChg>
      </pc:sldChg>
      <pc:sldChg chg="modSp mod">
        <pc:chgData name="Hazell, Danielle" userId="16322be0-50ef-46ff-b0c0-d304bc10d5d2" providerId="ADAL" clId="{6161EB4A-7A7D-4B16-BE78-D0819300EC51}" dt="2025-07-02T07:16:08.799" v="14" actId="207"/>
        <pc:sldMkLst>
          <pc:docMk/>
          <pc:sldMk cId="1688719963" sldId="353"/>
        </pc:sldMkLst>
        <pc:spChg chg="mod">
          <ac:chgData name="Hazell, Danielle" userId="16322be0-50ef-46ff-b0c0-d304bc10d5d2" providerId="ADAL" clId="{6161EB4A-7A7D-4B16-BE78-D0819300EC51}" dt="2025-07-02T07:16:08.799" v="14" actId="207"/>
          <ac:spMkLst>
            <pc:docMk/>
            <pc:sldMk cId="1688719963" sldId="353"/>
            <ac:spMk id="3" creationId="{00000000-0000-0000-0000-000000000000}"/>
          </ac:spMkLst>
        </pc:spChg>
      </pc:sldChg>
      <pc:sldChg chg="modSp">
        <pc:chgData name="Hazell, Danielle" userId="16322be0-50ef-46ff-b0c0-d304bc10d5d2" providerId="ADAL" clId="{6161EB4A-7A7D-4B16-BE78-D0819300EC51}" dt="2025-07-02T07:12:16.872" v="6"/>
        <pc:sldMkLst>
          <pc:docMk/>
          <pc:sldMk cId="472319940" sldId="354"/>
        </pc:sldMkLst>
        <pc:spChg chg="mod">
          <ac:chgData name="Hazell, Danielle" userId="16322be0-50ef-46ff-b0c0-d304bc10d5d2" providerId="ADAL" clId="{6161EB4A-7A7D-4B16-BE78-D0819300EC51}" dt="2025-07-02T07:12:16.872" v="6"/>
          <ac:spMkLst>
            <pc:docMk/>
            <pc:sldMk cId="472319940" sldId="354"/>
            <ac:spMk id="2" creationId="{00000000-0000-0000-0000-000000000000}"/>
          </ac:spMkLst>
        </pc:spChg>
      </pc:sldChg>
      <pc:sldChg chg="delSp modSp mod">
        <pc:chgData name="Hazell, Danielle" userId="16322be0-50ef-46ff-b0c0-d304bc10d5d2" providerId="ADAL" clId="{6161EB4A-7A7D-4B16-BE78-D0819300EC51}" dt="2025-07-02T07:19:04.189" v="39" actId="12"/>
        <pc:sldMkLst>
          <pc:docMk/>
          <pc:sldMk cId="20095073" sldId="355"/>
        </pc:sldMkLst>
        <pc:spChg chg="mod">
          <ac:chgData name="Hazell, Danielle" userId="16322be0-50ef-46ff-b0c0-d304bc10d5d2" providerId="ADAL" clId="{6161EB4A-7A7D-4B16-BE78-D0819300EC51}" dt="2025-07-02T07:12:16.872" v="6"/>
          <ac:spMkLst>
            <pc:docMk/>
            <pc:sldMk cId="20095073" sldId="355"/>
            <ac:spMk id="2" creationId="{00000000-0000-0000-0000-000000000000}"/>
          </ac:spMkLst>
        </pc:spChg>
        <pc:spChg chg="mod">
          <ac:chgData name="Hazell, Danielle" userId="16322be0-50ef-46ff-b0c0-d304bc10d5d2" providerId="ADAL" clId="{6161EB4A-7A7D-4B16-BE78-D0819300EC51}" dt="2025-07-02T07:19:04.189" v="39" actId="12"/>
          <ac:spMkLst>
            <pc:docMk/>
            <pc:sldMk cId="20095073" sldId="355"/>
            <ac:spMk id="3" creationId="{00000000-0000-0000-0000-000000000000}"/>
          </ac:spMkLst>
        </pc:spChg>
        <pc:spChg chg="del mod">
          <ac:chgData name="Hazell, Danielle" userId="16322be0-50ef-46ff-b0c0-d304bc10d5d2" providerId="ADAL" clId="{6161EB4A-7A7D-4B16-BE78-D0819300EC51}" dt="2025-07-02T07:18:44.665" v="36" actId="478"/>
          <ac:spMkLst>
            <pc:docMk/>
            <pc:sldMk cId="20095073" sldId="355"/>
            <ac:spMk id="4" creationId="{00000000-0000-0000-0000-000000000000}"/>
          </ac:spMkLst>
        </pc:spChg>
        <pc:spChg chg="del mod">
          <ac:chgData name="Hazell, Danielle" userId="16322be0-50ef-46ff-b0c0-d304bc10d5d2" providerId="ADAL" clId="{6161EB4A-7A7D-4B16-BE78-D0819300EC51}" dt="2025-07-02T07:18:44.669" v="38"/>
          <ac:spMkLst>
            <pc:docMk/>
            <pc:sldMk cId="20095073" sldId="355"/>
            <ac:spMk id="5" creationId="{00000000-0000-0000-0000-000000000000}"/>
          </ac:spMkLst>
        </pc:spChg>
      </pc:sldChg>
      <pc:sldChg chg="modSp mod">
        <pc:chgData name="Hazell, Danielle" userId="16322be0-50ef-46ff-b0c0-d304bc10d5d2" providerId="ADAL" clId="{6161EB4A-7A7D-4B16-BE78-D0819300EC51}" dt="2025-07-02T07:16:04" v="13" actId="12"/>
        <pc:sldMkLst>
          <pc:docMk/>
          <pc:sldMk cId="1708662045" sldId="356"/>
        </pc:sldMkLst>
        <pc:spChg chg="mod">
          <ac:chgData name="Hazell, Danielle" userId="16322be0-50ef-46ff-b0c0-d304bc10d5d2" providerId="ADAL" clId="{6161EB4A-7A7D-4B16-BE78-D0819300EC51}" dt="2025-07-02T07:12:16.872" v="6"/>
          <ac:spMkLst>
            <pc:docMk/>
            <pc:sldMk cId="1708662045" sldId="356"/>
            <ac:spMk id="2" creationId="{B4F72995-83AD-4351-87C0-624C969F5149}"/>
          </ac:spMkLst>
        </pc:spChg>
        <pc:spChg chg="mod">
          <ac:chgData name="Hazell, Danielle" userId="16322be0-50ef-46ff-b0c0-d304bc10d5d2" providerId="ADAL" clId="{6161EB4A-7A7D-4B16-BE78-D0819300EC51}" dt="2025-07-02T07:16:04" v="13" actId="12"/>
          <ac:spMkLst>
            <pc:docMk/>
            <pc:sldMk cId="1708662045" sldId="356"/>
            <ac:spMk id="3" creationId="{AD8C67DB-F174-4298-A258-4BA55CEDE0AE}"/>
          </ac:spMkLst>
        </pc:spChg>
      </pc:sldChg>
      <pc:sldChg chg="modSp mod">
        <pc:chgData name="Hazell, Danielle" userId="16322be0-50ef-46ff-b0c0-d304bc10d5d2" providerId="ADAL" clId="{6161EB4A-7A7D-4B16-BE78-D0819300EC51}" dt="2025-07-02T07:23:21.802" v="52" actId="12"/>
        <pc:sldMkLst>
          <pc:docMk/>
          <pc:sldMk cId="36694258" sldId="358"/>
        </pc:sldMkLst>
        <pc:spChg chg="mod">
          <ac:chgData name="Hazell, Danielle" userId="16322be0-50ef-46ff-b0c0-d304bc10d5d2" providerId="ADAL" clId="{6161EB4A-7A7D-4B16-BE78-D0819300EC51}" dt="2025-07-02T07:12:16.872" v="6"/>
          <ac:spMkLst>
            <pc:docMk/>
            <pc:sldMk cId="36694258" sldId="358"/>
            <ac:spMk id="2" creationId="{00000000-0000-0000-0000-000000000000}"/>
          </ac:spMkLst>
        </pc:spChg>
        <pc:spChg chg="mod">
          <ac:chgData name="Hazell, Danielle" userId="16322be0-50ef-46ff-b0c0-d304bc10d5d2" providerId="ADAL" clId="{6161EB4A-7A7D-4B16-BE78-D0819300EC51}" dt="2025-07-02T07:23:21.802" v="52" actId="12"/>
          <ac:spMkLst>
            <pc:docMk/>
            <pc:sldMk cId="36694258" sldId="358"/>
            <ac:spMk id="4" creationId="{00000000-0000-0000-0000-000000000000}"/>
          </ac:spMkLst>
        </pc:spChg>
        <pc:spChg chg="mod">
          <ac:chgData name="Hazell, Danielle" userId="16322be0-50ef-46ff-b0c0-d304bc10d5d2" providerId="ADAL" clId="{6161EB4A-7A7D-4B16-BE78-D0819300EC51}" dt="2025-07-02T07:23:21.802" v="52" actId="12"/>
          <ac:spMkLst>
            <pc:docMk/>
            <pc:sldMk cId="36694258" sldId="358"/>
            <ac:spMk id="5" creationId="{00000000-0000-0000-0000-000000000000}"/>
          </ac:spMkLst>
        </pc:spChg>
        <pc:spChg chg="mod">
          <ac:chgData name="Hazell, Danielle" userId="16322be0-50ef-46ff-b0c0-d304bc10d5d2" providerId="ADAL" clId="{6161EB4A-7A7D-4B16-BE78-D0819300EC51}" dt="2025-07-02T07:23:21.802" v="52" actId="12"/>
          <ac:spMkLst>
            <pc:docMk/>
            <pc:sldMk cId="36694258" sldId="358"/>
            <ac:spMk id="6" creationId="{00000000-0000-0000-0000-000000000000}"/>
          </ac:spMkLst>
        </pc:spChg>
        <pc:spChg chg="mod">
          <ac:chgData name="Hazell, Danielle" userId="16322be0-50ef-46ff-b0c0-d304bc10d5d2" providerId="ADAL" clId="{6161EB4A-7A7D-4B16-BE78-D0819300EC51}" dt="2025-07-02T07:23:21.802" v="52" actId="12"/>
          <ac:spMkLst>
            <pc:docMk/>
            <pc:sldMk cId="36694258" sldId="358"/>
            <ac:spMk id="8" creationId="{00000000-0000-0000-0000-000000000000}"/>
          </ac:spMkLst>
        </pc:spChg>
      </pc:sldChg>
      <pc:sldChg chg="modSp mod">
        <pc:chgData name="Hazell, Danielle" userId="16322be0-50ef-46ff-b0c0-d304bc10d5d2" providerId="ADAL" clId="{6161EB4A-7A7D-4B16-BE78-D0819300EC51}" dt="2025-07-02T07:21:22.291" v="45" actId="12"/>
        <pc:sldMkLst>
          <pc:docMk/>
          <pc:sldMk cId="1483509536" sldId="359"/>
        </pc:sldMkLst>
        <pc:spChg chg="mod">
          <ac:chgData name="Hazell, Danielle" userId="16322be0-50ef-46ff-b0c0-d304bc10d5d2" providerId="ADAL" clId="{6161EB4A-7A7D-4B16-BE78-D0819300EC51}" dt="2025-07-02T07:21:22.291" v="45" actId="12"/>
          <ac:spMkLst>
            <pc:docMk/>
            <pc:sldMk cId="1483509536" sldId="359"/>
            <ac:spMk id="5" creationId="{00000000-0000-0000-0000-000000000000}"/>
          </ac:spMkLst>
        </pc:spChg>
      </pc:sldChg>
      <pc:sldChg chg="addSp delSp modSp mod">
        <pc:chgData name="Hazell, Danielle" userId="16322be0-50ef-46ff-b0c0-d304bc10d5d2" providerId="ADAL" clId="{6161EB4A-7A7D-4B16-BE78-D0819300EC51}" dt="2025-07-02T07:49:26.585" v="61" actId="1076"/>
        <pc:sldMkLst>
          <pc:docMk/>
          <pc:sldMk cId="2931387211" sldId="360"/>
        </pc:sldMkLst>
        <pc:spChg chg="mod">
          <ac:chgData name="Hazell, Danielle" userId="16322be0-50ef-46ff-b0c0-d304bc10d5d2" providerId="ADAL" clId="{6161EB4A-7A7D-4B16-BE78-D0819300EC51}" dt="2025-07-02T07:12:16.872" v="6"/>
          <ac:spMkLst>
            <pc:docMk/>
            <pc:sldMk cId="2931387211" sldId="360"/>
            <ac:spMk id="2" creationId="{00000000-0000-0000-0000-000000000000}"/>
          </ac:spMkLst>
        </pc:spChg>
        <pc:picChg chg="add mod">
          <ac:chgData name="Hazell, Danielle" userId="16322be0-50ef-46ff-b0c0-d304bc10d5d2" providerId="ADAL" clId="{6161EB4A-7A7D-4B16-BE78-D0819300EC51}" dt="2025-07-02T07:49:26.585" v="61" actId="1076"/>
          <ac:picMkLst>
            <pc:docMk/>
            <pc:sldMk cId="2931387211" sldId="360"/>
            <ac:picMk id="5" creationId="{47EC2793-0084-BCCF-3547-DC08510D9ABB}"/>
          </ac:picMkLst>
        </pc:picChg>
        <pc:picChg chg="del">
          <ac:chgData name="Hazell, Danielle" userId="16322be0-50ef-46ff-b0c0-d304bc10d5d2" providerId="ADAL" clId="{6161EB4A-7A7D-4B16-BE78-D0819300EC51}" dt="2025-07-02T07:49:06.465" v="54" actId="478"/>
          <ac:picMkLst>
            <pc:docMk/>
            <pc:sldMk cId="2931387211" sldId="360"/>
            <ac:picMk id="6" creationId="{C3CAC0D9-FC62-4407-BA45-190F506834C1}"/>
          </ac:picMkLst>
        </pc:picChg>
      </pc:sldChg>
      <pc:sldChg chg="modSp mod">
        <pc:chgData name="Hazell, Danielle" userId="16322be0-50ef-46ff-b0c0-d304bc10d5d2" providerId="ADAL" clId="{6161EB4A-7A7D-4B16-BE78-D0819300EC51}" dt="2025-07-02T07:49:36.757" v="62" actId="33524"/>
        <pc:sldMkLst>
          <pc:docMk/>
          <pc:sldMk cId="203281568" sldId="361"/>
        </pc:sldMkLst>
        <pc:spChg chg="mod">
          <ac:chgData name="Hazell, Danielle" userId="16322be0-50ef-46ff-b0c0-d304bc10d5d2" providerId="ADAL" clId="{6161EB4A-7A7D-4B16-BE78-D0819300EC51}" dt="2025-07-02T07:12:16.872" v="6"/>
          <ac:spMkLst>
            <pc:docMk/>
            <pc:sldMk cId="203281568" sldId="361"/>
            <ac:spMk id="2" creationId="{00000000-0000-0000-0000-000000000000}"/>
          </ac:spMkLst>
        </pc:spChg>
        <pc:spChg chg="mod">
          <ac:chgData name="Hazell, Danielle" userId="16322be0-50ef-46ff-b0c0-d304bc10d5d2" providerId="ADAL" clId="{6161EB4A-7A7D-4B16-BE78-D0819300EC51}" dt="2025-07-02T07:49:36.757" v="62" actId="33524"/>
          <ac:spMkLst>
            <pc:docMk/>
            <pc:sldMk cId="203281568" sldId="361"/>
            <ac:spMk id="8" creationId="{66927A00-698B-4D8D-8DCF-2AB79022CE36}"/>
          </ac:spMkLst>
        </pc:spChg>
      </pc:sldChg>
      <pc:sldChg chg="modSp">
        <pc:chgData name="Hazell, Danielle" userId="16322be0-50ef-46ff-b0c0-d304bc10d5d2" providerId="ADAL" clId="{6161EB4A-7A7D-4B16-BE78-D0819300EC51}" dt="2025-07-02T07:12:16.872" v="6"/>
        <pc:sldMkLst>
          <pc:docMk/>
          <pc:sldMk cId="1470980423" sldId="362"/>
        </pc:sldMkLst>
        <pc:spChg chg="mod">
          <ac:chgData name="Hazell, Danielle" userId="16322be0-50ef-46ff-b0c0-d304bc10d5d2" providerId="ADAL" clId="{6161EB4A-7A7D-4B16-BE78-D0819300EC51}" dt="2025-07-02T07:12:16.872" v="6"/>
          <ac:spMkLst>
            <pc:docMk/>
            <pc:sldMk cId="1470980423" sldId="362"/>
            <ac:spMk id="2" creationId="{00000000-0000-0000-0000-000000000000}"/>
          </ac:spMkLst>
        </pc:spChg>
      </pc:sldChg>
      <pc:sldChg chg="addSp delSp modSp mod">
        <pc:chgData name="Hazell, Danielle" userId="16322be0-50ef-46ff-b0c0-d304bc10d5d2" providerId="ADAL" clId="{6161EB4A-7A7D-4B16-BE78-D0819300EC51}" dt="2025-07-02T07:21:03.921" v="43" actId="1076"/>
        <pc:sldMkLst>
          <pc:docMk/>
          <pc:sldMk cId="2190608289" sldId="363"/>
        </pc:sldMkLst>
        <pc:spChg chg="mod">
          <ac:chgData name="Hazell, Danielle" userId="16322be0-50ef-46ff-b0c0-d304bc10d5d2" providerId="ADAL" clId="{6161EB4A-7A7D-4B16-BE78-D0819300EC51}" dt="2025-07-02T07:12:16.872" v="6"/>
          <ac:spMkLst>
            <pc:docMk/>
            <pc:sldMk cId="2190608289" sldId="363"/>
            <ac:spMk id="2" creationId="{8568F290-0B50-4EE5-B194-32B2898D47A5}"/>
          </ac:spMkLst>
        </pc:spChg>
        <pc:picChg chg="del">
          <ac:chgData name="Hazell, Danielle" userId="16322be0-50ef-46ff-b0c0-d304bc10d5d2" providerId="ADAL" clId="{6161EB4A-7A7D-4B16-BE78-D0819300EC51}" dt="2025-07-02T07:20:58.487" v="40" actId="478"/>
          <ac:picMkLst>
            <pc:docMk/>
            <pc:sldMk cId="2190608289" sldId="363"/>
            <ac:picMk id="4" creationId="{3AB9BD00-358E-4A7A-BD96-3F82F257270A}"/>
          </ac:picMkLst>
        </pc:picChg>
        <pc:picChg chg="add mod">
          <ac:chgData name="Hazell, Danielle" userId="16322be0-50ef-46ff-b0c0-d304bc10d5d2" providerId="ADAL" clId="{6161EB4A-7A7D-4B16-BE78-D0819300EC51}" dt="2025-07-02T07:21:03.921" v="43" actId="1076"/>
          <ac:picMkLst>
            <pc:docMk/>
            <pc:sldMk cId="2190608289" sldId="363"/>
            <ac:picMk id="5" creationId="{2ABFF9A2-C3B3-6B77-D812-CC98D1F28325}"/>
          </ac:picMkLst>
        </pc:picChg>
      </pc:sldChg>
      <pc:sldMasterChg chg="delSp mod">
        <pc:chgData name="Hazell, Danielle" userId="16322be0-50ef-46ff-b0c0-d304bc10d5d2" providerId="ADAL" clId="{6161EB4A-7A7D-4B16-BE78-D0819300EC51}" dt="2025-07-02T07:12:04.459" v="5" actId="478"/>
        <pc:sldMasterMkLst>
          <pc:docMk/>
          <pc:sldMasterMk cId="1425321040" sldId="2147483655"/>
        </pc:sldMasterMkLst>
        <pc:spChg chg="del">
          <ac:chgData name="Hazell, Danielle" userId="16322be0-50ef-46ff-b0c0-d304bc10d5d2" providerId="ADAL" clId="{6161EB4A-7A7D-4B16-BE78-D0819300EC51}" dt="2025-07-02T07:12:04.459" v="5" actId="478"/>
          <ac:spMkLst>
            <pc:docMk/>
            <pc:sldMasterMk cId="1425321040" sldId="2147483655"/>
            <ac:spMk id="10" creationId="{A4FEEEC1-FC4D-4024-940A-ED19CB08C77E}"/>
          </ac:spMkLst>
        </pc:spChg>
        <pc:spChg chg="del">
          <ac:chgData name="Hazell, Danielle" userId="16322be0-50ef-46ff-b0c0-d304bc10d5d2" providerId="ADAL" clId="{6161EB4A-7A7D-4B16-BE78-D0819300EC51}" dt="2025-07-02T07:12:02.780" v="4" actId="478"/>
          <ac:spMkLst>
            <pc:docMk/>
            <pc:sldMasterMk cId="1425321040" sldId="2147483655"/>
            <ac:spMk id="12" creationId="{00000000-0000-0000-0000-000000000000}"/>
          </ac:spMkLst>
        </pc:spChg>
        <pc:spChg chg="del">
          <ac:chgData name="Hazell, Danielle" userId="16322be0-50ef-46ff-b0c0-d304bc10d5d2" providerId="ADAL" clId="{6161EB4A-7A7D-4B16-BE78-D0819300EC51}" dt="2025-07-02T07:11:58.536" v="0" actId="478"/>
          <ac:spMkLst>
            <pc:docMk/>
            <pc:sldMasterMk cId="1425321040" sldId="2147483655"/>
            <ac:spMk id="1029" creationId="{00000000-0000-0000-0000-000000000000}"/>
          </ac:spMkLst>
        </pc:spChg>
        <pc:picChg chg="del">
          <ac:chgData name="Hazell, Danielle" userId="16322be0-50ef-46ff-b0c0-d304bc10d5d2" providerId="ADAL" clId="{6161EB4A-7A7D-4B16-BE78-D0819300EC51}" dt="2025-07-02T07:12:00.317" v="2" actId="478"/>
          <ac:picMkLst>
            <pc:docMk/>
            <pc:sldMasterMk cId="1425321040" sldId="2147483655"/>
            <ac:picMk id="3" creationId="{D18425FF-0882-4F94-8261-ADB59842062E}"/>
          </ac:picMkLst>
        </pc:picChg>
        <pc:picChg chg="del">
          <ac:chgData name="Hazell, Danielle" userId="16322be0-50ef-46ff-b0c0-d304bc10d5d2" providerId="ADAL" clId="{6161EB4A-7A7D-4B16-BE78-D0819300EC51}" dt="2025-07-02T07:12:01.180" v="3" actId="478"/>
          <ac:picMkLst>
            <pc:docMk/>
            <pc:sldMasterMk cId="1425321040" sldId="2147483655"/>
            <ac:picMk id="13" creationId="{54C8F537-6DBE-534E-B9F5-B8C14A123E71}"/>
          </ac:picMkLst>
        </pc:picChg>
        <pc:cxnChg chg="del">
          <ac:chgData name="Hazell, Danielle" userId="16322be0-50ef-46ff-b0c0-d304bc10d5d2" providerId="ADAL" clId="{6161EB4A-7A7D-4B16-BE78-D0819300EC51}" dt="2025-07-02T07:11:59.804" v="1" actId="478"/>
          <ac:cxnSpMkLst>
            <pc:docMk/>
            <pc:sldMasterMk cId="1425321040" sldId="2147483655"/>
            <ac:cxnSpMk id="15" creationId="{A2179D90-178B-9644-ABBE-ACA37CB4C747}"/>
          </ac:cxnSpMkLst>
        </pc:cxnChg>
      </pc:sldMasterChg>
      <pc:sldMasterChg chg="addSp">
        <pc:chgData name="Hazell, Danielle" userId="16322be0-50ef-46ff-b0c0-d304bc10d5d2" providerId="ADAL" clId="{6161EB4A-7A7D-4B16-BE78-D0819300EC51}" dt="2025-07-02T07:12:16.872" v="6"/>
        <pc:sldMasterMkLst>
          <pc:docMk/>
          <pc:sldMasterMk cId="997024689" sldId="2147483657"/>
        </pc:sldMasterMkLst>
        <pc:spChg chg="add">
          <ac:chgData name="Hazell, Danielle" userId="16322be0-50ef-46ff-b0c0-d304bc10d5d2" providerId="ADAL" clId="{6161EB4A-7A7D-4B16-BE78-D0819300EC51}" dt="2025-07-02T07:12:16.872" v="6"/>
          <ac:spMkLst>
            <pc:docMk/>
            <pc:sldMasterMk cId="997024689" sldId="2147483657"/>
            <ac:spMk id="4" creationId="{3B31ED20-6D58-038A-0802-397E473D6E5B}"/>
          </ac:spMkLst>
        </pc:spChg>
      </pc:sldMasterChg>
    </pc:docChg>
  </pc:docChgLst>
  <pc:docChgLst>
    <pc:chgData name="Leahy, Thomas" userId="c143cd67-a707-4138-ae9b-48f2cc5707f8" providerId="ADAL" clId="{0F219EC4-11D8-46E1-9DE2-D0DDC4964E83}"/>
    <pc:docChg chg="custSel modSld">
      <pc:chgData name="Leahy, Thomas" userId="c143cd67-a707-4138-ae9b-48f2cc5707f8" providerId="ADAL" clId="{0F219EC4-11D8-46E1-9DE2-D0DDC4964E83}" dt="2025-05-17T10:42:01.523" v="40" actId="1076"/>
      <pc:docMkLst>
        <pc:docMk/>
      </pc:docMkLst>
      <pc:sldChg chg="addSp delSp modSp mod">
        <pc:chgData name="Leahy, Thomas" userId="c143cd67-a707-4138-ae9b-48f2cc5707f8" providerId="ADAL" clId="{0F219EC4-11D8-46E1-9DE2-D0DDC4964E83}" dt="2025-05-17T10:40:37.156" v="28" actId="1076"/>
        <pc:sldMkLst>
          <pc:docMk/>
          <pc:sldMk cId="0" sldId="331"/>
        </pc:sldMkLst>
      </pc:sldChg>
      <pc:sldChg chg="delSp mod">
        <pc:chgData name="Leahy, Thomas" userId="c143cd67-a707-4138-ae9b-48f2cc5707f8" providerId="ADAL" clId="{0F219EC4-11D8-46E1-9DE2-D0DDC4964E83}" dt="2025-05-17T10:40:12.015" v="21" actId="478"/>
        <pc:sldMkLst>
          <pc:docMk/>
          <pc:sldMk cId="2004821185" sldId="341"/>
        </pc:sldMkLst>
      </pc:sldChg>
      <pc:sldChg chg="addSp delSp modSp mod">
        <pc:chgData name="Leahy, Thomas" userId="c143cd67-a707-4138-ae9b-48f2cc5707f8" providerId="ADAL" clId="{0F219EC4-11D8-46E1-9DE2-D0DDC4964E83}" dt="2025-05-17T10:39:51.331" v="19" actId="1076"/>
        <pc:sldMkLst>
          <pc:docMk/>
          <pc:sldMk cId="2375944551" sldId="344"/>
        </pc:sldMkLst>
      </pc:sldChg>
      <pc:sldChg chg="addSp delSp modSp mod">
        <pc:chgData name="Leahy, Thomas" userId="c143cd67-a707-4138-ae9b-48f2cc5707f8" providerId="ADAL" clId="{0F219EC4-11D8-46E1-9DE2-D0DDC4964E83}" dt="2025-05-17T10:41:33.156" v="34" actId="1076"/>
        <pc:sldMkLst>
          <pc:docMk/>
          <pc:sldMk cId="2146482439" sldId="345"/>
        </pc:sldMkLst>
      </pc:sldChg>
      <pc:sldChg chg="addSp delSp modSp mod">
        <pc:chgData name="Leahy, Thomas" userId="c143cd67-a707-4138-ae9b-48f2cc5707f8" providerId="ADAL" clId="{0F219EC4-11D8-46E1-9DE2-D0DDC4964E83}" dt="2025-05-17T10:39:12.626" v="11" actId="1076"/>
        <pc:sldMkLst>
          <pc:docMk/>
          <pc:sldMk cId="634371300" sldId="348"/>
        </pc:sldMkLst>
      </pc:sldChg>
      <pc:sldChg chg="addSp delSp modSp mod">
        <pc:chgData name="Leahy, Thomas" userId="c143cd67-a707-4138-ae9b-48f2cc5707f8" providerId="ADAL" clId="{0F219EC4-11D8-46E1-9DE2-D0DDC4964E83}" dt="2025-05-17T10:36:27.483" v="6" actId="1076"/>
        <pc:sldMkLst>
          <pc:docMk/>
          <pc:sldMk cId="4125820335" sldId="352"/>
        </pc:sldMkLst>
      </pc:sldChg>
      <pc:sldChg chg="delSp mod">
        <pc:chgData name="Leahy, Thomas" userId="c143cd67-a707-4138-ae9b-48f2cc5707f8" providerId="ADAL" clId="{0F219EC4-11D8-46E1-9DE2-D0DDC4964E83}" dt="2025-05-17T10:40:07.973" v="20" actId="478"/>
        <pc:sldMkLst>
          <pc:docMk/>
          <pc:sldMk cId="20095073" sldId="355"/>
        </pc:sldMkLst>
      </pc:sldChg>
      <pc:sldChg chg="delSp mod">
        <pc:chgData name="Leahy, Thomas" userId="c143cd67-a707-4138-ae9b-48f2cc5707f8" providerId="ADAL" clId="{0F219EC4-11D8-46E1-9DE2-D0DDC4964E83}" dt="2025-05-17T10:40:16.384" v="22" actId="478"/>
        <pc:sldMkLst>
          <pc:docMk/>
          <pc:sldMk cId="1483509536" sldId="359"/>
        </pc:sldMkLst>
      </pc:sldChg>
      <pc:sldChg chg="addSp delSp modSp mod">
        <pc:chgData name="Leahy, Thomas" userId="c143cd67-a707-4138-ae9b-48f2cc5707f8" providerId="ADAL" clId="{0F219EC4-11D8-46E1-9DE2-D0DDC4964E83}" dt="2025-05-17T10:42:01.523" v="40" actId="1076"/>
        <pc:sldMkLst>
          <pc:docMk/>
          <pc:sldMk cId="203281568" sldId="361"/>
        </pc:sldMkLst>
      </pc:sldChg>
    </pc:docChg>
  </pc:docChgLst>
  <pc:docChgLst>
    <pc:chgData name="Caroline Prodger" userId="e4ef2e75-b60b-401b-8ebe-291bdcf405f4" providerId="ADAL" clId="{CE99347C-E8D7-4950-82F1-B3E062935D65}"/>
    <pc:docChg chg="modSld modMainMaster">
      <pc:chgData name="Caroline Prodger" userId="e4ef2e75-b60b-401b-8ebe-291bdcf405f4" providerId="ADAL" clId="{CE99347C-E8D7-4950-82F1-B3E062935D65}" dt="2021-07-21T13:48:07.337" v="2" actId="20577"/>
      <pc:docMkLst>
        <pc:docMk/>
      </pc:docMkLst>
      <pc:sldChg chg="modSp">
        <pc:chgData name="Caroline Prodger" userId="e4ef2e75-b60b-401b-8ebe-291bdcf405f4" providerId="ADAL" clId="{CE99347C-E8D7-4950-82F1-B3E062935D65}" dt="2021-07-21T13:48:03.321" v="0"/>
        <pc:sldMkLst>
          <pc:docMk/>
          <pc:sldMk cId="0" sldId="267"/>
        </pc:sldMkLst>
      </pc:sldChg>
      <pc:sldChg chg="modSp">
        <pc:chgData name="Caroline Prodger" userId="e4ef2e75-b60b-401b-8ebe-291bdcf405f4" providerId="ADAL" clId="{CE99347C-E8D7-4950-82F1-B3E062935D65}" dt="2021-07-21T13:48:03.321" v="0"/>
        <pc:sldMkLst>
          <pc:docMk/>
          <pc:sldMk cId="0" sldId="328"/>
        </pc:sldMkLst>
      </pc:sldChg>
      <pc:sldChg chg="modSp">
        <pc:chgData name="Caroline Prodger" userId="e4ef2e75-b60b-401b-8ebe-291bdcf405f4" providerId="ADAL" clId="{CE99347C-E8D7-4950-82F1-B3E062935D65}" dt="2021-07-21T13:48:03.321" v="0"/>
        <pc:sldMkLst>
          <pc:docMk/>
          <pc:sldMk cId="0" sldId="331"/>
        </pc:sldMkLst>
      </pc:sldChg>
      <pc:sldChg chg="modSp">
        <pc:chgData name="Caroline Prodger" userId="e4ef2e75-b60b-401b-8ebe-291bdcf405f4" providerId="ADAL" clId="{CE99347C-E8D7-4950-82F1-B3E062935D65}" dt="2021-07-21T13:48:03.321" v="0"/>
        <pc:sldMkLst>
          <pc:docMk/>
          <pc:sldMk cId="2004821185" sldId="341"/>
        </pc:sldMkLst>
      </pc:sldChg>
      <pc:sldChg chg="modSp">
        <pc:chgData name="Caroline Prodger" userId="e4ef2e75-b60b-401b-8ebe-291bdcf405f4" providerId="ADAL" clId="{CE99347C-E8D7-4950-82F1-B3E062935D65}" dt="2021-07-21T13:48:03.321" v="0"/>
        <pc:sldMkLst>
          <pc:docMk/>
          <pc:sldMk cId="2375944551" sldId="344"/>
        </pc:sldMkLst>
      </pc:sldChg>
      <pc:sldChg chg="modSp">
        <pc:chgData name="Caroline Prodger" userId="e4ef2e75-b60b-401b-8ebe-291bdcf405f4" providerId="ADAL" clId="{CE99347C-E8D7-4950-82F1-B3E062935D65}" dt="2021-07-21T13:48:03.321" v="0"/>
        <pc:sldMkLst>
          <pc:docMk/>
          <pc:sldMk cId="2146482439" sldId="345"/>
        </pc:sldMkLst>
      </pc:sldChg>
      <pc:sldChg chg="modSp">
        <pc:chgData name="Caroline Prodger" userId="e4ef2e75-b60b-401b-8ebe-291bdcf405f4" providerId="ADAL" clId="{CE99347C-E8D7-4950-82F1-B3E062935D65}" dt="2021-07-21T13:48:03.321" v="0"/>
        <pc:sldMkLst>
          <pc:docMk/>
          <pc:sldMk cId="2082325510" sldId="346"/>
        </pc:sldMkLst>
      </pc:sldChg>
      <pc:sldChg chg="modSp">
        <pc:chgData name="Caroline Prodger" userId="e4ef2e75-b60b-401b-8ebe-291bdcf405f4" providerId="ADAL" clId="{CE99347C-E8D7-4950-82F1-B3E062935D65}" dt="2021-07-21T13:48:03.321" v="0"/>
        <pc:sldMkLst>
          <pc:docMk/>
          <pc:sldMk cId="634371300" sldId="348"/>
        </pc:sldMkLst>
      </pc:sldChg>
      <pc:sldChg chg="modSp">
        <pc:chgData name="Caroline Prodger" userId="e4ef2e75-b60b-401b-8ebe-291bdcf405f4" providerId="ADAL" clId="{CE99347C-E8D7-4950-82F1-B3E062935D65}" dt="2021-07-21T13:48:03.321" v="0"/>
        <pc:sldMkLst>
          <pc:docMk/>
          <pc:sldMk cId="1655668149" sldId="350"/>
        </pc:sldMkLst>
      </pc:sldChg>
      <pc:sldChg chg="modSp">
        <pc:chgData name="Caroline Prodger" userId="e4ef2e75-b60b-401b-8ebe-291bdcf405f4" providerId="ADAL" clId="{CE99347C-E8D7-4950-82F1-B3E062935D65}" dt="2021-07-21T13:48:03.321" v="0"/>
        <pc:sldMkLst>
          <pc:docMk/>
          <pc:sldMk cId="1894570412" sldId="351"/>
        </pc:sldMkLst>
      </pc:sldChg>
      <pc:sldChg chg="modSp">
        <pc:chgData name="Caroline Prodger" userId="e4ef2e75-b60b-401b-8ebe-291bdcf405f4" providerId="ADAL" clId="{CE99347C-E8D7-4950-82F1-B3E062935D65}" dt="2021-07-21T13:48:03.321" v="0"/>
        <pc:sldMkLst>
          <pc:docMk/>
          <pc:sldMk cId="4125820335" sldId="352"/>
        </pc:sldMkLst>
      </pc:sldChg>
      <pc:sldChg chg="modSp">
        <pc:chgData name="Caroline Prodger" userId="e4ef2e75-b60b-401b-8ebe-291bdcf405f4" providerId="ADAL" clId="{CE99347C-E8D7-4950-82F1-B3E062935D65}" dt="2021-07-21T13:48:03.321" v="0"/>
        <pc:sldMkLst>
          <pc:docMk/>
          <pc:sldMk cId="472319940" sldId="354"/>
        </pc:sldMkLst>
      </pc:sldChg>
      <pc:sldChg chg="modSp">
        <pc:chgData name="Caroline Prodger" userId="e4ef2e75-b60b-401b-8ebe-291bdcf405f4" providerId="ADAL" clId="{CE99347C-E8D7-4950-82F1-B3E062935D65}" dt="2021-07-21T13:48:03.321" v="0"/>
        <pc:sldMkLst>
          <pc:docMk/>
          <pc:sldMk cId="20095073" sldId="355"/>
        </pc:sldMkLst>
      </pc:sldChg>
      <pc:sldChg chg="modSp">
        <pc:chgData name="Caroline Prodger" userId="e4ef2e75-b60b-401b-8ebe-291bdcf405f4" providerId="ADAL" clId="{CE99347C-E8D7-4950-82F1-B3E062935D65}" dt="2021-07-21T13:48:03.321" v="0"/>
        <pc:sldMkLst>
          <pc:docMk/>
          <pc:sldMk cId="1708662045" sldId="356"/>
        </pc:sldMkLst>
      </pc:sldChg>
      <pc:sldChg chg="modSp">
        <pc:chgData name="Caroline Prodger" userId="e4ef2e75-b60b-401b-8ebe-291bdcf405f4" providerId="ADAL" clId="{CE99347C-E8D7-4950-82F1-B3E062935D65}" dt="2021-07-21T13:48:03.321" v="0"/>
        <pc:sldMkLst>
          <pc:docMk/>
          <pc:sldMk cId="36694258" sldId="358"/>
        </pc:sldMkLst>
      </pc:sldChg>
      <pc:sldChg chg="modSp">
        <pc:chgData name="Caroline Prodger" userId="e4ef2e75-b60b-401b-8ebe-291bdcf405f4" providerId="ADAL" clId="{CE99347C-E8D7-4950-82F1-B3E062935D65}" dt="2021-07-21T13:48:03.321" v="0"/>
        <pc:sldMkLst>
          <pc:docMk/>
          <pc:sldMk cId="2931387211" sldId="360"/>
        </pc:sldMkLst>
      </pc:sldChg>
      <pc:sldChg chg="modSp">
        <pc:chgData name="Caroline Prodger" userId="e4ef2e75-b60b-401b-8ebe-291bdcf405f4" providerId="ADAL" clId="{CE99347C-E8D7-4950-82F1-B3E062935D65}" dt="2021-07-21T13:48:03.321" v="0"/>
        <pc:sldMkLst>
          <pc:docMk/>
          <pc:sldMk cId="203281568" sldId="361"/>
        </pc:sldMkLst>
      </pc:sldChg>
      <pc:sldChg chg="modSp">
        <pc:chgData name="Caroline Prodger" userId="e4ef2e75-b60b-401b-8ebe-291bdcf405f4" providerId="ADAL" clId="{CE99347C-E8D7-4950-82F1-B3E062935D65}" dt="2021-07-21T13:48:03.321" v="0"/>
        <pc:sldMkLst>
          <pc:docMk/>
          <pc:sldMk cId="1470980423" sldId="362"/>
        </pc:sldMkLst>
      </pc:sldChg>
      <pc:sldChg chg="modSp">
        <pc:chgData name="Caroline Prodger" userId="e4ef2e75-b60b-401b-8ebe-291bdcf405f4" providerId="ADAL" clId="{CE99347C-E8D7-4950-82F1-B3E062935D65}" dt="2021-07-21T13:48:03.321" v="0"/>
        <pc:sldMkLst>
          <pc:docMk/>
          <pc:sldMk cId="2190608289" sldId="363"/>
        </pc:sldMkLst>
      </pc:sldChg>
      <pc:sldMasterChg chg="modSp mod">
        <pc:chgData name="Caroline Prodger" userId="e4ef2e75-b60b-401b-8ebe-291bdcf405f4" providerId="ADAL" clId="{CE99347C-E8D7-4950-82F1-B3E062935D65}" dt="2021-07-21T13:48:07.337" v="2" actId="20577"/>
        <pc:sldMasterMkLst>
          <pc:docMk/>
          <pc:sldMasterMk cId="1425321040" sldId="2147483655"/>
        </pc:sldMasterMkLst>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ea typeface="ＭＳ Ｐゴシック" charset="-128"/>
                <a:cs typeface="ＭＳ Ｐゴシック" charset="-128"/>
              </a:defRPr>
            </a:lvl1pPr>
          </a:lstStyle>
          <a:p>
            <a:pPr>
              <a:defRPr/>
            </a:pP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2586ABBB-9C0A-1D47-83E6-10FD6948B0D3}" type="datetime1">
              <a:rPr lang="en-US"/>
              <a:pPr/>
              <a:t>7/2/2025</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charset="0"/>
                <a:ea typeface="ＭＳ Ｐゴシック" charset="-128"/>
                <a:cs typeface="ＭＳ Ｐゴシック" charset="-128"/>
              </a:defRPr>
            </a:lvl1pPr>
          </a:lstStyle>
          <a:p>
            <a:pPr>
              <a:defRPr/>
            </a:pP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4BFAD621-1136-4040-A893-ED5AEC3FF12D}" type="slidenum">
              <a:rPr lang="en-US"/>
              <a:pPr/>
              <a:t>‹#›</a:t>
            </a:fld>
            <a:endParaRPr lang="en-US" dirty="0"/>
          </a:p>
        </p:txBody>
      </p:sp>
    </p:spTree>
    <p:extLst>
      <p:ext uri="{BB962C8B-B14F-4D97-AF65-F5344CB8AC3E}">
        <p14:creationId xmlns:p14="http://schemas.microsoft.com/office/powerpoint/2010/main" val="300745571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mn-ea"/>
                <a:cs typeface="+mn-cs"/>
              </a:defRPr>
            </a:lvl1pPr>
          </a:lstStyle>
          <a:p>
            <a:pPr>
              <a:defRPr/>
            </a:pPr>
            <a:endParaRPr lang="en-GB" dirty="0"/>
          </a:p>
        </p:txBody>
      </p:sp>
      <p:sp>
        <p:nvSpPr>
          <p:cNvPr id="4505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mn-ea"/>
                <a:cs typeface="+mn-cs"/>
              </a:defRPr>
            </a:lvl1pPr>
          </a:lstStyle>
          <a:p>
            <a:pPr>
              <a:defRPr/>
            </a:pPr>
            <a:endParaRPr lang="en-GB" dirty="0"/>
          </a:p>
        </p:txBody>
      </p:sp>
      <p:sp>
        <p:nvSpPr>
          <p:cNvPr id="194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506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506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mn-ea"/>
                <a:cs typeface="+mn-cs"/>
              </a:defRPr>
            </a:lvl1pPr>
          </a:lstStyle>
          <a:p>
            <a:pPr>
              <a:defRPr/>
            </a:pPr>
            <a:endParaRPr lang="en-GB" dirty="0"/>
          </a:p>
        </p:txBody>
      </p:sp>
      <p:sp>
        <p:nvSpPr>
          <p:cNvPr id="4506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1D847933-502B-D146-9428-3DDD196AD935}" type="slidenum">
              <a:rPr lang="en-GB"/>
              <a:pPr/>
              <a:t>‹#›</a:t>
            </a:fld>
            <a:endParaRPr lang="en-GB" dirty="0"/>
          </a:p>
        </p:txBody>
      </p:sp>
    </p:spTree>
    <p:extLst>
      <p:ext uri="{BB962C8B-B14F-4D97-AF65-F5344CB8AC3E}">
        <p14:creationId xmlns:p14="http://schemas.microsoft.com/office/powerpoint/2010/main" val="254321936"/>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2"/>
          <p:cNvSpPr>
            <a:spLocks noGrp="1"/>
          </p:cNvSpPr>
          <p:nvPr>
            <p:ph type="title"/>
          </p:nvPr>
        </p:nvSpPr>
        <p:spPr>
          <a:xfrm>
            <a:off x="457200" y="1008000"/>
            <a:ext cx="8229600" cy="382588"/>
          </a:xfrm>
        </p:spPr>
        <p:txBody>
          <a:bodyPr/>
          <a:lstStyle/>
          <a:p>
            <a:r>
              <a:rPr lang="en-US" dirty="0"/>
              <a:t>Click to edit Master title style</a:t>
            </a:r>
            <a:endParaRPr lang="en-GB" dirty="0"/>
          </a:p>
        </p:txBody>
      </p:sp>
      <p:sp>
        <p:nvSpPr>
          <p:cNvPr id="5" name="Content Placeholder 4"/>
          <p:cNvSpPr>
            <a:spLocks noGrp="1"/>
          </p:cNvSpPr>
          <p:nvPr>
            <p:ph sz="quarter" idx="10"/>
          </p:nvPr>
        </p:nvSpPr>
        <p:spPr>
          <a:xfrm>
            <a:off x="457200" y="1512000"/>
            <a:ext cx="8229600" cy="4248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50283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Title 2"/>
          <p:cNvSpPr>
            <a:spLocks noGrp="1"/>
          </p:cNvSpPr>
          <p:nvPr>
            <p:ph type="title"/>
          </p:nvPr>
        </p:nvSpPr>
        <p:spPr>
          <a:xfrm>
            <a:off x="457200" y="1008000"/>
            <a:ext cx="8229600" cy="382588"/>
          </a:xfrm>
        </p:spPr>
        <p:txBody>
          <a:bodyPr/>
          <a:lstStyle/>
          <a:p>
            <a:r>
              <a:rPr lang="en-US"/>
              <a:t>Click to edit Master title style</a:t>
            </a:r>
            <a:endParaRPr lang="en-GB" dirty="0"/>
          </a:p>
        </p:txBody>
      </p:sp>
      <p:sp>
        <p:nvSpPr>
          <p:cNvPr id="5" name="Content Placeholder 4"/>
          <p:cNvSpPr>
            <a:spLocks noGrp="1"/>
          </p:cNvSpPr>
          <p:nvPr>
            <p:ph sz="quarter" idx="10"/>
          </p:nvPr>
        </p:nvSpPr>
        <p:spPr>
          <a:xfrm>
            <a:off x="457200" y="1512000"/>
            <a:ext cx="8229600" cy="4248000"/>
          </a:xfrm>
        </p:spPr>
        <p:txBody>
          <a:bodyPr/>
          <a:lstStyle>
            <a:lvl2pPr>
              <a:buClr>
                <a:srgbClr val="FC4421"/>
              </a:buClr>
              <a:defRPr/>
            </a:lvl2pPr>
            <a:lvl4pPr>
              <a:buClr>
                <a:srgbClr val="FC4421"/>
              </a:buCl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98869702"/>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Text Box 10"/>
          <p:cNvSpPr txBox="1">
            <a:spLocks noChangeArrowheads="1"/>
          </p:cNvSpPr>
          <p:nvPr userDrawn="1"/>
        </p:nvSpPr>
        <p:spPr bwMode="white">
          <a:xfrm>
            <a:off x="0" y="457200"/>
            <a:ext cx="9144000" cy="152400"/>
          </a:xfrm>
          <a:prstGeom prst="rect">
            <a:avLst/>
          </a:prstGeom>
          <a:solidFill>
            <a:srgbClr val="D9D9D9">
              <a:alpha val="0"/>
            </a:srgbClr>
          </a:solidFill>
          <a:ln>
            <a:noFill/>
          </a:ln>
        </p:spPr>
        <p:txBody>
          <a:bodyPr wrap="none"/>
          <a:lstStyle>
            <a:lvl1pPr eaLnBrk="0" hangingPunct="0">
              <a:defRPr sz="2000">
                <a:solidFill>
                  <a:schemeClr val="tx1"/>
                </a:solidFill>
                <a:latin typeface="Arial" charset="0"/>
                <a:ea typeface="ＭＳ Ｐゴシック" charset="-128"/>
              </a:defRPr>
            </a:lvl1pPr>
            <a:lvl2pPr marL="742950" indent="-285750" eaLnBrk="0" hangingPunct="0">
              <a:defRPr sz="2000">
                <a:solidFill>
                  <a:schemeClr val="tx1"/>
                </a:solidFill>
                <a:latin typeface="Arial" charset="0"/>
                <a:ea typeface="ＭＳ Ｐゴシック" charset="-128"/>
              </a:defRPr>
            </a:lvl2pPr>
            <a:lvl3pPr marL="1143000" indent="-228600" eaLnBrk="0" hangingPunct="0">
              <a:defRPr sz="2000">
                <a:solidFill>
                  <a:schemeClr val="tx1"/>
                </a:solidFill>
                <a:latin typeface="Arial" charset="0"/>
                <a:ea typeface="ＭＳ Ｐゴシック" charset="-128"/>
              </a:defRPr>
            </a:lvl3pPr>
            <a:lvl4pPr marL="1600200" indent="-228600" eaLnBrk="0" hangingPunct="0">
              <a:defRPr sz="2000">
                <a:solidFill>
                  <a:schemeClr val="tx1"/>
                </a:solidFill>
                <a:latin typeface="Arial" charset="0"/>
                <a:ea typeface="ＭＳ Ｐゴシック" charset="-128"/>
              </a:defRPr>
            </a:lvl4pPr>
            <a:lvl5pPr marL="2057400" indent="-228600" eaLnBrk="0" hangingPunct="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defRPr/>
            </a:pPr>
            <a:r>
              <a:rPr lang="en-GB" sz="1800">
                <a:solidFill>
                  <a:srgbClr val="D9D9D9"/>
                </a:solidFill>
                <a:cs typeface="Arial" charset="0"/>
              </a:rPr>
              <a:t> </a:t>
            </a:r>
          </a:p>
        </p:txBody>
      </p:sp>
      <p:sp>
        <p:nvSpPr>
          <p:cNvPr id="1035" name="Title Placeholder 10"/>
          <p:cNvSpPr>
            <a:spLocks noGrp="1"/>
          </p:cNvSpPr>
          <p:nvPr>
            <p:ph type="title"/>
          </p:nvPr>
        </p:nvSpPr>
        <p:spPr bwMode="auto">
          <a:xfrm>
            <a:off x="457200" y="1008000"/>
            <a:ext cx="8218488" cy="38258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dirty="0"/>
              <a:t>Click to edit Master title style</a:t>
            </a:r>
            <a:endParaRPr lang="en-US" dirty="0"/>
          </a:p>
        </p:txBody>
      </p:sp>
      <p:sp>
        <p:nvSpPr>
          <p:cNvPr id="1036" name="Text Placeholder 13"/>
          <p:cNvSpPr>
            <a:spLocks noGrp="1"/>
          </p:cNvSpPr>
          <p:nvPr>
            <p:ph type="body" idx="1"/>
          </p:nvPr>
        </p:nvSpPr>
        <p:spPr bwMode="auto">
          <a:xfrm>
            <a:off x="457200" y="1512000"/>
            <a:ext cx="8229600" cy="4248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4"/>
            <a:endParaRPr lang="en-GB" dirty="0"/>
          </a:p>
        </p:txBody>
      </p:sp>
    </p:spTree>
    <p:extLst>
      <p:ext uri="{BB962C8B-B14F-4D97-AF65-F5344CB8AC3E}">
        <p14:creationId xmlns:p14="http://schemas.microsoft.com/office/powerpoint/2010/main" val="1425321040"/>
      </p:ext>
    </p:extLst>
  </p:cSld>
  <p:clrMap bg1="lt1" tx1="dk1" bg2="lt2" tx2="dk2" accent1="accent1" accent2="accent2" accent3="accent3" accent4="accent4" accent5="accent5" accent6="accent6" hlink="hlink" folHlink="folHlink"/>
  <p:sldLayoutIdLst>
    <p:sldLayoutId id="2147483656" r:id="rId1"/>
  </p:sldLayoutIdLst>
  <p:hf hdr="0" ftr="0" dt="0"/>
  <p:txStyles>
    <p:titleStyle>
      <a:lvl1pPr algn="l" rtl="0" eaLnBrk="0" fontAlgn="base" hangingPunct="0">
        <a:spcBef>
          <a:spcPct val="0"/>
        </a:spcBef>
        <a:spcAft>
          <a:spcPct val="0"/>
        </a:spcAft>
        <a:defRPr sz="2400" b="1" baseline="0">
          <a:solidFill>
            <a:srgbClr val="0077E3"/>
          </a:solidFill>
          <a:latin typeface="+mj-lt"/>
          <a:ea typeface="ＭＳ Ｐゴシック" charset="-128"/>
          <a:cs typeface="ＭＳ Ｐゴシック" charset="-128"/>
        </a:defRPr>
      </a:lvl1pPr>
      <a:lvl2pPr algn="l" rtl="0" eaLnBrk="0" fontAlgn="base" hangingPunct="0">
        <a:spcBef>
          <a:spcPct val="0"/>
        </a:spcBef>
        <a:spcAft>
          <a:spcPct val="0"/>
        </a:spcAft>
        <a:defRPr sz="2400" b="1">
          <a:solidFill>
            <a:srgbClr val="E30613"/>
          </a:solidFill>
          <a:latin typeface="Arial" charset="0"/>
          <a:ea typeface="ＭＳ Ｐゴシック" charset="-128"/>
          <a:cs typeface="ＭＳ Ｐゴシック" charset="-128"/>
        </a:defRPr>
      </a:lvl2pPr>
      <a:lvl3pPr algn="l" rtl="0" eaLnBrk="0" fontAlgn="base" hangingPunct="0">
        <a:spcBef>
          <a:spcPct val="0"/>
        </a:spcBef>
        <a:spcAft>
          <a:spcPct val="0"/>
        </a:spcAft>
        <a:defRPr sz="2400" b="1">
          <a:solidFill>
            <a:srgbClr val="E30613"/>
          </a:solidFill>
          <a:latin typeface="Arial" charset="0"/>
          <a:ea typeface="ＭＳ Ｐゴシック" charset="-128"/>
          <a:cs typeface="ＭＳ Ｐゴシック" charset="-128"/>
        </a:defRPr>
      </a:lvl3pPr>
      <a:lvl4pPr algn="l" rtl="0" eaLnBrk="0" fontAlgn="base" hangingPunct="0">
        <a:spcBef>
          <a:spcPct val="0"/>
        </a:spcBef>
        <a:spcAft>
          <a:spcPct val="0"/>
        </a:spcAft>
        <a:defRPr sz="2400" b="1">
          <a:solidFill>
            <a:srgbClr val="E30613"/>
          </a:solidFill>
          <a:latin typeface="Arial" charset="0"/>
          <a:ea typeface="ＭＳ Ｐゴシック" charset="-128"/>
          <a:cs typeface="ＭＳ Ｐゴシック" charset="-128"/>
        </a:defRPr>
      </a:lvl4pPr>
      <a:lvl5pPr algn="l" rtl="0" eaLnBrk="0" fontAlgn="base" hangingPunct="0">
        <a:spcBef>
          <a:spcPct val="0"/>
        </a:spcBef>
        <a:spcAft>
          <a:spcPct val="0"/>
        </a:spcAft>
        <a:defRPr sz="2400" b="1">
          <a:solidFill>
            <a:srgbClr val="E30613"/>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rgbClr val="CC0000"/>
          </a:solidFill>
          <a:latin typeface="Arial" charset="0"/>
        </a:defRPr>
      </a:lvl6pPr>
      <a:lvl7pPr marL="914400" algn="ctr" rtl="0" fontAlgn="base">
        <a:spcBef>
          <a:spcPct val="0"/>
        </a:spcBef>
        <a:spcAft>
          <a:spcPct val="0"/>
        </a:spcAft>
        <a:defRPr sz="4400">
          <a:solidFill>
            <a:srgbClr val="CC0000"/>
          </a:solidFill>
          <a:latin typeface="Arial" charset="0"/>
        </a:defRPr>
      </a:lvl7pPr>
      <a:lvl8pPr marL="1371600" algn="ctr" rtl="0" fontAlgn="base">
        <a:spcBef>
          <a:spcPct val="0"/>
        </a:spcBef>
        <a:spcAft>
          <a:spcPct val="0"/>
        </a:spcAft>
        <a:defRPr sz="4400">
          <a:solidFill>
            <a:srgbClr val="CC0000"/>
          </a:solidFill>
          <a:latin typeface="Arial" charset="0"/>
        </a:defRPr>
      </a:lvl8pPr>
      <a:lvl9pPr marL="1828800" algn="ctr" rtl="0" fontAlgn="base">
        <a:spcBef>
          <a:spcPct val="0"/>
        </a:spcBef>
        <a:spcAft>
          <a:spcPct val="0"/>
        </a:spcAft>
        <a:defRPr sz="4400">
          <a:solidFill>
            <a:srgbClr val="CC0000"/>
          </a:solidFill>
          <a:latin typeface="Arial" charset="0"/>
        </a:defRPr>
      </a:lvl9pPr>
    </p:titleStyle>
    <p:bodyStyle>
      <a:lvl1pPr marL="0" indent="0" algn="l" rtl="0" eaLnBrk="0" fontAlgn="base" hangingPunct="0">
        <a:lnSpc>
          <a:spcPts val="2400"/>
        </a:lnSpc>
        <a:spcBef>
          <a:spcPts val="1000"/>
        </a:spcBef>
        <a:spcAft>
          <a:spcPts val="1000"/>
        </a:spcAft>
        <a:defRPr lang="en-GB" sz="2000" dirty="0">
          <a:solidFill>
            <a:schemeClr val="tx1"/>
          </a:solidFill>
          <a:latin typeface="+mn-lt"/>
          <a:ea typeface="ＭＳ Ｐゴシック" charset="-128"/>
          <a:cs typeface="ＭＳ Ｐゴシック" charset="-128"/>
        </a:defRPr>
      </a:lvl1pPr>
      <a:lvl2pPr marL="215900" indent="-215900" algn="l" rtl="0" eaLnBrk="0" fontAlgn="base" hangingPunct="0">
        <a:lnSpc>
          <a:spcPts val="2400"/>
        </a:lnSpc>
        <a:spcBef>
          <a:spcPts val="500"/>
        </a:spcBef>
        <a:spcAft>
          <a:spcPts val="500"/>
        </a:spcAft>
        <a:buClr>
          <a:srgbClr val="0077E3"/>
        </a:buClr>
        <a:buFont typeface="Arial" pitchFamily="-105" charset="0"/>
        <a:buChar char="•"/>
        <a:defRPr lang="en-GB" sz="2000" dirty="0">
          <a:solidFill>
            <a:schemeClr val="tx1"/>
          </a:solidFill>
          <a:latin typeface="+mn-lt"/>
          <a:ea typeface="ＭＳ Ｐゴシック" charset="-128"/>
          <a:cs typeface="+mn-cs"/>
        </a:defRPr>
      </a:lvl2pPr>
      <a:lvl3pPr marL="0" indent="0" algn="l" rtl="0" eaLnBrk="0" fontAlgn="base" hangingPunct="0">
        <a:lnSpc>
          <a:spcPts val="2000"/>
        </a:lnSpc>
        <a:spcBef>
          <a:spcPts val="500"/>
        </a:spcBef>
        <a:spcAft>
          <a:spcPts val="500"/>
        </a:spcAft>
        <a:buFont typeface="Lucida Grande" pitchFamily="-105" charset="0"/>
        <a:defRPr lang="en-GB" sz="1600" dirty="0">
          <a:solidFill>
            <a:schemeClr val="tx1"/>
          </a:solidFill>
          <a:latin typeface="+mn-lt"/>
          <a:ea typeface="ＭＳ Ｐゴシック" charset="-128"/>
          <a:cs typeface="+mn-cs"/>
        </a:defRPr>
      </a:lvl3pPr>
      <a:lvl4pPr marL="215900" indent="-215900" algn="l" rtl="0" eaLnBrk="0" fontAlgn="base" hangingPunct="0">
        <a:lnSpc>
          <a:spcPts val="2000"/>
        </a:lnSpc>
        <a:spcBef>
          <a:spcPts val="500"/>
        </a:spcBef>
        <a:spcAft>
          <a:spcPts val="500"/>
        </a:spcAft>
        <a:buClr>
          <a:srgbClr val="0077E3"/>
        </a:buClr>
        <a:buFont typeface="Arial" pitchFamily="-105" charset="0"/>
        <a:buChar char="•"/>
        <a:defRPr lang="en-GB" sz="1600" dirty="0">
          <a:solidFill>
            <a:schemeClr val="tx1"/>
          </a:solidFill>
          <a:latin typeface="+mn-lt"/>
          <a:ea typeface="ＭＳ Ｐゴシック" charset="-128"/>
          <a:cs typeface="ＭＳ Ｐゴシック" charset="-128"/>
        </a:defRPr>
      </a:lvl4pPr>
      <a:lvl5pPr marL="431800" indent="-215900" algn="l" rtl="0" eaLnBrk="0" fontAlgn="base" hangingPunct="0">
        <a:lnSpc>
          <a:spcPts val="2000"/>
        </a:lnSpc>
        <a:spcBef>
          <a:spcPct val="0"/>
        </a:spcBef>
        <a:spcAft>
          <a:spcPts val="500"/>
        </a:spcAft>
        <a:buFont typeface="Arial" pitchFamily="-105" charset="0"/>
        <a:buChar char="–"/>
        <a:defRPr lang="en-US" sz="1600" dirty="0">
          <a:solidFill>
            <a:schemeClr val="tx1"/>
          </a:solidFill>
          <a:latin typeface="+mn-lt"/>
          <a:ea typeface="ＭＳ Ｐゴシック" charset="-128"/>
          <a:cs typeface="ＭＳ Ｐゴシック" charset="-128"/>
        </a:defRPr>
      </a:lvl5pPr>
      <a:lvl6pPr marL="457200" indent="-457200" algn="l" defTabSz="914400" rtl="0" fontAlgn="base">
        <a:spcBef>
          <a:spcPct val="20000"/>
        </a:spcBef>
        <a:spcAft>
          <a:spcPct val="0"/>
        </a:spcAft>
        <a:buChar char="»"/>
        <a:defRPr lang="en-GB" sz="1600" kern="0" baseline="0" dirty="0" smtClean="0">
          <a:solidFill>
            <a:schemeClr val="tx1"/>
          </a:solidFill>
          <a:latin typeface="+mn-lt"/>
          <a:ea typeface="ＭＳ Ｐゴシック" charset="-128"/>
          <a:cs typeface="ＭＳ Ｐゴシック" charset="-128"/>
        </a:defRPr>
      </a:lvl6pPr>
      <a:lvl7pPr marL="2971800" indent="-228600" algn="l" defTabSz="914400" rtl="0" fontAlgn="base">
        <a:spcBef>
          <a:spcPct val="20000"/>
        </a:spcBef>
        <a:spcAft>
          <a:spcPct val="0"/>
        </a:spcAft>
        <a:buClr>
          <a:srgbClr val="E30613"/>
        </a:buClr>
        <a:buChar char="»"/>
        <a:defRPr lang="en-GB" sz="1600" kern="0" baseline="0" dirty="0" smtClean="0">
          <a:solidFill>
            <a:schemeClr val="tx1"/>
          </a:solidFill>
          <a:latin typeface="+mn-lt"/>
          <a:ea typeface="ＭＳ Ｐゴシック" charset="-128"/>
          <a:cs typeface="ＭＳ Ｐゴシック" charset="-128"/>
        </a:defRPr>
      </a:lvl7pPr>
      <a:lvl8pPr marL="3429000" indent="-228600" algn="l" defTabSz="914400" rtl="0" fontAlgn="base">
        <a:spcBef>
          <a:spcPct val="20000"/>
        </a:spcBef>
        <a:spcAft>
          <a:spcPct val="0"/>
        </a:spcAft>
        <a:buChar char="»"/>
        <a:defRPr lang="en-GB" sz="1600" kern="0" dirty="0" smtClean="0">
          <a:solidFill>
            <a:schemeClr val="tx1"/>
          </a:solidFill>
          <a:latin typeface="+mn-lt"/>
          <a:ea typeface="ＭＳ Ｐゴシック" charset="-128"/>
          <a:cs typeface="ＭＳ Ｐゴシック" charset="-128"/>
        </a:defRPr>
      </a:lvl8pPr>
      <a:lvl9pPr marL="3886200" indent="-228600" algn="l" defTabSz="914400" rtl="0" fontAlgn="base">
        <a:spcBef>
          <a:spcPct val="20000"/>
        </a:spcBef>
        <a:spcAft>
          <a:spcPct val="0"/>
        </a:spcAft>
        <a:buChar char="»"/>
        <a:defRPr lang="en-GB" sz="1000" kern="0" baseline="0" dirty="0" smtClean="0">
          <a:solidFill>
            <a:schemeClr val="tx1"/>
          </a:solidFill>
          <a:latin typeface="+mn-lt"/>
          <a:ea typeface="ＭＳ Ｐゴシック" charset="-128"/>
          <a:cs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Text Box 10"/>
          <p:cNvSpPr txBox="1">
            <a:spLocks noChangeArrowheads="1"/>
          </p:cNvSpPr>
          <p:nvPr/>
        </p:nvSpPr>
        <p:spPr bwMode="white">
          <a:xfrm>
            <a:off x="0" y="457200"/>
            <a:ext cx="9144000" cy="152400"/>
          </a:xfrm>
          <a:prstGeom prst="rect">
            <a:avLst/>
          </a:prstGeom>
          <a:solidFill>
            <a:srgbClr val="D9D9D9">
              <a:alpha val="0"/>
            </a:srgbClr>
          </a:solidFill>
          <a:ln>
            <a:noFill/>
          </a:ln>
        </p:spPr>
        <p:txBody>
          <a:bodyPr wrap="none"/>
          <a:lstStyle>
            <a:lvl1pPr eaLnBrk="0" hangingPunct="0">
              <a:defRPr sz="2000">
                <a:solidFill>
                  <a:schemeClr val="tx1"/>
                </a:solidFill>
                <a:latin typeface="Arial" charset="0"/>
                <a:ea typeface="ＭＳ Ｐゴシック" charset="-128"/>
              </a:defRPr>
            </a:lvl1pPr>
            <a:lvl2pPr marL="742950" indent="-285750" eaLnBrk="0" hangingPunct="0">
              <a:defRPr sz="2000">
                <a:solidFill>
                  <a:schemeClr val="tx1"/>
                </a:solidFill>
                <a:latin typeface="Arial" charset="0"/>
                <a:ea typeface="ＭＳ Ｐゴシック" charset="-128"/>
              </a:defRPr>
            </a:lvl2pPr>
            <a:lvl3pPr marL="1143000" indent="-228600" eaLnBrk="0" hangingPunct="0">
              <a:defRPr sz="2000">
                <a:solidFill>
                  <a:schemeClr val="tx1"/>
                </a:solidFill>
                <a:latin typeface="Arial" charset="0"/>
                <a:ea typeface="ＭＳ Ｐゴシック" charset="-128"/>
              </a:defRPr>
            </a:lvl3pPr>
            <a:lvl4pPr marL="1600200" indent="-228600" eaLnBrk="0" hangingPunct="0">
              <a:defRPr sz="2000">
                <a:solidFill>
                  <a:schemeClr val="tx1"/>
                </a:solidFill>
                <a:latin typeface="Arial" charset="0"/>
                <a:ea typeface="ＭＳ Ｐゴシック" charset="-128"/>
              </a:defRPr>
            </a:lvl4pPr>
            <a:lvl5pPr marL="2057400" indent="-228600" eaLnBrk="0" hangingPunct="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defRPr/>
            </a:pPr>
            <a:r>
              <a:rPr lang="en-GB" sz="1800">
                <a:solidFill>
                  <a:srgbClr val="D9D9D9"/>
                </a:solidFill>
                <a:cs typeface="Arial" charset="0"/>
              </a:rPr>
              <a:t> </a:t>
            </a:r>
          </a:p>
        </p:txBody>
      </p:sp>
      <p:sp>
        <p:nvSpPr>
          <p:cNvPr id="1035" name="Title Placeholder 10"/>
          <p:cNvSpPr>
            <a:spLocks noGrp="1"/>
          </p:cNvSpPr>
          <p:nvPr>
            <p:ph type="title"/>
          </p:nvPr>
        </p:nvSpPr>
        <p:spPr bwMode="auto">
          <a:xfrm>
            <a:off x="457200" y="1008000"/>
            <a:ext cx="8218488" cy="38258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title style</a:t>
            </a:r>
            <a:endParaRPr lang="en-US" dirty="0"/>
          </a:p>
        </p:txBody>
      </p:sp>
      <p:sp>
        <p:nvSpPr>
          <p:cNvPr id="1036" name="Text Placeholder 13"/>
          <p:cNvSpPr>
            <a:spLocks noGrp="1"/>
          </p:cNvSpPr>
          <p:nvPr>
            <p:ph type="body" idx="1"/>
          </p:nvPr>
        </p:nvSpPr>
        <p:spPr bwMode="auto">
          <a:xfrm>
            <a:off x="457200" y="1512000"/>
            <a:ext cx="8229600" cy="4248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grpSp>
        <p:nvGrpSpPr>
          <p:cNvPr id="2" name="Group 1">
            <a:extLst>
              <a:ext uri="{FF2B5EF4-FFF2-40B4-BE49-F238E27FC236}">
                <a16:creationId xmlns:a16="http://schemas.microsoft.com/office/drawing/2014/main" id="{52DBD7D1-8783-19AC-AC0F-54A40F658278}"/>
              </a:ext>
            </a:extLst>
          </p:cNvPr>
          <p:cNvGrpSpPr/>
          <p:nvPr/>
        </p:nvGrpSpPr>
        <p:grpSpPr>
          <a:xfrm>
            <a:off x="0" y="142498"/>
            <a:ext cx="9144001" cy="682255"/>
            <a:chOff x="0" y="142498"/>
            <a:chExt cx="9144001" cy="682255"/>
          </a:xfrm>
        </p:grpSpPr>
        <p:sp>
          <p:nvSpPr>
            <p:cNvPr id="6" name="Graphic 26">
              <a:extLst>
                <a:ext uri="{FF2B5EF4-FFF2-40B4-BE49-F238E27FC236}">
                  <a16:creationId xmlns:a16="http://schemas.microsoft.com/office/drawing/2014/main" id="{4987E8D9-377B-AB1D-8A32-2882D85AB09F}"/>
                </a:ext>
              </a:extLst>
            </p:cNvPr>
            <p:cNvSpPr>
              <a:spLocks/>
            </p:cNvSpPr>
            <p:nvPr userDrawn="1"/>
          </p:nvSpPr>
          <p:spPr>
            <a:xfrm>
              <a:off x="0" y="779034"/>
              <a:ext cx="9144001" cy="45719"/>
            </a:xfrm>
            <a:custGeom>
              <a:avLst/>
              <a:gdLst/>
              <a:ahLst/>
              <a:cxnLst/>
              <a:rect l="l" t="t" r="r" b="b"/>
              <a:pathLst>
                <a:path w="15119985" h="127000">
                  <a:moveTo>
                    <a:pt x="0" y="0"/>
                  </a:moveTo>
                  <a:lnTo>
                    <a:pt x="0" y="127000"/>
                  </a:lnTo>
                  <a:lnTo>
                    <a:pt x="15119985" y="127000"/>
                  </a:lnTo>
                  <a:lnTo>
                    <a:pt x="15119985" y="0"/>
                  </a:lnTo>
                  <a:lnTo>
                    <a:pt x="0" y="0"/>
                  </a:lnTo>
                  <a:close/>
                </a:path>
              </a:pathLst>
            </a:custGeom>
            <a:solidFill>
              <a:schemeClr val="tx1"/>
            </a:solidFill>
          </p:spPr>
          <p:txBody>
            <a:bodyPr wrap="square" lIns="0" tIns="0" rIns="0" bIns="0" rtlCol="0">
              <a:prstTxWarp prst="textNoShape">
                <a:avLst/>
              </a:prstTxWarp>
              <a:noAutofit/>
            </a:bodyPr>
            <a:lstStyle/>
            <a:p>
              <a:endParaRPr lang="en-GB"/>
            </a:p>
          </p:txBody>
        </p:sp>
        <p:pic>
          <p:nvPicPr>
            <p:cNvPr id="7" name="Picture 6" descr="A black and white logo&#10;&#10;AI-generated content may be incorrect.">
              <a:extLst>
                <a:ext uri="{FF2B5EF4-FFF2-40B4-BE49-F238E27FC236}">
                  <a16:creationId xmlns:a16="http://schemas.microsoft.com/office/drawing/2014/main" id="{2F6D0513-CBBF-24C5-3E42-AE229C54A04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516216" y="142498"/>
              <a:ext cx="2563495" cy="498243"/>
            </a:xfrm>
            <a:prstGeom prst="rect">
              <a:avLst/>
            </a:prstGeom>
            <a:noFill/>
            <a:ln>
              <a:noFill/>
            </a:ln>
          </p:spPr>
        </p:pic>
        <p:pic>
          <p:nvPicPr>
            <p:cNvPr id="8" name="Picture 7" descr="A red arrow pointing up&#10;&#10;AI-generated content may be incorrect.">
              <a:extLst>
                <a:ext uri="{FF2B5EF4-FFF2-40B4-BE49-F238E27FC236}">
                  <a16:creationId xmlns:a16="http://schemas.microsoft.com/office/drawing/2014/main" id="{4D501824-D9B0-C525-F662-3787B202B14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73355" y="171020"/>
              <a:ext cx="567690" cy="438580"/>
            </a:xfrm>
            <a:prstGeom prst="rect">
              <a:avLst/>
            </a:prstGeom>
            <a:noFill/>
            <a:ln>
              <a:noFill/>
            </a:ln>
          </p:spPr>
        </p:pic>
        <p:sp>
          <p:nvSpPr>
            <p:cNvPr id="9" name="Text Box 2">
              <a:extLst>
                <a:ext uri="{FF2B5EF4-FFF2-40B4-BE49-F238E27FC236}">
                  <a16:creationId xmlns:a16="http://schemas.microsoft.com/office/drawing/2014/main" id="{12A05E16-C31E-E0B1-F9BA-6CA1198C9AE5}"/>
                </a:ext>
              </a:extLst>
            </p:cNvPr>
            <p:cNvSpPr txBox="1">
              <a:spLocks noChangeArrowheads="1"/>
            </p:cNvSpPr>
            <p:nvPr userDrawn="1"/>
          </p:nvSpPr>
          <p:spPr bwMode="auto">
            <a:xfrm>
              <a:off x="795147" y="171260"/>
              <a:ext cx="5721069" cy="590893"/>
            </a:xfrm>
            <a:prstGeom prst="rect">
              <a:avLst/>
            </a:prstGeom>
            <a:noFill/>
            <a:ln w="9525">
              <a:noFill/>
              <a:miter lim="800000"/>
              <a:headEnd/>
              <a:tailEnd/>
            </a:ln>
          </p:spPr>
          <p:txBody>
            <a:bodyPr rot="0" vert="horz" wrap="square" lIns="91440" tIns="45720" rIns="91440" bIns="45720" anchor="t" anchorCtr="0">
              <a:noAutofit/>
            </a:bodyPr>
            <a:lstStyle/>
            <a:p>
              <a:pPr>
                <a:lnSpc>
                  <a:spcPts val="1300"/>
                </a:lnSpc>
                <a:spcBef>
                  <a:spcPts val="400"/>
                </a:spcBef>
                <a:spcAft>
                  <a:spcPts val="400"/>
                </a:spcAft>
                <a:buNone/>
              </a:pPr>
              <a:r>
                <a:rPr lang="en-US" sz="1800" b="1" dirty="0">
                  <a:effectLst/>
                  <a:latin typeface="Arial" panose="020B0604020202020204" pitchFamily="34" charset="0"/>
                  <a:ea typeface="Cambria" panose="02040503050406030204" pitchFamily="18" charset="0"/>
                  <a:cs typeface="Arial" panose="020B0604020202020204" pitchFamily="34" charset="0"/>
                </a:rPr>
                <a:t>Subject </a:t>
              </a:r>
              <a:endParaRPr lang="en-GB" sz="1100" dirty="0">
                <a:effectLst/>
                <a:latin typeface="Arial" panose="020B0604020202020204" pitchFamily="34" charset="0"/>
                <a:ea typeface="Cambria" panose="02040503050406030204" pitchFamily="18" charset="0"/>
                <a:cs typeface="Times New Roman" panose="02020603050405020304" pitchFamily="18" charset="0"/>
              </a:endParaRPr>
            </a:p>
            <a:p>
              <a:pPr>
                <a:lnSpc>
                  <a:spcPts val="1300"/>
                </a:lnSpc>
                <a:spcBef>
                  <a:spcPts val="400"/>
                </a:spcBef>
                <a:spcAft>
                  <a:spcPts val="400"/>
                </a:spcAft>
              </a:pPr>
              <a:r>
                <a:rPr lang="en-US" sz="1600" b="1" i="1" dirty="0">
                  <a:solidFill>
                    <a:srgbClr val="FC4421"/>
                  </a:solidFill>
                  <a:effectLst/>
                  <a:latin typeface="Arial" panose="020B0604020202020204" pitchFamily="34" charset="0"/>
                  <a:ea typeface="Cambria" panose="02040503050406030204" pitchFamily="18" charset="0"/>
                  <a:cs typeface="Arial" panose="020B0604020202020204" pitchFamily="34" charset="0"/>
                </a:rPr>
                <a:t>Subject title</a:t>
              </a:r>
              <a:endParaRPr lang="en-GB" sz="1100" dirty="0">
                <a:effectLst/>
                <a:latin typeface="Arial" panose="020B0604020202020204" pitchFamily="34" charset="0"/>
                <a:ea typeface="Cambria" panose="02040503050406030204" pitchFamily="18" charset="0"/>
                <a:cs typeface="Times New Roman" panose="02020603050405020304" pitchFamily="18" charset="0"/>
              </a:endParaRPr>
            </a:p>
          </p:txBody>
        </p:sp>
      </p:grpSp>
      <p:grpSp>
        <p:nvGrpSpPr>
          <p:cNvPr id="3" name="Group 2">
            <a:extLst>
              <a:ext uri="{FF2B5EF4-FFF2-40B4-BE49-F238E27FC236}">
                <a16:creationId xmlns:a16="http://schemas.microsoft.com/office/drawing/2014/main" id="{F8D270CD-A239-F6C6-DC37-331F04EA5BDB}"/>
              </a:ext>
            </a:extLst>
          </p:cNvPr>
          <p:cNvGrpSpPr/>
          <p:nvPr/>
        </p:nvGrpSpPr>
        <p:grpSpPr>
          <a:xfrm>
            <a:off x="175692" y="6021288"/>
            <a:ext cx="8804454" cy="446378"/>
            <a:chOff x="175692" y="6021288"/>
            <a:chExt cx="8804454" cy="446378"/>
          </a:xfrm>
        </p:grpSpPr>
        <p:sp>
          <p:nvSpPr>
            <p:cNvPr id="12" name="Text Box 11"/>
            <p:cNvSpPr txBox="1">
              <a:spLocks noChangeArrowheads="1"/>
            </p:cNvSpPr>
            <p:nvPr userDrawn="1"/>
          </p:nvSpPr>
          <p:spPr bwMode="auto">
            <a:xfrm>
              <a:off x="175692" y="6172200"/>
              <a:ext cx="439688" cy="228600"/>
            </a:xfrm>
            <a:prstGeom prst="rect">
              <a:avLst/>
            </a:prstGeom>
            <a:noFill/>
            <a:ln w="9525">
              <a:noFill/>
              <a:miter lim="800000"/>
              <a:headEnd/>
              <a:tailEnd/>
            </a:ln>
          </p:spPr>
          <p:txBody>
            <a:bodyPr lIns="0" tIns="0" rIns="0" bIns="0">
              <a:prstTxWarp prst="textNoShape">
                <a:avLst/>
              </a:prstTxWarp>
            </a:bodyPr>
            <a:lstStyle/>
            <a:p>
              <a:pPr algn="r">
                <a:spcBef>
                  <a:spcPts val="600"/>
                </a:spcBef>
              </a:pPr>
              <a:fld id="{6152C911-7D81-1845-9D20-613E63F035EB}" type="slidenum">
                <a:rPr lang="en-US" sz="900" baseline="0">
                  <a:ea typeface="Arial" pitchFamily="-105" charset="0"/>
                  <a:cs typeface="Arial" pitchFamily="-105" charset="0"/>
                </a:rPr>
                <a:pPr algn="r">
                  <a:spcBef>
                    <a:spcPts val="600"/>
                  </a:spcBef>
                </a:pPr>
                <a:t>‹#›</a:t>
              </a:fld>
              <a:r>
                <a:rPr lang="en-US" sz="900" baseline="0" dirty="0">
                  <a:ea typeface="Arial" pitchFamily="-105" charset="0"/>
                  <a:cs typeface="Arial" pitchFamily="-105" charset="0"/>
                </a:rPr>
                <a:t> of 22</a:t>
              </a:r>
            </a:p>
            <a:p>
              <a:br>
                <a:rPr lang="en-US" sz="1100" dirty="0">
                  <a:ea typeface="Arial" pitchFamily="-105" charset="0"/>
                  <a:cs typeface="Arial" pitchFamily="-105" charset="0"/>
                </a:rPr>
              </a:br>
              <a:endParaRPr lang="en-US" sz="1100" dirty="0">
                <a:ea typeface="Arial" pitchFamily="-105" charset="0"/>
                <a:cs typeface="Arial" pitchFamily="-105" charset="0"/>
              </a:endParaRPr>
            </a:p>
            <a:p>
              <a:br>
                <a:rPr lang="en-US" sz="1100" dirty="0">
                  <a:ea typeface="Arial" pitchFamily="-105" charset="0"/>
                  <a:cs typeface="Arial" pitchFamily="-105" charset="0"/>
                </a:rPr>
              </a:br>
              <a:endParaRPr lang="en-US" sz="1100" dirty="0">
                <a:ea typeface="Arial" pitchFamily="-105" charset="0"/>
                <a:cs typeface="Arial" pitchFamily="-105" charset="0"/>
              </a:endParaRPr>
            </a:p>
            <a:p>
              <a:endParaRPr lang="en-US" sz="1200" dirty="0">
                <a:latin typeface="Times New Roman" pitchFamily="-105" charset="0"/>
              </a:endParaRPr>
            </a:p>
            <a:p>
              <a:endParaRPr lang="en-US" sz="1200" dirty="0">
                <a:latin typeface="Times New Roman" pitchFamily="-105" charset="0"/>
              </a:endParaRPr>
            </a:p>
          </p:txBody>
        </p:sp>
        <p:pic>
          <p:nvPicPr>
            <p:cNvPr id="28" name="Picture 27" descr="A purple and white logo&#10;&#10;AI-generated content may be incorrect.">
              <a:extLst>
                <a:ext uri="{FF2B5EF4-FFF2-40B4-BE49-F238E27FC236}">
                  <a16:creationId xmlns:a16="http://schemas.microsoft.com/office/drawing/2014/main" id="{ED2281B1-171E-C458-1C3C-50A1692453D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516216" y="6021288"/>
              <a:ext cx="2463930" cy="446378"/>
            </a:xfrm>
            <a:prstGeom prst="rect">
              <a:avLst/>
            </a:prstGeom>
            <a:noFill/>
            <a:ln>
              <a:noFill/>
            </a:ln>
          </p:spPr>
        </p:pic>
      </p:grpSp>
      <p:sp>
        <p:nvSpPr>
          <p:cNvPr id="4" name="Text Box 10">
            <a:extLst>
              <a:ext uri="{FF2B5EF4-FFF2-40B4-BE49-F238E27FC236}">
                <a16:creationId xmlns:a16="http://schemas.microsoft.com/office/drawing/2014/main" id="{3B31ED20-6D58-038A-0802-397E473D6E5B}"/>
              </a:ext>
            </a:extLst>
          </p:cNvPr>
          <p:cNvSpPr txBox="1">
            <a:spLocks noChangeArrowheads="1"/>
          </p:cNvSpPr>
          <p:nvPr userDrawn="1"/>
        </p:nvSpPr>
        <p:spPr bwMode="white">
          <a:xfrm>
            <a:off x="0" y="457200"/>
            <a:ext cx="9144000" cy="152400"/>
          </a:xfrm>
          <a:prstGeom prst="rect">
            <a:avLst/>
          </a:prstGeom>
          <a:solidFill>
            <a:srgbClr val="D9D9D9">
              <a:alpha val="0"/>
            </a:srgbClr>
          </a:solidFill>
          <a:ln>
            <a:noFill/>
          </a:ln>
        </p:spPr>
        <p:txBody>
          <a:bodyPr wrap="none"/>
          <a:lstStyle>
            <a:lvl1pPr eaLnBrk="0" hangingPunct="0">
              <a:defRPr sz="2000">
                <a:solidFill>
                  <a:schemeClr val="tx1"/>
                </a:solidFill>
                <a:latin typeface="Arial" charset="0"/>
                <a:ea typeface="ＭＳ Ｐゴシック" charset="-128"/>
              </a:defRPr>
            </a:lvl1pPr>
            <a:lvl2pPr marL="742950" indent="-285750" eaLnBrk="0" hangingPunct="0">
              <a:defRPr sz="2000">
                <a:solidFill>
                  <a:schemeClr val="tx1"/>
                </a:solidFill>
                <a:latin typeface="Arial" charset="0"/>
                <a:ea typeface="ＭＳ Ｐゴシック" charset="-128"/>
              </a:defRPr>
            </a:lvl2pPr>
            <a:lvl3pPr marL="1143000" indent="-228600" eaLnBrk="0" hangingPunct="0">
              <a:defRPr sz="2000">
                <a:solidFill>
                  <a:schemeClr val="tx1"/>
                </a:solidFill>
                <a:latin typeface="Arial" charset="0"/>
                <a:ea typeface="ＭＳ Ｐゴシック" charset="-128"/>
              </a:defRPr>
            </a:lvl3pPr>
            <a:lvl4pPr marL="1600200" indent="-228600" eaLnBrk="0" hangingPunct="0">
              <a:defRPr sz="2000">
                <a:solidFill>
                  <a:schemeClr val="tx1"/>
                </a:solidFill>
                <a:latin typeface="Arial" charset="0"/>
                <a:ea typeface="ＭＳ Ｐゴシック" charset="-128"/>
              </a:defRPr>
            </a:lvl4pPr>
            <a:lvl5pPr marL="2057400" indent="-228600" eaLnBrk="0" hangingPunct="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defRPr/>
            </a:pPr>
            <a:r>
              <a:rPr lang="en-GB" sz="1800">
                <a:solidFill>
                  <a:srgbClr val="D9D9D9"/>
                </a:solidFill>
                <a:cs typeface="Arial" charset="0"/>
              </a:rPr>
              <a:t> </a:t>
            </a:r>
          </a:p>
        </p:txBody>
      </p:sp>
    </p:spTree>
    <p:extLst>
      <p:ext uri="{BB962C8B-B14F-4D97-AF65-F5344CB8AC3E}">
        <p14:creationId xmlns:p14="http://schemas.microsoft.com/office/powerpoint/2010/main" val="997024689"/>
      </p:ext>
    </p:extLst>
  </p:cSld>
  <p:clrMap bg1="lt1" tx1="dk1" bg2="lt2" tx2="dk2" accent1="accent1" accent2="accent2" accent3="accent3" accent4="accent4" accent5="accent5" accent6="accent6" hlink="hlink" folHlink="folHlink"/>
  <p:sldLayoutIdLst>
    <p:sldLayoutId id="2147483658" r:id="rId1"/>
  </p:sldLayoutIdLst>
  <p:hf hdr="0" ftr="0" dt="0"/>
  <p:txStyles>
    <p:titleStyle>
      <a:lvl1pPr algn="l" rtl="0" eaLnBrk="1" fontAlgn="base" hangingPunct="1">
        <a:spcBef>
          <a:spcPct val="0"/>
        </a:spcBef>
        <a:spcAft>
          <a:spcPct val="0"/>
        </a:spcAft>
        <a:defRPr sz="2400" b="1" baseline="0">
          <a:solidFill>
            <a:srgbClr val="FC4421"/>
          </a:solidFill>
          <a:latin typeface="+mj-lt"/>
          <a:ea typeface="ＭＳ Ｐゴシック" charset="-128"/>
          <a:cs typeface="ＭＳ Ｐゴシック" charset="-128"/>
        </a:defRPr>
      </a:lvl1pPr>
      <a:lvl2pPr algn="l" rtl="0" eaLnBrk="1" fontAlgn="base" hangingPunct="1">
        <a:spcBef>
          <a:spcPct val="0"/>
        </a:spcBef>
        <a:spcAft>
          <a:spcPct val="0"/>
        </a:spcAft>
        <a:defRPr sz="2400" b="1">
          <a:solidFill>
            <a:srgbClr val="E30613"/>
          </a:solidFill>
          <a:latin typeface="Arial" charset="0"/>
          <a:ea typeface="ＭＳ Ｐゴシック" charset="-128"/>
          <a:cs typeface="ＭＳ Ｐゴシック" charset="-128"/>
        </a:defRPr>
      </a:lvl2pPr>
      <a:lvl3pPr algn="l" rtl="0" eaLnBrk="1" fontAlgn="base" hangingPunct="1">
        <a:spcBef>
          <a:spcPct val="0"/>
        </a:spcBef>
        <a:spcAft>
          <a:spcPct val="0"/>
        </a:spcAft>
        <a:defRPr sz="2400" b="1">
          <a:solidFill>
            <a:srgbClr val="E30613"/>
          </a:solidFill>
          <a:latin typeface="Arial" charset="0"/>
          <a:ea typeface="ＭＳ Ｐゴシック" charset="-128"/>
          <a:cs typeface="ＭＳ Ｐゴシック" charset="-128"/>
        </a:defRPr>
      </a:lvl3pPr>
      <a:lvl4pPr algn="l" rtl="0" eaLnBrk="1" fontAlgn="base" hangingPunct="1">
        <a:spcBef>
          <a:spcPct val="0"/>
        </a:spcBef>
        <a:spcAft>
          <a:spcPct val="0"/>
        </a:spcAft>
        <a:defRPr sz="2400" b="1">
          <a:solidFill>
            <a:srgbClr val="E30613"/>
          </a:solidFill>
          <a:latin typeface="Arial" charset="0"/>
          <a:ea typeface="ＭＳ Ｐゴシック" charset="-128"/>
          <a:cs typeface="ＭＳ Ｐゴシック" charset="-128"/>
        </a:defRPr>
      </a:lvl4pPr>
      <a:lvl5pPr algn="l" rtl="0" eaLnBrk="1" fontAlgn="base" hangingPunct="1">
        <a:spcBef>
          <a:spcPct val="0"/>
        </a:spcBef>
        <a:spcAft>
          <a:spcPct val="0"/>
        </a:spcAft>
        <a:defRPr sz="2400" b="1">
          <a:solidFill>
            <a:srgbClr val="E30613"/>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4400">
          <a:solidFill>
            <a:srgbClr val="CC0000"/>
          </a:solidFill>
          <a:latin typeface="Arial" charset="0"/>
        </a:defRPr>
      </a:lvl6pPr>
      <a:lvl7pPr marL="914400" algn="ctr" rtl="0" eaLnBrk="1" fontAlgn="base" hangingPunct="1">
        <a:spcBef>
          <a:spcPct val="0"/>
        </a:spcBef>
        <a:spcAft>
          <a:spcPct val="0"/>
        </a:spcAft>
        <a:defRPr sz="4400">
          <a:solidFill>
            <a:srgbClr val="CC0000"/>
          </a:solidFill>
          <a:latin typeface="Arial" charset="0"/>
        </a:defRPr>
      </a:lvl7pPr>
      <a:lvl8pPr marL="1371600" algn="ctr" rtl="0" eaLnBrk="1" fontAlgn="base" hangingPunct="1">
        <a:spcBef>
          <a:spcPct val="0"/>
        </a:spcBef>
        <a:spcAft>
          <a:spcPct val="0"/>
        </a:spcAft>
        <a:defRPr sz="4400">
          <a:solidFill>
            <a:srgbClr val="CC0000"/>
          </a:solidFill>
          <a:latin typeface="Arial" charset="0"/>
        </a:defRPr>
      </a:lvl8pPr>
      <a:lvl9pPr marL="1828800" algn="ctr" rtl="0" eaLnBrk="1" fontAlgn="base" hangingPunct="1">
        <a:spcBef>
          <a:spcPct val="0"/>
        </a:spcBef>
        <a:spcAft>
          <a:spcPct val="0"/>
        </a:spcAft>
        <a:defRPr sz="4400">
          <a:solidFill>
            <a:srgbClr val="CC0000"/>
          </a:solidFill>
          <a:latin typeface="Arial" charset="0"/>
        </a:defRPr>
      </a:lvl9pPr>
    </p:titleStyle>
    <p:bodyStyle>
      <a:lvl1pPr marL="0" indent="0" algn="l" rtl="0" eaLnBrk="1" fontAlgn="base" hangingPunct="1">
        <a:lnSpc>
          <a:spcPts val="2400"/>
        </a:lnSpc>
        <a:spcBef>
          <a:spcPts val="1000"/>
        </a:spcBef>
        <a:spcAft>
          <a:spcPts val="1000"/>
        </a:spcAft>
        <a:defRPr lang="en-GB" sz="2000" dirty="0">
          <a:solidFill>
            <a:schemeClr val="tx1"/>
          </a:solidFill>
          <a:latin typeface="+mn-lt"/>
          <a:ea typeface="ＭＳ Ｐゴシック" charset="-128"/>
          <a:cs typeface="ＭＳ Ｐゴシック" charset="-128"/>
        </a:defRPr>
      </a:lvl1pPr>
      <a:lvl2pPr marL="215900" indent="-215900" algn="l" rtl="0" eaLnBrk="1" fontAlgn="base" hangingPunct="1">
        <a:lnSpc>
          <a:spcPts val="2400"/>
        </a:lnSpc>
        <a:spcBef>
          <a:spcPts val="500"/>
        </a:spcBef>
        <a:spcAft>
          <a:spcPts val="500"/>
        </a:spcAft>
        <a:buClr>
          <a:srgbClr val="FC4421"/>
        </a:buClr>
        <a:buFont typeface="Arial" pitchFamily="-105" charset="0"/>
        <a:buChar char="•"/>
        <a:defRPr lang="en-GB" sz="2000" dirty="0">
          <a:solidFill>
            <a:schemeClr val="tx1"/>
          </a:solidFill>
          <a:latin typeface="+mn-lt"/>
          <a:ea typeface="ＭＳ Ｐゴシック" charset="-128"/>
          <a:cs typeface="+mn-cs"/>
        </a:defRPr>
      </a:lvl2pPr>
      <a:lvl3pPr marL="0" indent="0" algn="l" rtl="0" eaLnBrk="1" fontAlgn="base" hangingPunct="1">
        <a:lnSpc>
          <a:spcPts val="2000"/>
        </a:lnSpc>
        <a:spcBef>
          <a:spcPts val="500"/>
        </a:spcBef>
        <a:spcAft>
          <a:spcPts val="500"/>
        </a:spcAft>
        <a:buFont typeface="Lucida Grande" pitchFamily="-105" charset="0"/>
        <a:defRPr lang="en-GB" sz="1600" dirty="0">
          <a:solidFill>
            <a:schemeClr val="tx1"/>
          </a:solidFill>
          <a:latin typeface="+mn-lt"/>
          <a:ea typeface="ＭＳ Ｐゴシック" charset="-128"/>
          <a:cs typeface="+mn-cs"/>
        </a:defRPr>
      </a:lvl3pPr>
      <a:lvl4pPr marL="215900" indent="-215900" algn="l" rtl="0" eaLnBrk="1" fontAlgn="base" hangingPunct="1">
        <a:lnSpc>
          <a:spcPts val="2000"/>
        </a:lnSpc>
        <a:spcBef>
          <a:spcPts val="500"/>
        </a:spcBef>
        <a:spcAft>
          <a:spcPts val="500"/>
        </a:spcAft>
        <a:buClr>
          <a:srgbClr val="FC4421"/>
        </a:buClr>
        <a:buFont typeface="Arial" pitchFamily="-105" charset="0"/>
        <a:buChar char="•"/>
        <a:defRPr lang="en-GB" sz="1600" dirty="0">
          <a:solidFill>
            <a:schemeClr val="tx1"/>
          </a:solidFill>
          <a:latin typeface="+mn-lt"/>
          <a:ea typeface="ＭＳ Ｐゴシック" charset="-128"/>
          <a:cs typeface="ＭＳ Ｐゴシック" charset="-128"/>
        </a:defRPr>
      </a:lvl4pPr>
      <a:lvl5pPr marL="431800" indent="-215900" algn="l" rtl="0" eaLnBrk="1" fontAlgn="base" hangingPunct="1">
        <a:lnSpc>
          <a:spcPts val="2000"/>
        </a:lnSpc>
        <a:spcBef>
          <a:spcPct val="0"/>
        </a:spcBef>
        <a:spcAft>
          <a:spcPts val="500"/>
        </a:spcAft>
        <a:buFont typeface="Arial" pitchFamily="-105" charset="0"/>
        <a:buChar char="–"/>
        <a:defRPr lang="en-US" sz="1600" dirty="0">
          <a:solidFill>
            <a:schemeClr val="tx1"/>
          </a:solidFill>
          <a:latin typeface="+mn-lt"/>
          <a:ea typeface="ＭＳ Ｐゴシック" charset="-128"/>
          <a:cs typeface="ＭＳ Ｐゴシック" charset="-128"/>
        </a:defRPr>
      </a:lvl5pPr>
      <a:lvl6pPr marL="457200" indent="-457200" algn="l" defTabSz="914400" rtl="0" eaLnBrk="1" fontAlgn="base" hangingPunct="1">
        <a:spcBef>
          <a:spcPct val="20000"/>
        </a:spcBef>
        <a:spcAft>
          <a:spcPct val="0"/>
        </a:spcAft>
        <a:buChar char="»"/>
        <a:defRPr lang="en-GB" sz="1600" kern="0" baseline="0" dirty="0" smtClean="0">
          <a:solidFill>
            <a:schemeClr val="tx1"/>
          </a:solidFill>
          <a:latin typeface="+mn-lt"/>
          <a:ea typeface="ＭＳ Ｐゴシック" charset="-128"/>
          <a:cs typeface="ＭＳ Ｐゴシック" charset="-128"/>
        </a:defRPr>
      </a:lvl6pPr>
      <a:lvl7pPr marL="2971800" indent="-228600" algn="l" defTabSz="914400" rtl="0" eaLnBrk="1" fontAlgn="base" hangingPunct="1">
        <a:spcBef>
          <a:spcPct val="20000"/>
        </a:spcBef>
        <a:spcAft>
          <a:spcPct val="0"/>
        </a:spcAft>
        <a:buClr>
          <a:srgbClr val="E30613"/>
        </a:buClr>
        <a:buChar char="»"/>
        <a:defRPr lang="en-GB" sz="1600" kern="0" baseline="0" dirty="0" smtClean="0">
          <a:solidFill>
            <a:schemeClr val="tx1"/>
          </a:solidFill>
          <a:latin typeface="+mn-lt"/>
          <a:ea typeface="ＭＳ Ｐゴシック" charset="-128"/>
          <a:cs typeface="ＭＳ Ｐゴシック" charset="-128"/>
        </a:defRPr>
      </a:lvl7pPr>
      <a:lvl8pPr marL="3429000" indent="-228600" algn="l" defTabSz="914400" rtl="0" eaLnBrk="1" fontAlgn="base" hangingPunct="1">
        <a:spcBef>
          <a:spcPct val="20000"/>
        </a:spcBef>
        <a:spcAft>
          <a:spcPct val="0"/>
        </a:spcAft>
        <a:buChar char="»"/>
        <a:defRPr lang="en-GB" sz="1600" kern="0" dirty="0" smtClean="0">
          <a:solidFill>
            <a:schemeClr val="tx1"/>
          </a:solidFill>
          <a:latin typeface="+mn-lt"/>
          <a:ea typeface="ＭＳ Ｐゴシック" charset="-128"/>
          <a:cs typeface="ＭＳ Ｐゴシック" charset="-128"/>
        </a:defRPr>
      </a:lvl8pPr>
      <a:lvl9pPr marL="3886200" indent="-228600" algn="l" defTabSz="914400" rtl="0" eaLnBrk="1" fontAlgn="base" hangingPunct="1">
        <a:spcBef>
          <a:spcPct val="20000"/>
        </a:spcBef>
        <a:spcAft>
          <a:spcPct val="0"/>
        </a:spcAft>
        <a:buChar char="»"/>
        <a:defRPr lang="en-GB" sz="1000" kern="0" baseline="0" dirty="0" smtClean="0">
          <a:solidFill>
            <a:schemeClr val="tx1"/>
          </a:solidFill>
          <a:latin typeface="+mn-lt"/>
          <a:ea typeface="ＭＳ Ｐゴシック" charset="-128"/>
          <a:cs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15"/>
          <p:cNvSpPr>
            <a:spLocks noGrp="1" noChangeArrowheads="1"/>
          </p:cNvSpPr>
          <p:nvPr>
            <p:ph type="title"/>
          </p:nvPr>
        </p:nvSpPr>
        <p:spPr>
          <a:xfrm>
            <a:off x="381000" y="3786664"/>
            <a:ext cx="8153400" cy="2514600"/>
          </a:xfrm>
        </p:spPr>
        <p:txBody>
          <a:bodyPr anchor="t"/>
          <a:lstStyle/>
          <a:p>
            <a:pPr eaLnBrk="1" hangingPunct="1"/>
            <a:r>
              <a:rPr lang="en-GB" dirty="0">
                <a:ea typeface="ＭＳ Ｐゴシック" pitchFamily="-105" charset="-128"/>
                <a:cs typeface="ＭＳ Ｐゴシック" pitchFamily="-105" charset="-128"/>
              </a:rPr>
              <a:t>PowerPoint 6: Negotiation and conflict management</a:t>
            </a:r>
          </a:p>
        </p:txBody>
      </p:sp>
      <p:sp>
        <p:nvSpPr>
          <p:cNvPr id="2050" name="Rectangle 14"/>
          <p:cNvSpPr>
            <a:spLocks noGrp="1" noChangeArrowheads="1"/>
          </p:cNvSpPr>
          <p:nvPr>
            <p:ph sz="quarter" idx="10"/>
          </p:nvPr>
        </p:nvSpPr>
        <p:spPr>
          <a:xfrm>
            <a:off x="457200" y="1371601"/>
            <a:ext cx="8229600" cy="2273424"/>
          </a:xfrm>
        </p:spPr>
        <p:txBody>
          <a:bodyPr/>
          <a:lstStyle/>
          <a:p>
            <a:pPr marL="0" indent="0" eaLnBrk="1" hangingPunct="1"/>
            <a:endParaRPr b="1" dirty="0">
              <a:ea typeface="ＭＳ Ｐゴシック" pitchFamily="-105" charset="-128"/>
              <a:cs typeface="ＭＳ Ｐゴシック" pitchFamily="-105" charset="-128"/>
            </a:endParaRPr>
          </a:p>
          <a:p>
            <a:pPr marL="0" indent="0" eaLnBrk="1" hangingPunct="1"/>
            <a:endParaRPr b="1" dirty="0">
              <a:ea typeface="ＭＳ Ｐゴシック" pitchFamily="-105" charset="-128"/>
              <a:cs typeface="ＭＳ Ｐゴシック" pitchFamily="-105" charset="-128"/>
            </a:endParaRPr>
          </a:p>
          <a:p>
            <a:pPr marL="0" indent="0" algn="ctr" eaLnBrk="1" hangingPunct="1"/>
            <a:r>
              <a:rPr sz="6600" dirty="0">
                <a:solidFill>
                  <a:schemeClr val="bg1"/>
                </a:solidFill>
                <a:ea typeface="ＭＳ Ｐゴシック" pitchFamily="-105" charset="-128"/>
                <a:cs typeface="ＭＳ Ｐゴシック" pitchFamily="-105" charset="-128"/>
              </a:rPr>
              <a:t>PowerPoint presentation</a:t>
            </a:r>
          </a:p>
        </p:txBody>
      </p:sp>
      <p:sp>
        <p:nvSpPr>
          <p:cNvPr id="2054" name="TextBox 9"/>
          <p:cNvSpPr txBox="1">
            <a:spLocks noChangeArrowheads="1"/>
          </p:cNvSpPr>
          <p:nvPr/>
        </p:nvSpPr>
        <p:spPr bwMode="auto">
          <a:xfrm>
            <a:off x="407977" y="1628800"/>
            <a:ext cx="8001000" cy="738664"/>
          </a:xfrm>
          <a:prstGeom prst="rect">
            <a:avLst/>
          </a:prstGeom>
          <a:solidFill>
            <a:schemeClr val="bg1"/>
          </a:solidFill>
          <a:ln w="9525">
            <a:noFill/>
            <a:miter lim="800000"/>
            <a:headEnd/>
            <a:tailEnd/>
          </a:ln>
        </p:spPr>
        <p:txBody>
          <a:bodyPr wrap="square" lIns="0" tIns="0" rIns="0" bIns="0">
            <a:prstTxWarp prst="textNoShape">
              <a:avLst/>
            </a:prstTxWarp>
            <a:noAutofit/>
          </a:bodyPr>
          <a:lstStyle/>
          <a:p>
            <a:r>
              <a:rPr lang="en-GB" sz="2400" b="1" dirty="0"/>
              <a:t>9. Relationship management in construction</a:t>
            </a:r>
          </a:p>
          <a:p>
            <a:endParaRPr lang="en-GB" sz="2400" b="1" dirty="0"/>
          </a:p>
          <a:p>
            <a:r>
              <a:rPr lang="en-GB" sz="2400" b="1" dirty="0"/>
              <a:t>9.8 Negotiation techniques  </a:t>
            </a:r>
          </a:p>
          <a:p>
            <a:endParaRPr lang="en-GB" sz="2400" b="1" dirty="0"/>
          </a:p>
          <a:p>
            <a:r>
              <a:rPr lang="en-GB" sz="2400" b="1" dirty="0"/>
              <a:t>9.9 Conflict management techniques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8F290-0B50-4EE5-B194-32B2898D47A5}"/>
              </a:ext>
            </a:extLst>
          </p:cNvPr>
          <p:cNvSpPr>
            <a:spLocks noGrp="1"/>
          </p:cNvSpPr>
          <p:nvPr>
            <p:ph type="title"/>
          </p:nvPr>
        </p:nvSpPr>
        <p:spPr/>
        <p:txBody>
          <a:bodyPr/>
          <a:lstStyle/>
          <a:p>
            <a:r>
              <a:rPr lang="en-GB" dirty="0"/>
              <a:t>Conflict resolution strategies</a:t>
            </a:r>
            <a:r>
              <a:rPr lang="en-GB" u="sng" dirty="0"/>
              <a:t> </a:t>
            </a:r>
          </a:p>
        </p:txBody>
      </p:sp>
      <p:pic>
        <p:nvPicPr>
          <p:cNvPr id="5" name="Picture 4">
            <a:extLst>
              <a:ext uri="{FF2B5EF4-FFF2-40B4-BE49-F238E27FC236}">
                <a16:creationId xmlns:a16="http://schemas.microsoft.com/office/drawing/2014/main" id="{2ABFF9A2-C3B3-6B77-D812-CC98D1F28325}"/>
              </a:ext>
            </a:extLst>
          </p:cNvPr>
          <p:cNvPicPr>
            <a:picLocks noChangeAspect="1"/>
          </p:cNvPicPr>
          <p:nvPr/>
        </p:nvPicPr>
        <p:blipFill>
          <a:blip r:embed="rId2"/>
          <a:stretch>
            <a:fillRect/>
          </a:stretch>
        </p:blipFill>
        <p:spPr>
          <a:xfrm>
            <a:off x="323528" y="2348880"/>
            <a:ext cx="8686800" cy="2345008"/>
          </a:xfrm>
          <a:prstGeom prst="rect">
            <a:avLst/>
          </a:prstGeom>
        </p:spPr>
      </p:pic>
    </p:spTree>
    <p:extLst>
      <p:ext uri="{BB962C8B-B14F-4D97-AF65-F5344CB8AC3E}">
        <p14:creationId xmlns:p14="http://schemas.microsoft.com/office/powerpoint/2010/main" val="21906082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1040FF-0DEF-485D-A0D9-B518499C4608}"/>
              </a:ext>
            </a:extLst>
          </p:cNvPr>
          <p:cNvSpPr>
            <a:spLocks noGrp="1"/>
          </p:cNvSpPr>
          <p:nvPr>
            <p:ph type="title"/>
          </p:nvPr>
        </p:nvSpPr>
        <p:spPr/>
        <p:txBody>
          <a:bodyPr/>
          <a:lstStyle/>
          <a:p>
            <a:r>
              <a:rPr lang="en-US" u="sng" dirty="0"/>
              <a:t> </a:t>
            </a:r>
          </a:p>
        </p:txBody>
      </p:sp>
      <p:sp>
        <p:nvSpPr>
          <p:cNvPr id="5" name="Title 1"/>
          <p:cNvSpPr txBox="1">
            <a:spLocks/>
          </p:cNvSpPr>
          <p:nvPr/>
        </p:nvSpPr>
        <p:spPr bwMode="auto">
          <a:xfrm>
            <a:off x="457200" y="1008000"/>
            <a:ext cx="8229600" cy="38258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400" b="1" baseline="0">
                <a:solidFill>
                  <a:srgbClr val="0077E3"/>
                </a:solidFill>
                <a:latin typeface="+mj-lt"/>
                <a:ea typeface="ＭＳ Ｐゴシック" charset="-128"/>
                <a:cs typeface="ＭＳ Ｐゴシック" charset="-128"/>
              </a:defRPr>
            </a:lvl1pPr>
            <a:lvl2pPr algn="l" rtl="0" eaLnBrk="0" fontAlgn="base" hangingPunct="0">
              <a:spcBef>
                <a:spcPct val="0"/>
              </a:spcBef>
              <a:spcAft>
                <a:spcPct val="0"/>
              </a:spcAft>
              <a:defRPr sz="2400" b="1">
                <a:solidFill>
                  <a:srgbClr val="E30613"/>
                </a:solidFill>
                <a:latin typeface="Arial" charset="0"/>
                <a:ea typeface="ＭＳ Ｐゴシック" charset="-128"/>
                <a:cs typeface="ＭＳ Ｐゴシック" charset="-128"/>
              </a:defRPr>
            </a:lvl2pPr>
            <a:lvl3pPr algn="l" rtl="0" eaLnBrk="0" fontAlgn="base" hangingPunct="0">
              <a:spcBef>
                <a:spcPct val="0"/>
              </a:spcBef>
              <a:spcAft>
                <a:spcPct val="0"/>
              </a:spcAft>
              <a:defRPr sz="2400" b="1">
                <a:solidFill>
                  <a:srgbClr val="E30613"/>
                </a:solidFill>
                <a:latin typeface="Arial" charset="0"/>
                <a:ea typeface="ＭＳ Ｐゴシック" charset="-128"/>
                <a:cs typeface="ＭＳ Ｐゴシック" charset="-128"/>
              </a:defRPr>
            </a:lvl3pPr>
            <a:lvl4pPr algn="l" rtl="0" eaLnBrk="0" fontAlgn="base" hangingPunct="0">
              <a:spcBef>
                <a:spcPct val="0"/>
              </a:spcBef>
              <a:spcAft>
                <a:spcPct val="0"/>
              </a:spcAft>
              <a:defRPr sz="2400" b="1">
                <a:solidFill>
                  <a:srgbClr val="E30613"/>
                </a:solidFill>
                <a:latin typeface="Arial" charset="0"/>
                <a:ea typeface="ＭＳ Ｐゴシック" charset="-128"/>
                <a:cs typeface="ＭＳ Ｐゴシック" charset="-128"/>
              </a:defRPr>
            </a:lvl4pPr>
            <a:lvl5pPr algn="l" rtl="0" eaLnBrk="0" fontAlgn="base" hangingPunct="0">
              <a:spcBef>
                <a:spcPct val="0"/>
              </a:spcBef>
              <a:spcAft>
                <a:spcPct val="0"/>
              </a:spcAft>
              <a:defRPr sz="2400" b="1">
                <a:solidFill>
                  <a:srgbClr val="E30613"/>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rgbClr val="CC0000"/>
                </a:solidFill>
                <a:latin typeface="Arial" charset="0"/>
              </a:defRPr>
            </a:lvl6pPr>
            <a:lvl7pPr marL="914400" algn="ctr" rtl="0" fontAlgn="base">
              <a:spcBef>
                <a:spcPct val="0"/>
              </a:spcBef>
              <a:spcAft>
                <a:spcPct val="0"/>
              </a:spcAft>
              <a:defRPr sz="4400">
                <a:solidFill>
                  <a:srgbClr val="CC0000"/>
                </a:solidFill>
                <a:latin typeface="Arial" charset="0"/>
              </a:defRPr>
            </a:lvl7pPr>
            <a:lvl8pPr marL="1371600" algn="ctr" rtl="0" fontAlgn="base">
              <a:spcBef>
                <a:spcPct val="0"/>
              </a:spcBef>
              <a:spcAft>
                <a:spcPct val="0"/>
              </a:spcAft>
              <a:defRPr sz="4400">
                <a:solidFill>
                  <a:srgbClr val="CC0000"/>
                </a:solidFill>
                <a:latin typeface="Arial" charset="0"/>
              </a:defRPr>
            </a:lvl8pPr>
            <a:lvl9pPr marL="1828800" algn="ctr" rtl="0" fontAlgn="base">
              <a:spcBef>
                <a:spcPct val="0"/>
              </a:spcBef>
              <a:spcAft>
                <a:spcPct val="0"/>
              </a:spcAft>
              <a:defRPr sz="4400">
                <a:solidFill>
                  <a:srgbClr val="CC0000"/>
                </a:solidFill>
                <a:latin typeface="Arial" charset="0"/>
              </a:defRPr>
            </a:lvl9pPr>
          </a:lstStyle>
          <a:p>
            <a:r>
              <a:rPr lang="en-GB" kern="0" dirty="0">
                <a:solidFill>
                  <a:srgbClr val="FC4421"/>
                </a:solidFill>
              </a:rPr>
              <a:t>Conflict resolution techniques</a:t>
            </a:r>
            <a:r>
              <a:rPr lang="en-GB" u="sng" kern="0" dirty="0">
                <a:solidFill>
                  <a:srgbClr val="FC4421"/>
                </a:solidFill>
              </a:rPr>
              <a:t> </a:t>
            </a:r>
          </a:p>
        </p:txBody>
      </p:sp>
      <p:sp>
        <p:nvSpPr>
          <p:cNvPr id="6" name="TextBox 5"/>
          <p:cNvSpPr txBox="1"/>
          <p:nvPr/>
        </p:nvSpPr>
        <p:spPr>
          <a:xfrm>
            <a:off x="359900" y="1700808"/>
            <a:ext cx="8789315" cy="707886"/>
          </a:xfrm>
          <a:prstGeom prst="rect">
            <a:avLst/>
          </a:prstGeom>
          <a:noFill/>
        </p:spPr>
        <p:txBody>
          <a:bodyPr wrap="square" rtlCol="0">
            <a:spAutoFit/>
          </a:bodyPr>
          <a:lstStyle/>
          <a:p>
            <a:r>
              <a:rPr lang="en-GB" b="1" dirty="0"/>
              <a:t>Negotiation:</a:t>
            </a:r>
            <a:r>
              <a:rPr lang="en-GB" dirty="0"/>
              <a:t> the involved parties try to solve problems and negotiate between themselves in informal discussions.</a:t>
            </a:r>
          </a:p>
        </p:txBody>
      </p:sp>
      <p:sp>
        <p:nvSpPr>
          <p:cNvPr id="7" name="TextBox 6"/>
          <p:cNvSpPr txBox="1"/>
          <p:nvPr/>
        </p:nvSpPr>
        <p:spPr>
          <a:xfrm>
            <a:off x="359900" y="2598719"/>
            <a:ext cx="8423524" cy="400110"/>
          </a:xfrm>
          <a:prstGeom prst="rect">
            <a:avLst/>
          </a:prstGeom>
          <a:noFill/>
        </p:spPr>
        <p:txBody>
          <a:bodyPr wrap="square" rtlCol="0">
            <a:spAutoFit/>
          </a:bodyPr>
          <a:lstStyle/>
          <a:p>
            <a:r>
              <a:rPr lang="en-GB" b="1" dirty="0"/>
              <a:t>Mediation:</a:t>
            </a:r>
            <a:r>
              <a:rPr lang="en-GB" dirty="0"/>
              <a:t> a third party is assigned to assist in resolution of disputes. </a:t>
            </a:r>
          </a:p>
        </p:txBody>
      </p:sp>
      <p:sp>
        <p:nvSpPr>
          <p:cNvPr id="8" name="TextBox 7"/>
          <p:cNvSpPr txBox="1"/>
          <p:nvPr/>
        </p:nvSpPr>
        <p:spPr>
          <a:xfrm>
            <a:off x="323528" y="3196602"/>
            <a:ext cx="8363272" cy="707886"/>
          </a:xfrm>
          <a:prstGeom prst="rect">
            <a:avLst/>
          </a:prstGeom>
          <a:noFill/>
        </p:spPr>
        <p:txBody>
          <a:bodyPr wrap="square" rtlCol="0">
            <a:spAutoFit/>
          </a:bodyPr>
          <a:lstStyle/>
          <a:p>
            <a:r>
              <a:rPr lang="en-GB" b="1" dirty="0"/>
              <a:t>Adjudicative process:</a:t>
            </a:r>
            <a:r>
              <a:rPr lang="en-GB" dirty="0"/>
              <a:t> a third party decides the final outcome and imposes a binding decision. </a:t>
            </a:r>
          </a:p>
        </p:txBody>
      </p:sp>
    </p:spTree>
    <p:extLst>
      <p:ext uri="{BB962C8B-B14F-4D97-AF65-F5344CB8AC3E}">
        <p14:creationId xmlns:p14="http://schemas.microsoft.com/office/powerpoint/2010/main" val="20048211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19979"/>
            <a:ext cx="8229600" cy="382588"/>
          </a:xfrm>
        </p:spPr>
        <p:txBody>
          <a:bodyPr/>
          <a:lstStyle/>
          <a:p>
            <a:r>
              <a:rPr lang="en-GB" dirty="0"/>
              <a:t>Conflict resolution techniques </a:t>
            </a:r>
            <a:br>
              <a:rPr lang="en-GB" u="sng" dirty="0"/>
            </a:br>
            <a:endParaRPr lang="en-GB" dirty="0"/>
          </a:p>
        </p:txBody>
      </p:sp>
      <p:sp>
        <p:nvSpPr>
          <p:cNvPr id="5" name="Rectangle 4"/>
          <p:cNvSpPr/>
          <p:nvPr/>
        </p:nvSpPr>
        <p:spPr>
          <a:xfrm>
            <a:off x="457200" y="1628800"/>
            <a:ext cx="8471284" cy="2246769"/>
          </a:xfrm>
          <a:prstGeom prst="rect">
            <a:avLst/>
          </a:prstGeom>
        </p:spPr>
        <p:txBody>
          <a:bodyPr wrap="square">
            <a:spAutoFit/>
          </a:bodyPr>
          <a:lstStyle/>
          <a:p>
            <a:pPr marL="342900" indent="-342900">
              <a:buClr>
                <a:srgbClr val="FC4421"/>
              </a:buClr>
              <a:buFont typeface="Arial" panose="020B0604020202020204" pitchFamily="34" charset="0"/>
              <a:buChar char="•"/>
            </a:pPr>
            <a:r>
              <a:rPr lang="en-GB" b="1" dirty="0"/>
              <a:t>Conciliation</a:t>
            </a:r>
            <a:r>
              <a:rPr lang="en-GB" dirty="0"/>
              <a:t> is another term for mediation used in construction. The conciliator acts as a mediator to facilitate a settlement between the involved parties. Any settlement that is agreed will be documented in a formal contract. </a:t>
            </a:r>
          </a:p>
          <a:p>
            <a:pPr marL="342900" indent="-342900">
              <a:buClr>
                <a:srgbClr val="FC4421"/>
              </a:buClr>
              <a:buFont typeface="Arial" panose="020B0604020202020204" pitchFamily="34" charset="0"/>
              <a:buChar char="•"/>
            </a:pPr>
            <a:endParaRPr lang="en-GB" dirty="0"/>
          </a:p>
          <a:p>
            <a:pPr marL="342900" indent="-342900">
              <a:buClr>
                <a:srgbClr val="FC4421"/>
              </a:buClr>
              <a:buFont typeface="Arial" panose="020B0604020202020204" pitchFamily="34" charset="0"/>
              <a:buChar char="•"/>
            </a:pPr>
            <a:r>
              <a:rPr lang="en-GB" b="1" dirty="0"/>
              <a:t>Arbitration</a:t>
            </a:r>
            <a:r>
              <a:rPr lang="en-GB" dirty="0"/>
              <a:t> is where the involved parties will present their evidence and arguments to a resolution practitioner who acts as the arbitrator. </a:t>
            </a:r>
          </a:p>
        </p:txBody>
      </p:sp>
    </p:spTree>
    <p:extLst>
      <p:ext uri="{BB962C8B-B14F-4D97-AF65-F5344CB8AC3E}">
        <p14:creationId xmlns:p14="http://schemas.microsoft.com/office/powerpoint/2010/main" val="14835095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t> </a:t>
            </a:r>
          </a:p>
        </p:txBody>
      </p:sp>
      <p:sp>
        <p:nvSpPr>
          <p:cNvPr id="3" name="Title 1"/>
          <p:cNvSpPr txBox="1">
            <a:spLocks/>
          </p:cNvSpPr>
          <p:nvPr/>
        </p:nvSpPr>
        <p:spPr bwMode="auto">
          <a:xfrm>
            <a:off x="457200" y="1008000"/>
            <a:ext cx="8229600" cy="38258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400" b="1" baseline="0">
                <a:solidFill>
                  <a:srgbClr val="0077E3"/>
                </a:solidFill>
                <a:latin typeface="+mj-lt"/>
                <a:ea typeface="ＭＳ Ｐゴシック" charset="-128"/>
                <a:cs typeface="ＭＳ Ｐゴシック" charset="-128"/>
              </a:defRPr>
            </a:lvl1pPr>
            <a:lvl2pPr algn="l" rtl="0" eaLnBrk="0" fontAlgn="base" hangingPunct="0">
              <a:spcBef>
                <a:spcPct val="0"/>
              </a:spcBef>
              <a:spcAft>
                <a:spcPct val="0"/>
              </a:spcAft>
              <a:defRPr sz="2400" b="1">
                <a:solidFill>
                  <a:srgbClr val="E30613"/>
                </a:solidFill>
                <a:latin typeface="Arial" charset="0"/>
                <a:ea typeface="ＭＳ Ｐゴシック" charset="-128"/>
                <a:cs typeface="ＭＳ Ｐゴシック" charset="-128"/>
              </a:defRPr>
            </a:lvl2pPr>
            <a:lvl3pPr algn="l" rtl="0" eaLnBrk="0" fontAlgn="base" hangingPunct="0">
              <a:spcBef>
                <a:spcPct val="0"/>
              </a:spcBef>
              <a:spcAft>
                <a:spcPct val="0"/>
              </a:spcAft>
              <a:defRPr sz="2400" b="1">
                <a:solidFill>
                  <a:srgbClr val="E30613"/>
                </a:solidFill>
                <a:latin typeface="Arial" charset="0"/>
                <a:ea typeface="ＭＳ Ｐゴシック" charset="-128"/>
                <a:cs typeface="ＭＳ Ｐゴシック" charset="-128"/>
              </a:defRPr>
            </a:lvl3pPr>
            <a:lvl4pPr algn="l" rtl="0" eaLnBrk="0" fontAlgn="base" hangingPunct="0">
              <a:spcBef>
                <a:spcPct val="0"/>
              </a:spcBef>
              <a:spcAft>
                <a:spcPct val="0"/>
              </a:spcAft>
              <a:defRPr sz="2400" b="1">
                <a:solidFill>
                  <a:srgbClr val="E30613"/>
                </a:solidFill>
                <a:latin typeface="Arial" charset="0"/>
                <a:ea typeface="ＭＳ Ｐゴシック" charset="-128"/>
                <a:cs typeface="ＭＳ Ｐゴシック" charset="-128"/>
              </a:defRPr>
            </a:lvl4pPr>
            <a:lvl5pPr algn="l" rtl="0" eaLnBrk="0" fontAlgn="base" hangingPunct="0">
              <a:spcBef>
                <a:spcPct val="0"/>
              </a:spcBef>
              <a:spcAft>
                <a:spcPct val="0"/>
              </a:spcAft>
              <a:defRPr sz="2400" b="1">
                <a:solidFill>
                  <a:srgbClr val="E30613"/>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rgbClr val="CC0000"/>
                </a:solidFill>
                <a:latin typeface="Arial" charset="0"/>
              </a:defRPr>
            </a:lvl6pPr>
            <a:lvl7pPr marL="914400" algn="ctr" rtl="0" fontAlgn="base">
              <a:spcBef>
                <a:spcPct val="0"/>
              </a:spcBef>
              <a:spcAft>
                <a:spcPct val="0"/>
              </a:spcAft>
              <a:defRPr sz="4400">
                <a:solidFill>
                  <a:srgbClr val="CC0000"/>
                </a:solidFill>
                <a:latin typeface="Arial" charset="0"/>
              </a:defRPr>
            </a:lvl7pPr>
            <a:lvl8pPr marL="1371600" algn="ctr" rtl="0" fontAlgn="base">
              <a:spcBef>
                <a:spcPct val="0"/>
              </a:spcBef>
              <a:spcAft>
                <a:spcPct val="0"/>
              </a:spcAft>
              <a:defRPr sz="4400">
                <a:solidFill>
                  <a:srgbClr val="CC0000"/>
                </a:solidFill>
                <a:latin typeface="Arial" charset="0"/>
              </a:defRPr>
            </a:lvl8pPr>
            <a:lvl9pPr marL="1828800" algn="ctr" rtl="0" fontAlgn="base">
              <a:spcBef>
                <a:spcPct val="0"/>
              </a:spcBef>
              <a:spcAft>
                <a:spcPct val="0"/>
              </a:spcAft>
              <a:defRPr sz="4400">
                <a:solidFill>
                  <a:srgbClr val="CC0000"/>
                </a:solidFill>
                <a:latin typeface="Arial" charset="0"/>
              </a:defRPr>
            </a:lvl9pPr>
          </a:lstStyle>
          <a:p>
            <a:r>
              <a:rPr lang="en-GB" kern="0" dirty="0">
                <a:solidFill>
                  <a:srgbClr val="FC4421"/>
                </a:solidFill>
              </a:rPr>
              <a:t>Conflict prevention</a:t>
            </a:r>
            <a:r>
              <a:rPr lang="en-GB" u="sng" kern="0" dirty="0">
                <a:solidFill>
                  <a:srgbClr val="FC4421"/>
                </a:solidFill>
              </a:rPr>
              <a:t> </a:t>
            </a:r>
          </a:p>
        </p:txBody>
      </p:sp>
      <p:sp>
        <p:nvSpPr>
          <p:cNvPr id="4" name="TextBox 3"/>
          <p:cNvSpPr txBox="1"/>
          <p:nvPr/>
        </p:nvSpPr>
        <p:spPr>
          <a:xfrm>
            <a:off x="665515" y="1744700"/>
            <a:ext cx="3024336" cy="400110"/>
          </a:xfrm>
          <a:prstGeom prst="rect">
            <a:avLst/>
          </a:prstGeom>
          <a:noFill/>
        </p:spPr>
        <p:txBody>
          <a:bodyPr wrap="square" rtlCol="0">
            <a:spAutoFit/>
          </a:bodyPr>
          <a:lstStyle/>
          <a:p>
            <a:pPr marL="342900" indent="-342900">
              <a:buClr>
                <a:srgbClr val="FC4421"/>
              </a:buClr>
              <a:buFont typeface="Arial" panose="020B0604020202020204" pitchFamily="34" charset="0"/>
              <a:buChar char="•"/>
            </a:pPr>
            <a:r>
              <a:rPr lang="en-GB" dirty="0"/>
              <a:t>Good management.</a:t>
            </a:r>
            <a:r>
              <a:rPr lang="en-GB" b="1" dirty="0"/>
              <a:t> </a:t>
            </a:r>
          </a:p>
        </p:txBody>
      </p:sp>
      <p:sp>
        <p:nvSpPr>
          <p:cNvPr id="5" name="TextBox 4"/>
          <p:cNvSpPr txBox="1"/>
          <p:nvPr/>
        </p:nvSpPr>
        <p:spPr>
          <a:xfrm>
            <a:off x="660241" y="2498922"/>
            <a:ext cx="7128792" cy="400110"/>
          </a:xfrm>
          <a:prstGeom prst="rect">
            <a:avLst/>
          </a:prstGeom>
          <a:noFill/>
        </p:spPr>
        <p:txBody>
          <a:bodyPr wrap="square" rtlCol="0">
            <a:spAutoFit/>
          </a:bodyPr>
          <a:lstStyle/>
          <a:p>
            <a:pPr marL="342900" indent="-342900">
              <a:buClr>
                <a:srgbClr val="FC4421"/>
              </a:buClr>
              <a:buFont typeface="Arial" panose="020B0604020202020204" pitchFamily="34" charset="0"/>
              <a:buChar char="•"/>
            </a:pPr>
            <a:r>
              <a:rPr lang="en-GB" dirty="0"/>
              <a:t>Clear contract documentation.</a:t>
            </a:r>
            <a:r>
              <a:rPr lang="en-GB" b="1" dirty="0"/>
              <a:t> </a:t>
            </a:r>
          </a:p>
        </p:txBody>
      </p:sp>
      <p:sp>
        <p:nvSpPr>
          <p:cNvPr id="6" name="TextBox 5"/>
          <p:cNvSpPr txBox="1"/>
          <p:nvPr/>
        </p:nvSpPr>
        <p:spPr>
          <a:xfrm>
            <a:off x="678294" y="3259250"/>
            <a:ext cx="5688632" cy="400110"/>
          </a:xfrm>
          <a:prstGeom prst="rect">
            <a:avLst/>
          </a:prstGeom>
          <a:noFill/>
        </p:spPr>
        <p:txBody>
          <a:bodyPr wrap="square" rtlCol="0">
            <a:spAutoFit/>
          </a:bodyPr>
          <a:lstStyle/>
          <a:p>
            <a:pPr marL="342900" indent="-342900">
              <a:buClr>
                <a:srgbClr val="FC4421"/>
              </a:buClr>
              <a:buFont typeface="Arial" panose="020B0604020202020204" pitchFamily="34" charset="0"/>
              <a:buChar char="•"/>
            </a:pPr>
            <a:r>
              <a:rPr lang="en-GB" dirty="0"/>
              <a:t>Good client management.</a:t>
            </a:r>
            <a:r>
              <a:rPr lang="en-GB" b="1" dirty="0"/>
              <a:t> </a:t>
            </a:r>
          </a:p>
        </p:txBody>
      </p:sp>
      <p:sp>
        <p:nvSpPr>
          <p:cNvPr id="7" name="TextBox 6"/>
          <p:cNvSpPr txBox="1"/>
          <p:nvPr/>
        </p:nvSpPr>
        <p:spPr>
          <a:xfrm>
            <a:off x="678294" y="4007366"/>
            <a:ext cx="4896544" cy="400110"/>
          </a:xfrm>
          <a:prstGeom prst="rect">
            <a:avLst/>
          </a:prstGeom>
          <a:noFill/>
        </p:spPr>
        <p:txBody>
          <a:bodyPr wrap="square" rtlCol="0">
            <a:spAutoFit/>
          </a:bodyPr>
          <a:lstStyle/>
          <a:p>
            <a:pPr marL="342900" indent="-342900">
              <a:buClr>
                <a:srgbClr val="FC4421"/>
              </a:buClr>
              <a:buFont typeface="Arial" panose="020B0604020202020204" pitchFamily="34" charset="0"/>
              <a:buChar char="•"/>
            </a:pPr>
            <a:r>
              <a:rPr lang="en-GB" dirty="0"/>
              <a:t>Collaborative working practices.</a:t>
            </a:r>
            <a:r>
              <a:rPr lang="en-GB" b="1" dirty="0"/>
              <a:t> </a:t>
            </a:r>
          </a:p>
        </p:txBody>
      </p:sp>
      <p:sp>
        <p:nvSpPr>
          <p:cNvPr id="8" name="TextBox 7"/>
          <p:cNvSpPr txBox="1"/>
          <p:nvPr/>
        </p:nvSpPr>
        <p:spPr>
          <a:xfrm>
            <a:off x="660241" y="4747826"/>
            <a:ext cx="3744416" cy="400110"/>
          </a:xfrm>
          <a:prstGeom prst="rect">
            <a:avLst/>
          </a:prstGeom>
          <a:noFill/>
        </p:spPr>
        <p:txBody>
          <a:bodyPr wrap="square" rtlCol="0">
            <a:spAutoFit/>
          </a:bodyPr>
          <a:lstStyle/>
          <a:p>
            <a:pPr marL="342900" indent="-342900">
              <a:buClr>
                <a:srgbClr val="FC4421"/>
              </a:buClr>
              <a:buFont typeface="Arial" panose="020B0604020202020204" pitchFamily="34" charset="0"/>
              <a:buChar char="•"/>
            </a:pPr>
            <a:r>
              <a:rPr lang="en-GB" dirty="0"/>
              <a:t>Regular reporting.</a:t>
            </a:r>
            <a:r>
              <a:rPr lang="en-GB" b="1" dirty="0"/>
              <a:t> </a:t>
            </a:r>
          </a:p>
        </p:txBody>
      </p:sp>
      <p:sp>
        <p:nvSpPr>
          <p:cNvPr id="9" name="TextBox 8"/>
          <p:cNvSpPr txBox="1"/>
          <p:nvPr/>
        </p:nvSpPr>
        <p:spPr>
          <a:xfrm>
            <a:off x="660241" y="5508154"/>
            <a:ext cx="3744416" cy="400110"/>
          </a:xfrm>
          <a:prstGeom prst="rect">
            <a:avLst/>
          </a:prstGeom>
          <a:noFill/>
        </p:spPr>
        <p:txBody>
          <a:bodyPr wrap="square" rtlCol="0">
            <a:spAutoFit/>
          </a:bodyPr>
          <a:lstStyle/>
          <a:p>
            <a:pPr marL="342900" indent="-342900">
              <a:buClr>
                <a:srgbClr val="FC4421"/>
              </a:buClr>
              <a:buFont typeface="Arial" panose="020B0604020202020204" pitchFamily="34" charset="0"/>
              <a:buChar char="•"/>
            </a:pPr>
            <a:r>
              <a:rPr lang="en-GB" dirty="0"/>
              <a:t>Record-keeping.</a:t>
            </a:r>
            <a:r>
              <a:rPr lang="en-GB" b="1" dirty="0"/>
              <a:t> </a:t>
            </a:r>
          </a:p>
        </p:txBody>
      </p:sp>
      <p:pic>
        <p:nvPicPr>
          <p:cNvPr id="12" name="Picture 11" descr="A person and person wearing safety vests and helmets looking at papers&#10;&#10;AI-generated content may be incorrect.">
            <a:extLst>
              <a:ext uri="{FF2B5EF4-FFF2-40B4-BE49-F238E27FC236}">
                <a16:creationId xmlns:a16="http://schemas.microsoft.com/office/drawing/2014/main" id="{72D1DA0B-DA43-B5F2-E020-38AD8A383E3E}"/>
              </a:ext>
            </a:extLst>
          </p:cNvPr>
          <p:cNvPicPr>
            <a:picLocks noChangeAspect="1"/>
          </p:cNvPicPr>
          <p:nvPr/>
        </p:nvPicPr>
        <p:blipFill>
          <a:blip r:embed="rId2"/>
          <a:stretch>
            <a:fillRect/>
          </a:stretch>
        </p:blipFill>
        <p:spPr>
          <a:xfrm>
            <a:off x="4932040" y="2085031"/>
            <a:ext cx="3349786" cy="2614467"/>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p:txBody>
          <a:bodyPr/>
          <a:lstStyle/>
          <a:p>
            <a:r>
              <a:rPr lang="en-GB" dirty="0"/>
              <a:t>Unforeseen circumstances </a:t>
            </a:r>
            <a:r>
              <a:rPr lang="en-GB" u="sng" dirty="0"/>
              <a:t> </a:t>
            </a:r>
          </a:p>
        </p:txBody>
      </p:sp>
      <p:sp>
        <p:nvSpPr>
          <p:cNvPr id="5" name="TextBox 4"/>
          <p:cNvSpPr txBox="1"/>
          <p:nvPr/>
        </p:nvSpPr>
        <p:spPr>
          <a:xfrm>
            <a:off x="457200" y="1628800"/>
            <a:ext cx="8604448" cy="707886"/>
          </a:xfrm>
          <a:prstGeom prst="rect">
            <a:avLst/>
          </a:prstGeom>
          <a:noFill/>
        </p:spPr>
        <p:txBody>
          <a:bodyPr wrap="square" rtlCol="0">
            <a:spAutoFit/>
          </a:bodyPr>
          <a:lstStyle/>
          <a:p>
            <a:r>
              <a:rPr lang="en-GB" dirty="0"/>
              <a:t>Circumstances may arise that are unforeseen and cause time delays including: </a:t>
            </a:r>
          </a:p>
        </p:txBody>
      </p:sp>
      <p:sp>
        <p:nvSpPr>
          <p:cNvPr id="6" name="TextBox 5"/>
          <p:cNvSpPr txBox="1"/>
          <p:nvPr/>
        </p:nvSpPr>
        <p:spPr>
          <a:xfrm>
            <a:off x="558497" y="2656412"/>
            <a:ext cx="4104456" cy="400110"/>
          </a:xfrm>
          <a:prstGeom prst="rect">
            <a:avLst/>
          </a:prstGeom>
          <a:noFill/>
        </p:spPr>
        <p:txBody>
          <a:bodyPr wrap="square" rtlCol="0">
            <a:spAutoFit/>
          </a:bodyPr>
          <a:lstStyle/>
          <a:p>
            <a:pPr marL="342900" indent="-342900">
              <a:buClr>
                <a:srgbClr val="FC4421"/>
              </a:buClr>
              <a:buFont typeface="Arial" panose="020B0604020202020204" pitchFamily="34" charset="0"/>
              <a:buChar char="•"/>
            </a:pPr>
            <a:r>
              <a:rPr lang="en-GB" dirty="0"/>
              <a:t>weather conditions</a:t>
            </a:r>
            <a:r>
              <a:rPr lang="en-GB" b="1" dirty="0"/>
              <a:t>  </a:t>
            </a:r>
          </a:p>
        </p:txBody>
      </p:sp>
      <p:sp>
        <p:nvSpPr>
          <p:cNvPr id="7" name="TextBox 6"/>
          <p:cNvSpPr txBox="1"/>
          <p:nvPr/>
        </p:nvSpPr>
        <p:spPr>
          <a:xfrm>
            <a:off x="558497" y="3294734"/>
            <a:ext cx="4104456" cy="400110"/>
          </a:xfrm>
          <a:prstGeom prst="rect">
            <a:avLst/>
          </a:prstGeom>
          <a:noFill/>
        </p:spPr>
        <p:txBody>
          <a:bodyPr wrap="square" rtlCol="0">
            <a:spAutoFit/>
          </a:bodyPr>
          <a:lstStyle/>
          <a:p>
            <a:pPr marL="342900" indent="-342900">
              <a:buClr>
                <a:srgbClr val="FC4421"/>
              </a:buClr>
              <a:buFont typeface="Arial" panose="020B0604020202020204" pitchFamily="34" charset="0"/>
              <a:buChar char="•"/>
            </a:pPr>
            <a:r>
              <a:rPr lang="en-GB" dirty="0"/>
              <a:t>material shortages </a:t>
            </a:r>
            <a:r>
              <a:rPr lang="en-GB" b="1" dirty="0"/>
              <a:t> </a:t>
            </a:r>
          </a:p>
        </p:txBody>
      </p:sp>
      <p:sp>
        <p:nvSpPr>
          <p:cNvPr id="8" name="TextBox 7"/>
          <p:cNvSpPr txBox="1"/>
          <p:nvPr/>
        </p:nvSpPr>
        <p:spPr>
          <a:xfrm>
            <a:off x="568190" y="3933056"/>
            <a:ext cx="5011921" cy="400110"/>
          </a:xfrm>
          <a:prstGeom prst="rect">
            <a:avLst/>
          </a:prstGeom>
          <a:noFill/>
        </p:spPr>
        <p:txBody>
          <a:bodyPr wrap="square" rtlCol="0">
            <a:spAutoFit/>
          </a:bodyPr>
          <a:lstStyle/>
          <a:p>
            <a:r>
              <a:rPr lang="en-GB" b="1" dirty="0"/>
              <a:t> </a:t>
            </a:r>
          </a:p>
        </p:txBody>
      </p:sp>
      <p:sp>
        <p:nvSpPr>
          <p:cNvPr id="9" name="TextBox 8"/>
          <p:cNvSpPr txBox="1"/>
          <p:nvPr/>
        </p:nvSpPr>
        <p:spPr>
          <a:xfrm>
            <a:off x="568190" y="3933056"/>
            <a:ext cx="5011921" cy="400110"/>
          </a:xfrm>
          <a:prstGeom prst="rect">
            <a:avLst/>
          </a:prstGeom>
          <a:noFill/>
        </p:spPr>
        <p:txBody>
          <a:bodyPr wrap="square" rtlCol="0">
            <a:spAutoFit/>
          </a:bodyPr>
          <a:lstStyle/>
          <a:p>
            <a:pPr marL="342900" indent="-342900">
              <a:buClr>
                <a:srgbClr val="FC4421"/>
              </a:buClr>
              <a:buFont typeface="Arial" panose="020B0604020202020204" pitchFamily="34" charset="0"/>
              <a:buChar char="•"/>
            </a:pPr>
            <a:r>
              <a:rPr lang="en-GB" dirty="0"/>
              <a:t>site constraints</a:t>
            </a:r>
            <a:r>
              <a:rPr lang="en-GB" b="1" dirty="0"/>
              <a:t>  </a:t>
            </a:r>
          </a:p>
        </p:txBody>
      </p:sp>
      <p:sp>
        <p:nvSpPr>
          <p:cNvPr id="2" name="TextBox 1"/>
          <p:cNvSpPr txBox="1"/>
          <p:nvPr/>
        </p:nvSpPr>
        <p:spPr>
          <a:xfrm>
            <a:off x="558497" y="4571378"/>
            <a:ext cx="7541895" cy="400110"/>
          </a:xfrm>
          <a:prstGeom prst="rect">
            <a:avLst/>
          </a:prstGeom>
          <a:noFill/>
        </p:spPr>
        <p:txBody>
          <a:bodyPr wrap="square" rtlCol="0">
            <a:spAutoFit/>
          </a:bodyPr>
          <a:lstStyle/>
          <a:p>
            <a:pPr marL="342900" indent="-342900">
              <a:buClr>
                <a:srgbClr val="FC4421"/>
              </a:buClr>
              <a:buFont typeface="Arial" panose="020B0604020202020204" pitchFamily="34" charset="0"/>
              <a:buChar char="•"/>
            </a:pPr>
            <a:r>
              <a:rPr lang="en-GB" dirty="0"/>
              <a:t>staff shortages due to accidents or sickness.</a:t>
            </a:r>
            <a:r>
              <a:rPr lang="en-GB" b="1" dirty="0"/>
              <a: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Weather conditions</a:t>
            </a:r>
          </a:p>
        </p:txBody>
      </p:sp>
      <p:sp>
        <p:nvSpPr>
          <p:cNvPr id="3" name="Content Placeholder 2"/>
          <p:cNvSpPr>
            <a:spLocks noGrp="1"/>
          </p:cNvSpPr>
          <p:nvPr>
            <p:ph sz="quarter" idx="10"/>
          </p:nvPr>
        </p:nvSpPr>
        <p:spPr>
          <a:xfrm>
            <a:off x="457200" y="1844824"/>
            <a:ext cx="8229600" cy="4248000"/>
          </a:xfrm>
        </p:spPr>
        <p:txBody>
          <a:bodyPr/>
          <a:lstStyle/>
          <a:p>
            <a:r>
              <a:rPr lang="en-GB" dirty="0"/>
              <a:t>Weather conditions can affect the construction phase of a project and potentially cause time delays. Effective management can avoid this by looking at weather reports and forecasts to identify conditions that may impact the construction process. The project and site managers can update the programme and communicate with the workforce to take this into consideration and plan for it.</a:t>
            </a:r>
          </a:p>
          <a:p>
            <a:r>
              <a:rPr lang="en-GB" dirty="0"/>
              <a:t>It may be appropriate to acquire more labour to avoid falling behind the work programme. </a:t>
            </a:r>
          </a:p>
          <a:p>
            <a:r>
              <a:rPr lang="en-GB" dirty="0"/>
              <a:t>At the planning stages of a project a site layout plan can clearly identify sheltered storage areas to avoid plant, equipment and materials being damaged by the weather. </a:t>
            </a:r>
          </a:p>
        </p:txBody>
      </p:sp>
    </p:spTree>
    <p:extLst>
      <p:ext uri="{BB962C8B-B14F-4D97-AF65-F5344CB8AC3E}">
        <p14:creationId xmlns:p14="http://schemas.microsoft.com/office/powerpoint/2010/main" val="4723199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F5550-EE15-423F-9BAC-82F566E27876}"/>
              </a:ext>
            </a:extLst>
          </p:cNvPr>
          <p:cNvSpPr>
            <a:spLocks noGrp="1"/>
          </p:cNvSpPr>
          <p:nvPr>
            <p:ph type="title"/>
          </p:nvPr>
        </p:nvSpPr>
        <p:spPr/>
        <p:txBody>
          <a:bodyPr/>
          <a:lstStyle/>
          <a:p>
            <a:r>
              <a:rPr lang="en-GB" dirty="0"/>
              <a:t>Building information modelling (BIM)</a:t>
            </a:r>
          </a:p>
        </p:txBody>
      </p:sp>
      <p:sp>
        <p:nvSpPr>
          <p:cNvPr id="3" name="Content Placeholder 2">
            <a:extLst>
              <a:ext uri="{FF2B5EF4-FFF2-40B4-BE49-F238E27FC236}">
                <a16:creationId xmlns:a16="http://schemas.microsoft.com/office/drawing/2014/main" id="{7D55886D-F924-48B1-84E9-56A901D2F5C0}"/>
              </a:ext>
            </a:extLst>
          </p:cNvPr>
          <p:cNvSpPr>
            <a:spLocks noGrp="1"/>
          </p:cNvSpPr>
          <p:nvPr>
            <p:ph sz="quarter" idx="10"/>
          </p:nvPr>
        </p:nvSpPr>
        <p:spPr>
          <a:xfrm>
            <a:off x="457200" y="1628800"/>
            <a:ext cx="8229600" cy="4248000"/>
          </a:xfrm>
        </p:spPr>
        <p:txBody>
          <a:bodyPr/>
          <a:lstStyle/>
          <a:p>
            <a:r>
              <a:rPr lang="en-GB" dirty="0"/>
              <a:t>The construction industry has been slow to adapt and incorporate technology compared to other industries. The rise of BIM has allowed for integrated communication and the identification of clashes related to health and safety and design at an earlier stage, which can prevent conflicts from arising. </a:t>
            </a:r>
          </a:p>
        </p:txBody>
      </p:sp>
      <p:pic>
        <p:nvPicPr>
          <p:cNvPr id="5" name="Picture 4" descr="Hands holding a tablet and looking at a blueprint&#10;&#10;AI-generated content may be incorrect.">
            <a:extLst>
              <a:ext uri="{FF2B5EF4-FFF2-40B4-BE49-F238E27FC236}">
                <a16:creationId xmlns:a16="http://schemas.microsoft.com/office/drawing/2014/main" id="{3DFB5526-C4B7-8B11-539B-B5CCDD75F3F8}"/>
              </a:ext>
            </a:extLst>
          </p:cNvPr>
          <p:cNvPicPr>
            <a:picLocks noChangeAspect="1"/>
          </p:cNvPicPr>
          <p:nvPr/>
        </p:nvPicPr>
        <p:blipFill>
          <a:blip r:embed="rId2"/>
          <a:stretch>
            <a:fillRect/>
          </a:stretch>
        </p:blipFill>
        <p:spPr>
          <a:xfrm>
            <a:off x="2784708" y="3443131"/>
            <a:ext cx="3574583" cy="2322587"/>
          </a:xfrm>
          <a:prstGeom prst="rect">
            <a:avLst/>
          </a:prstGeom>
        </p:spPr>
      </p:pic>
    </p:spTree>
    <p:extLst>
      <p:ext uri="{BB962C8B-B14F-4D97-AF65-F5344CB8AC3E}">
        <p14:creationId xmlns:p14="http://schemas.microsoft.com/office/powerpoint/2010/main" val="21464824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76BBD-7353-4913-8745-F31DB0C2340C}"/>
              </a:ext>
            </a:extLst>
          </p:cNvPr>
          <p:cNvSpPr>
            <a:spLocks noGrp="1"/>
          </p:cNvSpPr>
          <p:nvPr>
            <p:ph type="title"/>
          </p:nvPr>
        </p:nvSpPr>
        <p:spPr/>
        <p:txBody>
          <a:bodyPr/>
          <a:lstStyle/>
          <a:p>
            <a:r>
              <a:rPr lang="en-GB" dirty="0"/>
              <a:t>Negotiation</a:t>
            </a:r>
          </a:p>
        </p:txBody>
      </p:sp>
      <p:sp>
        <p:nvSpPr>
          <p:cNvPr id="3" name="Content Placeholder 2">
            <a:extLst>
              <a:ext uri="{FF2B5EF4-FFF2-40B4-BE49-F238E27FC236}">
                <a16:creationId xmlns:a16="http://schemas.microsoft.com/office/drawing/2014/main" id="{43278A9E-2439-4A07-8649-6A417FEA2C2C}"/>
              </a:ext>
            </a:extLst>
          </p:cNvPr>
          <p:cNvSpPr>
            <a:spLocks noGrp="1"/>
          </p:cNvSpPr>
          <p:nvPr>
            <p:ph sz="quarter" idx="10"/>
          </p:nvPr>
        </p:nvSpPr>
        <p:spPr>
          <a:xfrm>
            <a:off x="457200" y="1663948"/>
            <a:ext cx="8229600" cy="4248000"/>
          </a:xfrm>
        </p:spPr>
        <p:txBody>
          <a:bodyPr/>
          <a:lstStyle/>
          <a:p>
            <a:r>
              <a:rPr lang="en-GB" dirty="0"/>
              <a:t>In construction negotiation is a big part of the construction process. Examples of when negotiation may take place include:</a:t>
            </a:r>
          </a:p>
          <a:p>
            <a:endParaRPr lang="en-GB" dirty="0"/>
          </a:p>
        </p:txBody>
      </p:sp>
      <p:sp>
        <p:nvSpPr>
          <p:cNvPr id="5" name="TextBox 4"/>
          <p:cNvSpPr txBox="1"/>
          <p:nvPr/>
        </p:nvSpPr>
        <p:spPr>
          <a:xfrm>
            <a:off x="573877" y="2645469"/>
            <a:ext cx="2880320" cy="400110"/>
          </a:xfrm>
          <a:prstGeom prst="rect">
            <a:avLst/>
          </a:prstGeom>
          <a:noFill/>
        </p:spPr>
        <p:txBody>
          <a:bodyPr wrap="square" rtlCol="0">
            <a:spAutoFit/>
          </a:bodyPr>
          <a:lstStyle/>
          <a:p>
            <a:pPr marL="342900" indent="-342900">
              <a:buClr>
                <a:srgbClr val="FC4421"/>
              </a:buClr>
              <a:buFont typeface="Arial" panose="020B0604020202020204" pitchFamily="34" charset="0"/>
              <a:buChar char="•"/>
            </a:pPr>
            <a:r>
              <a:rPr lang="en-GB" dirty="0"/>
              <a:t>acquiring land</a:t>
            </a:r>
            <a:r>
              <a:rPr lang="en-GB" b="1" dirty="0"/>
              <a:t> </a:t>
            </a:r>
          </a:p>
        </p:txBody>
      </p:sp>
      <p:sp>
        <p:nvSpPr>
          <p:cNvPr id="6" name="TextBox 5"/>
          <p:cNvSpPr txBox="1"/>
          <p:nvPr/>
        </p:nvSpPr>
        <p:spPr>
          <a:xfrm>
            <a:off x="571103" y="3278375"/>
            <a:ext cx="4539201" cy="400110"/>
          </a:xfrm>
          <a:prstGeom prst="rect">
            <a:avLst/>
          </a:prstGeom>
          <a:noFill/>
        </p:spPr>
        <p:txBody>
          <a:bodyPr wrap="square" rtlCol="0">
            <a:spAutoFit/>
          </a:bodyPr>
          <a:lstStyle/>
          <a:p>
            <a:pPr marL="342900" indent="-342900">
              <a:buClr>
                <a:srgbClr val="FC4421"/>
              </a:buClr>
              <a:buFont typeface="Arial" panose="020B0604020202020204" pitchFamily="34" charset="0"/>
              <a:buChar char="•"/>
            </a:pPr>
            <a:r>
              <a:rPr lang="en-GB" dirty="0"/>
              <a:t>securing planning permission</a:t>
            </a:r>
            <a:r>
              <a:rPr lang="en-GB" b="1" dirty="0"/>
              <a:t> </a:t>
            </a:r>
          </a:p>
        </p:txBody>
      </p:sp>
      <p:sp>
        <p:nvSpPr>
          <p:cNvPr id="7" name="TextBox 6"/>
          <p:cNvSpPr txBox="1"/>
          <p:nvPr/>
        </p:nvSpPr>
        <p:spPr>
          <a:xfrm>
            <a:off x="573876" y="3911281"/>
            <a:ext cx="4934227" cy="400110"/>
          </a:xfrm>
          <a:prstGeom prst="rect">
            <a:avLst/>
          </a:prstGeom>
          <a:noFill/>
        </p:spPr>
        <p:txBody>
          <a:bodyPr wrap="square" rtlCol="0">
            <a:spAutoFit/>
          </a:bodyPr>
          <a:lstStyle/>
          <a:p>
            <a:pPr marL="342900" indent="-342900">
              <a:buClr>
                <a:srgbClr val="FC4421"/>
              </a:buClr>
              <a:buFont typeface="Arial" panose="020B0604020202020204" pitchFamily="34" charset="0"/>
              <a:buChar char="•"/>
            </a:pPr>
            <a:r>
              <a:rPr lang="en-GB" dirty="0"/>
              <a:t>awarding contracts</a:t>
            </a:r>
            <a:r>
              <a:rPr lang="en-GB" b="1" dirty="0"/>
              <a:t>  </a:t>
            </a:r>
          </a:p>
        </p:txBody>
      </p:sp>
      <p:sp>
        <p:nvSpPr>
          <p:cNvPr id="8" name="TextBox 7"/>
          <p:cNvSpPr txBox="1"/>
          <p:nvPr/>
        </p:nvSpPr>
        <p:spPr>
          <a:xfrm>
            <a:off x="571103" y="4544187"/>
            <a:ext cx="3744416" cy="400110"/>
          </a:xfrm>
          <a:prstGeom prst="rect">
            <a:avLst/>
          </a:prstGeom>
          <a:noFill/>
        </p:spPr>
        <p:txBody>
          <a:bodyPr wrap="square" rtlCol="0">
            <a:spAutoFit/>
          </a:bodyPr>
          <a:lstStyle/>
          <a:p>
            <a:pPr marL="342900" indent="-342900">
              <a:buClr>
                <a:srgbClr val="FC4421"/>
              </a:buClr>
              <a:buFont typeface="Arial" panose="020B0604020202020204" pitchFamily="34" charset="0"/>
              <a:buChar char="•"/>
            </a:pPr>
            <a:r>
              <a:rPr lang="en-GB" dirty="0"/>
              <a:t>scheduling appointments</a:t>
            </a:r>
          </a:p>
        </p:txBody>
      </p:sp>
      <p:sp>
        <p:nvSpPr>
          <p:cNvPr id="9" name="TextBox 8"/>
          <p:cNvSpPr txBox="1"/>
          <p:nvPr/>
        </p:nvSpPr>
        <p:spPr>
          <a:xfrm>
            <a:off x="573876" y="5177093"/>
            <a:ext cx="4536427" cy="400110"/>
          </a:xfrm>
          <a:prstGeom prst="rect">
            <a:avLst/>
          </a:prstGeom>
          <a:noFill/>
        </p:spPr>
        <p:txBody>
          <a:bodyPr wrap="square" rtlCol="0">
            <a:spAutoFit/>
          </a:bodyPr>
          <a:lstStyle/>
          <a:p>
            <a:pPr marL="342900" indent="-342900">
              <a:buClr>
                <a:srgbClr val="FC4421"/>
              </a:buClr>
              <a:buFont typeface="Arial" panose="020B0604020202020204" pitchFamily="34" charset="0"/>
              <a:buChar char="•"/>
            </a:pPr>
            <a:r>
              <a:rPr lang="en-GB" dirty="0"/>
              <a:t>resolving disputes.</a:t>
            </a:r>
            <a:r>
              <a:rPr lang="en-GB" b="1" dirty="0"/>
              <a:t> </a:t>
            </a:r>
          </a:p>
        </p:txBody>
      </p:sp>
    </p:spTree>
    <p:extLst>
      <p:ext uri="{BB962C8B-B14F-4D97-AF65-F5344CB8AC3E}">
        <p14:creationId xmlns:p14="http://schemas.microsoft.com/office/powerpoint/2010/main" val="20823255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Negotiation </a:t>
            </a:r>
          </a:p>
        </p:txBody>
      </p:sp>
      <p:sp>
        <p:nvSpPr>
          <p:cNvPr id="3" name="Content Placeholder 2"/>
          <p:cNvSpPr>
            <a:spLocks noGrp="1"/>
          </p:cNvSpPr>
          <p:nvPr>
            <p:ph sz="quarter" idx="10"/>
          </p:nvPr>
        </p:nvSpPr>
        <p:spPr>
          <a:xfrm>
            <a:off x="457200" y="1700808"/>
            <a:ext cx="8291264" cy="4248000"/>
          </a:xfrm>
        </p:spPr>
        <p:txBody>
          <a:bodyPr/>
          <a:lstStyle/>
          <a:p>
            <a:r>
              <a:rPr lang="en-GB" dirty="0"/>
              <a:t>Compromise is a basic negotiation process. In compromise situations neither side gets all of what they wanted but each makes concessions in order to reach an agreement that is acceptable to both parties. </a:t>
            </a:r>
          </a:p>
        </p:txBody>
      </p:sp>
      <p:pic>
        <p:nvPicPr>
          <p:cNvPr id="5" name="Picture 4">
            <a:extLst>
              <a:ext uri="{FF2B5EF4-FFF2-40B4-BE49-F238E27FC236}">
                <a16:creationId xmlns:a16="http://schemas.microsoft.com/office/drawing/2014/main" id="{47EC2793-0084-BCCF-3547-DC08510D9ABB}"/>
              </a:ext>
            </a:extLst>
          </p:cNvPr>
          <p:cNvPicPr>
            <a:picLocks noChangeAspect="1"/>
          </p:cNvPicPr>
          <p:nvPr/>
        </p:nvPicPr>
        <p:blipFill>
          <a:blip r:embed="rId2"/>
          <a:stretch>
            <a:fillRect/>
          </a:stretch>
        </p:blipFill>
        <p:spPr>
          <a:xfrm>
            <a:off x="827584" y="2843127"/>
            <a:ext cx="7219080" cy="3118742"/>
          </a:xfrm>
          <a:prstGeom prst="rect">
            <a:avLst/>
          </a:prstGeom>
        </p:spPr>
      </p:pic>
    </p:spTree>
    <p:extLst>
      <p:ext uri="{BB962C8B-B14F-4D97-AF65-F5344CB8AC3E}">
        <p14:creationId xmlns:p14="http://schemas.microsoft.com/office/powerpoint/2010/main" val="29313872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Negotiation </a:t>
            </a:r>
          </a:p>
        </p:txBody>
      </p:sp>
      <p:sp>
        <p:nvSpPr>
          <p:cNvPr id="4" name="TextBox 3"/>
          <p:cNvSpPr txBox="1"/>
          <p:nvPr/>
        </p:nvSpPr>
        <p:spPr>
          <a:xfrm>
            <a:off x="457200" y="2996881"/>
            <a:ext cx="7560840" cy="400110"/>
          </a:xfrm>
          <a:prstGeom prst="rect">
            <a:avLst/>
          </a:prstGeom>
          <a:noFill/>
        </p:spPr>
        <p:txBody>
          <a:bodyPr wrap="square" rtlCol="0">
            <a:spAutoFit/>
          </a:bodyPr>
          <a:lstStyle/>
          <a:p>
            <a:pPr marL="342900" indent="-342900">
              <a:buClr>
                <a:srgbClr val="FC4421"/>
              </a:buClr>
              <a:buFont typeface="Arial" panose="020B0604020202020204" pitchFamily="34" charset="0"/>
              <a:buChar char="•"/>
            </a:pPr>
            <a:r>
              <a:rPr lang="en-GB" dirty="0"/>
              <a:t>Lose–lose: where all parties end up being worse off. </a:t>
            </a:r>
          </a:p>
        </p:txBody>
      </p:sp>
      <p:sp>
        <p:nvSpPr>
          <p:cNvPr id="5" name="TextBox 4"/>
          <p:cNvSpPr txBox="1"/>
          <p:nvPr/>
        </p:nvSpPr>
        <p:spPr>
          <a:xfrm>
            <a:off x="475764" y="1961179"/>
            <a:ext cx="8251940" cy="707886"/>
          </a:xfrm>
          <a:prstGeom prst="rect">
            <a:avLst/>
          </a:prstGeom>
          <a:noFill/>
        </p:spPr>
        <p:txBody>
          <a:bodyPr wrap="square" rtlCol="0">
            <a:spAutoFit/>
          </a:bodyPr>
          <a:lstStyle/>
          <a:p>
            <a:pPr marL="342900" indent="-342900">
              <a:buClr>
                <a:srgbClr val="FC4421"/>
              </a:buClr>
              <a:buFont typeface="Arial" panose="020B0604020202020204" pitchFamily="34" charset="0"/>
              <a:buChar char="•"/>
            </a:pPr>
            <a:r>
              <a:rPr lang="en-GB" dirty="0"/>
              <a:t>Win–win: when each side of the dispute feels they have won and have benefited in some way. </a:t>
            </a:r>
          </a:p>
        </p:txBody>
      </p:sp>
      <p:sp>
        <p:nvSpPr>
          <p:cNvPr id="6" name="TextBox 5"/>
          <p:cNvSpPr txBox="1"/>
          <p:nvPr/>
        </p:nvSpPr>
        <p:spPr>
          <a:xfrm>
            <a:off x="449211" y="3828164"/>
            <a:ext cx="8229600" cy="707886"/>
          </a:xfrm>
          <a:prstGeom prst="rect">
            <a:avLst/>
          </a:prstGeom>
          <a:noFill/>
        </p:spPr>
        <p:txBody>
          <a:bodyPr wrap="square" rtlCol="0">
            <a:spAutoFit/>
          </a:bodyPr>
          <a:lstStyle/>
          <a:p>
            <a:pPr marL="342900" indent="-342900">
              <a:buClr>
                <a:srgbClr val="FC4421"/>
              </a:buClr>
              <a:buFont typeface="Arial" panose="020B0604020202020204" pitchFamily="34" charset="0"/>
              <a:buChar char="•"/>
            </a:pPr>
            <a:r>
              <a:rPr lang="en-GB" dirty="0"/>
              <a:t>Win–lose: where one side feels the outcome is positive and has benefited in some way. </a:t>
            </a:r>
          </a:p>
        </p:txBody>
      </p:sp>
      <p:sp>
        <p:nvSpPr>
          <p:cNvPr id="8" name="TextBox 7"/>
          <p:cNvSpPr txBox="1"/>
          <p:nvPr/>
        </p:nvSpPr>
        <p:spPr>
          <a:xfrm>
            <a:off x="457200" y="4906586"/>
            <a:ext cx="7447384" cy="400110"/>
          </a:xfrm>
          <a:prstGeom prst="rect">
            <a:avLst/>
          </a:prstGeom>
          <a:noFill/>
        </p:spPr>
        <p:txBody>
          <a:bodyPr wrap="square" rtlCol="0">
            <a:spAutoFit/>
          </a:bodyPr>
          <a:lstStyle/>
          <a:p>
            <a:pPr marL="342900" indent="-342900">
              <a:buClr>
                <a:srgbClr val="FC4421"/>
              </a:buClr>
              <a:buFont typeface="Arial" panose="020B0604020202020204" pitchFamily="34" charset="0"/>
              <a:buChar char="•"/>
            </a:pPr>
            <a:r>
              <a:rPr lang="en-GB" dirty="0"/>
              <a:t>Lose–win: where one party’s loss is another party’s gain.</a:t>
            </a:r>
          </a:p>
        </p:txBody>
      </p:sp>
    </p:spTree>
    <p:extLst>
      <p:ext uri="{BB962C8B-B14F-4D97-AF65-F5344CB8AC3E}">
        <p14:creationId xmlns:p14="http://schemas.microsoft.com/office/powerpoint/2010/main" val="366942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Conflict management</a:t>
            </a:r>
            <a:r>
              <a:rPr lang="en-GB" u="sng" dirty="0"/>
              <a:t>   </a:t>
            </a:r>
          </a:p>
        </p:txBody>
      </p:sp>
      <p:sp>
        <p:nvSpPr>
          <p:cNvPr id="3" name="Content Placeholder 2"/>
          <p:cNvSpPr>
            <a:spLocks noGrp="1"/>
          </p:cNvSpPr>
          <p:nvPr>
            <p:ph sz="quarter" idx="10"/>
          </p:nvPr>
        </p:nvSpPr>
        <p:spPr>
          <a:xfrm>
            <a:off x="421365" y="2045320"/>
            <a:ext cx="4104453" cy="4248000"/>
          </a:xfrm>
        </p:spPr>
        <p:txBody>
          <a:bodyPr/>
          <a:lstStyle/>
          <a:p>
            <a:r>
              <a:rPr lang="en-GB" dirty="0"/>
              <a:t>Many people are involved in the planning and delivery of a construction project, and conflicts may arise.</a:t>
            </a:r>
          </a:p>
          <a:p>
            <a:r>
              <a:rPr lang="en-GB" dirty="0"/>
              <a:t>Clear and effective communication can help avoid conflict and provide clear information to all personnel involved in the project process. If conflicts arise you must act professionally and try and resolve any issues as soon as possible. </a:t>
            </a:r>
          </a:p>
          <a:p>
            <a:endParaRPr lang="en-GB" dirty="0"/>
          </a:p>
          <a:p>
            <a:endParaRPr lang="en-GB" dirty="0"/>
          </a:p>
          <a:p>
            <a:endParaRPr lang="en-GB" dirty="0"/>
          </a:p>
        </p:txBody>
      </p:sp>
      <p:pic>
        <p:nvPicPr>
          <p:cNvPr id="6" name="Picture 5" descr="A drawing of a building with tools&#10;&#10;AI-generated content may be incorrect.">
            <a:extLst>
              <a:ext uri="{FF2B5EF4-FFF2-40B4-BE49-F238E27FC236}">
                <a16:creationId xmlns:a16="http://schemas.microsoft.com/office/drawing/2014/main" id="{D7A7A94F-6406-F41E-B1EC-156FA4D5245A}"/>
              </a:ext>
            </a:extLst>
          </p:cNvPr>
          <p:cNvPicPr>
            <a:picLocks noChangeAspect="1"/>
          </p:cNvPicPr>
          <p:nvPr/>
        </p:nvPicPr>
        <p:blipFill>
          <a:blip r:embed="rId2"/>
          <a:stretch>
            <a:fillRect/>
          </a:stretch>
        </p:blipFill>
        <p:spPr>
          <a:xfrm>
            <a:off x="4901739" y="2276872"/>
            <a:ext cx="3820896" cy="2530723"/>
          </a:xfrm>
          <a:prstGeom prst="rect">
            <a:avLst/>
          </a:prstGeom>
        </p:spPr>
      </p:pic>
    </p:spTree>
    <p:extLst>
      <p:ext uri="{BB962C8B-B14F-4D97-AF65-F5344CB8AC3E}">
        <p14:creationId xmlns:p14="http://schemas.microsoft.com/office/powerpoint/2010/main" val="41258203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Contract negotiation</a:t>
            </a:r>
          </a:p>
        </p:txBody>
      </p:sp>
      <p:sp>
        <p:nvSpPr>
          <p:cNvPr id="3" name="Content Placeholder 2"/>
          <p:cNvSpPr>
            <a:spLocks noGrp="1"/>
          </p:cNvSpPr>
          <p:nvPr>
            <p:ph sz="quarter" idx="10"/>
          </p:nvPr>
        </p:nvSpPr>
        <p:spPr>
          <a:xfrm>
            <a:off x="465444" y="1700808"/>
            <a:ext cx="5330692" cy="1872208"/>
          </a:xfrm>
        </p:spPr>
        <p:txBody>
          <a:bodyPr/>
          <a:lstStyle/>
          <a:p>
            <a:r>
              <a:rPr lang="en-GB" dirty="0"/>
              <a:t>Contract negotiation is the process of discussion between parties to finalise the terms of the written contract (agreement). Parties involved in construction contracts may include clients, contractors and suppliers, and all might have separate interests. </a:t>
            </a:r>
          </a:p>
        </p:txBody>
      </p:sp>
      <p:sp>
        <p:nvSpPr>
          <p:cNvPr id="8" name="TextBox 7">
            <a:extLst>
              <a:ext uri="{FF2B5EF4-FFF2-40B4-BE49-F238E27FC236}">
                <a16:creationId xmlns:a16="http://schemas.microsoft.com/office/drawing/2014/main" id="{66927A00-698B-4D8D-8DCF-2AB79022CE36}"/>
              </a:ext>
            </a:extLst>
          </p:cNvPr>
          <p:cNvSpPr txBox="1"/>
          <p:nvPr/>
        </p:nvSpPr>
        <p:spPr>
          <a:xfrm>
            <a:off x="395536" y="3654742"/>
            <a:ext cx="8009817" cy="1938992"/>
          </a:xfrm>
          <a:prstGeom prst="rect">
            <a:avLst/>
          </a:prstGeom>
          <a:noFill/>
        </p:spPr>
        <p:txBody>
          <a:bodyPr wrap="square">
            <a:spAutoFit/>
          </a:bodyPr>
          <a:lstStyle/>
          <a:p>
            <a:r>
              <a:rPr lang="en-GB" sz="2000" dirty="0"/>
              <a:t>Construction contracts will specify budget, obligations of the parties and a programme of works. </a:t>
            </a:r>
          </a:p>
          <a:p>
            <a:r>
              <a:rPr lang="en-GB" sz="2000" dirty="0"/>
              <a:t>A contract is a legally binding agreement, so the terms and conditions need to be clearly understood and negotiated between all parties. The terms of the contract can be enforced in the event of non-compliance.</a:t>
            </a:r>
            <a:r>
              <a:rPr lang="en-GB" dirty="0"/>
              <a:t>  </a:t>
            </a:r>
          </a:p>
        </p:txBody>
      </p:sp>
      <p:pic>
        <p:nvPicPr>
          <p:cNvPr id="5" name="Picture 4" descr="Hands pointing at a blueprint&#10;&#10;AI-generated content may be incorrect.">
            <a:extLst>
              <a:ext uri="{FF2B5EF4-FFF2-40B4-BE49-F238E27FC236}">
                <a16:creationId xmlns:a16="http://schemas.microsoft.com/office/drawing/2014/main" id="{B97C9904-8A33-E250-FE7C-152F151977D8}"/>
              </a:ext>
            </a:extLst>
          </p:cNvPr>
          <p:cNvPicPr>
            <a:picLocks noChangeAspect="1"/>
          </p:cNvPicPr>
          <p:nvPr/>
        </p:nvPicPr>
        <p:blipFill>
          <a:blip r:embed="rId2"/>
          <a:stretch>
            <a:fillRect/>
          </a:stretch>
        </p:blipFill>
        <p:spPr>
          <a:xfrm>
            <a:off x="5927071" y="1726709"/>
            <a:ext cx="2478282" cy="1591911"/>
          </a:xfrm>
          <a:prstGeom prst="rect">
            <a:avLst/>
          </a:prstGeom>
        </p:spPr>
      </p:pic>
    </p:spTree>
    <p:extLst>
      <p:ext uri="{BB962C8B-B14F-4D97-AF65-F5344CB8AC3E}">
        <p14:creationId xmlns:p14="http://schemas.microsoft.com/office/powerpoint/2010/main" val="2032815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Negotiation skills</a:t>
            </a:r>
          </a:p>
        </p:txBody>
      </p:sp>
      <p:graphicFrame>
        <p:nvGraphicFramePr>
          <p:cNvPr id="4" name="Table 3"/>
          <p:cNvGraphicFramePr>
            <a:graphicFrameLocks noGrp="1"/>
          </p:cNvGraphicFramePr>
          <p:nvPr>
            <p:extLst>
              <p:ext uri="{D42A27DB-BD31-4B8C-83A1-F6EECF244321}">
                <p14:modId xmlns:p14="http://schemas.microsoft.com/office/powerpoint/2010/main" val="3804617525"/>
              </p:ext>
            </p:extLst>
          </p:nvPr>
        </p:nvGraphicFramePr>
        <p:xfrm>
          <a:off x="1295636" y="2060848"/>
          <a:ext cx="6552728" cy="3312368"/>
        </p:xfrm>
        <a:graphic>
          <a:graphicData uri="http://schemas.openxmlformats.org/drawingml/2006/table">
            <a:tbl>
              <a:tblPr firstRow="1" bandRow="1">
                <a:tableStyleId>{5C22544A-7EE6-4342-B048-85BDC9FD1C3A}</a:tableStyleId>
              </a:tblPr>
              <a:tblGrid>
                <a:gridCol w="6552728">
                  <a:extLst>
                    <a:ext uri="{9D8B030D-6E8A-4147-A177-3AD203B41FA5}">
                      <a16:colId xmlns:a16="http://schemas.microsoft.com/office/drawing/2014/main" val="2777425936"/>
                    </a:ext>
                  </a:extLst>
                </a:gridCol>
              </a:tblGrid>
              <a:tr h="414046">
                <a:tc>
                  <a:txBody>
                    <a:bodyPr/>
                    <a:lstStyle/>
                    <a:p>
                      <a:pPr algn="ctr"/>
                      <a:r>
                        <a:rPr lang="en-GB" dirty="0">
                          <a:solidFill>
                            <a:schemeClr val="tx1"/>
                          </a:solidFill>
                        </a:rPr>
                        <a:t>Negotiation skills</a:t>
                      </a:r>
                    </a:p>
                  </a:txBody>
                  <a:tcPr/>
                </a:tc>
                <a:extLst>
                  <a:ext uri="{0D108BD9-81ED-4DB2-BD59-A6C34878D82A}">
                    <a16:rowId xmlns:a16="http://schemas.microsoft.com/office/drawing/2014/main" val="3657907360"/>
                  </a:ext>
                </a:extLst>
              </a:tr>
              <a:tr h="414046">
                <a:tc>
                  <a:txBody>
                    <a:bodyPr/>
                    <a:lstStyle/>
                    <a:p>
                      <a:pPr algn="ctr"/>
                      <a:r>
                        <a:rPr lang="en-GB" sz="2000" dirty="0"/>
                        <a:t>Good</a:t>
                      </a:r>
                      <a:r>
                        <a:rPr lang="en-GB" sz="2000" baseline="0" dirty="0"/>
                        <a:t> memory </a:t>
                      </a:r>
                      <a:endParaRPr lang="en-GB" sz="2000" dirty="0"/>
                    </a:p>
                  </a:txBody>
                  <a:tcPr/>
                </a:tc>
                <a:extLst>
                  <a:ext uri="{0D108BD9-81ED-4DB2-BD59-A6C34878D82A}">
                    <a16:rowId xmlns:a16="http://schemas.microsoft.com/office/drawing/2014/main" val="2500650033"/>
                  </a:ext>
                </a:extLst>
              </a:tr>
              <a:tr h="414046">
                <a:tc>
                  <a:txBody>
                    <a:bodyPr/>
                    <a:lstStyle/>
                    <a:p>
                      <a:pPr algn="ctr"/>
                      <a:r>
                        <a:rPr lang="en-GB" sz="2000" dirty="0"/>
                        <a:t>Able to gain trust </a:t>
                      </a:r>
                    </a:p>
                  </a:txBody>
                  <a:tcPr/>
                </a:tc>
                <a:extLst>
                  <a:ext uri="{0D108BD9-81ED-4DB2-BD59-A6C34878D82A}">
                    <a16:rowId xmlns:a16="http://schemas.microsoft.com/office/drawing/2014/main" val="3084065738"/>
                  </a:ext>
                </a:extLst>
              </a:tr>
              <a:tr h="414046">
                <a:tc>
                  <a:txBody>
                    <a:bodyPr/>
                    <a:lstStyle/>
                    <a:p>
                      <a:pPr algn="ctr"/>
                      <a:r>
                        <a:rPr lang="en-GB" sz="2000" dirty="0"/>
                        <a:t>Good at handling stress</a:t>
                      </a:r>
                    </a:p>
                  </a:txBody>
                  <a:tcPr/>
                </a:tc>
                <a:extLst>
                  <a:ext uri="{0D108BD9-81ED-4DB2-BD59-A6C34878D82A}">
                    <a16:rowId xmlns:a16="http://schemas.microsoft.com/office/drawing/2014/main" val="2985183316"/>
                  </a:ext>
                </a:extLst>
              </a:tr>
              <a:tr h="414046">
                <a:tc>
                  <a:txBody>
                    <a:bodyPr/>
                    <a:lstStyle/>
                    <a:p>
                      <a:pPr algn="ctr"/>
                      <a:r>
                        <a:rPr lang="en-GB" sz="2000" dirty="0"/>
                        <a:t>Efficient at preparing information </a:t>
                      </a:r>
                    </a:p>
                  </a:txBody>
                  <a:tcPr/>
                </a:tc>
                <a:extLst>
                  <a:ext uri="{0D108BD9-81ED-4DB2-BD59-A6C34878D82A}">
                    <a16:rowId xmlns:a16="http://schemas.microsoft.com/office/drawing/2014/main" val="1819593108"/>
                  </a:ext>
                </a:extLst>
              </a:tr>
              <a:tr h="414046">
                <a:tc>
                  <a:txBody>
                    <a:bodyPr/>
                    <a:lstStyle/>
                    <a:p>
                      <a:pPr algn="ctr"/>
                      <a:r>
                        <a:rPr lang="en-GB" sz="2000" dirty="0"/>
                        <a:t>Able to listen</a:t>
                      </a:r>
                      <a:r>
                        <a:rPr lang="en-GB" sz="2000" baseline="0" dirty="0"/>
                        <a:t> effectively </a:t>
                      </a:r>
                      <a:endParaRPr lang="en-GB" sz="2000" dirty="0"/>
                    </a:p>
                  </a:txBody>
                  <a:tcPr/>
                </a:tc>
                <a:extLst>
                  <a:ext uri="{0D108BD9-81ED-4DB2-BD59-A6C34878D82A}">
                    <a16:rowId xmlns:a16="http://schemas.microsoft.com/office/drawing/2014/main" val="607700365"/>
                  </a:ext>
                </a:extLst>
              </a:tr>
              <a:tr h="414046">
                <a:tc>
                  <a:txBody>
                    <a:bodyPr/>
                    <a:lstStyle/>
                    <a:p>
                      <a:pPr algn="ctr"/>
                      <a:r>
                        <a:rPr lang="en-GB" sz="2000" dirty="0"/>
                        <a:t>Good intuition </a:t>
                      </a:r>
                    </a:p>
                  </a:txBody>
                  <a:tcPr/>
                </a:tc>
                <a:extLst>
                  <a:ext uri="{0D108BD9-81ED-4DB2-BD59-A6C34878D82A}">
                    <a16:rowId xmlns:a16="http://schemas.microsoft.com/office/drawing/2014/main" val="26036636"/>
                  </a:ext>
                </a:extLst>
              </a:tr>
              <a:tr h="414046">
                <a:tc>
                  <a:txBody>
                    <a:bodyPr/>
                    <a:lstStyle/>
                    <a:p>
                      <a:pPr algn="ctr"/>
                      <a:r>
                        <a:rPr lang="en-GB" sz="2000" dirty="0"/>
                        <a:t>Able to be flexibl</a:t>
                      </a:r>
                      <a:r>
                        <a:rPr lang="en-GB" sz="2000" baseline="0" dirty="0"/>
                        <a:t>e </a:t>
                      </a:r>
                      <a:endParaRPr lang="en-GB" sz="2000" dirty="0"/>
                    </a:p>
                  </a:txBody>
                  <a:tcPr/>
                </a:tc>
                <a:extLst>
                  <a:ext uri="{0D108BD9-81ED-4DB2-BD59-A6C34878D82A}">
                    <a16:rowId xmlns:a16="http://schemas.microsoft.com/office/drawing/2014/main" val="4124894144"/>
                  </a:ext>
                </a:extLst>
              </a:tr>
            </a:tbl>
          </a:graphicData>
        </a:graphic>
      </p:graphicFrame>
    </p:spTree>
    <p:extLst>
      <p:ext uri="{BB962C8B-B14F-4D97-AF65-F5344CB8AC3E}">
        <p14:creationId xmlns:p14="http://schemas.microsoft.com/office/powerpoint/2010/main" val="14709804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Grp="1" noChangeArrowheads="1"/>
          </p:cNvSpPr>
          <p:nvPr>
            <p:ph sz="quarter" idx="10"/>
          </p:nvPr>
        </p:nvSpPr>
        <p:spPr/>
        <p:txBody>
          <a:bodyPr/>
          <a:lstStyle/>
          <a:p>
            <a:pPr marL="0" indent="0" algn="ctr" eaLnBrk="1" hangingPunct="1">
              <a:lnSpc>
                <a:spcPct val="100000"/>
              </a:lnSpc>
            </a:pPr>
            <a:endParaRPr sz="6000" dirty="0">
              <a:solidFill>
                <a:srgbClr val="E30613"/>
              </a:solidFill>
              <a:ea typeface="ＭＳ Ｐゴシック" pitchFamily="-105" charset="-128"/>
              <a:cs typeface="ＭＳ Ｐゴシック" pitchFamily="-105" charset="-128"/>
            </a:endParaRPr>
          </a:p>
          <a:p>
            <a:pPr marL="0" indent="0" algn="ctr" eaLnBrk="1" hangingPunct="1">
              <a:lnSpc>
                <a:spcPct val="100000"/>
              </a:lnSpc>
            </a:pPr>
            <a:r>
              <a:rPr sz="6000" dirty="0">
                <a:solidFill>
                  <a:srgbClr val="FC4421"/>
                </a:solidFill>
                <a:ea typeface="ＭＳ Ｐゴシック" pitchFamily="-105" charset="-128"/>
                <a:cs typeface="ＭＳ Ｐゴシック" pitchFamily="-105" charset="-128"/>
              </a:rPr>
              <a:t>Any questions?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72995-83AD-4351-87C0-624C969F5149}"/>
              </a:ext>
            </a:extLst>
          </p:cNvPr>
          <p:cNvSpPr>
            <a:spLocks noGrp="1"/>
          </p:cNvSpPr>
          <p:nvPr>
            <p:ph type="title"/>
          </p:nvPr>
        </p:nvSpPr>
        <p:spPr/>
        <p:txBody>
          <a:bodyPr/>
          <a:lstStyle/>
          <a:p>
            <a:r>
              <a:rPr lang="en-GB" dirty="0"/>
              <a:t>Preventative measures</a:t>
            </a:r>
          </a:p>
        </p:txBody>
      </p:sp>
      <p:sp>
        <p:nvSpPr>
          <p:cNvPr id="3" name="Content Placeholder 2">
            <a:extLst>
              <a:ext uri="{FF2B5EF4-FFF2-40B4-BE49-F238E27FC236}">
                <a16:creationId xmlns:a16="http://schemas.microsoft.com/office/drawing/2014/main" id="{AD8C67DB-F174-4298-A258-4BA55CEDE0AE}"/>
              </a:ext>
            </a:extLst>
          </p:cNvPr>
          <p:cNvSpPr>
            <a:spLocks noGrp="1"/>
          </p:cNvSpPr>
          <p:nvPr>
            <p:ph sz="quarter" idx="10"/>
          </p:nvPr>
        </p:nvSpPr>
        <p:spPr/>
        <p:txBody>
          <a:bodyPr/>
          <a:lstStyle/>
          <a:p>
            <a:r>
              <a:rPr lang="en-GB" sz="1800" dirty="0"/>
              <a:t>However, measures can be taken to prevent conflict arising in the first place, such as:</a:t>
            </a:r>
          </a:p>
          <a:p>
            <a:pPr marL="342900" indent="-342900">
              <a:buClr>
                <a:srgbClr val="FC4421"/>
              </a:buClr>
              <a:buFont typeface="Arial" panose="020B0604020202020204" pitchFamily="34" charset="0"/>
              <a:buChar char="•"/>
            </a:pPr>
            <a:r>
              <a:rPr lang="en-GB" sz="1800" dirty="0"/>
              <a:t>ensuring that agreements and contracts are clear and unambiguous so misunderstandings do not occur</a:t>
            </a:r>
          </a:p>
          <a:p>
            <a:pPr marL="342900" indent="-342900">
              <a:buClr>
                <a:srgbClr val="FC4421"/>
              </a:buClr>
              <a:buFont typeface="Arial" panose="020B0604020202020204" pitchFamily="34" charset="0"/>
              <a:buChar char="•"/>
            </a:pPr>
            <a:r>
              <a:rPr lang="en-GB" sz="1800" dirty="0"/>
              <a:t>careful planning of a project before it begins (using software or other methods) to anticipate issues and build contingency</a:t>
            </a:r>
          </a:p>
          <a:p>
            <a:pPr marL="342900" indent="-342900">
              <a:buClr>
                <a:srgbClr val="FC4421"/>
              </a:buClr>
              <a:buFont typeface="Arial" panose="020B0604020202020204" pitchFamily="34" charset="0"/>
              <a:buChar char="•"/>
            </a:pPr>
            <a:r>
              <a:rPr lang="en-GB" sz="1800" dirty="0"/>
              <a:t>maintaining good communication to manage expectations</a:t>
            </a:r>
          </a:p>
          <a:p>
            <a:pPr marL="342900" indent="-342900">
              <a:buClr>
                <a:srgbClr val="FC4421"/>
              </a:buClr>
              <a:buFont typeface="Arial" panose="020B0604020202020204" pitchFamily="34" charset="0"/>
              <a:buChar char="•"/>
            </a:pPr>
            <a:r>
              <a:rPr lang="en-GB" sz="1800" dirty="0"/>
              <a:t>being open to compromise and demonstrating flexibility</a:t>
            </a:r>
          </a:p>
          <a:p>
            <a:pPr marL="342900" indent="-342900">
              <a:buClr>
                <a:srgbClr val="FC4421"/>
              </a:buClr>
              <a:buFont typeface="Arial" panose="020B0604020202020204" pitchFamily="34" charset="0"/>
              <a:buChar char="•"/>
            </a:pPr>
            <a:r>
              <a:rPr lang="en-GB" sz="1800" dirty="0"/>
              <a:t>controlling conflict before it escalates: facing problems head on, rather than hoping they will go away!</a:t>
            </a:r>
          </a:p>
          <a:p>
            <a:endParaRPr lang="en-GB" dirty="0"/>
          </a:p>
          <a:p>
            <a:endParaRPr lang="en-GB" dirty="0"/>
          </a:p>
        </p:txBody>
      </p:sp>
    </p:spTree>
    <p:extLst>
      <p:ext uri="{BB962C8B-B14F-4D97-AF65-F5344CB8AC3E}">
        <p14:creationId xmlns:p14="http://schemas.microsoft.com/office/powerpoint/2010/main" val="17086620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452" y="1129412"/>
            <a:ext cx="8229600" cy="382588"/>
          </a:xfrm>
        </p:spPr>
        <p:txBody>
          <a:bodyPr/>
          <a:lstStyle/>
          <a:p>
            <a:r>
              <a:rPr lang="en-GB" dirty="0"/>
              <a:t>Conflict management </a:t>
            </a:r>
          </a:p>
        </p:txBody>
      </p:sp>
      <p:sp>
        <p:nvSpPr>
          <p:cNvPr id="3" name="Content Placeholder 2"/>
          <p:cNvSpPr>
            <a:spLocks noGrp="1"/>
          </p:cNvSpPr>
          <p:nvPr>
            <p:ph sz="quarter" idx="10"/>
          </p:nvPr>
        </p:nvSpPr>
        <p:spPr>
          <a:xfrm>
            <a:off x="464452" y="1700808"/>
            <a:ext cx="8229600" cy="4248000"/>
          </a:xfrm>
        </p:spPr>
        <p:txBody>
          <a:bodyPr/>
          <a:lstStyle/>
          <a:p>
            <a:r>
              <a:rPr lang="en-GB" b="1" dirty="0"/>
              <a:t>Clients</a:t>
            </a:r>
            <a:r>
              <a:rPr lang="en-GB" dirty="0"/>
              <a:t> </a:t>
            </a:r>
          </a:p>
          <a:p>
            <a:r>
              <a:rPr lang="en-GB" dirty="0"/>
              <a:t>Conflicts may arise with clients for several reasons. Usually this may be due to quality of work, falling behind the work programme or design issues such as the installation of incorrect fittings.</a:t>
            </a:r>
          </a:p>
          <a:p>
            <a:r>
              <a:rPr lang="en-GB" dirty="0"/>
              <a:t>To avoid conflict with clients you must ensure you are communicating clearly, keeping them informed of project progress and making them aware of any issues that arise. Having open and honest conversations can ensure you fully understand the client’s perspective and can try to calmly resolve conflict. </a:t>
            </a:r>
          </a:p>
          <a:p>
            <a:endParaRPr lang="en-GB" dirty="0"/>
          </a:p>
          <a:p>
            <a:endParaRPr lang="en-GB" dirty="0"/>
          </a:p>
          <a:p>
            <a:endParaRPr lang="en-GB" dirty="0"/>
          </a:p>
        </p:txBody>
      </p:sp>
    </p:spTree>
    <p:extLst>
      <p:ext uri="{BB962C8B-B14F-4D97-AF65-F5344CB8AC3E}">
        <p14:creationId xmlns:p14="http://schemas.microsoft.com/office/powerpoint/2010/main" val="16887199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Conflict management</a:t>
            </a:r>
            <a:r>
              <a:rPr lang="en-GB" u="sng" dirty="0"/>
              <a:t> </a:t>
            </a:r>
          </a:p>
        </p:txBody>
      </p:sp>
      <p:sp>
        <p:nvSpPr>
          <p:cNvPr id="4" name="Content Placeholder 2"/>
          <p:cNvSpPr>
            <a:spLocks noGrp="1"/>
          </p:cNvSpPr>
          <p:nvPr>
            <p:ph sz="quarter" idx="10"/>
          </p:nvPr>
        </p:nvSpPr>
        <p:spPr>
          <a:xfrm>
            <a:off x="461857" y="1628800"/>
            <a:ext cx="8229600" cy="4248000"/>
          </a:xfrm>
        </p:spPr>
        <p:txBody>
          <a:bodyPr/>
          <a:lstStyle/>
          <a:p>
            <a:r>
              <a:rPr lang="en-GB" b="1" dirty="0"/>
              <a:t>Suppliers </a:t>
            </a:r>
          </a:p>
          <a:p>
            <a:r>
              <a:rPr lang="en-GB" dirty="0"/>
              <a:t>Conflict may arise with suppliers for reasons such as damaged items, wrong items and quantity issues. To avoid conflict, paperwork must be completed, stored and retained safely. You must check prices are in line with the original quotation and when issues arise contact the supplier by phone or email to discuss and resolve the issue. </a:t>
            </a:r>
          </a:p>
          <a:p>
            <a:endParaRPr lang="en-GB" dirty="0"/>
          </a:p>
          <a:p>
            <a:endParaRPr lang="en-GB" dirty="0"/>
          </a:p>
        </p:txBody>
      </p:sp>
    </p:spTree>
    <p:extLst>
      <p:ext uri="{BB962C8B-B14F-4D97-AF65-F5344CB8AC3E}">
        <p14:creationId xmlns:p14="http://schemas.microsoft.com/office/powerpoint/2010/main" val="18945704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 </a:t>
            </a:r>
          </a:p>
        </p:txBody>
      </p:sp>
      <p:sp>
        <p:nvSpPr>
          <p:cNvPr id="5" name="Content Placeholder 4"/>
          <p:cNvSpPr>
            <a:spLocks noGrp="1"/>
          </p:cNvSpPr>
          <p:nvPr>
            <p:ph sz="quarter" idx="10"/>
          </p:nvPr>
        </p:nvSpPr>
        <p:spPr>
          <a:xfrm>
            <a:off x="514294" y="1700808"/>
            <a:ext cx="8229600" cy="4248000"/>
          </a:xfrm>
        </p:spPr>
        <p:txBody>
          <a:bodyPr/>
          <a:lstStyle/>
          <a:p>
            <a:r>
              <a:rPr lang="en-GB" b="1" dirty="0"/>
              <a:t>Material or other resource shortages</a:t>
            </a:r>
          </a:p>
          <a:p>
            <a:r>
              <a:rPr lang="en-GB" dirty="0"/>
              <a:t>During the construction process you may encounter resource shortages that have a knock-on effect on labour and cause delays to the working programme. To avoid delays and shortages you should keep in contact with suppliers and confirm delivery dates as well as ordering materials well in advance. </a:t>
            </a:r>
          </a:p>
          <a:p>
            <a:endParaRPr lang="en-GB" dirty="0"/>
          </a:p>
        </p:txBody>
      </p:sp>
      <p:sp>
        <p:nvSpPr>
          <p:cNvPr id="4" name="AutoShape 2" descr="data:image/jpg;base64,%20/9j/4AAQSkZJRgABAQEAYABgAAD/2wBDAAUDBAQEAwUEBAQFBQUGBwwIBwcHBw8LCwkMEQ8SEhEPERETFhwXExQaFRERGCEYGh0dHx8fExciJCIeJBweHx7/2wBDAQUFBQcGBw4ICA4eFBEUHh4eHh4eHh4eHh4eHh4eHh4eHh4eHh4eHh4eHh4eHh4eHh4eHh4eHh4eHh4eHh4eHh7/wAARCAEtAP8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68e7IkZd2MEio5b1lB+bn61zF1qe3UZ03Y2ysP1NEuo7h96uz6u9zkdc2Z9SmVeJWH41kX2v3ManbdOD9arTXG+M4NcxqDSF25rppUI9TnnVl3NF/FGqLOR/aE2PTdVgeJtQZf+P6UH/erjJZGEhpPtLetdrw8OiMVWl3Orn8Rasc7dTuB9GqL+39aYcardD/AIHXMPdNigXmO9HsF2E6z7mjq3iLxHHbytFrd4rbTjD965BfiF4pUskmu6gSD18wf4Vf1e6LWkuOu01xUturSZ3tuJryM1ioTilpod2Dk5RbZ10fjnxYwDDXL/aef9aP8KY/jjxZkKPEF+D7Sj/CuciDKAqv06U94yzBg4B+leXdnYdKnjTxZ9w+INQJ7nzB/hQPGXjDnGvXx/7aj/Cua3TJu27Dg9SD6VJvmEZYlM4ycCi7A6BfGnjBcK2vX5OOvmj/AAp48Z+LCm0a/f78f89B/hXMid5AG24xQJ2VRjblhx60XYHR/wDCZ+L1Hza9qB7cSD/Ckbxr4s28eINR3L1G/wD+tXPw3EzId6r+FPLbmDBQD3OaLsDeXxx4rdeNd1JW924/lTR438XdP7c1Lp/f/wDrVgqxBPtz1pwdiOgHvRdgbz+NPF+P+Q9qIGf7/wD9akl8a+LCvyeIdR7dH/8ArViSSySA7VGAfWq2Zv8AV4AI460XYHRJ4y8YM6EeINSwWGcv1GfpW7/wlHibP/Idvf8AvuuFjlaOSOPaWOQM56V0qrxzXt5RGMlLmV9jzsfKS5bM1v8AhKfE3/Qcvf8Avv8A+tSr4q8S/wDQcvf++6yNlG33r2PZ0/5V9xwKc+7Nb/hKfE3/AEHL3/vul/4SrxJ/0Gr3/vus2CBpGwBnmtKPSZmx8hpShSX2UWpzfVjv+Eo8S4z/AG3e/wDfdA8UeJm/5jV7/wB91O+hziLdsP5UW+izu4XYeaz/AHPZDvU7sh/4SbxN/wBBy9/77/8ArVr+Dde1+58S2kNzq13NC2/cjNwcIxH64qSDwvKygla2vDPh1rXWYLgrjZu7eqkf1rCrUo8jskbQVTmWrOf1m6MWr3nzdLiT/wBCNUhqj5ODUHiWX/ic3y/9PMn/AKEayCzbid1dMKcXFGM5O50cWqNuwzVLNPHJHkYzXMB2B61YSdgnJNN0V0JU+5NdbdxIrPdzuqSSQtnHSq9XFWIbFldsVE0hxT3GRimba1IbZVv8taS56baxAsfc/rW/qC4s5T1+WubZ0LKQnGDnivnc5f72Poerl/wMsJHGMndj8aa3UDzcc01WDD5Y+PUCp0ERUL5YLd+O9eOd4rW6n/lqefpUbxnJTz2wQB26VWm3Kx+8D6VZYAqBjt6UAReQqnAkYDHNNgtwCWMzEE9OKmHlFCehx0p2ISCVxQA4w7CFMhIJpXhwQuTtNIyxNEfnwcHHJqEtGMfvGIwO5oAlmt9qBvMIJ9qai87WbOKk81GHzEED3qtlS7kOQM8YoAmOVfavC+tISVOc9aji2mQb2OO/JqWQ25U7W5xxQBGC3moxY/eHausHQVyJaNdvzZORXZLGOM+le5kz+P5HnY/7IynIuSM1J5YzUtuvzgGvbbPOOq8I6H9pKyMvFegW+g26KNygGs3wMqJZx8DOK6wYIr5/FV5ubVz1cNRjyXZnSaTbFNoUflSQ6RaxkHaM/StEsoNLla5XUk1udXs49iNYIVUDYvHtT1RAeFAP0p3ApRU3ZVj588Rtu17UPa6l/wDQzVDNXfEH/If1H/r7l/8AQzVGvq4fCjwJbsUU9m+QCmClHJxTJCkxTsGjaaAG4FKBmjFOUU7gylqx2WErYyQOn41zKLJggKp/Guo1pf8AiXSjIBOOfxrnrdXjJUMpz6ivnc3/AIy9D1cB/DfqJFI8a7WUDv1p0dyyA5QEk54alk5JYspwPSqkk+SWxjAryTtLcjFpA+3Ax61Jv3bTs6+9Zi3bAcrxip47hpU+UbRmgBZ4pQxYYwSSOaWKORWO4AZNPVnclWxinxs5PO3PSgCJX+bBXgE4IpJVMsB2A5zT5YZl+YFSCTxmnwCVU2lAScnOaAKgguMhcZ49aezNEwBQ8+lWmLBmyvb1qrcyM4VVUArwcmgBry7mPDAnvikIbj5WJHXimwxytKo468DNXmSVf4V/OgDORj5n3CBnpivQI1JRT7CvP52kjfY6DPrmvQ7fmCM4/hH8q9nKN5/I8/H7RE2mnx8OD6U4j2p0UZdwBXtHmnoPgq4LQKvpXaWxYgZzXGeCLRgqtg13USbQK8DF29o7HsYS/JqHljPWom4PWp3IC1Qll+c1zI6W7E5fA61NE+4YrPMtWbMljmjlsJSueEa6ude1H/r7l/8AQzVMpj3rS17/AJDmof8AX1L/AOhmqQr6iEvdR4Mt2RiMY5pdgBFP4oNWm2Q2N280oTnpTjijNMExpXnpSkelLR1NAm7mX4kB/seb8On1rjFkOCFLn+ldt4mVv7Hl2gkkr0HvXHQ29wrMqxSkk8AITXzmbP8AfL0PXwH8Mntmj8v95nPeo71o2K+WpxjnipEt7vB/0W4z/wBcm/wpy2t03Btbj/v03+FeVzI7rMoOAo+4T+B6VNaDc4U7lHXp0q8thdbAWtrjPf8AdN/hSNZXfO21uP8Av03+FF0NIjd1CZB+amgqqY34yacLG6Gc2txn/rk3+FRy2d0WH+i3PHT9y3+FHMgaLKPBsxu3H61DeSbSPLZhgdqjhtLrzE/0W4xn/ni3+FXHgm24+y3GT/0yb/CjmQrGabh25DP71G0jMdw3k/StM2NztGLWf/v03+FPhgkjDCS1nHP/ADxb/Ci6CzMwPIrhvmBHSp7O5meUrJIwGM8irghd3H+jzgDkZhb/AAqpc21y0zFLefGf+eTDj8qd13Cwl0VfdzyRwa9BtAWtYWHTYv8AKvO0R8L+6fJP9016VYR/6FBnj90vH4V6+Tu7mzzsw0UQKndVvT0/eDK5xzUfl81HdSvBA20hBgHe3Tr045r18RU9nTcjzYayR6j4fmW10xbgpztGFrpUmjLrHuAcruA9q8n1TXLrT9E00RuTcPJmTIG1k710uka/Hd67BGq5D2pZGB+7ggYNfNzqKVRo9qlNKKR193JiPCnms5t2CadJJvNI33a1SsU5JkaNlxWpZcVloPmrUshxn2pS0Cne54j4gj/4nd//ANfMn/oZrPK/nXTeINPb+17x9p+adz/48ayHtiGwRzX0NOacUeLUTUmUhH35pduK2LOwLgcUy/tPK69a0U1exLWhl7KAtJeSpaxmSQnbnB9vepU2yIHRgykZBHel7SLk4p6omztcbtXHSkC4qXZShOfWruIhmj3QsSOlXPDVtI+tWrqm1N/38ZA4qRrfNjO3oma3PCFxZDSkglRXmMjYGMk18pn7vWh6Hv5SrUpeprXbW9nj7RqEEe4HbuReahF/pvBOr2n/AHwK4n41eRb6dZXUdsVZGlb5lxkBM4/SvCNL+IR1C9Ft/ZccYKO5O7+6pb+leZToTqK8eh6rdKCjzvVn1d/aOm4z/bFr1/uircKm4jEkN3A8bD5WCDBr5V8JeNIte1hNO/s5Yi0TtuznoM19OeHobKPw7YRR2rDFshGF7kZzU1KMqbtIlunKHNB3LV00dmqtc39vEpOASg5NV21LTgu4ava5/wB0VzHxhS2Tw9aNHAVkW5HJH+ya+ebH4hm91OKyGlogd9hbd/8AWq6dF1E3FbFSlShFObtc+rjqGmgZ/ti0/wC+BVm1WO6gWeC9hkQ9GVFxXyp4a8dQ6xrtppn9mBDM5Tduz2J/pX0f4Ggtk8J6WUtDzFuYhOpOamrSdPSSBezqQ5qcr6mzc+Tapvub2COMnaCyLyarG/03dzq9p/3wK534rLbN4YXbbFWW5j5K4x1r53i+ILT6ymnLpcS7p/JL7v8AaxmnSoyqJ26BJ0oJOcrXPqeW/wBLUfLq1qef7op223u7V5YLqKVdpGVUcnHSvl7RPHkN/r1tpX9mBWln8reWz3r6J8BQ28Xha2YWp+bczEL33HJ/Ssq9CVL4ioOlUi5U3c5i4t2h2iWHYSeMjrzWsQOwqTxdPbXE1v8AZmBVQd2PXNO2HHSvf4e+GfyPDzn4oEIFcb8UNSls9AuWt2YSRgbQp+9k4P5V2VwxjeNdpJc44FeZ/GYQzwS2MLlZmVTgNwTkY+ldWdVuWhyrq0jzsLG9RFiXWrrWfBvh6f7Q6GUuJGDHJVTyfbkVvfCrxfdat4yKRvAlmFCAYw7KASCfTrXkGg6xrFxLpOkmL7NbwKdkmPl8s53MT2GaX4QSai3iaMWMgeES7JEL4Lbm65/D/Oa+dpyk6ql6HoNcsT7NW4HrVyJ96iuct5JCwzk4AraspNyele9Up2VzKE7s0baLc/tmtSNQoGKoWLDIGa0RXLPc7obHG6xaq1zMSBy5P61i3GnKH3Yrc1ibbcy/7x/nWTd3Pydea9Ki5KKPNqKN2Q2saRsemKy9cZScDFSfaSC1Z945kJ612Uovmuck5XjY87+MDXFtoFvf2t3NBPb3AKhOj8dG9gQDV/4balDf+HLeEfLJbwxmXnu43Z/nU3xMt5ZfCVwYYDM0ZD7RjPH17etcX4IvY9G8AXrwBriR5pcsFIZ0AG0gHnHWvExeIWEx8qrdlb7/AOmbxgqlFJb3PVio4p8SZbvWJ4E1KTVtHMkwCzxPskTOdhKhsfrXSwJjk17mHxCr0Y1Y9TllFxfKy08e3Rrskc+UayvDEVw2s2kkaHG/7xHy1rXz7dJuV/6ZmpvCMlj/AGXFFK377zWyB1xXzOdfxo+h9Blb/dS9Tnvjx5w0O1WVkOfOAwMf8s6+TPCf/IYX/rhN/wCi2r6u+OP2RtNsFjkZAWlDswPA2da+cvD2h6RDqIli8Q287CGUbBEwOChBP4danBTSpyNsZTlJ0mv61KvwkOPGcJHa2m/9Ar7W8Oi8Gg6eU8rH2WLHH+yK+QvAmi2Fh4hS4t9ctruRYJB5UakEgr1r630I2v8AYtiDM4/0eP8A9BFZY6SlNDwlOUcPaXd/oc58ZvtP/CN2rSBP+PsAbf8Adavj7w3/AMjTa/8AXc/1r65+MRtx4fszFM7E3i5z0+61fMmi6LpMevRTxeIreV1mLLEImBbrxV4KajGYYunKapNd3+hmfDY7fH2ln/puf/QTX2f4FN2vg7SNvl7TAAuRz3r5N8HaHp1r4psbmHXra4lSQsIlU5bg8V9W+CVtP+EQ0ovK4f7OOBng1OYTUpoeBg4UGn3/AEKHxZ89fCZ8zZg3UecDHNfHOnj/AIrSJfTUP/Z6+vviysC+FcpM7E3UeAemK+YrPRNJHiVblPEEDyi83iHymyTuztp4FpKQ8bTc407d/wDIxfBv/I/6efS+/wDZjX2P4H8//hDLZVZNpRyPl5+81fK3h3QtOg8V2l3Fr9tNILnesKqck5PFfU/gP7MfCNjuLFijev8AeNRmck3GwYCnKFKV+5zEkckZAkRlyR94e9dEFOQPyqv4vktpLm1+zMrAD5tp75rVtIDJIFx3r0MhlywmednGs4GPr0FwmlTTwlV8tS5LHAAAz1rwv4sRxXes6Vf6l5lna3aAeYH+aRTjjHYDNfTPi7+ztL8MXIvkWXzoiqxMcCTPGM14B8SdQ01LJbTVbeKRbfZHaJn5olHr+HWsM0xUHNRMcPQlFXZkWenGx8RWdrfNbNp0VvNEiGQBpo2JI+uCK7H4ZabZJ8Uo7G30tUE8C3DlTkAEZUkfhj8a8un0d9S1T7XHqDW+kQwSTxSEFtnykYz7kAfjXvv7O2oabrPhrS9LsrtU1rTpVNy5ALyxD5iM+g3Yrlw002mbSpt6Hs0Oj4j59KryQmBivSukxWZqqfODjqK9ONSTepcqMYq6K9lId4rZhbco+lYtshznrWrbHbtFKotSqdzmNUgMl1L/AL5/nWRfWbYOAa6OXBu5f98/zp32Xzs8c11wr8tjklT5mcFcWzIxJBqsUyeldxqWljyi23muWurcxykYrvo1lURwVKTgzlvG1vNL4S1aK1YJO1nIEPodp5r53n1q8a0ub+CZoE+zxRRwYxn5Apx2/hPT1r3bxfdXGneMdOmkkBsbiMwyRuPlxn5s/ga8T+Jq/wBn3UGl2flCyG+SxOMlonJJ59c8Y7Zr5jOasa0nG2sXb/gnbg1bTudd8Htbv/7cXSxGkFvK3mNzu8wsAQcn6Yr21VNfPXw4ZbXxHokduzG5urnYE6hYVAP8y35V9HeX81ejkk5eylFvr+hljYpTuipqef7Pn/3Ko+FVlOuWrRxsRvPJB29DWjqq40+f/cq/4QNsNITzLnY/mN8ua5M9V6sfQ9LKX+6l6nI/tCeamjaf5iIMtMBt/wByvlTwgB/a/Qf8e0//AKKavqj49KJNP0uOKVpWeSVVGe5TivnLw54U8QWupebPpcyJ5Eq5OOpQgD8zWWCklTldnVjKcpOlZd/zKvwswvikMAMi1m/9Br7a0BpG0Gw/0NW/0WLnjn5RXxz4I8Oa5petNdX2mzW8K20oLtjGSOK+xNAC/wDCO6eRdsP9FjOP+ACs8fJSqJp9AwkXDDpNdWcj8cHdPC9nutRH/pq4xjn5Wr5F8Mgf8JZbcD/XN/Wvrf43f8ixYHzzIWvk4x/stXzFonhTxBbeIYbqbTJkiWVmLcYA5q8DNKErsWLhKSpWXV/oZvw8AHjewIA4kf8A9BavtLwD5zeC9IYW6MPsy4J718i+EPDGv6f4mtL270ueGBGYs7YwPlPvX1v8P13eCNEb7QyA2q5GenFTmLTmrMeBhKNCzXX9DI+MryL4OJaBUxdR8j1r5C0pf+K4h4H/ACEP/Z6+uvjMqr4PGLguTeRcH8a+XrDwr4hi8WR3kmmzLALwyF+Mbd2c08BJJSuysbCU40+VdX+hleDgo8eWXA/4/D/M19jfD/zf+EJsWWNSDE38zXyj4c8L+ILXxVa3lxpU8cCXDO0hxgDnnrX1b8NRu8EaaTMVHlnjP+0ajM5JuNgy+Eo0Zcytqc00bLIu9GXLjGRjvXoWmKkW6aXOxBuOBniua8YhVvbNY5RIPrnHzCut0uPcjRsSu4YJFdOUu1GocmYpOpA5X4sy3Fvpl3q0lqbjTYzGnPLLnqQD9QK+bvHFvBNrkt/LNLLbOwZ1IztjOCoHqeSPwr6F8Z+Kfseuvp+oQA6d5GRbSLuE2ZAA+f1rxz4w6drscci2ekNDp012W0541GZlxkqAOoH9K86r7020VZW0OR1C31A2U9xpF4JbG7l+zQWp67QmSGA9BjHvXa/ATxXD4T0TUtQc2w1A3KQqmOdgyXOfoV/KvNtOvrywmiWKdYsxJNFKU4SZiVCsPQ16j8Eta8Jz+JtSXxRoNtDqSxBYrcRjy5HKgnAPBYlciqpLsJn19ZymWzim/vorfmKr6gu51+leEaD4j8Yah4TutUt7p1tbG8kjESjrGcY59F4Ar27Srn7Zo9ldMCDJAjc9eRXoUp31Dm5lYtQRAJ71LH/rBTVbAp0ZzKK1sNGGyst7Kx6eY3860rLBqO/jVJmPqcmm2sg8zrWknzRMUuWRo3UIkhK45rxb4w63deE9Wsb2RGOmSA+bhc8g88/Q17ghDIDXhf7YDXFn4LsL6CN5EjusSLtygBHBJ7HPH41w4mdSNJuDs9C6tNTRjQSaN43tY7ma4Mc1vbtLt3YQDI+Yj8q8V8cLHPJDp8MUcrMziGZmwV2tuwPrzTPB/iQ22j6rfSunnW0MVtEobBZGfJHvyB+FZniOW3e7+3JNcXPmh5VUfdh+bOz8M14+IrOtyufxdX3MKVLklpsWfhZcNH4kh8v5tTMi2dortyhdjuYegUfzr6tmmhs7TzrmRUSNQGY9M18lfDK3jm8e6bdSStHbW8gmmlHBBClgufUkAe/Ne8/FHxIv/CEx/ZQ0c+oSoluT0zkHB9MivZy7EqhRnO+vRf15syxUHKSR2N7PDdaLNcW7h42Q7WHesvw1u/ty0IUsPM6djxUfg+2uLf4cW63ZRp3hMjbDkcntXU+DlT+x0P2hEbzG4OM1OaTlP2cpb2O7KlaE15mF8VvDWu+J/wCz4tKjigS3ZndmbB3HGMfhmuKPw08aA4+0RH/tpXthJxxdjNOCv3vBXmqfY9eNaUFZHhs/w28abShkidTwQZOtez6JFLa6RaQ3FmPOigRHA6ZC4OKtMrn/AJfFxml/esxH2pcYocyKlSVTc4z4raHq3iTSrOz0mFIdkxlkZuD0wMH8TXAJ8N/GbZ2zpwT/AMtK9xKyKQPtSY+lI4lRfluVPI7epoU2ioVpQXKjw9vhz41YlfMjY46eZ2r1vwjbz6X4a07Try0HnQQiJtvIyK1QsuS32lc01RI20tcLnr070OTY51HNWZynxT0XU9f0BLHS4Y4mM4kkZuMKAcYP1rz1fhv40/57Kf8Agde3ESsCPtCflQTcbyouE6Zzip55IIVpQVkeHN8PPGZGVljI7/PXqPg+xuNL8IW+m3tqv2mCJlfbyO5FbhSZFH+kIefSkYOqu3njpk/hUube5U6rmtTzdFYTx7lIO8dfrXptg2xua5HxWVe8sdsiOePu/wC8K6yOMq2eete3lFuSZ4uZO04nKfGrS7ebw4b+GOQXwVkgaNMhcKTz6CuH8NeLNHh+HMGpT3qya1oUGy0W4Pybmb5j7nDEfhXp/ijxVo2kwTWOqKCHiOCRlTkHj8ga+fvFulWS2MWpaHpt1NpdwkouHYEoJNx2SDj6Z/CscTaFRuJnCbOP06KPW4bvSrR9n2l45wCM/MhfLA9lB7VPcyTeMX042NnFFf2Ebf2hOn7vdj5E+bv0H1qHwRpWsRX1/c6SpuG021aedGU42AneG+oHA967Gwu9G8P6zHr1rZwahZXqW8k1vG2PIdk5UH+I56j2rKnHmiXJnpP7OWonR9AtdG1iaaSXUbiY2u4fJhDlh7fMf1r3FWXYEUBQOgHavK/hJrmg6vZyWunLaSPZytMXjGMO5OcA8jGcGvSYZskV6MI2grEpsuruPSrEKESCm24BGasqVyMUmzVHN314WupF9HI/WktZvmqjdq326fn/AJaN/Oq76jZWtytrLcItyy7kiz8zD2rrajy6nJzanVi+SC2kmkJ2RoWOOTgDNcD4zg0z4ofDu70+4uzZ27Tgh1YHlW+Xd6Z/Oj4k61qGleCrnUdMXMoiZ8t0RNjEsR6DAr530Lx/cWfhLUNFhUreS3UciGQkNMwfG30AyRmvKxNVU6ii9rGsakpHF+MdNvfC3jTVNDXTkSGGYzQLMePKzlCSPUAVj4mk0ieRBPvAZ51K/IpLcD2yM/lXonxb1TSvF1vJrEs8sOp21tHAoChVnUkEJzz8uTz7V5hfrd2peP7VsWbBaNZMiQcYz7jP868upCKm7GkXdGp4EayuNYWxvJLhba6kiCRRfeeXdheewGa9HvdD1LUPGdt4bRj5NpcRyCPzN+MgYbr0ryTQdRu9B1aSaGGOaRARyM4wQcj0PHavsP4RaDYTeHLDxI0aSaheWsZlk6lWC4bB966cLSjWmo9jGtdao1L6Ew+HpUMaxlYMbR0GKwPDrH+2rVTuYb+Vz14rs/EVrt0W8bB4iJql4OgVtJjmAiEgkbDFRnr612Zs05xt2OnK4uNOV+5sgRAEm1ak3Q9fsr5+hrK8U+I28Pi3+0xtOtwSo8vHBArEPxEiXn7Bc4H+7/jXl8rZ6Soykro7HdAVOLV8/Sl32/T7M/Hsa4z/AIWPCDgafcnv2/xrrNF1CXVNLg1CNfKSddwSTqBmizQp0pQV5E4+zBRut39+DUa/Z9zfuXwTxwelY3xF1fVNG8F6hq9nJElzBGGjyM4JYD+teDyfHPxVECZL+2ADlP8AVD7w69q0jSc/hJSSXM2fSR+zf8+7/kaaRbkrtgfrzwfSvnGH44+LJkXy763ZpCVT90OSPw96+idAur670PT7uZozLPbxu59yuTSnSlF2kX0vckb7Oysohfd06Hg0v+igj9y+fxrN8Xa1c+H9NF+YUnDyqhUHpkdf0rl5PiFcbg505emPv/8A16zcZdEXGlKSujtgYAPmhfqeuainEISVvKcDYcdfSuMPxCuH2403Jzx8/X9a6jw5qlzrWki8kt1tw7MoUnOQOM1DhJblSpuKuzjbPLX9vkkgyp1P+0K9n1GxWKIsuK838QQpBqmmqFjHzrnYOvzCvWtRCG0cMwHHc4r0sunypnn4yKdj58+OMEMBTWdsubRNsvH7t1bIwffmuA8C+M7aw0y/8NyX22e/gVEhmTI35YnbxgZXbn6cV774lg0q/sJrXUZIJLST7wZxg4r50+Ktnaahp0PizSLOKzFpK22VQN07Lwox0AAGecZzW+KoRU5VIvdHnxfQl/Z8uPt3xFv9Da83Q3dtIL1ezqG4VT6nP86v/H7TLPwLpk1hZ2qzWGpxn7N2ezkHBIx1yG49688/Z78R2Xh74nxapqm2GCZZExjO1nxgj/PevT/iPJo/jDxu0aatDd2Tg2sSgkiCQkHeR6Bu9Z05RVG3Ut6sq/sk6beC5uNSlaWILbhVwPlkRm6H8RnNfScMxVq83+F+lad8O/DDaJqetW806zswIySqnovTp1P416FbPHNbx3EL745FDIw6EGvQwsocnJfUk3rW4OKuW82ZVX61z0V1FHJ5TTIHxnaWGcfStHT5Q11GMjnP8jTlFdC4t3OL8e6zHHpmqrpd7FFfxSbPm6glsEivnrULjxBY+Jhc391Ne3cN0Y7eUStuc43fKvQgH3pfirf6vb+OtRCXIGnveTldp5BEp3ZPasqPx5qBCXtkbaM2asyLJy7OOhWvAr4uVWau7Iagkzd1j4m647RWl7eRtEIporq2miCnBUhkNee+Jry1mmfU7X93JPHHOIz0jc/K2D36KfxrG1fVbzVdUl1O8lD3E/MhxgZ+lRmYlVH3ztZdvYispVZS3dy4xsjW1fVbPWvs11qStveSNGEYwQqhVY47Z/nXPu1iI3SNWM6z5iOOCnPyn8cVeujIdMgWHy4xKPLb1c54/UCsVF8m5PnoTtYqy+9KMua7AsxSXD3SQx/JNv2n13E4Oa+tfgZ4ljuL26022kgg0TTLNIQpP/LUcs2ffNfI8drI0iMpIZ8MjE/7WM/nXe+HtSvLfy9MtZ40UqDMN+Bv3c/Xrirp1HSlzIiSufV99408N6ppOoWNvclZzCyoHGNx9BXNeG5pP7XtY/Mk8oycqDweK8U0fXVufEtvayQlLkXCLKAeB82OfxxX0X4OtIW0uO58mIyiRsORyKl4idfWZ24XSDOe+NbRroVmYSwYSOQT67DXzB4d8Ua7daxFHNqEjoUkJBPBwhI/lX098ct/9h2W4jmV+n+4a+SPCP8AyHYf9yX/ANFtXq4CClCTaJxtSUXS5Xbf8zrPhz4l1nUvFdrZ3l4ZIWSQkbfRSRX1v4YEDeHtOZ2cA2sfQnrivi/4V/L40tD/ANM5f/QDX2r4Vef/AIRvTVWNCotY8c+1Z5jGMZqyKwVSU8PeTvr+hh/FdbeTwBqaxu5OxeCx5+YV8e6tcGGKVvIhJ+3Spyg7AV9lfFDzh4E1FSq42Lnn/aFfGHiAf6PMf+onP/IVWWpNsjHNxpK3n+he0Cbz308GGBfMnlXhBxhVr7R8N/Z08PacrPICLWMdT/dFfFvhJN9xo6/3rqf/ANAWvtnQvO/sLT1VFOLePnd/sipzCymi8G70fn+iOZ+Kflnwu21mJ+0x4ye1fJVjq+pv4rht3v7gxm927S5xjf0r64+Lckv/AAinzqqgXMeSDXxzp/8AyOsI/wCoh/7PWmXpOMicdOUY07d/8jZ8Ka3q0/jaxtZb+d4WvApUucYya+tfBLQ/8Ifbks24JJyD/tGvjjwcQvj6w/6/v6mvsnwGZB4Ss/lVkKNnJ/2jWeZxinGxWXzc6cuZ31ORv7yWCF7wyFmtwZAWOcY5/pXIa58StW1ApJNqVxIrHlYyVCg+wr0L4jRwwafIywRwqbaQttHXivEtHu7KaWJfsoQygxEbenGa8OvJpdfkLGbo0dO1aXUredZGYQqx2lm65P8A+qsDxRMFt20+6vC1lOceWrYCbR3/ABxW/qX2W3tyvlhYORIqnGenQeteV+O4nWATK0ohl7HoTuP/ANapw8pTlzJ2RxRiVbSzh0/VHjv7hGWOIuhHc8Y+lbPhG4ktriC9C+TvuirXH+x7/XpXGXUodUHl/fiO7HPQ5z+lWre+dYI7P7QWVzkp0UH1rtktCrHtV54o05rwR3F4rTuwQkn+LgDJ/Gty18cXk1ulha64UjjARUVsEBT0FeEQaU+patObe+UhSu0ycbj6fzraXTbyztxcXbNFEAU3bsFj2wK5fZcjvGbTYrXPXZNUvZp/tr3kzS4++HOePeuu+GmtatN4006CTULh42EgZWckECJz/OvDPB+pale2M2mxSAlFP79jyuf/AK9eifB3Vr9fiFo1lqcAjnfzyGxgMBC/60qFOsqqtLr3C2p538Q9Zv5PG3iJJJ40SLUrqONfRfNfj8cVi/aHeC3mt1i+UkFF464rb+Jc2mt4/wBdtY7MNO2p3Rldjzu8xsAY4rkdSntWu5ms0eKMv+7TPRf8c1vNXbNOpO/2fyJrUeashlBUAZHuCPaqcC/OHByinJOO1W47e4Sbz/OWEmTblxkqeoJpLm1nWQu+xVfPzqeCf6VK00KH3b319LFtt8oWaRNq/LGT1z6DvWbqenPbCF/3zmcnaSh+c98evNakC3kLyW8weLadrN1Cn39q7DRb6NhYWl3axSYH7mXGct3x6cim6nLHQlo43Qr/AMgWcccQmvUdo1RxxHkjB/PNdjbaXNY6S99qEmySdw9xu5IIzjp/wGk8P2NhLrVzfxwIsiNLvUn+LfkVva4tvf6TNDMrrGUD5zg5Brnq1nf3fmI5vS1h/wCEm0W+gBimnu0FwoPBbcOo7d/yr6J8N3M/9qW1sJnEJk+ZAeK+ZfDDyweOtPtQzSRPdow3DA65P619a+D7WOTS47j7OrSLI2HPXiumGx2Yb4Wc38bzHHpGnsMuPOckHv8AIa+bvDureH5tTRIPDiQS7JCHD9AEJI/Livo347tIdG05WQJmd+R/uGvlLwh/yHY/+uU3/otq9nAwTpyIxlRwdJL+tUdb4F1LQLnxHDFp+iG0n8uQrKXzj5ea+uPDLQDw9p37xgTbR9/9kV8U/DFgvi2Jj2gl/wDQa+1PCxb/AIRvTSYgf9Ej/wDQRWWYQtNDwMnPD3fdmb8Syv8Awg+pZcltq9T/ALQr4z8Qn/RZv+wpcfyWvsz4o7z4C1OTZjEa4/76FfIup295KjrDBE5N5K+CR904waeXyUG7jxlKU6SSXf8AQTwQAb7Q/wDr7n/9AWvtDR/LGjWX74j9wnAPT5RXyF4Ytr6G405pbaNBFNK0hB+6CoAP86+vdBZjoVg3lAg28f8A6CKnHyUpaf1qXhabhRs11/RHMfF1o/8AhExskLE3UeRn618wWGv2snidLY6FZLI13sEoByDuxnr1r6c+Mm5fCB/d7d13HzxxXyNpX/I7w5/6CH/s5rTLopxnczx83CNO3d/odF4a1vT7nxZZ2yaFbQyG52+avUHJ5r6k8EMo8H2h84j90xAz7mvj3wfx47sf+vs/zNfYfw+YP4N09fKz+7PP/AjUZnFRcSsvm50pX7nJeI5ZrvR7xZZHkP2d1HryDXhJkm0i8kWbc+5l8qQdAP8AGvor4mRx2uj3LRQiLFnK3HcgGvmKHVWvA8NzluPkRuMHPY1484t69CcXujqtUmN1p6w27tLOjMWbbwvHIP1FczrC/wBp28JmEi+Syj5B07EfiK3PDUTSXzxxSbAoYPIx5yR3Hfmrw0S3tLgNcXTyK4GVxjn1rOFSFO8Wcp5Rqu7S/Ekm6NdpO3Z1+Uniqt4jW87QOqn5wwI7c8iuo+JunCz1W0kjlEjvG7HocAHj+dZGlafLPc/abpkTDbVBPDEg9a7Y1E4qQGlprWcNwkzQNHCwXeobBY4xmty1vpvtpibdOkR8yFG5AUdB78ViT2USxNIkvnbH2Hn7wxwR+NMTaJkhd5IijbXIOSBmudwUtQOxnuoXs/Oa1lsDKdomiXhQCOo7DPFdX8IdZ+1fEvQI2t1n8vzlWc9v3EvfuSAK880ye6UShLrzoEzuLYI6+ldb8J/LX40aEtu6+UXuDsU5UH7NL/8AXpUIfvY+oHGfEaG5j8eeJLzGE/ti6UNnqfOeueURsgZmORnOOue1d98QNFjuPiHrcS3RCS391JIq+vnSYAFZQ0O2mhkzbPDs2x7wxOW6k+1aSqR5jTlucw0lzKvzOzKoyfcCrNublreaTcdkaiQq3IPIUY/Ouu0fS7Kxtp45vKM3lk75WxwxOOPbH61Bp1vZaeuq+bIJ4LaKHDdcjdn8s44rOVRakuLRzMMt3OkuZJCSAGyew9amS8vljjdXJZCVUDqMjt+AqhNeK1wZIVKdeQevJoW6kklEnIIX+HjoOtaqOg7HUeE76S4nazuo2EfmeaXX5W3Ag8n04rsdalsP7NnXUnKQqBhlfBJPIx3NeWWmp3ixTxqd0TnLk9c/Wi61SSZnWTdKnAQuclcDArCdDmkLlb2Ov8BNb3nim0SeaOUrOskRBO5XBH8/SvozwzdTrqdtbidliL8oDxXy98O7eW88V6fNA0UfkXCO67tpIyOnr9K+uvCFnatpsd40CtMsjYc/WtoqzZ14dWizmvjsYzpmlbpQFNywJPYFcV4TpPgixsL9bldaDkK67So/iUr/AFr6c8Z+ErHxR9nF80iLBu2qh4JOOv5Vzo+EugEhvMm6dK66OIdKLSe50ulSqJOa1R4VoPg+z0S+OoR6wlyyROgjxjORivqXwrg+G9MzIQfskWR/wEVxzfCXQmPyyzrjvjvXd6ZarY6fb2Sq0ggjEYZupAHelWruq7vcUadKnDlp7GJ8T2A8DamBJkbF4/4EK+YDbKL9424Xca+m/imwj8A6ofL2/IvP/AxXzSWDX8h68mlTd0ddD4Swx+zMWD/KK+pPDZz4c0xjNtzaREcf7Ir5QuZcnHr/AIV9V+GU3eG9L/dAj7JF/wCgipq6IWIeiOZ+NUgTweWacFVuozg/jXgNv4X8Pw6wupJq85dZvO2lBjOc4r6e8TaBp3iC2jtdRtnZIn3jacc4x/WsD/hXHhZWC/YZz/wM06OIdJNJmHs6VSKVRXseB6b4W0DT9Xi1KPWJ5JI5DIEZAASc8frX0T8Pl/4oLT5PO2kwNx+JxVGT4b+GNnzWc/XtIa6PSNOtNK02PT7a3f7PGpC7+TjJ7/jRXrura+o4wpQi1TVjgPEMklzo96txI7j7O68nOAQa+cdUtbnzWWSJbZQSy7+rgHHUV9SfEy2hi0e4jtIhGz2knT1218r3I1D93HeSO8URwhPY+grm5kmcOKWqNO11IWkL6hCUimESqEbJ346H8qyZNU1nUJGZZpn3HovYen0q7DpeoTSQw/YpJUjUMJTwMDn8a0LHV4bSaFrWxiht2ZvN4+Z/b6d6y5orVK7OQ5E+fLrEcbebM4ib5HGTjrx+tXC0U0ohaErvI+/x+NdkJLOf4i6a1vGiA6e5OF+9k8fpWlqPhWzvbtLiSRuFAIxnI/zioeMhFrmVtAPO9nloQsRIAJI5GAD/APWqUSXDMpaJR5qhhtAyV/yK7C+8N3ptZLWExyRBDsLN8xPGPp0rm9T8P66ixu1mThNmI+34VpGvCXUBdHOmyzyx3UpsnZXRic4bI44+tdx8EdAvrH4q6LNsEsOZ8SKeMG3l5/lXn2m6PrWpStDHblShG5pBjn617L8FLbVIfFejw3Kw7xNMzAcYHkSfnzTVWMasbPdoDM8R6So+I2r6o8IWVL+4Vfm4IMjc4p5jWZTuXbnkketcn498aaHZ+O9ftZ7lwy6ndAjYTtYSsODWSvjjQmbbHfzSbPvKUIx/k1tWyeU5czmbexb6nbro9n+88wySeYMPub731qGTQNPkguYBG6x3KBJMNg4U5GK44eO/D/nBftsgDDb905+oNJN4y8NrMGkvpSSM8xsQwqP7Gn0qDdLzOhHgXQ+/n/8Afz/61IPBWkxFfL84A5VyX6KQf/rVzy+NvDa7VTUHXfggCNqtweM9Hu8+XfXMoyAQkLH2H1qv7Lrf8/A9m31HeHPCmlajpzXQmmVjNInyv0AYgfpV4eAdIyP39yfbfUGoa1p2k/uZnnjwASyQsVAPqRxVVvGvh7ynP9pSfKQGAjPNU8trSbaqD9k11Ok8O+DdLsdasriF7gyRTq4Jfjr3r2zw7PNHqltH5zLHv5XPFfPOmeJNG1K+t7OzuZzcXLhLfKnDN2Ge1dmmj69n5rdsjofOrWngXSvzz1Nad4p9T6JL7mOLgce9OSQkjE4I+tfOS6P4m3ttkkj7ZEvDD3qT+x/EYZZMFlyQV808A/jWn1aP86NuZ9j6NJAUsJwe+M00Ov3jMv5187DSfEx+ZfkPTaJjtP15ptvp3idGO6HvwTNkfzp/V4/zILyPYvixJn4e6sGkB+Rf/QxXy+Lj9+X7knjNd/LomuyBlky6sfmVpCQw/Oq7eGdQBQLaCM/3gwO2qp0oR05jSNWUVscc37wtID0HT8K+r/Csm3wxpX75f+POLj/gIrwGLw9rauxaJVyeSpHPvVo6TryZUNOAAMATcH/CidCM0veCdVvofQjlsFlmTPpTTliG85AQK+e30nxGz7mM2CBx5/SkfSvE7MQrNs/2pef51i8JH+dERm+x9Cl9y8yLwf5VFK7GOUeYuAhPH0r5/OjeI0l3K0hOOvncD8KDpfiRmG4SLxz+/wClN4WP86Hzvsdzqsjy2Nx5khfEbAbj7V57e2FreCL7REH8pg6cdCKnn0fV4IHmkaTZGhZz5nAUDJ4rin8eeHIIXcX7hFbYT5TdawrZZ7Zpxnsc9aPO+x2xRWXaVBX0xVX+zdP8zd9jg3DI+761x7eNfDjFZP7S2bxuB2HgVA/jvw18rPqcoJGVIjPNYLI5LaZz+y13N17aGP4hWIiTYE06TAA4Hzj/ABrpc1w8fi3SriL7f50ojUCPzhEflJxwfrxVdfHfhlTJm8k+0KwUNtOAfpVzyRzt7+yF7HzPQcd6QivPh4+0GQOqalKfRhA3X3pv/CeeG95ibUsNHzuEbdR1GahZA/5w9l5noYP0FdP8Lc/8J7pn/bX/ANFPXiI8b+FReYGoTRPjcCykgjGciu9+CHizR9S+JWiw22rPPIxnAj8sqD+4kPU/Srp5G4TUufZph7LzPBvih5TfE/xbhf8AmL3oB68+e/H51yst1HFFCkEYWQ/63P8AEcmup+JjeX8SvFyn739t3rAAdvPfv61yDZllHyKNzDDV7zSZrdjZkbdG8nK8AY9ParFt5M/mTSSNFEpAUHng9qdLGsQSSQArGCnXkmqYVjIVXO1iPl7UElu1umS/xDCsgfCLuFdloQW3gEjJtuhFmH0yW25OPrx9K4uOOS3uVZXA24O7HArq7ZpHsvtoPzKjNGg4BOMLn+dRPYunubw1i6ke4tmmAgt55IJAybj04PPUjk/hXM6qlx9nbcYIpWYJuRRhwRww9zWhCfPEylvLRpS3uXLE5/LisTUNQs82yIxkVAWU57gnAxUxXRFt6XZrfDQCP4ieH7cTFljv4yMeuelfeWg+G9NvNHtrqZX8yRcnB96+BPhazN8StDmZf9ZqEZ2jtlq/Qaxu5LHwC15EF823s5JE3dMgEip5FKpaXYic7QuO/wCES0n+7J+dUdX8N6baohjV/mJB5rHfxl4gt9PW6mOgP8qkjzpATnH+z711erzxzQw4dS+AzKD0yP8AHNbvCxXQ51iG9mc3/Y9j/cb86P7HsuPlb86inv3l8U2+lWx+SKFri6PoD8qL+JJP4VsYqHQgugRrzfUzf7Hsv7rD8aP7Hsj/AAsfxrS20baPY0+xXtZ9zN/siz/ut+dULuDSlYwwXET3A6xiQFgPpW9O4ijeUjIRSx/AV5T4Wh06Tx3falYRSxpPCWAkckgkgt+vSk6NNJ6Aqs7pHY/Zoe4NOW1h44PXFS0qfeH1rL2cexr7RnVp4T0kxqWWTJGTzTv+EQ0nH+rl/OtrJFvkdQn9K8Oudf1K11zRbefxVqE99dSQym3ESrGELrkHHbkiuiOGjJbGMsQ42u9zrPihotlpfhS6ltAwZ4JVOT/0zJr8/reL7Rm2aQ/3yD3Nfop8aePB85H/ADzm/wDRbV+dViGivUl+YtjJ9gfX3rKEVGUkjocrxTZqJGlsqbo4pInQo27J4Pet/QbexgvlnGnRzvFGHkZ84VR0AHqa5S9lU232aNiGEnXPX2/OuqZ5I44I4IyIzHuYg/xdsnvgCqlsUrbm9Lrcc3ySW0cEaBZLiONBwrNt3Y6ccH8K5fWorez1CVb6NZdshzLhfm68jb71oKENxfNGzMLiJYAzfwyKwAx6g4/WqM3zxS+bGqgsZsMMncchlB9M4NTHQcnzHJXdxbJdyNDHKYWXEanjnHJ/PNLYQARqxADKcuD3+tTfZx5/mSMCU+6ueBnpT8ETHG1fNIO49MYrYysRI1s1pEwVZZ2kwo/uAZyP5V6d+zSyr8c9AJHyZuAMjGT9ll/+vXmDyRptjgiUHJzIOp9q9N/Zrfd8bPDMIIZojdbjjgf6NN+dERXOa+J8j/8ACzvFkioFRdavAFzjcfPeuZWLdcFi21cntkH2/Cut+KLL/wALI8TebGrZ1m+Cg+pnfFc68ciBEYHCYG70zxTHYy7r5pdqyGTIyTjofSlSKTZlFJHGSKnZkijE3JBchlX9KktZhKsrDfHGqnJJ4GRjFBPWxJftFHZRDDM75yM9OOeKtaVdNNZ/ZACuGRGfPOGOKq3ME3mmOYpAg+cgnlRjiorRZYwb1WU7W4BPU9s0mrjvZm/fTKGkuIt6qkmHUcknHy4/GuVltZBPheHB6elakkk0kElwoO2IgsAOOmNx/GoCirfRywuz/IGdgc880lsN7HUfDNVX4haCfmO2+iQMeM8+lfebjPwxu/fTpv8A0Fq+Dvh66H4j+HFB3Ib6NgAc/Nnqa+8v+aZ3P/YOm/8AQWrOL/e/Imr/AAzxOX7SLa1tZmWWMqyzyYywKtkY/Kux+Jk95o2tRXFvcNHHcwRMo99wyB+I/wDHjXG2EzjT4Li9hKssLk7l5yxB/DO6uu+N2pRtF4dmhjZ3t5pbeaIj5i3ljZx6ZwwNew/jWh4vL7krPY2/B9lLHPqep3Dq817c7gQc7YwBtX8M10Vcz4DvLWLw3YQXFxDHeTBmMZf5mYseg/Cumrgqv3md1H4UFFFQ3twlraTXLjKxIXIHcAZqDU534ga5NpNpCtr5bNMWjkB5IGK43wIP+Jpn1gb/ANCFZniO/TU9aur6JWWOVgVVuo4A/pWr4FH/ABMUPrA//oQrFstK1jtaralqFppsSz3sywxlwu5umfSrNcN8cFDeArgEkfvU5Hbmqpx5pJBUk4xbR71p15b6hpcd1aSCSF0+Vh34r5j0nVP7S8cafFNGBLbXYVXPdA6ACvefguo/4VV4fHX/AENck1wviTwDJoviTT9Rt7KS7txdRiOeBcuoaRciVe+P7/GMdK7INRujmqRc+VnZ/Gj/AJE+46/6ub/0W1fngfOMO6KNgZADvPt6V+h/xpyfB9xjvHN/6Lavz3t5lVGKqdkaEopbkHv+dcUfjl8j0F8CK1jakO4ZmkbGf/rituxuA9jLDIzJiFkU57k8H6jNZtmxUSO0hVkO1AT26n9akCvazxzKwy+WKn0NU1qVFmnMfMjbyZXCI6SA+2c5pdbnWSErtKHdhQOcj/P8qaG8v7REMLAYQgx0wBmq1x5r3Lbm8yBE+Vj1wRnNQtQ2KEli0kEtxIdiIPXk49KpId4DtIVYYVFx1FXry4VG8p43kzyPQiq8e+R0mb7u/Cg9hWqIa1JEt0jILZJUHnOMn0r0X9mmF4vjl4dZkVhILluvK/6NNXAItxKoVtyj/Wc/xZPP6V6T+zbIkvxn8PzQRbVaa6zx0H2SWgLI5r4loj/EjxTyd7a3enJ9BO/FcrdXJjIXkvuHXviut+IXkR/EbxZLLIo26vesoOeT9ok4rkEljupZHVUVwQwJzk+1HUfQjhh82J1klGWbcq/jU8VhdghQhMQUk46EjvUUOxX8zbjcSoxzj3q1qM062Mexm4GGC9wTk0tgRSVvMleSXc/yEqD/AB9hTohJIDDt2bm5GcDPtULYQ+YrBT/ApzwKfC6vfRJNICjt1zjOaozL8abdHkklk3AOkXlhh8w61nyTN5blRhMBdo74pt3J+8MIUr856H73pVlLctas2CWQErtGeKWxSZ0HwhjRviJobyblk+2R4BHoea+/l/5Jrc/9g6b/ANBavgv4Tbj448Pse95GTuHfPUV96xDPw3uBgnOnTcAZz8rVmv4vyFUX7s8f8K6fearZW1zJtaOfbmMn5WHJz9B1+grO1W/kn1ieO61SXWLS3mWSznZQGG3PGMdOcfSvWvBGh/ZfBT3TW7Rs+ntHaxMPmjj2cE/7TfywK8H0yaBb5bZ5ANytwPUc169JqbfkeHW5qUUu53dh4h8L6TdG+tdNmmu2RUBY42KOwBqW/wDibIoT7Npuzf083nP0xXmms3yWWqWk0ZwvniNs+9L4yvxBqekSbgoaV4z6ZK8cVXsodjJV6m1z3bwR4gbxFpL3j2/kskhjIz1IA5rD+JWtBUXTbO5kS4ViLhQMAqV4Gfxri/h943OgWc1tc2M0ltNJ5iShDkHoRj8Khv8AVH1C9l1K8yzOFLccgcAVwV6UlOy6npUKylC73RWHSum8Df8AIQj/AOuD/wDoQrmmPOfWuk8Cn/iYoPSB/wD0IVyNW0OxO6TO3HTNcL8cPm8AXfzhAHQ7sZx8wrrNf1JtH0S81RIxI1rEZAh6MR2rnLvx5o/jDT1t30a3NlcwiO5UZ3xP34/WtaMG3cxrzSVmem/BU/8AFqvD2G3D7IvPrXYHpXK/DCOCx8H2OlQt8lupWPPGUydv44xXS3NxBbQNNcTJDGvVnYACtJp8woNcqOO+Mw3eD5lHXy5v/RbV+dlzbx28bSRyM7j34PrX6IfGCSOXwZLJHIrI0UpDKcgjy2r89L+KVYWZASigKQo6An+Zrmi7VJfI7I6wVhtlKWjDS5fecBf7vNaMsZeOLDn94o+9xt9hVP7O0MYSNNvGSfU0+1dZnVC+5ckFicD3qxolNxKsbRbd3Hyjtj0+tRBpA5aLcVIAHfGaqT3Q8+SOFzznaF7Z7VYTAgzn7o5APft+NNKwXJZLO8aFvMIwpCjJ6d6rShY5YlSTcI1BxjofSrsMrNYN5hOCQeeo7VRh/eXQm2Z3khee9O421dD3kNxJEtuxDbNpP416d+zVCkPxl8O7X3Mr3KsAf+nWWvNkMNvOoXaw25Y/Xt+lekfs3Kr/ABr8PuJF5a4PAxn/AEWaktWJrc5P4rzNJ8QfFSrHgjXb3nHQCd65REZjHtwuMsD611nxQupE+JXiqMIpDa3eZHfP2h/6VzsCeU7STBcsvyr6Dp+dUTYkij8uMgDaOuWA/Sn3915awRQ7WKcMwH3qi8ma4jEwmAVGKsO5A5H51AJvKxNIDuclgoNS1cbZFAnnXKxyYADfOSf61DcqoOwQmMl+DnNWp1FsrErncvy5HBzVW4aW5BmyBggY6AZ9PyqiWSTH5EeRwZcAYx93mnyTHMarI8SjIbBxyepNVxIzqJCx37iBn6VJbwvMGZpFUs2Cp7ntSBHY/Cm4aXx1oEbAgR30YUevOfyr9CvCihvDlmGGQY+h78mvzx+FipJ498PeWxYx38W7I469jX6HeEv+Rds/+uf9TWa/i/IJ/B8zSmGYHXtsI/SvlHxrplnY6rp17YP5d2ZDlD92ReQc++TX1XezpbWsk8h+VVP4mvmXV2h3y3MiRs0MzhGdc7BuJ49K9DCNNyj1PJx2iizG1Dwv9sVJdV1PYyyCQRRL8oI7Z60++u9HtV/0mGO4lV9w3DO09iM9Kgu9RluXK2qGU/32OE/OqNppE19fKt4Hu5pG+SOJcAD39a7pNRR58U5OzJ7/AFnU7qEQ2CYhI5I7D613/wAO/CFrrui27X97In2qJiwTGQQ3bv2rCk0iLSkjhvtkNxNtW3hXpzkY+vStLw5caxoWqw3kGnTzLGGAizgYIxXHWlGqoyhOyvf1Oug3SlKMoXurehtTeC7UTukeotsViF4HQGpfDOl/YdVmCyNIqIyg49xXKmLWZLiS4ktNQUuxYBeQMnOOtdn4D1BL7RvLVpWeBtjeYuPw968fEU54anKrzKS/I9OhXVeap8vL+o/xupfwjqKqpJaLGPXJFeJy6peaPqOnXOg28clybn7PcKygJ2AVx6jnn3FfQ9xDHcW728y7kcFWB7ivGfEWjyaP4jFo0QYu6SJMq43oHUjPqRzk/Sqy7GRrNxtZhjqLp2l0L8firx+muLcLFZJbQyDYVkYcDuVxg1h/F74jat4gvoLH7U1uLKEJOFOEmdsMSQOOOAKxfE/jDVbHW4jo1n/aVgsebjy1z82eme3FZ0dvF4m1S0MMBhk1O6VPL3ZK7mAxmvXjFbnnKU7W6M+gytzH+z/o73jF7h9PklctzncjEdfYiviHUL1/KjgTOeHZh2r9Bvixax2Pw/FlEoEcFrJEoHosRH9K/POaBI/s6rIfMdBxtwAOeteZvVke1G8acUhLe6P2WaNpGcltyE/ezjmoAytZeXGWBJ+ZAM/jSsGgZBF8znPTsD6+9NaTy4xDE+dzYJHGeeK0SC72JtMEO+OTyc4yHYsQBViMNHODHztYkAjhqiiiaGBkY7s/MR9f/wBVWQslwwZgVjj/AHmO1AyeOZWtJVl2iQtkYH4gUy4REZfJ3MxTcuFAAJ/+tULN5rb1ACg4wBk1YaP7Hb5Ehfc4HTqBUsCpGvk2rbsHD/e7k16V+zVdZ+NHhmHyTjN1yVA/5dZea88lXzroiMjyVYE7ecnH+Neh/s4TSf8AC7/DC7kJ/wBKzgdB9ll/wqojexy/xVZo/iX4pljxn+2r0A47+e/Fc19545pSJAmN49jXSfFVmm+I3i7fsUx6zehR0JAuH/M1zkKbrMKjYfIJLnHH+HSmIsQBN8vkqGgkBcI/BHpVWTdLDE3QL8mF5+lTxSCeOKCN0EhUoSPQEkn8qpmbbD5an5WOTnrkdD/OkTLUmv5MCNgyyg9mHQYFR2UXn3pjYxqjnjJwuccVBMZZZN3HGFyOAKsWqiGVUdwZCu5PQN2BoYEMkRhmeA4wr4DDocHqKbvaMmNWBYnGR9elWZ3kuZIZJiPkjRQAOoB6fXrUU8IDStJ+7fgopHXmgLHWfCWNx490XzDsxqERx1LHNfod4S/5F2z/AOuf9TX58/CeeOPx9oUGV3i+QHAznnk5r790a7Wy8IW9w3aLgepycVjKSjNyfYqSbgkip4vvhJKtjGcqh3Pj19K8j8baBFaWT3ELeYkk6jY3ZmOB+prvpHaSRpJDudiSTVTUrGHULX7PPu2b0kyvXKsGH6ivHpZjUpYh1Y7P8jWtgoVaXIzidK8DyybX1KYRL/zyjPP5112naZYaYmyztkj/ALzY5Y+9aDnH1qLGTj8TWGKx9fEfGy8Pg6VBe6tTyn46mZLnTEgDeZsLZHb5utcNFf63ji4uWIPrXv1xpYuPEEGpzGN0jtXgMbLnJZlIP/jp/Orn2O1WQf6NCP8AgAr0MNmtOjRjTlC9v8zlr4CVWpKala589DUtcwV+3XKE5/i6V6r8FJGk0K53klxIAxPc4PNdmtnaHd/osGf9wVFpunCzvb+4TYEuZEZURcbcKBRiczp16Eqahbb8xUMBOlVU3K5okevf+dee/H+RrP4fTapCQlzBNGsb45AZsH9DXoZHy59DmuG+OGmXWueCF0WxQNcXt7DFGT0U5LZP5Y/GvOwcnGvF+Z34iKlTaPmjS9X1a1iHk3COMcBx0r0T9mvTrrVvizpcdwplisw927ZyMqOCf+BEVwN34b8RaU7Q32i38RQ4L+QxX8wMV7D+yVNJZeMb66ktybeS3+zSSEf6tshhn0zivr5VoKHNc8CnSfOlY95+MrAeEpTjdhJePX92a/O+6Wfz42T5pJFIQD+EV+hvxkbb4QmfriOU/wDkM1+edxdSzyM6vGJdu4sBt256g5rhj/El8j1V8KKqy7mhkK7ih2knvin20f2q/DBVGfnbuM9/pTFgQzJBGHkQD5mHYkVMitbwy20f351Uc9sHnmtSLMjPmC7L7laMFuM5zjt71dhLNbuzOI2clRGPw4xVFtyytHCxCwjlvU9+ada+cBuLYDgnnnP0pMZoIwjhYtyMjHbj2p1wrBlnliMiBSAi9PqfzqAySFvLzuXIQDHX3qw8k00Js43Quzqh57jPf0pDK8L7IJWVlSYkFFzxjNeifs0bv+F2+H97gOGutx9f9Gl/wrzq6ijVEjXLSABmZTnIz/8Aqr0T9m52j+OPhyMLHlvtBYg5P/HrMapITOU+LMcbfFHxUVV/+Q1ebiO379+RXN4MgmnRgVjP8RxkdK6P4ltJ/wALH8WyrJtK69er07faH71j/ZIP7Ve3ZcoIx/KmK+hQCRmSGRm8tGXBYZ649qfawyFHePp93lc5qexAuPNTARYkYKMZ/H60+1u2hMcMaYABkY55Y4/SkIis7TzwyO2ACMjGKW9tt8yMfljAAXnpjj9cUT+ZFHFMsjEyncQen0plrGZ8SSSNkscjtxRcaSLCtBDaPDJkoy7kwRuB7/hVLMtxOY5iCQpxu7flURXzi0h+UhcgDp1pxY/ZSe+7k9zmhCe50vwimZfiJoARQFN9GpPc8190PqUcml2dnvwsMfzD1Y18A+DNU/sfxTY6pHbrL9kmWdImcgErz1r3Wf44X0cUbDw7aEtGH/4+G/wrixlOVTRdTejJLc+gPOh/56Cjz4e8grwGy+Nt9cTLGfD1ooYnkTt2GfSpB8ab3ei/8I/afM5X/Xt2/CvOeAfc6lUiz3hpo/74pFkjC/6wZPWvDrj4xXkUW8aDan5tv+vb/CsxPjxfNJs/4RuzGP8Ap4f/AApLAX6idRI+gXmXOFcYpTMmFy4zmvn4/HS+4/4pyz5I/wCXhv8ACrl/8aL21tfOHh+0c4HBnYf0oWXX6i9qe8rNEJDlxgini4hz/rBg18/D43XpszP/AMI7aZDAY89u4+lSzfGm8S1E3/CP2hOwNjz27kj0o+o9LjVWJ7+tzBjHmjpVLVYY75LVVuhGILqO4bA+8EOdv414KnxwvmKj/hHbQZAP/Hw3r9Kvp8YrxgP+JFajj/nu3+FP6nytai9ome9ST2sibZWRx6MNw/Wsqwtbez8Q3t1brBDa3VvFuWNAo81Cwzgf7JH5V4lb/Gq9mC58P2gzJt4nb/Cpf+FyXmbj/iQ2v7rfj9+3OM+3tVxwrV0mS5Rbue4+PNSju/BNzbM+94YZTn1Xy2r4Cu7tLi8UrEqQll+U9/rXu+o/Gy+utCuh/wAI/aJ5sLxnE7HG4EZ6V4Pc28UM/lhSwCjqe5xzXo4ZSinzHPVtpYthmkvZ44yscO7JWM8YA9etP1DFxavIzrGIcCMAjLE+tRNtWKBlUKzkJkccE/rUsljHEJxuLEuFJPuetdRDuS6bZeZYD51Il+Ug9fXP6YoW2NuMbVkAHyrzxUbRmCaMo7feKAdsCrMRaJxJuLFT0PepGRXQYPDJOAQcBiBgADrUJKxxTXEagfN8rA9OeBU17I8myBjkOx59CTUF83l3gtHAeNmGRjHPrxQkJ7kyYt3jfzADPGSeMnDcGvRv2Z47aP4z+H5JCfOke52JjGALWbk/WvOoYV+1TkHlEIT2wAa739nNpG+O/htpZPMJN0OmP+XWaqB7H//Z"/>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 name="AutoShape 6" descr="data:image/jpg;base64,%20/9j/4AAQSkZJRgABAQEAYABgAAD/2wBDAAUDBAQEAwUEBAQFBQUGBwwIBwcHBw8LCwkMEQ8SEhEPERETFhwXExQaFRERGCEYGh0dHx8fExciJCIeJBweHx7/2wBDAQUFBQcGBw4ICA4eFBEUHh4eHh4eHh4eHh4eHh4eHh4eHh4eHh4eHh4eHh4eHh4eHh4eHh4eHh4eHh4eHh4eHh7/wAARCAEtAP8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68e7IkZd2MEio5b1lB+bn61zF1qe3UZ03Y2ysP1NEuo7h96uz6u9zkdc2Z9SmVeJWH41kX2v3ManbdOD9arTXG+M4NcxqDSF25rppUI9TnnVl3NF/FGqLOR/aE2PTdVgeJtQZf+P6UH/erjJZGEhpPtLetdrw8OiMVWl3Orn8Rasc7dTuB9GqL+39aYcardD/AIHXMPdNigXmO9HsF2E6z7mjq3iLxHHbytFrd4rbTjD965BfiF4pUskmu6gSD18wf4Vf1e6LWkuOu01xUturSZ3tuJryM1ioTilpod2Dk5RbZ10fjnxYwDDXL/aef9aP8KY/jjxZkKPEF+D7Sj/CuciDKAqv06U94yzBg4B+leXdnYdKnjTxZ9w+INQJ7nzB/hQPGXjDnGvXx/7aj/Cua3TJu27Dg9SD6VJvmEZYlM4ycCi7A6BfGnjBcK2vX5OOvmj/AAp48Z+LCm0a/f78f89B/hXMid5AG24xQJ2VRjblhx60XYHR/wDCZ+L1Hza9qB7cSD/Ckbxr4s28eINR3L1G/wD+tXPw3EzId6r+FPLbmDBQD3OaLsDeXxx4rdeNd1JW924/lTR438XdP7c1Lp/f/wDrVgqxBPtz1pwdiOgHvRdgbz+NPF+P+Q9qIGf7/wD9akl8a+LCvyeIdR7dH/8ArViSSySA7VGAfWq2Zv8AV4AI460XYHRJ4y8YM6EeINSwWGcv1GfpW7/wlHibP/Idvf8AvuuFjlaOSOPaWOQM56V0qrxzXt5RGMlLmV9jzsfKS5bM1v8AhKfE3/Qcvf8Avv8A+tSr4q8S/wDQcvf++6yNlG33r2PZ0/5V9xwKc+7Nb/hKfE3/AEHL3/vul/4SrxJ/0Gr3/vus2CBpGwBnmtKPSZmx8hpShSX2UWpzfVjv+Eo8S4z/AG3e/wDfdA8UeJm/5jV7/wB91O+hziLdsP5UW+izu4XYeaz/AHPZDvU7sh/4SbxN/wBBy9/77/8ArVr+Dde1+58S2kNzq13NC2/cjNwcIxH64qSDwvKygla2vDPh1rXWYLgrjZu7eqkf1rCrUo8jskbQVTmWrOf1m6MWr3nzdLiT/wBCNUhqj5ODUHiWX/ic3y/9PMn/AKEayCzbid1dMKcXFGM5O50cWqNuwzVLNPHJHkYzXMB2B61YSdgnJNN0V0JU+5NdbdxIrPdzuqSSQtnHSq9XFWIbFldsVE0hxT3GRimba1IbZVv8taS56baxAsfc/rW/qC4s5T1+WubZ0LKQnGDnivnc5f72Poerl/wMsJHGMndj8aa3UDzcc01WDD5Y+PUCp0ERUL5YLd+O9eOd4rW6n/lqefpUbxnJTz2wQB26VWm3Kx+8D6VZYAqBjt6UAReQqnAkYDHNNgtwCWMzEE9OKmHlFCehx0p2ISCVxQA4w7CFMhIJpXhwQuTtNIyxNEfnwcHHJqEtGMfvGIwO5oAlmt9qBvMIJ9qai87WbOKk81GHzEED3qtlS7kOQM8YoAmOVfavC+tISVOc9aji2mQb2OO/JqWQ25U7W5xxQBGC3moxY/eHausHQVyJaNdvzZORXZLGOM+le5kz+P5HnY/7IynIuSM1J5YzUtuvzgGvbbPOOq8I6H9pKyMvFegW+g26KNygGs3wMqJZx8DOK6wYIr5/FV5ubVz1cNRjyXZnSaTbFNoUflSQ6RaxkHaM/StEsoNLla5XUk1udXs49iNYIVUDYvHtT1RAeFAP0p3ApRU3ZVj588Rtu17UPa6l/wDQzVDNXfEH/If1H/r7l/8AQzVGvq4fCjwJbsUU9m+QCmClHJxTJCkxTsGjaaAG4FKBmjFOUU7gylqx2WErYyQOn41zKLJggKp/Guo1pf8AiXSjIBOOfxrnrdXjJUMpz6ivnc3/AIy9D1cB/DfqJFI8a7WUDv1p0dyyA5QEk54alk5JYspwPSqkk+SWxjAryTtLcjFpA+3Ax61Jv3bTs6+9Zi3bAcrxip47hpU+UbRmgBZ4pQxYYwSSOaWKORWO4AZNPVnclWxinxs5PO3PSgCJX+bBXgE4IpJVMsB2A5zT5YZl+YFSCTxmnwCVU2lAScnOaAKgguMhcZ49aezNEwBQ8+lWmLBmyvb1qrcyM4VVUArwcmgBry7mPDAnvikIbj5WJHXimwxytKo468DNXmSVf4V/OgDORj5n3CBnpivQI1JRT7CvP52kjfY6DPrmvQ7fmCM4/hH8q9nKN5/I8/H7RE2mnx8OD6U4j2p0UZdwBXtHmnoPgq4LQKvpXaWxYgZzXGeCLRgqtg13USbQK8DF29o7HsYS/JqHljPWom4PWp3IC1Qll+c1zI6W7E5fA61NE+4YrPMtWbMljmjlsJSueEa6ude1H/r7l/8AQzVMpj3rS17/AJDmof8AX1L/AOhmqQr6iEvdR4Mt2RiMY5pdgBFP4oNWm2Q2N280oTnpTjijNMExpXnpSkelLR1NAm7mX4kB/seb8On1rjFkOCFLn+ldt4mVv7Hl2gkkr0HvXHQ29wrMqxSkk8AITXzmbP8AfL0PXwH8Mntmj8v95nPeo71o2K+WpxjnipEt7vB/0W4z/wBcm/wpy2t03Btbj/v03+FeVzI7rMoOAo+4T+B6VNaDc4U7lHXp0q8thdbAWtrjPf8AdN/hSNZXfO21uP8Av03+FF0NIjd1CZB+amgqqY34yacLG6Gc2txn/rk3+FRy2d0WH+i3PHT9y3+FHMgaLKPBsxu3H61DeSbSPLZhgdqjhtLrzE/0W4xn/ni3+FXHgm24+y3GT/0yb/CjmQrGabh25DP71G0jMdw3k/StM2NztGLWf/v03+FPhgkjDCS1nHP/ADxb/Ci6CzMwPIrhvmBHSp7O5meUrJIwGM8irghd3H+jzgDkZhb/AAqpc21y0zFLefGf+eTDj8qd13Cwl0VfdzyRwa9BtAWtYWHTYv8AKvO0R8L+6fJP9016VYR/6FBnj90vH4V6+Tu7mzzsw0UQKndVvT0/eDK5xzUfl81HdSvBA20hBgHe3Tr045r18RU9nTcjzYayR6j4fmW10xbgpztGFrpUmjLrHuAcruA9q8n1TXLrT9E00RuTcPJmTIG1k710uka/Hd67BGq5D2pZGB+7ggYNfNzqKVRo9qlNKKR193JiPCnms5t2CadJJvNI33a1SsU5JkaNlxWpZcVloPmrUshxn2pS0Cne54j4gj/4nd//ANfMn/oZrPK/nXTeINPb+17x9p+adz/48ayHtiGwRzX0NOacUeLUTUmUhH35pduK2LOwLgcUy/tPK69a0U1exLWhl7KAtJeSpaxmSQnbnB9vepU2yIHRgykZBHel7SLk4p6omztcbtXHSkC4qXZShOfWruIhmj3QsSOlXPDVtI+tWrqm1N/38ZA4qRrfNjO3oma3PCFxZDSkglRXmMjYGMk18pn7vWh6Hv5SrUpeprXbW9nj7RqEEe4HbuReahF/pvBOr2n/AHwK4n41eRb6dZXUdsVZGlb5lxkBM4/SvCNL+IR1C9Ft/ZccYKO5O7+6pb+leZToTqK8eh6rdKCjzvVn1d/aOm4z/bFr1/uircKm4jEkN3A8bD5WCDBr5V8JeNIte1hNO/s5Yi0TtuznoM19OeHobKPw7YRR2rDFshGF7kZzU1KMqbtIlunKHNB3LV00dmqtc39vEpOASg5NV21LTgu4ava5/wB0VzHxhS2Tw9aNHAVkW5HJH+ya+ebH4hm91OKyGlogd9hbd/8AWq6dF1E3FbFSlShFObtc+rjqGmgZ/ti0/wC+BVm1WO6gWeC9hkQ9GVFxXyp4a8dQ6xrtppn9mBDM5Tduz2J/pX0f4Ggtk8J6WUtDzFuYhOpOamrSdPSSBezqQ5qcr6mzc+Tapvub2COMnaCyLyarG/03dzq9p/3wK534rLbN4YXbbFWW5j5K4x1r53i+ILT6ymnLpcS7p/JL7v8AaxmnSoyqJ26BJ0oJOcrXPqeW/wBLUfLq1qef7op223u7V5YLqKVdpGVUcnHSvl7RPHkN/r1tpX9mBWln8reWz3r6J8BQ28Xha2YWp+bczEL33HJ/Ssq9CVL4ioOlUi5U3c5i4t2h2iWHYSeMjrzWsQOwqTxdPbXE1v8AZmBVQd2PXNO2HHSvf4e+GfyPDzn4oEIFcb8UNSls9AuWt2YSRgbQp+9k4P5V2VwxjeNdpJc44FeZ/GYQzwS2MLlZmVTgNwTkY+ldWdVuWhyrq0jzsLG9RFiXWrrWfBvh6f7Q6GUuJGDHJVTyfbkVvfCrxfdat4yKRvAlmFCAYw7KASCfTrXkGg6xrFxLpOkmL7NbwKdkmPl8s53MT2GaX4QSai3iaMWMgeES7JEL4Lbm65/D/Oa+dpyk6ql6HoNcsT7NW4HrVyJ96iuct5JCwzk4AraspNyele9Up2VzKE7s0baLc/tmtSNQoGKoWLDIGa0RXLPc7obHG6xaq1zMSBy5P61i3GnKH3Yrc1ibbcy/7x/nWTd3Pydea9Ki5KKPNqKN2Q2saRsemKy9cZScDFSfaSC1Z945kJ612Uovmuck5XjY87+MDXFtoFvf2t3NBPb3AKhOj8dG9gQDV/4balDf+HLeEfLJbwxmXnu43Z/nU3xMt5ZfCVwYYDM0ZD7RjPH17etcX4IvY9G8AXrwBriR5pcsFIZ0AG0gHnHWvExeIWEx8qrdlb7/AOmbxgqlFJb3PVio4p8SZbvWJ4E1KTVtHMkwCzxPskTOdhKhsfrXSwJjk17mHxCr0Y1Y9TllFxfKy08e3Rrskc+UayvDEVw2s2kkaHG/7xHy1rXz7dJuV/6ZmpvCMlj/AGXFFK377zWyB1xXzOdfxo+h9Blb/dS9Tnvjx5w0O1WVkOfOAwMf8s6+TPCf/IYX/rhN/wCi2r6u+OP2RtNsFjkZAWlDswPA2da+cvD2h6RDqIli8Q287CGUbBEwOChBP4danBTSpyNsZTlJ0mv61KvwkOPGcJHa2m/9Ar7W8Oi8Gg6eU8rH2WLHH+yK+QvAmi2Fh4hS4t9ctruRYJB5UakEgr1r630I2v8AYtiDM4/0eP8A9BFZY6SlNDwlOUcPaXd/oc58ZvtP/CN2rSBP+PsAbf8Adavj7w3/AMjTa/8AXc/1r65+MRtx4fszFM7E3i5z0+61fMmi6LpMevRTxeIreV1mLLEImBbrxV4KajGYYunKapNd3+hmfDY7fH2ln/puf/QTX2f4FN2vg7SNvl7TAAuRz3r5N8HaHp1r4psbmHXra4lSQsIlU5bg8V9W+CVtP+EQ0ovK4f7OOBng1OYTUpoeBg4UGn3/AEKHxZ89fCZ8zZg3UecDHNfHOnj/AIrSJfTUP/Z6+vviysC+FcpM7E3UeAemK+YrPRNJHiVblPEEDyi83iHymyTuztp4FpKQ8bTc407d/wDIxfBv/I/6efS+/wDZjX2P4H8//hDLZVZNpRyPl5+81fK3h3QtOg8V2l3Fr9tNILnesKqck5PFfU/gP7MfCNjuLFijev8AeNRmck3GwYCnKFKV+5zEkckZAkRlyR94e9dEFOQPyqv4vktpLm1+zMrAD5tp75rVtIDJIFx3r0MhlywmednGs4GPr0FwmlTTwlV8tS5LHAAAz1rwv4sRxXes6Vf6l5lna3aAeYH+aRTjjHYDNfTPi7+ztL8MXIvkWXzoiqxMcCTPGM14B8SdQ01LJbTVbeKRbfZHaJn5olHr+HWsM0xUHNRMcPQlFXZkWenGx8RWdrfNbNp0VvNEiGQBpo2JI+uCK7H4ZabZJ8Uo7G30tUE8C3DlTkAEZUkfhj8a8un0d9S1T7XHqDW+kQwSTxSEFtnykYz7kAfjXvv7O2oabrPhrS9LsrtU1rTpVNy5ALyxD5iM+g3Yrlw002mbSpt6Hs0Oj4j59KryQmBivSukxWZqqfODjqK9ONSTepcqMYq6K9lId4rZhbco+lYtshznrWrbHbtFKotSqdzmNUgMl1L/AL5/nWRfWbYOAa6OXBu5f98/zp32Xzs8c11wr8tjklT5mcFcWzIxJBqsUyeldxqWljyi23muWurcxykYrvo1lURwVKTgzlvG1vNL4S1aK1YJO1nIEPodp5r53n1q8a0ub+CZoE+zxRRwYxn5Apx2/hPT1r3bxfdXGneMdOmkkBsbiMwyRuPlxn5s/ga8T+Jq/wBn3UGl2flCyG+SxOMlonJJ59c8Y7Zr5jOasa0nG2sXb/gnbg1bTudd8Htbv/7cXSxGkFvK3mNzu8wsAQcn6Yr21VNfPXw4ZbXxHokduzG5urnYE6hYVAP8y35V9HeX81ejkk5eylFvr+hljYpTuipqef7Pn/3Ko+FVlOuWrRxsRvPJB29DWjqq40+f/cq/4QNsNITzLnY/mN8ua5M9V6sfQ9LKX+6l6nI/tCeamjaf5iIMtMBt/wByvlTwgB/a/Qf8e0//AKKavqj49KJNP0uOKVpWeSVVGe5TivnLw54U8QWupebPpcyJ5Eq5OOpQgD8zWWCklTldnVjKcpOlZd/zKvwswvikMAMi1m/9Br7a0BpG0Gw/0NW/0WLnjn5RXxz4I8Oa5petNdX2mzW8K20oLtjGSOK+xNAC/wDCO6eRdsP9FjOP+ACs8fJSqJp9AwkXDDpNdWcj8cHdPC9nutRH/pq4xjn5Wr5F8Mgf8JZbcD/XN/Wvrf43f8ixYHzzIWvk4x/stXzFonhTxBbeIYbqbTJkiWVmLcYA5q8DNKErsWLhKSpWXV/oZvw8AHjewIA4kf8A9BavtLwD5zeC9IYW6MPsy4J718i+EPDGv6f4mtL270ueGBGYs7YwPlPvX1v8P13eCNEb7QyA2q5GenFTmLTmrMeBhKNCzXX9DI+MryL4OJaBUxdR8j1r5C0pf+K4h4H/ACEP/Z6+uvjMqr4PGLguTeRcH8a+XrDwr4hi8WR3kmmzLALwyF+Mbd2c08BJJSuysbCU40+VdX+hleDgo8eWXA/4/D/M19jfD/zf+EJsWWNSDE38zXyj4c8L+ILXxVa3lxpU8cCXDO0hxgDnnrX1b8NRu8EaaTMVHlnjP+0ajM5JuNgy+Eo0Zcytqc00bLIu9GXLjGRjvXoWmKkW6aXOxBuOBniua8YhVvbNY5RIPrnHzCut0uPcjRsSu4YJFdOUu1GocmYpOpA5X4sy3Fvpl3q0lqbjTYzGnPLLnqQD9QK+bvHFvBNrkt/LNLLbOwZ1IztjOCoHqeSPwr6F8Z+Kfseuvp+oQA6d5GRbSLuE2ZAA+f1rxz4w6drscci2ekNDp012W0541GZlxkqAOoH9K86r7020VZW0OR1C31A2U9xpF4JbG7l+zQWp67QmSGA9BjHvXa/ATxXD4T0TUtQc2w1A3KQqmOdgyXOfoV/KvNtOvrywmiWKdYsxJNFKU4SZiVCsPQ16j8Eta8Jz+JtSXxRoNtDqSxBYrcRjy5HKgnAPBYlciqpLsJn19ZymWzim/vorfmKr6gu51+leEaD4j8Yah4TutUt7p1tbG8kjESjrGcY59F4Ar27Srn7Zo9ldMCDJAjc9eRXoUp31Dm5lYtQRAJ71LH/rBTVbAp0ZzKK1sNGGyst7Kx6eY3860rLBqO/jVJmPqcmm2sg8zrWknzRMUuWRo3UIkhK45rxb4w63deE9Wsb2RGOmSA+bhc8g88/Q17ghDIDXhf7YDXFn4LsL6CN5EjusSLtygBHBJ7HPH41w4mdSNJuDs9C6tNTRjQSaN43tY7ma4Mc1vbtLt3YQDI+Yj8q8V8cLHPJDp8MUcrMziGZmwV2tuwPrzTPB/iQ22j6rfSunnW0MVtEobBZGfJHvyB+FZniOW3e7+3JNcXPmh5VUfdh+bOz8M14+IrOtyufxdX3MKVLklpsWfhZcNH4kh8v5tTMi2dortyhdjuYegUfzr6tmmhs7TzrmRUSNQGY9M18lfDK3jm8e6bdSStHbW8gmmlHBBClgufUkAe/Ne8/FHxIv/CEx/ZQ0c+oSoluT0zkHB9MivZy7EqhRnO+vRf15syxUHKSR2N7PDdaLNcW7h42Q7WHesvw1u/ty0IUsPM6djxUfg+2uLf4cW63ZRp3hMjbDkcntXU+DlT+x0P2hEbzG4OM1OaTlP2cpb2O7KlaE15mF8VvDWu+J/wCz4tKjigS3ZndmbB3HGMfhmuKPw08aA4+0RH/tpXthJxxdjNOCv3vBXmqfY9eNaUFZHhs/w28abShkidTwQZOtez6JFLa6RaQ3FmPOigRHA6ZC4OKtMrn/AJfFxml/esxH2pcYocyKlSVTc4z4raHq3iTSrOz0mFIdkxlkZuD0wMH8TXAJ8N/GbZ2zpwT/AMtK9xKyKQPtSY+lI4lRfluVPI7epoU2ioVpQXKjw9vhz41YlfMjY46eZ2r1vwjbz6X4a07Try0HnQQiJtvIyK1QsuS32lc01RI20tcLnr070OTY51HNWZynxT0XU9f0BLHS4Y4mM4kkZuMKAcYP1rz1fhv40/57Kf8Agde3ESsCPtCflQTcbyouE6Zzip55IIVpQVkeHN8PPGZGVljI7/PXqPg+xuNL8IW+m3tqv2mCJlfbyO5FbhSZFH+kIefSkYOqu3njpk/hUube5U6rmtTzdFYTx7lIO8dfrXptg2xua5HxWVe8sdsiOePu/wC8K6yOMq2eete3lFuSZ4uZO04nKfGrS7ebw4b+GOQXwVkgaNMhcKTz6CuH8NeLNHh+HMGpT3qya1oUGy0W4Pybmb5j7nDEfhXp/ijxVo2kwTWOqKCHiOCRlTkHj8ga+fvFulWS2MWpaHpt1NpdwkouHYEoJNx2SDj6Z/CscTaFRuJnCbOP06KPW4bvSrR9n2l45wCM/MhfLA9lB7VPcyTeMX042NnFFf2Ebf2hOn7vdj5E+bv0H1qHwRpWsRX1/c6SpuG021aedGU42AneG+oHA967Gwu9G8P6zHr1rZwahZXqW8k1vG2PIdk5UH+I56j2rKnHmiXJnpP7OWonR9AtdG1iaaSXUbiY2u4fJhDlh7fMf1r3FWXYEUBQOgHavK/hJrmg6vZyWunLaSPZytMXjGMO5OcA8jGcGvSYZskV6MI2grEpsuruPSrEKESCm24BGasqVyMUmzVHN314WupF9HI/WktZvmqjdq326fn/AJaN/Oq76jZWtytrLcItyy7kiz8zD2rrajy6nJzanVi+SC2kmkJ2RoWOOTgDNcD4zg0z4ofDu70+4uzZ27Tgh1YHlW+Xd6Z/Oj4k61qGleCrnUdMXMoiZ8t0RNjEsR6DAr530Lx/cWfhLUNFhUreS3UciGQkNMwfG30AyRmvKxNVU6ii9rGsakpHF+MdNvfC3jTVNDXTkSGGYzQLMePKzlCSPUAVj4mk0ieRBPvAZ51K/IpLcD2yM/lXonxb1TSvF1vJrEs8sOp21tHAoChVnUkEJzz8uTz7V5hfrd2peP7VsWbBaNZMiQcYz7jP868upCKm7GkXdGp4EayuNYWxvJLhba6kiCRRfeeXdheewGa9HvdD1LUPGdt4bRj5NpcRyCPzN+MgYbr0ryTQdRu9B1aSaGGOaRARyM4wQcj0PHavsP4RaDYTeHLDxI0aSaheWsZlk6lWC4bB966cLSjWmo9jGtdao1L6Ew+HpUMaxlYMbR0GKwPDrH+2rVTuYb+Vz14rs/EVrt0W8bB4iJql4OgVtJjmAiEgkbDFRnr612Zs05xt2OnK4uNOV+5sgRAEm1ak3Q9fsr5+hrK8U+I28Pi3+0xtOtwSo8vHBArEPxEiXn7Bc4H+7/jXl8rZ6Soykro7HdAVOLV8/Sl32/T7M/Hsa4z/AIWPCDgafcnv2/xrrNF1CXVNLg1CNfKSddwSTqBmizQp0pQV5E4+zBRut39+DUa/Z9zfuXwTxwelY3xF1fVNG8F6hq9nJElzBGGjyM4JYD+teDyfHPxVECZL+2ADlP8AVD7w69q0jSc/hJSSXM2fSR+zf8+7/kaaRbkrtgfrzwfSvnGH44+LJkXy763ZpCVT90OSPw96+idAur670PT7uZozLPbxu59yuTSnSlF2kX0vckb7Oysohfd06Hg0v+igj9y+fxrN8Xa1c+H9NF+YUnDyqhUHpkdf0rl5PiFcbg505emPv/8A16zcZdEXGlKSujtgYAPmhfqeuainEISVvKcDYcdfSuMPxCuH2403Jzx8/X9a6jw5qlzrWki8kt1tw7MoUnOQOM1DhJblSpuKuzjbPLX9vkkgyp1P+0K9n1GxWKIsuK838QQpBqmmqFjHzrnYOvzCvWtRCG0cMwHHc4r0sunypnn4yKdj58+OMEMBTWdsubRNsvH7t1bIwffmuA8C+M7aw0y/8NyX22e/gVEhmTI35YnbxgZXbn6cV774lg0q/sJrXUZIJLST7wZxg4r50+Ktnaahp0PizSLOKzFpK22VQN07Lwox0AAGecZzW+KoRU5VIvdHnxfQl/Z8uPt3xFv9Da83Q3dtIL1ezqG4VT6nP86v/H7TLPwLpk1hZ2qzWGpxn7N2ezkHBIx1yG49688/Z78R2Xh74nxapqm2GCZZExjO1nxgj/PevT/iPJo/jDxu0aatDd2Tg2sSgkiCQkHeR6Bu9Z05RVG3Ut6sq/sk6beC5uNSlaWILbhVwPlkRm6H8RnNfScMxVq83+F+lad8O/DDaJqetW806zswIySqnovTp1P416FbPHNbx3EL745FDIw6EGvQwsocnJfUk3rW4OKuW82ZVX61z0V1FHJ5TTIHxnaWGcfStHT5Q11GMjnP8jTlFdC4t3OL8e6zHHpmqrpd7FFfxSbPm6glsEivnrULjxBY+Jhc391Ne3cN0Y7eUStuc43fKvQgH3pfirf6vb+OtRCXIGnveTldp5BEp3ZPasqPx5qBCXtkbaM2asyLJy7OOhWvAr4uVWau7Iagkzd1j4m647RWl7eRtEIporq2miCnBUhkNee+Jry1mmfU7X93JPHHOIz0jc/K2D36KfxrG1fVbzVdUl1O8lD3E/MhxgZ+lRmYlVH3ztZdvYispVZS3dy4xsjW1fVbPWvs11qStveSNGEYwQqhVY47Z/nXPu1iI3SNWM6z5iOOCnPyn8cVeujIdMgWHy4xKPLb1c54/UCsVF8m5PnoTtYqy+9KMua7AsxSXD3SQx/JNv2n13E4Oa+tfgZ4ljuL26022kgg0TTLNIQpP/LUcs2ffNfI8drI0iMpIZ8MjE/7WM/nXe+HtSvLfy9MtZ40UqDMN+Bv3c/Xrirp1HSlzIiSufV99408N6ppOoWNvclZzCyoHGNx9BXNeG5pP7XtY/Mk8oycqDweK8U0fXVufEtvayQlLkXCLKAeB82OfxxX0X4OtIW0uO58mIyiRsORyKl4idfWZ24XSDOe+NbRroVmYSwYSOQT67DXzB4d8Ua7daxFHNqEjoUkJBPBwhI/lX098ct/9h2W4jmV+n+4a+SPCP8AyHYf9yX/ANFtXq4CClCTaJxtSUXS5Xbf8zrPhz4l1nUvFdrZ3l4ZIWSQkbfRSRX1v4YEDeHtOZ2cA2sfQnrivi/4V/L40tD/ANM5f/QDX2r4Vef/AIRvTVWNCotY8c+1Z5jGMZqyKwVSU8PeTvr+hh/FdbeTwBqaxu5OxeCx5+YV8e6tcGGKVvIhJ+3Spyg7AV9lfFDzh4E1FSq42Lnn/aFfGHiAf6PMf+onP/IVWWpNsjHNxpK3n+he0Cbz308GGBfMnlXhBxhVr7R8N/Z08PacrPICLWMdT/dFfFvhJN9xo6/3rqf/ANAWvtnQvO/sLT1VFOLePnd/sipzCymi8G70fn+iOZ+Kflnwu21mJ+0x4ye1fJVjq+pv4rht3v7gxm927S5xjf0r64+Lckv/AAinzqqgXMeSDXxzp/8AyOsI/wCoh/7PWmXpOMicdOUY07d/8jZ8Ka3q0/jaxtZb+d4WvApUucYya+tfBLQ/8Ifbks24JJyD/tGvjjwcQvj6w/6/v6mvsnwGZB4Ss/lVkKNnJ/2jWeZxinGxWXzc6cuZ31ORv7yWCF7wyFmtwZAWOcY5/pXIa58StW1ApJNqVxIrHlYyVCg+wr0L4jRwwafIywRwqbaQttHXivEtHu7KaWJfsoQygxEbenGa8OvJpdfkLGbo0dO1aXUredZGYQqx2lm65P8A+qsDxRMFt20+6vC1lOceWrYCbR3/ABxW/qX2W3tyvlhYORIqnGenQeteV+O4nWATK0ohl7HoTuP/ANapw8pTlzJ2RxRiVbSzh0/VHjv7hGWOIuhHc8Y+lbPhG4ktriC9C+TvuirXH+x7/XpXGXUodUHl/fiO7HPQ5z+lWre+dYI7P7QWVzkp0UH1rtktCrHtV54o05rwR3F4rTuwQkn+LgDJ/Gty18cXk1ulha64UjjARUVsEBT0FeEQaU+patObe+UhSu0ycbj6fzraXTbyztxcXbNFEAU3bsFj2wK5fZcjvGbTYrXPXZNUvZp/tr3kzS4++HOePeuu+GmtatN4006CTULh42EgZWckECJz/OvDPB+pale2M2mxSAlFP79jyuf/AK9eifB3Vr9fiFo1lqcAjnfzyGxgMBC/60qFOsqqtLr3C2p538Q9Zv5PG3iJJJ40SLUrqONfRfNfj8cVi/aHeC3mt1i+UkFF464rb+Jc2mt4/wBdtY7MNO2p3Rldjzu8xsAY4rkdSntWu5ms0eKMv+7TPRf8c1vNXbNOpO/2fyJrUeashlBUAZHuCPaqcC/OHByinJOO1W47e4Sbz/OWEmTblxkqeoJpLm1nWQu+xVfPzqeCf6VK00KH3b319LFtt8oWaRNq/LGT1z6DvWbqenPbCF/3zmcnaSh+c98evNakC3kLyW8weLadrN1Cn39q7DRb6NhYWl3axSYH7mXGct3x6cim6nLHQlo43Qr/AMgWcccQmvUdo1RxxHkjB/PNdjbaXNY6S99qEmySdw9xu5IIzjp/wGk8P2NhLrVzfxwIsiNLvUn+LfkVva4tvf6TNDMrrGUD5zg5Brnq1nf3fmI5vS1h/wCEm0W+gBimnu0FwoPBbcOo7d/yr6J8N3M/9qW1sJnEJk+ZAeK+ZfDDyweOtPtQzSRPdow3DA65P619a+D7WOTS47j7OrSLI2HPXiumGx2Yb4Wc38bzHHpGnsMuPOckHv8AIa+bvDureH5tTRIPDiQS7JCHD9AEJI/Livo347tIdG05WQJmd+R/uGvlLwh/yHY/+uU3/otq9nAwTpyIxlRwdJL+tUdb4F1LQLnxHDFp+iG0n8uQrKXzj5ea+uPDLQDw9p37xgTbR9/9kV8U/DFgvi2Jj2gl/wDQa+1PCxb/AIRvTSYgf9Ej/wDQRWWYQtNDwMnPD3fdmb8Syv8Awg+pZcltq9T/ALQr4z8Qn/RZv+wpcfyWvsz4o7z4C1OTZjEa4/76FfIup295KjrDBE5N5K+CR904waeXyUG7jxlKU6SSXf8AQTwQAb7Q/wDr7n/9AWvtDR/LGjWX74j9wnAPT5RXyF4Ytr6G405pbaNBFNK0hB+6CoAP86+vdBZjoVg3lAg28f8A6CKnHyUpaf1qXhabhRs11/RHMfF1o/8AhExskLE3UeRn618wWGv2snidLY6FZLI13sEoByDuxnr1r6c+Mm5fCB/d7d13HzxxXyNpX/I7w5/6CH/s5rTLopxnczx83CNO3d/odF4a1vT7nxZZ2yaFbQyG52+avUHJ5r6k8EMo8H2h84j90xAz7mvj3wfx47sf+vs/zNfYfw+YP4N09fKz+7PP/AjUZnFRcSsvm50pX7nJeI5ZrvR7xZZHkP2d1HryDXhJkm0i8kWbc+5l8qQdAP8AGvor4mRx2uj3LRQiLFnK3HcgGvmKHVWvA8NzluPkRuMHPY1484t69CcXujqtUmN1p6w27tLOjMWbbwvHIP1FczrC/wBp28JmEi+Syj5B07EfiK3PDUTSXzxxSbAoYPIx5yR3Hfmrw0S3tLgNcXTyK4GVxjn1rOFSFO8Wcp5Rqu7S/Ekm6NdpO3Z1+Uniqt4jW87QOqn5wwI7c8iuo+JunCz1W0kjlEjvG7HocAHj+dZGlafLPc/abpkTDbVBPDEg9a7Y1E4qQGlprWcNwkzQNHCwXeobBY4xmty1vpvtpibdOkR8yFG5AUdB78ViT2USxNIkvnbH2Hn7wxwR+NMTaJkhd5IijbXIOSBmudwUtQOxnuoXs/Oa1lsDKdomiXhQCOo7DPFdX8IdZ+1fEvQI2t1n8vzlWc9v3EvfuSAK880ye6UShLrzoEzuLYI6+ldb8J/LX40aEtu6+UXuDsU5UH7NL/8AXpUIfvY+oHGfEaG5j8eeJLzGE/ti6UNnqfOeueURsgZmORnOOue1d98QNFjuPiHrcS3RCS391JIq+vnSYAFZQ0O2mhkzbPDs2x7wxOW6k+1aSqR5jTlucw0lzKvzOzKoyfcCrNublreaTcdkaiQq3IPIUY/Ouu0fS7Kxtp45vKM3lk75WxwxOOPbH61Bp1vZaeuq+bIJ4LaKHDdcjdn8s44rOVRakuLRzMMt3OkuZJCSAGyew9amS8vljjdXJZCVUDqMjt+AqhNeK1wZIVKdeQevJoW6kklEnIIX+HjoOtaqOg7HUeE76S4nazuo2EfmeaXX5W3Ag8n04rsdalsP7NnXUnKQqBhlfBJPIx3NeWWmp3ixTxqd0TnLk9c/Wi61SSZnWTdKnAQuclcDArCdDmkLlb2Ov8BNb3nim0SeaOUrOskRBO5XBH8/SvozwzdTrqdtbidliL8oDxXy98O7eW88V6fNA0UfkXCO67tpIyOnr9K+uvCFnatpsd40CtMsjYc/WtoqzZ14dWizmvjsYzpmlbpQFNywJPYFcV4TpPgixsL9bldaDkK67So/iUr/AFr6c8Z+ErHxR9nF80iLBu2qh4JOOv5Vzo+EugEhvMm6dK66OIdKLSe50ulSqJOa1R4VoPg+z0S+OoR6wlyyROgjxjORivqXwrg+G9MzIQfskWR/wEVxzfCXQmPyyzrjvjvXd6ZarY6fb2Sq0ggjEYZupAHelWruq7vcUadKnDlp7GJ8T2A8DamBJkbF4/4EK+YDbKL9424Xca+m/imwj8A6ofL2/IvP/AxXzSWDX8h68mlTd0ddD4Swx+zMWD/KK+pPDZz4c0xjNtzaREcf7Ir5QuZcnHr/AIV9V+GU3eG9L/dAj7JF/wCgipq6IWIeiOZ+NUgTweWacFVuozg/jXgNv4X8Pw6wupJq85dZvO2lBjOc4r6e8TaBp3iC2jtdRtnZIn3jacc4x/WsD/hXHhZWC/YZz/wM06OIdJNJmHs6VSKVRXseB6b4W0DT9Xi1KPWJ5JI5DIEZAASc8frX0T8Pl/4oLT5PO2kwNx+JxVGT4b+GNnzWc/XtIa6PSNOtNK02PT7a3f7PGpC7+TjJ7/jRXrura+o4wpQi1TVjgPEMklzo96txI7j7O68nOAQa+cdUtbnzWWSJbZQSy7+rgHHUV9SfEy2hi0e4jtIhGz2knT1218r3I1D93HeSO8URwhPY+grm5kmcOKWqNO11IWkL6hCUimESqEbJ346H8qyZNU1nUJGZZpn3HovYen0q7DpeoTSQw/YpJUjUMJTwMDn8a0LHV4bSaFrWxiht2ZvN4+Z/b6d6y5orVK7OQ5E+fLrEcbebM4ib5HGTjrx+tXC0U0ohaErvI+/x+NdkJLOf4i6a1vGiA6e5OF+9k8fpWlqPhWzvbtLiSRuFAIxnI/zioeMhFrmVtAPO9nloQsRIAJI5GAD/APWqUSXDMpaJR5qhhtAyV/yK7C+8N3ptZLWExyRBDsLN8xPGPp0rm9T8P66ixu1mThNmI+34VpGvCXUBdHOmyzyx3UpsnZXRic4bI44+tdx8EdAvrH4q6LNsEsOZ8SKeMG3l5/lXn2m6PrWpStDHblShG5pBjn617L8FLbVIfFejw3Kw7xNMzAcYHkSfnzTVWMasbPdoDM8R6So+I2r6o8IWVL+4Vfm4IMjc4p5jWZTuXbnkketcn498aaHZ+O9ftZ7lwy6ndAjYTtYSsODWSvjjQmbbHfzSbPvKUIx/k1tWyeU5czmbexb6nbro9n+88wySeYMPub731qGTQNPkguYBG6x3KBJMNg4U5GK44eO/D/nBftsgDDb905+oNJN4y8NrMGkvpSSM8xsQwqP7Gn0qDdLzOhHgXQ+/n/8Afz/61IPBWkxFfL84A5VyX6KQf/rVzy+NvDa7VTUHXfggCNqtweM9Hu8+XfXMoyAQkLH2H1qv7Lrf8/A9m31HeHPCmlajpzXQmmVjNInyv0AYgfpV4eAdIyP39yfbfUGoa1p2k/uZnnjwASyQsVAPqRxVVvGvh7ynP9pSfKQGAjPNU8trSbaqD9k11Ok8O+DdLsdasriF7gyRTq4Jfjr3r2zw7PNHqltH5zLHv5XPFfPOmeJNG1K+t7OzuZzcXLhLfKnDN2Ge1dmmj69n5rdsjofOrWngXSvzz1Nad4p9T6JL7mOLgce9OSQkjE4I+tfOS6P4m3ttkkj7ZEvDD3qT+x/EYZZMFlyQV808A/jWn1aP86NuZ9j6NJAUsJwe+M00Ov3jMv5187DSfEx+ZfkPTaJjtP15ptvp3idGO6HvwTNkfzp/V4/zILyPYvixJn4e6sGkB+Rf/QxXy+Lj9+X7knjNd/LomuyBlky6sfmVpCQw/Oq7eGdQBQLaCM/3gwO2qp0oR05jSNWUVscc37wtID0HT8K+r/Csm3wxpX75f+POLj/gIrwGLw9rauxaJVyeSpHPvVo6TryZUNOAAMATcH/CidCM0veCdVvofQjlsFlmTPpTTliG85AQK+e30nxGz7mM2CBx5/SkfSvE7MQrNs/2pef51i8JH+dERm+x9Cl9y8yLwf5VFK7GOUeYuAhPH0r5/OjeI0l3K0hOOvncD8KDpfiRmG4SLxz+/wClN4WP86Hzvsdzqsjy2Nx5khfEbAbj7V57e2FreCL7REH8pg6cdCKnn0fV4IHmkaTZGhZz5nAUDJ4rin8eeHIIXcX7hFbYT5TdawrZZ7Zpxnsc9aPO+x2xRWXaVBX0xVX+zdP8zd9jg3DI+761x7eNfDjFZP7S2bxuB2HgVA/jvw18rPqcoJGVIjPNYLI5LaZz+y13N17aGP4hWIiTYE06TAA4Hzj/ABrpc1w8fi3SriL7f50ojUCPzhEflJxwfrxVdfHfhlTJm8k+0KwUNtOAfpVzyRzt7+yF7HzPQcd6QivPh4+0GQOqalKfRhA3X3pv/CeeG95ibUsNHzuEbdR1GahZA/5w9l5noYP0FdP8Lc/8J7pn/bX/ANFPXiI8b+FReYGoTRPjcCykgjGciu9+CHizR9S+JWiw22rPPIxnAj8sqD+4kPU/Srp5G4TUufZph7LzPBvih5TfE/xbhf8AmL3oB68+e/H51yst1HFFCkEYWQ/63P8AEcmup+JjeX8SvFyn739t3rAAdvPfv61yDZllHyKNzDDV7zSZrdjZkbdG8nK8AY9ParFt5M/mTSSNFEpAUHng9qdLGsQSSQArGCnXkmqYVjIVXO1iPl7UElu1umS/xDCsgfCLuFdloQW3gEjJtuhFmH0yW25OPrx9K4uOOS3uVZXA24O7HArq7ZpHsvtoPzKjNGg4BOMLn+dRPYunubw1i6ke4tmmAgt55IJAybj04PPUjk/hXM6qlx9nbcYIpWYJuRRhwRww9zWhCfPEylvLRpS3uXLE5/LisTUNQs82yIxkVAWU57gnAxUxXRFt6XZrfDQCP4ieH7cTFljv4yMeuelfeWg+G9NvNHtrqZX8yRcnB96+BPhazN8StDmZf9ZqEZ2jtlq/Qaxu5LHwC15EF823s5JE3dMgEip5FKpaXYic7QuO/wCES0n+7J+dUdX8N6baohjV/mJB5rHfxl4gt9PW6mOgP8qkjzpATnH+z711erzxzQw4dS+AzKD0yP8AHNbvCxXQ51iG9mc3/Y9j/cb86P7HsuPlb86inv3l8U2+lWx+SKFri6PoD8qL+JJP4VsYqHQgugRrzfUzf7Hsv7rD8aP7Hsj/AAsfxrS20baPY0+xXtZ9zN/siz/ut+dULuDSlYwwXET3A6xiQFgPpW9O4ijeUjIRSx/AV5T4Wh06Tx3falYRSxpPCWAkckgkgt+vSk6NNJ6Aqs7pHY/Zoe4NOW1h44PXFS0qfeH1rL2cexr7RnVp4T0kxqWWTJGTzTv+EQ0nH+rl/OtrJFvkdQn9K8Oudf1K11zRbefxVqE99dSQym3ESrGELrkHHbkiuiOGjJbGMsQ42u9zrPihotlpfhS6ltAwZ4JVOT/0zJr8/reL7Rm2aQ/3yD3Nfop8aePB85H/ADzm/wDRbV+dViGivUl+YtjJ9gfX3rKEVGUkjocrxTZqJGlsqbo4pInQo27J4Pet/QbexgvlnGnRzvFGHkZ84VR0AHqa5S9lU232aNiGEnXPX2/OuqZ5I44I4IyIzHuYg/xdsnvgCqlsUrbm9Lrcc3ySW0cEaBZLiONBwrNt3Y6ccH8K5fWorez1CVb6NZdshzLhfm68jb71oKENxfNGzMLiJYAzfwyKwAx6g4/WqM3zxS+bGqgsZsMMncchlB9M4NTHQcnzHJXdxbJdyNDHKYWXEanjnHJ/PNLYQARqxADKcuD3+tTfZx5/mSMCU+6ueBnpT8ETHG1fNIO49MYrYysRI1s1pEwVZZ2kwo/uAZyP5V6d+zSyr8c9AJHyZuAMjGT9ll/+vXmDyRptjgiUHJzIOp9q9N/Zrfd8bPDMIIZojdbjjgf6NN+dERXOa+J8j/8ACzvFkioFRdavAFzjcfPeuZWLdcFi21cntkH2/Cut+KLL/wALI8TebGrZ1m+Cg+pnfFc68ciBEYHCYG70zxTHYy7r5pdqyGTIyTjofSlSKTZlFJHGSKnZkijE3JBchlX9KktZhKsrDfHGqnJJ4GRjFBPWxJftFHZRDDM75yM9OOeKtaVdNNZ/ZACuGRGfPOGOKq3ME3mmOYpAg+cgnlRjiorRZYwb1WU7W4BPU9s0mrjvZm/fTKGkuIt6qkmHUcknHy4/GuVltZBPheHB6elakkk0kElwoO2IgsAOOmNx/GoCirfRywuz/IGdgc880lsN7HUfDNVX4haCfmO2+iQMeM8+lfebjPwxu/fTpv8A0Fq+Dvh66H4j+HFB3Ib6NgAc/Nnqa+8v+aZ3P/YOm/8AQWrOL/e/Imr/AAzxOX7SLa1tZmWWMqyzyYywKtkY/Kux+Jk95o2tRXFvcNHHcwRMo99wyB+I/wDHjXG2EzjT4Li9hKssLk7l5yxB/DO6uu+N2pRtF4dmhjZ3t5pbeaIj5i3ljZx6ZwwNew/jWh4vL7krPY2/B9lLHPqep3Dq817c7gQc7YwBtX8M10Vcz4DvLWLw3YQXFxDHeTBmMZf5mYseg/Cumrgqv3md1H4UFFFQ3twlraTXLjKxIXIHcAZqDU534ga5NpNpCtr5bNMWjkB5IGK43wIP+Jpn1gb/ANCFZniO/TU9aur6JWWOVgVVuo4A/pWr4FH/ABMUPrA//oQrFstK1jtaralqFppsSz3sywxlwu5umfSrNcN8cFDeArgEkfvU5Hbmqpx5pJBUk4xbR71p15b6hpcd1aSCSF0+Vh34r5j0nVP7S8cafFNGBLbXYVXPdA6ACvefguo/4VV4fHX/AENck1wviTwDJoviTT9Rt7KS7txdRiOeBcuoaRciVe+P7/GMdK7INRujmqRc+VnZ/Gj/AJE+46/6ub/0W1fngfOMO6KNgZADvPt6V+h/xpyfB9xjvHN/6Lavz3t5lVGKqdkaEopbkHv+dcUfjl8j0F8CK1jakO4ZmkbGf/rituxuA9jLDIzJiFkU57k8H6jNZtmxUSO0hVkO1AT26n9akCvazxzKwy+WKn0NU1qVFmnMfMjbyZXCI6SA+2c5pdbnWSErtKHdhQOcj/P8qaG8v7REMLAYQgx0wBmq1x5r3Lbm8yBE+Vj1wRnNQtQ2KEli0kEtxIdiIPXk49KpId4DtIVYYVFx1FXry4VG8p43kzyPQiq8e+R0mb7u/Cg9hWqIa1JEt0jILZJUHnOMn0r0X9mmF4vjl4dZkVhILluvK/6NNXAItxKoVtyj/Wc/xZPP6V6T+zbIkvxn8PzQRbVaa6zx0H2SWgLI5r4loj/EjxTyd7a3enJ9BO/FcrdXJjIXkvuHXviut+IXkR/EbxZLLIo26vesoOeT9ok4rkEljupZHVUVwQwJzk+1HUfQjhh82J1klGWbcq/jU8VhdghQhMQUk46EjvUUOxX8zbjcSoxzj3q1qM062Mexm4GGC9wTk0tgRSVvMleSXc/yEqD/AB9hTohJIDDt2bm5GcDPtULYQ+YrBT/ApzwKfC6vfRJNICjt1zjOaozL8abdHkklk3AOkXlhh8w61nyTN5blRhMBdo74pt3J+8MIUr856H73pVlLctas2CWQErtGeKWxSZ0HwhjRviJobyblk+2R4BHoea+/l/5Jrc/9g6b/ANBavgv4Tbj448Pse95GTuHfPUV96xDPw3uBgnOnTcAZz8rVmv4vyFUX7s8f8K6fearZW1zJtaOfbmMn5WHJz9B1+grO1W/kn1ieO61SXWLS3mWSznZQGG3PGMdOcfSvWvBGh/ZfBT3TW7Rs+ntHaxMPmjj2cE/7TfywK8H0yaBb5bZ5ANytwPUc169JqbfkeHW5qUUu53dh4h8L6TdG+tdNmmu2RUBY42KOwBqW/wDibIoT7Npuzf083nP0xXmms3yWWqWk0ZwvniNs+9L4yvxBqekSbgoaV4z6ZK8cVXsodjJV6m1z3bwR4gbxFpL3j2/kskhjIz1IA5rD+JWtBUXTbO5kS4ViLhQMAqV4Gfxri/h943OgWc1tc2M0ltNJ5iShDkHoRj8Khv8AVH1C9l1K8yzOFLccgcAVwV6UlOy6npUKylC73RWHSum8Df8AIQj/AOuD/wDoQrmmPOfWuk8Cn/iYoPSB/wD0IVyNW0OxO6TO3HTNcL8cPm8AXfzhAHQ7sZx8wrrNf1JtH0S81RIxI1rEZAh6MR2rnLvx5o/jDT1t30a3NlcwiO5UZ3xP34/WtaMG3cxrzSVmem/BU/8AFqvD2G3D7IvPrXYHpXK/DCOCx8H2OlQt8lupWPPGUydv44xXS3NxBbQNNcTJDGvVnYACtJp8woNcqOO+Mw3eD5lHXy5v/RbV+dlzbx28bSRyM7j34PrX6IfGCSOXwZLJHIrI0UpDKcgjy2r89L+KVYWZASigKQo6An+Zrmi7VJfI7I6wVhtlKWjDS5fecBf7vNaMsZeOLDn94o+9xt9hVP7O0MYSNNvGSfU0+1dZnVC+5ckFicD3qxolNxKsbRbd3Hyjtj0+tRBpA5aLcVIAHfGaqT3Q8+SOFzznaF7Z7VYTAgzn7o5APft+NNKwXJZLO8aFvMIwpCjJ6d6rShY5YlSTcI1BxjofSrsMrNYN5hOCQeeo7VRh/eXQm2Z3khee9O421dD3kNxJEtuxDbNpP416d+zVCkPxl8O7X3Mr3KsAf+nWWvNkMNvOoXaw25Y/Xt+lekfs3Kr/ABr8PuJF5a4PAxn/AEWaktWJrc5P4rzNJ8QfFSrHgjXb3nHQCd65REZjHtwuMsD611nxQupE+JXiqMIpDa3eZHfP2h/6VzsCeU7STBcsvyr6Dp+dUTYkij8uMgDaOuWA/Sn3915awRQ7WKcMwH3qi8ma4jEwmAVGKsO5A5H51AJvKxNIDuclgoNS1cbZFAnnXKxyYADfOSf61DcqoOwQmMl+DnNWp1FsrErncvy5HBzVW4aW5BmyBggY6AZ9PyqiWSTH5EeRwZcAYx93mnyTHMarI8SjIbBxyepNVxIzqJCx37iBn6VJbwvMGZpFUs2Cp7ntSBHY/Cm4aXx1oEbAgR30YUevOfyr9CvCihvDlmGGQY+h78mvzx+FipJ498PeWxYx38W7I469jX6HeEv+Rds/+uf9TWa/i/IJ/B8zSmGYHXtsI/SvlHxrplnY6rp17YP5d2ZDlD92ReQc++TX1XezpbWsk8h+VVP4mvmXV2h3y3MiRs0MzhGdc7BuJ49K9DCNNyj1PJx2iizG1Dwv9sVJdV1PYyyCQRRL8oI7Z60++u9HtV/0mGO4lV9w3DO09iM9Kgu9RluXK2qGU/32OE/OqNppE19fKt4Hu5pG+SOJcAD39a7pNRR58U5OzJ7/AFnU7qEQ2CYhI5I7D613/wAO/CFrrui27X97In2qJiwTGQQ3bv2rCk0iLSkjhvtkNxNtW3hXpzkY+vStLw5caxoWqw3kGnTzLGGAizgYIxXHWlGqoyhOyvf1Oug3SlKMoXurehtTeC7UTukeotsViF4HQGpfDOl/YdVmCyNIqIyg49xXKmLWZLiS4ktNQUuxYBeQMnOOtdn4D1BL7RvLVpWeBtjeYuPw968fEU54anKrzKS/I9OhXVeap8vL+o/xupfwjqKqpJaLGPXJFeJy6peaPqOnXOg28clybn7PcKygJ2AVx6jnn3FfQ9xDHcW728y7kcFWB7ivGfEWjyaP4jFo0QYu6SJMq43oHUjPqRzk/Sqy7GRrNxtZhjqLp2l0L8firx+muLcLFZJbQyDYVkYcDuVxg1h/F74jat4gvoLH7U1uLKEJOFOEmdsMSQOOOAKxfE/jDVbHW4jo1n/aVgsebjy1z82eme3FZ0dvF4m1S0MMBhk1O6VPL3ZK7mAxmvXjFbnnKU7W6M+gytzH+z/o73jF7h9PklctzncjEdfYiviHUL1/KjgTOeHZh2r9Bvixax2Pw/FlEoEcFrJEoHosRH9K/POaBI/s6rIfMdBxtwAOeteZvVke1G8acUhLe6P2WaNpGcltyE/ezjmoAytZeXGWBJ+ZAM/jSsGgZBF8znPTsD6+9NaTy4xDE+dzYJHGeeK0SC72JtMEO+OTyc4yHYsQBViMNHODHztYkAjhqiiiaGBkY7s/MR9f/wBVWQslwwZgVjj/AHmO1AyeOZWtJVl2iQtkYH4gUy4REZfJ3MxTcuFAAJ/+tULN5rb1ACg4wBk1YaP7Hb5Ehfc4HTqBUsCpGvk2rbsHD/e7k16V+zVdZ+NHhmHyTjN1yVA/5dZea88lXzroiMjyVYE7ecnH+Neh/s4TSf8AC7/DC7kJ/wBKzgdB9ll/wqojexy/xVZo/iX4pljxn+2r0A47+e/Fc19545pSJAmN49jXSfFVmm+I3i7fsUx6zehR0JAuH/M1zkKbrMKjYfIJLnHH+HSmIsQBN8vkqGgkBcI/BHpVWTdLDE3QL8mF5+lTxSCeOKCN0EhUoSPQEkn8qpmbbD5an5WOTnrkdD/OkTLUmv5MCNgyyg9mHQYFR2UXn3pjYxqjnjJwuccVBMZZZN3HGFyOAKsWqiGVUdwZCu5PQN2BoYEMkRhmeA4wr4DDocHqKbvaMmNWBYnGR9elWZ3kuZIZJiPkjRQAOoB6fXrUU8IDStJ+7fgopHXmgLHWfCWNx490XzDsxqERx1LHNfod4S/5F2z/AOuf9TX58/CeeOPx9oUGV3i+QHAznnk5r790a7Wy8IW9w3aLgepycVjKSjNyfYqSbgkip4vvhJKtjGcqh3Pj19K8j8baBFaWT3ELeYkk6jY3ZmOB+prvpHaSRpJDudiSTVTUrGHULX7PPu2b0kyvXKsGH6ivHpZjUpYh1Y7P8jWtgoVaXIzidK8DyybX1KYRL/zyjPP5112naZYaYmyztkj/ALzY5Y+9aDnH1qLGTj8TWGKx9fEfGy8Pg6VBe6tTyn46mZLnTEgDeZsLZHb5utcNFf63ji4uWIPrXv1xpYuPEEGpzGN0jtXgMbLnJZlIP/jp/Orn2O1WQf6NCP8AgAr0MNmtOjRjTlC9v8zlr4CVWpKala589DUtcwV+3XKE5/i6V6r8FJGk0K53klxIAxPc4PNdmtnaHd/osGf9wVFpunCzvb+4TYEuZEZURcbcKBRiczp16Eqahbb8xUMBOlVU3K5okevf+dee/H+RrP4fTapCQlzBNGsb45AZsH9DXoZHy59DmuG+OGmXWueCF0WxQNcXt7DFGT0U5LZP5Y/GvOwcnGvF+Z34iKlTaPmjS9X1a1iHk3COMcBx0r0T9mvTrrVvizpcdwplisw927ZyMqOCf+BEVwN34b8RaU7Q32i38RQ4L+QxX8wMV7D+yVNJZeMb66ktybeS3+zSSEf6tshhn0zivr5VoKHNc8CnSfOlY95+MrAeEpTjdhJePX92a/O+6Wfz42T5pJFIQD+EV+hvxkbb4QmfriOU/wDkM1+edxdSzyM6vGJdu4sBt256g5rhj/El8j1V8KKqy7mhkK7ih2knvin20f2q/DBVGfnbuM9/pTFgQzJBGHkQD5mHYkVMitbwy20f351Uc9sHnmtSLMjPmC7L7laMFuM5zjt71dhLNbuzOI2clRGPw4xVFtyytHCxCwjlvU9+ada+cBuLYDgnnnP0pMZoIwjhYtyMjHbj2p1wrBlnliMiBSAi9PqfzqAySFvLzuXIQDHX3qw8k00Js43Quzqh57jPf0pDK8L7IJWVlSYkFFzxjNeifs0bv+F2+H97gOGutx9f9Gl/wrzq6ijVEjXLSABmZTnIz/8Aqr0T9m52j+OPhyMLHlvtBYg5P/HrMapITOU+LMcbfFHxUVV/+Q1ebiO379+RXN4MgmnRgVjP8RxkdK6P4ltJ/wALH8WyrJtK69er07faH71j/ZIP7Ve3ZcoIx/KmK+hQCRmSGRm8tGXBYZ649qfawyFHePp93lc5qexAuPNTARYkYKMZ/H60+1u2hMcMaYABkY55Y4/SkIis7TzwyO2ACMjGKW9tt8yMfljAAXnpjj9cUT+ZFHFMsjEyncQen0plrGZ8SSSNkscjtxRcaSLCtBDaPDJkoy7kwRuB7/hVLMtxOY5iCQpxu7flURXzi0h+UhcgDp1pxY/ZSe+7k9zmhCe50vwimZfiJoARQFN9GpPc8190PqUcml2dnvwsMfzD1Y18A+DNU/sfxTY6pHbrL9kmWdImcgErz1r3Wf44X0cUbDw7aEtGH/4+G/wrixlOVTRdTejJLc+gPOh/56Cjz4e8grwGy+Nt9cTLGfD1ooYnkTt2GfSpB8ab3ei/8I/afM5X/Xt2/CvOeAfc6lUiz3hpo/74pFkjC/6wZPWvDrj4xXkUW8aDan5tv+vb/CsxPjxfNJs/4RuzGP8Ap4f/AApLAX6idRI+gXmXOFcYpTMmFy4zmvn4/HS+4/4pyz5I/wCXhv8ACrl/8aL21tfOHh+0c4HBnYf0oWXX6i9qe8rNEJDlxgini4hz/rBg18/D43XpszP/AMI7aZDAY89u4+lSzfGm8S1E3/CP2hOwNjz27kj0o+o9LjVWJ7+tzBjHmjpVLVYY75LVVuhGILqO4bA+8EOdv414KnxwvmKj/hHbQZAP/Hw3r9Kvp8YrxgP+JFajj/nu3+FP6nytai9ome9ST2sibZWRx6MNw/Wsqwtbez8Q3t1brBDa3VvFuWNAo81Cwzgf7JH5V4lb/Gq9mC58P2gzJt4nb/Cpf+FyXmbj/iQ2v7rfj9+3OM+3tVxwrV0mS5Rbue4+PNSju/BNzbM+94YZTn1Xy2r4Cu7tLi8UrEqQll+U9/rXu+o/Gy+utCuh/wAI/aJ5sLxnE7HG4EZ6V4Pc28UM/lhSwCjqe5xzXo4ZSinzHPVtpYthmkvZ44yscO7JWM8YA9etP1DFxavIzrGIcCMAjLE+tRNtWKBlUKzkJkccE/rUsljHEJxuLEuFJPuetdRDuS6bZeZYD51Il+Ug9fXP6YoW2NuMbVkAHyrzxUbRmCaMo7feKAdsCrMRaJxJuLFT0PepGRXQYPDJOAQcBiBgADrUJKxxTXEagfN8rA9OeBU17I8myBjkOx59CTUF83l3gtHAeNmGRjHPrxQkJ7kyYt3jfzADPGSeMnDcGvRv2Z47aP4z+H5JCfOke52JjGALWbk/WvOoYV+1TkHlEIT2wAa739nNpG+O/htpZPMJN0OmP+XWaqB7H//Z"/>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 name="Title 1"/>
          <p:cNvSpPr txBox="1">
            <a:spLocks/>
          </p:cNvSpPr>
          <p:nvPr/>
        </p:nvSpPr>
        <p:spPr bwMode="auto">
          <a:xfrm>
            <a:off x="514294" y="1089703"/>
            <a:ext cx="8229600" cy="38258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400" b="1" baseline="0">
                <a:solidFill>
                  <a:srgbClr val="0077E3"/>
                </a:solidFill>
                <a:latin typeface="+mj-lt"/>
                <a:ea typeface="ＭＳ Ｐゴシック" charset="-128"/>
                <a:cs typeface="ＭＳ Ｐゴシック" charset="-128"/>
              </a:defRPr>
            </a:lvl1pPr>
            <a:lvl2pPr algn="l" rtl="0" eaLnBrk="0" fontAlgn="base" hangingPunct="0">
              <a:spcBef>
                <a:spcPct val="0"/>
              </a:spcBef>
              <a:spcAft>
                <a:spcPct val="0"/>
              </a:spcAft>
              <a:defRPr sz="2400" b="1">
                <a:solidFill>
                  <a:srgbClr val="E30613"/>
                </a:solidFill>
                <a:latin typeface="Arial" charset="0"/>
                <a:ea typeface="ＭＳ Ｐゴシック" charset="-128"/>
                <a:cs typeface="ＭＳ Ｐゴシック" charset="-128"/>
              </a:defRPr>
            </a:lvl2pPr>
            <a:lvl3pPr algn="l" rtl="0" eaLnBrk="0" fontAlgn="base" hangingPunct="0">
              <a:spcBef>
                <a:spcPct val="0"/>
              </a:spcBef>
              <a:spcAft>
                <a:spcPct val="0"/>
              </a:spcAft>
              <a:defRPr sz="2400" b="1">
                <a:solidFill>
                  <a:srgbClr val="E30613"/>
                </a:solidFill>
                <a:latin typeface="Arial" charset="0"/>
                <a:ea typeface="ＭＳ Ｐゴシック" charset="-128"/>
                <a:cs typeface="ＭＳ Ｐゴシック" charset="-128"/>
              </a:defRPr>
            </a:lvl3pPr>
            <a:lvl4pPr algn="l" rtl="0" eaLnBrk="0" fontAlgn="base" hangingPunct="0">
              <a:spcBef>
                <a:spcPct val="0"/>
              </a:spcBef>
              <a:spcAft>
                <a:spcPct val="0"/>
              </a:spcAft>
              <a:defRPr sz="2400" b="1">
                <a:solidFill>
                  <a:srgbClr val="E30613"/>
                </a:solidFill>
                <a:latin typeface="Arial" charset="0"/>
                <a:ea typeface="ＭＳ Ｐゴシック" charset="-128"/>
                <a:cs typeface="ＭＳ Ｐゴシック" charset="-128"/>
              </a:defRPr>
            </a:lvl4pPr>
            <a:lvl5pPr algn="l" rtl="0" eaLnBrk="0" fontAlgn="base" hangingPunct="0">
              <a:spcBef>
                <a:spcPct val="0"/>
              </a:spcBef>
              <a:spcAft>
                <a:spcPct val="0"/>
              </a:spcAft>
              <a:defRPr sz="2400" b="1">
                <a:solidFill>
                  <a:srgbClr val="E30613"/>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rgbClr val="CC0000"/>
                </a:solidFill>
                <a:latin typeface="Arial" charset="0"/>
              </a:defRPr>
            </a:lvl6pPr>
            <a:lvl7pPr marL="914400" algn="ctr" rtl="0" fontAlgn="base">
              <a:spcBef>
                <a:spcPct val="0"/>
              </a:spcBef>
              <a:spcAft>
                <a:spcPct val="0"/>
              </a:spcAft>
              <a:defRPr sz="4400">
                <a:solidFill>
                  <a:srgbClr val="CC0000"/>
                </a:solidFill>
                <a:latin typeface="Arial" charset="0"/>
              </a:defRPr>
            </a:lvl7pPr>
            <a:lvl8pPr marL="1371600" algn="ctr" rtl="0" fontAlgn="base">
              <a:spcBef>
                <a:spcPct val="0"/>
              </a:spcBef>
              <a:spcAft>
                <a:spcPct val="0"/>
              </a:spcAft>
              <a:defRPr sz="4400">
                <a:solidFill>
                  <a:srgbClr val="CC0000"/>
                </a:solidFill>
                <a:latin typeface="Arial" charset="0"/>
              </a:defRPr>
            </a:lvl8pPr>
            <a:lvl9pPr marL="1828800" algn="ctr" rtl="0" fontAlgn="base">
              <a:spcBef>
                <a:spcPct val="0"/>
              </a:spcBef>
              <a:spcAft>
                <a:spcPct val="0"/>
              </a:spcAft>
              <a:defRPr sz="4400">
                <a:solidFill>
                  <a:srgbClr val="CC0000"/>
                </a:solidFill>
                <a:latin typeface="Arial" charset="0"/>
              </a:defRPr>
            </a:lvl9pPr>
          </a:lstStyle>
          <a:p>
            <a:r>
              <a:rPr lang="en-GB" kern="0" dirty="0">
                <a:solidFill>
                  <a:srgbClr val="FC4421"/>
                </a:solidFill>
              </a:rPr>
              <a:t>Conflict management</a:t>
            </a:r>
            <a:r>
              <a:rPr lang="en-GB" u="sng" kern="0" dirty="0">
                <a:solidFill>
                  <a:srgbClr val="FC4421"/>
                </a:solidFill>
              </a:rPr>
              <a:t>  </a:t>
            </a:r>
          </a:p>
        </p:txBody>
      </p:sp>
      <p:pic>
        <p:nvPicPr>
          <p:cNvPr id="9" name="Picture 8" descr="A stack of wood planks&#10;&#10;AI-generated content may be incorrect.">
            <a:extLst>
              <a:ext uri="{FF2B5EF4-FFF2-40B4-BE49-F238E27FC236}">
                <a16:creationId xmlns:a16="http://schemas.microsoft.com/office/drawing/2014/main" id="{C8AE9BE3-94CB-9F93-3974-E4087B706735}"/>
              </a:ext>
            </a:extLst>
          </p:cNvPr>
          <p:cNvPicPr>
            <a:picLocks noChangeAspect="1"/>
          </p:cNvPicPr>
          <p:nvPr/>
        </p:nvPicPr>
        <p:blipFill>
          <a:blip r:embed="rId2"/>
          <a:stretch>
            <a:fillRect/>
          </a:stretch>
        </p:blipFill>
        <p:spPr>
          <a:xfrm>
            <a:off x="3275856" y="4032791"/>
            <a:ext cx="2964437" cy="1741321"/>
          </a:xfrm>
          <a:prstGeom prst="rect">
            <a:avLst/>
          </a:prstGeom>
        </p:spPr>
      </p:pic>
    </p:spTree>
    <p:extLst>
      <p:ext uri="{BB962C8B-B14F-4D97-AF65-F5344CB8AC3E}">
        <p14:creationId xmlns:p14="http://schemas.microsoft.com/office/powerpoint/2010/main" val="6343713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Conflict management</a:t>
            </a:r>
            <a:r>
              <a:rPr lang="en-GB" u="sng" dirty="0"/>
              <a:t> </a:t>
            </a:r>
          </a:p>
        </p:txBody>
      </p:sp>
      <p:sp>
        <p:nvSpPr>
          <p:cNvPr id="3" name="Content Placeholder 2"/>
          <p:cNvSpPr>
            <a:spLocks noGrp="1"/>
          </p:cNvSpPr>
          <p:nvPr>
            <p:ph sz="quarter" idx="10"/>
          </p:nvPr>
        </p:nvSpPr>
        <p:spPr>
          <a:xfrm>
            <a:off x="457200" y="1556792"/>
            <a:ext cx="8229600" cy="4248000"/>
          </a:xfrm>
        </p:spPr>
        <p:txBody>
          <a:bodyPr/>
          <a:lstStyle/>
          <a:p>
            <a:r>
              <a:rPr lang="en-GB" b="1" dirty="0"/>
              <a:t>Trade workers </a:t>
            </a:r>
            <a:r>
              <a:rPr lang="en-GB" b="1" u="sng" dirty="0"/>
              <a:t> </a:t>
            </a:r>
          </a:p>
          <a:p>
            <a:r>
              <a:rPr lang="en-GB" dirty="0"/>
              <a:t>There are many trade workers involved in the construction phase of a project and conflicts may arise over working areas, working equipment and delays with the working programme that result in trades not being able to complete their work in line with the agreed deadline. </a:t>
            </a:r>
          </a:p>
          <a:p>
            <a:r>
              <a:rPr lang="en-GB" dirty="0"/>
              <a:t>To avoid conflict, clear effective communication is key. Holding regular meetings and liaising with the trade supervisor to discuss issues can help prevent conflict and build collaborative working practices.  </a:t>
            </a:r>
          </a:p>
          <a:p>
            <a:endParaRPr lang="en-GB" dirty="0"/>
          </a:p>
          <a:p>
            <a:endParaRPr lang="en-GB" dirty="0"/>
          </a:p>
        </p:txBody>
      </p:sp>
    </p:spTree>
    <p:extLst>
      <p:ext uri="{BB962C8B-B14F-4D97-AF65-F5344CB8AC3E}">
        <p14:creationId xmlns:p14="http://schemas.microsoft.com/office/powerpoint/2010/main" val="16556681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E337F-AF73-4318-A55C-4303243BB596}"/>
              </a:ext>
            </a:extLst>
          </p:cNvPr>
          <p:cNvSpPr>
            <a:spLocks noGrp="1"/>
          </p:cNvSpPr>
          <p:nvPr>
            <p:ph type="title"/>
          </p:nvPr>
        </p:nvSpPr>
        <p:spPr/>
        <p:txBody>
          <a:bodyPr/>
          <a:lstStyle/>
          <a:p>
            <a:r>
              <a:rPr lang="en-GB" dirty="0"/>
              <a:t>Conflict management </a:t>
            </a:r>
          </a:p>
        </p:txBody>
      </p:sp>
      <p:sp>
        <p:nvSpPr>
          <p:cNvPr id="3" name="Content Placeholder 2">
            <a:extLst>
              <a:ext uri="{FF2B5EF4-FFF2-40B4-BE49-F238E27FC236}">
                <a16:creationId xmlns:a16="http://schemas.microsoft.com/office/drawing/2014/main" id="{E06546EE-1202-459B-8E76-884836065942}"/>
              </a:ext>
            </a:extLst>
          </p:cNvPr>
          <p:cNvSpPr>
            <a:spLocks noGrp="1"/>
          </p:cNvSpPr>
          <p:nvPr>
            <p:ph sz="quarter" idx="10"/>
          </p:nvPr>
        </p:nvSpPr>
        <p:spPr>
          <a:xfrm>
            <a:off x="457200" y="1602000"/>
            <a:ext cx="8229600" cy="4248000"/>
          </a:xfrm>
        </p:spPr>
        <p:txBody>
          <a:bodyPr/>
          <a:lstStyle/>
          <a:p>
            <a:r>
              <a:rPr lang="en-GB" b="1" dirty="0"/>
              <a:t>Site constraints </a:t>
            </a:r>
          </a:p>
          <a:p>
            <a:r>
              <a:rPr lang="en-GB" dirty="0"/>
              <a:t>Site constraints can cause delays and limitations to the working programme. A well considered site layout plan can be a way to avoid issues. On some sites in certain locations these must be considered and planned around. Site security and safety is a primary element of planning.  </a:t>
            </a:r>
          </a:p>
        </p:txBody>
      </p:sp>
      <p:pic>
        <p:nvPicPr>
          <p:cNvPr id="6" name="Picture 5" descr="A group of men wearing helmets and vests&#10;&#10;AI-generated content may be incorrect.">
            <a:extLst>
              <a:ext uri="{FF2B5EF4-FFF2-40B4-BE49-F238E27FC236}">
                <a16:creationId xmlns:a16="http://schemas.microsoft.com/office/drawing/2014/main" id="{2CF4424A-9FDE-48D9-4BD9-B780F061EDAD}"/>
              </a:ext>
            </a:extLst>
          </p:cNvPr>
          <p:cNvPicPr>
            <a:picLocks noChangeAspect="1"/>
          </p:cNvPicPr>
          <p:nvPr/>
        </p:nvPicPr>
        <p:blipFill>
          <a:blip r:embed="rId2"/>
          <a:stretch>
            <a:fillRect/>
          </a:stretch>
        </p:blipFill>
        <p:spPr>
          <a:xfrm>
            <a:off x="1835696" y="3640412"/>
            <a:ext cx="4231924" cy="2421000"/>
          </a:xfrm>
          <a:prstGeom prst="rect">
            <a:avLst/>
          </a:prstGeom>
        </p:spPr>
      </p:pic>
    </p:spTree>
    <p:extLst>
      <p:ext uri="{BB962C8B-B14F-4D97-AF65-F5344CB8AC3E}">
        <p14:creationId xmlns:p14="http://schemas.microsoft.com/office/powerpoint/2010/main" val="23759445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Potential reasons for conflict</a:t>
            </a:r>
            <a:r>
              <a:rPr lang="en-GB" u="sng" dirty="0"/>
              <a:t> </a:t>
            </a:r>
          </a:p>
        </p:txBody>
      </p:sp>
      <p:sp>
        <p:nvSpPr>
          <p:cNvPr id="3" name="Content Placeholder 2"/>
          <p:cNvSpPr>
            <a:spLocks noGrp="1"/>
          </p:cNvSpPr>
          <p:nvPr>
            <p:ph sz="quarter" idx="10"/>
          </p:nvPr>
        </p:nvSpPr>
        <p:spPr>
          <a:xfrm>
            <a:off x="457200" y="1660738"/>
            <a:ext cx="8229600" cy="4248000"/>
          </a:xfrm>
        </p:spPr>
        <p:txBody>
          <a:bodyPr/>
          <a:lstStyle/>
          <a:p>
            <a:pPr marL="342900" indent="-342900">
              <a:buClr>
                <a:srgbClr val="FC4421"/>
              </a:buClr>
              <a:buFont typeface="Arial" panose="020B0604020202020204" pitchFamily="34" charset="0"/>
              <a:buChar char="•"/>
            </a:pPr>
            <a:r>
              <a:rPr lang="en-GB" dirty="0"/>
              <a:t>Ambiguous contract terms.</a:t>
            </a:r>
            <a:r>
              <a:rPr lang="en-GB" b="1" dirty="0"/>
              <a:t> </a:t>
            </a:r>
          </a:p>
          <a:p>
            <a:pPr marL="342900" indent="-342900">
              <a:buClr>
                <a:srgbClr val="FC4421"/>
              </a:buClr>
              <a:buFont typeface="Arial" panose="020B0604020202020204" pitchFamily="34" charset="0"/>
              <a:buChar char="•"/>
            </a:pPr>
            <a:r>
              <a:rPr lang="en-GB" dirty="0"/>
              <a:t>Breach of contracts.</a:t>
            </a:r>
          </a:p>
          <a:p>
            <a:pPr marL="342900" indent="-342900">
              <a:buClr>
                <a:srgbClr val="FC4421"/>
              </a:buClr>
              <a:buFont typeface="Arial" panose="020B0604020202020204" pitchFamily="34" charset="0"/>
              <a:buChar char="•"/>
            </a:pPr>
            <a:r>
              <a:rPr lang="en-GB" dirty="0"/>
              <a:t>Late supply of materials.</a:t>
            </a:r>
            <a:r>
              <a:rPr lang="en-GB" b="1" dirty="0"/>
              <a:t> </a:t>
            </a:r>
          </a:p>
          <a:p>
            <a:pPr marL="342900" indent="-342900">
              <a:buClr>
                <a:srgbClr val="FC4421"/>
              </a:buClr>
              <a:buFont typeface="Arial" panose="020B0604020202020204" pitchFamily="34" charset="0"/>
              <a:buChar char="•"/>
            </a:pPr>
            <a:r>
              <a:rPr lang="en-GB" dirty="0"/>
              <a:t>Programme delays.</a:t>
            </a:r>
            <a:r>
              <a:rPr lang="en-GB" b="1" dirty="0"/>
              <a:t> </a:t>
            </a:r>
          </a:p>
          <a:p>
            <a:pPr marL="342900" indent="-342900">
              <a:buClr>
                <a:srgbClr val="FC4421"/>
              </a:buClr>
              <a:buFont typeface="Arial" panose="020B0604020202020204" pitchFamily="34" charset="0"/>
              <a:buChar char="•"/>
            </a:pPr>
            <a:r>
              <a:rPr lang="en-GB" dirty="0"/>
              <a:t>Quality and workmanship.</a:t>
            </a:r>
            <a:r>
              <a:rPr lang="en-GB" b="1" dirty="0"/>
              <a:t> </a:t>
            </a:r>
          </a:p>
          <a:p>
            <a:pPr marL="342900" indent="-342900">
              <a:buClr>
                <a:srgbClr val="FC4421"/>
              </a:buClr>
              <a:buFont typeface="Arial" panose="020B0604020202020204" pitchFamily="34" charset="0"/>
              <a:buChar char="•"/>
            </a:pPr>
            <a:r>
              <a:rPr lang="en-GB" dirty="0"/>
              <a:t>Site conditions.</a:t>
            </a:r>
            <a:endParaRPr lang="en-GB" b="1" dirty="0"/>
          </a:p>
          <a:p>
            <a:pPr marL="342900" indent="-342900">
              <a:buClr>
                <a:srgbClr val="0077E3"/>
              </a:buClr>
              <a:buFont typeface="Arial" panose="020B0604020202020204" pitchFamily="34" charset="0"/>
              <a:buChar char="•"/>
            </a:pPr>
            <a:endParaRPr lang="en-GB" b="1" dirty="0"/>
          </a:p>
        </p:txBody>
      </p:sp>
    </p:spTree>
    <p:extLst>
      <p:ext uri="{BB962C8B-B14F-4D97-AF65-F5344CB8AC3E}">
        <p14:creationId xmlns:p14="http://schemas.microsoft.com/office/powerpoint/2010/main" val="2009507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Custom 3">
      <a:dk1>
        <a:srgbClr val="000000"/>
      </a:dk1>
      <a:lt1>
        <a:srgbClr val="FFFFFF"/>
      </a:lt1>
      <a:dk2>
        <a:srgbClr val="000000"/>
      </a:dk2>
      <a:lt2>
        <a:srgbClr val="808080"/>
      </a:lt2>
      <a:accent1>
        <a:srgbClr val="FFFFFF"/>
      </a:accent1>
      <a:accent2>
        <a:srgbClr val="FC4421"/>
      </a:accent2>
      <a:accent3>
        <a:srgbClr val="FFFFFF"/>
      </a:accent3>
      <a:accent4>
        <a:srgbClr val="000000"/>
      </a:accent4>
      <a:accent5>
        <a:srgbClr val="DAEDEF"/>
      </a:accent5>
      <a:accent6>
        <a:srgbClr val="FC4421"/>
      </a:accent6>
      <a:hlink>
        <a:srgbClr val="FC4421"/>
      </a:hlink>
      <a:folHlink>
        <a:srgbClr val="FC4421"/>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6B563CFC-CD60-4224-AB25-9DCADAE5E69D}" vid="{1152999A-4C62-4532-9CB6-CBBF7EC67142}"/>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DD05C0E7E0E414EB79F81A23986EA6A" ma:contentTypeVersion="11" ma:contentTypeDescription="Create a new document." ma:contentTypeScope="" ma:versionID="8c7c0fc6a2c70191568fa290901d9032">
  <xsd:schema xmlns:xsd="http://www.w3.org/2001/XMLSchema" xmlns:xs="http://www.w3.org/2001/XMLSchema" xmlns:p="http://schemas.microsoft.com/office/2006/metadata/properties" xmlns:ns2="7c04300a-231c-4281-9146-a98f6f4a7aff" xmlns:ns3="01e15224-84b2-4570-bdea-a67bb94d0921" targetNamespace="http://schemas.microsoft.com/office/2006/metadata/properties" ma:root="true" ma:fieldsID="1e9134f6d429df85264f751007272554" ns2:_="" ns3:_="">
    <xsd:import namespace="7c04300a-231c-4281-9146-a98f6f4a7aff"/>
    <xsd:import namespace="01e15224-84b2-4570-bdea-a67bb94d092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04300a-231c-4281-9146-a98f6f4a7af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fd004107-dac0-45af-83fb-11757b2c8399"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1e15224-84b2-4570-bdea-a67bb94d0921"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b8a52c73-49a1-4329-875b-4831fc8e3540}" ma:internalName="TaxCatchAll" ma:showField="CatchAllData" ma:web="01e15224-84b2-4570-bdea-a67bb94d092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01e15224-84b2-4570-bdea-a67bb94d0921" xsi:nil="true"/>
    <lcf76f155ced4ddcb4097134ff3c332f xmlns="7c04300a-231c-4281-9146-a98f6f4a7af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42CBFB8-71CA-4097-B215-B32B1DCEDAF8}">
  <ds:schemaRefs>
    <ds:schemaRef ds:uri="http://schemas.microsoft.com/sharepoint/v3/contenttype/forms"/>
  </ds:schemaRefs>
</ds:datastoreItem>
</file>

<file path=customXml/itemProps2.xml><?xml version="1.0" encoding="utf-8"?>
<ds:datastoreItem xmlns:ds="http://schemas.openxmlformats.org/officeDocument/2006/customXml" ds:itemID="{210BAC7A-FE00-4FA4-B3E1-8989055D62F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c04300a-231c-4281-9146-a98f6f4a7aff"/>
    <ds:schemaRef ds:uri="01e15224-84b2-4570-bdea-a67bb94d09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0234720-82D4-4A36-9237-ED53BAB91664}">
  <ds:schemaRefs>
    <ds:schemaRef ds:uri="http://schemas.microsoft.com/office/infopath/2007/PartnerControls"/>
    <ds:schemaRef ds:uri="http://purl.org/dc/elements/1.1/"/>
    <ds:schemaRef ds:uri="http://www.w3.org/XML/1998/namespace"/>
    <ds:schemaRef ds:uri="7c04300a-231c-4281-9146-a98f6f4a7aff"/>
    <ds:schemaRef ds:uri="http://schemas.microsoft.com/office/2006/metadata/properties"/>
    <ds:schemaRef ds:uri="http://schemas.microsoft.com/office/2006/documentManagement/types"/>
    <ds:schemaRef ds:uri="http://purl.org/dc/dcmitype/"/>
    <ds:schemaRef ds:uri="http://purl.org/dc/terms/"/>
    <ds:schemaRef ds:uri="http://schemas.openxmlformats.org/package/2006/metadata/core-properties"/>
    <ds:schemaRef ds:uri="01e15224-84b2-4570-bdea-a67bb94d0921"/>
  </ds:schemaRefs>
</ds:datastoreItem>
</file>

<file path=docProps/app.xml><?xml version="1.0" encoding="utf-8"?>
<Properties xmlns="http://schemas.openxmlformats.org/officeDocument/2006/extended-properties" xmlns:vt="http://schemas.openxmlformats.org/officeDocument/2006/docPropsVTypes">
  <Template/>
  <TotalTime>9976</TotalTime>
  <Words>1142</Words>
  <Application>Microsoft Office PowerPoint</Application>
  <PresentationFormat>On-screen Show (4:3)</PresentationFormat>
  <Paragraphs>106</Paragraphs>
  <Slides>22</Slides>
  <Notes>0</Notes>
  <HiddenSlides>0</HiddenSlides>
  <MMClips>0</MMClips>
  <ScaleCrop>false</ScaleCrop>
  <HeadingPairs>
    <vt:vector size="4" baseType="variant">
      <vt:variant>
        <vt:lpstr>Theme</vt:lpstr>
      </vt:variant>
      <vt:variant>
        <vt:i4>2</vt:i4>
      </vt:variant>
      <vt:variant>
        <vt:lpstr>Slide Titles</vt:lpstr>
      </vt:variant>
      <vt:variant>
        <vt:i4>22</vt:i4>
      </vt:variant>
    </vt:vector>
  </HeadingPairs>
  <TitlesOfParts>
    <vt:vector size="24" baseType="lpstr">
      <vt:lpstr>Default Design</vt:lpstr>
      <vt:lpstr>1_Default Design</vt:lpstr>
      <vt:lpstr>PowerPoint 6: Negotiation and conflict management</vt:lpstr>
      <vt:lpstr>Conflict management   </vt:lpstr>
      <vt:lpstr>Preventative measures</vt:lpstr>
      <vt:lpstr>Conflict management </vt:lpstr>
      <vt:lpstr>Conflict management </vt:lpstr>
      <vt:lpstr> </vt:lpstr>
      <vt:lpstr>Conflict management </vt:lpstr>
      <vt:lpstr>Conflict management </vt:lpstr>
      <vt:lpstr>Potential reasons for conflict </vt:lpstr>
      <vt:lpstr>Conflict resolution strategies </vt:lpstr>
      <vt:lpstr> </vt:lpstr>
      <vt:lpstr>Conflict resolution techniques  </vt:lpstr>
      <vt:lpstr> </vt:lpstr>
      <vt:lpstr>Unforeseen circumstances  </vt:lpstr>
      <vt:lpstr>Weather conditions</vt:lpstr>
      <vt:lpstr>Building information modelling (BIM)</vt:lpstr>
      <vt:lpstr>Negotiation</vt:lpstr>
      <vt:lpstr>Negotiation </vt:lpstr>
      <vt:lpstr>Negotiation </vt:lpstr>
      <vt:lpstr>Contract negotiation</vt:lpstr>
      <vt:lpstr>Negotiation skills</vt:lpstr>
      <vt:lpstr>PowerPoint Presentation</vt:lpstr>
    </vt:vector>
  </TitlesOfParts>
  <Company>City &amp; Guilds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janicec</dc:creator>
  <cp:lastModifiedBy>Hazell, Danielle</cp:lastModifiedBy>
  <cp:revision>189</cp:revision>
  <dcterms:created xsi:type="dcterms:W3CDTF">2013-05-28T00:38:54Z</dcterms:created>
  <dcterms:modified xsi:type="dcterms:W3CDTF">2025-07-02T14:28:33Z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0x010100CDD05C0E7E0E414EB79F81A23986EA6A</vt:lpwstr>
  </property>
  <property fmtid="{D5CDD505-2E9C-101B-9397-08002B2CF9AE}" pid="3" name="MSIP_Label_8330bda6-d095-477b-8893-df3ed8791773_Enabled">
    <vt:lpwstr>true</vt:lpwstr>
  </property>
  <property fmtid="{D5CDD505-2E9C-101B-9397-08002B2CF9AE}" pid="4" name="MSIP_Label_8330bda6-d095-477b-8893-df3ed8791773_SetDate">
    <vt:lpwstr>2025-05-17T10:35:51Z</vt:lpwstr>
  </property>
  <property fmtid="{D5CDD505-2E9C-101B-9397-08002B2CF9AE}" pid="5" name="MSIP_Label_8330bda6-d095-477b-8893-df3ed8791773_Method">
    <vt:lpwstr>Privileged</vt:lpwstr>
  </property>
  <property fmtid="{D5CDD505-2E9C-101B-9397-08002B2CF9AE}" pid="6" name="MSIP_Label_8330bda6-d095-477b-8893-df3ed8791773_Name">
    <vt:lpwstr>8330bda6-d095-477b-8893-df3ed8791773</vt:lpwstr>
  </property>
  <property fmtid="{D5CDD505-2E9C-101B-9397-08002B2CF9AE}" pid="7" name="MSIP_Label_8330bda6-d095-477b-8893-df3ed8791773_SiteId">
    <vt:lpwstr>b6d3492e-0aa1-4a60-840d-b706a96e670d</vt:lpwstr>
  </property>
  <property fmtid="{D5CDD505-2E9C-101B-9397-08002B2CF9AE}" pid="8" name="MSIP_Label_8330bda6-d095-477b-8893-df3ed8791773_ActionId">
    <vt:lpwstr>3f340395-9367-4690-816e-42aca8468775</vt:lpwstr>
  </property>
  <property fmtid="{D5CDD505-2E9C-101B-9397-08002B2CF9AE}" pid="9" name="MSIP_Label_8330bda6-d095-477b-8893-df3ed8791773_ContentBits">
    <vt:lpwstr>0</vt:lpwstr>
  </property>
  <property fmtid="{D5CDD505-2E9C-101B-9397-08002B2CF9AE}" pid="10" name="MSIP_Label_8330bda6-d095-477b-8893-df3ed8791773_Tag">
    <vt:lpwstr>10, 0, 1, 1</vt:lpwstr>
  </property>
  <property fmtid="{D5CDD505-2E9C-101B-9397-08002B2CF9AE}" pid="11" name="MediaServiceImageTags">
    <vt:lpwstr/>
  </property>
</Properties>
</file>