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 id="2147483657" r:id="rId5"/>
  </p:sldMasterIdLst>
  <p:notesMasterIdLst>
    <p:notesMasterId r:id="rId16"/>
  </p:notesMasterIdLst>
  <p:handoutMasterIdLst>
    <p:handoutMasterId r:id="rId17"/>
  </p:handoutMasterIdLst>
  <p:sldIdLst>
    <p:sldId id="256" r:id="rId6"/>
    <p:sldId id="348" r:id="rId7"/>
    <p:sldId id="352" r:id="rId8"/>
    <p:sldId id="353" r:id="rId9"/>
    <p:sldId id="328" r:id="rId10"/>
    <p:sldId id="354" r:id="rId11"/>
    <p:sldId id="349" r:id="rId12"/>
    <p:sldId id="355" r:id="rId13"/>
    <p:sldId id="356" r:id="rId14"/>
    <p:sldId id="267" r:id="rId15"/>
  </p:sldIdLst>
  <p:sldSz cx="9144000" cy="6858000" type="screen4x3"/>
  <p:notesSz cx="6858000" cy="9144000"/>
  <p:custDataLst>
    <p:tags r:id="rId18"/>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1" clrIdx="0">
    <p:extLst>
      <p:ext uri="{19B8F6BF-5375-455C-9EA6-DF929625EA0E}">
        <p15:presenceInfo xmlns:p15="http://schemas.microsoft.com/office/powerpoint/2012/main" userId="Caroline Prodger" providerId="None"/>
      </p:ext>
    </p:extLst>
  </p:cmAuthor>
  <p:cmAuthor id="2" name="Anwen Roberts" initials="AR" lastIdx="4" clrIdx="1">
    <p:extLst>
      <p:ext uri="{19B8F6BF-5375-455C-9EA6-DF929625EA0E}">
        <p15:presenceInfo xmlns:p15="http://schemas.microsoft.com/office/powerpoint/2012/main" userId="acb94dfec5711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C1FDF-6072-0452-9B54-7F3B1BE891F8}" v="4" dt="2025-07-02T14:24:46.907"/>
    <p1510:client id="{363B1F66-22BA-4A0F-8D44-83ECB1FFEE41}" v="10" dt="2025-07-02T07:09:01.229"/>
    <p1510:client id="{799A9710-094B-7B85-2742-C478E8097384}" v="1" dt="2025-07-02T14:27:13.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86395"/>
  </p:normalViewPr>
  <p:slideViewPr>
    <p:cSldViewPr showGuides="1">
      <p:cViewPr varScale="1">
        <p:scale>
          <a:sx n="112" d="100"/>
          <a:sy n="112" d="100"/>
        </p:scale>
        <p:origin x="1620" y="96"/>
      </p:cViewPr>
      <p:guideLst>
        <p:guide orient="horz" pos="2160"/>
        <p:guide pos="2880"/>
      </p:guideLst>
    </p:cSldViewPr>
  </p:slideViewPr>
  <p:outlineViewPr>
    <p:cViewPr>
      <p:scale>
        <a:sx n="33" d="100"/>
        <a:sy n="33" d="100"/>
      </p:scale>
      <p:origin x="0" y="-1864"/>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7" d="100"/>
          <a:sy n="57" d="100"/>
        </p:scale>
        <p:origin x="-117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gs" Target="tags/tag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s, Jenna" userId="S::jenna.brooks@wjec.co.uk::f5b9f800-05f5-4bb7-96be-7ff21aa50ecc" providerId="AD" clId="Web-{1FBC1FDF-6072-0452-9B54-7F3B1BE891F8}"/>
    <pc:docChg chg="modSld">
      <pc:chgData name="Brooks, Jenna" userId="S::jenna.brooks@wjec.co.uk::f5b9f800-05f5-4bb7-96be-7ff21aa50ecc" providerId="AD" clId="Web-{1FBC1FDF-6072-0452-9B54-7F3B1BE891F8}" dt="2025-07-02T14:24:45.047" v="1"/>
      <pc:docMkLst>
        <pc:docMk/>
      </pc:docMkLst>
      <pc:sldChg chg="modSp">
        <pc:chgData name="Brooks, Jenna" userId="S::jenna.brooks@wjec.co.uk::f5b9f800-05f5-4bb7-96be-7ff21aa50ecc" providerId="AD" clId="Web-{1FBC1FDF-6072-0452-9B54-7F3B1BE891F8}" dt="2025-07-02T14:24:34.907" v="0"/>
        <pc:sldMkLst>
          <pc:docMk/>
          <pc:sldMk cId="0" sldId="328"/>
        </pc:sldMkLst>
        <pc:picChg chg="mod">
          <ac:chgData name="Brooks, Jenna" userId="S::jenna.brooks@wjec.co.uk::f5b9f800-05f5-4bb7-96be-7ff21aa50ecc" providerId="AD" clId="Web-{1FBC1FDF-6072-0452-9B54-7F3B1BE891F8}" dt="2025-07-02T14:24:34.907" v="0"/>
          <ac:picMkLst>
            <pc:docMk/>
            <pc:sldMk cId="0" sldId="328"/>
            <ac:picMk id="1026" creationId="{7100EF68-683D-41A0-EB2F-8F9FE163DAA2}"/>
          </ac:picMkLst>
        </pc:picChg>
      </pc:sldChg>
      <pc:sldChg chg="modSp">
        <pc:chgData name="Brooks, Jenna" userId="S::jenna.brooks@wjec.co.uk::f5b9f800-05f5-4bb7-96be-7ff21aa50ecc" providerId="AD" clId="Web-{1FBC1FDF-6072-0452-9B54-7F3B1BE891F8}" dt="2025-07-02T14:24:45.047" v="1"/>
        <pc:sldMkLst>
          <pc:docMk/>
          <pc:sldMk cId="2900111078" sldId="354"/>
        </pc:sldMkLst>
        <pc:picChg chg="mod">
          <ac:chgData name="Brooks, Jenna" userId="S::jenna.brooks@wjec.co.uk::f5b9f800-05f5-4bb7-96be-7ff21aa50ecc" providerId="AD" clId="Web-{1FBC1FDF-6072-0452-9B54-7F3B1BE891F8}" dt="2025-07-02T14:24:45.047" v="1"/>
          <ac:picMkLst>
            <pc:docMk/>
            <pc:sldMk cId="2900111078" sldId="354"/>
            <ac:picMk id="2" creationId="{82DE17EE-19F4-637C-F3D9-A42D2BEB2C99}"/>
          </ac:picMkLst>
        </pc:picChg>
      </pc:sldChg>
    </pc:docChg>
  </pc:docChgLst>
  <pc:docChgLst>
    <pc:chgData name="Caroline Prodger" userId="e4ef2e75-b60b-401b-8ebe-291bdcf405f4" providerId="ADAL" clId="{B280422E-CC7A-49DA-B0E5-3868CD0E2B2B}"/>
    <pc:docChg chg="modSld modMainMaster">
      <pc:chgData name="Caroline Prodger" userId="e4ef2e75-b60b-401b-8ebe-291bdcf405f4" providerId="ADAL" clId="{B280422E-CC7A-49DA-B0E5-3868CD0E2B2B}" dt="2021-07-21T13:47:22.854" v="3" actId="20577"/>
      <pc:docMkLst>
        <pc:docMk/>
      </pc:docMkLst>
      <pc:sldChg chg="modSp">
        <pc:chgData name="Caroline Prodger" userId="e4ef2e75-b60b-401b-8ebe-291bdcf405f4" providerId="ADAL" clId="{B280422E-CC7A-49DA-B0E5-3868CD0E2B2B}" dt="2021-07-21T13:47:17.598" v="0"/>
        <pc:sldMkLst>
          <pc:docMk/>
          <pc:sldMk cId="0" sldId="267"/>
        </pc:sldMkLst>
      </pc:sldChg>
      <pc:sldChg chg="modSp">
        <pc:chgData name="Caroline Prodger" userId="e4ef2e75-b60b-401b-8ebe-291bdcf405f4" providerId="ADAL" clId="{B280422E-CC7A-49DA-B0E5-3868CD0E2B2B}" dt="2021-07-21T13:47:17.598" v="0"/>
        <pc:sldMkLst>
          <pc:docMk/>
          <pc:sldMk cId="634371300" sldId="348"/>
        </pc:sldMkLst>
      </pc:sldChg>
      <pc:sldChg chg="modSp">
        <pc:chgData name="Caroline Prodger" userId="e4ef2e75-b60b-401b-8ebe-291bdcf405f4" providerId="ADAL" clId="{B280422E-CC7A-49DA-B0E5-3868CD0E2B2B}" dt="2021-07-21T13:47:17.598" v="0"/>
        <pc:sldMkLst>
          <pc:docMk/>
          <pc:sldMk cId="2281888843" sldId="349"/>
        </pc:sldMkLst>
      </pc:sldChg>
      <pc:sldChg chg="modSp">
        <pc:chgData name="Caroline Prodger" userId="e4ef2e75-b60b-401b-8ebe-291bdcf405f4" providerId="ADAL" clId="{B280422E-CC7A-49DA-B0E5-3868CD0E2B2B}" dt="2021-07-21T13:47:17.598" v="0"/>
        <pc:sldMkLst>
          <pc:docMk/>
          <pc:sldMk cId="4125820335" sldId="352"/>
        </pc:sldMkLst>
      </pc:sldChg>
      <pc:sldMasterChg chg="modSp mod">
        <pc:chgData name="Caroline Prodger" userId="e4ef2e75-b60b-401b-8ebe-291bdcf405f4" providerId="ADAL" clId="{B280422E-CC7A-49DA-B0E5-3868CD0E2B2B}" dt="2021-07-21T13:47:22.854" v="3" actId="20577"/>
        <pc:sldMasterMkLst>
          <pc:docMk/>
          <pc:sldMasterMk cId="363908678" sldId="2147483655"/>
        </pc:sldMasterMkLst>
      </pc:sldMasterChg>
    </pc:docChg>
  </pc:docChgLst>
  <pc:docChgLst>
    <pc:chgData name="Hazell, Danielle" userId="16322be0-50ef-46ff-b0c0-d304bc10d5d2" providerId="ADAL" clId="{363B1F66-22BA-4A0F-8D44-83ECB1FFEE41}"/>
    <pc:docChg chg="custSel modSld modMainMaster">
      <pc:chgData name="Hazell, Danielle" userId="16322be0-50ef-46ff-b0c0-d304bc10d5d2" providerId="ADAL" clId="{363B1F66-22BA-4A0F-8D44-83ECB1FFEE41}" dt="2025-07-02T07:10:18.472" v="158" actId="14100"/>
      <pc:docMkLst>
        <pc:docMk/>
      </pc:docMkLst>
      <pc:sldChg chg="modSp mod">
        <pc:chgData name="Hazell, Danielle" userId="16322be0-50ef-46ff-b0c0-d304bc10d5d2" providerId="ADAL" clId="{363B1F66-22BA-4A0F-8D44-83ECB1FFEE41}" dt="2025-07-02T07:10:18.472" v="158" actId="14100"/>
        <pc:sldMkLst>
          <pc:docMk/>
          <pc:sldMk cId="0" sldId="256"/>
        </pc:sldMkLst>
        <pc:spChg chg="mod">
          <ac:chgData name="Hazell, Danielle" userId="16322be0-50ef-46ff-b0c0-d304bc10d5d2" providerId="ADAL" clId="{363B1F66-22BA-4A0F-8D44-83ECB1FFEE41}" dt="2025-07-02T07:10:18.472" v="158" actId="14100"/>
          <ac:spMkLst>
            <pc:docMk/>
            <pc:sldMk cId="0" sldId="256"/>
            <ac:spMk id="2050" creationId="{00000000-0000-0000-0000-000000000000}"/>
          </ac:spMkLst>
        </pc:spChg>
      </pc:sldChg>
      <pc:sldChg chg="modSp mod">
        <pc:chgData name="Hazell, Danielle" userId="16322be0-50ef-46ff-b0c0-d304bc10d5d2" providerId="ADAL" clId="{363B1F66-22BA-4A0F-8D44-83ECB1FFEE41}" dt="2025-07-02T07:10:11.317" v="157" actId="207"/>
        <pc:sldMkLst>
          <pc:docMk/>
          <pc:sldMk cId="0" sldId="267"/>
        </pc:sldMkLst>
        <pc:spChg chg="mod">
          <ac:chgData name="Hazell, Danielle" userId="16322be0-50ef-46ff-b0c0-d304bc10d5d2" providerId="ADAL" clId="{363B1F66-22BA-4A0F-8D44-83ECB1FFEE41}" dt="2025-07-02T07:10:11.317" v="157" actId="207"/>
          <ac:spMkLst>
            <pc:docMk/>
            <pc:sldMk cId="0" sldId="267"/>
            <ac:spMk id="18434" creationId="{00000000-0000-0000-0000-000000000000}"/>
          </ac:spMkLst>
        </pc:spChg>
      </pc:sldChg>
      <pc:sldChg chg="addSp delSp modSp mod">
        <pc:chgData name="Hazell, Danielle" userId="16322be0-50ef-46ff-b0c0-d304bc10d5d2" providerId="ADAL" clId="{363B1F66-22BA-4A0F-8D44-83ECB1FFEE41}" dt="2025-07-02T07:08:55.475" v="151" actId="1076"/>
        <pc:sldMkLst>
          <pc:docMk/>
          <pc:sldMk cId="0" sldId="328"/>
        </pc:sldMkLst>
        <pc:spChg chg="mod">
          <ac:chgData name="Hazell, Danielle" userId="16322be0-50ef-46ff-b0c0-d304bc10d5d2" providerId="ADAL" clId="{363B1F66-22BA-4A0F-8D44-83ECB1FFEE41}" dt="2025-07-02T07:04:52.438" v="143" actId="207"/>
          <ac:spMkLst>
            <pc:docMk/>
            <pc:sldMk cId="0" sldId="328"/>
            <ac:spMk id="2" creationId="{00000000-0000-0000-0000-000000000000}"/>
          </ac:spMkLst>
        </pc:spChg>
        <pc:spChg chg="mod">
          <ac:chgData name="Hazell, Danielle" userId="16322be0-50ef-46ff-b0c0-d304bc10d5d2" providerId="ADAL" clId="{363B1F66-22BA-4A0F-8D44-83ECB1FFEE41}" dt="2025-07-02T07:04:59.313" v="144" actId="207"/>
          <ac:spMkLst>
            <pc:docMk/>
            <pc:sldMk cId="0" sldId="328"/>
            <ac:spMk id="3" creationId="{00000000-0000-0000-0000-000000000000}"/>
          </ac:spMkLst>
        </pc:spChg>
        <pc:spChg chg="mod">
          <ac:chgData name="Hazell, Danielle" userId="16322be0-50ef-46ff-b0c0-d304bc10d5d2" providerId="ADAL" clId="{363B1F66-22BA-4A0F-8D44-83ECB1FFEE41}" dt="2025-07-02T07:05:02.278" v="145" actId="207"/>
          <ac:spMkLst>
            <pc:docMk/>
            <pc:sldMk cId="0" sldId="328"/>
            <ac:spMk id="4" creationId="{00000000-0000-0000-0000-000000000000}"/>
          </ac:spMkLst>
        </pc:spChg>
        <pc:picChg chg="del">
          <ac:chgData name="Hazell, Danielle" userId="16322be0-50ef-46ff-b0c0-d304bc10d5d2" providerId="ADAL" clId="{363B1F66-22BA-4A0F-8D44-83ECB1FFEE41}" dt="2025-07-02T07:08:45.765" v="146" actId="478"/>
          <ac:picMkLst>
            <pc:docMk/>
            <pc:sldMk cId="0" sldId="328"/>
            <ac:picMk id="7" creationId="{BEF293CF-5F06-42F6-AC2C-EC98476C4106}"/>
          </ac:picMkLst>
        </pc:picChg>
        <pc:picChg chg="add mod">
          <ac:chgData name="Hazell, Danielle" userId="16322be0-50ef-46ff-b0c0-d304bc10d5d2" providerId="ADAL" clId="{363B1F66-22BA-4A0F-8D44-83ECB1FFEE41}" dt="2025-07-02T07:08:55.475" v="151" actId="1076"/>
          <ac:picMkLst>
            <pc:docMk/>
            <pc:sldMk cId="0" sldId="328"/>
            <ac:picMk id="1026" creationId="{7100EF68-683D-41A0-EB2F-8F9FE163DAA2}"/>
          </ac:picMkLst>
        </pc:picChg>
      </pc:sldChg>
      <pc:sldChg chg="addSp delSp modSp mod">
        <pc:chgData name="Hazell, Danielle" userId="16322be0-50ef-46ff-b0c0-d304bc10d5d2" providerId="ADAL" clId="{363B1F66-22BA-4A0F-8D44-83ECB1FFEE41}" dt="2025-07-02T07:03:37.387" v="141" actId="1076"/>
        <pc:sldMkLst>
          <pc:docMk/>
          <pc:sldMk cId="634371300" sldId="348"/>
        </pc:sldMkLst>
        <pc:spChg chg="mod">
          <ac:chgData name="Hazell, Danielle" userId="16322be0-50ef-46ff-b0c0-d304bc10d5d2" providerId="ADAL" clId="{363B1F66-22BA-4A0F-8D44-83ECB1FFEE41}" dt="2025-07-02T07:00:47.185" v="8"/>
          <ac:spMkLst>
            <pc:docMk/>
            <pc:sldMk cId="634371300" sldId="348"/>
            <ac:spMk id="2" creationId="{00000000-0000-0000-0000-000000000000}"/>
          </ac:spMkLst>
        </pc:spChg>
        <pc:spChg chg="mod">
          <ac:chgData name="Hazell, Danielle" userId="16322be0-50ef-46ff-b0c0-d304bc10d5d2" providerId="ADAL" clId="{363B1F66-22BA-4A0F-8D44-83ECB1FFEE41}" dt="2025-07-02T07:01:43.722" v="134" actId="207"/>
          <ac:spMkLst>
            <pc:docMk/>
            <pc:sldMk cId="634371300" sldId="348"/>
            <ac:spMk id="3" creationId="{00000000-0000-0000-0000-000000000000}"/>
          </ac:spMkLst>
        </pc:spChg>
        <pc:picChg chg="del">
          <ac:chgData name="Hazell, Danielle" userId="16322be0-50ef-46ff-b0c0-d304bc10d5d2" providerId="ADAL" clId="{363B1F66-22BA-4A0F-8D44-83ECB1FFEE41}" dt="2025-07-02T07:01:49.881" v="135" actId="478"/>
          <ac:picMkLst>
            <pc:docMk/>
            <pc:sldMk cId="634371300" sldId="348"/>
            <ac:picMk id="8" creationId="{C4B4F769-9548-D5D8-7106-D8D2BD9C770E}"/>
          </ac:picMkLst>
        </pc:picChg>
        <pc:picChg chg="add mod">
          <ac:chgData name="Hazell, Danielle" userId="16322be0-50ef-46ff-b0c0-d304bc10d5d2" providerId="ADAL" clId="{363B1F66-22BA-4A0F-8D44-83ECB1FFEE41}" dt="2025-07-02T07:03:37.387" v="141" actId="1076"/>
          <ac:picMkLst>
            <pc:docMk/>
            <pc:sldMk cId="634371300" sldId="348"/>
            <ac:picMk id="9" creationId="{85E1769F-7FA9-C527-23F9-5FB65DF6AAB1}"/>
          </ac:picMkLst>
        </pc:picChg>
      </pc:sldChg>
      <pc:sldChg chg="modSp">
        <pc:chgData name="Hazell, Danielle" userId="16322be0-50ef-46ff-b0c0-d304bc10d5d2" providerId="ADAL" clId="{363B1F66-22BA-4A0F-8D44-83ECB1FFEE41}" dt="2025-07-02T07:00:47.185" v="8"/>
        <pc:sldMkLst>
          <pc:docMk/>
          <pc:sldMk cId="2281888843" sldId="349"/>
        </pc:sldMkLst>
        <pc:spChg chg="mod">
          <ac:chgData name="Hazell, Danielle" userId="16322be0-50ef-46ff-b0c0-d304bc10d5d2" providerId="ADAL" clId="{363B1F66-22BA-4A0F-8D44-83ECB1FFEE41}" dt="2025-07-02T07:00:47.185" v="8"/>
          <ac:spMkLst>
            <pc:docMk/>
            <pc:sldMk cId="2281888843" sldId="349"/>
            <ac:spMk id="2" creationId="{00000000-0000-0000-0000-000000000000}"/>
          </ac:spMkLst>
        </pc:spChg>
      </pc:sldChg>
      <pc:sldChg chg="modSp">
        <pc:chgData name="Hazell, Danielle" userId="16322be0-50ef-46ff-b0c0-d304bc10d5d2" providerId="ADAL" clId="{363B1F66-22BA-4A0F-8D44-83ECB1FFEE41}" dt="2025-07-02T07:00:47.185" v="8"/>
        <pc:sldMkLst>
          <pc:docMk/>
          <pc:sldMk cId="4125820335" sldId="352"/>
        </pc:sldMkLst>
        <pc:spChg chg="mod">
          <ac:chgData name="Hazell, Danielle" userId="16322be0-50ef-46ff-b0c0-d304bc10d5d2" providerId="ADAL" clId="{363B1F66-22BA-4A0F-8D44-83ECB1FFEE41}" dt="2025-07-02T07:00:47.185" v="8"/>
          <ac:spMkLst>
            <pc:docMk/>
            <pc:sldMk cId="4125820335" sldId="352"/>
            <ac:spMk id="2" creationId="{00000000-0000-0000-0000-000000000000}"/>
          </ac:spMkLst>
        </pc:spChg>
      </pc:sldChg>
      <pc:sldChg chg="modSp mod">
        <pc:chgData name="Hazell, Danielle" userId="16322be0-50ef-46ff-b0c0-d304bc10d5d2" providerId="ADAL" clId="{363B1F66-22BA-4A0F-8D44-83ECB1FFEE41}" dt="2025-07-02T07:04:48.791" v="142" actId="12"/>
        <pc:sldMkLst>
          <pc:docMk/>
          <pc:sldMk cId="668230292" sldId="353"/>
        </pc:sldMkLst>
        <pc:spChg chg="mod">
          <ac:chgData name="Hazell, Danielle" userId="16322be0-50ef-46ff-b0c0-d304bc10d5d2" providerId="ADAL" clId="{363B1F66-22BA-4A0F-8D44-83ECB1FFEE41}" dt="2025-07-02T07:04:48.791" v="142" actId="12"/>
          <ac:spMkLst>
            <pc:docMk/>
            <pc:sldMk cId="668230292" sldId="353"/>
            <ac:spMk id="3" creationId="{00000000-0000-0000-0000-000000000000}"/>
          </ac:spMkLst>
        </pc:spChg>
      </pc:sldChg>
      <pc:sldChg chg="addSp delSp modSp mod">
        <pc:chgData name="Hazell, Danielle" userId="16322be0-50ef-46ff-b0c0-d304bc10d5d2" providerId="ADAL" clId="{363B1F66-22BA-4A0F-8D44-83ECB1FFEE41}" dt="2025-07-02T07:09:53.709" v="156" actId="207"/>
        <pc:sldMkLst>
          <pc:docMk/>
          <pc:sldMk cId="2900111078" sldId="354"/>
        </pc:sldMkLst>
        <pc:spChg chg="mod">
          <ac:chgData name="Hazell, Danielle" userId="16322be0-50ef-46ff-b0c0-d304bc10d5d2" providerId="ADAL" clId="{363B1F66-22BA-4A0F-8D44-83ECB1FFEE41}" dt="2025-07-02T07:09:53.709" v="156" actId="207"/>
          <ac:spMkLst>
            <pc:docMk/>
            <pc:sldMk cId="2900111078" sldId="354"/>
            <ac:spMk id="3" creationId="{00000000-0000-0000-0000-000000000000}"/>
          </ac:spMkLst>
        </pc:spChg>
        <pc:spChg chg="mod">
          <ac:chgData name="Hazell, Danielle" userId="16322be0-50ef-46ff-b0c0-d304bc10d5d2" providerId="ADAL" clId="{363B1F66-22BA-4A0F-8D44-83ECB1FFEE41}" dt="2025-07-02T07:09:43.974" v="154" actId="207"/>
          <ac:spMkLst>
            <pc:docMk/>
            <pc:sldMk cId="2900111078" sldId="354"/>
            <ac:spMk id="4" creationId="{00000000-0000-0000-0000-000000000000}"/>
          </ac:spMkLst>
        </pc:spChg>
        <pc:picChg chg="add mod">
          <ac:chgData name="Hazell, Danielle" userId="16322be0-50ef-46ff-b0c0-d304bc10d5d2" providerId="ADAL" clId="{363B1F66-22BA-4A0F-8D44-83ECB1FFEE41}" dt="2025-07-02T07:09:01.229" v="153"/>
          <ac:picMkLst>
            <pc:docMk/>
            <pc:sldMk cId="2900111078" sldId="354"/>
            <ac:picMk id="2" creationId="{82DE17EE-19F4-637C-F3D9-A42D2BEB2C99}"/>
          </ac:picMkLst>
        </pc:picChg>
        <pc:picChg chg="del">
          <ac:chgData name="Hazell, Danielle" userId="16322be0-50ef-46ff-b0c0-d304bc10d5d2" providerId="ADAL" clId="{363B1F66-22BA-4A0F-8D44-83ECB1FFEE41}" dt="2025-07-02T07:09:00.148" v="152" actId="478"/>
          <ac:picMkLst>
            <pc:docMk/>
            <pc:sldMk cId="2900111078" sldId="354"/>
            <ac:picMk id="5" creationId="{06FECAB3-1E57-40D1-8D15-506882FB244C}"/>
          </ac:picMkLst>
        </pc:picChg>
      </pc:sldChg>
      <pc:sldChg chg="modSp">
        <pc:chgData name="Hazell, Danielle" userId="16322be0-50ef-46ff-b0c0-d304bc10d5d2" providerId="ADAL" clId="{363B1F66-22BA-4A0F-8D44-83ECB1FFEE41}" dt="2025-07-02T07:00:47.185" v="8"/>
        <pc:sldMkLst>
          <pc:docMk/>
          <pc:sldMk cId="2904299723" sldId="355"/>
        </pc:sldMkLst>
        <pc:spChg chg="mod">
          <ac:chgData name="Hazell, Danielle" userId="16322be0-50ef-46ff-b0c0-d304bc10d5d2" providerId="ADAL" clId="{363B1F66-22BA-4A0F-8D44-83ECB1FFEE41}" dt="2025-07-02T07:00:47.185" v="8"/>
          <ac:spMkLst>
            <pc:docMk/>
            <pc:sldMk cId="2904299723" sldId="355"/>
            <ac:spMk id="2" creationId="{E2F0644D-BEFE-DF9B-5C61-EBE020F15C21}"/>
          </ac:spMkLst>
        </pc:spChg>
      </pc:sldChg>
      <pc:sldChg chg="modSp">
        <pc:chgData name="Hazell, Danielle" userId="16322be0-50ef-46ff-b0c0-d304bc10d5d2" providerId="ADAL" clId="{363B1F66-22BA-4A0F-8D44-83ECB1FFEE41}" dt="2025-07-02T07:00:47.185" v="8"/>
        <pc:sldMkLst>
          <pc:docMk/>
          <pc:sldMk cId="4103331156" sldId="356"/>
        </pc:sldMkLst>
        <pc:spChg chg="mod">
          <ac:chgData name="Hazell, Danielle" userId="16322be0-50ef-46ff-b0c0-d304bc10d5d2" providerId="ADAL" clId="{363B1F66-22BA-4A0F-8D44-83ECB1FFEE41}" dt="2025-07-02T07:00:47.185" v="8"/>
          <ac:spMkLst>
            <pc:docMk/>
            <pc:sldMk cId="4103331156" sldId="356"/>
            <ac:spMk id="2" creationId="{C5834B3E-A544-1CE2-A4EE-B5482FE18096}"/>
          </ac:spMkLst>
        </pc:spChg>
      </pc:sldChg>
      <pc:sldMasterChg chg="delSp modSp mod">
        <pc:chgData name="Hazell, Danielle" userId="16322be0-50ef-46ff-b0c0-d304bc10d5d2" providerId="ADAL" clId="{363B1F66-22BA-4A0F-8D44-83ECB1FFEE41}" dt="2025-07-02T07:00:33.575" v="7" actId="478"/>
        <pc:sldMasterMkLst>
          <pc:docMk/>
          <pc:sldMasterMk cId="363908678" sldId="2147483655"/>
        </pc:sldMasterMkLst>
        <pc:spChg chg="del">
          <ac:chgData name="Hazell, Danielle" userId="16322be0-50ef-46ff-b0c0-d304bc10d5d2" providerId="ADAL" clId="{363B1F66-22BA-4A0F-8D44-83ECB1FFEE41}" dt="2025-07-02T07:00:33.575" v="7" actId="478"/>
          <ac:spMkLst>
            <pc:docMk/>
            <pc:sldMasterMk cId="363908678" sldId="2147483655"/>
            <ac:spMk id="10" creationId="{A4FEEEC1-FC4D-4024-940A-ED19CB08C77E}"/>
          </ac:spMkLst>
        </pc:spChg>
        <pc:spChg chg="del mod">
          <ac:chgData name="Hazell, Danielle" userId="16322be0-50ef-46ff-b0c0-d304bc10d5d2" providerId="ADAL" clId="{363B1F66-22BA-4A0F-8D44-83ECB1FFEE41}" dt="2025-07-02T07:00:32.302" v="6" actId="478"/>
          <ac:spMkLst>
            <pc:docMk/>
            <pc:sldMasterMk cId="363908678" sldId="2147483655"/>
            <ac:spMk id="12" creationId="{00000000-0000-0000-0000-000000000000}"/>
          </ac:spMkLst>
        </pc:spChg>
        <pc:spChg chg="del">
          <ac:chgData name="Hazell, Danielle" userId="16322be0-50ef-46ff-b0c0-d304bc10d5d2" providerId="ADAL" clId="{363B1F66-22BA-4A0F-8D44-83ECB1FFEE41}" dt="2025-07-02T07:00:27.918" v="2" actId="478"/>
          <ac:spMkLst>
            <pc:docMk/>
            <pc:sldMasterMk cId="363908678" sldId="2147483655"/>
            <ac:spMk id="1027" creationId="{00000000-0000-0000-0000-000000000000}"/>
          </ac:spMkLst>
        </pc:spChg>
        <pc:spChg chg="del">
          <ac:chgData name="Hazell, Danielle" userId="16322be0-50ef-46ff-b0c0-d304bc10d5d2" providerId="ADAL" clId="{363B1F66-22BA-4A0F-8D44-83ECB1FFEE41}" dt="2025-07-02T07:00:26.446" v="1" actId="478"/>
          <ac:spMkLst>
            <pc:docMk/>
            <pc:sldMasterMk cId="363908678" sldId="2147483655"/>
            <ac:spMk id="1029" creationId="{00000000-0000-0000-0000-000000000000}"/>
          </ac:spMkLst>
        </pc:spChg>
        <pc:picChg chg="del">
          <ac:chgData name="Hazell, Danielle" userId="16322be0-50ef-46ff-b0c0-d304bc10d5d2" providerId="ADAL" clId="{363B1F66-22BA-4A0F-8D44-83ECB1FFEE41}" dt="2025-07-02T07:00:28.406" v="3" actId="478"/>
          <ac:picMkLst>
            <pc:docMk/>
            <pc:sldMasterMk cId="363908678" sldId="2147483655"/>
            <ac:picMk id="3" creationId="{D18425FF-0882-4F94-8261-ADB59842062E}"/>
          </ac:picMkLst>
        </pc:picChg>
        <pc:picChg chg="del">
          <ac:chgData name="Hazell, Danielle" userId="16322be0-50ef-46ff-b0c0-d304bc10d5d2" providerId="ADAL" clId="{363B1F66-22BA-4A0F-8D44-83ECB1FFEE41}" dt="2025-07-02T07:00:29.527" v="4" actId="478"/>
          <ac:picMkLst>
            <pc:docMk/>
            <pc:sldMasterMk cId="363908678" sldId="2147483655"/>
            <ac:picMk id="13" creationId="{54C8F537-6DBE-534E-B9F5-B8C14A123E71}"/>
          </ac:picMkLst>
        </pc:picChg>
        <pc:cxnChg chg="del">
          <ac:chgData name="Hazell, Danielle" userId="16322be0-50ef-46ff-b0c0-d304bc10d5d2" providerId="ADAL" clId="{363B1F66-22BA-4A0F-8D44-83ECB1FFEE41}" dt="2025-07-02T07:00:24.864" v="0" actId="478"/>
          <ac:cxnSpMkLst>
            <pc:docMk/>
            <pc:sldMasterMk cId="363908678" sldId="2147483655"/>
            <ac:cxnSpMk id="15" creationId="{A2179D90-178B-9644-ABBE-ACA37CB4C747}"/>
          </ac:cxnSpMkLst>
        </pc:cxnChg>
      </pc:sldMasterChg>
      <pc:sldMasterChg chg="modSp mod">
        <pc:chgData name="Hazell, Danielle" userId="16322be0-50ef-46ff-b0c0-d304bc10d5d2" providerId="ADAL" clId="{363B1F66-22BA-4A0F-8D44-83ECB1FFEE41}" dt="2025-07-02T07:01:29.956" v="133" actId="20577"/>
        <pc:sldMasterMkLst>
          <pc:docMk/>
          <pc:sldMasterMk cId="644658959" sldId="2147483657"/>
        </pc:sldMasterMkLst>
        <pc:spChg chg="mod">
          <ac:chgData name="Hazell, Danielle" userId="16322be0-50ef-46ff-b0c0-d304bc10d5d2" providerId="ADAL" clId="{363B1F66-22BA-4A0F-8D44-83ECB1FFEE41}" dt="2025-07-02T07:01:29.956" v="133" actId="20577"/>
          <ac:spMkLst>
            <pc:docMk/>
            <pc:sldMasterMk cId="644658959" sldId="2147483657"/>
            <ac:spMk id="9" creationId="{12A05E16-C31E-E0B1-F9BA-6CA1198C9AE5}"/>
          </ac:spMkLst>
        </pc:spChg>
      </pc:sldMasterChg>
    </pc:docChg>
  </pc:docChgLst>
  <pc:docChgLst>
    <pc:chgData name="Leahy, Thomas" userId="c143cd67-a707-4138-ae9b-48f2cc5707f8" providerId="ADAL" clId="{6EA94AD0-DB5E-48F6-BB03-0621ECA03DC8}"/>
    <pc:docChg chg="custSel addSld modSld">
      <pc:chgData name="Leahy, Thomas" userId="c143cd67-a707-4138-ae9b-48f2cc5707f8" providerId="ADAL" clId="{6EA94AD0-DB5E-48F6-BB03-0621ECA03DC8}" dt="2025-05-17T10:33:26.744" v="119" actId="20577"/>
      <pc:docMkLst>
        <pc:docMk/>
      </pc:docMkLst>
      <pc:sldChg chg="addSp delSp modSp mod">
        <pc:chgData name="Leahy, Thomas" userId="c143cd67-a707-4138-ae9b-48f2cc5707f8" providerId="ADAL" clId="{6EA94AD0-DB5E-48F6-BB03-0621ECA03DC8}" dt="2025-05-17T10:26:31.813" v="5" actId="1076"/>
        <pc:sldMkLst>
          <pc:docMk/>
          <pc:sldMk cId="634371300" sldId="348"/>
        </pc:sldMkLst>
      </pc:sldChg>
      <pc:sldChg chg="delSp mod">
        <pc:chgData name="Leahy, Thomas" userId="c143cd67-a707-4138-ae9b-48f2cc5707f8" providerId="ADAL" clId="{6EA94AD0-DB5E-48F6-BB03-0621ECA03DC8}" dt="2025-05-17T10:27:22.079" v="19" actId="478"/>
        <pc:sldMkLst>
          <pc:docMk/>
          <pc:sldMk cId="2281888843" sldId="349"/>
        </pc:sldMkLst>
      </pc:sldChg>
      <pc:sldChg chg="addSp delSp modSp mod">
        <pc:chgData name="Leahy, Thomas" userId="c143cd67-a707-4138-ae9b-48f2cc5707f8" providerId="ADAL" clId="{6EA94AD0-DB5E-48F6-BB03-0621ECA03DC8}" dt="2025-05-17T10:27:00.756" v="12" actId="1076"/>
        <pc:sldMkLst>
          <pc:docMk/>
          <pc:sldMk cId="4125820335" sldId="352"/>
        </pc:sldMkLst>
      </pc:sldChg>
      <pc:sldChg chg="addSp delSp modSp mod">
        <pc:chgData name="Leahy, Thomas" userId="c143cd67-a707-4138-ae9b-48f2cc5707f8" providerId="ADAL" clId="{6EA94AD0-DB5E-48F6-BB03-0621ECA03DC8}" dt="2025-05-17T10:27:15.381" v="18" actId="1076"/>
        <pc:sldMkLst>
          <pc:docMk/>
          <pc:sldMk cId="668230292" sldId="353"/>
        </pc:sldMkLst>
      </pc:sldChg>
      <pc:sldChg chg="modSp add mod">
        <pc:chgData name="Leahy, Thomas" userId="c143cd67-a707-4138-ae9b-48f2cc5707f8" providerId="ADAL" clId="{6EA94AD0-DB5E-48F6-BB03-0621ECA03DC8}" dt="2025-05-17T10:30:41.540" v="26" actId="20577"/>
        <pc:sldMkLst>
          <pc:docMk/>
          <pc:sldMk cId="2904299723" sldId="355"/>
        </pc:sldMkLst>
      </pc:sldChg>
      <pc:sldChg chg="modSp add mod">
        <pc:chgData name="Leahy, Thomas" userId="c143cd67-a707-4138-ae9b-48f2cc5707f8" providerId="ADAL" clId="{6EA94AD0-DB5E-48F6-BB03-0621ECA03DC8}" dt="2025-05-17T10:33:26.744" v="119" actId="20577"/>
        <pc:sldMkLst>
          <pc:docMk/>
          <pc:sldMk cId="4103331156" sldId="356"/>
        </pc:sldMkLst>
      </pc:sldChg>
    </pc:docChg>
  </pc:docChgLst>
  <pc:docChgLst>
    <pc:chgData name="Caroline Prodger" userId="e4ef2e75-b60b-401b-8ebe-291bdcf405f4" providerId="ADAL" clId="{379950C0-68CB-4A6A-A9B0-052EB59E58D0}"/>
    <pc:docChg chg="custSel modSld">
      <pc:chgData name="Caroline Prodger" userId="e4ef2e75-b60b-401b-8ebe-291bdcf405f4" providerId="ADAL" clId="{379950C0-68CB-4A6A-A9B0-052EB59E58D0}" dt="2021-07-09T16:41:30.210" v="46" actId="1076"/>
      <pc:docMkLst>
        <pc:docMk/>
      </pc:docMkLst>
      <pc:sldChg chg="addSp delSp modSp mod">
        <pc:chgData name="Caroline Prodger" userId="e4ef2e75-b60b-401b-8ebe-291bdcf405f4" providerId="ADAL" clId="{379950C0-68CB-4A6A-A9B0-052EB59E58D0}" dt="2021-07-09T16:34:53.343" v="31" actId="1076"/>
        <pc:sldMkLst>
          <pc:docMk/>
          <pc:sldMk cId="0" sldId="328"/>
        </pc:sldMkLst>
      </pc:sldChg>
      <pc:sldChg chg="addSp delSp modSp mod">
        <pc:chgData name="Caroline Prodger" userId="e4ef2e75-b60b-401b-8ebe-291bdcf405f4" providerId="ADAL" clId="{379950C0-68CB-4A6A-A9B0-052EB59E58D0}" dt="2021-07-09T16:41:30.210" v="46" actId="1076"/>
        <pc:sldMkLst>
          <pc:docMk/>
          <pc:sldMk cId="634371300" sldId="348"/>
        </pc:sldMkLst>
      </pc:sldChg>
      <pc:sldChg chg="addSp modSp mod">
        <pc:chgData name="Caroline Prodger" userId="e4ef2e75-b60b-401b-8ebe-291bdcf405f4" providerId="ADAL" clId="{379950C0-68CB-4A6A-A9B0-052EB59E58D0}" dt="2021-07-09T16:41:12.068" v="40" actId="1076"/>
        <pc:sldMkLst>
          <pc:docMk/>
          <pc:sldMk cId="2281888843" sldId="349"/>
        </pc:sldMkLst>
      </pc:sldChg>
      <pc:sldChg chg="addSp delSp modSp mod">
        <pc:chgData name="Caroline Prodger" userId="e4ef2e75-b60b-401b-8ebe-291bdcf405f4" providerId="ADAL" clId="{379950C0-68CB-4A6A-A9B0-052EB59E58D0}" dt="2021-07-09T16:29:51.432" v="14" actId="1076"/>
        <pc:sldMkLst>
          <pc:docMk/>
          <pc:sldMk cId="4125820335" sldId="352"/>
        </pc:sldMkLst>
      </pc:sldChg>
      <pc:sldChg chg="addSp delSp modSp mod">
        <pc:chgData name="Caroline Prodger" userId="e4ef2e75-b60b-401b-8ebe-291bdcf405f4" providerId="ADAL" clId="{379950C0-68CB-4A6A-A9B0-052EB59E58D0}" dt="2021-07-09T16:32:30.603" v="21" actId="1076"/>
        <pc:sldMkLst>
          <pc:docMk/>
          <pc:sldMk cId="668230292" sldId="353"/>
        </pc:sldMkLst>
      </pc:sldChg>
      <pc:sldChg chg="addSp delSp modSp mod">
        <pc:chgData name="Caroline Prodger" userId="e4ef2e75-b60b-401b-8ebe-291bdcf405f4" providerId="ADAL" clId="{379950C0-68CB-4A6A-A9B0-052EB59E58D0}" dt="2021-07-09T16:35:24.221" v="33"/>
        <pc:sldMkLst>
          <pc:docMk/>
          <pc:sldMk cId="2900111078" sldId="3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595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97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363908678"/>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Tree>
    <p:extLst>
      <p:ext uri="{BB962C8B-B14F-4D97-AF65-F5344CB8AC3E}">
        <p14:creationId xmlns:p14="http://schemas.microsoft.com/office/powerpoint/2010/main" val="644658959"/>
      </p:ext>
    </p:extLst>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57200" y="2944800"/>
            <a:ext cx="8153400" cy="2514600"/>
          </a:xfrm>
        </p:spPr>
        <p:txBody>
          <a:bodyPr anchor="t"/>
          <a:lstStyle/>
          <a:p>
            <a:pPr eaLnBrk="1" hangingPunct="1"/>
            <a:br>
              <a:rPr lang="en-GB" dirty="0">
                <a:ea typeface="ＭＳ Ｐゴシック" pitchFamily="-105" charset="-128"/>
                <a:cs typeface="ＭＳ Ｐゴシック" pitchFamily="-105" charset="-128"/>
              </a:rPr>
            </a:br>
            <a:r>
              <a:rPr lang="en-GB" dirty="0">
                <a:ea typeface="ＭＳ Ｐゴシック" pitchFamily="-105" charset="-128"/>
                <a:cs typeface="ＭＳ Ｐゴシック" pitchFamily="-105" charset="-128"/>
              </a:rPr>
              <a:t>PowerPoint 5: Equality and diversity </a:t>
            </a:r>
          </a:p>
        </p:txBody>
      </p:sp>
      <p:sp>
        <p:nvSpPr>
          <p:cNvPr id="2050" name="Rectangle 14"/>
          <p:cNvSpPr>
            <a:spLocks noGrp="1" noChangeArrowheads="1"/>
          </p:cNvSpPr>
          <p:nvPr>
            <p:ph sz="quarter" idx="10"/>
          </p:nvPr>
        </p:nvSpPr>
        <p:spPr>
          <a:xfrm>
            <a:off x="457200" y="1371601"/>
            <a:ext cx="8229600" cy="1697360"/>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1567567"/>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9. Relationship management in construction</a:t>
            </a:r>
          </a:p>
          <a:p>
            <a:endParaRPr lang="en-GB" sz="2400" b="1" dirty="0"/>
          </a:p>
          <a:p>
            <a:r>
              <a:rPr lang="en-GB" sz="2400" b="1" dirty="0"/>
              <a:t>9.7 Equality, diversity and representation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5" name="Content Placeholder 4"/>
          <p:cNvSpPr>
            <a:spLocks noGrp="1"/>
          </p:cNvSpPr>
          <p:nvPr>
            <p:ph sz="quarter" idx="10"/>
          </p:nvPr>
        </p:nvSpPr>
        <p:spPr>
          <a:xfrm>
            <a:off x="457200" y="1700808"/>
            <a:ext cx="8229600" cy="4248000"/>
          </a:xfrm>
        </p:spPr>
        <p:txBody>
          <a:bodyPr/>
          <a:lstStyle/>
          <a:p>
            <a:r>
              <a:rPr lang="en-GB" b="1" dirty="0"/>
              <a:t>Equality</a:t>
            </a:r>
            <a:r>
              <a:rPr lang="en-GB" dirty="0"/>
              <a:t> is about treating everybody fairly and equally and not treating anybody differently because of their </a:t>
            </a:r>
            <a:r>
              <a:rPr lang="en-GB" b="1" dirty="0"/>
              <a:t>protected characteristics</a:t>
            </a:r>
            <a:r>
              <a:rPr lang="en-GB" dirty="0"/>
              <a:t>.</a:t>
            </a:r>
          </a:p>
          <a:p>
            <a:r>
              <a:rPr lang="en-GB" b="1" dirty="0"/>
              <a:t>Diversity</a:t>
            </a:r>
            <a:r>
              <a:rPr lang="en-GB" dirty="0"/>
              <a:t> is about taking account of people’s differences and placing a positive value on those differences.  </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TextBox 2"/>
          <p:cNvSpPr txBox="1"/>
          <p:nvPr/>
        </p:nvSpPr>
        <p:spPr>
          <a:xfrm>
            <a:off x="395536" y="1051184"/>
            <a:ext cx="4176464" cy="461665"/>
          </a:xfrm>
          <a:prstGeom prst="rect">
            <a:avLst/>
          </a:prstGeom>
          <a:noFill/>
        </p:spPr>
        <p:txBody>
          <a:bodyPr wrap="square" rtlCol="0">
            <a:spAutoFit/>
          </a:bodyPr>
          <a:lstStyle/>
          <a:p>
            <a:r>
              <a:rPr lang="en-GB" sz="2400" b="1" dirty="0">
                <a:solidFill>
                  <a:srgbClr val="FC4421"/>
                </a:solidFill>
              </a:rPr>
              <a:t>Equality and diversity</a:t>
            </a:r>
            <a:r>
              <a:rPr lang="en-GB" sz="2400" b="1" u="sng" dirty="0">
                <a:solidFill>
                  <a:srgbClr val="FC4421"/>
                </a:solidFill>
              </a:rPr>
              <a:t> </a:t>
            </a:r>
          </a:p>
        </p:txBody>
      </p:sp>
      <p:pic>
        <p:nvPicPr>
          <p:cNvPr id="9" name="Picture 8" descr="A person holding a hard hat&#10;&#10;AI-generated content may be incorrect.">
            <a:extLst>
              <a:ext uri="{FF2B5EF4-FFF2-40B4-BE49-F238E27FC236}">
                <a16:creationId xmlns:a16="http://schemas.microsoft.com/office/drawing/2014/main" id="{85E1769F-7FA9-C527-23F9-5FB65DF6AAB1}"/>
              </a:ext>
            </a:extLst>
          </p:cNvPr>
          <p:cNvPicPr>
            <a:picLocks noChangeAspect="1"/>
          </p:cNvPicPr>
          <p:nvPr/>
        </p:nvPicPr>
        <p:blipFill>
          <a:blip r:embed="rId2"/>
          <a:stretch>
            <a:fillRect/>
          </a:stretch>
        </p:blipFill>
        <p:spPr>
          <a:xfrm>
            <a:off x="2538028" y="3237002"/>
            <a:ext cx="4067944" cy="2711806"/>
          </a:xfrm>
          <a:prstGeom prst="rect">
            <a:avLst/>
          </a:prstGeom>
        </p:spPr>
      </p:pic>
    </p:spTree>
    <p:extLst>
      <p:ext uri="{BB962C8B-B14F-4D97-AF65-F5344CB8AC3E}">
        <p14:creationId xmlns:p14="http://schemas.microsoft.com/office/powerpoint/2010/main" val="634371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Equality Act 2010</a:t>
            </a:r>
          </a:p>
        </p:txBody>
      </p:sp>
      <p:sp>
        <p:nvSpPr>
          <p:cNvPr id="3" name="Content Placeholder 2"/>
          <p:cNvSpPr>
            <a:spLocks noGrp="1"/>
          </p:cNvSpPr>
          <p:nvPr>
            <p:ph sz="quarter" idx="10"/>
          </p:nvPr>
        </p:nvSpPr>
        <p:spPr>
          <a:xfrm>
            <a:off x="421364" y="1628800"/>
            <a:ext cx="8615131" cy="4248000"/>
          </a:xfrm>
        </p:spPr>
        <p:txBody>
          <a:bodyPr/>
          <a:lstStyle/>
          <a:p>
            <a:r>
              <a:rPr lang="en-GB" dirty="0"/>
              <a:t>The Equality Act 2010 was introduced to legally protect people in the workplace and wider society. The Act consolidates previous anti-discrimination laws and combines them into one Act that is easier to understand. </a:t>
            </a:r>
          </a:p>
          <a:p>
            <a:endParaRPr lang="en-GB" dirty="0"/>
          </a:p>
        </p:txBody>
      </p:sp>
      <p:pic>
        <p:nvPicPr>
          <p:cNvPr id="5" name="Picture 4" descr="A person in an orange safety vest&#10;&#10;AI-generated content may be incorrect.">
            <a:extLst>
              <a:ext uri="{FF2B5EF4-FFF2-40B4-BE49-F238E27FC236}">
                <a16:creationId xmlns:a16="http://schemas.microsoft.com/office/drawing/2014/main" id="{E0F2DE80-EAA1-AB15-82A5-6ABC474B7181}"/>
              </a:ext>
            </a:extLst>
          </p:cNvPr>
          <p:cNvPicPr>
            <a:picLocks noChangeAspect="1"/>
          </p:cNvPicPr>
          <p:nvPr/>
        </p:nvPicPr>
        <p:blipFill>
          <a:blip r:embed="rId2"/>
          <a:stretch>
            <a:fillRect/>
          </a:stretch>
        </p:blipFill>
        <p:spPr>
          <a:xfrm>
            <a:off x="3189080" y="2852936"/>
            <a:ext cx="2765839" cy="2840591"/>
          </a:xfrm>
          <a:prstGeom prst="rect">
            <a:avLst/>
          </a:prstGeom>
        </p:spPr>
      </p:pic>
    </p:spTree>
    <p:extLst>
      <p:ext uri="{BB962C8B-B14F-4D97-AF65-F5344CB8AC3E}">
        <p14:creationId xmlns:p14="http://schemas.microsoft.com/office/powerpoint/2010/main" val="412582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382588"/>
          </a:xfrm>
        </p:spPr>
        <p:txBody>
          <a:bodyPr/>
          <a:lstStyle/>
          <a:p>
            <a:r>
              <a:rPr lang="en-GB" dirty="0"/>
              <a:t>The Equality Act 2010: protected characteristics</a:t>
            </a:r>
            <a:r>
              <a:rPr lang="en-GB" u="sng" dirty="0"/>
              <a:t> </a:t>
            </a:r>
          </a:p>
        </p:txBody>
      </p:sp>
      <p:sp>
        <p:nvSpPr>
          <p:cNvPr id="3" name="Content Placeholder 2"/>
          <p:cNvSpPr>
            <a:spLocks noGrp="1"/>
          </p:cNvSpPr>
          <p:nvPr>
            <p:ph sz="quarter" idx="10"/>
          </p:nvPr>
        </p:nvSpPr>
        <p:spPr>
          <a:xfrm>
            <a:off x="457200" y="1700808"/>
            <a:ext cx="8229600" cy="4248000"/>
          </a:xfrm>
        </p:spPr>
        <p:txBody>
          <a:bodyPr/>
          <a:lstStyle/>
          <a:p>
            <a:pPr marL="342900" indent="-342900">
              <a:spcAft>
                <a:spcPts val="400"/>
              </a:spcAft>
              <a:buClr>
                <a:srgbClr val="FC4421"/>
              </a:buClr>
              <a:buFont typeface="Arial" panose="020B0604020202020204" pitchFamily="34" charset="0"/>
              <a:buChar char="•"/>
            </a:pPr>
            <a:r>
              <a:rPr lang="en-GB" sz="1800" dirty="0"/>
              <a:t>Age. </a:t>
            </a:r>
          </a:p>
          <a:p>
            <a:pPr marL="342900" indent="-342900">
              <a:spcAft>
                <a:spcPts val="400"/>
              </a:spcAft>
              <a:buClr>
                <a:srgbClr val="FC4421"/>
              </a:buClr>
              <a:buFont typeface="Arial" panose="020B0604020202020204" pitchFamily="34" charset="0"/>
              <a:buChar char="•"/>
            </a:pPr>
            <a:r>
              <a:rPr lang="en-GB" sz="1800" dirty="0"/>
              <a:t>Disability. </a:t>
            </a:r>
          </a:p>
          <a:p>
            <a:pPr marL="342900" indent="-342900">
              <a:spcAft>
                <a:spcPts val="400"/>
              </a:spcAft>
              <a:buClr>
                <a:srgbClr val="FC4421"/>
              </a:buClr>
              <a:buFont typeface="Arial" panose="020B0604020202020204" pitchFamily="34" charset="0"/>
              <a:buChar char="•"/>
            </a:pPr>
            <a:r>
              <a:rPr lang="en-GB" sz="1800" dirty="0"/>
              <a:t>Gender. </a:t>
            </a:r>
          </a:p>
          <a:p>
            <a:pPr marL="342900" indent="-342900">
              <a:spcAft>
                <a:spcPts val="400"/>
              </a:spcAft>
              <a:buClr>
                <a:srgbClr val="FC4421"/>
              </a:buClr>
              <a:buFont typeface="Arial" panose="020B0604020202020204" pitchFamily="34" charset="0"/>
              <a:buChar char="•"/>
            </a:pPr>
            <a:r>
              <a:rPr lang="en-GB" sz="1800" dirty="0"/>
              <a:t>Marriage and civil partnership. </a:t>
            </a:r>
          </a:p>
          <a:p>
            <a:pPr marL="342900" indent="-342900">
              <a:spcAft>
                <a:spcPts val="400"/>
              </a:spcAft>
              <a:buClr>
                <a:srgbClr val="FC4421"/>
              </a:buClr>
              <a:buFont typeface="Arial" panose="020B0604020202020204" pitchFamily="34" charset="0"/>
              <a:buChar char="•"/>
            </a:pPr>
            <a:r>
              <a:rPr lang="en-GB" sz="1800" dirty="0"/>
              <a:t>Pregnancy and maternity. </a:t>
            </a:r>
          </a:p>
          <a:p>
            <a:pPr marL="342900" indent="-342900">
              <a:spcAft>
                <a:spcPts val="400"/>
              </a:spcAft>
              <a:buClr>
                <a:srgbClr val="FC4421"/>
              </a:buClr>
              <a:buFont typeface="Arial" panose="020B0604020202020204" pitchFamily="34" charset="0"/>
              <a:buChar char="•"/>
            </a:pPr>
            <a:r>
              <a:rPr lang="en-GB" sz="1800" dirty="0"/>
              <a:t>Race. </a:t>
            </a:r>
          </a:p>
          <a:p>
            <a:pPr marL="342900" indent="-342900">
              <a:spcAft>
                <a:spcPts val="400"/>
              </a:spcAft>
              <a:buClr>
                <a:srgbClr val="FC4421"/>
              </a:buClr>
              <a:buFont typeface="Arial" panose="020B0604020202020204" pitchFamily="34" charset="0"/>
              <a:buChar char="•"/>
            </a:pPr>
            <a:r>
              <a:rPr lang="en-GB" sz="1800" dirty="0"/>
              <a:t>Religion or belief.</a:t>
            </a:r>
          </a:p>
          <a:p>
            <a:pPr marL="342900" indent="-342900">
              <a:spcAft>
                <a:spcPts val="400"/>
              </a:spcAft>
              <a:buClr>
                <a:srgbClr val="FC4421"/>
              </a:buClr>
              <a:buFont typeface="Arial" panose="020B0604020202020204" pitchFamily="34" charset="0"/>
              <a:buChar char="•"/>
            </a:pPr>
            <a:r>
              <a:rPr lang="en-GB" sz="1800" dirty="0"/>
              <a:t>Sex.</a:t>
            </a:r>
          </a:p>
          <a:p>
            <a:pPr marL="342900" indent="-342900">
              <a:spcAft>
                <a:spcPts val="400"/>
              </a:spcAft>
              <a:buClr>
                <a:srgbClr val="FC4421"/>
              </a:buClr>
              <a:buFont typeface="Arial" panose="020B0604020202020204" pitchFamily="34" charset="0"/>
              <a:buChar char="•"/>
            </a:pPr>
            <a:r>
              <a:rPr lang="en-GB" sz="1800" dirty="0"/>
              <a:t>Sexual orientation.</a:t>
            </a:r>
          </a:p>
          <a:p>
            <a:endParaRPr lang="en-GB" dirty="0"/>
          </a:p>
        </p:txBody>
      </p:sp>
      <p:pic>
        <p:nvPicPr>
          <p:cNvPr id="5" name="Picture 4" descr="A back view of men wearing hard hats&#10;&#10;AI-generated content may be incorrect.">
            <a:extLst>
              <a:ext uri="{FF2B5EF4-FFF2-40B4-BE49-F238E27FC236}">
                <a16:creationId xmlns:a16="http://schemas.microsoft.com/office/drawing/2014/main" id="{D730B251-DC53-0EE7-D395-32665784B69D}"/>
              </a:ext>
            </a:extLst>
          </p:cNvPr>
          <p:cNvPicPr>
            <a:picLocks noChangeAspect="1"/>
          </p:cNvPicPr>
          <p:nvPr/>
        </p:nvPicPr>
        <p:blipFill>
          <a:blip r:embed="rId2"/>
          <a:stretch>
            <a:fillRect/>
          </a:stretch>
        </p:blipFill>
        <p:spPr>
          <a:xfrm>
            <a:off x="4211960" y="2194683"/>
            <a:ext cx="3904928" cy="2468633"/>
          </a:xfrm>
          <a:prstGeom prst="rect">
            <a:avLst/>
          </a:prstGeom>
        </p:spPr>
      </p:pic>
    </p:spTree>
    <p:extLst>
      <p:ext uri="{BB962C8B-B14F-4D97-AF65-F5344CB8AC3E}">
        <p14:creationId xmlns:p14="http://schemas.microsoft.com/office/powerpoint/2010/main" val="668230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052736"/>
            <a:ext cx="3613105" cy="461665"/>
          </a:xfrm>
          <a:prstGeom prst="rect">
            <a:avLst/>
          </a:prstGeom>
        </p:spPr>
        <p:txBody>
          <a:bodyPr wrap="none">
            <a:spAutoFit/>
          </a:bodyPr>
          <a:lstStyle/>
          <a:p>
            <a:r>
              <a:rPr lang="en-GB" sz="2400" b="1" dirty="0">
                <a:solidFill>
                  <a:srgbClr val="FC4421"/>
                </a:solidFill>
              </a:rPr>
              <a:t>Types of discrimination</a:t>
            </a:r>
          </a:p>
        </p:txBody>
      </p:sp>
      <p:sp>
        <p:nvSpPr>
          <p:cNvPr id="3" name="TextBox 2"/>
          <p:cNvSpPr txBox="1"/>
          <p:nvPr/>
        </p:nvSpPr>
        <p:spPr>
          <a:xfrm>
            <a:off x="395536" y="1988840"/>
            <a:ext cx="4320480" cy="1323439"/>
          </a:xfrm>
          <a:prstGeom prst="rect">
            <a:avLst/>
          </a:prstGeom>
          <a:noFill/>
        </p:spPr>
        <p:txBody>
          <a:bodyPr wrap="square" rtlCol="0">
            <a:spAutoFit/>
          </a:bodyPr>
          <a:lstStyle/>
          <a:p>
            <a:r>
              <a:rPr lang="en-GB" b="1" dirty="0"/>
              <a:t>Direct discrimination:</a:t>
            </a:r>
            <a:r>
              <a:rPr lang="en-GB" dirty="0"/>
              <a:t> treating someone who has a protected characteristic less favourably than others. </a:t>
            </a:r>
          </a:p>
        </p:txBody>
      </p:sp>
      <p:sp>
        <p:nvSpPr>
          <p:cNvPr id="4" name="TextBox 3"/>
          <p:cNvSpPr txBox="1"/>
          <p:nvPr/>
        </p:nvSpPr>
        <p:spPr>
          <a:xfrm>
            <a:off x="377737" y="3429000"/>
            <a:ext cx="4626311" cy="1631216"/>
          </a:xfrm>
          <a:prstGeom prst="rect">
            <a:avLst/>
          </a:prstGeom>
          <a:noFill/>
        </p:spPr>
        <p:txBody>
          <a:bodyPr wrap="square" rtlCol="0">
            <a:spAutoFit/>
          </a:bodyPr>
          <a:lstStyle/>
          <a:p>
            <a:r>
              <a:rPr lang="en-GB" b="1" dirty="0"/>
              <a:t>Indirect discrimination: </a:t>
            </a:r>
            <a:r>
              <a:rPr lang="en-GB" dirty="0"/>
              <a:t>putting arrangements or rules in place that apply to everyone but put someone with a protected characteristic at an unfair disadvantage.</a:t>
            </a:r>
          </a:p>
        </p:txBody>
      </p:sp>
      <p:pic>
        <p:nvPicPr>
          <p:cNvPr id="1026" name="Picture 2" descr="A close up of words&#10;&#10;AI-generated content may be incorrect.">
            <a:extLst>
              <a:ext uri="{FF2B5EF4-FFF2-40B4-BE49-F238E27FC236}">
                <a16:creationId xmlns:a16="http://schemas.microsoft.com/office/drawing/2014/main" id="{7100EF68-683D-41A0-EB2F-8F9FE163DAA2}"/>
              </a:ext>
            </a:extLst>
          </p:cNvPr>
          <p:cNvPicPr>
            <a:picLocks noChangeAspect="1" noChangeArrowheads="1"/>
          </p:cNvPicPr>
          <p:nvPr/>
        </p:nvPicPr>
        <p:blipFill>
          <a:blip r:embed="rId2"/>
          <a:srcRect/>
          <a:stretch>
            <a:fillRect/>
          </a:stretch>
        </p:blipFill>
        <p:spPr bwMode="auto">
          <a:xfrm>
            <a:off x="4975826" y="1773110"/>
            <a:ext cx="3770500" cy="26760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08000"/>
            <a:ext cx="3451266" cy="369332"/>
          </a:xfrm>
          <a:prstGeom prst="rect">
            <a:avLst/>
          </a:prstGeom>
        </p:spPr>
        <p:txBody>
          <a:bodyPr wrap="none">
            <a:spAutoFit/>
          </a:bodyPr>
          <a:lstStyle/>
          <a:p>
            <a:r>
              <a:rPr lang="en-GB" sz="2400" b="1" dirty="0"/>
              <a:t>Types of discrimination</a:t>
            </a:r>
          </a:p>
        </p:txBody>
      </p:sp>
      <p:sp>
        <p:nvSpPr>
          <p:cNvPr id="3" name="Content Placeholder 2"/>
          <p:cNvSpPr>
            <a:spLocks noGrp="1"/>
          </p:cNvSpPr>
          <p:nvPr>
            <p:ph sz="quarter" idx="10"/>
          </p:nvPr>
        </p:nvSpPr>
        <p:spPr>
          <a:xfrm>
            <a:off x="457200" y="1349137"/>
            <a:ext cx="4330824" cy="3312368"/>
          </a:xfrm>
        </p:spPr>
        <p:txBody>
          <a:bodyPr/>
          <a:lstStyle/>
          <a:p>
            <a:endParaRPr lang="en-GB" dirty="0"/>
          </a:p>
          <a:p>
            <a:r>
              <a:rPr lang="en-GB" b="1" dirty="0"/>
              <a:t>Harassment:</a:t>
            </a:r>
            <a:r>
              <a:rPr lang="en-GB" dirty="0"/>
              <a:t> unwanted behaviour related to a protected characteristic that violates someone’s dignity or creates an offensive environment for them.</a:t>
            </a:r>
          </a:p>
          <a:p>
            <a:r>
              <a:rPr lang="en-GB" b="1" dirty="0"/>
              <a:t>Victimisation:</a:t>
            </a:r>
            <a:r>
              <a:rPr lang="en-GB" dirty="0"/>
              <a:t> treating someone unfairly because they have complained about harassment or discrimination. </a:t>
            </a:r>
          </a:p>
        </p:txBody>
      </p:sp>
      <p:pic>
        <p:nvPicPr>
          <p:cNvPr id="2" name="Picture 2" descr="A close up of words&#10;&#10;AI-generated content may be incorrect.">
            <a:extLst>
              <a:ext uri="{FF2B5EF4-FFF2-40B4-BE49-F238E27FC236}">
                <a16:creationId xmlns:a16="http://schemas.microsoft.com/office/drawing/2014/main" id="{82DE17EE-19F4-637C-F3D9-A42D2BEB2C99}"/>
              </a:ext>
            </a:extLst>
          </p:cNvPr>
          <p:cNvPicPr>
            <a:picLocks noChangeAspect="1" noChangeArrowheads="1"/>
          </p:cNvPicPr>
          <p:nvPr/>
        </p:nvPicPr>
        <p:blipFill>
          <a:blip r:embed="rId2"/>
          <a:srcRect/>
          <a:stretch>
            <a:fillRect/>
          </a:stretch>
        </p:blipFill>
        <p:spPr bwMode="auto">
          <a:xfrm>
            <a:off x="4975826" y="1773110"/>
            <a:ext cx="3770500" cy="267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11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Promoting diversity</a:t>
            </a:r>
            <a:r>
              <a:rPr lang="en-GB" u="sng" dirty="0"/>
              <a:t> </a:t>
            </a:r>
          </a:p>
        </p:txBody>
      </p:sp>
      <p:sp>
        <p:nvSpPr>
          <p:cNvPr id="3" name="Content Placeholder 2"/>
          <p:cNvSpPr>
            <a:spLocks noGrp="1"/>
          </p:cNvSpPr>
          <p:nvPr>
            <p:ph sz="quarter" idx="10"/>
          </p:nvPr>
        </p:nvSpPr>
        <p:spPr>
          <a:xfrm>
            <a:off x="457200" y="1484784"/>
            <a:ext cx="7859216" cy="4248000"/>
          </a:xfrm>
        </p:spPr>
        <p:txBody>
          <a:bodyPr/>
          <a:lstStyle/>
          <a:p>
            <a:r>
              <a:rPr lang="en-GB" dirty="0"/>
              <a:t>The construction sector is continuously working towards having a more diverse workforce. Part of this involves ensuring that recruitment procedures encourage applications from a variety of different people from different backgrounds. Everyone should have a fair and equal opportunity to work as a trade worker or in a technical or professional role.</a:t>
            </a:r>
          </a:p>
          <a:p>
            <a:r>
              <a:rPr lang="en-GB" dirty="0"/>
              <a:t>It is good practice for companies to invest in equality and diversity training within their organisation to promote understanding. Such training is often part of continual professional development seminars or sessions. </a:t>
            </a:r>
          </a:p>
        </p:txBody>
      </p:sp>
    </p:spTree>
    <p:extLst>
      <p:ext uri="{BB962C8B-B14F-4D97-AF65-F5344CB8AC3E}">
        <p14:creationId xmlns:p14="http://schemas.microsoft.com/office/powerpoint/2010/main" val="228188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385EB-46F9-5A90-C13A-C18562EE0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0644D-BEFE-DF9B-5C61-EBE020F15C21}"/>
              </a:ext>
            </a:extLst>
          </p:cNvPr>
          <p:cNvSpPr>
            <a:spLocks noGrp="1"/>
          </p:cNvSpPr>
          <p:nvPr>
            <p:ph type="title"/>
          </p:nvPr>
        </p:nvSpPr>
        <p:spPr/>
        <p:txBody>
          <a:bodyPr/>
          <a:lstStyle/>
          <a:p>
            <a:r>
              <a:rPr lang="en-GB" dirty="0"/>
              <a:t>Employment Rights Act</a:t>
            </a:r>
            <a:endParaRPr lang="en-GB" u="sng" dirty="0"/>
          </a:p>
        </p:txBody>
      </p:sp>
      <p:sp>
        <p:nvSpPr>
          <p:cNvPr id="3" name="Content Placeholder 2">
            <a:extLst>
              <a:ext uri="{FF2B5EF4-FFF2-40B4-BE49-F238E27FC236}">
                <a16:creationId xmlns:a16="http://schemas.microsoft.com/office/drawing/2014/main" id="{512B058F-B5CA-40C9-E8AD-0D82CADB55FC}"/>
              </a:ext>
            </a:extLst>
          </p:cNvPr>
          <p:cNvSpPr>
            <a:spLocks noGrp="1"/>
          </p:cNvSpPr>
          <p:nvPr>
            <p:ph sz="quarter" idx="10"/>
          </p:nvPr>
        </p:nvSpPr>
        <p:spPr>
          <a:xfrm>
            <a:off x="457200" y="1484784"/>
            <a:ext cx="7859216" cy="4248000"/>
          </a:xfrm>
        </p:spPr>
        <p:txBody>
          <a:bodyPr/>
          <a:lstStyle/>
          <a:p>
            <a:r>
              <a:rPr lang="en-US" dirty="0"/>
              <a:t>The Employment Rights Act 1996 is a key piece of UK legislation that outlines the rights of employees and the responsibilities of employers. It consolidates and updates earlier employment laws, providing a comprehensive framework for fair treatment in the workplace. </a:t>
            </a:r>
          </a:p>
          <a:p>
            <a:r>
              <a:rPr lang="en-US" dirty="0"/>
              <a:t>Key provisions include the right to receive a written statement of employment particulars from day one, protection against unfair dismissal, entitlement to redundancy pay, and rights to maternity, paternity, and parental leave. </a:t>
            </a:r>
          </a:p>
          <a:p>
            <a:r>
              <a:rPr lang="en-US" dirty="0"/>
              <a:t>The Act also ensures employees are not subject to </a:t>
            </a:r>
            <a:r>
              <a:rPr lang="en-US" dirty="0" err="1"/>
              <a:t>unauthorised</a:t>
            </a:r>
            <a:r>
              <a:rPr lang="en-US" dirty="0"/>
              <a:t> wage deductions and have the right to request flexible working arrangements. It plays a crucial role in promoting job security, transparency, and fairness in employment relationships</a:t>
            </a:r>
            <a:endParaRPr lang="en-GB" dirty="0"/>
          </a:p>
        </p:txBody>
      </p:sp>
    </p:spTree>
    <p:extLst>
      <p:ext uri="{BB962C8B-B14F-4D97-AF65-F5344CB8AC3E}">
        <p14:creationId xmlns:p14="http://schemas.microsoft.com/office/powerpoint/2010/main" val="290429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9226-95FD-57D2-7F16-65E227450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34B3E-A544-1CE2-A4EE-B5482FE18096}"/>
              </a:ext>
            </a:extLst>
          </p:cNvPr>
          <p:cNvSpPr>
            <a:spLocks noGrp="1"/>
          </p:cNvSpPr>
          <p:nvPr>
            <p:ph type="title"/>
          </p:nvPr>
        </p:nvSpPr>
        <p:spPr/>
        <p:txBody>
          <a:bodyPr/>
          <a:lstStyle/>
          <a:p>
            <a:r>
              <a:rPr lang="en-US" dirty="0"/>
              <a:t>Human Rights Act and trade unions. </a:t>
            </a:r>
            <a:endParaRPr lang="en-GB" u="sng" dirty="0"/>
          </a:p>
        </p:txBody>
      </p:sp>
      <p:sp>
        <p:nvSpPr>
          <p:cNvPr id="3" name="Content Placeholder 2">
            <a:extLst>
              <a:ext uri="{FF2B5EF4-FFF2-40B4-BE49-F238E27FC236}">
                <a16:creationId xmlns:a16="http://schemas.microsoft.com/office/drawing/2014/main" id="{92E44FF9-5757-6E66-64C3-D6D502C818E1}"/>
              </a:ext>
            </a:extLst>
          </p:cNvPr>
          <p:cNvSpPr>
            <a:spLocks noGrp="1"/>
          </p:cNvSpPr>
          <p:nvPr>
            <p:ph sz="quarter" idx="10"/>
          </p:nvPr>
        </p:nvSpPr>
        <p:spPr>
          <a:xfrm>
            <a:off x="439350" y="1576848"/>
            <a:ext cx="7859216" cy="4248000"/>
          </a:xfrm>
        </p:spPr>
        <p:txBody>
          <a:bodyPr/>
          <a:lstStyle/>
          <a:p>
            <a:r>
              <a:rPr lang="en-US" dirty="0"/>
              <a:t>The Human Rights Act 1998 plays a crucial role in protecting workers' rights in the UK, particularly in relation to trade union membership and activity. By incorporating the European Convention on Human Rights (ECHR) into UK law, the Act ensures that individuals have enforceable rights in the workplace. One of the most relevant provisions is Article 11, which guarantees the freedom of assembly and association, including the right to join and participate in trade unions </a:t>
            </a:r>
          </a:p>
          <a:p>
            <a:r>
              <a:rPr lang="en-US" dirty="0"/>
              <a:t>This means employees are legally protected when they choose to become union members, engage in collective bargaining, or take part in industrial action</a:t>
            </a:r>
            <a:r>
              <a:rPr lang="en-US"/>
              <a:t>. </a:t>
            </a:r>
            <a:endParaRPr lang="en-GB" dirty="0"/>
          </a:p>
        </p:txBody>
      </p:sp>
    </p:spTree>
    <p:extLst>
      <p:ext uri="{BB962C8B-B14F-4D97-AF65-F5344CB8AC3E}">
        <p14:creationId xmlns:p14="http://schemas.microsoft.com/office/powerpoint/2010/main" val="41033311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565CB-C5BE-4F59-91B6-0C838F170CE8}">
  <ds:schemaRefs>
    <ds:schemaRef ds:uri="7c04300a-231c-4281-9146-a98f6f4a7aff"/>
    <ds:schemaRef ds:uri="http://purl.org/dc/term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01e15224-84b2-4570-bdea-a67bb94d092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2E9C1C41-A40D-40BA-AE3F-E7BC0975660D}">
  <ds:schemaRefs>
    <ds:schemaRef ds:uri="http://schemas.microsoft.com/sharepoint/v3/contenttype/forms"/>
  </ds:schemaRefs>
</ds:datastoreItem>
</file>

<file path=customXml/itemProps3.xml><?xml version="1.0" encoding="utf-8"?>
<ds:datastoreItem xmlns:ds="http://schemas.openxmlformats.org/officeDocument/2006/customXml" ds:itemID="{37D8F24B-EFDF-4154-92AD-54F4A53635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8476</TotalTime>
  <Words>547</Words>
  <Application>Microsoft Office PowerPoint</Application>
  <PresentationFormat>On-screen Show (4:3)</PresentationFormat>
  <Paragraphs>42</Paragraphs>
  <Slides>10</Slides>
  <Notes>0</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Default Design</vt:lpstr>
      <vt:lpstr>1_Default Design</vt:lpstr>
      <vt:lpstr> PowerPoint 5: Equality and diversity </vt:lpstr>
      <vt:lpstr> </vt:lpstr>
      <vt:lpstr>The Equality Act 2010</vt:lpstr>
      <vt:lpstr>The Equality Act 2010: protected characteristics </vt:lpstr>
      <vt:lpstr>PowerPoint Presentation</vt:lpstr>
      <vt:lpstr>Types of discrimination</vt:lpstr>
      <vt:lpstr>Promoting diversity </vt:lpstr>
      <vt:lpstr>Employment Rights Act</vt:lpstr>
      <vt:lpstr>Human Rights Act and trade unions. </vt:lpstr>
      <vt:lpstr>PowerPoint Presentation</vt:lpstr>
    </vt:vector>
  </TitlesOfParts>
  <Company>City &amp; Guilds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janicec</dc:creator>
  <cp:lastModifiedBy>Hazell, Danielle</cp:lastModifiedBy>
  <cp:revision>166</cp:revision>
  <dcterms:created xsi:type="dcterms:W3CDTF">2013-05-28T00:38:54Z</dcterms:created>
  <dcterms:modified xsi:type="dcterms:W3CDTF">2025-07-02T14:27:13Z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2025-05-17T10:19:37Z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0ec7aac8-86ae-4bd0-8d48-ca4851f31d80</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