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57" r:id="rId5"/>
  </p:sldMasterIdLst>
  <p:notesMasterIdLst>
    <p:notesMasterId r:id="rId16"/>
  </p:notesMasterIdLst>
  <p:handoutMasterIdLst>
    <p:handoutMasterId r:id="rId17"/>
  </p:handoutMasterIdLst>
  <p:sldIdLst>
    <p:sldId id="256" r:id="rId6"/>
    <p:sldId id="328" r:id="rId7"/>
    <p:sldId id="352" r:id="rId8"/>
    <p:sldId id="348" r:id="rId9"/>
    <p:sldId id="349" r:id="rId10"/>
    <p:sldId id="351" r:id="rId11"/>
    <p:sldId id="350" r:id="rId12"/>
    <p:sldId id="331" r:id="rId13"/>
    <p:sldId id="353" r:id="rId14"/>
    <p:sldId id="267" r:id="rId15"/>
  </p:sldIdLst>
  <p:sldSz cx="9144000" cy="6858000" type="screen4x3"/>
  <p:notesSz cx="6858000" cy="9144000"/>
  <p:custDataLst>
    <p:tags r:id="rId18"/>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2"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8812E-F164-4D58-8D94-C03F68A28174}" v="3" dt="2025-07-01T19:55:57.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86395"/>
  </p:normalViewPr>
  <p:slideViewPr>
    <p:cSldViewPr showGuides="1">
      <p:cViewPr varScale="1">
        <p:scale>
          <a:sx n="112" d="100"/>
          <a:sy n="112" d="100"/>
        </p:scale>
        <p:origin x="1620" y="96"/>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41D8812E-F164-4D58-8D94-C03F68A28174}"/>
    <pc:docChg chg="undo custSel modSld modMainMaster">
      <pc:chgData name="Hazell, Danielle" userId="16322be0-50ef-46ff-b0c0-d304bc10d5d2" providerId="ADAL" clId="{41D8812E-F164-4D58-8D94-C03F68A28174}" dt="2025-07-01T19:58:14.376" v="144" actId="14100"/>
      <pc:docMkLst>
        <pc:docMk/>
      </pc:docMkLst>
      <pc:sldChg chg="modSp mod">
        <pc:chgData name="Hazell, Danielle" userId="16322be0-50ef-46ff-b0c0-d304bc10d5d2" providerId="ADAL" clId="{41D8812E-F164-4D58-8D94-C03F68A28174}" dt="2025-07-01T19:58:07.473" v="143" actId="207"/>
        <pc:sldMkLst>
          <pc:docMk/>
          <pc:sldMk cId="0" sldId="267"/>
        </pc:sldMkLst>
        <pc:spChg chg="mod">
          <ac:chgData name="Hazell, Danielle" userId="16322be0-50ef-46ff-b0c0-d304bc10d5d2" providerId="ADAL" clId="{41D8812E-F164-4D58-8D94-C03F68A28174}" dt="2025-07-01T19:58:07.473" v="143" actId="207"/>
          <ac:spMkLst>
            <pc:docMk/>
            <pc:sldMk cId="0" sldId="267"/>
            <ac:spMk id="18434" creationId="{00000000-0000-0000-0000-000000000000}"/>
          </ac:spMkLst>
        </pc:spChg>
      </pc:sldChg>
      <pc:sldChg chg="modSp mod">
        <pc:chgData name="Hazell, Danielle" userId="16322be0-50ef-46ff-b0c0-d304bc10d5d2" providerId="ADAL" clId="{41D8812E-F164-4D58-8D94-C03F68A28174}" dt="2025-07-01T19:57:59.915" v="141" actId="6549"/>
        <pc:sldMkLst>
          <pc:docMk/>
          <pc:sldMk cId="0" sldId="331"/>
        </pc:sldMkLst>
        <pc:spChg chg="mod">
          <ac:chgData name="Hazell, Danielle" userId="16322be0-50ef-46ff-b0c0-d304bc10d5d2" providerId="ADAL" clId="{41D8812E-F164-4D58-8D94-C03F68A28174}" dt="2025-07-01T19:53:54.433" v="7"/>
          <ac:spMkLst>
            <pc:docMk/>
            <pc:sldMk cId="0" sldId="331"/>
            <ac:spMk id="2" creationId="{00000000-0000-0000-0000-000000000000}"/>
          </ac:spMkLst>
        </pc:spChg>
        <pc:spChg chg="mod">
          <ac:chgData name="Hazell, Danielle" userId="16322be0-50ef-46ff-b0c0-d304bc10d5d2" providerId="ADAL" clId="{41D8812E-F164-4D58-8D94-C03F68A28174}" dt="2025-07-01T19:57:51.420" v="137" actId="207"/>
          <ac:spMkLst>
            <pc:docMk/>
            <pc:sldMk cId="0" sldId="331"/>
            <ac:spMk id="3" creationId="{00000000-0000-0000-0000-000000000000}"/>
          </ac:spMkLst>
        </pc:spChg>
        <pc:spChg chg="mod">
          <ac:chgData name="Hazell, Danielle" userId="16322be0-50ef-46ff-b0c0-d304bc10d5d2" providerId="ADAL" clId="{41D8812E-F164-4D58-8D94-C03F68A28174}" dt="2025-07-01T19:57:59.915" v="141" actId="6549"/>
          <ac:spMkLst>
            <pc:docMk/>
            <pc:sldMk cId="0" sldId="331"/>
            <ac:spMk id="4" creationId="{00000000-0000-0000-0000-000000000000}"/>
          </ac:spMkLst>
        </pc:spChg>
      </pc:sldChg>
      <pc:sldChg chg="modSp mod">
        <pc:chgData name="Hazell, Danielle" userId="16322be0-50ef-46ff-b0c0-d304bc10d5d2" providerId="ADAL" clId="{41D8812E-F164-4D58-8D94-C03F68A28174}" dt="2025-07-01T19:57:04.788" v="131" actId="12"/>
        <pc:sldMkLst>
          <pc:docMk/>
          <pc:sldMk cId="634371300" sldId="348"/>
        </pc:sldMkLst>
        <pc:spChg chg="mod">
          <ac:chgData name="Hazell, Danielle" userId="16322be0-50ef-46ff-b0c0-d304bc10d5d2" providerId="ADAL" clId="{41D8812E-F164-4D58-8D94-C03F68A28174}" dt="2025-07-01T19:53:54.433" v="7"/>
          <ac:spMkLst>
            <pc:docMk/>
            <pc:sldMk cId="634371300" sldId="348"/>
            <ac:spMk id="2"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5" creationId="{00000000-0000-0000-0000-000000000000}"/>
          </ac:spMkLst>
        </pc:spChg>
        <pc:spChg chg="mod">
          <ac:chgData name="Hazell, Danielle" userId="16322be0-50ef-46ff-b0c0-d304bc10d5d2" providerId="ADAL" clId="{41D8812E-F164-4D58-8D94-C03F68A28174}" dt="2025-07-01T19:56:51.354" v="130" actId="207"/>
          <ac:spMkLst>
            <pc:docMk/>
            <pc:sldMk cId="634371300" sldId="348"/>
            <ac:spMk id="7"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8"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9"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10"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11"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12" creationId="{00000000-0000-0000-0000-000000000000}"/>
          </ac:spMkLst>
        </pc:spChg>
        <pc:spChg chg="mod">
          <ac:chgData name="Hazell, Danielle" userId="16322be0-50ef-46ff-b0c0-d304bc10d5d2" providerId="ADAL" clId="{41D8812E-F164-4D58-8D94-C03F68A28174}" dt="2025-07-01T19:57:04.788" v="131" actId="12"/>
          <ac:spMkLst>
            <pc:docMk/>
            <pc:sldMk cId="634371300" sldId="348"/>
            <ac:spMk id="13" creationId="{689691BF-7581-4D40-968B-FC39C623E245}"/>
          </ac:spMkLst>
        </pc:spChg>
      </pc:sldChg>
      <pc:sldChg chg="modSp mod">
        <pc:chgData name="Hazell, Danielle" userId="16322be0-50ef-46ff-b0c0-d304bc10d5d2" providerId="ADAL" clId="{41D8812E-F164-4D58-8D94-C03F68A28174}" dt="2025-07-01T19:57:17.802" v="133" actId="12"/>
        <pc:sldMkLst>
          <pc:docMk/>
          <pc:sldMk cId="2281888843" sldId="349"/>
        </pc:sldMkLst>
        <pc:spChg chg="mod">
          <ac:chgData name="Hazell, Danielle" userId="16322be0-50ef-46ff-b0c0-d304bc10d5d2" providerId="ADAL" clId="{41D8812E-F164-4D58-8D94-C03F68A28174}" dt="2025-07-01T19:53:54.433" v="7"/>
          <ac:spMkLst>
            <pc:docMk/>
            <pc:sldMk cId="2281888843" sldId="349"/>
            <ac:spMk id="2" creationId="{00000000-0000-0000-0000-000000000000}"/>
          </ac:spMkLst>
        </pc:spChg>
        <pc:spChg chg="mod">
          <ac:chgData name="Hazell, Danielle" userId="16322be0-50ef-46ff-b0c0-d304bc10d5d2" providerId="ADAL" clId="{41D8812E-F164-4D58-8D94-C03F68A28174}" dt="2025-07-01T19:57:11.124" v="132" actId="207"/>
          <ac:spMkLst>
            <pc:docMk/>
            <pc:sldMk cId="2281888843" sldId="349"/>
            <ac:spMk id="4" creationId="{00000000-0000-0000-0000-000000000000}"/>
          </ac:spMkLst>
        </pc:spChg>
        <pc:spChg chg="mod">
          <ac:chgData name="Hazell, Danielle" userId="16322be0-50ef-46ff-b0c0-d304bc10d5d2" providerId="ADAL" clId="{41D8812E-F164-4D58-8D94-C03F68A28174}" dt="2025-07-01T19:57:17.802" v="133" actId="12"/>
          <ac:spMkLst>
            <pc:docMk/>
            <pc:sldMk cId="2281888843" sldId="349"/>
            <ac:spMk id="5" creationId="{00000000-0000-0000-0000-000000000000}"/>
          </ac:spMkLst>
        </pc:spChg>
        <pc:spChg chg="mod">
          <ac:chgData name="Hazell, Danielle" userId="16322be0-50ef-46ff-b0c0-d304bc10d5d2" providerId="ADAL" clId="{41D8812E-F164-4D58-8D94-C03F68A28174}" dt="2025-07-01T19:57:17.802" v="133" actId="12"/>
          <ac:spMkLst>
            <pc:docMk/>
            <pc:sldMk cId="2281888843" sldId="349"/>
            <ac:spMk id="6" creationId="{00000000-0000-0000-0000-000000000000}"/>
          </ac:spMkLst>
        </pc:spChg>
        <pc:spChg chg="mod">
          <ac:chgData name="Hazell, Danielle" userId="16322be0-50ef-46ff-b0c0-d304bc10d5d2" providerId="ADAL" clId="{41D8812E-F164-4D58-8D94-C03F68A28174}" dt="2025-07-01T19:57:17.802" v="133" actId="12"/>
          <ac:spMkLst>
            <pc:docMk/>
            <pc:sldMk cId="2281888843" sldId="349"/>
            <ac:spMk id="7" creationId="{00000000-0000-0000-0000-000000000000}"/>
          </ac:spMkLst>
        </pc:spChg>
        <pc:spChg chg="mod">
          <ac:chgData name="Hazell, Danielle" userId="16322be0-50ef-46ff-b0c0-d304bc10d5d2" providerId="ADAL" clId="{41D8812E-F164-4D58-8D94-C03F68A28174}" dt="2025-07-01T19:57:17.802" v="133" actId="12"/>
          <ac:spMkLst>
            <pc:docMk/>
            <pc:sldMk cId="2281888843" sldId="349"/>
            <ac:spMk id="8" creationId="{00000000-0000-0000-0000-000000000000}"/>
          </ac:spMkLst>
        </pc:spChg>
        <pc:spChg chg="mod">
          <ac:chgData name="Hazell, Danielle" userId="16322be0-50ef-46ff-b0c0-d304bc10d5d2" providerId="ADAL" clId="{41D8812E-F164-4D58-8D94-C03F68A28174}" dt="2025-07-01T19:57:17.802" v="133" actId="12"/>
          <ac:spMkLst>
            <pc:docMk/>
            <pc:sldMk cId="2281888843" sldId="349"/>
            <ac:spMk id="9" creationId="{BE527158-F11F-438C-BF5D-827B031493DD}"/>
          </ac:spMkLst>
        </pc:spChg>
      </pc:sldChg>
      <pc:sldChg chg="modSp mod">
        <pc:chgData name="Hazell, Danielle" userId="16322be0-50ef-46ff-b0c0-d304bc10d5d2" providerId="ADAL" clId="{41D8812E-F164-4D58-8D94-C03F68A28174}" dt="2025-07-01T19:57:39.098" v="136" actId="12"/>
        <pc:sldMkLst>
          <pc:docMk/>
          <pc:sldMk cId="1655668149" sldId="350"/>
        </pc:sldMkLst>
        <pc:spChg chg="mod">
          <ac:chgData name="Hazell, Danielle" userId="16322be0-50ef-46ff-b0c0-d304bc10d5d2" providerId="ADAL" clId="{41D8812E-F164-4D58-8D94-C03F68A28174}" dt="2025-07-01T19:53:54.433" v="7"/>
          <ac:spMkLst>
            <pc:docMk/>
            <pc:sldMk cId="1655668149" sldId="350"/>
            <ac:spMk id="2" creationId="{00000000-0000-0000-0000-000000000000}"/>
          </ac:spMkLst>
        </pc:spChg>
        <pc:spChg chg="mod">
          <ac:chgData name="Hazell, Danielle" userId="16322be0-50ef-46ff-b0c0-d304bc10d5d2" providerId="ADAL" clId="{41D8812E-F164-4D58-8D94-C03F68A28174}" dt="2025-07-01T19:53:54.433" v="7"/>
          <ac:spMkLst>
            <pc:docMk/>
            <pc:sldMk cId="1655668149" sldId="350"/>
            <ac:spMk id="3" creationId="{00000000-0000-0000-0000-000000000000}"/>
          </ac:spMkLst>
        </pc:spChg>
        <pc:spChg chg="mod">
          <ac:chgData name="Hazell, Danielle" userId="16322be0-50ef-46ff-b0c0-d304bc10d5d2" providerId="ADAL" clId="{41D8812E-F164-4D58-8D94-C03F68A28174}" dt="2025-07-01T19:57:39.098" v="136" actId="12"/>
          <ac:spMkLst>
            <pc:docMk/>
            <pc:sldMk cId="1655668149" sldId="350"/>
            <ac:spMk id="6" creationId="{00000000-0000-0000-0000-000000000000}"/>
          </ac:spMkLst>
        </pc:spChg>
        <pc:spChg chg="mod">
          <ac:chgData name="Hazell, Danielle" userId="16322be0-50ef-46ff-b0c0-d304bc10d5d2" providerId="ADAL" clId="{41D8812E-F164-4D58-8D94-C03F68A28174}" dt="2025-07-01T19:57:39.098" v="136" actId="12"/>
          <ac:spMkLst>
            <pc:docMk/>
            <pc:sldMk cId="1655668149" sldId="350"/>
            <ac:spMk id="8" creationId="{00000000-0000-0000-0000-000000000000}"/>
          </ac:spMkLst>
        </pc:spChg>
        <pc:spChg chg="mod">
          <ac:chgData name="Hazell, Danielle" userId="16322be0-50ef-46ff-b0c0-d304bc10d5d2" providerId="ADAL" clId="{41D8812E-F164-4D58-8D94-C03F68A28174}" dt="2025-07-01T19:57:39.098" v="136" actId="12"/>
          <ac:spMkLst>
            <pc:docMk/>
            <pc:sldMk cId="1655668149" sldId="350"/>
            <ac:spMk id="10" creationId="{00000000-0000-0000-0000-000000000000}"/>
          </ac:spMkLst>
        </pc:spChg>
      </pc:sldChg>
      <pc:sldChg chg="modSp mod">
        <pc:chgData name="Hazell, Danielle" userId="16322be0-50ef-46ff-b0c0-d304bc10d5d2" providerId="ADAL" clId="{41D8812E-F164-4D58-8D94-C03F68A28174}" dt="2025-07-01T19:57:28.804" v="135" actId="12"/>
        <pc:sldMkLst>
          <pc:docMk/>
          <pc:sldMk cId="1894570412" sldId="351"/>
        </pc:sldMkLst>
        <pc:spChg chg="mod">
          <ac:chgData name="Hazell, Danielle" userId="16322be0-50ef-46ff-b0c0-d304bc10d5d2" providerId="ADAL" clId="{41D8812E-F164-4D58-8D94-C03F68A28174}" dt="2025-07-01T19:53:54.433" v="7"/>
          <ac:spMkLst>
            <pc:docMk/>
            <pc:sldMk cId="1894570412" sldId="351"/>
            <ac:spMk id="3" creationId="{00000000-0000-0000-0000-000000000000}"/>
          </ac:spMkLst>
        </pc:spChg>
        <pc:spChg chg="mod">
          <ac:chgData name="Hazell, Danielle" userId="16322be0-50ef-46ff-b0c0-d304bc10d5d2" providerId="ADAL" clId="{41D8812E-F164-4D58-8D94-C03F68A28174}" dt="2025-07-01T19:57:28.804" v="135" actId="12"/>
          <ac:spMkLst>
            <pc:docMk/>
            <pc:sldMk cId="1894570412" sldId="351"/>
            <ac:spMk id="4" creationId="{00000000-0000-0000-0000-000000000000}"/>
          </ac:spMkLst>
        </pc:spChg>
        <pc:spChg chg="mod">
          <ac:chgData name="Hazell, Danielle" userId="16322be0-50ef-46ff-b0c0-d304bc10d5d2" providerId="ADAL" clId="{41D8812E-F164-4D58-8D94-C03F68A28174}" dt="2025-07-01T19:57:28.804" v="135" actId="12"/>
          <ac:spMkLst>
            <pc:docMk/>
            <pc:sldMk cId="1894570412" sldId="351"/>
            <ac:spMk id="5" creationId="{00000000-0000-0000-0000-000000000000}"/>
          </ac:spMkLst>
        </pc:spChg>
        <pc:spChg chg="mod">
          <ac:chgData name="Hazell, Danielle" userId="16322be0-50ef-46ff-b0c0-d304bc10d5d2" providerId="ADAL" clId="{41D8812E-F164-4D58-8D94-C03F68A28174}" dt="2025-07-01T19:57:28.804" v="135" actId="12"/>
          <ac:spMkLst>
            <pc:docMk/>
            <pc:sldMk cId="1894570412" sldId="351"/>
            <ac:spMk id="6" creationId="{00000000-0000-0000-0000-000000000000}"/>
          </ac:spMkLst>
        </pc:spChg>
        <pc:spChg chg="mod">
          <ac:chgData name="Hazell, Danielle" userId="16322be0-50ef-46ff-b0c0-d304bc10d5d2" providerId="ADAL" clId="{41D8812E-F164-4D58-8D94-C03F68A28174}" dt="2025-07-01T19:57:28.804" v="135" actId="12"/>
          <ac:spMkLst>
            <pc:docMk/>
            <pc:sldMk cId="1894570412" sldId="351"/>
            <ac:spMk id="7" creationId="{00000000-0000-0000-0000-000000000000}"/>
          </ac:spMkLst>
        </pc:spChg>
      </pc:sldChg>
      <pc:sldChg chg="addSp delSp modSp mod">
        <pc:chgData name="Hazell, Danielle" userId="16322be0-50ef-46ff-b0c0-d304bc10d5d2" providerId="ADAL" clId="{41D8812E-F164-4D58-8D94-C03F68A28174}" dt="2025-07-01T19:56:41.074" v="129" actId="12"/>
        <pc:sldMkLst>
          <pc:docMk/>
          <pc:sldMk cId="4125820335" sldId="352"/>
        </pc:sldMkLst>
        <pc:spChg chg="mod">
          <ac:chgData name="Hazell, Danielle" userId="16322be0-50ef-46ff-b0c0-d304bc10d5d2" providerId="ADAL" clId="{41D8812E-F164-4D58-8D94-C03F68A28174}" dt="2025-07-01T19:56:41.074" v="129" actId="12"/>
          <ac:spMkLst>
            <pc:docMk/>
            <pc:sldMk cId="4125820335" sldId="352"/>
            <ac:spMk id="4" creationId="{00000000-0000-0000-0000-000000000000}"/>
          </ac:spMkLst>
        </pc:spChg>
        <pc:spChg chg="add del">
          <ac:chgData name="Hazell, Danielle" userId="16322be0-50ef-46ff-b0c0-d304bc10d5d2" providerId="ADAL" clId="{41D8812E-F164-4D58-8D94-C03F68A28174}" dt="2025-07-01T19:55:50.695" v="121" actId="22"/>
          <ac:spMkLst>
            <pc:docMk/>
            <pc:sldMk cId="4125820335" sldId="352"/>
            <ac:spMk id="6" creationId="{E1D4271E-0E3B-ACE1-4258-9026EFB3A99E}"/>
          </ac:spMkLst>
        </pc:spChg>
        <pc:picChg chg="del">
          <ac:chgData name="Hazell, Danielle" userId="16322be0-50ef-46ff-b0c0-d304bc10d5d2" providerId="ADAL" clId="{41D8812E-F164-4D58-8D94-C03F68A28174}" dt="2025-07-01T19:55:48.030" v="119" actId="478"/>
          <ac:picMkLst>
            <pc:docMk/>
            <pc:sldMk cId="4125820335" sldId="352"/>
            <ac:picMk id="5" creationId="{D727B6D7-6EF6-2515-CBE1-48E0F696C59D}"/>
          </ac:picMkLst>
        </pc:picChg>
        <pc:picChg chg="add mod">
          <ac:chgData name="Hazell, Danielle" userId="16322be0-50ef-46ff-b0c0-d304bc10d5d2" providerId="ADAL" clId="{41D8812E-F164-4D58-8D94-C03F68A28174}" dt="2025-07-01T19:56:09.450" v="128" actId="1076"/>
          <ac:picMkLst>
            <pc:docMk/>
            <pc:sldMk cId="4125820335" sldId="352"/>
            <ac:picMk id="8" creationId="{36056B5E-D2E0-31BA-CE2B-3093B3C02F6D}"/>
          </ac:picMkLst>
        </pc:picChg>
      </pc:sldChg>
      <pc:sldChg chg="modSp mod">
        <pc:chgData name="Hazell, Danielle" userId="16322be0-50ef-46ff-b0c0-d304bc10d5d2" providerId="ADAL" clId="{41D8812E-F164-4D58-8D94-C03F68A28174}" dt="2025-07-01T19:58:14.376" v="144" actId="14100"/>
        <pc:sldMkLst>
          <pc:docMk/>
          <pc:sldMk cId="1122953637" sldId="353"/>
        </pc:sldMkLst>
        <pc:spChg chg="mod">
          <ac:chgData name="Hazell, Danielle" userId="16322be0-50ef-46ff-b0c0-d304bc10d5d2" providerId="ADAL" clId="{41D8812E-F164-4D58-8D94-C03F68A28174}" dt="2025-07-01T19:53:54.433" v="7"/>
          <ac:spMkLst>
            <pc:docMk/>
            <pc:sldMk cId="1122953637" sldId="353"/>
            <ac:spMk id="2" creationId="{AD5D3FD1-2858-75AF-03A6-36DDF81AD543}"/>
          </ac:spMkLst>
        </pc:spChg>
        <pc:spChg chg="mod">
          <ac:chgData name="Hazell, Danielle" userId="16322be0-50ef-46ff-b0c0-d304bc10d5d2" providerId="ADAL" clId="{41D8812E-F164-4D58-8D94-C03F68A28174}" dt="2025-07-01T19:58:03.587" v="142" actId="207"/>
          <ac:spMkLst>
            <pc:docMk/>
            <pc:sldMk cId="1122953637" sldId="353"/>
            <ac:spMk id="3" creationId="{9D94B06B-78B9-BB94-9E0B-9F8910103505}"/>
          </ac:spMkLst>
        </pc:spChg>
        <pc:spChg chg="mod">
          <ac:chgData name="Hazell, Danielle" userId="16322be0-50ef-46ff-b0c0-d304bc10d5d2" providerId="ADAL" clId="{41D8812E-F164-4D58-8D94-C03F68A28174}" dt="2025-07-01T19:58:14.376" v="144" actId="14100"/>
          <ac:spMkLst>
            <pc:docMk/>
            <pc:sldMk cId="1122953637" sldId="353"/>
            <ac:spMk id="4" creationId="{7C49D0A8-C4BE-237B-8A47-844C47E5F044}"/>
          </ac:spMkLst>
        </pc:spChg>
      </pc:sldChg>
      <pc:sldMasterChg chg="delSp modSp mod">
        <pc:chgData name="Hazell, Danielle" userId="16322be0-50ef-46ff-b0c0-d304bc10d5d2" providerId="ADAL" clId="{41D8812E-F164-4D58-8D94-C03F68A28174}" dt="2025-07-01T19:53:44.523" v="6" actId="478"/>
        <pc:sldMasterMkLst>
          <pc:docMk/>
          <pc:sldMasterMk cId="1626132088" sldId="2147483655"/>
        </pc:sldMasterMkLst>
        <pc:spChg chg="del">
          <ac:chgData name="Hazell, Danielle" userId="16322be0-50ef-46ff-b0c0-d304bc10d5d2" providerId="ADAL" clId="{41D8812E-F164-4D58-8D94-C03F68A28174}" dt="2025-07-01T19:53:44.523" v="6" actId="478"/>
          <ac:spMkLst>
            <pc:docMk/>
            <pc:sldMasterMk cId="1626132088" sldId="2147483655"/>
            <ac:spMk id="10" creationId="{A4FEEEC1-FC4D-4024-940A-ED19CB08C77E}"/>
          </ac:spMkLst>
        </pc:spChg>
        <pc:spChg chg="del">
          <ac:chgData name="Hazell, Danielle" userId="16322be0-50ef-46ff-b0c0-d304bc10d5d2" providerId="ADAL" clId="{41D8812E-F164-4D58-8D94-C03F68A28174}" dt="2025-07-01T19:53:43.363" v="5" actId="478"/>
          <ac:spMkLst>
            <pc:docMk/>
            <pc:sldMasterMk cId="1626132088" sldId="2147483655"/>
            <ac:spMk id="12" creationId="{00000000-0000-0000-0000-000000000000}"/>
          </ac:spMkLst>
        </pc:spChg>
        <pc:spChg chg="del mod">
          <ac:chgData name="Hazell, Danielle" userId="16322be0-50ef-46ff-b0c0-d304bc10d5d2" providerId="ADAL" clId="{41D8812E-F164-4D58-8D94-C03F68A28174}" dt="2025-07-01T19:53:40.570" v="2" actId="478"/>
          <ac:spMkLst>
            <pc:docMk/>
            <pc:sldMasterMk cId="1626132088" sldId="2147483655"/>
            <ac:spMk id="1029" creationId="{00000000-0000-0000-0000-000000000000}"/>
          </ac:spMkLst>
        </pc:spChg>
        <pc:picChg chg="del">
          <ac:chgData name="Hazell, Danielle" userId="16322be0-50ef-46ff-b0c0-d304bc10d5d2" providerId="ADAL" clId="{41D8812E-F164-4D58-8D94-C03F68A28174}" dt="2025-07-01T19:53:41.394" v="3" actId="478"/>
          <ac:picMkLst>
            <pc:docMk/>
            <pc:sldMasterMk cId="1626132088" sldId="2147483655"/>
            <ac:picMk id="3" creationId="{D18425FF-0882-4F94-8261-ADB59842062E}"/>
          </ac:picMkLst>
        </pc:picChg>
        <pc:picChg chg="del">
          <ac:chgData name="Hazell, Danielle" userId="16322be0-50ef-46ff-b0c0-d304bc10d5d2" providerId="ADAL" clId="{41D8812E-F164-4D58-8D94-C03F68A28174}" dt="2025-07-01T19:53:42.291" v="4" actId="478"/>
          <ac:picMkLst>
            <pc:docMk/>
            <pc:sldMasterMk cId="1626132088" sldId="2147483655"/>
            <ac:picMk id="13" creationId="{54C8F537-6DBE-534E-B9F5-B8C14A123E71}"/>
          </ac:picMkLst>
        </pc:picChg>
        <pc:cxnChg chg="del">
          <ac:chgData name="Hazell, Danielle" userId="16322be0-50ef-46ff-b0c0-d304bc10d5d2" providerId="ADAL" clId="{41D8812E-F164-4D58-8D94-C03F68A28174}" dt="2025-07-01T19:53:39.107" v="0" actId="478"/>
          <ac:cxnSpMkLst>
            <pc:docMk/>
            <pc:sldMasterMk cId="1626132088" sldId="2147483655"/>
            <ac:cxnSpMk id="15" creationId="{A2179D90-178B-9644-ABBE-ACA37CB4C747}"/>
          </ac:cxnSpMkLst>
        </pc:cxnChg>
      </pc:sldMasterChg>
      <pc:sldMasterChg chg="addSp modSp mod">
        <pc:chgData name="Hazell, Danielle" userId="16322be0-50ef-46ff-b0c0-d304bc10d5d2" providerId="ADAL" clId="{41D8812E-F164-4D58-8D94-C03F68A28174}" dt="2025-07-01T19:54:21.907" v="118" actId="20577"/>
        <pc:sldMasterMkLst>
          <pc:docMk/>
          <pc:sldMasterMk cId="3453593900" sldId="2147483657"/>
        </pc:sldMasterMkLst>
        <pc:spChg chg="add">
          <ac:chgData name="Hazell, Danielle" userId="16322be0-50ef-46ff-b0c0-d304bc10d5d2" providerId="ADAL" clId="{41D8812E-F164-4D58-8D94-C03F68A28174}" dt="2025-07-01T19:53:54.433" v="7"/>
          <ac:spMkLst>
            <pc:docMk/>
            <pc:sldMasterMk cId="3453593900" sldId="2147483657"/>
            <ac:spMk id="4" creationId="{CACC0AC8-8EE0-4137-575A-B9DB86FE523E}"/>
          </ac:spMkLst>
        </pc:spChg>
        <pc:spChg chg="mod">
          <ac:chgData name="Hazell, Danielle" userId="16322be0-50ef-46ff-b0c0-d304bc10d5d2" providerId="ADAL" clId="{41D8812E-F164-4D58-8D94-C03F68A28174}" dt="2025-07-01T19:54:21.907" v="118" actId="20577"/>
          <ac:spMkLst>
            <pc:docMk/>
            <pc:sldMasterMk cId="3453593900" sldId="2147483657"/>
            <ac:spMk id="9" creationId="{12A05E16-C31E-E0B1-F9BA-6CA1198C9AE5}"/>
          </ac:spMkLst>
        </pc:spChg>
      </pc:sldMasterChg>
    </pc:docChg>
  </pc:docChgLst>
  <pc:docChgLst>
    <pc:chgData name="Caroline Prodger" userId="e4ef2e75-b60b-401b-8ebe-291bdcf405f4" providerId="ADAL" clId="{0B0787CD-F4B3-432F-A7A1-7EF5A7FD21F2}"/>
    <pc:docChg chg="modSld modMainMaster">
      <pc:chgData name="Caroline Prodger" userId="e4ef2e75-b60b-401b-8ebe-291bdcf405f4" providerId="ADAL" clId="{0B0787CD-F4B3-432F-A7A1-7EF5A7FD21F2}" dt="2021-07-21T13:46:40.153" v="3" actId="20577"/>
      <pc:docMkLst>
        <pc:docMk/>
      </pc:docMkLst>
      <pc:sldChg chg="modSp">
        <pc:chgData name="Caroline Prodger" userId="e4ef2e75-b60b-401b-8ebe-291bdcf405f4" providerId="ADAL" clId="{0B0787CD-F4B3-432F-A7A1-7EF5A7FD21F2}" dt="2021-07-21T13:46:21.736" v="0"/>
        <pc:sldMkLst>
          <pc:docMk/>
          <pc:sldMk cId="0" sldId="267"/>
        </pc:sldMkLst>
      </pc:sldChg>
      <pc:sldChg chg="modSp">
        <pc:chgData name="Caroline Prodger" userId="e4ef2e75-b60b-401b-8ebe-291bdcf405f4" providerId="ADAL" clId="{0B0787CD-F4B3-432F-A7A1-7EF5A7FD21F2}" dt="2021-07-21T13:46:21.736" v="0"/>
        <pc:sldMkLst>
          <pc:docMk/>
          <pc:sldMk cId="0" sldId="331"/>
        </pc:sldMkLst>
      </pc:sldChg>
      <pc:sldChg chg="modSp">
        <pc:chgData name="Caroline Prodger" userId="e4ef2e75-b60b-401b-8ebe-291bdcf405f4" providerId="ADAL" clId="{0B0787CD-F4B3-432F-A7A1-7EF5A7FD21F2}" dt="2021-07-21T13:46:21.736" v="0"/>
        <pc:sldMkLst>
          <pc:docMk/>
          <pc:sldMk cId="634371300" sldId="348"/>
        </pc:sldMkLst>
      </pc:sldChg>
      <pc:sldChg chg="modSp">
        <pc:chgData name="Caroline Prodger" userId="e4ef2e75-b60b-401b-8ebe-291bdcf405f4" providerId="ADAL" clId="{0B0787CD-F4B3-432F-A7A1-7EF5A7FD21F2}" dt="2021-07-21T13:46:21.736" v="0"/>
        <pc:sldMkLst>
          <pc:docMk/>
          <pc:sldMk cId="2281888843" sldId="349"/>
        </pc:sldMkLst>
      </pc:sldChg>
      <pc:sldChg chg="modSp">
        <pc:chgData name="Caroline Prodger" userId="e4ef2e75-b60b-401b-8ebe-291bdcf405f4" providerId="ADAL" clId="{0B0787CD-F4B3-432F-A7A1-7EF5A7FD21F2}" dt="2021-07-21T13:46:21.736" v="0"/>
        <pc:sldMkLst>
          <pc:docMk/>
          <pc:sldMk cId="1655668149" sldId="350"/>
        </pc:sldMkLst>
      </pc:sldChg>
      <pc:sldChg chg="modSp">
        <pc:chgData name="Caroline Prodger" userId="e4ef2e75-b60b-401b-8ebe-291bdcf405f4" providerId="ADAL" clId="{0B0787CD-F4B3-432F-A7A1-7EF5A7FD21F2}" dt="2021-07-21T13:46:21.736" v="0"/>
        <pc:sldMkLst>
          <pc:docMk/>
          <pc:sldMk cId="1894570412" sldId="351"/>
        </pc:sldMkLst>
      </pc:sldChg>
      <pc:sldMasterChg chg="modSp mod">
        <pc:chgData name="Caroline Prodger" userId="e4ef2e75-b60b-401b-8ebe-291bdcf405f4" providerId="ADAL" clId="{0B0787CD-F4B3-432F-A7A1-7EF5A7FD21F2}" dt="2021-07-21T13:46:40.153" v="3" actId="20577"/>
        <pc:sldMasterMkLst>
          <pc:docMk/>
          <pc:sldMasterMk cId="1626132088" sldId="2147483655"/>
        </pc:sldMasterMkLst>
      </pc:sldMasterChg>
    </pc:docChg>
  </pc:docChgLst>
  <pc:docChgLst>
    <pc:chgData name="Caroline Prodger" userId="e4ef2e75-b60b-401b-8ebe-291bdcf405f4" providerId="ADAL" clId="{F1EE241E-13EB-4C55-B70B-8804BEEF9CE1}"/>
    <pc:docChg chg="custSel modSld">
      <pc:chgData name="Caroline Prodger" userId="e4ef2e75-b60b-401b-8ebe-291bdcf405f4" providerId="ADAL" clId="{F1EE241E-13EB-4C55-B70B-8804BEEF9CE1}" dt="2021-07-09T16:22:11.353" v="67"/>
      <pc:docMkLst>
        <pc:docMk/>
      </pc:docMkLst>
      <pc:sldChg chg="addSp delSp modSp mod">
        <pc:chgData name="Caroline Prodger" userId="e4ef2e75-b60b-401b-8ebe-291bdcf405f4" providerId="ADAL" clId="{F1EE241E-13EB-4C55-B70B-8804BEEF9CE1}" dt="2021-07-09T16:07:51.136" v="9" actId="14100"/>
        <pc:sldMkLst>
          <pc:docMk/>
          <pc:sldMk cId="0" sldId="328"/>
        </pc:sldMkLst>
      </pc:sldChg>
      <pc:sldChg chg="modSp mod">
        <pc:chgData name="Caroline Prodger" userId="e4ef2e75-b60b-401b-8ebe-291bdcf405f4" providerId="ADAL" clId="{F1EE241E-13EB-4C55-B70B-8804BEEF9CE1}" dt="2021-07-09T16:22:11.353" v="67"/>
        <pc:sldMkLst>
          <pc:docMk/>
          <pc:sldMk cId="0" sldId="331"/>
        </pc:sldMkLst>
      </pc:sldChg>
      <pc:sldChg chg="addSp modSp mod">
        <pc:chgData name="Caroline Prodger" userId="e4ef2e75-b60b-401b-8ebe-291bdcf405f4" providerId="ADAL" clId="{F1EE241E-13EB-4C55-B70B-8804BEEF9CE1}" dt="2021-07-09T16:22:11.353" v="67"/>
        <pc:sldMkLst>
          <pc:docMk/>
          <pc:sldMk cId="634371300" sldId="348"/>
        </pc:sldMkLst>
      </pc:sldChg>
      <pc:sldChg chg="addSp modSp mod">
        <pc:chgData name="Caroline Prodger" userId="e4ef2e75-b60b-401b-8ebe-291bdcf405f4" providerId="ADAL" clId="{F1EE241E-13EB-4C55-B70B-8804BEEF9CE1}" dt="2021-07-09T16:22:11.353" v="67"/>
        <pc:sldMkLst>
          <pc:docMk/>
          <pc:sldMk cId="2281888843" sldId="349"/>
        </pc:sldMkLst>
      </pc:sldChg>
      <pc:sldChg chg="modSp">
        <pc:chgData name="Caroline Prodger" userId="e4ef2e75-b60b-401b-8ebe-291bdcf405f4" providerId="ADAL" clId="{F1EE241E-13EB-4C55-B70B-8804BEEF9CE1}" dt="2021-07-09T16:22:11.353" v="67"/>
        <pc:sldMkLst>
          <pc:docMk/>
          <pc:sldMk cId="1655668149" sldId="350"/>
        </pc:sldMkLst>
      </pc:sldChg>
      <pc:sldChg chg="modSp">
        <pc:chgData name="Caroline Prodger" userId="e4ef2e75-b60b-401b-8ebe-291bdcf405f4" providerId="ADAL" clId="{F1EE241E-13EB-4C55-B70B-8804BEEF9CE1}" dt="2021-07-09T16:22:11.353" v="67"/>
        <pc:sldMkLst>
          <pc:docMk/>
          <pc:sldMk cId="1894570412" sldId="351"/>
        </pc:sldMkLst>
      </pc:sldChg>
      <pc:sldChg chg="addSp delSp modSp mod">
        <pc:chgData name="Caroline Prodger" userId="e4ef2e75-b60b-401b-8ebe-291bdcf405f4" providerId="ADAL" clId="{F1EE241E-13EB-4C55-B70B-8804BEEF9CE1}" dt="2021-07-09T16:15:16.510" v="55" actId="1076"/>
        <pc:sldMkLst>
          <pc:docMk/>
          <pc:sldMk cId="4125820335" sldId="352"/>
        </pc:sldMkLst>
      </pc:sldChg>
    </pc:docChg>
  </pc:docChgLst>
  <pc:docChgLst>
    <pc:chgData name="Leahy, Thomas" userId="c143cd67-a707-4138-ae9b-48f2cc5707f8" providerId="ADAL" clId="{128546BB-E65D-43CE-B13A-A3D6AC0D19EA}"/>
    <pc:docChg chg="custSel addSld modSld">
      <pc:chgData name="Leahy, Thomas" userId="c143cd67-a707-4138-ae9b-48f2cc5707f8" providerId="ADAL" clId="{128546BB-E65D-43CE-B13A-A3D6AC0D19EA}" dt="2025-05-17T10:25:08.884" v="17"/>
      <pc:docMkLst>
        <pc:docMk/>
      </pc:docMkLst>
      <pc:sldChg chg="addSp delSp modSp mod">
        <pc:chgData name="Leahy, Thomas" userId="c143cd67-a707-4138-ae9b-48f2cc5707f8" providerId="ADAL" clId="{128546BB-E65D-43CE-B13A-A3D6AC0D19EA}" dt="2025-05-17T10:18:37.922" v="5" actId="1076"/>
        <pc:sldMkLst>
          <pc:docMk/>
          <pc:sldMk cId="0" sldId="328"/>
        </pc:sldMkLst>
        <pc:picChg chg="add mod">
          <ac:chgData name="Leahy, Thomas" userId="c143cd67-a707-4138-ae9b-48f2cc5707f8" providerId="ADAL" clId="{128546BB-E65D-43CE-B13A-A3D6AC0D19EA}" dt="2025-05-17T10:18:37.922" v="5" actId="1076"/>
          <ac:picMkLst>
            <pc:docMk/>
            <pc:sldMk cId="0" sldId="328"/>
            <ac:picMk id="5" creationId="{AB2A702F-5501-6A4B-3AD4-F8B827EAC333}"/>
          </ac:picMkLst>
        </pc:picChg>
      </pc:sldChg>
      <pc:sldChg chg="delSp mod">
        <pc:chgData name="Leahy, Thomas" userId="c143cd67-a707-4138-ae9b-48f2cc5707f8" providerId="ADAL" clId="{128546BB-E65D-43CE-B13A-A3D6AC0D19EA}" dt="2025-05-17T10:19:03.202" v="14" actId="478"/>
        <pc:sldMkLst>
          <pc:docMk/>
          <pc:sldMk cId="0" sldId="331"/>
        </pc:sldMkLst>
      </pc:sldChg>
      <pc:sldChg chg="delSp mod">
        <pc:chgData name="Leahy, Thomas" userId="c143cd67-a707-4138-ae9b-48f2cc5707f8" providerId="ADAL" clId="{128546BB-E65D-43CE-B13A-A3D6AC0D19EA}" dt="2025-05-17T10:18:54.867" v="12" actId="478"/>
        <pc:sldMkLst>
          <pc:docMk/>
          <pc:sldMk cId="634371300" sldId="348"/>
        </pc:sldMkLst>
      </pc:sldChg>
      <pc:sldChg chg="delSp mod">
        <pc:chgData name="Leahy, Thomas" userId="c143cd67-a707-4138-ae9b-48f2cc5707f8" providerId="ADAL" clId="{128546BB-E65D-43CE-B13A-A3D6AC0D19EA}" dt="2025-05-17T10:18:57.959" v="13" actId="478"/>
        <pc:sldMkLst>
          <pc:docMk/>
          <pc:sldMk cId="2281888843" sldId="349"/>
        </pc:sldMkLst>
      </pc:sldChg>
      <pc:sldChg chg="addSp delSp modSp mod">
        <pc:chgData name="Leahy, Thomas" userId="c143cd67-a707-4138-ae9b-48f2cc5707f8" providerId="ADAL" clId="{128546BB-E65D-43CE-B13A-A3D6AC0D19EA}" dt="2025-05-17T10:18:50.845" v="11" actId="1076"/>
        <pc:sldMkLst>
          <pc:docMk/>
          <pc:sldMk cId="4125820335" sldId="352"/>
        </pc:sldMkLst>
        <pc:picChg chg="add mod">
          <ac:chgData name="Leahy, Thomas" userId="c143cd67-a707-4138-ae9b-48f2cc5707f8" providerId="ADAL" clId="{128546BB-E65D-43CE-B13A-A3D6AC0D19EA}" dt="2025-05-17T10:18:50.845" v="11" actId="1076"/>
          <ac:picMkLst>
            <pc:docMk/>
            <pc:sldMk cId="4125820335" sldId="352"/>
            <ac:picMk id="5" creationId="{D727B6D7-6EF6-2515-CBE1-48E0F696C59D}"/>
          </ac:picMkLst>
        </pc:picChg>
      </pc:sldChg>
      <pc:sldChg chg="modSp add mod">
        <pc:chgData name="Leahy, Thomas" userId="c143cd67-a707-4138-ae9b-48f2cc5707f8" providerId="ADAL" clId="{128546BB-E65D-43CE-B13A-A3D6AC0D19EA}" dt="2025-05-17T10:25:08.884" v="17"/>
        <pc:sldMkLst>
          <pc:docMk/>
          <pc:sldMk cId="1122953637" sldId="353"/>
        </pc:sldMkLst>
        <pc:spChg chg="mod">
          <ac:chgData name="Leahy, Thomas" userId="c143cd67-a707-4138-ae9b-48f2cc5707f8" providerId="ADAL" clId="{128546BB-E65D-43CE-B13A-A3D6AC0D19EA}" dt="2025-05-17T10:24:52.506" v="16"/>
          <ac:spMkLst>
            <pc:docMk/>
            <pc:sldMk cId="1122953637" sldId="353"/>
            <ac:spMk id="3" creationId="{9D94B06B-78B9-BB94-9E0B-9F8910103505}"/>
          </ac:spMkLst>
        </pc:spChg>
        <pc:spChg chg="mod">
          <ac:chgData name="Leahy, Thomas" userId="c143cd67-a707-4138-ae9b-48f2cc5707f8" providerId="ADAL" clId="{128546BB-E65D-43CE-B13A-A3D6AC0D19EA}" dt="2025-05-17T10:25:08.884" v="17"/>
          <ac:spMkLst>
            <pc:docMk/>
            <pc:sldMk cId="1122953637" sldId="353"/>
            <ac:spMk id="4" creationId="{7C49D0A8-C4BE-237B-8A47-844C47E5F0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7/1/2025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732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46934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1626132088"/>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CACC0AC8-8EE0-4137-575A-B9DB86FE523E}"/>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3453593900"/>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38538" y="4077072"/>
            <a:ext cx="8153400" cy="2514600"/>
          </a:xfrm>
        </p:spPr>
        <p:txBody>
          <a:bodyPr anchor="t"/>
          <a:lstStyle/>
          <a:p>
            <a:pPr eaLnBrk="1" hangingPunct="1"/>
            <a:r>
              <a:rPr lang="en-GB" dirty="0">
                <a:ea typeface="ＭＳ Ｐゴシック" pitchFamily="-105" charset="-128"/>
                <a:cs typeface="ＭＳ Ｐゴシック" pitchFamily="-105" charset="-128"/>
              </a:rPr>
              <a:t>PowerPoint 4: Team dynamics </a:t>
            </a:r>
          </a:p>
        </p:txBody>
      </p:sp>
      <p:sp>
        <p:nvSpPr>
          <p:cNvPr id="2050" name="Rectangle 14"/>
          <p:cNvSpPr>
            <a:spLocks noGrp="1" noChangeArrowheads="1"/>
          </p:cNvSpPr>
          <p:nvPr>
            <p:ph sz="quarter" idx="10"/>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38538" y="1338334"/>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9. Relationship management in construction</a:t>
            </a:r>
          </a:p>
          <a:p>
            <a:endParaRPr lang="en-GB" sz="2400" b="1" dirty="0"/>
          </a:p>
          <a:p>
            <a:endParaRPr lang="en-GB" sz="2400" b="1" dirty="0"/>
          </a:p>
          <a:p>
            <a:r>
              <a:rPr lang="en-GB" sz="2400" b="1" dirty="0"/>
              <a:t>9.5 Teamwork to team and project performance</a:t>
            </a:r>
          </a:p>
          <a:p>
            <a:endParaRPr lang="en-GB" sz="2400" b="1" dirty="0"/>
          </a:p>
          <a:p>
            <a:r>
              <a:rPr lang="en-GB" sz="2400" b="1" dirty="0"/>
              <a:t>9.6 Team Dynamics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2151727"/>
            <a:ext cx="4429000" cy="2554545"/>
          </a:xfrm>
          <a:prstGeom prst="rect">
            <a:avLst/>
          </a:prstGeom>
          <a:noFill/>
        </p:spPr>
        <p:txBody>
          <a:bodyPr wrap="square" rtlCol="0">
            <a:spAutoFit/>
          </a:bodyPr>
          <a:lstStyle/>
          <a:p>
            <a:r>
              <a:rPr lang="en-GB" dirty="0"/>
              <a:t>The construction process involves many people working together in collaboration to ensure successful project delivery. Teamwork involves sharing information and building trust. Effective teamwork can help improve productivity, morale and quality of work. </a:t>
            </a:r>
          </a:p>
        </p:txBody>
      </p:sp>
      <p:sp>
        <p:nvSpPr>
          <p:cNvPr id="3" name="Title 1"/>
          <p:cNvSpPr>
            <a:spLocks noGrp="1"/>
          </p:cNvSpPr>
          <p:nvPr>
            <p:ph type="title"/>
          </p:nvPr>
        </p:nvSpPr>
        <p:spPr>
          <a:xfrm>
            <a:off x="467544" y="998609"/>
            <a:ext cx="8229600" cy="382588"/>
          </a:xfrm>
        </p:spPr>
        <p:txBody>
          <a:bodyPr/>
          <a:lstStyle/>
          <a:p>
            <a:r>
              <a:rPr lang="en-GB" dirty="0"/>
              <a:t>Teamwork in construction</a:t>
            </a:r>
          </a:p>
        </p:txBody>
      </p:sp>
      <p:pic>
        <p:nvPicPr>
          <p:cNvPr id="5" name="Picture 4" descr="A person and person wearing safety vests and helmets looking at papers&#10;&#10;AI-generated content may be incorrect.">
            <a:extLst>
              <a:ext uri="{FF2B5EF4-FFF2-40B4-BE49-F238E27FC236}">
                <a16:creationId xmlns:a16="http://schemas.microsoft.com/office/drawing/2014/main" id="{AB2A702F-5501-6A4B-3AD4-F8B827EAC333}"/>
              </a:ext>
            </a:extLst>
          </p:cNvPr>
          <p:cNvPicPr>
            <a:picLocks noChangeAspect="1"/>
          </p:cNvPicPr>
          <p:nvPr/>
        </p:nvPicPr>
        <p:blipFill>
          <a:blip r:embed="rId2"/>
          <a:stretch>
            <a:fillRect/>
          </a:stretch>
        </p:blipFill>
        <p:spPr>
          <a:xfrm>
            <a:off x="472480" y="2144154"/>
            <a:ext cx="3493511" cy="27266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18467"/>
            <a:ext cx="8229600" cy="382588"/>
          </a:xfrm>
        </p:spPr>
        <p:txBody>
          <a:bodyPr/>
          <a:lstStyle/>
          <a:p>
            <a:r>
              <a:rPr lang="en-GB" dirty="0"/>
              <a:t>Principles of teamwork</a:t>
            </a:r>
            <a:r>
              <a:rPr lang="en-GB" u="sng" dirty="0"/>
              <a:t> </a:t>
            </a:r>
          </a:p>
        </p:txBody>
      </p:sp>
      <p:sp>
        <p:nvSpPr>
          <p:cNvPr id="4" name="TextBox 3"/>
          <p:cNvSpPr txBox="1"/>
          <p:nvPr/>
        </p:nvSpPr>
        <p:spPr>
          <a:xfrm>
            <a:off x="438385" y="1628800"/>
            <a:ext cx="4421647" cy="2862322"/>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Effective communication between team members.</a:t>
            </a:r>
          </a:p>
          <a:p>
            <a:pPr marL="342900" indent="-342900">
              <a:buClr>
                <a:srgbClr val="FC4421"/>
              </a:buClr>
              <a:buFont typeface="Arial" panose="020B0604020202020204" pitchFamily="34" charset="0"/>
              <a:buChar char="•"/>
            </a:pPr>
            <a:r>
              <a:rPr lang="en-GB" dirty="0"/>
              <a:t>Constructive working relationships. </a:t>
            </a:r>
          </a:p>
          <a:p>
            <a:pPr marL="342900" indent="-342900">
              <a:buClr>
                <a:srgbClr val="FC4421"/>
              </a:buClr>
              <a:buFont typeface="Arial" panose="020B0604020202020204" pitchFamily="34" charset="0"/>
              <a:buChar char="•"/>
            </a:pPr>
            <a:r>
              <a:rPr lang="en-GB" dirty="0"/>
              <a:t>Positive attitudes. </a:t>
            </a:r>
          </a:p>
          <a:p>
            <a:pPr marL="342900" indent="-342900">
              <a:buClr>
                <a:srgbClr val="FC4421"/>
              </a:buClr>
              <a:buFont typeface="Arial" panose="020B0604020202020204" pitchFamily="34" charset="0"/>
              <a:buChar char="•"/>
            </a:pPr>
            <a:r>
              <a:rPr lang="en-GB" dirty="0"/>
              <a:t>Mutual respect.</a:t>
            </a:r>
            <a:r>
              <a:rPr lang="en-GB" b="1" dirty="0"/>
              <a:t> </a:t>
            </a:r>
          </a:p>
          <a:p>
            <a:pPr marL="342900" indent="-342900">
              <a:buClr>
                <a:srgbClr val="FC4421"/>
              </a:buClr>
              <a:buFont typeface="Arial" panose="020B0604020202020204" pitchFamily="34" charset="0"/>
              <a:buChar char="•"/>
            </a:pPr>
            <a:r>
              <a:rPr lang="en-GB" dirty="0"/>
              <a:t>Reliable team members. </a:t>
            </a:r>
          </a:p>
          <a:p>
            <a:pPr marL="342900" indent="-342900">
              <a:buClr>
                <a:srgbClr val="FC4421"/>
              </a:buClr>
              <a:buFont typeface="Arial" panose="020B0604020202020204" pitchFamily="34" charset="0"/>
              <a:buChar char="•"/>
            </a:pPr>
            <a:r>
              <a:rPr lang="en-GB" dirty="0"/>
              <a:t>Positive approach to equality and diversity.</a:t>
            </a:r>
            <a:r>
              <a:rPr lang="en-GB" b="1" dirty="0"/>
              <a:t> </a:t>
            </a:r>
            <a:endParaRPr lang="en-GB" dirty="0"/>
          </a:p>
        </p:txBody>
      </p:sp>
      <p:pic>
        <p:nvPicPr>
          <p:cNvPr id="8" name="Picture 7" descr="A few men wearing hard hats&#10;&#10;AI-generated content may be incorrect.">
            <a:extLst>
              <a:ext uri="{FF2B5EF4-FFF2-40B4-BE49-F238E27FC236}">
                <a16:creationId xmlns:a16="http://schemas.microsoft.com/office/drawing/2014/main" id="{36056B5E-D2E0-31BA-CE2B-3093B3C02F6D}"/>
              </a:ext>
            </a:extLst>
          </p:cNvPr>
          <p:cNvPicPr>
            <a:picLocks noChangeAspect="1"/>
          </p:cNvPicPr>
          <p:nvPr/>
        </p:nvPicPr>
        <p:blipFill>
          <a:blip r:embed="rId2"/>
          <a:stretch>
            <a:fillRect/>
          </a:stretch>
        </p:blipFill>
        <p:spPr>
          <a:xfrm>
            <a:off x="5097348" y="1700808"/>
            <a:ext cx="3599796" cy="2399630"/>
          </a:xfrm>
          <a:prstGeom prst="rect">
            <a:avLst/>
          </a:prstGeom>
        </p:spPr>
      </p:pic>
    </p:spTree>
    <p:extLst>
      <p:ext uri="{BB962C8B-B14F-4D97-AF65-F5344CB8AC3E}">
        <p14:creationId xmlns:p14="http://schemas.microsoft.com/office/powerpoint/2010/main" val="412582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467544" y="998609"/>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Poor teamwork in construction</a:t>
            </a:r>
          </a:p>
        </p:txBody>
      </p:sp>
      <p:sp>
        <p:nvSpPr>
          <p:cNvPr id="3" name="TextBox 2"/>
          <p:cNvSpPr txBox="1"/>
          <p:nvPr/>
        </p:nvSpPr>
        <p:spPr>
          <a:xfrm>
            <a:off x="437320" y="1605705"/>
            <a:ext cx="8507288" cy="707886"/>
          </a:xfrm>
          <a:prstGeom prst="rect">
            <a:avLst/>
          </a:prstGeom>
          <a:noFill/>
        </p:spPr>
        <p:txBody>
          <a:bodyPr wrap="square" rtlCol="0">
            <a:spAutoFit/>
          </a:bodyPr>
          <a:lstStyle/>
          <a:p>
            <a:r>
              <a:rPr lang="en-GB" dirty="0"/>
              <a:t>Ineffective teamwork can lead to many different issues in the construction process including:</a:t>
            </a:r>
          </a:p>
        </p:txBody>
      </p:sp>
      <p:sp>
        <p:nvSpPr>
          <p:cNvPr id="8" name="TextBox 7"/>
          <p:cNvSpPr txBox="1"/>
          <p:nvPr/>
        </p:nvSpPr>
        <p:spPr>
          <a:xfrm>
            <a:off x="456996" y="2535021"/>
            <a:ext cx="4064819"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conflict and tension</a:t>
            </a:r>
          </a:p>
        </p:txBody>
      </p:sp>
      <p:sp>
        <p:nvSpPr>
          <p:cNvPr id="9" name="TextBox 8"/>
          <p:cNvSpPr txBox="1"/>
          <p:nvPr/>
        </p:nvSpPr>
        <p:spPr>
          <a:xfrm>
            <a:off x="456793" y="3049688"/>
            <a:ext cx="4064819"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lack of trust </a:t>
            </a:r>
          </a:p>
        </p:txBody>
      </p:sp>
      <p:sp>
        <p:nvSpPr>
          <p:cNvPr id="10" name="TextBox 9"/>
          <p:cNvSpPr txBox="1"/>
          <p:nvPr/>
        </p:nvSpPr>
        <p:spPr>
          <a:xfrm>
            <a:off x="457604" y="3543841"/>
            <a:ext cx="5561493"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low engagement and productivity </a:t>
            </a:r>
          </a:p>
        </p:txBody>
      </p:sp>
      <p:sp>
        <p:nvSpPr>
          <p:cNvPr id="11" name="TextBox 10"/>
          <p:cNvSpPr txBox="1"/>
          <p:nvPr/>
        </p:nvSpPr>
        <p:spPr>
          <a:xfrm>
            <a:off x="467544" y="4559679"/>
            <a:ext cx="4064819"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project delays </a:t>
            </a:r>
          </a:p>
        </p:txBody>
      </p:sp>
      <p:sp>
        <p:nvSpPr>
          <p:cNvPr id="12" name="TextBox 11"/>
          <p:cNvSpPr txBox="1"/>
          <p:nvPr/>
        </p:nvSpPr>
        <p:spPr>
          <a:xfrm>
            <a:off x="437320" y="5572745"/>
            <a:ext cx="4064819"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poor working relationships. </a:t>
            </a:r>
          </a:p>
        </p:txBody>
      </p:sp>
      <p:sp>
        <p:nvSpPr>
          <p:cNvPr id="5" name="TextBox 4"/>
          <p:cNvSpPr txBox="1"/>
          <p:nvPr/>
        </p:nvSpPr>
        <p:spPr>
          <a:xfrm>
            <a:off x="449287" y="5058625"/>
            <a:ext cx="3384376"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low engagement </a:t>
            </a:r>
          </a:p>
        </p:txBody>
      </p:sp>
      <p:sp>
        <p:nvSpPr>
          <p:cNvPr id="13" name="TextBox 12">
            <a:extLst>
              <a:ext uri="{FF2B5EF4-FFF2-40B4-BE49-F238E27FC236}">
                <a16:creationId xmlns:a16="http://schemas.microsoft.com/office/drawing/2014/main" id="{689691BF-7581-4D40-968B-FC39C623E245}"/>
              </a:ext>
            </a:extLst>
          </p:cNvPr>
          <p:cNvSpPr txBox="1"/>
          <p:nvPr/>
        </p:nvSpPr>
        <p:spPr>
          <a:xfrm>
            <a:off x="456793" y="4041162"/>
            <a:ext cx="7704856"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increased risk of accidents and injuries</a:t>
            </a:r>
            <a:r>
              <a:rPr lang="en-GB" b="1" dirty="0"/>
              <a:t> </a:t>
            </a:r>
          </a:p>
        </p:txBody>
      </p:sp>
    </p:spTree>
    <p:extLst>
      <p:ext uri="{BB962C8B-B14F-4D97-AF65-F5344CB8AC3E}">
        <p14:creationId xmlns:p14="http://schemas.microsoft.com/office/powerpoint/2010/main" val="63437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 and participation</a:t>
            </a:r>
          </a:p>
        </p:txBody>
      </p:sp>
      <p:sp>
        <p:nvSpPr>
          <p:cNvPr id="3" name="Content Placeholder 2"/>
          <p:cNvSpPr>
            <a:spLocks noGrp="1"/>
          </p:cNvSpPr>
          <p:nvPr>
            <p:ph sz="quarter" idx="10"/>
          </p:nvPr>
        </p:nvSpPr>
        <p:spPr>
          <a:xfrm>
            <a:off x="457200" y="1643526"/>
            <a:ext cx="8229600" cy="4248000"/>
          </a:xfrm>
        </p:spPr>
        <p:txBody>
          <a:bodyPr/>
          <a:lstStyle/>
          <a:p>
            <a:r>
              <a:rPr lang="en-GB" sz="1800" dirty="0"/>
              <a:t>Effective collaboration is most likely to occur with shared values and vision. Team members should be willing to do what it takes to get the job done and possess trust, honesty and mutual respect for one another. Clear, effective communication is key along with the sharing of information.</a:t>
            </a:r>
            <a:r>
              <a:rPr lang="en-GB" dirty="0"/>
              <a:t> </a:t>
            </a:r>
          </a:p>
        </p:txBody>
      </p:sp>
      <p:sp>
        <p:nvSpPr>
          <p:cNvPr id="4" name="TextBox 3"/>
          <p:cNvSpPr txBox="1"/>
          <p:nvPr/>
        </p:nvSpPr>
        <p:spPr>
          <a:xfrm>
            <a:off x="349005" y="3001118"/>
            <a:ext cx="5046604" cy="400110"/>
          </a:xfrm>
          <a:prstGeom prst="rect">
            <a:avLst/>
          </a:prstGeom>
          <a:noFill/>
        </p:spPr>
        <p:txBody>
          <a:bodyPr wrap="square" rtlCol="0">
            <a:spAutoFit/>
          </a:bodyPr>
          <a:lstStyle/>
          <a:p>
            <a:r>
              <a:rPr lang="en-GB" b="1" dirty="0">
                <a:solidFill>
                  <a:srgbClr val="FC4421"/>
                </a:solidFill>
              </a:rPr>
              <a:t>Promoting collaboration</a:t>
            </a:r>
          </a:p>
        </p:txBody>
      </p:sp>
      <p:sp>
        <p:nvSpPr>
          <p:cNvPr id="5" name="TextBox 4"/>
          <p:cNvSpPr txBox="1"/>
          <p:nvPr/>
        </p:nvSpPr>
        <p:spPr>
          <a:xfrm>
            <a:off x="323528" y="3506320"/>
            <a:ext cx="424847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Promote equal contribution.</a:t>
            </a:r>
          </a:p>
        </p:txBody>
      </p:sp>
      <p:sp>
        <p:nvSpPr>
          <p:cNvPr id="6" name="TextBox 5"/>
          <p:cNvSpPr txBox="1"/>
          <p:nvPr/>
        </p:nvSpPr>
        <p:spPr>
          <a:xfrm>
            <a:off x="323528" y="4439696"/>
            <a:ext cx="424847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Focus on solutions.</a:t>
            </a:r>
            <a:r>
              <a:rPr lang="en-GB" b="1" dirty="0"/>
              <a:t> </a:t>
            </a:r>
          </a:p>
        </p:txBody>
      </p:sp>
      <p:sp>
        <p:nvSpPr>
          <p:cNvPr id="7" name="TextBox 6"/>
          <p:cNvSpPr txBox="1"/>
          <p:nvPr/>
        </p:nvSpPr>
        <p:spPr>
          <a:xfrm>
            <a:off x="338498" y="4935434"/>
            <a:ext cx="424847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Respect and share opinions.</a:t>
            </a:r>
            <a:r>
              <a:rPr lang="en-GB" b="1" dirty="0"/>
              <a:t> </a:t>
            </a:r>
          </a:p>
        </p:txBody>
      </p:sp>
      <p:sp>
        <p:nvSpPr>
          <p:cNvPr id="8" name="TextBox 7"/>
          <p:cNvSpPr txBox="1"/>
          <p:nvPr/>
        </p:nvSpPr>
        <p:spPr>
          <a:xfrm>
            <a:off x="344312" y="5407299"/>
            <a:ext cx="5959121"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Create a positive working environment.</a:t>
            </a:r>
            <a:r>
              <a:rPr lang="en-GB" b="1" dirty="0"/>
              <a:t> </a:t>
            </a:r>
          </a:p>
        </p:txBody>
      </p:sp>
      <p:sp>
        <p:nvSpPr>
          <p:cNvPr id="9" name="TextBox 8">
            <a:extLst>
              <a:ext uri="{FF2B5EF4-FFF2-40B4-BE49-F238E27FC236}">
                <a16:creationId xmlns:a16="http://schemas.microsoft.com/office/drawing/2014/main" id="{BE527158-F11F-438C-BF5D-827B031493DD}"/>
              </a:ext>
            </a:extLst>
          </p:cNvPr>
          <p:cNvSpPr txBox="1"/>
          <p:nvPr/>
        </p:nvSpPr>
        <p:spPr>
          <a:xfrm>
            <a:off x="323528" y="3967831"/>
            <a:ext cx="532859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Employee suggestion schemes.</a:t>
            </a:r>
            <a:r>
              <a:rPr lang="en-GB" b="1" dirty="0"/>
              <a:t> </a:t>
            </a:r>
          </a:p>
        </p:txBody>
      </p:sp>
    </p:spTree>
    <p:extLst>
      <p:ext uri="{BB962C8B-B14F-4D97-AF65-F5344CB8AC3E}">
        <p14:creationId xmlns:p14="http://schemas.microsoft.com/office/powerpoint/2010/main" val="228188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Team members </a:t>
            </a:r>
          </a:p>
        </p:txBody>
      </p:sp>
      <p:sp>
        <p:nvSpPr>
          <p:cNvPr id="2" name="TextBox 1"/>
          <p:cNvSpPr txBox="1"/>
          <p:nvPr/>
        </p:nvSpPr>
        <p:spPr>
          <a:xfrm>
            <a:off x="408516" y="1533420"/>
            <a:ext cx="8280920" cy="707886"/>
          </a:xfrm>
          <a:prstGeom prst="rect">
            <a:avLst/>
          </a:prstGeom>
          <a:noFill/>
        </p:spPr>
        <p:txBody>
          <a:bodyPr wrap="square" rtlCol="0">
            <a:spAutoFit/>
          </a:bodyPr>
          <a:lstStyle/>
          <a:p>
            <a:r>
              <a:rPr lang="en-GB" dirty="0"/>
              <a:t>Each team member brings a specific skill set and expertise to the project. All construction team members should have: </a:t>
            </a:r>
          </a:p>
        </p:txBody>
      </p:sp>
      <p:sp>
        <p:nvSpPr>
          <p:cNvPr id="4" name="TextBox 3"/>
          <p:cNvSpPr txBox="1"/>
          <p:nvPr/>
        </p:nvSpPr>
        <p:spPr>
          <a:xfrm>
            <a:off x="408516" y="2395380"/>
            <a:ext cx="8699624"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a complete understanding of the common goals and project timeline </a:t>
            </a:r>
          </a:p>
        </p:txBody>
      </p:sp>
      <p:sp>
        <p:nvSpPr>
          <p:cNvPr id="5" name="TextBox 4"/>
          <p:cNvSpPr txBox="1"/>
          <p:nvPr/>
        </p:nvSpPr>
        <p:spPr>
          <a:xfrm>
            <a:off x="408516" y="2938322"/>
            <a:ext cx="8699624" cy="707886"/>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open and honest communication (moving away from a blame culture and encouraging learning) </a:t>
            </a:r>
          </a:p>
        </p:txBody>
      </p:sp>
      <p:sp>
        <p:nvSpPr>
          <p:cNvPr id="6" name="TextBox 5"/>
          <p:cNvSpPr txBox="1"/>
          <p:nvPr/>
        </p:nvSpPr>
        <p:spPr>
          <a:xfrm>
            <a:off x="373884" y="3789040"/>
            <a:ext cx="748883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commitment to the quality and value of the project</a:t>
            </a:r>
            <a:r>
              <a:rPr lang="en-GB" b="1" dirty="0"/>
              <a:t> </a:t>
            </a:r>
          </a:p>
        </p:txBody>
      </p:sp>
      <p:sp>
        <p:nvSpPr>
          <p:cNvPr id="7" name="TextBox 6"/>
          <p:cNvSpPr txBox="1"/>
          <p:nvPr/>
        </p:nvSpPr>
        <p:spPr>
          <a:xfrm>
            <a:off x="373884" y="4320740"/>
            <a:ext cx="748883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respect for and trust in the other team members.</a:t>
            </a:r>
            <a:r>
              <a:rPr lang="en-GB" b="1" dirty="0"/>
              <a:t>  </a:t>
            </a:r>
          </a:p>
        </p:txBody>
      </p:sp>
    </p:spTree>
    <p:extLst>
      <p:ext uri="{BB962C8B-B14F-4D97-AF65-F5344CB8AC3E}">
        <p14:creationId xmlns:p14="http://schemas.microsoft.com/office/powerpoint/2010/main" val="189457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interaction </a:t>
            </a:r>
          </a:p>
        </p:txBody>
      </p:sp>
      <p:sp>
        <p:nvSpPr>
          <p:cNvPr id="3" name="Content Placeholder 2"/>
          <p:cNvSpPr>
            <a:spLocks noGrp="1"/>
          </p:cNvSpPr>
          <p:nvPr>
            <p:ph sz="quarter" idx="10"/>
          </p:nvPr>
        </p:nvSpPr>
        <p:spPr/>
        <p:txBody>
          <a:bodyPr/>
          <a:lstStyle/>
          <a:p>
            <a:r>
              <a:rPr lang="en-GB" dirty="0"/>
              <a:t>Interrelationships and team interaction are key parts of teamwork. It is important that communication about project progress is: </a:t>
            </a:r>
          </a:p>
        </p:txBody>
      </p:sp>
      <p:sp>
        <p:nvSpPr>
          <p:cNvPr id="4" name="TextBox 3"/>
          <p:cNvSpPr txBox="1"/>
          <p:nvPr/>
        </p:nvSpPr>
        <p:spPr>
          <a:xfrm>
            <a:off x="443206" y="2420888"/>
            <a:ext cx="3538736" cy="400110"/>
          </a:xfrm>
          <a:prstGeom prst="rect">
            <a:avLst/>
          </a:prstGeom>
          <a:noFill/>
        </p:spPr>
        <p:txBody>
          <a:bodyPr wrap="square" rtlCol="0">
            <a:spAutoFit/>
          </a:bodyPr>
          <a:lstStyle/>
          <a:p>
            <a:r>
              <a:rPr lang="en-GB" b="1" dirty="0"/>
              <a:t>Regular and frequent</a:t>
            </a:r>
            <a:r>
              <a:rPr lang="en-GB" dirty="0"/>
              <a:t> </a:t>
            </a:r>
          </a:p>
        </p:txBody>
      </p:sp>
      <p:sp>
        <p:nvSpPr>
          <p:cNvPr id="5" name="TextBox 4"/>
          <p:cNvSpPr txBox="1"/>
          <p:nvPr/>
        </p:nvSpPr>
        <p:spPr>
          <a:xfrm>
            <a:off x="611560" y="3235890"/>
            <a:ext cx="3538736" cy="400110"/>
          </a:xfrm>
          <a:prstGeom prst="rect">
            <a:avLst/>
          </a:prstGeom>
          <a:noFill/>
        </p:spPr>
        <p:txBody>
          <a:bodyPr wrap="square" rtlCol="0">
            <a:spAutoFit/>
          </a:bodyPr>
          <a:lstStyle/>
          <a:p>
            <a:r>
              <a:rPr lang="en-GB" dirty="0"/>
              <a:t> </a:t>
            </a:r>
          </a:p>
        </p:txBody>
      </p:sp>
      <p:sp>
        <p:nvSpPr>
          <p:cNvPr id="6" name="TextBox 5"/>
          <p:cNvSpPr txBox="1"/>
          <p:nvPr/>
        </p:nvSpPr>
        <p:spPr>
          <a:xfrm>
            <a:off x="467862" y="3079039"/>
            <a:ext cx="828060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Daily updates on site noticeboards. </a:t>
            </a:r>
          </a:p>
        </p:txBody>
      </p:sp>
      <p:sp>
        <p:nvSpPr>
          <p:cNvPr id="7" name="TextBox 6"/>
          <p:cNvSpPr txBox="1"/>
          <p:nvPr/>
        </p:nvSpPr>
        <p:spPr>
          <a:xfrm>
            <a:off x="457200" y="3942420"/>
            <a:ext cx="3538736" cy="400110"/>
          </a:xfrm>
          <a:prstGeom prst="rect">
            <a:avLst/>
          </a:prstGeom>
          <a:noFill/>
        </p:spPr>
        <p:txBody>
          <a:bodyPr wrap="square" rtlCol="0">
            <a:spAutoFit/>
          </a:bodyPr>
          <a:lstStyle/>
          <a:p>
            <a:r>
              <a:rPr lang="en-GB" dirty="0"/>
              <a:t> </a:t>
            </a:r>
          </a:p>
        </p:txBody>
      </p:sp>
      <p:sp>
        <p:nvSpPr>
          <p:cNvPr id="8" name="TextBox 7"/>
          <p:cNvSpPr txBox="1"/>
          <p:nvPr/>
        </p:nvSpPr>
        <p:spPr>
          <a:xfrm>
            <a:off x="467862" y="3636000"/>
            <a:ext cx="8712968"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Onsite meetings to discuss progress and plans. </a:t>
            </a:r>
          </a:p>
        </p:txBody>
      </p:sp>
      <p:sp>
        <p:nvSpPr>
          <p:cNvPr id="9" name="TextBox 8"/>
          <p:cNvSpPr txBox="1"/>
          <p:nvPr/>
        </p:nvSpPr>
        <p:spPr>
          <a:xfrm>
            <a:off x="467862" y="4342530"/>
            <a:ext cx="3514080" cy="400110"/>
          </a:xfrm>
          <a:prstGeom prst="rect">
            <a:avLst/>
          </a:prstGeom>
          <a:noFill/>
        </p:spPr>
        <p:txBody>
          <a:bodyPr wrap="square" rtlCol="0">
            <a:spAutoFit/>
          </a:bodyPr>
          <a:lstStyle/>
          <a:p>
            <a:r>
              <a:rPr lang="en-GB" b="1" dirty="0"/>
              <a:t>Clear and simple</a:t>
            </a:r>
          </a:p>
        </p:txBody>
      </p:sp>
      <p:sp>
        <p:nvSpPr>
          <p:cNvPr id="10" name="TextBox 9"/>
          <p:cNvSpPr txBox="1"/>
          <p:nvPr/>
        </p:nvSpPr>
        <p:spPr>
          <a:xfrm>
            <a:off x="476106" y="4864052"/>
            <a:ext cx="8224688" cy="707886"/>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Notices should be clear, concise, short and informative for all personnel to interpret.  </a:t>
            </a:r>
          </a:p>
        </p:txBody>
      </p:sp>
    </p:spTree>
    <p:extLst>
      <p:ext uri="{BB962C8B-B14F-4D97-AF65-F5344CB8AC3E}">
        <p14:creationId xmlns:p14="http://schemas.microsoft.com/office/powerpoint/2010/main" val="165566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 </a:t>
            </a:r>
          </a:p>
        </p:txBody>
      </p:sp>
      <p:sp>
        <p:nvSpPr>
          <p:cNvPr id="3" name="Title 1"/>
          <p:cNvSpPr txBox="1">
            <a:spLocks/>
          </p:cNvSpPr>
          <p:nvPr/>
        </p:nvSpPr>
        <p:spPr bwMode="auto">
          <a:xfrm>
            <a:off x="539552" y="1124744"/>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Valuing others</a:t>
            </a:r>
            <a:r>
              <a:rPr lang="en-GB" u="sng" kern="0" dirty="0">
                <a:solidFill>
                  <a:srgbClr val="FC4421"/>
                </a:solidFill>
              </a:rPr>
              <a:t> </a:t>
            </a:r>
          </a:p>
        </p:txBody>
      </p:sp>
      <p:sp>
        <p:nvSpPr>
          <p:cNvPr id="4" name="TextBox 3"/>
          <p:cNvSpPr txBox="1"/>
          <p:nvPr/>
        </p:nvSpPr>
        <p:spPr>
          <a:xfrm>
            <a:off x="461240" y="1624076"/>
            <a:ext cx="8386223" cy="2339102"/>
          </a:xfrm>
          <a:prstGeom prst="rect">
            <a:avLst/>
          </a:prstGeom>
          <a:noFill/>
        </p:spPr>
        <p:txBody>
          <a:bodyPr wrap="square" rtlCol="0">
            <a:spAutoFit/>
          </a:bodyPr>
          <a:lstStyle/>
          <a:p>
            <a:r>
              <a:rPr lang="en-GB" sz="1800" dirty="0"/>
              <a:t>All team members should feel valued and promote a culture of trust and loyalty. There should be a common commitment to making the project successful. Valuing others and being aware of the benefits of diversity in the team involves making a real effort to ensure that everyone is treated fairly and equally. </a:t>
            </a:r>
          </a:p>
          <a:p>
            <a:endParaRPr lang="en-GB" dirty="0"/>
          </a:p>
          <a:p>
            <a:r>
              <a:rPr lang="en-GB" sz="1800" dirty="0"/>
              <a:t>A company that values its workforce should ensure it provides a healthy and safe environment, appropriate equipment and opportunities for personal development and career progression.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44AE-68A1-1771-EBEC-65B6DD8A3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D3FD1-2858-75AF-03A6-36DDF81AD543}"/>
              </a:ext>
            </a:extLst>
          </p:cNvPr>
          <p:cNvSpPr>
            <a:spLocks noGrp="1"/>
          </p:cNvSpPr>
          <p:nvPr>
            <p:ph type="title"/>
          </p:nvPr>
        </p:nvSpPr>
        <p:spPr/>
        <p:txBody>
          <a:bodyPr/>
          <a:lstStyle/>
          <a:p>
            <a:r>
              <a:rPr lang="en-US" u="sng" dirty="0"/>
              <a:t> </a:t>
            </a:r>
          </a:p>
        </p:txBody>
      </p:sp>
      <p:sp>
        <p:nvSpPr>
          <p:cNvPr id="3" name="Title 1">
            <a:extLst>
              <a:ext uri="{FF2B5EF4-FFF2-40B4-BE49-F238E27FC236}">
                <a16:creationId xmlns:a16="http://schemas.microsoft.com/office/drawing/2014/main" id="{9D94B06B-78B9-BB94-9E0B-9F8910103505}"/>
              </a:ext>
            </a:extLst>
          </p:cNvPr>
          <p:cNvSpPr txBox="1">
            <a:spLocks/>
          </p:cNvSpPr>
          <p:nvPr/>
        </p:nvSpPr>
        <p:spPr bwMode="auto">
          <a:xfrm>
            <a:off x="539552" y="1124744"/>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Good Team Dynamics</a:t>
            </a:r>
            <a:endParaRPr lang="en-GB" u="sng" kern="0" dirty="0">
              <a:solidFill>
                <a:srgbClr val="FC4421"/>
              </a:solidFill>
            </a:endParaRPr>
          </a:p>
        </p:txBody>
      </p:sp>
      <p:sp>
        <p:nvSpPr>
          <p:cNvPr id="4" name="TextBox 3">
            <a:extLst>
              <a:ext uri="{FF2B5EF4-FFF2-40B4-BE49-F238E27FC236}">
                <a16:creationId xmlns:a16="http://schemas.microsoft.com/office/drawing/2014/main" id="{7C49D0A8-C4BE-237B-8A47-844C47E5F044}"/>
              </a:ext>
            </a:extLst>
          </p:cNvPr>
          <p:cNvSpPr txBox="1"/>
          <p:nvPr/>
        </p:nvSpPr>
        <p:spPr>
          <a:xfrm>
            <a:off x="461241" y="1624076"/>
            <a:ext cx="8225560" cy="3970318"/>
          </a:xfrm>
          <a:prstGeom prst="rect">
            <a:avLst/>
          </a:prstGeom>
          <a:noFill/>
        </p:spPr>
        <p:txBody>
          <a:bodyPr wrap="square" rtlCol="0">
            <a:spAutoFit/>
          </a:bodyPr>
          <a:lstStyle/>
          <a:p>
            <a:r>
              <a:rPr lang="en-US" sz="1800" dirty="0"/>
              <a:t>Good team dynamics are essential for achieving shared goals and fostering a productive work environment. A strong team is built on a foundation of trust, where members feel confident in each other’s intentions and abilities. Effective communication ensures that ideas, feedback, and concerns are clearly expressed and understood, while active participation encourages everyone to contribute their skills and perspectives. Accountability and reliability mean that each member takes responsibility for their tasks and can be depended upon to follow through. Cooperation and support create a collaborative atmosphere where individuals help one another and work towards common objectives. Teams also thrive when members have a solid knowledge of the trade, business, product, or service, allowing them to make informed decisions. Finally, adaptability enables the team to respond to challenges and changes with flexibility and resilience. Together, these qualities create a dynamic, high-performing team.</a:t>
            </a:r>
            <a:endParaRPr lang="en-GB" sz="1800" dirty="0"/>
          </a:p>
        </p:txBody>
      </p:sp>
    </p:spTree>
    <p:extLst>
      <p:ext uri="{BB962C8B-B14F-4D97-AF65-F5344CB8AC3E}">
        <p14:creationId xmlns:p14="http://schemas.microsoft.com/office/powerpoint/2010/main" val="1122953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8CECF7-AEC9-4773-9E82-35B25A33C84A}">
  <ds:schemaRefs>
    <ds:schemaRef ds:uri="http://schemas.microsoft.com/office/2006/documentManagement/types"/>
    <ds:schemaRef ds:uri="http://purl.org/dc/terms/"/>
    <ds:schemaRef ds:uri="http://schemas.microsoft.com/office/infopath/2007/PartnerControls"/>
    <ds:schemaRef ds:uri="7c04300a-231c-4281-9146-a98f6f4a7aff"/>
    <ds:schemaRef ds:uri="http://schemas.openxmlformats.org/package/2006/metadata/core-properties"/>
    <ds:schemaRef ds:uri="01e15224-84b2-4570-bdea-a67bb94d0921"/>
    <ds:schemaRef ds:uri="http://www.w3.org/XML/1998/namespac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22539826-0BD2-4BF2-BFB1-47E8F8B854DF}">
  <ds:schemaRefs>
    <ds:schemaRef ds:uri="http://schemas.microsoft.com/sharepoint/v3/contenttype/forms"/>
  </ds:schemaRefs>
</ds:datastoreItem>
</file>

<file path=customXml/itemProps3.xml><?xml version="1.0" encoding="utf-8"?>
<ds:datastoreItem xmlns:ds="http://schemas.openxmlformats.org/officeDocument/2006/customXml" ds:itemID="{F731D7A2-2FED-4180-A809-621DC759A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8517</TotalTime>
  <Words>596</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ＭＳ Ｐゴシック</vt:lpstr>
      <vt:lpstr>Arial</vt:lpstr>
      <vt:lpstr>Lucida Grande</vt:lpstr>
      <vt:lpstr>Times New Roman</vt:lpstr>
      <vt:lpstr>Default Design</vt:lpstr>
      <vt:lpstr>1_Default Design</vt:lpstr>
      <vt:lpstr>PowerPoint 4: Team dynamics </vt:lpstr>
      <vt:lpstr>Teamwork in construction</vt:lpstr>
      <vt:lpstr>Principles of teamwork </vt:lpstr>
      <vt:lpstr> </vt:lpstr>
      <vt:lpstr>Collaboration and participation</vt:lpstr>
      <vt:lpstr>Team members </vt:lpstr>
      <vt:lpstr>Team interaction </vt:lpstr>
      <vt:lpstr> </vt:lpstr>
      <vt:lpstr>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Hazell, Danielle</cp:lastModifiedBy>
  <cp:revision>168</cp:revision>
  <dcterms:created xsi:type="dcterms:W3CDTF">2013-05-28T00:38:54Z</dcterms:created>
  <dcterms:modified xsi:type="dcterms:W3CDTF">2025-07-01T19:58:19Z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2025-05-17T10:17:57Z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6c6141b1-478b-46ab-9de6-2e82081af2aa</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