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 id="2147483657" r:id="rId5"/>
  </p:sldMasterIdLst>
  <p:notesMasterIdLst>
    <p:notesMasterId r:id="rId13"/>
  </p:notesMasterIdLst>
  <p:handoutMasterIdLst>
    <p:handoutMasterId r:id="rId14"/>
  </p:handoutMasterIdLst>
  <p:sldIdLst>
    <p:sldId id="256" r:id="rId6"/>
    <p:sldId id="352" r:id="rId7"/>
    <p:sldId id="355" r:id="rId8"/>
    <p:sldId id="328" r:id="rId9"/>
    <p:sldId id="353" r:id="rId10"/>
    <p:sldId id="354" r:id="rId11"/>
    <p:sldId id="267" r:id="rId12"/>
  </p:sldIdLst>
  <p:sldSz cx="9144000" cy="6858000" type="screen4x3"/>
  <p:notesSz cx="6858000" cy="9144000"/>
  <p:custDataLst>
    <p:tags r:id="rId15"/>
  </p:custDataLst>
  <p:defaultTextStyle>
    <a:defPPr>
      <a:defRPr lang="en-GB"/>
    </a:defPPr>
    <a:lvl1pPr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1pPr>
    <a:lvl2pPr marL="4572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2pPr>
    <a:lvl3pPr marL="9144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3pPr>
    <a:lvl4pPr marL="13716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4pPr>
    <a:lvl5pPr marL="18288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5pPr>
    <a:lvl6pPr marL="22860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6pPr>
    <a:lvl7pPr marL="27432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7pPr>
    <a:lvl8pPr marL="32004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8pPr>
    <a:lvl9pPr marL="36576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e Prodger" initials="CP" lastIdx="2" clrIdx="0">
    <p:extLst>
      <p:ext uri="{19B8F6BF-5375-455C-9EA6-DF929625EA0E}">
        <p15:presenceInfo xmlns:p15="http://schemas.microsoft.com/office/powerpoint/2012/main" userId="Caroline Prodger" providerId="None"/>
      </p:ext>
    </p:extLst>
  </p:cmAuthor>
  <p:cmAuthor id="2" name="Anwen Roberts" initials="AR" lastIdx="3" clrIdx="1">
    <p:extLst>
      <p:ext uri="{19B8F6BF-5375-455C-9EA6-DF929625EA0E}">
        <p15:presenceInfo xmlns:p15="http://schemas.microsoft.com/office/powerpoint/2012/main" userId="acb94dfec5711bc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4421"/>
    <a:srgbClr val="0077E3"/>
    <a:srgbClr val="000000"/>
    <a:srgbClr val="E30613"/>
    <a:srgbClr val="D9D9D9"/>
    <a:srgbClr val="D81E05"/>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C9706D-F57F-4FBD-B012-A8073D202AC2}" v="2" dt="2025-07-01T19:50:48.9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86395"/>
  </p:normalViewPr>
  <p:slideViewPr>
    <p:cSldViewPr showGuides="1">
      <p:cViewPr varScale="1">
        <p:scale>
          <a:sx n="112" d="100"/>
          <a:sy n="112" d="100"/>
        </p:scale>
        <p:origin x="1620" y="96"/>
      </p:cViewPr>
      <p:guideLst>
        <p:guide orient="horz" pos="2160"/>
        <p:guide pos="2880"/>
      </p:guideLst>
    </p:cSldViewPr>
  </p:slideViewPr>
  <p:outlineViewPr>
    <p:cViewPr>
      <p:scale>
        <a:sx n="33" d="100"/>
        <a:sy n="33" d="100"/>
      </p:scale>
      <p:origin x="0" y="-1864"/>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7" d="100"/>
          <a:sy n="57" d="100"/>
        </p:scale>
        <p:origin x="-11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Prodger" userId="e4ef2e75-b60b-401b-8ebe-291bdcf405f4" providerId="ADAL" clId="{FED2D200-F582-4698-AC74-4BC6E073F9FD}"/>
    <pc:docChg chg="modSld modMainMaster">
      <pc:chgData name="Caroline Prodger" userId="e4ef2e75-b60b-401b-8ebe-291bdcf405f4" providerId="ADAL" clId="{FED2D200-F582-4698-AC74-4BC6E073F9FD}" dt="2021-07-21T13:45:44.231" v="3" actId="20577"/>
      <pc:docMkLst>
        <pc:docMk/>
      </pc:docMkLst>
      <pc:sldChg chg="modSp">
        <pc:chgData name="Caroline Prodger" userId="e4ef2e75-b60b-401b-8ebe-291bdcf405f4" providerId="ADAL" clId="{FED2D200-F582-4698-AC74-4BC6E073F9FD}" dt="2021-07-21T13:45:24.966" v="0"/>
        <pc:sldMkLst>
          <pc:docMk/>
          <pc:sldMk cId="0" sldId="267"/>
        </pc:sldMkLst>
      </pc:sldChg>
      <pc:sldChg chg="modSp">
        <pc:chgData name="Caroline Prodger" userId="e4ef2e75-b60b-401b-8ebe-291bdcf405f4" providerId="ADAL" clId="{FED2D200-F582-4698-AC74-4BC6E073F9FD}" dt="2021-07-21T13:45:24.966" v="0"/>
        <pc:sldMkLst>
          <pc:docMk/>
          <pc:sldMk cId="0" sldId="328"/>
        </pc:sldMkLst>
      </pc:sldChg>
      <pc:sldChg chg="modSp">
        <pc:chgData name="Caroline Prodger" userId="e4ef2e75-b60b-401b-8ebe-291bdcf405f4" providerId="ADAL" clId="{FED2D200-F582-4698-AC74-4BC6E073F9FD}" dt="2021-07-21T13:45:24.966" v="0"/>
        <pc:sldMkLst>
          <pc:docMk/>
          <pc:sldMk cId="4125820335" sldId="352"/>
        </pc:sldMkLst>
      </pc:sldChg>
      <pc:sldChg chg="modSp">
        <pc:chgData name="Caroline Prodger" userId="e4ef2e75-b60b-401b-8ebe-291bdcf405f4" providerId="ADAL" clId="{FED2D200-F582-4698-AC74-4BC6E073F9FD}" dt="2021-07-21T13:45:24.966" v="0"/>
        <pc:sldMkLst>
          <pc:docMk/>
          <pc:sldMk cId="1688719963" sldId="353"/>
        </pc:sldMkLst>
      </pc:sldChg>
      <pc:sldChg chg="modSp">
        <pc:chgData name="Caroline Prodger" userId="e4ef2e75-b60b-401b-8ebe-291bdcf405f4" providerId="ADAL" clId="{FED2D200-F582-4698-AC74-4BC6E073F9FD}" dt="2021-07-21T13:45:24.966" v="0"/>
        <pc:sldMkLst>
          <pc:docMk/>
          <pc:sldMk cId="472319940" sldId="354"/>
        </pc:sldMkLst>
      </pc:sldChg>
      <pc:sldChg chg="modSp">
        <pc:chgData name="Caroline Prodger" userId="e4ef2e75-b60b-401b-8ebe-291bdcf405f4" providerId="ADAL" clId="{FED2D200-F582-4698-AC74-4BC6E073F9FD}" dt="2021-07-21T13:45:24.966" v="0"/>
        <pc:sldMkLst>
          <pc:docMk/>
          <pc:sldMk cId="2443803551" sldId="355"/>
        </pc:sldMkLst>
      </pc:sldChg>
      <pc:sldMasterChg chg="modSp mod">
        <pc:chgData name="Caroline Prodger" userId="e4ef2e75-b60b-401b-8ebe-291bdcf405f4" providerId="ADAL" clId="{FED2D200-F582-4698-AC74-4BC6E073F9FD}" dt="2021-07-21T13:45:44.231" v="3" actId="20577"/>
        <pc:sldMasterMkLst>
          <pc:docMk/>
          <pc:sldMasterMk cId="920414797" sldId="2147483655"/>
        </pc:sldMasterMkLst>
      </pc:sldMasterChg>
    </pc:docChg>
  </pc:docChgLst>
  <pc:docChgLst>
    <pc:chgData name="Hazell, Danielle" userId="16322be0-50ef-46ff-b0c0-d304bc10d5d2" providerId="ADAL" clId="{92C9706D-F57F-4FBD-B012-A8073D202AC2}"/>
    <pc:docChg chg="custSel modSld modMainMaster">
      <pc:chgData name="Hazell, Danielle" userId="16322be0-50ef-46ff-b0c0-d304bc10d5d2" providerId="ADAL" clId="{92C9706D-F57F-4FBD-B012-A8073D202AC2}" dt="2025-07-01T19:53:17.643" v="140" actId="207"/>
      <pc:docMkLst>
        <pc:docMk/>
      </pc:docMkLst>
      <pc:sldChg chg="modSp mod">
        <pc:chgData name="Hazell, Danielle" userId="16322be0-50ef-46ff-b0c0-d304bc10d5d2" providerId="ADAL" clId="{92C9706D-F57F-4FBD-B012-A8073D202AC2}" dt="2025-07-01T19:51:30.873" v="127" actId="14100"/>
        <pc:sldMkLst>
          <pc:docMk/>
          <pc:sldMk cId="0" sldId="256"/>
        </pc:sldMkLst>
        <pc:spChg chg="mod">
          <ac:chgData name="Hazell, Danielle" userId="16322be0-50ef-46ff-b0c0-d304bc10d5d2" providerId="ADAL" clId="{92C9706D-F57F-4FBD-B012-A8073D202AC2}" dt="2025-07-01T19:51:30.873" v="127" actId="14100"/>
          <ac:spMkLst>
            <pc:docMk/>
            <pc:sldMk cId="0" sldId="256"/>
            <ac:spMk id="2050" creationId="{00000000-0000-0000-0000-000000000000}"/>
          </ac:spMkLst>
        </pc:spChg>
      </pc:sldChg>
      <pc:sldChg chg="modSp mod">
        <pc:chgData name="Hazell, Danielle" userId="16322be0-50ef-46ff-b0c0-d304bc10d5d2" providerId="ADAL" clId="{92C9706D-F57F-4FBD-B012-A8073D202AC2}" dt="2025-07-01T19:53:17.643" v="140" actId="207"/>
        <pc:sldMkLst>
          <pc:docMk/>
          <pc:sldMk cId="0" sldId="267"/>
        </pc:sldMkLst>
        <pc:spChg chg="mod">
          <ac:chgData name="Hazell, Danielle" userId="16322be0-50ef-46ff-b0c0-d304bc10d5d2" providerId="ADAL" clId="{92C9706D-F57F-4FBD-B012-A8073D202AC2}" dt="2025-07-01T19:53:17.643" v="140" actId="207"/>
          <ac:spMkLst>
            <pc:docMk/>
            <pc:sldMk cId="0" sldId="267"/>
            <ac:spMk id="18434" creationId="{00000000-0000-0000-0000-000000000000}"/>
          </ac:spMkLst>
        </pc:spChg>
      </pc:sldChg>
      <pc:sldChg chg="modSp mod">
        <pc:chgData name="Hazell, Danielle" userId="16322be0-50ef-46ff-b0c0-d304bc10d5d2" providerId="ADAL" clId="{92C9706D-F57F-4FBD-B012-A8073D202AC2}" dt="2025-07-01T19:52:35.840" v="135" actId="14100"/>
        <pc:sldMkLst>
          <pc:docMk/>
          <pc:sldMk cId="0" sldId="328"/>
        </pc:sldMkLst>
        <pc:spChg chg="mod">
          <ac:chgData name="Hazell, Danielle" userId="16322be0-50ef-46ff-b0c0-d304bc10d5d2" providerId="ADAL" clId="{92C9706D-F57F-4FBD-B012-A8073D202AC2}" dt="2025-07-01T19:52:35.840" v="135" actId="14100"/>
          <ac:spMkLst>
            <pc:docMk/>
            <pc:sldMk cId="0" sldId="328"/>
            <ac:spMk id="2" creationId="{00000000-0000-0000-0000-000000000000}"/>
          </ac:spMkLst>
        </pc:spChg>
        <pc:spChg chg="mod">
          <ac:chgData name="Hazell, Danielle" userId="16322be0-50ef-46ff-b0c0-d304bc10d5d2" providerId="ADAL" clId="{92C9706D-F57F-4FBD-B012-A8073D202AC2}" dt="2025-07-01T19:50:48.938" v="6"/>
          <ac:spMkLst>
            <pc:docMk/>
            <pc:sldMk cId="0" sldId="328"/>
            <ac:spMk id="3" creationId="{00000000-0000-0000-0000-000000000000}"/>
          </ac:spMkLst>
        </pc:spChg>
      </pc:sldChg>
      <pc:sldChg chg="modSp mod">
        <pc:chgData name="Hazell, Danielle" userId="16322be0-50ef-46ff-b0c0-d304bc10d5d2" providerId="ADAL" clId="{92C9706D-F57F-4FBD-B012-A8073D202AC2}" dt="2025-07-01T19:52:06.871" v="131" actId="1076"/>
        <pc:sldMkLst>
          <pc:docMk/>
          <pc:sldMk cId="4125820335" sldId="352"/>
        </pc:sldMkLst>
        <pc:spChg chg="mod">
          <ac:chgData name="Hazell, Danielle" userId="16322be0-50ef-46ff-b0c0-d304bc10d5d2" providerId="ADAL" clId="{92C9706D-F57F-4FBD-B012-A8073D202AC2}" dt="2025-07-01T19:50:48.938" v="6"/>
          <ac:spMkLst>
            <pc:docMk/>
            <pc:sldMk cId="4125820335" sldId="352"/>
            <ac:spMk id="2" creationId="{00000000-0000-0000-0000-000000000000}"/>
          </ac:spMkLst>
        </pc:spChg>
        <pc:spChg chg="mod">
          <ac:chgData name="Hazell, Danielle" userId="16322be0-50ef-46ff-b0c0-d304bc10d5d2" providerId="ADAL" clId="{92C9706D-F57F-4FBD-B012-A8073D202AC2}" dt="2025-07-01T19:52:03.330" v="130" actId="1076"/>
          <ac:spMkLst>
            <pc:docMk/>
            <pc:sldMk cId="4125820335" sldId="352"/>
            <ac:spMk id="3" creationId="{00000000-0000-0000-0000-000000000000}"/>
          </ac:spMkLst>
        </pc:spChg>
        <pc:spChg chg="mod">
          <ac:chgData name="Hazell, Danielle" userId="16322be0-50ef-46ff-b0c0-d304bc10d5d2" providerId="ADAL" clId="{92C9706D-F57F-4FBD-B012-A8073D202AC2}" dt="2025-07-01T19:52:06.871" v="131" actId="1076"/>
          <ac:spMkLst>
            <pc:docMk/>
            <pc:sldMk cId="4125820335" sldId="352"/>
            <ac:spMk id="4" creationId="{00000000-0000-0000-0000-000000000000}"/>
          </ac:spMkLst>
        </pc:spChg>
      </pc:sldChg>
      <pc:sldChg chg="modSp mod">
        <pc:chgData name="Hazell, Danielle" userId="16322be0-50ef-46ff-b0c0-d304bc10d5d2" providerId="ADAL" clId="{92C9706D-F57F-4FBD-B012-A8073D202AC2}" dt="2025-07-01T19:52:47.123" v="138" actId="33524"/>
        <pc:sldMkLst>
          <pc:docMk/>
          <pc:sldMk cId="1688719963" sldId="353"/>
        </pc:sldMkLst>
        <pc:spChg chg="mod">
          <ac:chgData name="Hazell, Danielle" userId="16322be0-50ef-46ff-b0c0-d304bc10d5d2" providerId="ADAL" clId="{92C9706D-F57F-4FBD-B012-A8073D202AC2}" dt="2025-07-01T19:50:48.938" v="6"/>
          <ac:spMkLst>
            <pc:docMk/>
            <pc:sldMk cId="1688719963" sldId="353"/>
            <ac:spMk id="3" creationId="{00000000-0000-0000-0000-000000000000}"/>
          </ac:spMkLst>
        </pc:spChg>
        <pc:spChg chg="mod">
          <ac:chgData name="Hazell, Danielle" userId="16322be0-50ef-46ff-b0c0-d304bc10d5d2" providerId="ADAL" clId="{92C9706D-F57F-4FBD-B012-A8073D202AC2}" dt="2025-07-01T19:52:47.123" v="138" actId="33524"/>
          <ac:spMkLst>
            <pc:docMk/>
            <pc:sldMk cId="1688719963" sldId="353"/>
            <ac:spMk id="4" creationId="{00000000-0000-0000-0000-000000000000}"/>
          </ac:spMkLst>
        </pc:spChg>
      </pc:sldChg>
      <pc:sldChg chg="modSp mod">
        <pc:chgData name="Hazell, Danielle" userId="16322be0-50ef-46ff-b0c0-d304bc10d5d2" providerId="ADAL" clId="{92C9706D-F57F-4FBD-B012-A8073D202AC2}" dt="2025-07-01T19:53:00.968" v="139" actId="12"/>
        <pc:sldMkLst>
          <pc:docMk/>
          <pc:sldMk cId="472319940" sldId="354"/>
        </pc:sldMkLst>
        <pc:spChg chg="mod">
          <ac:chgData name="Hazell, Danielle" userId="16322be0-50ef-46ff-b0c0-d304bc10d5d2" providerId="ADAL" clId="{92C9706D-F57F-4FBD-B012-A8073D202AC2}" dt="2025-07-01T19:50:48.938" v="6"/>
          <ac:spMkLst>
            <pc:docMk/>
            <pc:sldMk cId="472319940" sldId="354"/>
            <ac:spMk id="2" creationId="{00000000-0000-0000-0000-000000000000}"/>
          </ac:spMkLst>
        </pc:spChg>
        <pc:spChg chg="mod">
          <ac:chgData name="Hazell, Danielle" userId="16322be0-50ef-46ff-b0c0-d304bc10d5d2" providerId="ADAL" clId="{92C9706D-F57F-4FBD-B012-A8073D202AC2}" dt="2025-07-01T19:53:00.968" v="139" actId="12"/>
          <ac:spMkLst>
            <pc:docMk/>
            <pc:sldMk cId="472319940" sldId="354"/>
            <ac:spMk id="4" creationId="{00000000-0000-0000-0000-000000000000}"/>
          </ac:spMkLst>
        </pc:spChg>
        <pc:spChg chg="mod">
          <ac:chgData name="Hazell, Danielle" userId="16322be0-50ef-46ff-b0c0-d304bc10d5d2" providerId="ADAL" clId="{92C9706D-F57F-4FBD-B012-A8073D202AC2}" dt="2025-07-01T19:53:00.968" v="139" actId="12"/>
          <ac:spMkLst>
            <pc:docMk/>
            <pc:sldMk cId="472319940" sldId="354"/>
            <ac:spMk id="5" creationId="{00000000-0000-0000-0000-000000000000}"/>
          </ac:spMkLst>
        </pc:spChg>
        <pc:spChg chg="mod">
          <ac:chgData name="Hazell, Danielle" userId="16322be0-50ef-46ff-b0c0-d304bc10d5d2" providerId="ADAL" clId="{92C9706D-F57F-4FBD-B012-A8073D202AC2}" dt="2025-07-01T19:53:00.968" v="139" actId="12"/>
          <ac:spMkLst>
            <pc:docMk/>
            <pc:sldMk cId="472319940" sldId="354"/>
            <ac:spMk id="6" creationId="{00000000-0000-0000-0000-000000000000}"/>
          </ac:spMkLst>
        </pc:spChg>
        <pc:spChg chg="mod">
          <ac:chgData name="Hazell, Danielle" userId="16322be0-50ef-46ff-b0c0-d304bc10d5d2" providerId="ADAL" clId="{92C9706D-F57F-4FBD-B012-A8073D202AC2}" dt="2025-07-01T19:53:00.968" v="139" actId="12"/>
          <ac:spMkLst>
            <pc:docMk/>
            <pc:sldMk cId="472319940" sldId="354"/>
            <ac:spMk id="7" creationId="{00000000-0000-0000-0000-000000000000}"/>
          </ac:spMkLst>
        </pc:spChg>
        <pc:spChg chg="mod">
          <ac:chgData name="Hazell, Danielle" userId="16322be0-50ef-46ff-b0c0-d304bc10d5d2" providerId="ADAL" clId="{92C9706D-F57F-4FBD-B012-A8073D202AC2}" dt="2025-07-01T19:53:00.968" v="139" actId="12"/>
          <ac:spMkLst>
            <pc:docMk/>
            <pc:sldMk cId="472319940" sldId="354"/>
            <ac:spMk id="8" creationId="{00000000-0000-0000-0000-000000000000}"/>
          </ac:spMkLst>
        </pc:spChg>
      </pc:sldChg>
      <pc:sldChg chg="modSp mod">
        <pc:chgData name="Hazell, Danielle" userId="16322be0-50ef-46ff-b0c0-d304bc10d5d2" providerId="ADAL" clId="{92C9706D-F57F-4FBD-B012-A8073D202AC2}" dt="2025-07-01T19:52:29.281" v="134" actId="33524"/>
        <pc:sldMkLst>
          <pc:docMk/>
          <pc:sldMk cId="2443803551" sldId="355"/>
        </pc:sldMkLst>
        <pc:spChg chg="mod">
          <ac:chgData name="Hazell, Danielle" userId="16322be0-50ef-46ff-b0c0-d304bc10d5d2" providerId="ADAL" clId="{92C9706D-F57F-4FBD-B012-A8073D202AC2}" dt="2025-07-01T19:50:48.938" v="6"/>
          <ac:spMkLst>
            <pc:docMk/>
            <pc:sldMk cId="2443803551" sldId="355"/>
            <ac:spMk id="2" creationId="{00000000-0000-0000-0000-000000000000}"/>
          </ac:spMkLst>
        </pc:spChg>
        <pc:spChg chg="mod">
          <ac:chgData name="Hazell, Danielle" userId="16322be0-50ef-46ff-b0c0-d304bc10d5d2" providerId="ADAL" clId="{92C9706D-F57F-4FBD-B012-A8073D202AC2}" dt="2025-07-01T19:52:21.280" v="132" actId="12"/>
          <ac:spMkLst>
            <pc:docMk/>
            <pc:sldMk cId="2443803551" sldId="355"/>
            <ac:spMk id="4" creationId="{00000000-0000-0000-0000-000000000000}"/>
          </ac:spMkLst>
        </pc:spChg>
        <pc:spChg chg="mod">
          <ac:chgData name="Hazell, Danielle" userId="16322be0-50ef-46ff-b0c0-d304bc10d5d2" providerId="ADAL" clId="{92C9706D-F57F-4FBD-B012-A8073D202AC2}" dt="2025-07-01T19:52:21.280" v="132" actId="12"/>
          <ac:spMkLst>
            <pc:docMk/>
            <pc:sldMk cId="2443803551" sldId="355"/>
            <ac:spMk id="5" creationId="{00000000-0000-0000-0000-000000000000}"/>
          </ac:spMkLst>
        </pc:spChg>
        <pc:spChg chg="mod">
          <ac:chgData name="Hazell, Danielle" userId="16322be0-50ef-46ff-b0c0-d304bc10d5d2" providerId="ADAL" clId="{92C9706D-F57F-4FBD-B012-A8073D202AC2}" dt="2025-07-01T19:52:29.281" v="134" actId="33524"/>
          <ac:spMkLst>
            <pc:docMk/>
            <pc:sldMk cId="2443803551" sldId="355"/>
            <ac:spMk id="6" creationId="{00000000-0000-0000-0000-000000000000}"/>
          </ac:spMkLst>
        </pc:spChg>
      </pc:sldChg>
      <pc:sldMasterChg chg="delSp mod">
        <pc:chgData name="Hazell, Danielle" userId="16322be0-50ef-46ff-b0c0-d304bc10d5d2" providerId="ADAL" clId="{92C9706D-F57F-4FBD-B012-A8073D202AC2}" dt="2025-07-01T19:50:39.944" v="5" actId="478"/>
        <pc:sldMasterMkLst>
          <pc:docMk/>
          <pc:sldMasterMk cId="920414797" sldId="2147483655"/>
        </pc:sldMasterMkLst>
        <pc:spChg chg="del">
          <ac:chgData name="Hazell, Danielle" userId="16322be0-50ef-46ff-b0c0-d304bc10d5d2" providerId="ADAL" clId="{92C9706D-F57F-4FBD-B012-A8073D202AC2}" dt="2025-07-01T19:50:39.944" v="5" actId="478"/>
          <ac:spMkLst>
            <pc:docMk/>
            <pc:sldMasterMk cId="920414797" sldId="2147483655"/>
            <ac:spMk id="10" creationId="{A4FEEEC1-FC4D-4024-940A-ED19CB08C77E}"/>
          </ac:spMkLst>
        </pc:spChg>
        <pc:spChg chg="del">
          <ac:chgData name="Hazell, Danielle" userId="16322be0-50ef-46ff-b0c0-d304bc10d5d2" providerId="ADAL" clId="{92C9706D-F57F-4FBD-B012-A8073D202AC2}" dt="2025-07-01T19:50:39.012" v="4" actId="478"/>
          <ac:spMkLst>
            <pc:docMk/>
            <pc:sldMasterMk cId="920414797" sldId="2147483655"/>
            <ac:spMk id="12" creationId="{00000000-0000-0000-0000-000000000000}"/>
          </ac:spMkLst>
        </pc:spChg>
        <pc:spChg chg="del">
          <ac:chgData name="Hazell, Danielle" userId="16322be0-50ef-46ff-b0c0-d304bc10d5d2" providerId="ADAL" clId="{92C9706D-F57F-4FBD-B012-A8073D202AC2}" dt="2025-07-01T19:50:36.075" v="1" actId="478"/>
          <ac:spMkLst>
            <pc:docMk/>
            <pc:sldMasterMk cId="920414797" sldId="2147483655"/>
            <ac:spMk id="1029" creationId="{00000000-0000-0000-0000-000000000000}"/>
          </ac:spMkLst>
        </pc:spChg>
        <pc:picChg chg="del">
          <ac:chgData name="Hazell, Danielle" userId="16322be0-50ef-46ff-b0c0-d304bc10d5d2" providerId="ADAL" clId="{92C9706D-F57F-4FBD-B012-A8073D202AC2}" dt="2025-07-01T19:50:36.510" v="2" actId="478"/>
          <ac:picMkLst>
            <pc:docMk/>
            <pc:sldMasterMk cId="920414797" sldId="2147483655"/>
            <ac:picMk id="3" creationId="{D18425FF-0882-4F94-8261-ADB59842062E}"/>
          </ac:picMkLst>
        </pc:picChg>
        <pc:picChg chg="del">
          <ac:chgData name="Hazell, Danielle" userId="16322be0-50ef-46ff-b0c0-d304bc10d5d2" providerId="ADAL" clId="{92C9706D-F57F-4FBD-B012-A8073D202AC2}" dt="2025-07-01T19:50:37.468" v="3" actId="478"/>
          <ac:picMkLst>
            <pc:docMk/>
            <pc:sldMasterMk cId="920414797" sldId="2147483655"/>
            <ac:picMk id="13" creationId="{54C8F537-6DBE-534E-B9F5-B8C14A123E71}"/>
          </ac:picMkLst>
        </pc:picChg>
        <pc:cxnChg chg="del">
          <ac:chgData name="Hazell, Danielle" userId="16322be0-50ef-46ff-b0c0-d304bc10d5d2" providerId="ADAL" clId="{92C9706D-F57F-4FBD-B012-A8073D202AC2}" dt="2025-07-01T19:50:35.129" v="0" actId="478"/>
          <ac:cxnSpMkLst>
            <pc:docMk/>
            <pc:sldMasterMk cId="920414797" sldId="2147483655"/>
            <ac:cxnSpMk id="15" creationId="{A2179D90-178B-9644-ABBE-ACA37CB4C747}"/>
          </ac:cxnSpMkLst>
        </pc:cxnChg>
      </pc:sldMasterChg>
      <pc:sldMasterChg chg="addSp modSp mod">
        <pc:chgData name="Hazell, Danielle" userId="16322be0-50ef-46ff-b0c0-d304bc10d5d2" providerId="ADAL" clId="{92C9706D-F57F-4FBD-B012-A8073D202AC2}" dt="2025-07-01T19:51:19.460" v="126" actId="20577"/>
        <pc:sldMasterMkLst>
          <pc:docMk/>
          <pc:sldMasterMk cId="1391945294" sldId="2147483657"/>
        </pc:sldMasterMkLst>
        <pc:spChg chg="add">
          <ac:chgData name="Hazell, Danielle" userId="16322be0-50ef-46ff-b0c0-d304bc10d5d2" providerId="ADAL" clId="{92C9706D-F57F-4FBD-B012-A8073D202AC2}" dt="2025-07-01T19:50:48.938" v="6"/>
          <ac:spMkLst>
            <pc:docMk/>
            <pc:sldMasterMk cId="1391945294" sldId="2147483657"/>
            <ac:spMk id="4" creationId="{43B7D24F-7B29-C526-A63F-CA4BFD04BBD6}"/>
          </ac:spMkLst>
        </pc:spChg>
        <pc:spChg chg="mod">
          <ac:chgData name="Hazell, Danielle" userId="16322be0-50ef-46ff-b0c0-d304bc10d5d2" providerId="ADAL" clId="{92C9706D-F57F-4FBD-B012-A8073D202AC2}" dt="2025-07-01T19:51:19.460" v="126" actId="20577"/>
          <ac:spMkLst>
            <pc:docMk/>
            <pc:sldMasterMk cId="1391945294" sldId="2147483657"/>
            <ac:spMk id="9" creationId="{12A05E16-C31E-E0B1-F9BA-6CA1198C9AE5}"/>
          </ac:spMkLst>
        </pc:spChg>
      </pc:sldMasterChg>
    </pc:docChg>
  </pc:docChgLst>
  <pc:docChgLst>
    <pc:chgData name="Caroline Prodger" userId="e4ef2e75-b60b-401b-8ebe-291bdcf405f4" providerId="ADAL" clId="{D79D0231-DA85-49F2-B467-E97EE4899D4E}"/>
    <pc:docChg chg="custSel modSld">
      <pc:chgData name="Caroline Prodger" userId="e4ef2e75-b60b-401b-8ebe-291bdcf405f4" providerId="ADAL" clId="{D79D0231-DA85-49F2-B467-E97EE4899D4E}" dt="2021-07-09T16:01:02.855" v="33" actId="1076"/>
      <pc:docMkLst>
        <pc:docMk/>
      </pc:docMkLst>
      <pc:sldChg chg="addSp delSp modSp mod">
        <pc:chgData name="Caroline Prodger" userId="e4ef2e75-b60b-401b-8ebe-291bdcf405f4" providerId="ADAL" clId="{D79D0231-DA85-49F2-B467-E97EE4899D4E}" dt="2021-07-09T15:23:38.928" v="14" actId="1076"/>
        <pc:sldMkLst>
          <pc:docMk/>
          <pc:sldMk cId="0" sldId="328"/>
        </pc:sldMkLst>
      </pc:sldChg>
      <pc:sldChg chg="modSp">
        <pc:chgData name="Caroline Prodger" userId="e4ef2e75-b60b-401b-8ebe-291bdcf405f4" providerId="ADAL" clId="{D79D0231-DA85-49F2-B467-E97EE4899D4E}" dt="2021-07-09T15:22:23.765" v="0"/>
        <pc:sldMkLst>
          <pc:docMk/>
          <pc:sldMk cId="4125820335" sldId="352"/>
        </pc:sldMkLst>
      </pc:sldChg>
      <pc:sldChg chg="addSp modSp mod">
        <pc:chgData name="Caroline Prodger" userId="e4ef2e75-b60b-401b-8ebe-291bdcf405f4" providerId="ADAL" clId="{D79D0231-DA85-49F2-B467-E97EE4899D4E}" dt="2021-07-09T16:01:02.855" v="33" actId="1076"/>
        <pc:sldMkLst>
          <pc:docMk/>
          <pc:sldMk cId="1688719963" sldId="353"/>
        </pc:sldMkLst>
      </pc:sldChg>
      <pc:sldChg chg="addSp modSp mod">
        <pc:chgData name="Caroline Prodger" userId="e4ef2e75-b60b-401b-8ebe-291bdcf405f4" providerId="ADAL" clId="{D79D0231-DA85-49F2-B467-E97EE4899D4E}" dt="2021-07-09T15:27:21.247" v="18" actId="1076"/>
        <pc:sldMkLst>
          <pc:docMk/>
          <pc:sldMk cId="472319940" sldId="354"/>
        </pc:sldMkLst>
      </pc:sldChg>
      <pc:sldChg chg="modSp">
        <pc:chgData name="Caroline Prodger" userId="e4ef2e75-b60b-401b-8ebe-291bdcf405f4" providerId="ADAL" clId="{D79D0231-DA85-49F2-B467-E97EE4899D4E}" dt="2021-07-09T15:22:23.765" v="0"/>
        <pc:sldMkLst>
          <pc:docMk/>
          <pc:sldMk cId="2443803551" sldId="355"/>
        </pc:sldMkLst>
      </pc:sldChg>
    </pc:docChg>
  </pc:docChgLst>
  <pc:docChgLst>
    <pc:chgData name="Leahy, Thomas" userId="c143cd67-a707-4138-ae9b-48f2cc5707f8" providerId="ADAL" clId="{4A988726-864D-4E08-B739-0183A0768017}"/>
    <pc:docChg chg="custSel modSld">
      <pc:chgData name="Leahy, Thomas" userId="c143cd67-a707-4138-ae9b-48f2cc5707f8" providerId="ADAL" clId="{4A988726-864D-4E08-B739-0183A0768017}" dt="2025-05-17T10:17:39.979" v="2" actId="478"/>
      <pc:docMkLst>
        <pc:docMk/>
      </pc:docMkLst>
      <pc:sldChg chg="delSp mod">
        <pc:chgData name="Leahy, Thomas" userId="c143cd67-a707-4138-ae9b-48f2cc5707f8" providerId="ADAL" clId="{4A988726-864D-4E08-B739-0183A0768017}" dt="2025-05-17T10:17:35.136" v="0" actId="478"/>
        <pc:sldMkLst>
          <pc:docMk/>
          <pc:sldMk cId="0" sldId="328"/>
        </pc:sldMkLst>
      </pc:sldChg>
      <pc:sldChg chg="delSp mod">
        <pc:chgData name="Leahy, Thomas" userId="c143cd67-a707-4138-ae9b-48f2cc5707f8" providerId="ADAL" clId="{4A988726-864D-4E08-B739-0183A0768017}" dt="2025-05-17T10:17:37.914" v="1" actId="478"/>
        <pc:sldMkLst>
          <pc:docMk/>
          <pc:sldMk cId="1688719963" sldId="353"/>
        </pc:sldMkLst>
      </pc:sldChg>
      <pc:sldChg chg="delSp mod">
        <pc:chgData name="Leahy, Thomas" userId="c143cd67-a707-4138-ae9b-48f2cc5707f8" providerId="ADAL" clId="{4A988726-864D-4E08-B739-0183A0768017}" dt="2025-05-17T10:17:39.979" v="2" actId="478"/>
        <pc:sldMkLst>
          <pc:docMk/>
          <pc:sldMk cId="472319940" sldId="35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586ABBB-9C0A-1D47-83E6-10FD6948B0D3}" type="datetime1">
              <a:rPr lang="en-US"/>
              <a:pPr/>
              <a:t>7/1/2025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BFAD621-1136-4040-A893-ED5AEC3FF12D}" type="slidenum">
              <a:rPr lang="en-US"/>
              <a:pPr/>
              <a:t>‹#›</a:t>
            </a:fld>
            <a:endParaRPr lang="en-US"/>
          </a:p>
        </p:txBody>
      </p:sp>
    </p:spTree>
    <p:extLst>
      <p:ext uri="{BB962C8B-B14F-4D97-AF65-F5344CB8AC3E}">
        <p14:creationId xmlns:p14="http://schemas.microsoft.com/office/powerpoint/2010/main" val="30074557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GB"/>
          </a:p>
        </p:txBody>
      </p:sp>
      <p:sp>
        <p:nvSpPr>
          <p:cNvPr id="450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GB"/>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50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GB"/>
          </a:p>
        </p:txBody>
      </p:sp>
      <p:sp>
        <p:nvSpPr>
          <p:cNvPr id="450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847933-502B-D146-9428-3DDD196AD935}" type="slidenum">
              <a:rPr lang="en-GB"/>
              <a:pPr/>
              <a:t>‹#›</a:t>
            </a:fld>
            <a:endParaRPr lang="en-GB"/>
          </a:p>
        </p:txBody>
      </p:sp>
    </p:spTree>
    <p:extLst>
      <p:ext uri="{BB962C8B-B14F-4D97-AF65-F5344CB8AC3E}">
        <p14:creationId xmlns:p14="http://schemas.microsoft.com/office/powerpoint/2010/main" val="25432193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dirty="0"/>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050325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lvl2pPr>
              <a:buClr>
                <a:srgbClr val="FC4421"/>
              </a:buClr>
              <a:defRPr/>
            </a:lvl2pPr>
            <a:lvl4pPr>
              <a:buClr>
                <a:srgbClr val="FC4421"/>
              </a:buCl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2201112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4"/>
            <a:endParaRPr lang="en-GB" dirty="0"/>
          </a:p>
        </p:txBody>
      </p:sp>
    </p:spTree>
    <p:extLst>
      <p:ext uri="{BB962C8B-B14F-4D97-AF65-F5344CB8AC3E}">
        <p14:creationId xmlns:p14="http://schemas.microsoft.com/office/powerpoint/2010/main" val="920414797"/>
      </p:ext>
    </p:extLst>
  </p:cSld>
  <p:clrMap bg1="lt1" tx1="dk1" bg2="lt2" tx2="dk2" accent1="accent1" accent2="accent2" accent3="accent3" accent4="accent4" accent5="accent5" accent6="accent6" hlink="hlink" folHlink="folHlink"/>
  <p:sldLayoutIdLst>
    <p:sldLayoutId id="2147483656" r:id="rId1"/>
  </p:sldLayoutIdLst>
  <p:hf hdr="0" ftr="0" dt="0"/>
  <p:txStyles>
    <p:titleStyle>
      <a:lvl1pPr algn="l" rtl="0" eaLnBrk="0" fontAlgn="base" hangingPunct="0">
        <a:spcBef>
          <a:spcPct val="0"/>
        </a:spcBef>
        <a:spcAft>
          <a:spcPct val="0"/>
        </a:spcAft>
        <a:defRPr sz="2400" b="1" baseline="0">
          <a:solidFill>
            <a:srgbClr val="0077E3"/>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rgbClr val="CC0000"/>
          </a:solidFill>
          <a:latin typeface="Arial" charset="0"/>
        </a:defRPr>
      </a:lvl6pPr>
      <a:lvl7pPr marL="914400" algn="ctr" rtl="0" fontAlgn="base">
        <a:spcBef>
          <a:spcPct val="0"/>
        </a:spcBef>
        <a:spcAft>
          <a:spcPct val="0"/>
        </a:spcAft>
        <a:defRPr sz="4400">
          <a:solidFill>
            <a:srgbClr val="CC0000"/>
          </a:solidFill>
          <a:latin typeface="Arial" charset="0"/>
        </a:defRPr>
      </a:lvl7pPr>
      <a:lvl8pPr marL="1371600" algn="ctr" rtl="0" fontAlgn="base">
        <a:spcBef>
          <a:spcPct val="0"/>
        </a:spcBef>
        <a:spcAft>
          <a:spcPct val="0"/>
        </a:spcAft>
        <a:defRPr sz="4400">
          <a:solidFill>
            <a:srgbClr val="CC0000"/>
          </a:solidFill>
          <a:latin typeface="Arial" charset="0"/>
        </a:defRPr>
      </a:lvl8pPr>
      <a:lvl9pPr marL="1828800" algn="ctr" rtl="0" fontAlgn="base">
        <a:spcBef>
          <a:spcPct val="0"/>
        </a:spcBef>
        <a:spcAft>
          <a:spcPct val="0"/>
        </a:spcAft>
        <a:defRPr sz="4400">
          <a:solidFill>
            <a:srgbClr val="CC0000"/>
          </a:solidFill>
          <a:latin typeface="Arial" charset="0"/>
        </a:defRPr>
      </a:lvl9pPr>
    </p:titleStyle>
    <p:bodyStyle>
      <a:lvl1pPr marL="0" indent="0" algn="l" rtl="0" eaLnBrk="0" fontAlgn="base" hangingPunct="0">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0" fontAlgn="base" hangingPunct="0">
        <a:lnSpc>
          <a:spcPts val="2400"/>
        </a:lnSpc>
        <a:spcBef>
          <a:spcPts val="500"/>
        </a:spcBef>
        <a:spcAft>
          <a:spcPts val="500"/>
        </a:spcAft>
        <a:buClr>
          <a:srgbClr val="0077E3"/>
        </a:buClr>
        <a:buFont typeface="Arial" pitchFamily="-105" charset="0"/>
        <a:buChar char="•"/>
        <a:defRPr lang="en-GB" sz="2000" dirty="0">
          <a:solidFill>
            <a:schemeClr val="tx1"/>
          </a:solidFill>
          <a:latin typeface="+mn-lt"/>
          <a:ea typeface="ＭＳ Ｐゴシック" charset="-128"/>
          <a:cs typeface="+mn-cs"/>
        </a:defRPr>
      </a:lvl2pPr>
      <a:lvl3pPr marL="0" indent="0" algn="l" rtl="0" eaLnBrk="0" fontAlgn="base" hangingPunct="0">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0" fontAlgn="base" hangingPunct="0">
        <a:lnSpc>
          <a:spcPts val="2000"/>
        </a:lnSpc>
        <a:spcBef>
          <a:spcPts val="500"/>
        </a:spcBef>
        <a:spcAft>
          <a:spcPts val="500"/>
        </a:spcAft>
        <a:buClr>
          <a:srgbClr val="0077E3"/>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0" fontAlgn="base" hangingPunct="0">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fontAlgn="base">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fontAlgn="base">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fontAlgn="base">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fontAlgn="base">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grpSp>
        <p:nvGrpSpPr>
          <p:cNvPr id="2" name="Group 1">
            <a:extLst>
              <a:ext uri="{FF2B5EF4-FFF2-40B4-BE49-F238E27FC236}">
                <a16:creationId xmlns:a16="http://schemas.microsoft.com/office/drawing/2014/main" id="{52DBD7D1-8783-19AC-AC0F-54A40F658278}"/>
              </a:ext>
            </a:extLst>
          </p:cNvPr>
          <p:cNvGrpSpPr/>
          <p:nvPr/>
        </p:nvGrpSpPr>
        <p:grpSpPr>
          <a:xfrm>
            <a:off x="0" y="142498"/>
            <a:ext cx="9144001" cy="682255"/>
            <a:chOff x="0" y="142498"/>
            <a:chExt cx="9144001" cy="682255"/>
          </a:xfrm>
        </p:grpSpPr>
        <p:sp>
          <p:nvSpPr>
            <p:cNvPr id="6" name="Graphic 26">
              <a:extLst>
                <a:ext uri="{FF2B5EF4-FFF2-40B4-BE49-F238E27FC236}">
                  <a16:creationId xmlns:a16="http://schemas.microsoft.com/office/drawing/2014/main" id="{4987E8D9-377B-AB1D-8A32-2882D85AB09F}"/>
                </a:ext>
              </a:extLst>
            </p:cNvPr>
            <p:cNvSpPr>
              <a:spLocks/>
            </p:cNvSpPr>
            <p:nvPr userDrawn="1"/>
          </p:nvSpPr>
          <p:spPr>
            <a:xfrm>
              <a:off x="0" y="779034"/>
              <a:ext cx="9144001" cy="45719"/>
            </a:xfrm>
            <a:custGeom>
              <a:avLst/>
              <a:gdLst/>
              <a:ahLst/>
              <a:cxnLst/>
              <a:rect l="l" t="t" r="r" b="b"/>
              <a:pathLst>
                <a:path w="15119985" h="127000">
                  <a:moveTo>
                    <a:pt x="0" y="0"/>
                  </a:moveTo>
                  <a:lnTo>
                    <a:pt x="0" y="127000"/>
                  </a:lnTo>
                  <a:lnTo>
                    <a:pt x="15119985" y="127000"/>
                  </a:lnTo>
                  <a:lnTo>
                    <a:pt x="15119985" y="0"/>
                  </a:lnTo>
                  <a:lnTo>
                    <a:pt x="0" y="0"/>
                  </a:lnTo>
                  <a:close/>
                </a:path>
              </a:pathLst>
            </a:custGeom>
            <a:solidFill>
              <a:schemeClr val="tx1"/>
            </a:solidFill>
          </p:spPr>
          <p:txBody>
            <a:bodyPr wrap="square" lIns="0" tIns="0" rIns="0" bIns="0" rtlCol="0">
              <a:prstTxWarp prst="textNoShape">
                <a:avLst/>
              </a:prstTxWarp>
              <a:noAutofit/>
            </a:bodyPr>
            <a:lstStyle/>
            <a:p>
              <a:endParaRPr lang="en-GB"/>
            </a:p>
          </p:txBody>
        </p:sp>
        <p:pic>
          <p:nvPicPr>
            <p:cNvPr id="7" name="Picture 6" descr="A black and white logo&#10;&#10;AI-generated content may be incorrect.">
              <a:extLst>
                <a:ext uri="{FF2B5EF4-FFF2-40B4-BE49-F238E27FC236}">
                  <a16:creationId xmlns:a16="http://schemas.microsoft.com/office/drawing/2014/main" id="{2F6D0513-CBBF-24C5-3E42-AE229C54A04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16216" y="142498"/>
              <a:ext cx="2563495" cy="498243"/>
            </a:xfrm>
            <a:prstGeom prst="rect">
              <a:avLst/>
            </a:prstGeom>
            <a:noFill/>
            <a:ln>
              <a:noFill/>
            </a:ln>
          </p:spPr>
        </p:pic>
        <p:pic>
          <p:nvPicPr>
            <p:cNvPr id="8" name="Picture 7" descr="A red arrow pointing up&#10;&#10;AI-generated content may be incorrect.">
              <a:extLst>
                <a:ext uri="{FF2B5EF4-FFF2-40B4-BE49-F238E27FC236}">
                  <a16:creationId xmlns:a16="http://schemas.microsoft.com/office/drawing/2014/main" id="{4D501824-D9B0-C525-F662-3787B202B144}"/>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73355" y="171020"/>
              <a:ext cx="567690" cy="438580"/>
            </a:xfrm>
            <a:prstGeom prst="rect">
              <a:avLst/>
            </a:prstGeom>
            <a:noFill/>
            <a:ln>
              <a:noFill/>
            </a:ln>
          </p:spPr>
        </p:pic>
        <p:sp>
          <p:nvSpPr>
            <p:cNvPr id="9" name="Text Box 2">
              <a:extLst>
                <a:ext uri="{FF2B5EF4-FFF2-40B4-BE49-F238E27FC236}">
                  <a16:creationId xmlns:a16="http://schemas.microsoft.com/office/drawing/2014/main" id="{12A05E16-C31E-E0B1-F9BA-6CA1198C9AE5}"/>
                </a:ext>
              </a:extLst>
            </p:cNvPr>
            <p:cNvSpPr txBox="1">
              <a:spLocks noChangeArrowheads="1"/>
            </p:cNvSpPr>
            <p:nvPr userDrawn="1"/>
          </p:nvSpPr>
          <p:spPr bwMode="auto">
            <a:xfrm>
              <a:off x="795147" y="171260"/>
              <a:ext cx="5721069" cy="590893"/>
            </a:xfrm>
            <a:prstGeom prst="rect">
              <a:avLst/>
            </a:prstGeom>
            <a:noFill/>
            <a:ln w="9525">
              <a:noFill/>
              <a:miter lim="800000"/>
              <a:headEnd/>
              <a:tailEnd/>
            </a:ln>
          </p:spPr>
          <p:txBody>
            <a:bodyPr rot="0" vert="horz" wrap="square" lIns="91440" tIns="45720" rIns="91440" bIns="45720" anchor="t" anchorCtr="0">
              <a:noAutofit/>
            </a:bodyPr>
            <a:lstStyle/>
            <a:p>
              <a:pPr>
                <a:lnSpc>
                  <a:spcPts val="1300"/>
                </a:lnSpc>
                <a:spcBef>
                  <a:spcPts val="400"/>
                </a:spcBef>
                <a:spcAft>
                  <a:spcPts val="400"/>
                </a:spcAft>
                <a:buNone/>
              </a:pPr>
              <a:r>
                <a:rPr lang="en-US" sz="1800" b="1" dirty="0">
                  <a:effectLst/>
                  <a:latin typeface="Arial" panose="020B0604020202020204" pitchFamily="34" charset="0"/>
                  <a:ea typeface="Cambria" panose="02040503050406030204" pitchFamily="18" charset="0"/>
                  <a:cs typeface="Arial" panose="020B0604020202020204" pitchFamily="34" charset="0"/>
                </a:rPr>
                <a:t>T Level Technical Qualification in </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a:p>
              <a:pPr>
                <a:lnSpc>
                  <a:spcPts val="1300"/>
                </a:lnSpc>
                <a:spcBef>
                  <a:spcPts val="400"/>
                </a:spcBef>
                <a:spcAft>
                  <a:spcPts val="400"/>
                </a:spcAft>
              </a:pPr>
              <a:r>
                <a:rPr lang="en-US" sz="1600" b="1" i="1" dirty="0">
                  <a:solidFill>
                    <a:srgbClr val="FC4421"/>
                  </a:solidFill>
                  <a:effectLst/>
                  <a:latin typeface="Arial" panose="020B0604020202020204" pitchFamily="34" charset="0"/>
                  <a:ea typeface="Cambria" panose="02040503050406030204" pitchFamily="18" charset="0"/>
                  <a:cs typeface="Arial" panose="020B0604020202020204" pitchFamily="34" charset="0"/>
                </a:rPr>
                <a:t>Building Services Engineering for Construction (Level 3)</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p:txBody>
        </p:sp>
      </p:grpSp>
      <p:grpSp>
        <p:nvGrpSpPr>
          <p:cNvPr id="3" name="Group 2">
            <a:extLst>
              <a:ext uri="{FF2B5EF4-FFF2-40B4-BE49-F238E27FC236}">
                <a16:creationId xmlns:a16="http://schemas.microsoft.com/office/drawing/2014/main" id="{F8D270CD-A239-F6C6-DC37-331F04EA5BDB}"/>
              </a:ext>
            </a:extLst>
          </p:cNvPr>
          <p:cNvGrpSpPr/>
          <p:nvPr/>
        </p:nvGrpSpPr>
        <p:grpSpPr>
          <a:xfrm>
            <a:off x="175692" y="6021288"/>
            <a:ext cx="8804454" cy="446378"/>
            <a:chOff x="175692" y="6021288"/>
            <a:chExt cx="8804454" cy="446378"/>
          </a:xfrm>
        </p:grpSpPr>
        <p:sp>
          <p:nvSpPr>
            <p:cNvPr id="12" name="Text Box 11"/>
            <p:cNvSpPr txBox="1">
              <a:spLocks noChangeArrowheads="1"/>
            </p:cNvSpPr>
            <p:nvPr userDrawn="1"/>
          </p:nvSpPr>
          <p:spPr bwMode="auto">
            <a:xfrm>
              <a:off x="175692" y="6172200"/>
              <a:ext cx="439688" cy="228600"/>
            </a:xfrm>
            <a:prstGeom prst="rect">
              <a:avLst/>
            </a:prstGeom>
            <a:noFill/>
            <a:ln w="9525">
              <a:noFill/>
              <a:miter lim="800000"/>
              <a:headEnd/>
              <a:tailEnd/>
            </a:ln>
          </p:spPr>
          <p:txBody>
            <a:bodyPr lIns="0" tIns="0" rIns="0" bIns="0">
              <a:prstTxWarp prst="textNoShape">
                <a:avLst/>
              </a:prstTxWarp>
            </a:bodyPr>
            <a:lstStyle/>
            <a:p>
              <a:pPr algn="r">
                <a:spcBef>
                  <a:spcPts val="600"/>
                </a:spcBef>
              </a:pPr>
              <a:fld id="{6152C911-7D81-1845-9D20-613E63F035EB}" type="slidenum">
                <a:rPr lang="en-US" sz="900" baseline="0">
                  <a:ea typeface="Arial" pitchFamily="-105" charset="0"/>
                  <a:cs typeface="Arial" pitchFamily="-105" charset="0"/>
                </a:rPr>
                <a:pPr algn="r">
                  <a:spcBef>
                    <a:spcPts val="600"/>
                  </a:spcBef>
                </a:pPr>
                <a:t>‹#›</a:t>
              </a:fld>
              <a:r>
                <a:rPr lang="en-US" sz="900" baseline="0" dirty="0">
                  <a:ea typeface="Arial" pitchFamily="-105" charset="0"/>
                  <a:cs typeface="Arial" pitchFamily="-105" charset="0"/>
                </a:rPr>
                <a:t> of 22</a:t>
              </a:r>
            </a:p>
            <a:p>
              <a:br>
                <a:rPr lang="en-US" sz="1100" dirty="0">
                  <a:ea typeface="Arial" pitchFamily="-105" charset="0"/>
                  <a:cs typeface="Arial" pitchFamily="-105" charset="0"/>
                </a:rPr>
              </a:br>
              <a:endParaRPr lang="en-US" sz="1100" dirty="0">
                <a:ea typeface="Arial" pitchFamily="-105" charset="0"/>
                <a:cs typeface="Arial" pitchFamily="-105" charset="0"/>
              </a:endParaRPr>
            </a:p>
            <a:p>
              <a:br>
                <a:rPr lang="en-US" sz="1100" dirty="0">
                  <a:ea typeface="Arial" pitchFamily="-105" charset="0"/>
                  <a:cs typeface="Arial" pitchFamily="-105" charset="0"/>
                </a:rPr>
              </a:br>
              <a:endParaRPr lang="en-US" sz="1100" dirty="0">
                <a:ea typeface="Arial" pitchFamily="-105" charset="0"/>
                <a:cs typeface="Arial" pitchFamily="-105" charset="0"/>
              </a:endParaRPr>
            </a:p>
            <a:p>
              <a:endParaRPr lang="en-US" sz="1200" dirty="0">
                <a:latin typeface="Times New Roman" pitchFamily="-105" charset="0"/>
              </a:endParaRPr>
            </a:p>
            <a:p>
              <a:endParaRPr lang="en-US" sz="1200" dirty="0">
                <a:latin typeface="Times New Roman" pitchFamily="-105" charset="0"/>
              </a:endParaRPr>
            </a:p>
          </p:txBody>
        </p:sp>
        <p:pic>
          <p:nvPicPr>
            <p:cNvPr id="28" name="Picture 27" descr="A purple and white logo&#10;&#10;AI-generated content may be incorrect.">
              <a:extLst>
                <a:ext uri="{FF2B5EF4-FFF2-40B4-BE49-F238E27FC236}">
                  <a16:creationId xmlns:a16="http://schemas.microsoft.com/office/drawing/2014/main" id="{ED2281B1-171E-C458-1C3C-50A1692453DA}"/>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516216" y="6021288"/>
              <a:ext cx="2463930" cy="446378"/>
            </a:xfrm>
            <a:prstGeom prst="rect">
              <a:avLst/>
            </a:prstGeom>
            <a:noFill/>
            <a:ln>
              <a:noFill/>
            </a:ln>
          </p:spPr>
        </p:pic>
      </p:grpSp>
      <p:sp>
        <p:nvSpPr>
          <p:cNvPr id="4" name="Text Box 10">
            <a:extLst>
              <a:ext uri="{FF2B5EF4-FFF2-40B4-BE49-F238E27FC236}">
                <a16:creationId xmlns:a16="http://schemas.microsoft.com/office/drawing/2014/main" id="{43B7D24F-7B29-C526-A63F-CA4BFD04BBD6}"/>
              </a:ext>
            </a:extLst>
          </p:cNvPr>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Tree>
    <p:extLst>
      <p:ext uri="{BB962C8B-B14F-4D97-AF65-F5344CB8AC3E}">
        <p14:creationId xmlns:p14="http://schemas.microsoft.com/office/powerpoint/2010/main" val="1391945294"/>
      </p:ext>
    </p:extLst>
  </p:cSld>
  <p:clrMap bg1="lt1" tx1="dk1" bg2="lt2" tx2="dk2" accent1="accent1" accent2="accent2" accent3="accent3" accent4="accent4" accent5="accent5" accent6="accent6" hlink="hlink" folHlink="folHlink"/>
  <p:sldLayoutIdLst>
    <p:sldLayoutId id="2147483658" r:id="rId1"/>
  </p:sldLayoutIdLst>
  <p:hf hdr="0" ftr="0" dt="0"/>
  <p:txStyles>
    <p:titleStyle>
      <a:lvl1pPr algn="l" rtl="0" eaLnBrk="1" fontAlgn="base" hangingPunct="1">
        <a:spcBef>
          <a:spcPct val="0"/>
        </a:spcBef>
        <a:spcAft>
          <a:spcPct val="0"/>
        </a:spcAft>
        <a:defRPr sz="2400" b="1" baseline="0">
          <a:solidFill>
            <a:srgbClr val="FC4421"/>
          </a:solidFill>
          <a:latin typeface="+mj-lt"/>
          <a:ea typeface="ＭＳ Ｐゴシック" charset="-128"/>
          <a:cs typeface="ＭＳ Ｐゴシック" charset="-128"/>
        </a:defRPr>
      </a:lvl1pPr>
      <a:lvl2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4400">
          <a:solidFill>
            <a:srgbClr val="CC0000"/>
          </a:solidFill>
          <a:latin typeface="Arial" charset="0"/>
        </a:defRPr>
      </a:lvl6pPr>
      <a:lvl7pPr marL="914400" algn="ctr" rtl="0" eaLnBrk="1" fontAlgn="base" hangingPunct="1">
        <a:spcBef>
          <a:spcPct val="0"/>
        </a:spcBef>
        <a:spcAft>
          <a:spcPct val="0"/>
        </a:spcAft>
        <a:defRPr sz="4400">
          <a:solidFill>
            <a:srgbClr val="CC0000"/>
          </a:solidFill>
          <a:latin typeface="Arial" charset="0"/>
        </a:defRPr>
      </a:lvl7pPr>
      <a:lvl8pPr marL="1371600" algn="ctr" rtl="0" eaLnBrk="1" fontAlgn="base" hangingPunct="1">
        <a:spcBef>
          <a:spcPct val="0"/>
        </a:spcBef>
        <a:spcAft>
          <a:spcPct val="0"/>
        </a:spcAft>
        <a:defRPr sz="4400">
          <a:solidFill>
            <a:srgbClr val="CC0000"/>
          </a:solidFill>
          <a:latin typeface="Arial" charset="0"/>
        </a:defRPr>
      </a:lvl8pPr>
      <a:lvl9pPr marL="1828800" algn="ctr" rtl="0" eaLnBrk="1" fontAlgn="base" hangingPunct="1">
        <a:spcBef>
          <a:spcPct val="0"/>
        </a:spcBef>
        <a:spcAft>
          <a:spcPct val="0"/>
        </a:spcAft>
        <a:defRPr sz="4400">
          <a:solidFill>
            <a:srgbClr val="CC0000"/>
          </a:solidFill>
          <a:latin typeface="Arial" charset="0"/>
        </a:defRPr>
      </a:lvl9pPr>
    </p:titleStyle>
    <p:bodyStyle>
      <a:lvl1pPr marL="0" indent="0" algn="l" rtl="0" eaLnBrk="1" fontAlgn="base" hangingPunct="1">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1" fontAlgn="base" hangingPunct="1">
        <a:lnSpc>
          <a:spcPts val="2400"/>
        </a:lnSpc>
        <a:spcBef>
          <a:spcPts val="500"/>
        </a:spcBef>
        <a:spcAft>
          <a:spcPts val="500"/>
        </a:spcAft>
        <a:buClr>
          <a:srgbClr val="FC4421"/>
        </a:buClr>
        <a:buFont typeface="Arial" pitchFamily="-105" charset="0"/>
        <a:buChar char="•"/>
        <a:defRPr lang="en-GB" sz="2000" dirty="0">
          <a:solidFill>
            <a:schemeClr val="tx1"/>
          </a:solidFill>
          <a:latin typeface="+mn-lt"/>
          <a:ea typeface="ＭＳ Ｐゴシック" charset="-128"/>
          <a:cs typeface="+mn-cs"/>
        </a:defRPr>
      </a:lvl2pPr>
      <a:lvl3pPr marL="0" indent="0" algn="l" rtl="0" eaLnBrk="1" fontAlgn="base" hangingPunct="1">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1" fontAlgn="base" hangingPunct="1">
        <a:lnSpc>
          <a:spcPts val="2000"/>
        </a:lnSpc>
        <a:spcBef>
          <a:spcPts val="500"/>
        </a:spcBef>
        <a:spcAft>
          <a:spcPts val="500"/>
        </a:spcAft>
        <a:buClr>
          <a:srgbClr val="FC4421"/>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1" fontAlgn="base" hangingPunct="1">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eaLnBrk="1" fontAlgn="base" hangingPunct="1">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eaLnBrk="1" fontAlgn="base" hangingPunct="1">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eaLnBrk="1" fontAlgn="base" hangingPunct="1">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eaLnBrk="1" fontAlgn="base" hangingPunct="1">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15"/>
          <p:cNvSpPr>
            <a:spLocks noGrp="1" noChangeArrowheads="1"/>
          </p:cNvSpPr>
          <p:nvPr>
            <p:ph type="title"/>
          </p:nvPr>
        </p:nvSpPr>
        <p:spPr>
          <a:xfrm>
            <a:off x="457200" y="3212976"/>
            <a:ext cx="8153400" cy="2514600"/>
          </a:xfrm>
        </p:spPr>
        <p:txBody>
          <a:bodyPr anchor="t"/>
          <a:lstStyle/>
          <a:p>
            <a:pPr eaLnBrk="1" hangingPunct="1"/>
            <a:r>
              <a:rPr lang="en-GB" dirty="0">
                <a:ea typeface="ＭＳ Ｐゴシック" pitchFamily="-105" charset="-128"/>
                <a:cs typeface="ＭＳ Ｐゴシック" pitchFamily="-105" charset="-128"/>
              </a:rPr>
              <a:t>PowerPoint 3: Customer service </a:t>
            </a:r>
          </a:p>
        </p:txBody>
      </p:sp>
      <p:sp>
        <p:nvSpPr>
          <p:cNvPr id="2050" name="Rectangle 14"/>
          <p:cNvSpPr>
            <a:spLocks noGrp="1" noChangeArrowheads="1"/>
          </p:cNvSpPr>
          <p:nvPr>
            <p:ph sz="quarter" idx="10"/>
          </p:nvPr>
        </p:nvSpPr>
        <p:spPr>
          <a:xfrm>
            <a:off x="457200" y="1371601"/>
            <a:ext cx="8229600" cy="1841376"/>
          </a:xfrm>
        </p:spPr>
        <p:txBody>
          <a:bodyPr/>
          <a:lstStyle/>
          <a:p>
            <a:pPr marL="0" indent="0" eaLnBrk="1" hangingPunct="1"/>
            <a:endParaRPr b="1" dirty="0">
              <a:ea typeface="ＭＳ Ｐゴシック" pitchFamily="-105" charset="-128"/>
              <a:cs typeface="ＭＳ Ｐゴシック" pitchFamily="-105" charset="-128"/>
            </a:endParaRPr>
          </a:p>
          <a:p>
            <a:pPr marL="0" indent="0" eaLnBrk="1" hangingPunct="1"/>
            <a:endParaRPr b="1" dirty="0">
              <a:ea typeface="ＭＳ Ｐゴシック" pitchFamily="-105" charset="-128"/>
              <a:cs typeface="ＭＳ Ｐゴシック" pitchFamily="-105" charset="-128"/>
            </a:endParaRPr>
          </a:p>
          <a:p>
            <a:pPr marL="0" indent="0" algn="ctr" eaLnBrk="1" hangingPunct="1"/>
            <a:r>
              <a:rPr sz="6600" dirty="0">
                <a:solidFill>
                  <a:schemeClr val="bg1"/>
                </a:solidFill>
                <a:ea typeface="ＭＳ Ｐゴシック" pitchFamily="-105" charset="-128"/>
                <a:cs typeface="ＭＳ Ｐゴシック" pitchFamily="-105" charset="-128"/>
              </a:rPr>
              <a:t>PowerPoint presentation</a:t>
            </a:r>
          </a:p>
        </p:txBody>
      </p:sp>
      <p:sp>
        <p:nvSpPr>
          <p:cNvPr id="2054" name="TextBox 9"/>
          <p:cNvSpPr txBox="1">
            <a:spLocks noChangeArrowheads="1"/>
          </p:cNvSpPr>
          <p:nvPr/>
        </p:nvSpPr>
        <p:spPr bwMode="auto">
          <a:xfrm>
            <a:off x="457200" y="1539373"/>
            <a:ext cx="8001000" cy="738664"/>
          </a:xfrm>
          <a:prstGeom prst="rect">
            <a:avLst/>
          </a:prstGeom>
          <a:solidFill>
            <a:schemeClr val="bg1"/>
          </a:solidFill>
          <a:ln w="9525">
            <a:noFill/>
            <a:miter lim="800000"/>
            <a:headEnd/>
            <a:tailEnd/>
          </a:ln>
        </p:spPr>
        <p:txBody>
          <a:bodyPr wrap="square" lIns="0" tIns="0" rIns="0" bIns="0">
            <a:prstTxWarp prst="textNoShape">
              <a:avLst/>
            </a:prstTxWarp>
            <a:noAutofit/>
          </a:bodyPr>
          <a:lstStyle/>
          <a:p>
            <a:r>
              <a:rPr lang="en-GB" sz="2400" b="1"/>
              <a:t>9. Relationship management in construction</a:t>
            </a:r>
          </a:p>
          <a:p>
            <a:endParaRPr lang="en-GB" sz="2400" b="1" dirty="0"/>
          </a:p>
          <a:p>
            <a:r>
              <a:rPr lang="en-GB" sz="2400" b="1" dirty="0"/>
              <a:t>9.4 Customer service principles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Customer service principles</a:t>
            </a:r>
            <a:r>
              <a:rPr lang="en-GB" u="sng" dirty="0"/>
              <a:t> </a:t>
            </a:r>
          </a:p>
        </p:txBody>
      </p:sp>
      <p:sp>
        <p:nvSpPr>
          <p:cNvPr id="3" name="Content Placeholder 2"/>
          <p:cNvSpPr>
            <a:spLocks noGrp="1"/>
          </p:cNvSpPr>
          <p:nvPr>
            <p:ph sz="quarter" idx="10"/>
          </p:nvPr>
        </p:nvSpPr>
        <p:spPr>
          <a:xfrm>
            <a:off x="368619" y="1628800"/>
            <a:ext cx="7607020" cy="2520280"/>
          </a:xfrm>
        </p:spPr>
        <p:txBody>
          <a:bodyPr/>
          <a:lstStyle/>
          <a:p>
            <a:pPr marL="342900" indent="-342900">
              <a:buClr>
                <a:srgbClr val="FC4421"/>
              </a:buClr>
              <a:buFont typeface="Arial" panose="020B0604020202020204" pitchFamily="34" charset="0"/>
              <a:buChar char="•"/>
            </a:pPr>
            <a:r>
              <a:rPr lang="en-GB" b="1" dirty="0"/>
              <a:t>Product knowledge: </a:t>
            </a:r>
            <a:r>
              <a:rPr lang="en-GB" dirty="0"/>
              <a:t>in order to provide customers with a good service, you must have a good understanding of the products and services you are offering. A customer should feel confident and trust that you can give them a good service. </a:t>
            </a:r>
          </a:p>
          <a:p>
            <a:pPr marL="342900" indent="-342900">
              <a:buClr>
                <a:srgbClr val="FC4421"/>
              </a:buClr>
              <a:buFont typeface="Arial" panose="020B0604020202020204" pitchFamily="34" charset="0"/>
              <a:buChar char="•"/>
            </a:pPr>
            <a:r>
              <a:rPr lang="en-GB" b="1" dirty="0"/>
              <a:t>Trust:</a:t>
            </a:r>
            <a:r>
              <a:rPr lang="en-GB" dirty="0"/>
              <a:t> clients must feel that they can trust you to deliver the project within their set remits and feel comfortable and confident that you will relay information and discuss issues that may arise. </a:t>
            </a:r>
          </a:p>
        </p:txBody>
      </p:sp>
      <p:sp>
        <p:nvSpPr>
          <p:cNvPr id="4" name="TextBox 3"/>
          <p:cNvSpPr txBox="1"/>
          <p:nvPr/>
        </p:nvSpPr>
        <p:spPr>
          <a:xfrm>
            <a:off x="340602" y="4293096"/>
            <a:ext cx="7724119" cy="1323439"/>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b="1" dirty="0"/>
              <a:t>Problem solving: </a:t>
            </a:r>
            <a:r>
              <a:rPr lang="en-GB" dirty="0"/>
              <a:t>to provide good customer service you must be effective at problem solving as the construction process can be complex and problems may arise, such as incorrect products and fittings, labour shortages and adverse weather conditions. </a:t>
            </a:r>
          </a:p>
        </p:txBody>
      </p:sp>
    </p:spTree>
    <p:extLst>
      <p:ext uri="{BB962C8B-B14F-4D97-AF65-F5344CB8AC3E}">
        <p14:creationId xmlns:p14="http://schemas.microsoft.com/office/powerpoint/2010/main" val="4125820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Customer service principles</a:t>
            </a:r>
          </a:p>
        </p:txBody>
      </p:sp>
      <p:sp>
        <p:nvSpPr>
          <p:cNvPr id="4" name="TextBox 3"/>
          <p:cNvSpPr txBox="1"/>
          <p:nvPr/>
        </p:nvSpPr>
        <p:spPr>
          <a:xfrm>
            <a:off x="390364" y="1566833"/>
            <a:ext cx="7782036" cy="92333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sz="1800" b="1" dirty="0"/>
              <a:t>Good communication:</a:t>
            </a:r>
            <a:r>
              <a:rPr lang="en-GB" sz="1800" dirty="0"/>
              <a:t> effective communication is a key part of customer service. The client should be able to </a:t>
            </a:r>
            <a:r>
              <a:rPr lang="en-GB" sz="1800" b="1" dirty="0"/>
              <a:t>trust</a:t>
            </a:r>
            <a:r>
              <a:rPr lang="en-GB" sz="1800" dirty="0"/>
              <a:t> you to communicate information clearly. </a:t>
            </a:r>
          </a:p>
        </p:txBody>
      </p:sp>
      <p:sp>
        <p:nvSpPr>
          <p:cNvPr id="5" name="TextBox 4"/>
          <p:cNvSpPr txBox="1"/>
          <p:nvPr/>
        </p:nvSpPr>
        <p:spPr>
          <a:xfrm>
            <a:off x="352840" y="2613392"/>
            <a:ext cx="7819560" cy="1200329"/>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sz="1800" b="1" dirty="0"/>
              <a:t>Honesty and integrity: a</a:t>
            </a:r>
            <a:r>
              <a:rPr lang="en-GB" sz="1800" dirty="0"/>
              <a:t> client must be able to rely on you to be honest and open about the project’s progress and any issues that may arise that require resolution. They should feel you act with </a:t>
            </a:r>
            <a:r>
              <a:rPr lang="en-GB" sz="1800" b="1" dirty="0"/>
              <a:t>integrity</a:t>
            </a:r>
            <a:r>
              <a:rPr lang="en-GB" sz="1800" dirty="0"/>
              <a:t> in your dealings with them (ie you are honest, ethical and reliable). </a:t>
            </a:r>
          </a:p>
        </p:txBody>
      </p:sp>
      <p:sp>
        <p:nvSpPr>
          <p:cNvPr id="6" name="TextBox 5"/>
          <p:cNvSpPr txBox="1"/>
          <p:nvPr/>
        </p:nvSpPr>
        <p:spPr>
          <a:xfrm>
            <a:off x="352840" y="4077072"/>
            <a:ext cx="7819560" cy="1508105"/>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sz="1800" b="1" dirty="0"/>
              <a:t>Meeting deadlines:</a:t>
            </a:r>
            <a:r>
              <a:rPr lang="en-GB" sz="1800" dirty="0"/>
              <a:t> an agreed timeline will be stipulated in the contractual agreement, and you have a duty to deliver the project in that time. If delays occur, you should communicate openly and honestly with the client and project team. To meet deadlines, you should work with </a:t>
            </a:r>
            <a:r>
              <a:rPr lang="en-GB" sz="1800" b="1" dirty="0"/>
              <a:t>efficiency </a:t>
            </a:r>
            <a:r>
              <a:rPr lang="en-GB" sz="1800" dirty="0"/>
              <a:t>(ie productively and in a timely manner).</a:t>
            </a:r>
            <a:r>
              <a:rPr lang="en-GB" dirty="0"/>
              <a:t>  </a:t>
            </a:r>
          </a:p>
        </p:txBody>
      </p:sp>
    </p:spTree>
    <p:extLst>
      <p:ext uri="{BB962C8B-B14F-4D97-AF65-F5344CB8AC3E}">
        <p14:creationId xmlns:p14="http://schemas.microsoft.com/office/powerpoint/2010/main" val="2443803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lstStyle/>
          <a:p>
            <a:r>
              <a:rPr lang="en-GB" dirty="0"/>
              <a:t>Good customer service</a:t>
            </a:r>
            <a:r>
              <a:rPr lang="en-GB" u="sng" dirty="0"/>
              <a:t> </a:t>
            </a:r>
          </a:p>
        </p:txBody>
      </p:sp>
      <p:sp>
        <p:nvSpPr>
          <p:cNvPr id="2" name="TextBox 1"/>
          <p:cNvSpPr txBox="1"/>
          <p:nvPr/>
        </p:nvSpPr>
        <p:spPr>
          <a:xfrm>
            <a:off x="457200" y="1772816"/>
            <a:ext cx="8003232" cy="1938992"/>
          </a:xfrm>
          <a:prstGeom prst="rect">
            <a:avLst/>
          </a:prstGeom>
          <a:noFill/>
        </p:spPr>
        <p:txBody>
          <a:bodyPr wrap="square" rtlCol="0">
            <a:spAutoFit/>
          </a:bodyPr>
          <a:lstStyle/>
          <a:p>
            <a:r>
              <a:rPr lang="en-GB" dirty="0"/>
              <a:t>Providing good customer service in industry can create positive reputations and increase the chances of securing future contracts. Valued and happy clients will often use word of mouth to promote a company that has consistently provided good customer service. Recommendations from previous clients can increase workload and public perception of a contactor.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52" y="1129412"/>
            <a:ext cx="8229600" cy="382588"/>
          </a:xfrm>
        </p:spPr>
        <p:txBody>
          <a:bodyPr/>
          <a:lstStyle/>
          <a:p>
            <a:r>
              <a:rPr lang="en-GB" dirty="0"/>
              <a:t>Poor customer service</a:t>
            </a:r>
            <a:r>
              <a:rPr lang="en-GB" u="sng" dirty="0"/>
              <a:t> </a:t>
            </a:r>
          </a:p>
        </p:txBody>
      </p:sp>
      <p:sp>
        <p:nvSpPr>
          <p:cNvPr id="3" name="Content Placeholder 2"/>
          <p:cNvSpPr>
            <a:spLocks noGrp="1"/>
          </p:cNvSpPr>
          <p:nvPr>
            <p:ph sz="quarter" idx="10"/>
          </p:nvPr>
        </p:nvSpPr>
        <p:spPr/>
        <p:txBody>
          <a:bodyPr/>
          <a:lstStyle/>
          <a:p>
            <a:endParaRPr lang="en-GB" dirty="0"/>
          </a:p>
          <a:p>
            <a:endParaRPr lang="en-GB" dirty="0"/>
          </a:p>
        </p:txBody>
      </p:sp>
      <p:sp>
        <p:nvSpPr>
          <p:cNvPr id="4" name="TextBox 3"/>
          <p:cNvSpPr txBox="1"/>
          <p:nvPr/>
        </p:nvSpPr>
        <p:spPr>
          <a:xfrm>
            <a:off x="395536" y="1772816"/>
            <a:ext cx="8291264" cy="2862322"/>
          </a:xfrm>
          <a:prstGeom prst="rect">
            <a:avLst/>
          </a:prstGeom>
          <a:noFill/>
        </p:spPr>
        <p:txBody>
          <a:bodyPr wrap="square" rtlCol="0">
            <a:spAutoFit/>
          </a:bodyPr>
          <a:lstStyle/>
          <a:p>
            <a:r>
              <a:rPr lang="en-GB" dirty="0"/>
              <a:t>If a company has a history and reputation for poor customer service, this can negatively impact on the future construction contracts they secure. </a:t>
            </a:r>
          </a:p>
          <a:p>
            <a:endParaRPr lang="en-GB" dirty="0"/>
          </a:p>
          <a:p>
            <a:r>
              <a:rPr lang="en-GB" dirty="0"/>
              <a:t>If clients are unhappy with your services, they are unlikely to recommend you and likely to discuss your poor service. Word of mouth travels fast in the industry and a good reputation is often hard to establish but easy to lose if you gain a reputation for poor customer service.  </a:t>
            </a:r>
          </a:p>
        </p:txBody>
      </p:sp>
    </p:spTree>
    <p:extLst>
      <p:ext uri="{BB962C8B-B14F-4D97-AF65-F5344CB8AC3E}">
        <p14:creationId xmlns:p14="http://schemas.microsoft.com/office/powerpoint/2010/main" val="1688719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Benefits of good customer service</a:t>
            </a:r>
          </a:p>
        </p:txBody>
      </p:sp>
      <p:sp>
        <p:nvSpPr>
          <p:cNvPr id="4" name="TextBox 3"/>
          <p:cNvSpPr txBox="1"/>
          <p:nvPr/>
        </p:nvSpPr>
        <p:spPr>
          <a:xfrm>
            <a:off x="491092" y="1988840"/>
            <a:ext cx="3240360"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Repeat business.</a:t>
            </a:r>
            <a:r>
              <a:rPr lang="en-GB" b="1" dirty="0"/>
              <a:t> </a:t>
            </a:r>
          </a:p>
        </p:txBody>
      </p:sp>
      <p:sp>
        <p:nvSpPr>
          <p:cNvPr id="5" name="TextBox 4"/>
          <p:cNvSpPr txBox="1"/>
          <p:nvPr/>
        </p:nvSpPr>
        <p:spPr>
          <a:xfrm>
            <a:off x="491805" y="2708920"/>
            <a:ext cx="3384376"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Higher profitability.</a:t>
            </a:r>
            <a:r>
              <a:rPr lang="en-GB" b="1" dirty="0"/>
              <a:t> </a:t>
            </a:r>
          </a:p>
        </p:txBody>
      </p:sp>
      <p:sp>
        <p:nvSpPr>
          <p:cNvPr id="6" name="TextBox 5"/>
          <p:cNvSpPr txBox="1"/>
          <p:nvPr/>
        </p:nvSpPr>
        <p:spPr>
          <a:xfrm>
            <a:off x="491092" y="3429000"/>
            <a:ext cx="6480720"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Increased employee satisfaction.</a:t>
            </a:r>
            <a:r>
              <a:rPr lang="en-GB" b="1" dirty="0"/>
              <a:t> </a:t>
            </a:r>
          </a:p>
        </p:txBody>
      </p:sp>
      <p:sp>
        <p:nvSpPr>
          <p:cNvPr id="7" name="TextBox 6"/>
          <p:cNvSpPr txBox="1"/>
          <p:nvPr/>
        </p:nvSpPr>
        <p:spPr>
          <a:xfrm>
            <a:off x="491092" y="4149080"/>
            <a:ext cx="6552728"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Positive company reputation.</a:t>
            </a:r>
          </a:p>
        </p:txBody>
      </p:sp>
      <p:sp>
        <p:nvSpPr>
          <p:cNvPr id="8" name="TextBox 7"/>
          <p:cNvSpPr txBox="1"/>
          <p:nvPr/>
        </p:nvSpPr>
        <p:spPr>
          <a:xfrm>
            <a:off x="491092" y="4869160"/>
            <a:ext cx="6097132"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Potential new clients and contracts.</a:t>
            </a:r>
            <a:r>
              <a:rPr lang="en-GB" b="1" dirty="0"/>
              <a:t> </a:t>
            </a:r>
          </a:p>
        </p:txBody>
      </p:sp>
    </p:spTree>
    <p:extLst>
      <p:ext uri="{BB962C8B-B14F-4D97-AF65-F5344CB8AC3E}">
        <p14:creationId xmlns:p14="http://schemas.microsoft.com/office/powerpoint/2010/main" val="472319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sz="quarter" idx="10"/>
          </p:nvPr>
        </p:nvSpPr>
        <p:spPr/>
        <p:txBody>
          <a:bodyPr/>
          <a:lstStyle/>
          <a:p>
            <a:pPr marL="0" indent="0" algn="ctr" eaLnBrk="1" hangingPunct="1">
              <a:lnSpc>
                <a:spcPct val="100000"/>
              </a:lnSpc>
            </a:pPr>
            <a:endParaRPr sz="6000" dirty="0">
              <a:solidFill>
                <a:srgbClr val="E30613"/>
              </a:solidFill>
              <a:ea typeface="ＭＳ Ｐゴシック" pitchFamily="-105" charset="-128"/>
              <a:cs typeface="ＭＳ Ｐゴシック" pitchFamily="-105" charset="-128"/>
            </a:endParaRPr>
          </a:p>
          <a:p>
            <a:pPr marL="0" indent="0" algn="ctr" eaLnBrk="1" hangingPunct="1">
              <a:lnSpc>
                <a:spcPct val="100000"/>
              </a:lnSpc>
            </a:pPr>
            <a:r>
              <a:rPr sz="6000" dirty="0">
                <a:solidFill>
                  <a:srgbClr val="FC4421"/>
                </a:solidFill>
                <a:ea typeface="ＭＳ Ｐゴシック" pitchFamily="-105" charset="-128"/>
                <a:cs typeface="ＭＳ Ｐゴシック" pitchFamily="-105" charset="-128"/>
              </a:rPr>
              <a:t>Any questions?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Custom 3">
      <a:dk1>
        <a:srgbClr val="000000"/>
      </a:dk1>
      <a:lt1>
        <a:srgbClr val="FFFFFF"/>
      </a:lt1>
      <a:dk2>
        <a:srgbClr val="000000"/>
      </a:dk2>
      <a:lt2>
        <a:srgbClr val="808080"/>
      </a:lt2>
      <a:accent1>
        <a:srgbClr val="FFFFFF"/>
      </a:accent1>
      <a:accent2>
        <a:srgbClr val="FC4421"/>
      </a:accent2>
      <a:accent3>
        <a:srgbClr val="FFFFFF"/>
      </a:accent3>
      <a:accent4>
        <a:srgbClr val="000000"/>
      </a:accent4>
      <a:accent5>
        <a:srgbClr val="DAEDEF"/>
      </a:accent5>
      <a:accent6>
        <a:srgbClr val="FC4421"/>
      </a:accent6>
      <a:hlink>
        <a:srgbClr val="FC4421"/>
      </a:hlink>
      <a:folHlink>
        <a:srgbClr val="FC442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B563CFC-CD60-4224-AB25-9DCADAE5E69D}" vid="{1152999A-4C62-4532-9CB6-CBBF7EC6714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D05C0E7E0E414EB79F81A23986EA6A" ma:contentTypeVersion="11" ma:contentTypeDescription="Create a new document." ma:contentTypeScope="" ma:versionID="8c7c0fc6a2c70191568fa290901d9032">
  <xsd:schema xmlns:xsd="http://www.w3.org/2001/XMLSchema" xmlns:xs="http://www.w3.org/2001/XMLSchema" xmlns:p="http://schemas.microsoft.com/office/2006/metadata/properties" xmlns:ns2="7c04300a-231c-4281-9146-a98f6f4a7aff" xmlns:ns3="01e15224-84b2-4570-bdea-a67bb94d0921" targetNamespace="http://schemas.microsoft.com/office/2006/metadata/properties" ma:root="true" ma:fieldsID="1e9134f6d429df85264f751007272554" ns2:_="" ns3:_="">
    <xsd:import namespace="7c04300a-231c-4281-9146-a98f6f4a7aff"/>
    <xsd:import namespace="01e15224-84b2-4570-bdea-a67bb94d092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04300a-231c-4281-9146-a98f6f4a7a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fd004107-dac0-45af-83fb-11757b2c839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e15224-84b2-4570-bdea-a67bb94d092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b8a52c73-49a1-4329-875b-4831fc8e3540}" ma:internalName="TaxCatchAll" ma:showField="CatchAllData" ma:web="01e15224-84b2-4570-bdea-a67bb94d09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1e15224-84b2-4570-bdea-a67bb94d0921" xsi:nil="true"/>
    <lcf76f155ced4ddcb4097134ff3c332f xmlns="7c04300a-231c-4281-9146-a98f6f4a7af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51A4ECF-B842-42F4-92FA-02A0134F25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04300a-231c-4281-9146-a98f6f4a7aff"/>
    <ds:schemaRef ds:uri="01e15224-84b2-4570-bdea-a67bb94d09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59EC5D-99A6-427B-86FD-6C65BACF5B11}">
  <ds:schemaRefs>
    <ds:schemaRef ds:uri="http://schemas.microsoft.com/sharepoint/v3/contenttype/forms"/>
  </ds:schemaRefs>
</ds:datastoreItem>
</file>

<file path=customXml/itemProps3.xml><?xml version="1.0" encoding="utf-8"?>
<ds:datastoreItem xmlns:ds="http://schemas.openxmlformats.org/officeDocument/2006/customXml" ds:itemID="{D24593A2-618C-4F70-A2B4-A092547277BE}">
  <ds:schemaRefs>
    <ds:schemaRef ds:uri="http://purl.org/dc/terms/"/>
    <ds:schemaRef ds:uri="http://www.w3.org/XML/1998/namespace"/>
    <ds:schemaRef ds:uri="http://schemas.microsoft.com/office/infopath/2007/PartnerControls"/>
    <ds:schemaRef ds:uri="http://purl.org/dc/elements/1.1/"/>
    <ds:schemaRef ds:uri="7c04300a-231c-4281-9146-a98f6f4a7aff"/>
    <ds:schemaRef ds:uri="http://schemas.microsoft.com/office/2006/documentManagement/types"/>
    <ds:schemaRef ds:uri="http://schemas.microsoft.com/office/2006/metadata/properties"/>
    <ds:schemaRef ds:uri="http://schemas.openxmlformats.org/package/2006/metadata/core-properties"/>
    <ds:schemaRef ds:uri="01e15224-84b2-4570-bdea-a67bb94d0921"/>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9602</TotalTime>
  <Words>452</Words>
  <Application>Microsoft Office PowerPoint</Application>
  <PresentationFormat>On-screen Show (4:3)</PresentationFormat>
  <Paragraphs>29</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ＭＳ Ｐゴシック</vt:lpstr>
      <vt:lpstr>Arial</vt:lpstr>
      <vt:lpstr>Lucida Grande</vt:lpstr>
      <vt:lpstr>Times New Roman</vt:lpstr>
      <vt:lpstr>Default Design</vt:lpstr>
      <vt:lpstr>1_Default Design</vt:lpstr>
      <vt:lpstr>PowerPoint 3: Customer service </vt:lpstr>
      <vt:lpstr>Customer service principles </vt:lpstr>
      <vt:lpstr>Customer service principles</vt:lpstr>
      <vt:lpstr>Good customer service </vt:lpstr>
      <vt:lpstr>Poor customer service </vt:lpstr>
      <vt:lpstr>Benefits of good customer service</vt:lpstr>
      <vt:lpstr>PowerPoint Presentation</vt:lpstr>
    </vt:vector>
  </TitlesOfParts>
  <Company>City &amp; Guilds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janicec</dc:creator>
  <cp:lastModifiedBy>Hazell, Danielle</cp:lastModifiedBy>
  <cp:revision>170</cp:revision>
  <dcterms:created xsi:type="dcterms:W3CDTF">2013-05-28T00:38:54Z</dcterms:created>
  <dcterms:modified xsi:type="dcterms:W3CDTF">2025-07-01T19:53:18Z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0x010100CDD05C0E7E0E414EB79F81A23986EA6A</vt:lpwstr>
  </property>
  <property fmtid="{D5CDD505-2E9C-101B-9397-08002B2CF9AE}" pid="3" name="MSIP_Label_8330bda6-d095-477b-8893-df3ed8791773_Enabled">
    <vt:lpwstr>true</vt:lpwstr>
  </property>
  <property fmtid="{D5CDD505-2E9C-101B-9397-08002B2CF9AE}" pid="4" name="MSIP_Label_8330bda6-d095-477b-8893-df3ed8791773_SetDate">
    <vt:lpwstr>2025-05-17T10:17:12Z</vt:lpwstr>
  </property>
  <property fmtid="{D5CDD505-2E9C-101B-9397-08002B2CF9AE}" pid="5" name="MSIP_Label_8330bda6-d095-477b-8893-df3ed8791773_Method">
    <vt:lpwstr>Privileged</vt:lpwstr>
  </property>
  <property fmtid="{D5CDD505-2E9C-101B-9397-08002B2CF9AE}" pid="6" name="MSIP_Label_8330bda6-d095-477b-8893-df3ed8791773_Name">
    <vt:lpwstr>8330bda6-d095-477b-8893-df3ed8791773</vt:lpwstr>
  </property>
  <property fmtid="{D5CDD505-2E9C-101B-9397-08002B2CF9AE}" pid="7" name="MSIP_Label_8330bda6-d095-477b-8893-df3ed8791773_SiteId">
    <vt:lpwstr>b6d3492e-0aa1-4a60-840d-b706a96e670d</vt:lpwstr>
  </property>
  <property fmtid="{D5CDD505-2E9C-101B-9397-08002B2CF9AE}" pid="8" name="MSIP_Label_8330bda6-d095-477b-8893-df3ed8791773_ActionId">
    <vt:lpwstr>5ea0082e-238c-4600-af77-db4746d12f56</vt:lpwstr>
  </property>
  <property fmtid="{D5CDD505-2E9C-101B-9397-08002B2CF9AE}" pid="9" name="MSIP_Label_8330bda6-d095-477b-8893-df3ed8791773_ContentBits">
    <vt:lpwstr>0</vt:lpwstr>
  </property>
  <property fmtid="{D5CDD505-2E9C-101B-9397-08002B2CF9AE}" pid="10" name="MSIP_Label_8330bda6-d095-477b-8893-df3ed8791773_Tag">
    <vt:lpwstr>10, 0, 1, 1</vt:lpwstr>
  </property>
  <property fmtid="{D5CDD505-2E9C-101B-9397-08002B2CF9AE}" pid="11" name="MediaServiceImageTags">
    <vt:lpwstr/>
  </property>
</Properties>
</file>