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57" r:id="rId5"/>
  </p:sldMasterIdLst>
  <p:notesMasterIdLst>
    <p:notesMasterId r:id="rId14"/>
  </p:notesMasterIdLst>
  <p:handoutMasterIdLst>
    <p:handoutMasterId r:id="rId15"/>
  </p:handoutMasterIdLst>
  <p:sldIdLst>
    <p:sldId id="256" r:id="rId6"/>
    <p:sldId id="348" r:id="rId7"/>
    <p:sldId id="351" r:id="rId8"/>
    <p:sldId id="349" r:id="rId9"/>
    <p:sldId id="350" r:id="rId10"/>
    <p:sldId id="353" r:id="rId11"/>
    <p:sldId id="331" r:id="rId12"/>
    <p:sldId id="267"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1"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108DE-855B-40BE-8FA9-B2C6369C7380}" v="2" dt="2025-07-01T19:46:38.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4" autoAdjust="0"/>
    <p:restoredTop sz="86395"/>
  </p:normalViewPr>
  <p:slideViewPr>
    <p:cSldViewPr showGuides="1">
      <p:cViewPr varScale="1">
        <p:scale>
          <a:sx n="112" d="100"/>
          <a:sy n="112" d="100"/>
        </p:scale>
        <p:origin x="1662" y="96"/>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rodger" userId="e4ef2e75-b60b-401b-8ebe-291bdcf405f4" providerId="ADAL" clId="{D3548239-3146-4293-ADED-1E3189C0BD93}"/>
    <pc:docChg chg="modSld modMainMaster">
      <pc:chgData name="Caroline Prodger" userId="e4ef2e75-b60b-401b-8ebe-291bdcf405f4" providerId="ADAL" clId="{D3548239-3146-4293-ADED-1E3189C0BD93}" dt="2021-07-21T13:44:50.037" v="2" actId="20577"/>
      <pc:docMkLst>
        <pc:docMk/>
      </pc:docMkLst>
      <pc:sldChg chg="modSp">
        <pc:chgData name="Caroline Prodger" userId="e4ef2e75-b60b-401b-8ebe-291bdcf405f4" providerId="ADAL" clId="{D3548239-3146-4293-ADED-1E3189C0BD93}" dt="2021-07-21T13:44:28.344" v="0"/>
        <pc:sldMkLst>
          <pc:docMk/>
          <pc:sldMk cId="0" sldId="267"/>
        </pc:sldMkLst>
      </pc:sldChg>
      <pc:sldChg chg="modSp">
        <pc:chgData name="Caroline Prodger" userId="e4ef2e75-b60b-401b-8ebe-291bdcf405f4" providerId="ADAL" clId="{D3548239-3146-4293-ADED-1E3189C0BD93}" dt="2021-07-21T13:44:28.344" v="0"/>
        <pc:sldMkLst>
          <pc:docMk/>
          <pc:sldMk cId="0" sldId="328"/>
        </pc:sldMkLst>
      </pc:sldChg>
      <pc:sldChg chg="modSp">
        <pc:chgData name="Caroline Prodger" userId="e4ef2e75-b60b-401b-8ebe-291bdcf405f4" providerId="ADAL" clId="{D3548239-3146-4293-ADED-1E3189C0BD93}" dt="2021-07-21T13:44:28.344" v="0"/>
        <pc:sldMkLst>
          <pc:docMk/>
          <pc:sldMk cId="0" sldId="331"/>
        </pc:sldMkLst>
      </pc:sldChg>
      <pc:sldChg chg="modSp">
        <pc:chgData name="Caroline Prodger" userId="e4ef2e75-b60b-401b-8ebe-291bdcf405f4" providerId="ADAL" clId="{D3548239-3146-4293-ADED-1E3189C0BD93}" dt="2021-07-21T13:44:28.344" v="0"/>
        <pc:sldMkLst>
          <pc:docMk/>
          <pc:sldMk cId="1655668149" sldId="350"/>
        </pc:sldMkLst>
      </pc:sldChg>
      <pc:sldChg chg="modSp">
        <pc:chgData name="Caroline Prodger" userId="e4ef2e75-b60b-401b-8ebe-291bdcf405f4" providerId="ADAL" clId="{D3548239-3146-4293-ADED-1E3189C0BD93}" dt="2021-07-21T13:44:28.344" v="0"/>
        <pc:sldMkLst>
          <pc:docMk/>
          <pc:sldMk cId="4125820335" sldId="352"/>
        </pc:sldMkLst>
      </pc:sldChg>
      <pc:sldChg chg="modSp">
        <pc:chgData name="Caroline Prodger" userId="e4ef2e75-b60b-401b-8ebe-291bdcf405f4" providerId="ADAL" clId="{D3548239-3146-4293-ADED-1E3189C0BD93}" dt="2021-07-21T13:44:28.344" v="0"/>
        <pc:sldMkLst>
          <pc:docMk/>
          <pc:sldMk cId="3516066494" sldId="353"/>
        </pc:sldMkLst>
      </pc:sldChg>
      <pc:sldMasterChg chg="modSp mod">
        <pc:chgData name="Caroline Prodger" userId="e4ef2e75-b60b-401b-8ebe-291bdcf405f4" providerId="ADAL" clId="{D3548239-3146-4293-ADED-1E3189C0BD93}" dt="2021-07-21T13:44:50.037" v="2" actId="20577"/>
        <pc:sldMasterMkLst>
          <pc:docMk/>
          <pc:sldMasterMk cId="1139214849" sldId="2147483655"/>
        </pc:sldMasterMkLst>
      </pc:sldMasterChg>
    </pc:docChg>
  </pc:docChgLst>
  <pc:docChgLst>
    <pc:chgData name="Hazell, Danielle" userId="16322be0-50ef-46ff-b0c0-d304bc10d5d2" providerId="ADAL" clId="{741108DE-855B-40BE-8FA9-B2C6369C7380}"/>
    <pc:docChg chg="custSel modSld modMainMaster">
      <pc:chgData name="Hazell, Danielle" userId="16322be0-50ef-46ff-b0c0-d304bc10d5d2" providerId="ADAL" clId="{741108DE-855B-40BE-8FA9-B2C6369C7380}" dt="2025-07-01T19:50:15.454" v="126" actId="207"/>
      <pc:docMkLst>
        <pc:docMk/>
      </pc:docMkLst>
      <pc:sldChg chg="modSp mod">
        <pc:chgData name="Hazell, Danielle" userId="16322be0-50ef-46ff-b0c0-d304bc10d5d2" providerId="ADAL" clId="{741108DE-855B-40BE-8FA9-B2C6369C7380}" dt="2025-07-01T19:50:15.454" v="126" actId="207"/>
        <pc:sldMkLst>
          <pc:docMk/>
          <pc:sldMk cId="0" sldId="267"/>
        </pc:sldMkLst>
        <pc:spChg chg="mod">
          <ac:chgData name="Hazell, Danielle" userId="16322be0-50ef-46ff-b0c0-d304bc10d5d2" providerId="ADAL" clId="{741108DE-855B-40BE-8FA9-B2C6369C7380}" dt="2025-07-01T19:50:15.454" v="126" actId="207"/>
          <ac:spMkLst>
            <pc:docMk/>
            <pc:sldMk cId="0" sldId="267"/>
            <ac:spMk id="18434" creationId="{00000000-0000-0000-0000-000000000000}"/>
          </ac:spMkLst>
        </pc:spChg>
      </pc:sldChg>
      <pc:sldChg chg="modSp mod">
        <pc:chgData name="Hazell, Danielle" userId="16322be0-50ef-46ff-b0c0-d304bc10d5d2" providerId="ADAL" clId="{741108DE-855B-40BE-8FA9-B2C6369C7380}" dt="2025-07-01T19:50:10.801" v="125" actId="12"/>
        <pc:sldMkLst>
          <pc:docMk/>
          <pc:sldMk cId="0" sldId="331"/>
        </pc:sldMkLst>
        <pc:spChg chg="mod">
          <ac:chgData name="Hazell, Danielle" userId="16322be0-50ef-46ff-b0c0-d304bc10d5d2" providerId="ADAL" clId="{741108DE-855B-40BE-8FA9-B2C6369C7380}" dt="2025-07-01T19:46:38.251" v="6"/>
          <ac:spMkLst>
            <pc:docMk/>
            <pc:sldMk cId="0" sldId="331"/>
            <ac:spMk id="2" creationId="{00000000-0000-0000-0000-000000000000}"/>
          </ac:spMkLst>
        </pc:spChg>
        <pc:spChg chg="mod">
          <ac:chgData name="Hazell, Danielle" userId="16322be0-50ef-46ff-b0c0-d304bc10d5d2" providerId="ADAL" clId="{741108DE-855B-40BE-8FA9-B2C6369C7380}" dt="2025-07-01T19:50:03.212" v="124" actId="207"/>
          <ac:spMkLst>
            <pc:docMk/>
            <pc:sldMk cId="0" sldId="331"/>
            <ac:spMk id="3" creationId="{00000000-0000-0000-0000-000000000000}"/>
          </ac:spMkLst>
        </pc:spChg>
        <pc:spChg chg="mod">
          <ac:chgData name="Hazell, Danielle" userId="16322be0-50ef-46ff-b0c0-d304bc10d5d2" providerId="ADAL" clId="{741108DE-855B-40BE-8FA9-B2C6369C7380}" dt="2025-07-01T19:50:10.801" v="125" actId="12"/>
          <ac:spMkLst>
            <pc:docMk/>
            <pc:sldMk cId="0" sldId="331"/>
            <ac:spMk id="4" creationId="{00000000-0000-0000-0000-000000000000}"/>
          </ac:spMkLst>
        </pc:spChg>
      </pc:sldChg>
      <pc:sldChg chg="modSp mod">
        <pc:chgData name="Hazell, Danielle" userId="16322be0-50ef-46ff-b0c0-d304bc10d5d2" providerId="ADAL" clId="{741108DE-855B-40BE-8FA9-B2C6369C7380}" dt="2025-07-01T19:49:14.980" v="121" actId="12"/>
        <pc:sldMkLst>
          <pc:docMk/>
          <pc:sldMk cId="2281888843" sldId="349"/>
        </pc:sldMkLst>
        <pc:spChg chg="mod">
          <ac:chgData name="Hazell, Danielle" userId="16322be0-50ef-46ff-b0c0-d304bc10d5d2" providerId="ADAL" clId="{741108DE-855B-40BE-8FA9-B2C6369C7380}" dt="2025-07-01T19:49:14.980" v="121" actId="12"/>
          <ac:spMkLst>
            <pc:docMk/>
            <pc:sldMk cId="2281888843" sldId="349"/>
            <ac:spMk id="3" creationId="{00000000-0000-0000-0000-000000000000}"/>
          </ac:spMkLst>
        </pc:spChg>
      </pc:sldChg>
      <pc:sldChg chg="modSp mod">
        <pc:chgData name="Hazell, Danielle" userId="16322be0-50ef-46ff-b0c0-d304bc10d5d2" providerId="ADAL" clId="{741108DE-855B-40BE-8FA9-B2C6369C7380}" dt="2025-07-01T19:49:21.497" v="122" actId="14100"/>
        <pc:sldMkLst>
          <pc:docMk/>
          <pc:sldMk cId="1655668149" sldId="350"/>
        </pc:sldMkLst>
        <pc:spChg chg="mod">
          <ac:chgData name="Hazell, Danielle" userId="16322be0-50ef-46ff-b0c0-d304bc10d5d2" providerId="ADAL" clId="{741108DE-855B-40BE-8FA9-B2C6369C7380}" dt="2025-07-01T19:46:38.251" v="6"/>
          <ac:spMkLst>
            <pc:docMk/>
            <pc:sldMk cId="1655668149" sldId="350"/>
            <ac:spMk id="2" creationId="{00000000-0000-0000-0000-000000000000}"/>
          </ac:spMkLst>
        </pc:spChg>
        <pc:spChg chg="mod">
          <ac:chgData name="Hazell, Danielle" userId="16322be0-50ef-46ff-b0c0-d304bc10d5d2" providerId="ADAL" clId="{741108DE-855B-40BE-8FA9-B2C6369C7380}" dt="2025-07-01T19:49:21.497" v="122" actId="14100"/>
          <ac:spMkLst>
            <pc:docMk/>
            <pc:sldMk cId="1655668149" sldId="350"/>
            <ac:spMk id="3" creationId="{00000000-0000-0000-0000-000000000000}"/>
          </ac:spMkLst>
        </pc:spChg>
      </pc:sldChg>
      <pc:sldChg chg="addSp delSp modSp mod">
        <pc:chgData name="Hazell, Danielle" userId="16322be0-50ef-46ff-b0c0-d304bc10d5d2" providerId="ADAL" clId="{741108DE-855B-40BE-8FA9-B2C6369C7380}" dt="2025-07-01T19:49:01.160" v="120" actId="1076"/>
        <pc:sldMkLst>
          <pc:docMk/>
          <pc:sldMk cId="1894570412" sldId="351"/>
        </pc:sldMkLst>
        <pc:picChg chg="add mod">
          <ac:chgData name="Hazell, Danielle" userId="16322be0-50ef-46ff-b0c0-d304bc10d5d2" providerId="ADAL" clId="{741108DE-855B-40BE-8FA9-B2C6369C7380}" dt="2025-07-01T19:49:01.160" v="120" actId="1076"/>
          <ac:picMkLst>
            <pc:docMk/>
            <pc:sldMk cId="1894570412" sldId="351"/>
            <ac:picMk id="4" creationId="{72236021-1D56-13C4-A46E-789772833C01}"/>
          </ac:picMkLst>
        </pc:picChg>
        <pc:picChg chg="del">
          <ac:chgData name="Hazell, Danielle" userId="16322be0-50ef-46ff-b0c0-d304bc10d5d2" providerId="ADAL" clId="{741108DE-855B-40BE-8FA9-B2C6369C7380}" dt="2025-07-01T19:48:58.270" v="118" actId="478"/>
          <ac:picMkLst>
            <pc:docMk/>
            <pc:sldMk cId="1894570412" sldId="351"/>
            <ac:picMk id="14" creationId="{1EB54E3C-2EC5-41A9-BA25-82B690C2A79D}"/>
          </ac:picMkLst>
        </pc:picChg>
      </pc:sldChg>
      <pc:sldChg chg="modSp mod">
        <pc:chgData name="Hazell, Danielle" userId="16322be0-50ef-46ff-b0c0-d304bc10d5d2" providerId="ADAL" clId="{741108DE-855B-40BE-8FA9-B2C6369C7380}" dt="2025-07-01T19:49:51.399" v="123" actId="33524"/>
        <pc:sldMkLst>
          <pc:docMk/>
          <pc:sldMk cId="3516066494" sldId="353"/>
        </pc:sldMkLst>
        <pc:spChg chg="mod">
          <ac:chgData name="Hazell, Danielle" userId="16322be0-50ef-46ff-b0c0-d304bc10d5d2" providerId="ADAL" clId="{741108DE-855B-40BE-8FA9-B2C6369C7380}" dt="2025-07-01T19:46:38.251" v="6"/>
          <ac:spMkLst>
            <pc:docMk/>
            <pc:sldMk cId="3516066494" sldId="353"/>
            <ac:spMk id="4" creationId="{00000000-0000-0000-0000-000000000000}"/>
          </ac:spMkLst>
        </pc:spChg>
        <pc:spChg chg="mod">
          <ac:chgData name="Hazell, Danielle" userId="16322be0-50ef-46ff-b0c0-d304bc10d5d2" providerId="ADAL" clId="{741108DE-855B-40BE-8FA9-B2C6369C7380}" dt="2025-07-01T19:49:51.399" v="123" actId="33524"/>
          <ac:spMkLst>
            <pc:docMk/>
            <pc:sldMk cId="3516066494" sldId="353"/>
            <ac:spMk id="8" creationId="{8063D501-538F-467A-BDFE-C534A8AF8263}"/>
          </ac:spMkLst>
        </pc:spChg>
      </pc:sldChg>
      <pc:sldMasterChg chg="delSp mod">
        <pc:chgData name="Hazell, Danielle" userId="16322be0-50ef-46ff-b0c0-d304bc10d5d2" providerId="ADAL" clId="{741108DE-855B-40BE-8FA9-B2C6369C7380}" dt="2025-07-01T19:46:30.078" v="5" actId="478"/>
        <pc:sldMasterMkLst>
          <pc:docMk/>
          <pc:sldMasterMk cId="1139214849" sldId="2147483655"/>
        </pc:sldMasterMkLst>
        <pc:spChg chg="del">
          <ac:chgData name="Hazell, Danielle" userId="16322be0-50ef-46ff-b0c0-d304bc10d5d2" providerId="ADAL" clId="{741108DE-855B-40BE-8FA9-B2C6369C7380}" dt="2025-07-01T19:46:28.692" v="4" actId="478"/>
          <ac:spMkLst>
            <pc:docMk/>
            <pc:sldMasterMk cId="1139214849" sldId="2147483655"/>
            <ac:spMk id="10" creationId="{A4FEEEC1-FC4D-4024-940A-ED19CB08C77E}"/>
          </ac:spMkLst>
        </pc:spChg>
        <pc:spChg chg="del">
          <ac:chgData name="Hazell, Danielle" userId="16322be0-50ef-46ff-b0c0-d304bc10d5d2" providerId="ADAL" clId="{741108DE-855B-40BE-8FA9-B2C6369C7380}" dt="2025-07-01T19:46:30.078" v="5" actId="478"/>
          <ac:spMkLst>
            <pc:docMk/>
            <pc:sldMasterMk cId="1139214849" sldId="2147483655"/>
            <ac:spMk id="12" creationId="{00000000-0000-0000-0000-000000000000}"/>
          </ac:spMkLst>
        </pc:spChg>
        <pc:spChg chg="del">
          <ac:chgData name="Hazell, Danielle" userId="16322be0-50ef-46ff-b0c0-d304bc10d5d2" providerId="ADAL" clId="{741108DE-855B-40BE-8FA9-B2C6369C7380}" dt="2025-07-01T19:46:25.292" v="0" actId="478"/>
          <ac:spMkLst>
            <pc:docMk/>
            <pc:sldMasterMk cId="1139214849" sldId="2147483655"/>
            <ac:spMk id="1029" creationId="{00000000-0000-0000-0000-000000000000}"/>
          </ac:spMkLst>
        </pc:spChg>
        <pc:picChg chg="del">
          <ac:chgData name="Hazell, Danielle" userId="16322be0-50ef-46ff-b0c0-d304bc10d5d2" providerId="ADAL" clId="{741108DE-855B-40BE-8FA9-B2C6369C7380}" dt="2025-07-01T19:46:25.811" v="1" actId="478"/>
          <ac:picMkLst>
            <pc:docMk/>
            <pc:sldMasterMk cId="1139214849" sldId="2147483655"/>
            <ac:picMk id="3" creationId="{D18425FF-0882-4F94-8261-ADB59842062E}"/>
          </ac:picMkLst>
        </pc:picChg>
        <pc:picChg chg="del">
          <ac:chgData name="Hazell, Danielle" userId="16322be0-50ef-46ff-b0c0-d304bc10d5d2" providerId="ADAL" clId="{741108DE-855B-40BE-8FA9-B2C6369C7380}" dt="2025-07-01T19:46:27.467" v="3" actId="478"/>
          <ac:picMkLst>
            <pc:docMk/>
            <pc:sldMasterMk cId="1139214849" sldId="2147483655"/>
            <ac:picMk id="13" creationId="{54C8F537-6DBE-534E-B9F5-B8C14A123E71}"/>
          </ac:picMkLst>
        </pc:picChg>
        <pc:cxnChg chg="del">
          <ac:chgData name="Hazell, Danielle" userId="16322be0-50ef-46ff-b0c0-d304bc10d5d2" providerId="ADAL" clId="{741108DE-855B-40BE-8FA9-B2C6369C7380}" dt="2025-07-01T19:46:26.444" v="2" actId="478"/>
          <ac:cxnSpMkLst>
            <pc:docMk/>
            <pc:sldMasterMk cId="1139214849" sldId="2147483655"/>
            <ac:cxnSpMk id="15" creationId="{A2179D90-178B-9644-ABBE-ACA37CB4C747}"/>
          </ac:cxnSpMkLst>
        </pc:cxnChg>
      </pc:sldMasterChg>
      <pc:sldMasterChg chg="addSp modSp mod">
        <pc:chgData name="Hazell, Danielle" userId="16322be0-50ef-46ff-b0c0-d304bc10d5d2" providerId="ADAL" clId="{741108DE-855B-40BE-8FA9-B2C6369C7380}" dt="2025-07-01T19:47:06.616" v="117" actId="20577"/>
        <pc:sldMasterMkLst>
          <pc:docMk/>
          <pc:sldMasterMk cId="1395340094" sldId="2147483657"/>
        </pc:sldMasterMkLst>
        <pc:spChg chg="add">
          <ac:chgData name="Hazell, Danielle" userId="16322be0-50ef-46ff-b0c0-d304bc10d5d2" providerId="ADAL" clId="{741108DE-855B-40BE-8FA9-B2C6369C7380}" dt="2025-07-01T19:46:38.251" v="6"/>
          <ac:spMkLst>
            <pc:docMk/>
            <pc:sldMasterMk cId="1395340094" sldId="2147483657"/>
            <ac:spMk id="4" creationId="{63FB1D5A-9713-B93C-E18A-36A98B3E0B88}"/>
          </ac:spMkLst>
        </pc:spChg>
        <pc:spChg chg="mod">
          <ac:chgData name="Hazell, Danielle" userId="16322be0-50ef-46ff-b0c0-d304bc10d5d2" providerId="ADAL" clId="{741108DE-855B-40BE-8FA9-B2C6369C7380}" dt="2025-07-01T19:47:06.616" v="117" actId="20577"/>
          <ac:spMkLst>
            <pc:docMk/>
            <pc:sldMasterMk cId="1395340094" sldId="2147483657"/>
            <ac:spMk id="9" creationId="{12A05E16-C31E-E0B1-F9BA-6CA1198C9AE5}"/>
          </ac:spMkLst>
        </pc:spChg>
      </pc:sldMasterChg>
    </pc:docChg>
  </pc:docChgLst>
  <pc:docChgLst>
    <pc:chgData name="Caroline Prodger" userId="e4ef2e75-b60b-401b-8ebe-291bdcf405f4" providerId="ADAL" clId="{CF402CA9-7E21-4D06-9CE0-1EC222A4CC12}"/>
    <pc:docChg chg="undo custSel modSld addMainMaster delMainMaster modMainMaster">
      <pc:chgData name="Caroline Prodger" userId="e4ef2e75-b60b-401b-8ebe-291bdcf405f4" providerId="ADAL" clId="{CF402CA9-7E21-4D06-9CE0-1EC222A4CC12}" dt="2021-07-21T11:23:41.143" v="188" actId="20577"/>
      <pc:docMkLst>
        <pc:docMk/>
      </pc:docMkLst>
      <pc:sldChg chg="addSp delSp modSp mod">
        <pc:chgData name="Caroline Prodger" userId="e4ef2e75-b60b-401b-8ebe-291bdcf405f4" providerId="ADAL" clId="{CF402CA9-7E21-4D06-9CE0-1EC222A4CC12}" dt="2021-07-09T13:34:13.916" v="26" actId="1076"/>
        <pc:sldMkLst>
          <pc:docMk/>
          <pc:sldMk cId="0" sldId="328"/>
        </pc:sldMkLst>
      </pc:sldChg>
      <pc:sldChg chg="addSp delSp modSp mod delCm">
        <pc:chgData name="Caroline Prodger" userId="e4ef2e75-b60b-401b-8ebe-291bdcf405f4" providerId="ADAL" clId="{CF402CA9-7E21-4D06-9CE0-1EC222A4CC12}" dt="2021-07-09T15:17:34.782" v="81" actId="255"/>
        <pc:sldMkLst>
          <pc:docMk/>
          <pc:sldMk cId="0" sldId="331"/>
        </pc:sldMkLst>
      </pc:sldChg>
      <pc:sldChg chg="addSp delSp modSp mod">
        <pc:chgData name="Caroline Prodger" userId="e4ef2e75-b60b-401b-8ebe-291bdcf405f4" providerId="ADAL" clId="{CF402CA9-7E21-4D06-9CE0-1EC222A4CC12}" dt="2021-07-09T13:35:54.693" v="34" actId="1076"/>
        <pc:sldMkLst>
          <pc:docMk/>
          <pc:sldMk cId="634371300" sldId="348"/>
        </pc:sldMkLst>
      </pc:sldChg>
      <pc:sldChg chg="addSp delSp modSp mod">
        <pc:chgData name="Caroline Prodger" userId="e4ef2e75-b60b-401b-8ebe-291bdcf405f4" providerId="ADAL" clId="{CF402CA9-7E21-4D06-9CE0-1EC222A4CC12}" dt="2021-07-09T15:21:14.166" v="146" actId="1076"/>
        <pc:sldMkLst>
          <pc:docMk/>
          <pc:sldMk cId="2281888843" sldId="349"/>
        </pc:sldMkLst>
      </pc:sldChg>
      <pc:sldChg chg="addSp delSp modSp mod">
        <pc:chgData name="Caroline Prodger" userId="e4ef2e75-b60b-401b-8ebe-291bdcf405f4" providerId="ADAL" clId="{CF402CA9-7E21-4D06-9CE0-1EC222A4CC12}" dt="2021-07-21T11:23:41.143" v="188" actId="20577"/>
        <pc:sldMkLst>
          <pc:docMk/>
          <pc:sldMk cId="1655668149" sldId="350"/>
        </pc:sldMkLst>
      </pc:sldChg>
      <pc:sldChg chg="addSp delSp modSp mod">
        <pc:chgData name="Caroline Prodger" userId="e4ef2e75-b60b-401b-8ebe-291bdcf405f4" providerId="ADAL" clId="{CF402CA9-7E21-4D06-9CE0-1EC222A4CC12}" dt="2021-07-21T11:22:50.247" v="171" actId="1076"/>
        <pc:sldMkLst>
          <pc:docMk/>
          <pc:sldMk cId="1894570412" sldId="351"/>
        </pc:sldMkLst>
      </pc:sldChg>
      <pc:sldChg chg="addSp delSp modSp mod">
        <pc:chgData name="Caroline Prodger" userId="e4ef2e75-b60b-401b-8ebe-291bdcf405f4" providerId="ADAL" clId="{CF402CA9-7E21-4D06-9CE0-1EC222A4CC12}" dt="2021-07-09T11:44:49.002" v="20" actId="1076"/>
        <pc:sldMkLst>
          <pc:docMk/>
          <pc:sldMk cId="4125820335" sldId="352"/>
        </pc:sldMkLst>
      </pc:sldChg>
      <pc:sldChg chg="addSp delSp modSp mod">
        <pc:chgData name="Caroline Prodger" userId="e4ef2e75-b60b-401b-8ebe-291bdcf405f4" providerId="ADAL" clId="{CF402CA9-7E21-4D06-9CE0-1EC222A4CC12}" dt="2021-07-09T15:18:26.403" v="89" actId="1076"/>
        <pc:sldMkLst>
          <pc:docMk/>
          <pc:sldMk cId="3516066494" sldId="353"/>
        </pc:sldMkLst>
      </pc:sldChg>
      <pc:sldMasterChg chg="new del mod addSldLayout delSldLayout">
        <pc:chgData name="Caroline Prodger" userId="e4ef2e75-b60b-401b-8ebe-291bdcf405f4" providerId="ADAL" clId="{CF402CA9-7E21-4D06-9CE0-1EC222A4CC12}" dt="2021-07-09T11:41:02.557" v="12" actId="2696"/>
        <pc:sldMasterMkLst>
          <pc:docMk/>
          <pc:sldMasterMk cId="846058532" sldId="2147483653"/>
        </pc:sldMasterMkLst>
        <pc:sldLayoutChg chg="new del replId">
          <pc:chgData name="Caroline Prodger" userId="e4ef2e75-b60b-401b-8ebe-291bdcf405f4" providerId="ADAL" clId="{CF402CA9-7E21-4D06-9CE0-1EC222A4CC12}" dt="2021-07-09T11:41:02.546" v="1" actId="2696"/>
          <pc:sldLayoutMkLst>
            <pc:docMk/>
            <pc:sldMasterMk cId="846058532" sldId="2147483653"/>
            <pc:sldLayoutMk cId="3243409785" sldId="2147483654"/>
          </pc:sldLayoutMkLst>
        </pc:sldLayoutChg>
        <pc:sldLayoutChg chg="new del replId">
          <pc:chgData name="Caroline Prodger" userId="e4ef2e75-b60b-401b-8ebe-291bdcf405f4" providerId="ADAL" clId="{CF402CA9-7E21-4D06-9CE0-1EC222A4CC12}" dt="2021-07-09T11:41:02.547" v="2" actId="2696"/>
          <pc:sldLayoutMkLst>
            <pc:docMk/>
            <pc:sldMasterMk cId="846058532" sldId="2147483653"/>
            <pc:sldLayoutMk cId="4219795735" sldId="2147483655"/>
          </pc:sldLayoutMkLst>
        </pc:sldLayoutChg>
        <pc:sldLayoutChg chg="new del replId">
          <pc:chgData name="Caroline Prodger" userId="e4ef2e75-b60b-401b-8ebe-291bdcf405f4" providerId="ADAL" clId="{CF402CA9-7E21-4D06-9CE0-1EC222A4CC12}" dt="2021-07-09T11:41:02.549" v="3" actId="2696"/>
          <pc:sldLayoutMkLst>
            <pc:docMk/>
            <pc:sldMasterMk cId="846058532" sldId="2147483653"/>
            <pc:sldLayoutMk cId="1798685779" sldId="2147483656"/>
          </pc:sldLayoutMkLst>
        </pc:sldLayoutChg>
        <pc:sldLayoutChg chg="new del replId">
          <pc:chgData name="Caroline Prodger" userId="e4ef2e75-b60b-401b-8ebe-291bdcf405f4" providerId="ADAL" clId="{CF402CA9-7E21-4D06-9CE0-1EC222A4CC12}" dt="2021-07-09T11:41:02.550" v="4" actId="2696"/>
          <pc:sldLayoutMkLst>
            <pc:docMk/>
            <pc:sldMasterMk cId="846058532" sldId="2147483653"/>
            <pc:sldLayoutMk cId="4287181531" sldId="2147483657"/>
          </pc:sldLayoutMkLst>
        </pc:sldLayoutChg>
        <pc:sldLayoutChg chg="new del replId">
          <pc:chgData name="Caroline Prodger" userId="e4ef2e75-b60b-401b-8ebe-291bdcf405f4" providerId="ADAL" clId="{CF402CA9-7E21-4D06-9CE0-1EC222A4CC12}" dt="2021-07-09T11:41:02.551" v="5" actId="2696"/>
          <pc:sldLayoutMkLst>
            <pc:docMk/>
            <pc:sldMasterMk cId="846058532" sldId="2147483653"/>
            <pc:sldLayoutMk cId="204413972" sldId="2147483658"/>
          </pc:sldLayoutMkLst>
        </pc:sldLayoutChg>
        <pc:sldLayoutChg chg="new del replId">
          <pc:chgData name="Caroline Prodger" userId="e4ef2e75-b60b-401b-8ebe-291bdcf405f4" providerId="ADAL" clId="{CF402CA9-7E21-4D06-9CE0-1EC222A4CC12}" dt="2021-07-09T11:41:02.552" v="6" actId="2696"/>
          <pc:sldLayoutMkLst>
            <pc:docMk/>
            <pc:sldMasterMk cId="846058532" sldId="2147483653"/>
            <pc:sldLayoutMk cId="1309662598" sldId="2147483659"/>
          </pc:sldLayoutMkLst>
        </pc:sldLayoutChg>
        <pc:sldLayoutChg chg="new del replId">
          <pc:chgData name="Caroline Prodger" userId="e4ef2e75-b60b-401b-8ebe-291bdcf405f4" providerId="ADAL" clId="{CF402CA9-7E21-4D06-9CE0-1EC222A4CC12}" dt="2021-07-09T11:41:02.553" v="7" actId="2696"/>
          <pc:sldLayoutMkLst>
            <pc:docMk/>
            <pc:sldMasterMk cId="846058532" sldId="2147483653"/>
            <pc:sldLayoutMk cId="3927904245" sldId="2147483660"/>
          </pc:sldLayoutMkLst>
        </pc:sldLayoutChg>
        <pc:sldLayoutChg chg="new del replId">
          <pc:chgData name="Caroline Prodger" userId="e4ef2e75-b60b-401b-8ebe-291bdcf405f4" providerId="ADAL" clId="{CF402CA9-7E21-4D06-9CE0-1EC222A4CC12}" dt="2021-07-09T11:41:02.554" v="8" actId="2696"/>
          <pc:sldLayoutMkLst>
            <pc:docMk/>
            <pc:sldMasterMk cId="846058532" sldId="2147483653"/>
            <pc:sldLayoutMk cId="1319815468" sldId="2147483661"/>
          </pc:sldLayoutMkLst>
        </pc:sldLayoutChg>
        <pc:sldLayoutChg chg="new del replId">
          <pc:chgData name="Caroline Prodger" userId="e4ef2e75-b60b-401b-8ebe-291bdcf405f4" providerId="ADAL" clId="{CF402CA9-7E21-4D06-9CE0-1EC222A4CC12}" dt="2021-07-09T11:41:02.554" v="9" actId="2696"/>
          <pc:sldLayoutMkLst>
            <pc:docMk/>
            <pc:sldMasterMk cId="846058532" sldId="2147483653"/>
            <pc:sldLayoutMk cId="1139686218" sldId="2147483662"/>
          </pc:sldLayoutMkLst>
        </pc:sldLayoutChg>
        <pc:sldLayoutChg chg="new del replId">
          <pc:chgData name="Caroline Prodger" userId="e4ef2e75-b60b-401b-8ebe-291bdcf405f4" providerId="ADAL" clId="{CF402CA9-7E21-4D06-9CE0-1EC222A4CC12}" dt="2021-07-09T11:41:02.555" v="10" actId="2696"/>
          <pc:sldLayoutMkLst>
            <pc:docMk/>
            <pc:sldMasterMk cId="846058532" sldId="2147483653"/>
            <pc:sldLayoutMk cId="2218700533" sldId="2147483663"/>
          </pc:sldLayoutMkLst>
        </pc:sldLayoutChg>
        <pc:sldLayoutChg chg="new del replId">
          <pc:chgData name="Caroline Prodger" userId="e4ef2e75-b60b-401b-8ebe-291bdcf405f4" providerId="ADAL" clId="{CF402CA9-7E21-4D06-9CE0-1EC222A4CC12}" dt="2021-07-09T11:41:02.556" v="11" actId="2696"/>
          <pc:sldLayoutMkLst>
            <pc:docMk/>
            <pc:sldMasterMk cId="846058532" sldId="2147483653"/>
            <pc:sldLayoutMk cId="992931245" sldId="2147483664"/>
          </pc:sldLayoutMkLst>
        </pc:sldLayoutChg>
      </pc:sldMasterChg>
    </pc:docChg>
  </pc:docChgLst>
  <pc:docChgLst>
    <pc:chgData name="Leahy, Thomas" userId="c143cd67-a707-4138-ae9b-48f2cc5707f8" providerId="ADAL" clId="{F06291F3-6393-46E4-9DE2-DDF5DE279609}"/>
    <pc:docChg chg="undo custSel addSld delSld modSld">
      <pc:chgData name="Leahy, Thomas" userId="c143cd67-a707-4138-ae9b-48f2cc5707f8" providerId="ADAL" clId="{F06291F3-6393-46E4-9DE2-DDF5DE279609}" dt="2025-05-17T10:07:43.659" v="15" actId="1076"/>
      <pc:docMkLst>
        <pc:docMk/>
      </pc:docMkLst>
      <pc:sldChg chg="del">
        <pc:chgData name="Leahy, Thomas" userId="c143cd67-a707-4138-ae9b-48f2cc5707f8" providerId="ADAL" clId="{F06291F3-6393-46E4-9DE2-DDF5DE279609}" dt="2025-05-17T10:06:57.668" v="3" actId="47"/>
        <pc:sldMkLst>
          <pc:docMk/>
          <pc:sldMk cId="0" sldId="328"/>
        </pc:sldMkLst>
      </pc:sldChg>
      <pc:sldChg chg="delSp modSp mod">
        <pc:chgData name="Leahy, Thomas" userId="c143cd67-a707-4138-ae9b-48f2cc5707f8" providerId="ADAL" clId="{F06291F3-6393-46E4-9DE2-DDF5DE279609}" dt="2025-05-17T10:07:04.356" v="5" actId="1076"/>
        <pc:sldMkLst>
          <pc:docMk/>
          <pc:sldMk cId="634371300" sldId="348"/>
        </pc:sldMkLst>
        <pc:spChg chg="mod">
          <ac:chgData name="Leahy, Thomas" userId="c143cd67-a707-4138-ae9b-48f2cc5707f8" providerId="ADAL" clId="{F06291F3-6393-46E4-9DE2-DDF5DE279609}" dt="2025-05-17T10:07:04.356" v="5" actId="1076"/>
          <ac:spMkLst>
            <pc:docMk/>
            <pc:sldMk cId="634371300" sldId="348"/>
            <ac:spMk id="5" creationId="{00000000-0000-0000-0000-000000000000}"/>
          </ac:spMkLst>
        </pc:spChg>
      </pc:sldChg>
      <pc:sldChg chg="delSp mod">
        <pc:chgData name="Leahy, Thomas" userId="c143cd67-a707-4138-ae9b-48f2cc5707f8" providerId="ADAL" clId="{F06291F3-6393-46E4-9DE2-DDF5DE279609}" dt="2025-05-17T10:07:07.888" v="6" actId="478"/>
        <pc:sldMkLst>
          <pc:docMk/>
          <pc:sldMk cId="2281888843" sldId="349"/>
        </pc:sldMkLst>
      </pc:sldChg>
      <pc:sldChg chg="delSp mod">
        <pc:chgData name="Leahy, Thomas" userId="c143cd67-a707-4138-ae9b-48f2cc5707f8" providerId="ADAL" clId="{F06291F3-6393-46E4-9DE2-DDF5DE279609}" dt="2025-05-17T10:07:10.372" v="7" actId="478"/>
        <pc:sldMkLst>
          <pc:docMk/>
          <pc:sldMk cId="1655668149" sldId="350"/>
        </pc:sldMkLst>
      </pc:sldChg>
      <pc:sldChg chg="add del">
        <pc:chgData name="Leahy, Thomas" userId="c143cd67-a707-4138-ae9b-48f2cc5707f8" providerId="ADAL" clId="{F06291F3-6393-46E4-9DE2-DDF5DE279609}" dt="2025-05-17T10:06:56.931" v="2" actId="47"/>
        <pc:sldMkLst>
          <pc:docMk/>
          <pc:sldMk cId="4125820335" sldId="352"/>
        </pc:sldMkLst>
      </pc:sldChg>
      <pc:sldChg chg="addSp delSp modSp mod">
        <pc:chgData name="Leahy, Thomas" userId="c143cd67-a707-4138-ae9b-48f2cc5707f8" providerId="ADAL" clId="{F06291F3-6393-46E4-9DE2-DDF5DE279609}" dt="2025-05-17T10:07:43.659" v="15" actId="1076"/>
        <pc:sldMkLst>
          <pc:docMk/>
          <pc:sldMk cId="3516066494" sldId="353"/>
        </pc:sldMkLst>
        <pc:picChg chg="add mod">
          <ac:chgData name="Leahy, Thomas" userId="c143cd67-a707-4138-ae9b-48f2cc5707f8" providerId="ADAL" clId="{F06291F3-6393-46E4-9DE2-DDF5DE279609}" dt="2025-05-17T10:07:43.659" v="15" actId="1076"/>
          <ac:picMkLst>
            <pc:docMk/>
            <pc:sldMk cId="3516066494" sldId="353"/>
            <ac:picMk id="5" creationId="{1069E759-8710-07D8-BAC2-B4FA4C90372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7/1/2025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8815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2059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1139214849"/>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63FB1D5A-9713-B93C-E18A-36A98B3E0B88}"/>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1395340094"/>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381000" y="3272841"/>
            <a:ext cx="81534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PowerPoint 2: Collaborative working </a:t>
            </a:r>
          </a:p>
        </p:txBody>
      </p:sp>
      <p:sp>
        <p:nvSpPr>
          <p:cNvPr id="2050" name="Rectangle 14"/>
          <p:cNvSpPr>
            <a:spLocks noGrp="1" noChangeArrowheads="1"/>
          </p:cNvSpPr>
          <p:nvPr>
            <p:ph sz="quarter" idx="10"/>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57200" y="1583557"/>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9. Relationship management in construction</a:t>
            </a:r>
          </a:p>
          <a:p>
            <a:endParaRPr lang="en-GB" sz="2400" b="1" dirty="0"/>
          </a:p>
          <a:p>
            <a:endParaRPr lang="en-GB" sz="2400" b="1" dirty="0"/>
          </a:p>
          <a:p>
            <a:r>
              <a:rPr lang="en-GB" sz="2400" b="1" dirty="0"/>
              <a:t>9.3 Collaborative working to project delivery and reporting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5812"/>
            <a:ext cx="8229600" cy="382588"/>
          </a:xfrm>
        </p:spPr>
        <p:txBody>
          <a:bodyPr/>
          <a:lstStyle/>
          <a:p>
            <a:r>
              <a:rPr lang="en-GB" dirty="0"/>
              <a:t> The importance of collaboration</a:t>
            </a:r>
          </a:p>
        </p:txBody>
      </p:sp>
      <p:sp>
        <p:nvSpPr>
          <p:cNvPr id="5" name="Content Placeholder 4"/>
          <p:cNvSpPr>
            <a:spLocks noGrp="1"/>
          </p:cNvSpPr>
          <p:nvPr>
            <p:ph sz="quarter" idx="10"/>
          </p:nvPr>
        </p:nvSpPr>
        <p:spPr>
          <a:xfrm>
            <a:off x="517525" y="1594188"/>
            <a:ext cx="8169275" cy="4248000"/>
          </a:xfrm>
        </p:spPr>
        <p:txBody>
          <a:bodyPr/>
          <a:lstStyle/>
          <a:p>
            <a:r>
              <a:rPr lang="en-GB" dirty="0"/>
              <a:t>Collaborative working practices are an essential component in the construction process. Establishing collaborative practices is particularly important when creating building design. </a:t>
            </a:r>
          </a:p>
          <a:p>
            <a:r>
              <a:rPr lang="en-GB" dirty="0"/>
              <a:t>The construction phase of a programme involves many different disciplines working together and alongside one another to deliver the project requirements. Good collaboration and working relationships can aid productivity and improve quality of work.  </a:t>
            </a:r>
          </a:p>
          <a:p>
            <a:endParaRPr lang="en-GB"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3437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623" y="1126791"/>
            <a:ext cx="8229600" cy="382588"/>
          </a:xfrm>
        </p:spPr>
        <p:txBody>
          <a:bodyPr/>
          <a:lstStyle/>
          <a:p>
            <a:r>
              <a:rPr lang="en-GB" dirty="0"/>
              <a:t>Effective working relationships</a:t>
            </a:r>
            <a:r>
              <a:rPr lang="en-GB" u="sng" dirty="0"/>
              <a:t> </a:t>
            </a:r>
          </a:p>
        </p:txBody>
      </p:sp>
      <p:pic>
        <p:nvPicPr>
          <p:cNvPr id="4" name="Picture 3">
            <a:extLst>
              <a:ext uri="{FF2B5EF4-FFF2-40B4-BE49-F238E27FC236}">
                <a16:creationId xmlns:a16="http://schemas.microsoft.com/office/drawing/2014/main" id="{72236021-1D56-13C4-A46E-789772833C01}"/>
              </a:ext>
            </a:extLst>
          </p:cNvPr>
          <p:cNvPicPr>
            <a:picLocks noChangeAspect="1"/>
          </p:cNvPicPr>
          <p:nvPr/>
        </p:nvPicPr>
        <p:blipFill>
          <a:blip r:embed="rId2"/>
          <a:stretch>
            <a:fillRect/>
          </a:stretch>
        </p:blipFill>
        <p:spPr>
          <a:xfrm>
            <a:off x="0" y="1772816"/>
            <a:ext cx="9144000" cy="4146404"/>
          </a:xfrm>
          <a:prstGeom prst="rect">
            <a:avLst/>
          </a:prstGeom>
        </p:spPr>
      </p:pic>
    </p:spTree>
    <p:extLst>
      <p:ext uri="{BB962C8B-B14F-4D97-AF65-F5344CB8AC3E}">
        <p14:creationId xmlns:p14="http://schemas.microsoft.com/office/powerpoint/2010/main" val="189457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382588"/>
          </a:xfrm>
        </p:spPr>
        <p:txBody>
          <a:bodyPr/>
          <a:lstStyle/>
          <a:p>
            <a:r>
              <a:rPr lang="en-GB" dirty="0"/>
              <a:t>Benefits of collaborative working practices </a:t>
            </a:r>
          </a:p>
        </p:txBody>
      </p:sp>
      <p:sp>
        <p:nvSpPr>
          <p:cNvPr id="3" name="TextBox 2"/>
          <p:cNvSpPr txBox="1"/>
          <p:nvPr/>
        </p:nvSpPr>
        <p:spPr>
          <a:xfrm>
            <a:off x="415744" y="1573792"/>
            <a:ext cx="6604528" cy="3170099"/>
          </a:xfrm>
          <a:prstGeom prst="rect">
            <a:avLst/>
          </a:prstGeom>
          <a:noFill/>
        </p:spPr>
        <p:txBody>
          <a:bodyPr wrap="square" rtlCol="0">
            <a:spAutoFit/>
          </a:bodyPr>
          <a:lstStyle/>
          <a:p>
            <a:pPr marL="342900" indent="-342900">
              <a:lnSpc>
                <a:spcPct val="150000"/>
              </a:lnSpc>
              <a:buClr>
                <a:srgbClr val="FC4421"/>
              </a:buClr>
              <a:buFont typeface="Arial" panose="020B0604020202020204" pitchFamily="34" charset="0"/>
              <a:buChar char="•"/>
            </a:pPr>
            <a:r>
              <a:rPr lang="en-GB" dirty="0"/>
              <a:t>Good quality of work.</a:t>
            </a:r>
          </a:p>
          <a:p>
            <a:pPr marL="342900" indent="-342900">
              <a:lnSpc>
                <a:spcPct val="150000"/>
              </a:lnSpc>
              <a:buClr>
                <a:srgbClr val="FC4421"/>
              </a:buClr>
              <a:buFont typeface="Arial" panose="020B0604020202020204" pitchFamily="34" charset="0"/>
              <a:buChar char="•"/>
            </a:pPr>
            <a:r>
              <a:rPr lang="en-GB" dirty="0"/>
              <a:t>Positive public and industry reputations.</a:t>
            </a:r>
            <a:r>
              <a:rPr lang="en-GB" b="1" dirty="0"/>
              <a:t> </a:t>
            </a:r>
          </a:p>
          <a:p>
            <a:pPr marL="342900" indent="-342900">
              <a:lnSpc>
                <a:spcPct val="150000"/>
              </a:lnSpc>
              <a:buClr>
                <a:srgbClr val="FC4421"/>
              </a:buClr>
              <a:buFont typeface="Arial" panose="020B0604020202020204" pitchFamily="34" charset="0"/>
              <a:buChar char="•"/>
            </a:pPr>
            <a:r>
              <a:rPr lang="en-GB" dirty="0"/>
              <a:t>Projects delivered in line with agreed timelines. </a:t>
            </a:r>
          </a:p>
          <a:p>
            <a:pPr marL="342900" indent="-342900">
              <a:lnSpc>
                <a:spcPct val="150000"/>
              </a:lnSpc>
              <a:buClr>
                <a:srgbClr val="FC4421"/>
              </a:buClr>
              <a:buFont typeface="Arial" panose="020B0604020202020204" pitchFamily="34" charset="0"/>
              <a:buChar char="•"/>
            </a:pPr>
            <a:r>
              <a:rPr lang="en-GB" dirty="0"/>
              <a:t>Good cost control. </a:t>
            </a:r>
          </a:p>
          <a:p>
            <a:pPr marL="342900" indent="-342900">
              <a:lnSpc>
                <a:spcPct val="150000"/>
              </a:lnSpc>
              <a:buClr>
                <a:srgbClr val="FC4421"/>
              </a:buClr>
              <a:buFont typeface="Arial" panose="020B0604020202020204" pitchFamily="34" charset="0"/>
              <a:buChar char="•"/>
            </a:pPr>
            <a:r>
              <a:rPr lang="en-GB" dirty="0"/>
              <a:t>Less issues arising during the construction process.</a:t>
            </a:r>
          </a:p>
          <a:p>
            <a:pPr marL="342900" indent="-342900">
              <a:lnSpc>
                <a:spcPct val="150000"/>
              </a:lnSpc>
              <a:buClr>
                <a:srgbClr val="FC4421"/>
              </a:buClr>
              <a:buFont typeface="Arial" panose="020B0604020202020204" pitchFamily="34" charset="0"/>
              <a:buChar char="•"/>
            </a:pPr>
            <a:r>
              <a:rPr lang="en-GB" dirty="0"/>
              <a:t>Increased productivity and morale.</a:t>
            </a:r>
            <a:r>
              <a:rPr lang="en-GB" b="1" dirty="0"/>
              <a:t> </a:t>
            </a:r>
          </a:p>
          <a:p>
            <a:endParaRPr lang="en-GB" b="1" dirty="0"/>
          </a:p>
        </p:txBody>
      </p:sp>
    </p:spTree>
    <p:extLst>
      <p:ext uri="{BB962C8B-B14F-4D97-AF65-F5344CB8AC3E}">
        <p14:creationId xmlns:p14="http://schemas.microsoft.com/office/powerpoint/2010/main" val="228188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information modelling (BIM)</a:t>
            </a:r>
          </a:p>
        </p:txBody>
      </p:sp>
      <p:sp>
        <p:nvSpPr>
          <p:cNvPr id="3" name="Content Placeholder 2"/>
          <p:cNvSpPr>
            <a:spLocks noGrp="1"/>
          </p:cNvSpPr>
          <p:nvPr>
            <p:ph sz="quarter" idx="10"/>
          </p:nvPr>
        </p:nvSpPr>
        <p:spPr>
          <a:xfrm>
            <a:off x="457200" y="1512000"/>
            <a:ext cx="8229600" cy="4248000"/>
          </a:xfrm>
        </p:spPr>
        <p:txBody>
          <a:bodyPr/>
          <a:lstStyle/>
          <a:p>
            <a:r>
              <a:rPr lang="en-GB" dirty="0"/>
              <a:t>The use of BIM is growing in the construction industry. Adopting BIM processes allows for information to be clearly disseminated between the people involved in the project planning, design and delivery. </a:t>
            </a:r>
          </a:p>
          <a:p>
            <a:r>
              <a:rPr lang="en-GB" dirty="0"/>
              <a:t>Using BIM can create a collaborative working platform that identifies clashes and enables information to be stored on one platform. </a:t>
            </a:r>
          </a:p>
        </p:txBody>
      </p:sp>
    </p:spTree>
    <p:extLst>
      <p:ext uri="{BB962C8B-B14F-4D97-AF65-F5344CB8AC3E}">
        <p14:creationId xmlns:p14="http://schemas.microsoft.com/office/powerpoint/2010/main" val="165566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BIM Level 2 </a:t>
            </a:r>
          </a:p>
        </p:txBody>
      </p:sp>
      <p:sp>
        <p:nvSpPr>
          <p:cNvPr id="3" name="Content Placeholder 2"/>
          <p:cNvSpPr>
            <a:spLocks noGrp="1"/>
          </p:cNvSpPr>
          <p:nvPr>
            <p:ph sz="quarter" idx="10"/>
          </p:nvPr>
        </p:nvSpPr>
        <p:spPr>
          <a:xfrm>
            <a:off x="457200" y="1700808"/>
            <a:ext cx="5122912" cy="3096344"/>
          </a:xfrm>
        </p:spPr>
        <p:txBody>
          <a:bodyPr/>
          <a:lstStyle/>
          <a:p>
            <a:r>
              <a:rPr lang="en-GB" dirty="0"/>
              <a:t>The government has now made BIM Level 2 mandatory on all public projects to embed more collaborative working practices in the industry. BIM Level 2 means information is shared and accessible within the project team. By using BIM on publicly-funded projects the government hopes to increase uptake, reduce issues relating to design and minimise waste: all significant problems in the construction sector. </a:t>
            </a:r>
          </a:p>
        </p:txBody>
      </p:sp>
      <p:sp>
        <p:nvSpPr>
          <p:cNvPr id="8" name="TextBox 7">
            <a:extLst>
              <a:ext uri="{FF2B5EF4-FFF2-40B4-BE49-F238E27FC236}">
                <a16:creationId xmlns:a16="http://schemas.microsoft.com/office/drawing/2014/main" id="{8063D501-538F-467A-BDFE-C534A8AF8263}"/>
              </a:ext>
            </a:extLst>
          </p:cNvPr>
          <p:cNvSpPr txBox="1"/>
          <p:nvPr/>
        </p:nvSpPr>
        <p:spPr>
          <a:xfrm>
            <a:off x="359824" y="4790199"/>
            <a:ext cx="8460648" cy="707886"/>
          </a:xfrm>
          <a:prstGeom prst="rect">
            <a:avLst/>
          </a:prstGeom>
          <a:noFill/>
        </p:spPr>
        <p:txBody>
          <a:bodyPr wrap="square">
            <a:spAutoFit/>
          </a:bodyPr>
          <a:lstStyle/>
          <a:p>
            <a:r>
              <a:rPr lang="en-GB" dirty="0"/>
              <a:t>Contractors involved in publicly-funded projects must demonstrate compliance before funding can be released. </a:t>
            </a:r>
          </a:p>
        </p:txBody>
      </p:sp>
      <p:pic>
        <p:nvPicPr>
          <p:cNvPr id="5" name="Picture 4" descr="Hands holding a tablet and looking at a blueprint&#10;&#10;AI-generated content may be incorrect.">
            <a:extLst>
              <a:ext uri="{FF2B5EF4-FFF2-40B4-BE49-F238E27FC236}">
                <a16:creationId xmlns:a16="http://schemas.microsoft.com/office/drawing/2014/main" id="{1069E759-8710-07D8-BAC2-B4FA4C903727}"/>
              </a:ext>
            </a:extLst>
          </p:cNvPr>
          <p:cNvPicPr>
            <a:picLocks noChangeAspect="1"/>
          </p:cNvPicPr>
          <p:nvPr/>
        </p:nvPicPr>
        <p:blipFill>
          <a:blip r:embed="rId2"/>
          <a:stretch>
            <a:fillRect/>
          </a:stretch>
        </p:blipFill>
        <p:spPr>
          <a:xfrm>
            <a:off x="5677488" y="2067801"/>
            <a:ext cx="2864066" cy="1860928"/>
          </a:xfrm>
          <a:prstGeom prst="rect">
            <a:avLst/>
          </a:prstGeom>
        </p:spPr>
      </p:pic>
    </p:spTree>
    <p:extLst>
      <p:ext uri="{BB962C8B-B14F-4D97-AF65-F5344CB8AC3E}">
        <p14:creationId xmlns:p14="http://schemas.microsoft.com/office/powerpoint/2010/main" val="351606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 </a:t>
            </a:r>
          </a:p>
        </p:txBody>
      </p:sp>
      <p:sp>
        <p:nvSpPr>
          <p:cNvPr id="3" name="Title 1"/>
          <p:cNvSpPr txBox="1">
            <a:spLocks/>
          </p:cNvSpPr>
          <p:nvPr/>
        </p:nvSpPr>
        <p:spPr bwMode="auto">
          <a:xfrm>
            <a:off x="457200" y="1008000"/>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Promoting collaborative working</a:t>
            </a:r>
            <a:r>
              <a:rPr lang="en-GB" u="sng" kern="0" dirty="0">
                <a:solidFill>
                  <a:srgbClr val="FC4421"/>
                </a:solidFill>
              </a:rPr>
              <a:t> </a:t>
            </a:r>
          </a:p>
        </p:txBody>
      </p:sp>
      <p:sp>
        <p:nvSpPr>
          <p:cNvPr id="4" name="TextBox 3"/>
          <p:cNvSpPr txBox="1"/>
          <p:nvPr/>
        </p:nvSpPr>
        <p:spPr>
          <a:xfrm>
            <a:off x="457200" y="1751538"/>
            <a:ext cx="7992888" cy="4093428"/>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b="1" dirty="0">
                <a:latin typeface="+mn-lt"/>
              </a:rPr>
              <a:t>Regular site meetings: </a:t>
            </a:r>
            <a:r>
              <a:rPr lang="en-GB" dirty="0">
                <a:latin typeface="+mn-lt"/>
              </a:rPr>
              <a:t>to relay information between project team members and the client. </a:t>
            </a:r>
          </a:p>
          <a:p>
            <a:pPr marL="342900" indent="-342900">
              <a:buClr>
                <a:srgbClr val="FC4421"/>
              </a:buClr>
              <a:buFont typeface="Arial" panose="020B0604020202020204" pitchFamily="34" charset="0"/>
              <a:buChar char="•"/>
            </a:pPr>
            <a:r>
              <a:rPr lang="en-GB" b="1" dirty="0">
                <a:latin typeface="+mn-lt"/>
              </a:rPr>
              <a:t>Toolbox talks:</a:t>
            </a:r>
            <a:r>
              <a:rPr lang="en-GB" dirty="0">
                <a:latin typeface="+mn-lt"/>
              </a:rPr>
              <a:t> regular or daily informal meetings to discuss health and safety issues, working equipment or general project information.</a:t>
            </a:r>
            <a:r>
              <a:rPr lang="en-GB" b="1" dirty="0">
                <a:latin typeface="+mn-lt"/>
              </a:rPr>
              <a:t> </a:t>
            </a:r>
          </a:p>
          <a:p>
            <a:pPr marL="342900" indent="-342900">
              <a:buClr>
                <a:srgbClr val="FC4421"/>
              </a:buClr>
              <a:buFont typeface="Arial" panose="020B0604020202020204" pitchFamily="34" charset="0"/>
              <a:buChar char="•"/>
            </a:pPr>
            <a:r>
              <a:rPr lang="en-GB" b="1" dirty="0">
                <a:latin typeface="+mn-lt"/>
              </a:rPr>
              <a:t>Structured working programme:</a:t>
            </a:r>
            <a:r>
              <a:rPr lang="en-GB" dirty="0">
                <a:latin typeface="+mn-lt"/>
              </a:rPr>
              <a:t> many disciplines are involved in the construction process. A well-structured programme can reduce conflict between trades during construction. </a:t>
            </a:r>
          </a:p>
          <a:p>
            <a:pPr marL="342900" indent="-342900">
              <a:buClr>
                <a:srgbClr val="FC4421"/>
              </a:buClr>
              <a:buFont typeface="Arial" panose="020B0604020202020204" pitchFamily="34" charset="0"/>
              <a:buChar char="•"/>
            </a:pPr>
            <a:r>
              <a:rPr lang="en-US" b="1" dirty="0">
                <a:effectLst/>
                <a:latin typeface="+mn-lt"/>
              </a:rPr>
              <a:t>Workflow software packages </a:t>
            </a:r>
            <a:r>
              <a:rPr lang="en-US" dirty="0">
                <a:effectLst/>
                <a:latin typeface="+mn-lt"/>
              </a:rPr>
              <a:t>can optimize results and thus improve communication with staff. </a:t>
            </a:r>
          </a:p>
          <a:p>
            <a:pPr marL="342900" indent="-342900">
              <a:buClr>
                <a:srgbClr val="FC4421"/>
              </a:buClr>
              <a:buFont typeface="Arial" panose="020B0604020202020204" pitchFamily="34" charset="0"/>
              <a:buChar char="•"/>
            </a:pPr>
            <a:r>
              <a:rPr lang="en-US" b="1" dirty="0">
                <a:latin typeface="+mn-lt"/>
              </a:rPr>
              <a:t>S</a:t>
            </a:r>
            <a:r>
              <a:rPr lang="en-US" b="1" dirty="0">
                <a:effectLst/>
                <a:latin typeface="+mn-lt"/>
              </a:rPr>
              <a:t>taff appraisals </a:t>
            </a:r>
            <a:r>
              <a:rPr lang="en-US" dirty="0">
                <a:effectLst/>
                <a:latin typeface="+mn-lt"/>
              </a:rPr>
              <a:t>can encourage positive working relationships.</a:t>
            </a:r>
          </a:p>
          <a:p>
            <a:endParaRPr lang="en-GB" dirty="0"/>
          </a:p>
          <a:p>
            <a:pPr marL="342900" indent="-342900">
              <a:buFont typeface="Arial" panose="020B0604020202020204" pitchFamily="34" charset="0"/>
              <a:buChar cha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145302-D091-4655-880C-518B90C6179F}">
  <ds:schemaRefs>
    <ds:schemaRef ds:uri="http://schemas.microsoft.com/sharepoint/v3/contenttype/forms"/>
  </ds:schemaRefs>
</ds:datastoreItem>
</file>

<file path=customXml/itemProps2.xml><?xml version="1.0" encoding="utf-8"?>
<ds:datastoreItem xmlns:ds="http://schemas.openxmlformats.org/officeDocument/2006/customXml" ds:itemID="{1F140AA1-D144-4FA4-8983-4AB7FE4F1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3CCCDC-0EE9-44D3-85B5-D9DC7461CB91}">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01e15224-84b2-4570-bdea-a67bb94d0921"/>
    <ds:schemaRef ds:uri="7c04300a-231c-4281-9146-a98f6f4a7a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10614</TotalTime>
  <Words>364</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Lucida Grande</vt:lpstr>
      <vt:lpstr>Times New Roman</vt:lpstr>
      <vt:lpstr>Default Design</vt:lpstr>
      <vt:lpstr>1_Default Design</vt:lpstr>
      <vt:lpstr> PowerPoint 2: Collaborative working </vt:lpstr>
      <vt:lpstr> The importance of collaboration</vt:lpstr>
      <vt:lpstr>Effective working relationships </vt:lpstr>
      <vt:lpstr>Benefits of collaborative working practices </vt:lpstr>
      <vt:lpstr>Building information modelling (BIM)</vt:lpstr>
      <vt:lpstr>BIM Level 2 </vt:lpstr>
      <vt:lpstr>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Hazell, Danielle</cp:lastModifiedBy>
  <cp:revision>176</cp:revision>
  <dcterms:created xsi:type="dcterms:W3CDTF">2013-05-28T00:38:54Z</dcterms:created>
  <dcterms:modified xsi:type="dcterms:W3CDTF">2025-07-01T19:50:19Z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2025-05-17T10:06:11Z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676187fd-8da3-4845-94ed-5e98a8781db0</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