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4"/>
    <p:sldMasterId id="2147483657" r:id="rId5"/>
  </p:sldMasterIdLst>
  <p:notesMasterIdLst>
    <p:notesMasterId r:id="rId26"/>
  </p:notesMasterIdLst>
  <p:handoutMasterIdLst>
    <p:handoutMasterId r:id="rId27"/>
  </p:handoutMasterIdLst>
  <p:sldIdLst>
    <p:sldId id="256" r:id="rId6"/>
    <p:sldId id="352" r:id="rId7"/>
    <p:sldId id="328" r:id="rId8"/>
    <p:sldId id="348" r:id="rId9"/>
    <p:sldId id="349" r:id="rId10"/>
    <p:sldId id="351" r:id="rId11"/>
    <p:sldId id="350" r:id="rId12"/>
    <p:sldId id="341" r:id="rId13"/>
    <p:sldId id="353" r:id="rId14"/>
    <p:sldId id="354" r:id="rId15"/>
    <p:sldId id="355" r:id="rId16"/>
    <p:sldId id="356" r:id="rId17"/>
    <p:sldId id="357" r:id="rId18"/>
    <p:sldId id="358" r:id="rId19"/>
    <p:sldId id="359" r:id="rId20"/>
    <p:sldId id="360" r:id="rId21"/>
    <p:sldId id="361" r:id="rId22"/>
    <p:sldId id="362" r:id="rId23"/>
    <p:sldId id="363" r:id="rId24"/>
    <p:sldId id="267" r:id="rId25"/>
  </p:sldIdLst>
  <p:sldSz cx="9144000" cy="6858000" type="screen4x3"/>
  <p:notesSz cx="6858000" cy="9144000"/>
  <p:custDataLst>
    <p:tags r:id="rId28"/>
  </p:custDataLst>
  <p:defaultTextStyle>
    <a:defPPr>
      <a:defRPr lang="en-GB"/>
    </a:defPPr>
    <a:lvl1pPr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1pPr>
    <a:lvl2pPr marL="4572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2pPr>
    <a:lvl3pPr marL="9144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3pPr>
    <a:lvl4pPr marL="13716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4pPr>
    <a:lvl5pPr marL="18288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5pPr>
    <a:lvl6pPr marL="22860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6pPr>
    <a:lvl7pPr marL="27432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7pPr>
    <a:lvl8pPr marL="32004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8pPr>
    <a:lvl9pPr marL="36576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ine Prodger" initials="CP" lastIdx="1" clrIdx="0">
    <p:extLst>
      <p:ext uri="{19B8F6BF-5375-455C-9EA6-DF929625EA0E}">
        <p15:presenceInfo xmlns:p15="http://schemas.microsoft.com/office/powerpoint/2012/main" userId="Caroline Prodger" providerId="None"/>
      </p:ext>
    </p:extLst>
  </p:cmAuthor>
  <p:cmAuthor id="2" name="Anwen Roberts" initials="AR" lastIdx="4" clrIdx="1">
    <p:extLst>
      <p:ext uri="{19B8F6BF-5375-455C-9EA6-DF929625EA0E}">
        <p15:presenceInfo xmlns:p15="http://schemas.microsoft.com/office/powerpoint/2012/main" userId="acb94dfec5711bc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4421"/>
    <a:srgbClr val="0077E3"/>
    <a:srgbClr val="000000"/>
    <a:srgbClr val="E30613"/>
    <a:srgbClr val="D9D9D9"/>
    <a:srgbClr val="D81E05"/>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8044A5-AB4B-413F-AB67-EC249968CA49}" v="4" dt="2025-07-01T19:23:41.3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83316" autoAdjust="0"/>
  </p:normalViewPr>
  <p:slideViewPr>
    <p:cSldViewPr showGuides="1">
      <p:cViewPr varScale="1">
        <p:scale>
          <a:sx n="93" d="100"/>
          <a:sy n="93" d="100"/>
        </p:scale>
        <p:origin x="2322" y="84"/>
      </p:cViewPr>
      <p:guideLst>
        <p:guide orient="horz" pos="2160"/>
        <p:guide pos="2880"/>
      </p:guideLst>
    </p:cSldViewPr>
  </p:slideViewPr>
  <p:outlineViewPr>
    <p:cViewPr>
      <p:scale>
        <a:sx n="33" d="100"/>
        <a:sy n="33" d="100"/>
      </p:scale>
      <p:origin x="0" y="-3498"/>
    </p:cViewPr>
  </p:outlin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57" d="100"/>
          <a:sy n="57" d="100"/>
        </p:scale>
        <p:origin x="-117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zell, Danielle" userId="16322be0-50ef-46ff-b0c0-d304bc10d5d2" providerId="ADAL" clId="{288044A5-AB4B-413F-AB67-EC249968CA49}"/>
    <pc:docChg chg="undo custSel modSld modMainMaster">
      <pc:chgData name="Hazell, Danielle" userId="16322be0-50ef-46ff-b0c0-d304bc10d5d2" providerId="ADAL" clId="{288044A5-AB4B-413F-AB67-EC249968CA49}" dt="2025-07-01T19:42:47.006" v="172" actId="1076"/>
      <pc:docMkLst>
        <pc:docMk/>
      </pc:docMkLst>
      <pc:sldChg chg="modSp mod">
        <pc:chgData name="Hazell, Danielle" userId="16322be0-50ef-46ff-b0c0-d304bc10d5d2" providerId="ADAL" clId="{288044A5-AB4B-413F-AB67-EC249968CA49}" dt="2025-07-01T19:26:21.841" v="154" actId="207"/>
        <pc:sldMkLst>
          <pc:docMk/>
          <pc:sldMk cId="0" sldId="267"/>
        </pc:sldMkLst>
        <pc:spChg chg="mod">
          <ac:chgData name="Hazell, Danielle" userId="16322be0-50ef-46ff-b0c0-d304bc10d5d2" providerId="ADAL" clId="{288044A5-AB4B-413F-AB67-EC249968CA49}" dt="2025-07-01T19:26:21.841" v="154" actId="207"/>
          <ac:spMkLst>
            <pc:docMk/>
            <pc:sldMk cId="0" sldId="267"/>
            <ac:spMk id="18434" creationId="{00000000-0000-0000-0000-000000000000}"/>
          </ac:spMkLst>
        </pc:spChg>
      </pc:sldChg>
      <pc:sldChg chg="addSp delSp modSp mod">
        <pc:chgData name="Hazell, Danielle" userId="16322be0-50ef-46ff-b0c0-d304bc10d5d2" providerId="ADAL" clId="{288044A5-AB4B-413F-AB67-EC249968CA49}" dt="2025-07-01T19:31:48.995" v="159" actId="1076"/>
        <pc:sldMkLst>
          <pc:docMk/>
          <pc:sldMk cId="0" sldId="328"/>
        </pc:sldMkLst>
        <pc:picChg chg="add mod">
          <ac:chgData name="Hazell, Danielle" userId="16322be0-50ef-46ff-b0c0-d304bc10d5d2" providerId="ADAL" clId="{288044A5-AB4B-413F-AB67-EC249968CA49}" dt="2025-07-01T19:31:48.995" v="159" actId="1076"/>
          <ac:picMkLst>
            <pc:docMk/>
            <pc:sldMk cId="0" sldId="328"/>
            <ac:picMk id="4" creationId="{7BC095E2-8DBA-EE13-CF4F-85CC5878ECD6}"/>
          </ac:picMkLst>
        </pc:picChg>
        <pc:picChg chg="del">
          <ac:chgData name="Hazell, Danielle" userId="16322be0-50ef-46ff-b0c0-d304bc10d5d2" providerId="ADAL" clId="{288044A5-AB4B-413F-AB67-EC249968CA49}" dt="2025-07-01T19:31:39.033" v="155" actId="478"/>
          <ac:picMkLst>
            <pc:docMk/>
            <pc:sldMk cId="0" sldId="328"/>
            <ac:picMk id="15" creationId="{A68E5DB1-C766-4E43-B718-C961FF7CBC1B}"/>
          </ac:picMkLst>
        </pc:picChg>
      </pc:sldChg>
      <pc:sldChg chg="modSp mod">
        <pc:chgData name="Hazell, Danielle" userId="16322be0-50ef-46ff-b0c0-d304bc10d5d2" providerId="ADAL" clId="{288044A5-AB4B-413F-AB67-EC249968CA49}" dt="2025-07-01T19:25:00.732" v="140" actId="14100"/>
        <pc:sldMkLst>
          <pc:docMk/>
          <pc:sldMk cId="2004821185" sldId="341"/>
        </pc:sldMkLst>
        <pc:spChg chg="mod">
          <ac:chgData name="Hazell, Danielle" userId="16322be0-50ef-46ff-b0c0-d304bc10d5d2" providerId="ADAL" clId="{288044A5-AB4B-413F-AB67-EC249968CA49}" dt="2025-07-01T19:25:00.732" v="140" actId="14100"/>
          <ac:spMkLst>
            <pc:docMk/>
            <pc:sldMk cId="2004821185" sldId="341"/>
            <ac:spMk id="2" creationId="{00000000-0000-0000-0000-000000000000}"/>
          </ac:spMkLst>
        </pc:spChg>
        <pc:spChg chg="mod">
          <ac:chgData name="Hazell, Danielle" userId="16322be0-50ef-46ff-b0c0-d304bc10d5d2" providerId="ADAL" clId="{288044A5-AB4B-413F-AB67-EC249968CA49}" dt="2025-07-01T19:21:49.956" v="6"/>
          <ac:spMkLst>
            <pc:docMk/>
            <pc:sldMk cId="2004821185" sldId="341"/>
            <ac:spMk id="3" creationId="{00000000-0000-0000-0000-000000000000}"/>
          </ac:spMkLst>
        </pc:spChg>
      </pc:sldChg>
      <pc:sldChg chg="modSp mod">
        <pc:chgData name="Hazell, Danielle" userId="16322be0-50ef-46ff-b0c0-d304bc10d5d2" providerId="ADAL" clId="{288044A5-AB4B-413F-AB67-EC249968CA49}" dt="2025-07-01T19:24:21.006" v="135" actId="12"/>
        <pc:sldMkLst>
          <pc:docMk/>
          <pc:sldMk cId="634371300" sldId="348"/>
        </pc:sldMkLst>
        <pc:spChg chg="mod">
          <ac:chgData name="Hazell, Danielle" userId="16322be0-50ef-46ff-b0c0-d304bc10d5d2" providerId="ADAL" clId="{288044A5-AB4B-413F-AB67-EC249968CA49}" dt="2025-07-01T19:21:49.956" v="6"/>
          <ac:spMkLst>
            <pc:docMk/>
            <pc:sldMk cId="634371300" sldId="348"/>
            <ac:spMk id="2" creationId="{00000000-0000-0000-0000-000000000000}"/>
          </ac:spMkLst>
        </pc:spChg>
        <pc:spChg chg="mod">
          <ac:chgData name="Hazell, Danielle" userId="16322be0-50ef-46ff-b0c0-d304bc10d5d2" providerId="ADAL" clId="{288044A5-AB4B-413F-AB67-EC249968CA49}" dt="2025-07-01T19:24:21.006" v="135" actId="12"/>
          <ac:spMkLst>
            <pc:docMk/>
            <pc:sldMk cId="634371300" sldId="348"/>
            <ac:spMk id="5" creationId="{00000000-0000-0000-0000-000000000000}"/>
          </ac:spMkLst>
        </pc:spChg>
        <pc:spChg chg="mod">
          <ac:chgData name="Hazell, Danielle" userId="16322be0-50ef-46ff-b0c0-d304bc10d5d2" providerId="ADAL" clId="{288044A5-AB4B-413F-AB67-EC249968CA49}" dt="2025-07-01T19:24:14.012" v="134" actId="207"/>
          <ac:spMkLst>
            <pc:docMk/>
            <pc:sldMk cId="634371300" sldId="348"/>
            <ac:spMk id="7" creationId="{00000000-0000-0000-0000-000000000000}"/>
          </ac:spMkLst>
        </pc:spChg>
      </pc:sldChg>
      <pc:sldChg chg="modSp mod">
        <pc:chgData name="Hazell, Danielle" userId="16322be0-50ef-46ff-b0c0-d304bc10d5d2" providerId="ADAL" clId="{288044A5-AB4B-413F-AB67-EC249968CA49}" dt="2025-07-01T19:24:31.557" v="138" actId="1076"/>
        <pc:sldMkLst>
          <pc:docMk/>
          <pc:sldMk cId="2281888843" sldId="349"/>
        </pc:sldMkLst>
        <pc:spChg chg="mod">
          <ac:chgData name="Hazell, Danielle" userId="16322be0-50ef-46ff-b0c0-d304bc10d5d2" providerId="ADAL" clId="{288044A5-AB4B-413F-AB67-EC249968CA49}" dt="2025-07-01T19:21:49.956" v="6"/>
          <ac:spMkLst>
            <pc:docMk/>
            <pc:sldMk cId="2281888843" sldId="349"/>
            <ac:spMk id="2" creationId="{00000000-0000-0000-0000-000000000000}"/>
          </ac:spMkLst>
        </pc:spChg>
        <pc:spChg chg="mod">
          <ac:chgData name="Hazell, Danielle" userId="16322be0-50ef-46ff-b0c0-d304bc10d5d2" providerId="ADAL" clId="{288044A5-AB4B-413F-AB67-EC249968CA49}" dt="2025-07-01T19:24:25.877" v="136" actId="14100"/>
          <ac:spMkLst>
            <pc:docMk/>
            <pc:sldMk cId="2281888843" sldId="349"/>
            <ac:spMk id="3" creationId="{00000000-0000-0000-0000-000000000000}"/>
          </ac:spMkLst>
        </pc:spChg>
        <pc:spChg chg="mod">
          <ac:chgData name="Hazell, Danielle" userId="16322be0-50ef-46ff-b0c0-d304bc10d5d2" providerId="ADAL" clId="{288044A5-AB4B-413F-AB67-EC249968CA49}" dt="2025-07-01T19:24:31.557" v="138" actId="1076"/>
          <ac:spMkLst>
            <pc:docMk/>
            <pc:sldMk cId="2281888843" sldId="349"/>
            <ac:spMk id="4" creationId="{00000000-0000-0000-0000-000000000000}"/>
          </ac:spMkLst>
        </pc:spChg>
      </pc:sldChg>
      <pc:sldChg chg="addSp delSp modSp mod">
        <pc:chgData name="Hazell, Danielle" userId="16322be0-50ef-46ff-b0c0-d304bc10d5d2" providerId="ADAL" clId="{288044A5-AB4B-413F-AB67-EC249968CA49}" dt="2025-07-01T19:42:47.006" v="172" actId="1076"/>
        <pc:sldMkLst>
          <pc:docMk/>
          <pc:sldMk cId="1655668149" sldId="350"/>
        </pc:sldMkLst>
        <pc:spChg chg="mod">
          <ac:chgData name="Hazell, Danielle" userId="16322be0-50ef-46ff-b0c0-d304bc10d5d2" providerId="ADAL" clId="{288044A5-AB4B-413F-AB67-EC249968CA49}" dt="2025-07-01T19:42:34.253" v="168" actId="1076"/>
          <ac:spMkLst>
            <pc:docMk/>
            <pc:sldMk cId="1655668149" sldId="350"/>
            <ac:spMk id="2" creationId="{00000000-0000-0000-0000-000000000000}"/>
          </ac:spMkLst>
        </pc:spChg>
        <pc:spChg chg="add del mod">
          <ac:chgData name="Hazell, Danielle" userId="16322be0-50ef-46ff-b0c0-d304bc10d5d2" providerId="ADAL" clId="{288044A5-AB4B-413F-AB67-EC249968CA49}" dt="2025-07-01T19:42:25.269" v="164" actId="478"/>
          <ac:spMkLst>
            <pc:docMk/>
            <pc:sldMk cId="1655668149" sldId="350"/>
            <ac:spMk id="4" creationId="{C759EEA9-9B7F-DC71-CF8F-5927A1C44A7D}"/>
          </ac:spMkLst>
        </pc:spChg>
        <pc:picChg chg="del mod">
          <ac:chgData name="Hazell, Danielle" userId="16322be0-50ef-46ff-b0c0-d304bc10d5d2" providerId="ADAL" clId="{288044A5-AB4B-413F-AB67-EC249968CA49}" dt="2025-07-01T19:42:23.722" v="163" actId="478"/>
          <ac:picMkLst>
            <pc:docMk/>
            <pc:sldMk cId="1655668149" sldId="350"/>
            <ac:picMk id="6" creationId="{00000000-0000-0000-0000-000000000000}"/>
          </ac:picMkLst>
        </pc:picChg>
        <pc:picChg chg="add mod ord">
          <ac:chgData name="Hazell, Danielle" userId="16322be0-50ef-46ff-b0c0-d304bc10d5d2" providerId="ADAL" clId="{288044A5-AB4B-413F-AB67-EC249968CA49}" dt="2025-07-01T19:42:47.006" v="172" actId="1076"/>
          <ac:picMkLst>
            <pc:docMk/>
            <pc:sldMk cId="1655668149" sldId="350"/>
            <ac:picMk id="7" creationId="{E9C31F7A-1289-C861-F177-C49D9742F208}"/>
          </ac:picMkLst>
        </pc:picChg>
      </pc:sldChg>
      <pc:sldChg chg="modSp mod">
        <pc:chgData name="Hazell, Danielle" userId="16322be0-50ef-46ff-b0c0-d304bc10d5d2" providerId="ADAL" clId="{288044A5-AB4B-413F-AB67-EC249968CA49}" dt="2025-07-01T19:24:43.166" v="139" actId="12"/>
        <pc:sldMkLst>
          <pc:docMk/>
          <pc:sldMk cId="1894570412" sldId="351"/>
        </pc:sldMkLst>
        <pc:spChg chg="mod">
          <ac:chgData name="Hazell, Danielle" userId="16322be0-50ef-46ff-b0c0-d304bc10d5d2" providerId="ADAL" clId="{288044A5-AB4B-413F-AB67-EC249968CA49}" dt="2025-07-01T19:24:43.166" v="139" actId="12"/>
          <ac:spMkLst>
            <pc:docMk/>
            <pc:sldMk cId="1894570412" sldId="351"/>
            <ac:spMk id="2" creationId="{00000000-0000-0000-0000-000000000000}"/>
          </ac:spMkLst>
        </pc:spChg>
        <pc:spChg chg="mod">
          <ac:chgData name="Hazell, Danielle" userId="16322be0-50ef-46ff-b0c0-d304bc10d5d2" providerId="ADAL" clId="{288044A5-AB4B-413F-AB67-EC249968CA49}" dt="2025-07-01T19:21:49.956" v="6"/>
          <ac:spMkLst>
            <pc:docMk/>
            <pc:sldMk cId="1894570412" sldId="351"/>
            <ac:spMk id="3" creationId="{00000000-0000-0000-0000-000000000000}"/>
          </ac:spMkLst>
        </pc:spChg>
        <pc:spChg chg="mod">
          <ac:chgData name="Hazell, Danielle" userId="16322be0-50ef-46ff-b0c0-d304bc10d5d2" providerId="ADAL" clId="{288044A5-AB4B-413F-AB67-EC249968CA49}" dt="2025-07-01T19:24:43.166" v="139" actId="12"/>
          <ac:spMkLst>
            <pc:docMk/>
            <pc:sldMk cId="1894570412" sldId="351"/>
            <ac:spMk id="4" creationId="{00000000-0000-0000-0000-000000000000}"/>
          </ac:spMkLst>
        </pc:spChg>
        <pc:spChg chg="mod">
          <ac:chgData name="Hazell, Danielle" userId="16322be0-50ef-46ff-b0c0-d304bc10d5d2" providerId="ADAL" clId="{288044A5-AB4B-413F-AB67-EC249968CA49}" dt="2025-07-01T19:24:43.166" v="139" actId="12"/>
          <ac:spMkLst>
            <pc:docMk/>
            <pc:sldMk cId="1894570412" sldId="351"/>
            <ac:spMk id="5" creationId="{00000000-0000-0000-0000-000000000000}"/>
          </ac:spMkLst>
        </pc:spChg>
        <pc:spChg chg="mod">
          <ac:chgData name="Hazell, Danielle" userId="16322be0-50ef-46ff-b0c0-d304bc10d5d2" providerId="ADAL" clId="{288044A5-AB4B-413F-AB67-EC249968CA49}" dt="2025-07-01T19:24:43.166" v="139" actId="12"/>
          <ac:spMkLst>
            <pc:docMk/>
            <pc:sldMk cId="1894570412" sldId="351"/>
            <ac:spMk id="6" creationId="{00000000-0000-0000-0000-000000000000}"/>
          </ac:spMkLst>
        </pc:spChg>
      </pc:sldChg>
      <pc:sldChg chg="addSp delSp modSp mod">
        <pc:chgData name="Hazell, Danielle" userId="16322be0-50ef-46ff-b0c0-d304bc10d5d2" providerId="ADAL" clId="{288044A5-AB4B-413F-AB67-EC249968CA49}" dt="2025-07-01T19:24:00.734" v="133" actId="1076"/>
        <pc:sldMkLst>
          <pc:docMk/>
          <pc:sldMk cId="4125820335" sldId="352"/>
        </pc:sldMkLst>
        <pc:spChg chg="mod">
          <ac:chgData name="Hazell, Danielle" userId="16322be0-50ef-46ff-b0c0-d304bc10d5d2" providerId="ADAL" clId="{288044A5-AB4B-413F-AB67-EC249968CA49}" dt="2025-07-01T19:21:49.956" v="6"/>
          <ac:spMkLst>
            <pc:docMk/>
            <pc:sldMk cId="4125820335" sldId="352"/>
            <ac:spMk id="2" creationId="{00000000-0000-0000-0000-000000000000}"/>
          </ac:spMkLst>
        </pc:spChg>
        <pc:picChg chg="del">
          <ac:chgData name="Hazell, Danielle" userId="16322be0-50ef-46ff-b0c0-d304bc10d5d2" providerId="ADAL" clId="{288044A5-AB4B-413F-AB67-EC249968CA49}" dt="2025-07-01T19:23:33.690" v="126" actId="478"/>
          <ac:picMkLst>
            <pc:docMk/>
            <pc:sldMk cId="4125820335" sldId="352"/>
            <ac:picMk id="5" creationId="{03A36DAC-A6AC-F48F-6E6F-D7C3AEDE0873}"/>
          </ac:picMkLst>
        </pc:picChg>
        <pc:picChg chg="add mod">
          <ac:chgData name="Hazell, Danielle" userId="16322be0-50ef-46ff-b0c0-d304bc10d5d2" providerId="ADAL" clId="{288044A5-AB4B-413F-AB67-EC249968CA49}" dt="2025-07-01T19:24:00.734" v="133" actId="1076"/>
          <ac:picMkLst>
            <pc:docMk/>
            <pc:sldMk cId="4125820335" sldId="352"/>
            <ac:picMk id="6" creationId="{8B7D150F-4941-2A8F-A720-0BA4E9D42A5E}"/>
          </ac:picMkLst>
        </pc:picChg>
      </pc:sldChg>
      <pc:sldChg chg="modSp mod">
        <pc:chgData name="Hazell, Danielle" userId="16322be0-50ef-46ff-b0c0-d304bc10d5d2" providerId="ADAL" clId="{288044A5-AB4B-413F-AB67-EC249968CA49}" dt="2025-07-01T19:25:07.274" v="142" actId="14100"/>
        <pc:sldMkLst>
          <pc:docMk/>
          <pc:sldMk cId="418062770" sldId="353"/>
        </pc:sldMkLst>
        <pc:spChg chg="mod">
          <ac:chgData name="Hazell, Danielle" userId="16322be0-50ef-46ff-b0c0-d304bc10d5d2" providerId="ADAL" clId="{288044A5-AB4B-413F-AB67-EC249968CA49}" dt="2025-07-01T19:21:49.956" v="6"/>
          <ac:spMkLst>
            <pc:docMk/>
            <pc:sldMk cId="418062770" sldId="353"/>
            <ac:spMk id="2" creationId="{00000000-0000-0000-0000-000000000000}"/>
          </ac:spMkLst>
        </pc:spChg>
        <pc:spChg chg="mod">
          <ac:chgData name="Hazell, Danielle" userId="16322be0-50ef-46ff-b0c0-d304bc10d5d2" providerId="ADAL" clId="{288044A5-AB4B-413F-AB67-EC249968CA49}" dt="2025-07-01T19:25:07.274" v="142" actId="14100"/>
          <ac:spMkLst>
            <pc:docMk/>
            <pc:sldMk cId="418062770" sldId="353"/>
            <ac:spMk id="3" creationId="{00000000-0000-0000-0000-000000000000}"/>
          </ac:spMkLst>
        </pc:spChg>
      </pc:sldChg>
      <pc:sldChg chg="modSp mod">
        <pc:chgData name="Hazell, Danielle" userId="16322be0-50ef-46ff-b0c0-d304bc10d5d2" providerId="ADAL" clId="{288044A5-AB4B-413F-AB67-EC249968CA49}" dt="2025-07-01T19:25:17.604" v="143" actId="12"/>
        <pc:sldMkLst>
          <pc:docMk/>
          <pc:sldMk cId="3723210370" sldId="354"/>
        </pc:sldMkLst>
        <pc:spChg chg="mod">
          <ac:chgData name="Hazell, Danielle" userId="16322be0-50ef-46ff-b0c0-d304bc10d5d2" providerId="ADAL" clId="{288044A5-AB4B-413F-AB67-EC249968CA49}" dt="2025-07-01T19:21:49.956" v="6"/>
          <ac:spMkLst>
            <pc:docMk/>
            <pc:sldMk cId="3723210370" sldId="354"/>
            <ac:spMk id="2" creationId="{00000000-0000-0000-0000-000000000000}"/>
          </ac:spMkLst>
        </pc:spChg>
        <pc:spChg chg="mod">
          <ac:chgData name="Hazell, Danielle" userId="16322be0-50ef-46ff-b0c0-d304bc10d5d2" providerId="ADAL" clId="{288044A5-AB4B-413F-AB67-EC249968CA49}" dt="2025-07-01T19:25:17.604" v="143" actId="12"/>
          <ac:spMkLst>
            <pc:docMk/>
            <pc:sldMk cId="3723210370" sldId="354"/>
            <ac:spMk id="5" creationId="{00000000-0000-0000-0000-000000000000}"/>
          </ac:spMkLst>
        </pc:spChg>
        <pc:spChg chg="mod">
          <ac:chgData name="Hazell, Danielle" userId="16322be0-50ef-46ff-b0c0-d304bc10d5d2" providerId="ADAL" clId="{288044A5-AB4B-413F-AB67-EC249968CA49}" dt="2025-07-01T19:25:17.604" v="143" actId="12"/>
          <ac:spMkLst>
            <pc:docMk/>
            <pc:sldMk cId="3723210370" sldId="354"/>
            <ac:spMk id="6" creationId="{00000000-0000-0000-0000-000000000000}"/>
          </ac:spMkLst>
        </pc:spChg>
        <pc:spChg chg="mod">
          <ac:chgData name="Hazell, Danielle" userId="16322be0-50ef-46ff-b0c0-d304bc10d5d2" providerId="ADAL" clId="{288044A5-AB4B-413F-AB67-EC249968CA49}" dt="2025-07-01T19:25:17.604" v="143" actId="12"/>
          <ac:spMkLst>
            <pc:docMk/>
            <pc:sldMk cId="3723210370" sldId="354"/>
            <ac:spMk id="7" creationId="{00000000-0000-0000-0000-000000000000}"/>
          </ac:spMkLst>
        </pc:spChg>
        <pc:spChg chg="mod">
          <ac:chgData name="Hazell, Danielle" userId="16322be0-50ef-46ff-b0c0-d304bc10d5d2" providerId="ADAL" clId="{288044A5-AB4B-413F-AB67-EC249968CA49}" dt="2025-07-01T19:25:17.604" v="143" actId="12"/>
          <ac:spMkLst>
            <pc:docMk/>
            <pc:sldMk cId="3723210370" sldId="354"/>
            <ac:spMk id="8" creationId="{00000000-0000-0000-0000-000000000000}"/>
          </ac:spMkLst>
        </pc:spChg>
        <pc:spChg chg="mod">
          <ac:chgData name="Hazell, Danielle" userId="16322be0-50ef-46ff-b0c0-d304bc10d5d2" providerId="ADAL" clId="{288044A5-AB4B-413F-AB67-EC249968CA49}" dt="2025-07-01T19:25:17.604" v="143" actId="12"/>
          <ac:spMkLst>
            <pc:docMk/>
            <pc:sldMk cId="3723210370" sldId="354"/>
            <ac:spMk id="9" creationId="{00000000-0000-0000-0000-000000000000}"/>
          </ac:spMkLst>
        </pc:spChg>
      </pc:sldChg>
      <pc:sldChg chg="modSp mod">
        <pc:chgData name="Hazell, Danielle" userId="16322be0-50ef-46ff-b0c0-d304bc10d5d2" providerId="ADAL" clId="{288044A5-AB4B-413F-AB67-EC249968CA49}" dt="2025-07-01T19:25:23.057" v="144" actId="14100"/>
        <pc:sldMkLst>
          <pc:docMk/>
          <pc:sldMk cId="3330263142" sldId="355"/>
        </pc:sldMkLst>
        <pc:spChg chg="mod">
          <ac:chgData name="Hazell, Danielle" userId="16322be0-50ef-46ff-b0c0-d304bc10d5d2" providerId="ADAL" clId="{288044A5-AB4B-413F-AB67-EC249968CA49}" dt="2025-07-01T19:21:49.956" v="6"/>
          <ac:spMkLst>
            <pc:docMk/>
            <pc:sldMk cId="3330263142" sldId="355"/>
            <ac:spMk id="2" creationId="{00000000-0000-0000-0000-000000000000}"/>
          </ac:spMkLst>
        </pc:spChg>
        <pc:spChg chg="mod">
          <ac:chgData name="Hazell, Danielle" userId="16322be0-50ef-46ff-b0c0-d304bc10d5d2" providerId="ADAL" clId="{288044A5-AB4B-413F-AB67-EC249968CA49}" dt="2025-07-01T19:25:23.057" v="144" actId="14100"/>
          <ac:spMkLst>
            <pc:docMk/>
            <pc:sldMk cId="3330263142" sldId="355"/>
            <ac:spMk id="3" creationId="{00000000-0000-0000-0000-000000000000}"/>
          </ac:spMkLst>
        </pc:spChg>
      </pc:sldChg>
      <pc:sldChg chg="modSp mod">
        <pc:chgData name="Hazell, Danielle" userId="16322be0-50ef-46ff-b0c0-d304bc10d5d2" providerId="ADAL" clId="{288044A5-AB4B-413F-AB67-EC249968CA49}" dt="2025-07-01T19:25:32.531" v="145" actId="12"/>
        <pc:sldMkLst>
          <pc:docMk/>
          <pc:sldMk cId="3509314202" sldId="356"/>
        </pc:sldMkLst>
        <pc:spChg chg="mod">
          <ac:chgData name="Hazell, Danielle" userId="16322be0-50ef-46ff-b0c0-d304bc10d5d2" providerId="ADAL" clId="{288044A5-AB4B-413F-AB67-EC249968CA49}" dt="2025-07-01T19:21:49.956" v="6"/>
          <ac:spMkLst>
            <pc:docMk/>
            <pc:sldMk cId="3509314202" sldId="356"/>
            <ac:spMk id="2" creationId="{00000000-0000-0000-0000-000000000000}"/>
          </ac:spMkLst>
        </pc:spChg>
        <pc:spChg chg="mod">
          <ac:chgData name="Hazell, Danielle" userId="16322be0-50ef-46ff-b0c0-d304bc10d5d2" providerId="ADAL" clId="{288044A5-AB4B-413F-AB67-EC249968CA49}" dt="2025-07-01T19:25:32.531" v="145" actId="12"/>
          <ac:spMkLst>
            <pc:docMk/>
            <pc:sldMk cId="3509314202" sldId="356"/>
            <ac:spMk id="4" creationId="{00000000-0000-0000-0000-000000000000}"/>
          </ac:spMkLst>
        </pc:spChg>
        <pc:spChg chg="mod">
          <ac:chgData name="Hazell, Danielle" userId="16322be0-50ef-46ff-b0c0-d304bc10d5d2" providerId="ADAL" clId="{288044A5-AB4B-413F-AB67-EC249968CA49}" dt="2025-07-01T19:25:32.531" v="145" actId="12"/>
          <ac:spMkLst>
            <pc:docMk/>
            <pc:sldMk cId="3509314202" sldId="356"/>
            <ac:spMk id="5" creationId="{00000000-0000-0000-0000-000000000000}"/>
          </ac:spMkLst>
        </pc:spChg>
        <pc:spChg chg="mod">
          <ac:chgData name="Hazell, Danielle" userId="16322be0-50ef-46ff-b0c0-d304bc10d5d2" providerId="ADAL" clId="{288044A5-AB4B-413F-AB67-EC249968CA49}" dt="2025-07-01T19:25:32.531" v="145" actId="12"/>
          <ac:spMkLst>
            <pc:docMk/>
            <pc:sldMk cId="3509314202" sldId="356"/>
            <ac:spMk id="6" creationId="{00000000-0000-0000-0000-000000000000}"/>
          </ac:spMkLst>
        </pc:spChg>
        <pc:spChg chg="mod">
          <ac:chgData name="Hazell, Danielle" userId="16322be0-50ef-46ff-b0c0-d304bc10d5d2" providerId="ADAL" clId="{288044A5-AB4B-413F-AB67-EC249968CA49}" dt="2025-07-01T19:25:32.531" v="145" actId="12"/>
          <ac:spMkLst>
            <pc:docMk/>
            <pc:sldMk cId="3509314202" sldId="356"/>
            <ac:spMk id="7" creationId="{00000000-0000-0000-0000-000000000000}"/>
          </ac:spMkLst>
        </pc:spChg>
        <pc:spChg chg="mod">
          <ac:chgData name="Hazell, Danielle" userId="16322be0-50ef-46ff-b0c0-d304bc10d5d2" providerId="ADAL" clId="{288044A5-AB4B-413F-AB67-EC249968CA49}" dt="2025-07-01T19:25:32.531" v="145" actId="12"/>
          <ac:spMkLst>
            <pc:docMk/>
            <pc:sldMk cId="3509314202" sldId="356"/>
            <ac:spMk id="8" creationId="{00000000-0000-0000-0000-000000000000}"/>
          </ac:spMkLst>
        </pc:spChg>
      </pc:sldChg>
      <pc:sldChg chg="modSp">
        <pc:chgData name="Hazell, Danielle" userId="16322be0-50ef-46ff-b0c0-d304bc10d5d2" providerId="ADAL" clId="{288044A5-AB4B-413F-AB67-EC249968CA49}" dt="2025-07-01T19:21:49.956" v="6"/>
        <pc:sldMkLst>
          <pc:docMk/>
          <pc:sldMk cId="148353362" sldId="357"/>
        </pc:sldMkLst>
        <pc:spChg chg="mod">
          <ac:chgData name="Hazell, Danielle" userId="16322be0-50ef-46ff-b0c0-d304bc10d5d2" providerId="ADAL" clId="{288044A5-AB4B-413F-AB67-EC249968CA49}" dt="2025-07-01T19:21:49.956" v="6"/>
          <ac:spMkLst>
            <pc:docMk/>
            <pc:sldMk cId="148353362" sldId="357"/>
            <ac:spMk id="2" creationId="{00000000-0000-0000-0000-000000000000}"/>
          </ac:spMkLst>
        </pc:spChg>
      </pc:sldChg>
      <pc:sldChg chg="delSp modSp mod">
        <pc:chgData name="Hazell, Danielle" userId="16322be0-50ef-46ff-b0c0-d304bc10d5d2" providerId="ADAL" clId="{288044A5-AB4B-413F-AB67-EC249968CA49}" dt="2025-07-01T19:25:44.955" v="147" actId="12"/>
        <pc:sldMkLst>
          <pc:docMk/>
          <pc:sldMk cId="3221173593" sldId="358"/>
        </pc:sldMkLst>
        <pc:spChg chg="mod">
          <ac:chgData name="Hazell, Danielle" userId="16322be0-50ef-46ff-b0c0-d304bc10d5d2" providerId="ADAL" clId="{288044A5-AB4B-413F-AB67-EC249968CA49}" dt="2025-07-01T19:21:49.956" v="6"/>
          <ac:spMkLst>
            <pc:docMk/>
            <pc:sldMk cId="3221173593" sldId="358"/>
            <ac:spMk id="2" creationId="{00000000-0000-0000-0000-000000000000}"/>
          </ac:spMkLst>
        </pc:spChg>
        <pc:spChg chg="mod">
          <ac:chgData name="Hazell, Danielle" userId="16322be0-50ef-46ff-b0c0-d304bc10d5d2" providerId="ADAL" clId="{288044A5-AB4B-413F-AB67-EC249968CA49}" dt="2025-07-01T19:25:44.955" v="147" actId="12"/>
          <ac:spMkLst>
            <pc:docMk/>
            <pc:sldMk cId="3221173593" sldId="358"/>
            <ac:spMk id="4" creationId="{00000000-0000-0000-0000-000000000000}"/>
          </ac:spMkLst>
        </pc:spChg>
        <pc:spChg chg="mod">
          <ac:chgData name="Hazell, Danielle" userId="16322be0-50ef-46ff-b0c0-d304bc10d5d2" providerId="ADAL" clId="{288044A5-AB4B-413F-AB67-EC249968CA49}" dt="2025-07-01T19:25:44.955" v="147" actId="12"/>
          <ac:spMkLst>
            <pc:docMk/>
            <pc:sldMk cId="3221173593" sldId="358"/>
            <ac:spMk id="5" creationId="{00000000-0000-0000-0000-000000000000}"/>
          </ac:spMkLst>
        </pc:spChg>
        <pc:spChg chg="mod">
          <ac:chgData name="Hazell, Danielle" userId="16322be0-50ef-46ff-b0c0-d304bc10d5d2" providerId="ADAL" clId="{288044A5-AB4B-413F-AB67-EC249968CA49}" dt="2025-07-01T19:25:44.955" v="147" actId="12"/>
          <ac:spMkLst>
            <pc:docMk/>
            <pc:sldMk cId="3221173593" sldId="358"/>
            <ac:spMk id="6" creationId="{00000000-0000-0000-0000-000000000000}"/>
          </ac:spMkLst>
        </pc:spChg>
        <pc:spChg chg="mod">
          <ac:chgData name="Hazell, Danielle" userId="16322be0-50ef-46ff-b0c0-d304bc10d5d2" providerId="ADAL" clId="{288044A5-AB4B-413F-AB67-EC249968CA49}" dt="2025-07-01T19:25:44.955" v="147" actId="12"/>
          <ac:spMkLst>
            <pc:docMk/>
            <pc:sldMk cId="3221173593" sldId="358"/>
            <ac:spMk id="7" creationId="{00000000-0000-0000-0000-000000000000}"/>
          </ac:spMkLst>
        </pc:spChg>
        <pc:spChg chg="mod">
          <ac:chgData name="Hazell, Danielle" userId="16322be0-50ef-46ff-b0c0-d304bc10d5d2" providerId="ADAL" clId="{288044A5-AB4B-413F-AB67-EC249968CA49}" dt="2025-07-01T19:25:44.955" v="147" actId="12"/>
          <ac:spMkLst>
            <pc:docMk/>
            <pc:sldMk cId="3221173593" sldId="358"/>
            <ac:spMk id="8" creationId="{00000000-0000-0000-0000-000000000000}"/>
          </ac:spMkLst>
        </pc:spChg>
        <pc:spChg chg="mod">
          <ac:chgData name="Hazell, Danielle" userId="16322be0-50ef-46ff-b0c0-d304bc10d5d2" providerId="ADAL" clId="{288044A5-AB4B-413F-AB67-EC249968CA49}" dt="2025-07-01T19:25:44.955" v="147" actId="12"/>
          <ac:spMkLst>
            <pc:docMk/>
            <pc:sldMk cId="3221173593" sldId="358"/>
            <ac:spMk id="9" creationId="{00000000-0000-0000-0000-000000000000}"/>
          </ac:spMkLst>
        </pc:spChg>
        <pc:picChg chg="del">
          <ac:chgData name="Hazell, Danielle" userId="16322be0-50ef-46ff-b0c0-d304bc10d5d2" providerId="ADAL" clId="{288044A5-AB4B-413F-AB67-EC249968CA49}" dt="2025-07-01T19:25:37.464" v="146" actId="478"/>
          <ac:picMkLst>
            <pc:docMk/>
            <pc:sldMk cId="3221173593" sldId="358"/>
            <ac:picMk id="11" creationId="{6F4A426F-54FE-4627-A2E1-D9A3080A51EC}"/>
          </ac:picMkLst>
        </pc:picChg>
      </pc:sldChg>
      <pc:sldChg chg="modSp mod">
        <pc:chgData name="Hazell, Danielle" userId="16322be0-50ef-46ff-b0c0-d304bc10d5d2" providerId="ADAL" clId="{288044A5-AB4B-413F-AB67-EC249968CA49}" dt="2025-07-01T19:26:00.637" v="151" actId="33524"/>
        <pc:sldMkLst>
          <pc:docMk/>
          <pc:sldMk cId="1438141577" sldId="359"/>
        </pc:sldMkLst>
        <pc:spChg chg="mod">
          <ac:chgData name="Hazell, Danielle" userId="16322be0-50ef-46ff-b0c0-d304bc10d5d2" providerId="ADAL" clId="{288044A5-AB4B-413F-AB67-EC249968CA49}" dt="2025-07-01T19:21:49.956" v="6"/>
          <ac:spMkLst>
            <pc:docMk/>
            <pc:sldMk cId="1438141577" sldId="359"/>
            <ac:spMk id="2" creationId="{298F4DED-6949-784F-9EAA-10CEAEE0DAD8}"/>
          </ac:spMkLst>
        </pc:spChg>
        <pc:spChg chg="mod">
          <ac:chgData name="Hazell, Danielle" userId="16322be0-50ef-46ff-b0c0-d304bc10d5d2" providerId="ADAL" clId="{288044A5-AB4B-413F-AB67-EC249968CA49}" dt="2025-07-01T19:26:00.637" v="151" actId="33524"/>
          <ac:spMkLst>
            <pc:docMk/>
            <pc:sldMk cId="1438141577" sldId="359"/>
            <ac:spMk id="3" creationId="{D66F6218-8DEF-1C45-8A8C-F60EB88D9DB9}"/>
          </ac:spMkLst>
        </pc:spChg>
      </pc:sldChg>
      <pc:sldChg chg="modSp mod">
        <pc:chgData name="Hazell, Danielle" userId="16322be0-50ef-46ff-b0c0-d304bc10d5d2" providerId="ADAL" clId="{288044A5-AB4B-413F-AB67-EC249968CA49}" dt="2025-07-01T19:26:10.170" v="152" actId="12"/>
        <pc:sldMkLst>
          <pc:docMk/>
          <pc:sldMk cId="4009709057" sldId="360"/>
        </pc:sldMkLst>
        <pc:spChg chg="mod">
          <ac:chgData name="Hazell, Danielle" userId="16322be0-50ef-46ff-b0c0-d304bc10d5d2" providerId="ADAL" clId="{288044A5-AB4B-413F-AB67-EC249968CA49}" dt="2025-07-01T19:21:49.956" v="6"/>
          <ac:spMkLst>
            <pc:docMk/>
            <pc:sldMk cId="4009709057" sldId="360"/>
            <ac:spMk id="2" creationId="{0A36756A-4CB2-458C-BF62-E682B6FD1F94}"/>
          </ac:spMkLst>
        </pc:spChg>
        <pc:spChg chg="mod">
          <ac:chgData name="Hazell, Danielle" userId="16322be0-50ef-46ff-b0c0-d304bc10d5d2" providerId="ADAL" clId="{288044A5-AB4B-413F-AB67-EC249968CA49}" dt="2025-07-01T19:26:10.170" v="152" actId="12"/>
          <ac:spMkLst>
            <pc:docMk/>
            <pc:sldMk cId="4009709057" sldId="360"/>
            <ac:spMk id="3" creationId="{27DDCF34-2921-429D-A159-6215265405F4}"/>
          </ac:spMkLst>
        </pc:spChg>
      </pc:sldChg>
      <pc:sldChg chg="modSp mod">
        <pc:chgData name="Hazell, Danielle" userId="16322be0-50ef-46ff-b0c0-d304bc10d5d2" providerId="ADAL" clId="{288044A5-AB4B-413F-AB67-EC249968CA49}" dt="2025-07-01T19:26:16.004" v="153" actId="33524"/>
        <pc:sldMkLst>
          <pc:docMk/>
          <pc:sldMk cId="2610111918" sldId="361"/>
        </pc:sldMkLst>
        <pc:spChg chg="mod">
          <ac:chgData name="Hazell, Danielle" userId="16322be0-50ef-46ff-b0c0-d304bc10d5d2" providerId="ADAL" clId="{288044A5-AB4B-413F-AB67-EC249968CA49}" dt="2025-07-01T19:21:49.956" v="6"/>
          <ac:spMkLst>
            <pc:docMk/>
            <pc:sldMk cId="2610111918" sldId="361"/>
            <ac:spMk id="2" creationId="{6A7CFE5F-0BD9-45BE-87BF-0113D045124F}"/>
          </ac:spMkLst>
        </pc:spChg>
        <pc:spChg chg="mod">
          <ac:chgData name="Hazell, Danielle" userId="16322be0-50ef-46ff-b0c0-d304bc10d5d2" providerId="ADAL" clId="{288044A5-AB4B-413F-AB67-EC249968CA49}" dt="2025-07-01T19:26:16.004" v="153" actId="33524"/>
          <ac:spMkLst>
            <pc:docMk/>
            <pc:sldMk cId="2610111918" sldId="361"/>
            <ac:spMk id="3" creationId="{2290AAE1-D7B8-4333-9845-5EE8FF339F4D}"/>
          </ac:spMkLst>
        </pc:spChg>
      </pc:sldChg>
      <pc:sldChg chg="modSp">
        <pc:chgData name="Hazell, Danielle" userId="16322be0-50ef-46ff-b0c0-d304bc10d5d2" providerId="ADAL" clId="{288044A5-AB4B-413F-AB67-EC249968CA49}" dt="2025-07-01T19:21:49.956" v="6"/>
        <pc:sldMkLst>
          <pc:docMk/>
          <pc:sldMk cId="1473049266" sldId="362"/>
        </pc:sldMkLst>
        <pc:spChg chg="mod">
          <ac:chgData name="Hazell, Danielle" userId="16322be0-50ef-46ff-b0c0-d304bc10d5d2" providerId="ADAL" clId="{288044A5-AB4B-413F-AB67-EC249968CA49}" dt="2025-07-01T19:21:49.956" v="6"/>
          <ac:spMkLst>
            <pc:docMk/>
            <pc:sldMk cId="1473049266" sldId="362"/>
            <ac:spMk id="2" creationId="{D0F354EB-7C28-FB99-B900-714B34C767A8}"/>
          </ac:spMkLst>
        </pc:spChg>
        <pc:spChg chg="mod">
          <ac:chgData name="Hazell, Danielle" userId="16322be0-50ef-46ff-b0c0-d304bc10d5d2" providerId="ADAL" clId="{288044A5-AB4B-413F-AB67-EC249968CA49}" dt="2025-07-01T19:21:49.956" v="6"/>
          <ac:spMkLst>
            <pc:docMk/>
            <pc:sldMk cId="1473049266" sldId="362"/>
            <ac:spMk id="3" creationId="{6A9F2AE5-49D1-FE4F-E25C-15262992A027}"/>
          </ac:spMkLst>
        </pc:spChg>
      </pc:sldChg>
      <pc:sldChg chg="modSp">
        <pc:chgData name="Hazell, Danielle" userId="16322be0-50ef-46ff-b0c0-d304bc10d5d2" providerId="ADAL" clId="{288044A5-AB4B-413F-AB67-EC249968CA49}" dt="2025-07-01T19:21:49.956" v="6"/>
        <pc:sldMkLst>
          <pc:docMk/>
          <pc:sldMk cId="2833345590" sldId="363"/>
        </pc:sldMkLst>
        <pc:spChg chg="mod">
          <ac:chgData name="Hazell, Danielle" userId="16322be0-50ef-46ff-b0c0-d304bc10d5d2" providerId="ADAL" clId="{288044A5-AB4B-413F-AB67-EC249968CA49}" dt="2025-07-01T19:21:49.956" v="6"/>
          <ac:spMkLst>
            <pc:docMk/>
            <pc:sldMk cId="2833345590" sldId="363"/>
            <ac:spMk id="2" creationId="{039E4D92-C693-4030-A788-F81B321045EA}"/>
          </ac:spMkLst>
        </pc:spChg>
        <pc:spChg chg="mod">
          <ac:chgData name="Hazell, Danielle" userId="16322be0-50ef-46ff-b0c0-d304bc10d5d2" providerId="ADAL" clId="{288044A5-AB4B-413F-AB67-EC249968CA49}" dt="2025-07-01T19:21:49.956" v="6"/>
          <ac:spMkLst>
            <pc:docMk/>
            <pc:sldMk cId="2833345590" sldId="363"/>
            <ac:spMk id="3" creationId="{783E4800-290F-31B5-D7F3-B5DEBAE22163}"/>
          </ac:spMkLst>
        </pc:spChg>
      </pc:sldChg>
      <pc:sldMasterChg chg="delSp mod">
        <pc:chgData name="Hazell, Danielle" userId="16322be0-50ef-46ff-b0c0-d304bc10d5d2" providerId="ADAL" clId="{288044A5-AB4B-413F-AB67-EC249968CA49}" dt="2025-07-01T19:21:38.865" v="5" actId="478"/>
        <pc:sldMasterMkLst>
          <pc:docMk/>
          <pc:sldMasterMk cId="726715837" sldId="2147483655"/>
        </pc:sldMasterMkLst>
        <pc:spChg chg="del">
          <ac:chgData name="Hazell, Danielle" userId="16322be0-50ef-46ff-b0c0-d304bc10d5d2" providerId="ADAL" clId="{288044A5-AB4B-413F-AB67-EC249968CA49}" dt="2025-07-01T19:21:38.865" v="5" actId="478"/>
          <ac:spMkLst>
            <pc:docMk/>
            <pc:sldMasterMk cId="726715837" sldId="2147483655"/>
            <ac:spMk id="10" creationId="{A4FEEEC1-FC4D-4024-940A-ED19CB08C77E}"/>
          </ac:spMkLst>
        </pc:spChg>
        <pc:spChg chg="del">
          <ac:chgData name="Hazell, Danielle" userId="16322be0-50ef-46ff-b0c0-d304bc10d5d2" providerId="ADAL" clId="{288044A5-AB4B-413F-AB67-EC249968CA49}" dt="2025-07-01T19:21:37.321" v="4" actId="478"/>
          <ac:spMkLst>
            <pc:docMk/>
            <pc:sldMasterMk cId="726715837" sldId="2147483655"/>
            <ac:spMk id="12" creationId="{00000000-0000-0000-0000-000000000000}"/>
          </ac:spMkLst>
        </pc:spChg>
        <pc:spChg chg="del">
          <ac:chgData name="Hazell, Danielle" userId="16322be0-50ef-46ff-b0c0-d304bc10d5d2" providerId="ADAL" clId="{288044A5-AB4B-413F-AB67-EC249968CA49}" dt="2025-07-01T19:21:34.198" v="0" actId="478"/>
          <ac:spMkLst>
            <pc:docMk/>
            <pc:sldMasterMk cId="726715837" sldId="2147483655"/>
            <ac:spMk id="1029" creationId="{00000000-0000-0000-0000-000000000000}"/>
          </ac:spMkLst>
        </pc:spChg>
        <pc:picChg chg="del">
          <ac:chgData name="Hazell, Danielle" userId="16322be0-50ef-46ff-b0c0-d304bc10d5d2" providerId="ADAL" clId="{288044A5-AB4B-413F-AB67-EC249968CA49}" dt="2025-07-01T19:21:34.641" v="1" actId="478"/>
          <ac:picMkLst>
            <pc:docMk/>
            <pc:sldMasterMk cId="726715837" sldId="2147483655"/>
            <ac:picMk id="3" creationId="{D18425FF-0882-4F94-8261-ADB59842062E}"/>
          </ac:picMkLst>
        </pc:picChg>
        <pc:picChg chg="del">
          <ac:chgData name="Hazell, Danielle" userId="16322be0-50ef-46ff-b0c0-d304bc10d5d2" providerId="ADAL" clId="{288044A5-AB4B-413F-AB67-EC249968CA49}" dt="2025-07-01T19:21:36.241" v="3" actId="478"/>
          <ac:picMkLst>
            <pc:docMk/>
            <pc:sldMasterMk cId="726715837" sldId="2147483655"/>
            <ac:picMk id="13" creationId="{54C8F537-6DBE-534E-B9F5-B8C14A123E71}"/>
          </ac:picMkLst>
        </pc:picChg>
        <pc:cxnChg chg="del">
          <ac:chgData name="Hazell, Danielle" userId="16322be0-50ef-46ff-b0c0-d304bc10d5d2" providerId="ADAL" clId="{288044A5-AB4B-413F-AB67-EC249968CA49}" dt="2025-07-01T19:21:35.368" v="2" actId="478"/>
          <ac:cxnSpMkLst>
            <pc:docMk/>
            <pc:sldMasterMk cId="726715837" sldId="2147483655"/>
            <ac:cxnSpMk id="15" creationId="{A2179D90-178B-9644-ABBE-ACA37CB4C747}"/>
          </ac:cxnSpMkLst>
        </pc:cxnChg>
      </pc:sldMasterChg>
      <pc:sldMasterChg chg="addSp modSp mod">
        <pc:chgData name="Hazell, Danielle" userId="16322be0-50ef-46ff-b0c0-d304bc10d5d2" providerId="ADAL" clId="{288044A5-AB4B-413F-AB67-EC249968CA49}" dt="2025-07-01T19:22:25.754" v="125" actId="20577"/>
        <pc:sldMasterMkLst>
          <pc:docMk/>
          <pc:sldMasterMk cId="3024524780" sldId="2147483657"/>
        </pc:sldMasterMkLst>
        <pc:spChg chg="add">
          <ac:chgData name="Hazell, Danielle" userId="16322be0-50ef-46ff-b0c0-d304bc10d5d2" providerId="ADAL" clId="{288044A5-AB4B-413F-AB67-EC249968CA49}" dt="2025-07-01T19:21:49.956" v="6"/>
          <ac:spMkLst>
            <pc:docMk/>
            <pc:sldMasterMk cId="3024524780" sldId="2147483657"/>
            <ac:spMk id="4" creationId="{3C9BB072-56BE-6929-A81B-12416E886517}"/>
          </ac:spMkLst>
        </pc:spChg>
        <pc:spChg chg="mod">
          <ac:chgData name="Hazell, Danielle" userId="16322be0-50ef-46ff-b0c0-d304bc10d5d2" providerId="ADAL" clId="{288044A5-AB4B-413F-AB67-EC249968CA49}" dt="2025-07-01T19:22:25.754" v="125" actId="20577"/>
          <ac:spMkLst>
            <pc:docMk/>
            <pc:sldMasterMk cId="3024524780" sldId="2147483657"/>
            <ac:spMk id="9" creationId="{12A05E16-C31E-E0B1-F9BA-6CA1198C9AE5}"/>
          </ac:spMkLst>
        </pc:spChg>
      </pc:sldMasterChg>
    </pc:docChg>
  </pc:docChgLst>
  <pc:docChgLst>
    <pc:chgData name="Caroline Prodger" userId="e4ef2e75-b60b-401b-8ebe-291bdcf405f4" providerId="ADAL" clId="{23805D6D-32C7-4FC5-B71D-5AB6D7CB5FC7}"/>
    <pc:docChg chg="undo custSel addSld modSld">
      <pc:chgData name="Caroline Prodger" userId="e4ef2e75-b60b-401b-8ebe-291bdcf405f4" providerId="ADAL" clId="{23805D6D-32C7-4FC5-B71D-5AB6D7CB5FC7}" dt="2021-07-21T11:21:03.030" v="269" actId="1076"/>
      <pc:docMkLst>
        <pc:docMk/>
      </pc:docMkLst>
      <pc:sldChg chg="addSp delSp modSp mod delCm">
        <pc:chgData name="Caroline Prodger" userId="e4ef2e75-b60b-401b-8ebe-291bdcf405f4" providerId="ADAL" clId="{23805D6D-32C7-4FC5-B71D-5AB6D7CB5FC7}" dt="2021-07-21T11:21:03.030" v="269" actId="1076"/>
        <pc:sldMkLst>
          <pc:docMk/>
          <pc:sldMk cId="0" sldId="328"/>
        </pc:sldMkLst>
      </pc:sldChg>
      <pc:sldChg chg="addSp delSp modSp mod">
        <pc:chgData name="Caroline Prodger" userId="e4ef2e75-b60b-401b-8ebe-291bdcf405f4" providerId="ADAL" clId="{23805D6D-32C7-4FC5-B71D-5AB6D7CB5FC7}" dt="2021-07-09T11:39:41.730" v="240"/>
        <pc:sldMkLst>
          <pc:docMk/>
          <pc:sldMk cId="2004821185" sldId="341"/>
        </pc:sldMkLst>
      </pc:sldChg>
      <pc:sldChg chg="modSp">
        <pc:chgData name="Caroline Prodger" userId="e4ef2e75-b60b-401b-8ebe-291bdcf405f4" providerId="ADAL" clId="{23805D6D-32C7-4FC5-B71D-5AB6D7CB5FC7}" dt="2021-07-09T11:39:41.730" v="240"/>
        <pc:sldMkLst>
          <pc:docMk/>
          <pc:sldMk cId="634371300" sldId="348"/>
        </pc:sldMkLst>
      </pc:sldChg>
      <pc:sldChg chg="modSp mod">
        <pc:chgData name="Caroline Prodger" userId="e4ef2e75-b60b-401b-8ebe-291bdcf405f4" providerId="ADAL" clId="{23805D6D-32C7-4FC5-B71D-5AB6D7CB5FC7}" dt="2021-07-09T11:39:41.730" v="240"/>
        <pc:sldMkLst>
          <pc:docMk/>
          <pc:sldMk cId="2281888843" sldId="349"/>
        </pc:sldMkLst>
      </pc:sldChg>
      <pc:sldChg chg="modSp mod">
        <pc:chgData name="Caroline Prodger" userId="e4ef2e75-b60b-401b-8ebe-291bdcf405f4" providerId="ADAL" clId="{23805D6D-32C7-4FC5-B71D-5AB6D7CB5FC7}" dt="2021-07-09T11:40:02.632" v="242" actId="1076"/>
        <pc:sldMkLst>
          <pc:docMk/>
          <pc:sldMk cId="1655668149" sldId="350"/>
        </pc:sldMkLst>
      </pc:sldChg>
      <pc:sldChg chg="modSp">
        <pc:chgData name="Caroline Prodger" userId="e4ef2e75-b60b-401b-8ebe-291bdcf405f4" providerId="ADAL" clId="{23805D6D-32C7-4FC5-B71D-5AB6D7CB5FC7}" dt="2021-07-09T11:39:41.730" v="240"/>
        <pc:sldMkLst>
          <pc:docMk/>
          <pc:sldMk cId="1894570412" sldId="351"/>
        </pc:sldMkLst>
      </pc:sldChg>
      <pc:sldChg chg="addSp delSp modSp mod">
        <pc:chgData name="Caroline Prodger" userId="e4ef2e75-b60b-401b-8ebe-291bdcf405f4" providerId="ADAL" clId="{23805D6D-32C7-4FC5-B71D-5AB6D7CB5FC7}" dt="2021-07-09T11:39:41.730" v="240"/>
        <pc:sldMkLst>
          <pc:docMk/>
          <pc:sldMk cId="4125820335" sldId="352"/>
        </pc:sldMkLst>
      </pc:sldChg>
      <pc:sldChg chg="addSp delSp modSp mod">
        <pc:chgData name="Caroline Prodger" userId="e4ef2e75-b60b-401b-8ebe-291bdcf405f4" providerId="ADAL" clId="{23805D6D-32C7-4FC5-B71D-5AB6D7CB5FC7}" dt="2021-07-09T11:39:41.730" v="240"/>
        <pc:sldMkLst>
          <pc:docMk/>
          <pc:sldMk cId="418062770" sldId="353"/>
        </pc:sldMkLst>
      </pc:sldChg>
      <pc:sldChg chg="modSp">
        <pc:chgData name="Caroline Prodger" userId="e4ef2e75-b60b-401b-8ebe-291bdcf405f4" providerId="ADAL" clId="{23805D6D-32C7-4FC5-B71D-5AB6D7CB5FC7}" dt="2021-07-09T11:39:41.730" v="240"/>
        <pc:sldMkLst>
          <pc:docMk/>
          <pc:sldMk cId="3723210370" sldId="354"/>
        </pc:sldMkLst>
      </pc:sldChg>
      <pc:sldChg chg="addSp delSp modSp mod">
        <pc:chgData name="Caroline Prodger" userId="e4ef2e75-b60b-401b-8ebe-291bdcf405f4" providerId="ADAL" clId="{23805D6D-32C7-4FC5-B71D-5AB6D7CB5FC7}" dt="2021-07-09T11:39:41.730" v="240"/>
        <pc:sldMkLst>
          <pc:docMk/>
          <pc:sldMk cId="3330263142" sldId="355"/>
        </pc:sldMkLst>
      </pc:sldChg>
      <pc:sldChg chg="addSp modSp mod">
        <pc:chgData name="Caroline Prodger" userId="e4ef2e75-b60b-401b-8ebe-291bdcf405f4" providerId="ADAL" clId="{23805D6D-32C7-4FC5-B71D-5AB6D7CB5FC7}" dt="2021-07-09T11:39:41.730" v="240"/>
        <pc:sldMkLst>
          <pc:docMk/>
          <pc:sldMk cId="3509314202" sldId="356"/>
        </pc:sldMkLst>
      </pc:sldChg>
      <pc:sldChg chg="addSp delSp modSp mod">
        <pc:chgData name="Caroline Prodger" userId="e4ef2e75-b60b-401b-8ebe-291bdcf405f4" providerId="ADAL" clId="{23805D6D-32C7-4FC5-B71D-5AB6D7CB5FC7}" dt="2021-07-09T11:39:41.730" v="240"/>
        <pc:sldMkLst>
          <pc:docMk/>
          <pc:sldMk cId="148353362" sldId="357"/>
        </pc:sldMkLst>
      </pc:sldChg>
      <pc:sldChg chg="addSp modSp mod">
        <pc:chgData name="Caroline Prodger" userId="e4ef2e75-b60b-401b-8ebe-291bdcf405f4" providerId="ADAL" clId="{23805D6D-32C7-4FC5-B71D-5AB6D7CB5FC7}" dt="2021-07-09T11:39:41.730" v="240"/>
        <pc:sldMkLst>
          <pc:docMk/>
          <pc:sldMk cId="3221173593" sldId="358"/>
        </pc:sldMkLst>
      </pc:sldChg>
      <pc:sldChg chg="modSp mod">
        <pc:chgData name="Caroline Prodger" userId="e4ef2e75-b60b-401b-8ebe-291bdcf405f4" providerId="ADAL" clId="{23805D6D-32C7-4FC5-B71D-5AB6D7CB5FC7}" dt="2021-07-09T11:39:41.730" v="240"/>
        <pc:sldMkLst>
          <pc:docMk/>
          <pc:sldMk cId="1438141577" sldId="359"/>
        </pc:sldMkLst>
      </pc:sldChg>
      <pc:sldChg chg="addSp modSp new mod">
        <pc:chgData name="Caroline Prodger" userId="e4ef2e75-b60b-401b-8ebe-291bdcf405f4" providerId="ADAL" clId="{23805D6D-32C7-4FC5-B71D-5AB6D7CB5FC7}" dt="2021-07-09T11:39:41.730" v="240"/>
        <pc:sldMkLst>
          <pc:docMk/>
          <pc:sldMk cId="4009709057" sldId="360"/>
        </pc:sldMkLst>
      </pc:sldChg>
      <pc:sldChg chg="modSp new mod">
        <pc:chgData name="Caroline Prodger" userId="e4ef2e75-b60b-401b-8ebe-291bdcf405f4" providerId="ADAL" clId="{23805D6D-32C7-4FC5-B71D-5AB6D7CB5FC7}" dt="2021-07-09T11:39:41.730" v="240"/>
        <pc:sldMkLst>
          <pc:docMk/>
          <pc:sldMk cId="2610111918" sldId="361"/>
        </pc:sldMkLst>
      </pc:sldChg>
    </pc:docChg>
  </pc:docChgLst>
  <pc:docChgLst>
    <pc:chgData name="Caroline Prodger" userId="e4ef2e75-b60b-401b-8ebe-291bdcf405f4" providerId="ADAL" clId="{AC3B87DE-1217-4857-8D94-5D1C6DCB008D}"/>
    <pc:docChg chg="modSld modMainMaster">
      <pc:chgData name="Caroline Prodger" userId="e4ef2e75-b60b-401b-8ebe-291bdcf405f4" providerId="ADAL" clId="{AC3B87DE-1217-4857-8D94-5D1C6DCB008D}" dt="2021-07-21T13:43:49.927" v="2" actId="20577"/>
      <pc:docMkLst>
        <pc:docMk/>
      </pc:docMkLst>
      <pc:sldChg chg="modSp">
        <pc:chgData name="Caroline Prodger" userId="e4ef2e75-b60b-401b-8ebe-291bdcf405f4" providerId="ADAL" clId="{AC3B87DE-1217-4857-8D94-5D1C6DCB008D}" dt="2021-07-21T13:42:12.739" v="0"/>
        <pc:sldMkLst>
          <pc:docMk/>
          <pc:sldMk cId="2004821185" sldId="341"/>
        </pc:sldMkLst>
      </pc:sldChg>
      <pc:sldChg chg="modSp">
        <pc:chgData name="Caroline Prodger" userId="e4ef2e75-b60b-401b-8ebe-291bdcf405f4" providerId="ADAL" clId="{AC3B87DE-1217-4857-8D94-5D1C6DCB008D}" dt="2021-07-21T13:42:12.739" v="0"/>
        <pc:sldMkLst>
          <pc:docMk/>
          <pc:sldMk cId="634371300" sldId="348"/>
        </pc:sldMkLst>
      </pc:sldChg>
      <pc:sldChg chg="modSp">
        <pc:chgData name="Caroline Prodger" userId="e4ef2e75-b60b-401b-8ebe-291bdcf405f4" providerId="ADAL" clId="{AC3B87DE-1217-4857-8D94-5D1C6DCB008D}" dt="2021-07-21T13:42:12.739" v="0"/>
        <pc:sldMkLst>
          <pc:docMk/>
          <pc:sldMk cId="2281888843" sldId="349"/>
        </pc:sldMkLst>
      </pc:sldChg>
      <pc:sldChg chg="modSp">
        <pc:chgData name="Caroline Prodger" userId="e4ef2e75-b60b-401b-8ebe-291bdcf405f4" providerId="ADAL" clId="{AC3B87DE-1217-4857-8D94-5D1C6DCB008D}" dt="2021-07-21T13:42:12.739" v="0"/>
        <pc:sldMkLst>
          <pc:docMk/>
          <pc:sldMk cId="1655668149" sldId="350"/>
        </pc:sldMkLst>
      </pc:sldChg>
      <pc:sldChg chg="modSp">
        <pc:chgData name="Caroline Prodger" userId="e4ef2e75-b60b-401b-8ebe-291bdcf405f4" providerId="ADAL" clId="{AC3B87DE-1217-4857-8D94-5D1C6DCB008D}" dt="2021-07-21T13:42:12.739" v="0"/>
        <pc:sldMkLst>
          <pc:docMk/>
          <pc:sldMk cId="1894570412" sldId="351"/>
        </pc:sldMkLst>
      </pc:sldChg>
      <pc:sldChg chg="modSp">
        <pc:chgData name="Caroline Prodger" userId="e4ef2e75-b60b-401b-8ebe-291bdcf405f4" providerId="ADAL" clId="{AC3B87DE-1217-4857-8D94-5D1C6DCB008D}" dt="2021-07-21T13:42:12.739" v="0"/>
        <pc:sldMkLst>
          <pc:docMk/>
          <pc:sldMk cId="4125820335" sldId="352"/>
        </pc:sldMkLst>
      </pc:sldChg>
      <pc:sldChg chg="modSp">
        <pc:chgData name="Caroline Prodger" userId="e4ef2e75-b60b-401b-8ebe-291bdcf405f4" providerId="ADAL" clId="{AC3B87DE-1217-4857-8D94-5D1C6DCB008D}" dt="2021-07-21T13:42:12.739" v="0"/>
        <pc:sldMkLst>
          <pc:docMk/>
          <pc:sldMk cId="418062770" sldId="353"/>
        </pc:sldMkLst>
      </pc:sldChg>
      <pc:sldChg chg="modSp">
        <pc:chgData name="Caroline Prodger" userId="e4ef2e75-b60b-401b-8ebe-291bdcf405f4" providerId="ADAL" clId="{AC3B87DE-1217-4857-8D94-5D1C6DCB008D}" dt="2021-07-21T13:42:12.739" v="0"/>
        <pc:sldMkLst>
          <pc:docMk/>
          <pc:sldMk cId="3723210370" sldId="354"/>
        </pc:sldMkLst>
      </pc:sldChg>
      <pc:sldChg chg="modSp">
        <pc:chgData name="Caroline Prodger" userId="e4ef2e75-b60b-401b-8ebe-291bdcf405f4" providerId="ADAL" clId="{AC3B87DE-1217-4857-8D94-5D1C6DCB008D}" dt="2021-07-21T13:42:12.739" v="0"/>
        <pc:sldMkLst>
          <pc:docMk/>
          <pc:sldMk cId="3330263142" sldId="355"/>
        </pc:sldMkLst>
      </pc:sldChg>
      <pc:sldChg chg="modSp">
        <pc:chgData name="Caroline Prodger" userId="e4ef2e75-b60b-401b-8ebe-291bdcf405f4" providerId="ADAL" clId="{AC3B87DE-1217-4857-8D94-5D1C6DCB008D}" dt="2021-07-21T13:42:12.739" v="0"/>
        <pc:sldMkLst>
          <pc:docMk/>
          <pc:sldMk cId="3509314202" sldId="356"/>
        </pc:sldMkLst>
      </pc:sldChg>
      <pc:sldChg chg="modSp">
        <pc:chgData name="Caroline Prodger" userId="e4ef2e75-b60b-401b-8ebe-291bdcf405f4" providerId="ADAL" clId="{AC3B87DE-1217-4857-8D94-5D1C6DCB008D}" dt="2021-07-21T13:42:12.739" v="0"/>
        <pc:sldMkLst>
          <pc:docMk/>
          <pc:sldMk cId="148353362" sldId="357"/>
        </pc:sldMkLst>
      </pc:sldChg>
      <pc:sldChg chg="modSp">
        <pc:chgData name="Caroline Prodger" userId="e4ef2e75-b60b-401b-8ebe-291bdcf405f4" providerId="ADAL" clId="{AC3B87DE-1217-4857-8D94-5D1C6DCB008D}" dt="2021-07-21T13:42:12.739" v="0"/>
        <pc:sldMkLst>
          <pc:docMk/>
          <pc:sldMk cId="3221173593" sldId="358"/>
        </pc:sldMkLst>
      </pc:sldChg>
      <pc:sldChg chg="modSp">
        <pc:chgData name="Caroline Prodger" userId="e4ef2e75-b60b-401b-8ebe-291bdcf405f4" providerId="ADAL" clId="{AC3B87DE-1217-4857-8D94-5D1C6DCB008D}" dt="2021-07-21T13:42:12.739" v="0"/>
        <pc:sldMkLst>
          <pc:docMk/>
          <pc:sldMk cId="1438141577" sldId="359"/>
        </pc:sldMkLst>
      </pc:sldChg>
      <pc:sldChg chg="modSp">
        <pc:chgData name="Caroline Prodger" userId="e4ef2e75-b60b-401b-8ebe-291bdcf405f4" providerId="ADAL" clId="{AC3B87DE-1217-4857-8D94-5D1C6DCB008D}" dt="2021-07-21T13:42:12.739" v="0"/>
        <pc:sldMkLst>
          <pc:docMk/>
          <pc:sldMk cId="4009709057" sldId="360"/>
        </pc:sldMkLst>
      </pc:sldChg>
      <pc:sldChg chg="modSp">
        <pc:chgData name="Caroline Prodger" userId="e4ef2e75-b60b-401b-8ebe-291bdcf405f4" providerId="ADAL" clId="{AC3B87DE-1217-4857-8D94-5D1C6DCB008D}" dt="2021-07-21T13:42:12.739" v="0"/>
        <pc:sldMkLst>
          <pc:docMk/>
          <pc:sldMk cId="2610111918" sldId="361"/>
        </pc:sldMkLst>
      </pc:sldChg>
      <pc:sldMasterChg chg="modSp mod">
        <pc:chgData name="Caroline Prodger" userId="e4ef2e75-b60b-401b-8ebe-291bdcf405f4" providerId="ADAL" clId="{AC3B87DE-1217-4857-8D94-5D1C6DCB008D}" dt="2021-07-21T13:43:49.927" v="2" actId="20577"/>
        <pc:sldMasterMkLst>
          <pc:docMk/>
          <pc:sldMasterMk cId="726715837" sldId="2147483655"/>
        </pc:sldMasterMkLst>
      </pc:sldMasterChg>
    </pc:docChg>
  </pc:docChgLst>
  <pc:docChgLst>
    <pc:chgData name="Leahy, Thomas" userId="c143cd67-a707-4138-ae9b-48f2cc5707f8" providerId="ADAL" clId="{40D48156-457D-40FE-A6D0-3B3E98136312}"/>
    <pc:docChg chg="custSel addSld modSld">
      <pc:chgData name="Leahy, Thomas" userId="c143cd67-a707-4138-ae9b-48f2cc5707f8" providerId="ADAL" clId="{40D48156-457D-40FE-A6D0-3B3E98136312}" dt="2025-05-17T10:16:06.263" v="27" actId="20577"/>
      <pc:docMkLst>
        <pc:docMk/>
      </pc:docMkLst>
      <pc:sldChg chg="delSp mod">
        <pc:chgData name="Leahy, Thomas" userId="c143cd67-a707-4138-ae9b-48f2cc5707f8" providerId="ADAL" clId="{40D48156-457D-40FE-A6D0-3B3E98136312}" dt="2025-05-17T10:02:45.165" v="7" actId="478"/>
        <pc:sldMkLst>
          <pc:docMk/>
          <pc:sldMk cId="2004821185" sldId="341"/>
        </pc:sldMkLst>
      </pc:sldChg>
      <pc:sldChg chg="delSp mod">
        <pc:chgData name="Leahy, Thomas" userId="c143cd67-a707-4138-ae9b-48f2cc5707f8" providerId="ADAL" clId="{40D48156-457D-40FE-A6D0-3B3E98136312}" dt="2025-05-17T10:02:17.522" v="6" actId="478"/>
        <pc:sldMkLst>
          <pc:docMk/>
          <pc:sldMk cId="2281888843" sldId="349"/>
        </pc:sldMkLst>
      </pc:sldChg>
      <pc:sldChg chg="addSp delSp modSp mod">
        <pc:chgData name="Leahy, Thomas" userId="c143cd67-a707-4138-ae9b-48f2cc5707f8" providerId="ADAL" clId="{40D48156-457D-40FE-A6D0-3B3E98136312}" dt="2025-05-17T09:59:39.267" v="5" actId="1076"/>
        <pc:sldMkLst>
          <pc:docMk/>
          <pc:sldMk cId="4125820335" sldId="352"/>
        </pc:sldMkLst>
      </pc:sldChg>
      <pc:sldChg chg="delSp mod">
        <pc:chgData name="Leahy, Thomas" userId="c143cd67-a707-4138-ae9b-48f2cc5707f8" providerId="ADAL" clId="{40D48156-457D-40FE-A6D0-3B3E98136312}" dt="2025-05-17T10:02:49.120" v="8" actId="478"/>
        <pc:sldMkLst>
          <pc:docMk/>
          <pc:sldMk cId="418062770" sldId="353"/>
        </pc:sldMkLst>
      </pc:sldChg>
      <pc:sldChg chg="delSp mod">
        <pc:chgData name="Leahy, Thomas" userId="c143cd67-a707-4138-ae9b-48f2cc5707f8" providerId="ADAL" clId="{40D48156-457D-40FE-A6D0-3B3E98136312}" dt="2025-05-17T10:03:07.466" v="9" actId="478"/>
        <pc:sldMkLst>
          <pc:docMk/>
          <pc:sldMk cId="3330263142" sldId="355"/>
        </pc:sldMkLst>
      </pc:sldChg>
      <pc:sldChg chg="delSp mod">
        <pc:chgData name="Leahy, Thomas" userId="c143cd67-a707-4138-ae9b-48f2cc5707f8" providerId="ADAL" clId="{40D48156-457D-40FE-A6D0-3B3E98136312}" dt="2025-05-17T10:03:09.839" v="10" actId="478"/>
        <pc:sldMkLst>
          <pc:docMk/>
          <pc:sldMk cId="3509314202" sldId="356"/>
        </pc:sldMkLst>
      </pc:sldChg>
      <pc:sldChg chg="addSp delSp modSp mod">
        <pc:chgData name="Leahy, Thomas" userId="c143cd67-a707-4138-ae9b-48f2cc5707f8" providerId="ADAL" clId="{40D48156-457D-40FE-A6D0-3B3E98136312}" dt="2025-05-17T10:03:29.112" v="15" actId="962"/>
        <pc:sldMkLst>
          <pc:docMk/>
          <pc:sldMk cId="148353362" sldId="357"/>
        </pc:sldMkLst>
        <pc:picChg chg="add mod">
          <ac:chgData name="Leahy, Thomas" userId="c143cd67-a707-4138-ae9b-48f2cc5707f8" providerId="ADAL" clId="{40D48156-457D-40FE-A6D0-3B3E98136312}" dt="2025-05-17T10:03:29.112" v="15" actId="962"/>
          <ac:picMkLst>
            <pc:docMk/>
            <pc:sldMk cId="148353362" sldId="357"/>
            <ac:picMk id="5" creationId="{9B9E3504-6D3C-B50F-D1FB-C604A777BE7D}"/>
          </ac:picMkLst>
        </pc:picChg>
      </pc:sldChg>
      <pc:sldChg chg="addSp delSp modSp mod">
        <pc:chgData name="Leahy, Thomas" userId="c143cd67-a707-4138-ae9b-48f2cc5707f8" providerId="ADAL" clId="{40D48156-457D-40FE-A6D0-3B3E98136312}" dt="2025-05-17T10:03:47.668" v="21" actId="1076"/>
        <pc:sldMkLst>
          <pc:docMk/>
          <pc:sldMk cId="4009709057" sldId="360"/>
        </pc:sldMkLst>
        <pc:picChg chg="add mod">
          <ac:chgData name="Leahy, Thomas" userId="c143cd67-a707-4138-ae9b-48f2cc5707f8" providerId="ADAL" clId="{40D48156-457D-40FE-A6D0-3B3E98136312}" dt="2025-05-17T10:03:47.668" v="21" actId="1076"/>
          <ac:picMkLst>
            <pc:docMk/>
            <pc:sldMk cId="4009709057" sldId="360"/>
            <ac:picMk id="6" creationId="{B7E61B44-1129-860B-CF2A-2612D2153CD9}"/>
          </ac:picMkLst>
        </pc:picChg>
      </pc:sldChg>
      <pc:sldChg chg="modSp add mod">
        <pc:chgData name="Leahy, Thomas" userId="c143cd67-a707-4138-ae9b-48f2cc5707f8" providerId="ADAL" clId="{40D48156-457D-40FE-A6D0-3B3E98136312}" dt="2025-05-17T10:16:01.566" v="26" actId="20577"/>
        <pc:sldMkLst>
          <pc:docMk/>
          <pc:sldMk cId="1473049266" sldId="362"/>
        </pc:sldMkLst>
        <pc:spChg chg="mod">
          <ac:chgData name="Leahy, Thomas" userId="c143cd67-a707-4138-ae9b-48f2cc5707f8" providerId="ADAL" clId="{40D48156-457D-40FE-A6D0-3B3E98136312}" dt="2025-05-17T10:14:02.072" v="23"/>
          <ac:spMkLst>
            <pc:docMk/>
            <pc:sldMk cId="1473049266" sldId="362"/>
            <ac:spMk id="2" creationId="{D0F354EB-7C28-FB99-B900-714B34C767A8}"/>
          </ac:spMkLst>
        </pc:spChg>
        <pc:spChg chg="mod">
          <ac:chgData name="Leahy, Thomas" userId="c143cd67-a707-4138-ae9b-48f2cc5707f8" providerId="ADAL" clId="{40D48156-457D-40FE-A6D0-3B3E98136312}" dt="2025-05-17T10:16:01.566" v="26" actId="20577"/>
          <ac:spMkLst>
            <pc:docMk/>
            <pc:sldMk cId="1473049266" sldId="362"/>
            <ac:spMk id="3" creationId="{6A9F2AE5-49D1-FE4F-E25C-15262992A027}"/>
          </ac:spMkLst>
        </pc:spChg>
      </pc:sldChg>
      <pc:sldChg chg="modSp add mod">
        <pc:chgData name="Leahy, Thomas" userId="c143cd67-a707-4138-ae9b-48f2cc5707f8" providerId="ADAL" clId="{40D48156-457D-40FE-A6D0-3B3E98136312}" dt="2025-05-17T10:16:06.263" v="27" actId="20577"/>
        <pc:sldMkLst>
          <pc:docMk/>
          <pc:sldMk cId="2833345590" sldId="363"/>
        </pc:sldMkLst>
        <pc:spChg chg="mod">
          <ac:chgData name="Leahy, Thomas" userId="c143cd67-a707-4138-ae9b-48f2cc5707f8" providerId="ADAL" clId="{40D48156-457D-40FE-A6D0-3B3E98136312}" dt="2025-05-17T10:16:06.263" v="27" actId="20577"/>
          <ac:spMkLst>
            <pc:docMk/>
            <pc:sldMk cId="2833345590" sldId="363"/>
            <ac:spMk id="3" creationId="{783E4800-290F-31B5-D7F3-B5DEBAE2216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128"/>
                <a:cs typeface="ＭＳ Ｐゴシック" charset="-128"/>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2586ABBB-9C0A-1D47-83E6-10FD6948B0D3}" type="datetime1">
              <a:rPr lang="en-US"/>
              <a:pPr/>
              <a:t>7/1/2025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128"/>
                <a:cs typeface="ＭＳ Ｐゴシック" charset="-128"/>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BFAD621-1136-4040-A893-ED5AEC3FF12D}" type="slidenum">
              <a:rPr lang="en-US"/>
              <a:pPr/>
              <a:t>‹#›</a:t>
            </a:fld>
            <a:endParaRPr lang="en-US" dirty="0"/>
          </a:p>
        </p:txBody>
      </p:sp>
    </p:spTree>
    <p:extLst>
      <p:ext uri="{BB962C8B-B14F-4D97-AF65-F5344CB8AC3E}">
        <p14:creationId xmlns:p14="http://schemas.microsoft.com/office/powerpoint/2010/main" val="30074557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GB" dirty="0"/>
          </a:p>
        </p:txBody>
      </p:sp>
      <p:sp>
        <p:nvSpPr>
          <p:cNvPr id="450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GB" dirty="0"/>
          </a:p>
        </p:txBody>
      </p:sp>
      <p:sp>
        <p:nvSpPr>
          <p:cNvPr id="19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50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50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GB" dirty="0"/>
          </a:p>
        </p:txBody>
      </p:sp>
      <p:sp>
        <p:nvSpPr>
          <p:cNvPr id="450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D847933-502B-D146-9428-3DDD196AD935}" type="slidenum">
              <a:rPr lang="en-GB"/>
              <a:pPr/>
              <a:t>‹#›</a:t>
            </a:fld>
            <a:endParaRPr lang="en-GB" dirty="0"/>
          </a:p>
        </p:txBody>
      </p:sp>
    </p:spTree>
    <p:extLst>
      <p:ext uri="{BB962C8B-B14F-4D97-AF65-F5344CB8AC3E}">
        <p14:creationId xmlns:p14="http://schemas.microsoft.com/office/powerpoint/2010/main" val="25432193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a:t>
            </a:r>
            <a:r>
              <a:rPr lang="en-GB" baseline="0" dirty="0"/>
              <a:t> https://www.designingbuildings.co.uk/wiki/Handover_construction_site_to_the_client.</a:t>
            </a:r>
          </a:p>
          <a:p>
            <a:r>
              <a:rPr lang="en-GB" baseline="0" dirty="0"/>
              <a:t> </a:t>
            </a:r>
          </a:p>
          <a:p>
            <a:endParaRPr lang="en-GB" dirty="0"/>
          </a:p>
        </p:txBody>
      </p:sp>
      <p:sp>
        <p:nvSpPr>
          <p:cNvPr id="4" name="Slide Number Placeholder 3"/>
          <p:cNvSpPr>
            <a:spLocks noGrp="1"/>
          </p:cNvSpPr>
          <p:nvPr>
            <p:ph type="sldNum" sz="quarter" idx="5"/>
          </p:nvPr>
        </p:nvSpPr>
        <p:spPr/>
        <p:txBody>
          <a:bodyPr/>
          <a:lstStyle/>
          <a:p>
            <a:fld id="{1D847933-502B-D146-9428-3DDD196AD935}" type="slidenum">
              <a:rPr lang="en-GB" smtClean="0"/>
              <a:pPr/>
              <a:t>16</a:t>
            </a:fld>
            <a:endParaRPr lang="en-GB" dirty="0"/>
          </a:p>
        </p:txBody>
      </p:sp>
    </p:spTree>
    <p:extLst>
      <p:ext uri="{BB962C8B-B14F-4D97-AF65-F5344CB8AC3E}">
        <p14:creationId xmlns:p14="http://schemas.microsoft.com/office/powerpoint/2010/main" val="4144606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a:xfrm>
            <a:off x="457200" y="1008000"/>
            <a:ext cx="8229600" cy="382588"/>
          </a:xfrm>
        </p:spPr>
        <p:txBody>
          <a:bodyPr/>
          <a:lstStyle/>
          <a:p>
            <a:r>
              <a:rPr lang="en-US" dirty="0"/>
              <a:t>Click to edit Master title style</a:t>
            </a:r>
            <a:endParaRPr lang="en-GB" dirty="0"/>
          </a:p>
        </p:txBody>
      </p:sp>
      <p:sp>
        <p:nvSpPr>
          <p:cNvPr id="5" name="Content Placeholder 4"/>
          <p:cNvSpPr>
            <a:spLocks noGrp="1"/>
          </p:cNvSpPr>
          <p:nvPr>
            <p:ph sz="quarter" idx="10"/>
          </p:nvPr>
        </p:nvSpPr>
        <p:spPr>
          <a:xfrm>
            <a:off x="457200" y="1512000"/>
            <a:ext cx="8229600" cy="4248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792666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a:xfrm>
            <a:off x="457200" y="1008000"/>
            <a:ext cx="8229600" cy="382588"/>
          </a:xfrm>
        </p:spPr>
        <p:txBody>
          <a:bodyPr/>
          <a:lstStyle/>
          <a:p>
            <a:r>
              <a:rPr lang="en-US"/>
              <a:t>Click to edit Master title style</a:t>
            </a:r>
            <a:endParaRPr lang="en-GB" dirty="0"/>
          </a:p>
        </p:txBody>
      </p:sp>
      <p:sp>
        <p:nvSpPr>
          <p:cNvPr id="5" name="Content Placeholder 4"/>
          <p:cNvSpPr>
            <a:spLocks noGrp="1"/>
          </p:cNvSpPr>
          <p:nvPr>
            <p:ph sz="quarter" idx="10"/>
          </p:nvPr>
        </p:nvSpPr>
        <p:spPr>
          <a:xfrm>
            <a:off x="457200" y="1512000"/>
            <a:ext cx="8229600" cy="4248000"/>
          </a:xfrm>
        </p:spPr>
        <p:txBody>
          <a:bodyPr/>
          <a:lstStyle>
            <a:lvl2pPr>
              <a:buClr>
                <a:srgbClr val="FC4421"/>
              </a:buClr>
              <a:defRPr/>
            </a:lvl2pPr>
            <a:lvl4pPr>
              <a:buClr>
                <a:srgbClr val="FC4421"/>
              </a:buCl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1897275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ext Box 10"/>
          <p:cNvSpPr txBox="1">
            <a:spLocks noChangeArrowheads="1"/>
          </p:cNvSpPr>
          <p:nvPr userDrawn="1"/>
        </p:nvSpPr>
        <p:spPr bwMode="white">
          <a:xfrm>
            <a:off x="0" y="457200"/>
            <a:ext cx="9144000" cy="152400"/>
          </a:xfrm>
          <a:prstGeom prst="rect">
            <a:avLst/>
          </a:prstGeom>
          <a:solidFill>
            <a:srgbClr val="D9D9D9">
              <a:alpha val="0"/>
            </a:srgbClr>
          </a:solidFill>
          <a:ln>
            <a:noFill/>
          </a:ln>
        </p:spPr>
        <p:txBody>
          <a:bodyPr wrap="none"/>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defRPr/>
            </a:pPr>
            <a:r>
              <a:rPr lang="en-GB" sz="1800">
                <a:solidFill>
                  <a:srgbClr val="D9D9D9"/>
                </a:solidFill>
                <a:cs typeface="Arial" charset="0"/>
              </a:rPr>
              <a:t> </a:t>
            </a:r>
          </a:p>
        </p:txBody>
      </p:sp>
      <p:sp>
        <p:nvSpPr>
          <p:cNvPr id="1035" name="Title Placeholder 10"/>
          <p:cNvSpPr>
            <a:spLocks noGrp="1"/>
          </p:cNvSpPr>
          <p:nvPr>
            <p:ph type="title"/>
          </p:nvPr>
        </p:nvSpPr>
        <p:spPr bwMode="auto">
          <a:xfrm>
            <a:off x="457200" y="1008000"/>
            <a:ext cx="8218488" cy="38258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dirty="0"/>
              <a:t>Click to edit Master title style</a:t>
            </a:r>
            <a:endParaRPr lang="en-US" dirty="0"/>
          </a:p>
        </p:txBody>
      </p:sp>
      <p:sp>
        <p:nvSpPr>
          <p:cNvPr id="1036" name="Text Placeholder 13"/>
          <p:cNvSpPr>
            <a:spLocks noGrp="1"/>
          </p:cNvSpPr>
          <p:nvPr>
            <p:ph type="body" idx="1"/>
          </p:nvPr>
        </p:nvSpPr>
        <p:spPr bwMode="auto">
          <a:xfrm>
            <a:off x="457200" y="1512000"/>
            <a:ext cx="8229600" cy="4248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4"/>
            <a:endParaRPr lang="en-GB" dirty="0"/>
          </a:p>
        </p:txBody>
      </p:sp>
    </p:spTree>
    <p:extLst>
      <p:ext uri="{BB962C8B-B14F-4D97-AF65-F5344CB8AC3E}">
        <p14:creationId xmlns:p14="http://schemas.microsoft.com/office/powerpoint/2010/main" val="726715837"/>
      </p:ext>
    </p:extLst>
  </p:cSld>
  <p:clrMap bg1="lt1" tx1="dk1" bg2="lt2" tx2="dk2" accent1="accent1" accent2="accent2" accent3="accent3" accent4="accent4" accent5="accent5" accent6="accent6" hlink="hlink" folHlink="folHlink"/>
  <p:sldLayoutIdLst>
    <p:sldLayoutId id="2147483656" r:id="rId1"/>
  </p:sldLayoutIdLst>
  <p:hf hdr="0" ftr="0" dt="0"/>
  <p:txStyles>
    <p:titleStyle>
      <a:lvl1pPr algn="l" rtl="0" eaLnBrk="0" fontAlgn="base" hangingPunct="0">
        <a:spcBef>
          <a:spcPct val="0"/>
        </a:spcBef>
        <a:spcAft>
          <a:spcPct val="0"/>
        </a:spcAft>
        <a:defRPr sz="2400" b="1" baseline="0">
          <a:solidFill>
            <a:srgbClr val="0077E3"/>
          </a:solidFill>
          <a:latin typeface="+mj-lt"/>
          <a:ea typeface="ＭＳ Ｐゴシック" charset="-128"/>
          <a:cs typeface="ＭＳ Ｐゴシック" charset="-128"/>
        </a:defRPr>
      </a:lvl1pPr>
      <a:lvl2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2pPr>
      <a:lvl3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3pPr>
      <a:lvl4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4pPr>
      <a:lvl5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rgbClr val="CC0000"/>
          </a:solidFill>
          <a:latin typeface="Arial" charset="0"/>
        </a:defRPr>
      </a:lvl6pPr>
      <a:lvl7pPr marL="914400" algn="ctr" rtl="0" fontAlgn="base">
        <a:spcBef>
          <a:spcPct val="0"/>
        </a:spcBef>
        <a:spcAft>
          <a:spcPct val="0"/>
        </a:spcAft>
        <a:defRPr sz="4400">
          <a:solidFill>
            <a:srgbClr val="CC0000"/>
          </a:solidFill>
          <a:latin typeface="Arial" charset="0"/>
        </a:defRPr>
      </a:lvl7pPr>
      <a:lvl8pPr marL="1371600" algn="ctr" rtl="0" fontAlgn="base">
        <a:spcBef>
          <a:spcPct val="0"/>
        </a:spcBef>
        <a:spcAft>
          <a:spcPct val="0"/>
        </a:spcAft>
        <a:defRPr sz="4400">
          <a:solidFill>
            <a:srgbClr val="CC0000"/>
          </a:solidFill>
          <a:latin typeface="Arial" charset="0"/>
        </a:defRPr>
      </a:lvl8pPr>
      <a:lvl9pPr marL="1828800" algn="ctr" rtl="0" fontAlgn="base">
        <a:spcBef>
          <a:spcPct val="0"/>
        </a:spcBef>
        <a:spcAft>
          <a:spcPct val="0"/>
        </a:spcAft>
        <a:defRPr sz="4400">
          <a:solidFill>
            <a:srgbClr val="CC0000"/>
          </a:solidFill>
          <a:latin typeface="Arial" charset="0"/>
        </a:defRPr>
      </a:lvl9pPr>
    </p:titleStyle>
    <p:bodyStyle>
      <a:lvl1pPr marL="0" indent="0" algn="l" rtl="0" eaLnBrk="0" fontAlgn="base" hangingPunct="0">
        <a:lnSpc>
          <a:spcPts val="2400"/>
        </a:lnSpc>
        <a:spcBef>
          <a:spcPts val="1000"/>
        </a:spcBef>
        <a:spcAft>
          <a:spcPts val="1000"/>
        </a:spcAft>
        <a:defRPr lang="en-GB" sz="2000" dirty="0">
          <a:solidFill>
            <a:schemeClr val="tx1"/>
          </a:solidFill>
          <a:latin typeface="+mn-lt"/>
          <a:ea typeface="ＭＳ Ｐゴシック" charset="-128"/>
          <a:cs typeface="ＭＳ Ｐゴシック" charset="-128"/>
        </a:defRPr>
      </a:lvl1pPr>
      <a:lvl2pPr marL="215900" indent="-215900" algn="l" rtl="0" eaLnBrk="0" fontAlgn="base" hangingPunct="0">
        <a:lnSpc>
          <a:spcPts val="2400"/>
        </a:lnSpc>
        <a:spcBef>
          <a:spcPts val="500"/>
        </a:spcBef>
        <a:spcAft>
          <a:spcPts val="500"/>
        </a:spcAft>
        <a:buClr>
          <a:srgbClr val="0077E3"/>
        </a:buClr>
        <a:buFont typeface="Arial" pitchFamily="-105" charset="0"/>
        <a:buChar char="•"/>
        <a:defRPr lang="en-GB" sz="2000" dirty="0">
          <a:solidFill>
            <a:schemeClr val="tx1"/>
          </a:solidFill>
          <a:latin typeface="+mn-lt"/>
          <a:ea typeface="ＭＳ Ｐゴシック" charset="-128"/>
          <a:cs typeface="+mn-cs"/>
        </a:defRPr>
      </a:lvl2pPr>
      <a:lvl3pPr marL="0" indent="0" algn="l" rtl="0" eaLnBrk="0" fontAlgn="base" hangingPunct="0">
        <a:lnSpc>
          <a:spcPts val="2000"/>
        </a:lnSpc>
        <a:spcBef>
          <a:spcPts val="500"/>
        </a:spcBef>
        <a:spcAft>
          <a:spcPts val="500"/>
        </a:spcAft>
        <a:buFont typeface="Lucida Grande" pitchFamily="-105" charset="0"/>
        <a:defRPr lang="en-GB" sz="1600" dirty="0">
          <a:solidFill>
            <a:schemeClr val="tx1"/>
          </a:solidFill>
          <a:latin typeface="+mn-lt"/>
          <a:ea typeface="ＭＳ Ｐゴシック" charset="-128"/>
          <a:cs typeface="+mn-cs"/>
        </a:defRPr>
      </a:lvl3pPr>
      <a:lvl4pPr marL="215900" indent="-215900" algn="l" rtl="0" eaLnBrk="0" fontAlgn="base" hangingPunct="0">
        <a:lnSpc>
          <a:spcPts val="2000"/>
        </a:lnSpc>
        <a:spcBef>
          <a:spcPts val="500"/>
        </a:spcBef>
        <a:spcAft>
          <a:spcPts val="500"/>
        </a:spcAft>
        <a:buClr>
          <a:srgbClr val="0077E3"/>
        </a:buClr>
        <a:buFont typeface="Arial" pitchFamily="-105" charset="0"/>
        <a:buChar char="•"/>
        <a:defRPr lang="en-GB" sz="1600" dirty="0">
          <a:solidFill>
            <a:schemeClr val="tx1"/>
          </a:solidFill>
          <a:latin typeface="+mn-lt"/>
          <a:ea typeface="ＭＳ Ｐゴシック" charset="-128"/>
          <a:cs typeface="ＭＳ Ｐゴシック" charset="-128"/>
        </a:defRPr>
      </a:lvl4pPr>
      <a:lvl5pPr marL="431800" indent="-215900" algn="l" rtl="0" eaLnBrk="0" fontAlgn="base" hangingPunct="0">
        <a:lnSpc>
          <a:spcPts val="2000"/>
        </a:lnSpc>
        <a:spcBef>
          <a:spcPct val="0"/>
        </a:spcBef>
        <a:spcAft>
          <a:spcPts val="500"/>
        </a:spcAft>
        <a:buFont typeface="Arial" pitchFamily="-105" charset="0"/>
        <a:buChar char="–"/>
        <a:defRPr lang="en-US" sz="1600" dirty="0">
          <a:solidFill>
            <a:schemeClr val="tx1"/>
          </a:solidFill>
          <a:latin typeface="+mn-lt"/>
          <a:ea typeface="ＭＳ Ｐゴシック" charset="-128"/>
          <a:cs typeface="ＭＳ Ｐゴシック" charset="-128"/>
        </a:defRPr>
      </a:lvl5pPr>
      <a:lvl6pPr marL="457200" indent="-457200" algn="l" defTabSz="914400" rtl="0" fontAlgn="base">
        <a:spcBef>
          <a:spcPct val="20000"/>
        </a:spcBef>
        <a:spcAft>
          <a:spcPct val="0"/>
        </a:spcAft>
        <a:buChar char="»"/>
        <a:defRPr lang="en-GB" sz="1600" kern="0" baseline="0" dirty="0" smtClean="0">
          <a:solidFill>
            <a:schemeClr val="tx1"/>
          </a:solidFill>
          <a:latin typeface="+mn-lt"/>
          <a:ea typeface="ＭＳ Ｐゴシック" charset="-128"/>
          <a:cs typeface="ＭＳ Ｐゴシック" charset="-128"/>
        </a:defRPr>
      </a:lvl6pPr>
      <a:lvl7pPr marL="2971800" indent="-228600" algn="l" defTabSz="914400" rtl="0" fontAlgn="base">
        <a:spcBef>
          <a:spcPct val="20000"/>
        </a:spcBef>
        <a:spcAft>
          <a:spcPct val="0"/>
        </a:spcAft>
        <a:buClr>
          <a:srgbClr val="E30613"/>
        </a:buClr>
        <a:buChar char="»"/>
        <a:defRPr lang="en-GB" sz="1600" kern="0" baseline="0" dirty="0" smtClean="0">
          <a:solidFill>
            <a:schemeClr val="tx1"/>
          </a:solidFill>
          <a:latin typeface="+mn-lt"/>
          <a:ea typeface="ＭＳ Ｐゴシック" charset="-128"/>
          <a:cs typeface="ＭＳ Ｐゴシック" charset="-128"/>
        </a:defRPr>
      </a:lvl7pPr>
      <a:lvl8pPr marL="3429000" indent="-228600" algn="l" defTabSz="914400" rtl="0" fontAlgn="base">
        <a:spcBef>
          <a:spcPct val="20000"/>
        </a:spcBef>
        <a:spcAft>
          <a:spcPct val="0"/>
        </a:spcAft>
        <a:buChar char="»"/>
        <a:defRPr lang="en-GB" sz="1600" kern="0" dirty="0" smtClean="0">
          <a:solidFill>
            <a:schemeClr val="tx1"/>
          </a:solidFill>
          <a:latin typeface="+mn-lt"/>
          <a:ea typeface="ＭＳ Ｐゴシック" charset="-128"/>
          <a:cs typeface="ＭＳ Ｐゴシック" charset="-128"/>
        </a:defRPr>
      </a:lvl8pPr>
      <a:lvl9pPr marL="3886200" indent="-228600" algn="l" defTabSz="914400" rtl="0" fontAlgn="base">
        <a:spcBef>
          <a:spcPct val="20000"/>
        </a:spcBef>
        <a:spcAft>
          <a:spcPct val="0"/>
        </a:spcAft>
        <a:buChar char="»"/>
        <a:defRPr lang="en-GB" sz="1000" kern="0" baseline="0" dirty="0" smtClean="0">
          <a:solidFill>
            <a:schemeClr val="tx1"/>
          </a:solidFill>
          <a:latin typeface="+mn-lt"/>
          <a:ea typeface="ＭＳ Ｐゴシック" charset="-128"/>
          <a:cs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ext Box 10"/>
          <p:cNvSpPr txBox="1">
            <a:spLocks noChangeArrowheads="1"/>
          </p:cNvSpPr>
          <p:nvPr/>
        </p:nvSpPr>
        <p:spPr bwMode="white">
          <a:xfrm>
            <a:off x="0" y="457200"/>
            <a:ext cx="9144000" cy="152400"/>
          </a:xfrm>
          <a:prstGeom prst="rect">
            <a:avLst/>
          </a:prstGeom>
          <a:solidFill>
            <a:srgbClr val="D9D9D9">
              <a:alpha val="0"/>
            </a:srgbClr>
          </a:solidFill>
          <a:ln>
            <a:noFill/>
          </a:ln>
        </p:spPr>
        <p:txBody>
          <a:bodyPr wrap="none"/>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defRPr/>
            </a:pPr>
            <a:r>
              <a:rPr lang="en-GB" sz="1800">
                <a:solidFill>
                  <a:srgbClr val="D9D9D9"/>
                </a:solidFill>
                <a:cs typeface="Arial" charset="0"/>
              </a:rPr>
              <a:t> </a:t>
            </a:r>
          </a:p>
        </p:txBody>
      </p:sp>
      <p:sp>
        <p:nvSpPr>
          <p:cNvPr id="1035" name="Title Placeholder 10"/>
          <p:cNvSpPr>
            <a:spLocks noGrp="1"/>
          </p:cNvSpPr>
          <p:nvPr>
            <p:ph type="title"/>
          </p:nvPr>
        </p:nvSpPr>
        <p:spPr bwMode="auto">
          <a:xfrm>
            <a:off x="457200" y="1008000"/>
            <a:ext cx="8218488" cy="38258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endParaRPr lang="en-US" dirty="0"/>
          </a:p>
        </p:txBody>
      </p:sp>
      <p:sp>
        <p:nvSpPr>
          <p:cNvPr id="1036" name="Text Placeholder 13"/>
          <p:cNvSpPr>
            <a:spLocks noGrp="1"/>
          </p:cNvSpPr>
          <p:nvPr>
            <p:ph type="body" idx="1"/>
          </p:nvPr>
        </p:nvSpPr>
        <p:spPr bwMode="auto">
          <a:xfrm>
            <a:off x="457200" y="1512000"/>
            <a:ext cx="8229600" cy="4248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2" name="Group 1">
            <a:extLst>
              <a:ext uri="{FF2B5EF4-FFF2-40B4-BE49-F238E27FC236}">
                <a16:creationId xmlns:a16="http://schemas.microsoft.com/office/drawing/2014/main" id="{52DBD7D1-8783-19AC-AC0F-54A40F658278}"/>
              </a:ext>
            </a:extLst>
          </p:cNvPr>
          <p:cNvGrpSpPr/>
          <p:nvPr/>
        </p:nvGrpSpPr>
        <p:grpSpPr>
          <a:xfrm>
            <a:off x="0" y="142498"/>
            <a:ext cx="9144001" cy="682255"/>
            <a:chOff x="0" y="142498"/>
            <a:chExt cx="9144001" cy="682255"/>
          </a:xfrm>
        </p:grpSpPr>
        <p:sp>
          <p:nvSpPr>
            <p:cNvPr id="6" name="Graphic 26">
              <a:extLst>
                <a:ext uri="{FF2B5EF4-FFF2-40B4-BE49-F238E27FC236}">
                  <a16:creationId xmlns:a16="http://schemas.microsoft.com/office/drawing/2014/main" id="{4987E8D9-377B-AB1D-8A32-2882D85AB09F}"/>
                </a:ext>
              </a:extLst>
            </p:cNvPr>
            <p:cNvSpPr>
              <a:spLocks/>
            </p:cNvSpPr>
            <p:nvPr userDrawn="1"/>
          </p:nvSpPr>
          <p:spPr>
            <a:xfrm>
              <a:off x="0" y="779034"/>
              <a:ext cx="9144001" cy="45719"/>
            </a:xfrm>
            <a:custGeom>
              <a:avLst/>
              <a:gdLst/>
              <a:ahLst/>
              <a:cxnLst/>
              <a:rect l="l" t="t" r="r" b="b"/>
              <a:pathLst>
                <a:path w="15119985" h="127000">
                  <a:moveTo>
                    <a:pt x="0" y="0"/>
                  </a:moveTo>
                  <a:lnTo>
                    <a:pt x="0" y="127000"/>
                  </a:lnTo>
                  <a:lnTo>
                    <a:pt x="15119985" y="127000"/>
                  </a:lnTo>
                  <a:lnTo>
                    <a:pt x="15119985" y="0"/>
                  </a:lnTo>
                  <a:lnTo>
                    <a:pt x="0" y="0"/>
                  </a:lnTo>
                  <a:close/>
                </a:path>
              </a:pathLst>
            </a:custGeom>
            <a:solidFill>
              <a:schemeClr val="tx1"/>
            </a:solidFill>
          </p:spPr>
          <p:txBody>
            <a:bodyPr wrap="square" lIns="0" tIns="0" rIns="0" bIns="0" rtlCol="0">
              <a:prstTxWarp prst="textNoShape">
                <a:avLst/>
              </a:prstTxWarp>
              <a:noAutofit/>
            </a:bodyPr>
            <a:lstStyle/>
            <a:p>
              <a:endParaRPr lang="en-GB"/>
            </a:p>
          </p:txBody>
        </p:sp>
        <p:pic>
          <p:nvPicPr>
            <p:cNvPr id="7" name="Picture 6" descr="A black and white logo&#10;&#10;AI-generated content may be incorrect.">
              <a:extLst>
                <a:ext uri="{FF2B5EF4-FFF2-40B4-BE49-F238E27FC236}">
                  <a16:creationId xmlns:a16="http://schemas.microsoft.com/office/drawing/2014/main" id="{2F6D0513-CBBF-24C5-3E42-AE229C54A04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516216" y="142498"/>
              <a:ext cx="2563495" cy="498243"/>
            </a:xfrm>
            <a:prstGeom prst="rect">
              <a:avLst/>
            </a:prstGeom>
            <a:noFill/>
            <a:ln>
              <a:noFill/>
            </a:ln>
          </p:spPr>
        </p:pic>
        <p:pic>
          <p:nvPicPr>
            <p:cNvPr id="8" name="Picture 7" descr="A red arrow pointing up&#10;&#10;AI-generated content may be incorrect.">
              <a:extLst>
                <a:ext uri="{FF2B5EF4-FFF2-40B4-BE49-F238E27FC236}">
                  <a16:creationId xmlns:a16="http://schemas.microsoft.com/office/drawing/2014/main" id="{4D501824-D9B0-C525-F662-3787B202B14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3355" y="171020"/>
              <a:ext cx="567690" cy="438580"/>
            </a:xfrm>
            <a:prstGeom prst="rect">
              <a:avLst/>
            </a:prstGeom>
            <a:noFill/>
            <a:ln>
              <a:noFill/>
            </a:ln>
          </p:spPr>
        </p:pic>
        <p:sp>
          <p:nvSpPr>
            <p:cNvPr id="9" name="Text Box 2">
              <a:extLst>
                <a:ext uri="{FF2B5EF4-FFF2-40B4-BE49-F238E27FC236}">
                  <a16:creationId xmlns:a16="http://schemas.microsoft.com/office/drawing/2014/main" id="{12A05E16-C31E-E0B1-F9BA-6CA1198C9AE5}"/>
                </a:ext>
              </a:extLst>
            </p:cNvPr>
            <p:cNvSpPr txBox="1">
              <a:spLocks noChangeArrowheads="1"/>
            </p:cNvSpPr>
            <p:nvPr userDrawn="1"/>
          </p:nvSpPr>
          <p:spPr bwMode="auto">
            <a:xfrm>
              <a:off x="795147" y="171260"/>
              <a:ext cx="5721069" cy="590893"/>
            </a:xfrm>
            <a:prstGeom prst="rect">
              <a:avLst/>
            </a:prstGeom>
            <a:noFill/>
            <a:ln w="9525">
              <a:noFill/>
              <a:miter lim="800000"/>
              <a:headEnd/>
              <a:tailEnd/>
            </a:ln>
          </p:spPr>
          <p:txBody>
            <a:bodyPr rot="0" vert="horz" wrap="square" lIns="91440" tIns="45720" rIns="91440" bIns="45720" anchor="t" anchorCtr="0">
              <a:noAutofit/>
            </a:bodyPr>
            <a:lstStyle/>
            <a:p>
              <a:pPr>
                <a:lnSpc>
                  <a:spcPts val="1300"/>
                </a:lnSpc>
                <a:spcBef>
                  <a:spcPts val="400"/>
                </a:spcBef>
                <a:spcAft>
                  <a:spcPts val="400"/>
                </a:spcAft>
                <a:buNone/>
              </a:pPr>
              <a:r>
                <a:rPr lang="en-US" sz="1800" b="1" dirty="0">
                  <a:effectLst/>
                  <a:latin typeface="Arial" panose="020B0604020202020204" pitchFamily="34" charset="0"/>
                  <a:ea typeface="Cambria" panose="02040503050406030204" pitchFamily="18" charset="0"/>
                  <a:cs typeface="Arial" panose="020B0604020202020204" pitchFamily="34" charset="0"/>
                </a:rPr>
                <a:t>T Level Technical Qualification in</a:t>
              </a:r>
              <a:endParaRPr lang="en-GB" sz="1100" dirty="0">
                <a:effectLst/>
                <a:latin typeface="Arial" panose="020B0604020202020204" pitchFamily="34" charset="0"/>
                <a:ea typeface="Cambria" panose="02040503050406030204" pitchFamily="18" charset="0"/>
                <a:cs typeface="Times New Roman" panose="02020603050405020304" pitchFamily="18" charset="0"/>
              </a:endParaRPr>
            </a:p>
            <a:p>
              <a:pPr>
                <a:lnSpc>
                  <a:spcPts val="1300"/>
                </a:lnSpc>
                <a:spcBef>
                  <a:spcPts val="400"/>
                </a:spcBef>
                <a:spcAft>
                  <a:spcPts val="400"/>
                </a:spcAft>
              </a:pPr>
              <a:r>
                <a:rPr lang="en-US" sz="1600" b="1" i="1" dirty="0">
                  <a:solidFill>
                    <a:srgbClr val="FC4421"/>
                  </a:solidFill>
                  <a:effectLst/>
                  <a:latin typeface="Arial" panose="020B0604020202020204" pitchFamily="34" charset="0"/>
                  <a:ea typeface="Cambria" panose="02040503050406030204" pitchFamily="18" charset="0"/>
                  <a:cs typeface="Arial" panose="020B0604020202020204" pitchFamily="34" charset="0"/>
                </a:rPr>
                <a:t>Building Services Engineering for Construction (Level 3)</a:t>
              </a:r>
              <a:endParaRPr lang="en-GB" sz="1100" dirty="0">
                <a:effectLst/>
                <a:latin typeface="Arial" panose="020B0604020202020204" pitchFamily="34" charset="0"/>
                <a:ea typeface="Cambria" panose="020405030504060302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F8D270CD-A239-F6C6-DC37-331F04EA5BDB}"/>
              </a:ext>
            </a:extLst>
          </p:cNvPr>
          <p:cNvGrpSpPr/>
          <p:nvPr/>
        </p:nvGrpSpPr>
        <p:grpSpPr>
          <a:xfrm>
            <a:off x="175692" y="6021288"/>
            <a:ext cx="8804454" cy="446378"/>
            <a:chOff x="175692" y="6021288"/>
            <a:chExt cx="8804454" cy="446378"/>
          </a:xfrm>
        </p:grpSpPr>
        <p:sp>
          <p:nvSpPr>
            <p:cNvPr id="12" name="Text Box 11"/>
            <p:cNvSpPr txBox="1">
              <a:spLocks noChangeArrowheads="1"/>
            </p:cNvSpPr>
            <p:nvPr userDrawn="1"/>
          </p:nvSpPr>
          <p:spPr bwMode="auto">
            <a:xfrm>
              <a:off x="175692" y="6172200"/>
              <a:ext cx="439688" cy="228600"/>
            </a:xfrm>
            <a:prstGeom prst="rect">
              <a:avLst/>
            </a:prstGeom>
            <a:noFill/>
            <a:ln w="9525">
              <a:noFill/>
              <a:miter lim="800000"/>
              <a:headEnd/>
              <a:tailEnd/>
            </a:ln>
          </p:spPr>
          <p:txBody>
            <a:bodyPr lIns="0" tIns="0" rIns="0" bIns="0">
              <a:prstTxWarp prst="textNoShape">
                <a:avLst/>
              </a:prstTxWarp>
            </a:bodyPr>
            <a:lstStyle/>
            <a:p>
              <a:pPr algn="r">
                <a:spcBef>
                  <a:spcPts val="600"/>
                </a:spcBef>
              </a:pPr>
              <a:fld id="{6152C911-7D81-1845-9D20-613E63F035EB}" type="slidenum">
                <a:rPr lang="en-US" sz="900" baseline="0">
                  <a:ea typeface="Arial" pitchFamily="-105" charset="0"/>
                  <a:cs typeface="Arial" pitchFamily="-105" charset="0"/>
                </a:rPr>
                <a:pPr algn="r">
                  <a:spcBef>
                    <a:spcPts val="600"/>
                  </a:spcBef>
                </a:pPr>
                <a:t>‹#›</a:t>
              </a:fld>
              <a:r>
                <a:rPr lang="en-US" sz="900" baseline="0" dirty="0">
                  <a:ea typeface="Arial" pitchFamily="-105" charset="0"/>
                  <a:cs typeface="Arial" pitchFamily="-105" charset="0"/>
                </a:rPr>
                <a:t> of 22</a:t>
              </a:r>
            </a:p>
            <a:p>
              <a:br>
                <a:rPr lang="en-US" sz="1100" dirty="0">
                  <a:ea typeface="Arial" pitchFamily="-105" charset="0"/>
                  <a:cs typeface="Arial" pitchFamily="-105" charset="0"/>
                </a:rPr>
              </a:br>
              <a:endParaRPr lang="en-US" sz="1100" dirty="0">
                <a:ea typeface="Arial" pitchFamily="-105" charset="0"/>
                <a:cs typeface="Arial" pitchFamily="-105" charset="0"/>
              </a:endParaRPr>
            </a:p>
            <a:p>
              <a:br>
                <a:rPr lang="en-US" sz="1100" dirty="0">
                  <a:ea typeface="Arial" pitchFamily="-105" charset="0"/>
                  <a:cs typeface="Arial" pitchFamily="-105" charset="0"/>
                </a:rPr>
              </a:br>
              <a:endParaRPr lang="en-US" sz="1100" dirty="0">
                <a:ea typeface="Arial" pitchFamily="-105" charset="0"/>
                <a:cs typeface="Arial" pitchFamily="-105" charset="0"/>
              </a:endParaRPr>
            </a:p>
            <a:p>
              <a:endParaRPr lang="en-US" sz="1200" dirty="0">
                <a:latin typeface="Times New Roman" pitchFamily="-105" charset="0"/>
              </a:endParaRPr>
            </a:p>
            <a:p>
              <a:endParaRPr lang="en-US" sz="1200" dirty="0">
                <a:latin typeface="Times New Roman" pitchFamily="-105" charset="0"/>
              </a:endParaRPr>
            </a:p>
          </p:txBody>
        </p:sp>
        <p:pic>
          <p:nvPicPr>
            <p:cNvPr id="28" name="Picture 27" descr="A purple and white logo&#10;&#10;AI-generated content may be incorrect.">
              <a:extLst>
                <a:ext uri="{FF2B5EF4-FFF2-40B4-BE49-F238E27FC236}">
                  <a16:creationId xmlns:a16="http://schemas.microsoft.com/office/drawing/2014/main" id="{ED2281B1-171E-C458-1C3C-50A1692453D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516216" y="6021288"/>
              <a:ext cx="2463930" cy="446378"/>
            </a:xfrm>
            <a:prstGeom prst="rect">
              <a:avLst/>
            </a:prstGeom>
            <a:noFill/>
            <a:ln>
              <a:noFill/>
            </a:ln>
          </p:spPr>
        </p:pic>
      </p:grpSp>
      <p:sp>
        <p:nvSpPr>
          <p:cNvPr id="4" name="Text Box 10">
            <a:extLst>
              <a:ext uri="{FF2B5EF4-FFF2-40B4-BE49-F238E27FC236}">
                <a16:creationId xmlns:a16="http://schemas.microsoft.com/office/drawing/2014/main" id="{3C9BB072-56BE-6929-A81B-12416E886517}"/>
              </a:ext>
            </a:extLst>
          </p:cNvPr>
          <p:cNvSpPr txBox="1">
            <a:spLocks noChangeArrowheads="1"/>
          </p:cNvSpPr>
          <p:nvPr userDrawn="1"/>
        </p:nvSpPr>
        <p:spPr bwMode="white">
          <a:xfrm>
            <a:off x="0" y="457200"/>
            <a:ext cx="9144000" cy="152400"/>
          </a:xfrm>
          <a:prstGeom prst="rect">
            <a:avLst/>
          </a:prstGeom>
          <a:solidFill>
            <a:srgbClr val="D9D9D9">
              <a:alpha val="0"/>
            </a:srgbClr>
          </a:solidFill>
          <a:ln>
            <a:noFill/>
          </a:ln>
        </p:spPr>
        <p:txBody>
          <a:bodyPr wrap="none"/>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defRPr/>
            </a:pPr>
            <a:r>
              <a:rPr lang="en-GB" sz="1800">
                <a:solidFill>
                  <a:srgbClr val="D9D9D9"/>
                </a:solidFill>
                <a:cs typeface="Arial" charset="0"/>
              </a:rPr>
              <a:t> </a:t>
            </a:r>
          </a:p>
        </p:txBody>
      </p:sp>
    </p:spTree>
    <p:extLst>
      <p:ext uri="{BB962C8B-B14F-4D97-AF65-F5344CB8AC3E}">
        <p14:creationId xmlns:p14="http://schemas.microsoft.com/office/powerpoint/2010/main" val="3024524780"/>
      </p:ext>
    </p:extLst>
  </p:cSld>
  <p:clrMap bg1="lt1" tx1="dk1" bg2="lt2" tx2="dk2" accent1="accent1" accent2="accent2" accent3="accent3" accent4="accent4" accent5="accent5" accent6="accent6" hlink="hlink" folHlink="folHlink"/>
  <p:sldLayoutIdLst>
    <p:sldLayoutId id="2147483658" r:id="rId1"/>
  </p:sldLayoutIdLst>
  <p:hf hdr="0" ftr="0" dt="0"/>
  <p:txStyles>
    <p:titleStyle>
      <a:lvl1pPr algn="l" rtl="0" eaLnBrk="1" fontAlgn="base" hangingPunct="1">
        <a:spcBef>
          <a:spcPct val="0"/>
        </a:spcBef>
        <a:spcAft>
          <a:spcPct val="0"/>
        </a:spcAft>
        <a:defRPr sz="2400" b="1" baseline="0">
          <a:solidFill>
            <a:srgbClr val="FC4421"/>
          </a:solidFill>
          <a:latin typeface="+mj-lt"/>
          <a:ea typeface="ＭＳ Ｐゴシック" charset="-128"/>
          <a:cs typeface="ＭＳ Ｐゴシック" charset="-128"/>
        </a:defRPr>
      </a:lvl1pPr>
      <a:lvl2pPr algn="l" rtl="0" eaLnBrk="1" fontAlgn="base" hangingPunct="1">
        <a:spcBef>
          <a:spcPct val="0"/>
        </a:spcBef>
        <a:spcAft>
          <a:spcPct val="0"/>
        </a:spcAft>
        <a:defRPr sz="2400" b="1">
          <a:solidFill>
            <a:srgbClr val="E30613"/>
          </a:solidFill>
          <a:latin typeface="Arial" charset="0"/>
          <a:ea typeface="ＭＳ Ｐゴシック" charset="-128"/>
          <a:cs typeface="ＭＳ Ｐゴシック" charset="-128"/>
        </a:defRPr>
      </a:lvl2pPr>
      <a:lvl3pPr algn="l" rtl="0" eaLnBrk="1" fontAlgn="base" hangingPunct="1">
        <a:spcBef>
          <a:spcPct val="0"/>
        </a:spcBef>
        <a:spcAft>
          <a:spcPct val="0"/>
        </a:spcAft>
        <a:defRPr sz="2400" b="1">
          <a:solidFill>
            <a:srgbClr val="E30613"/>
          </a:solidFill>
          <a:latin typeface="Arial" charset="0"/>
          <a:ea typeface="ＭＳ Ｐゴシック" charset="-128"/>
          <a:cs typeface="ＭＳ Ｐゴシック" charset="-128"/>
        </a:defRPr>
      </a:lvl3pPr>
      <a:lvl4pPr algn="l" rtl="0" eaLnBrk="1" fontAlgn="base" hangingPunct="1">
        <a:spcBef>
          <a:spcPct val="0"/>
        </a:spcBef>
        <a:spcAft>
          <a:spcPct val="0"/>
        </a:spcAft>
        <a:defRPr sz="2400" b="1">
          <a:solidFill>
            <a:srgbClr val="E30613"/>
          </a:solidFill>
          <a:latin typeface="Arial" charset="0"/>
          <a:ea typeface="ＭＳ Ｐゴシック" charset="-128"/>
          <a:cs typeface="ＭＳ Ｐゴシック" charset="-128"/>
        </a:defRPr>
      </a:lvl4pPr>
      <a:lvl5pPr algn="l" rtl="0" eaLnBrk="1" fontAlgn="base" hangingPunct="1">
        <a:spcBef>
          <a:spcPct val="0"/>
        </a:spcBef>
        <a:spcAft>
          <a:spcPct val="0"/>
        </a:spcAft>
        <a:defRPr sz="2400" b="1">
          <a:solidFill>
            <a:srgbClr val="E30613"/>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rgbClr val="CC0000"/>
          </a:solidFill>
          <a:latin typeface="Arial" charset="0"/>
        </a:defRPr>
      </a:lvl6pPr>
      <a:lvl7pPr marL="914400" algn="ctr" rtl="0" eaLnBrk="1" fontAlgn="base" hangingPunct="1">
        <a:spcBef>
          <a:spcPct val="0"/>
        </a:spcBef>
        <a:spcAft>
          <a:spcPct val="0"/>
        </a:spcAft>
        <a:defRPr sz="4400">
          <a:solidFill>
            <a:srgbClr val="CC0000"/>
          </a:solidFill>
          <a:latin typeface="Arial" charset="0"/>
        </a:defRPr>
      </a:lvl7pPr>
      <a:lvl8pPr marL="1371600" algn="ctr" rtl="0" eaLnBrk="1" fontAlgn="base" hangingPunct="1">
        <a:spcBef>
          <a:spcPct val="0"/>
        </a:spcBef>
        <a:spcAft>
          <a:spcPct val="0"/>
        </a:spcAft>
        <a:defRPr sz="4400">
          <a:solidFill>
            <a:srgbClr val="CC0000"/>
          </a:solidFill>
          <a:latin typeface="Arial" charset="0"/>
        </a:defRPr>
      </a:lvl8pPr>
      <a:lvl9pPr marL="1828800" algn="ctr" rtl="0" eaLnBrk="1" fontAlgn="base" hangingPunct="1">
        <a:spcBef>
          <a:spcPct val="0"/>
        </a:spcBef>
        <a:spcAft>
          <a:spcPct val="0"/>
        </a:spcAft>
        <a:defRPr sz="4400">
          <a:solidFill>
            <a:srgbClr val="CC0000"/>
          </a:solidFill>
          <a:latin typeface="Arial" charset="0"/>
        </a:defRPr>
      </a:lvl9pPr>
    </p:titleStyle>
    <p:bodyStyle>
      <a:lvl1pPr marL="0" indent="0" algn="l" rtl="0" eaLnBrk="1" fontAlgn="base" hangingPunct="1">
        <a:lnSpc>
          <a:spcPts val="2400"/>
        </a:lnSpc>
        <a:spcBef>
          <a:spcPts val="1000"/>
        </a:spcBef>
        <a:spcAft>
          <a:spcPts val="1000"/>
        </a:spcAft>
        <a:defRPr lang="en-GB" sz="2000" dirty="0">
          <a:solidFill>
            <a:schemeClr val="tx1"/>
          </a:solidFill>
          <a:latin typeface="+mn-lt"/>
          <a:ea typeface="ＭＳ Ｐゴシック" charset="-128"/>
          <a:cs typeface="ＭＳ Ｐゴシック" charset="-128"/>
        </a:defRPr>
      </a:lvl1pPr>
      <a:lvl2pPr marL="215900" indent="-215900" algn="l" rtl="0" eaLnBrk="1" fontAlgn="base" hangingPunct="1">
        <a:lnSpc>
          <a:spcPts val="2400"/>
        </a:lnSpc>
        <a:spcBef>
          <a:spcPts val="500"/>
        </a:spcBef>
        <a:spcAft>
          <a:spcPts val="500"/>
        </a:spcAft>
        <a:buClr>
          <a:srgbClr val="FC4421"/>
        </a:buClr>
        <a:buFont typeface="Arial" pitchFamily="-105" charset="0"/>
        <a:buChar char="•"/>
        <a:defRPr lang="en-GB" sz="2000" dirty="0">
          <a:solidFill>
            <a:schemeClr val="tx1"/>
          </a:solidFill>
          <a:latin typeface="+mn-lt"/>
          <a:ea typeface="ＭＳ Ｐゴシック" charset="-128"/>
          <a:cs typeface="+mn-cs"/>
        </a:defRPr>
      </a:lvl2pPr>
      <a:lvl3pPr marL="0" indent="0" algn="l" rtl="0" eaLnBrk="1" fontAlgn="base" hangingPunct="1">
        <a:lnSpc>
          <a:spcPts val="2000"/>
        </a:lnSpc>
        <a:spcBef>
          <a:spcPts val="500"/>
        </a:spcBef>
        <a:spcAft>
          <a:spcPts val="500"/>
        </a:spcAft>
        <a:buFont typeface="Lucida Grande" pitchFamily="-105" charset="0"/>
        <a:defRPr lang="en-GB" sz="1600" dirty="0">
          <a:solidFill>
            <a:schemeClr val="tx1"/>
          </a:solidFill>
          <a:latin typeface="+mn-lt"/>
          <a:ea typeface="ＭＳ Ｐゴシック" charset="-128"/>
          <a:cs typeface="+mn-cs"/>
        </a:defRPr>
      </a:lvl3pPr>
      <a:lvl4pPr marL="215900" indent="-215900" algn="l" rtl="0" eaLnBrk="1" fontAlgn="base" hangingPunct="1">
        <a:lnSpc>
          <a:spcPts val="2000"/>
        </a:lnSpc>
        <a:spcBef>
          <a:spcPts val="500"/>
        </a:spcBef>
        <a:spcAft>
          <a:spcPts val="500"/>
        </a:spcAft>
        <a:buClr>
          <a:srgbClr val="FC4421"/>
        </a:buClr>
        <a:buFont typeface="Arial" pitchFamily="-105" charset="0"/>
        <a:buChar char="•"/>
        <a:defRPr lang="en-GB" sz="1600" dirty="0">
          <a:solidFill>
            <a:schemeClr val="tx1"/>
          </a:solidFill>
          <a:latin typeface="+mn-lt"/>
          <a:ea typeface="ＭＳ Ｐゴシック" charset="-128"/>
          <a:cs typeface="ＭＳ Ｐゴシック" charset="-128"/>
        </a:defRPr>
      </a:lvl4pPr>
      <a:lvl5pPr marL="431800" indent="-215900" algn="l" rtl="0" eaLnBrk="1" fontAlgn="base" hangingPunct="1">
        <a:lnSpc>
          <a:spcPts val="2000"/>
        </a:lnSpc>
        <a:spcBef>
          <a:spcPct val="0"/>
        </a:spcBef>
        <a:spcAft>
          <a:spcPts val="500"/>
        </a:spcAft>
        <a:buFont typeface="Arial" pitchFamily="-105" charset="0"/>
        <a:buChar char="–"/>
        <a:defRPr lang="en-US" sz="1600" dirty="0">
          <a:solidFill>
            <a:schemeClr val="tx1"/>
          </a:solidFill>
          <a:latin typeface="+mn-lt"/>
          <a:ea typeface="ＭＳ Ｐゴシック" charset="-128"/>
          <a:cs typeface="ＭＳ Ｐゴシック" charset="-128"/>
        </a:defRPr>
      </a:lvl5pPr>
      <a:lvl6pPr marL="457200" indent="-457200" algn="l" defTabSz="914400" rtl="0" eaLnBrk="1" fontAlgn="base" hangingPunct="1">
        <a:spcBef>
          <a:spcPct val="20000"/>
        </a:spcBef>
        <a:spcAft>
          <a:spcPct val="0"/>
        </a:spcAft>
        <a:buChar char="»"/>
        <a:defRPr lang="en-GB" sz="1600" kern="0" baseline="0" dirty="0" smtClean="0">
          <a:solidFill>
            <a:schemeClr val="tx1"/>
          </a:solidFill>
          <a:latin typeface="+mn-lt"/>
          <a:ea typeface="ＭＳ Ｐゴシック" charset="-128"/>
          <a:cs typeface="ＭＳ Ｐゴシック" charset="-128"/>
        </a:defRPr>
      </a:lvl6pPr>
      <a:lvl7pPr marL="2971800" indent="-228600" algn="l" defTabSz="914400" rtl="0" eaLnBrk="1" fontAlgn="base" hangingPunct="1">
        <a:spcBef>
          <a:spcPct val="20000"/>
        </a:spcBef>
        <a:spcAft>
          <a:spcPct val="0"/>
        </a:spcAft>
        <a:buClr>
          <a:srgbClr val="E30613"/>
        </a:buClr>
        <a:buChar char="»"/>
        <a:defRPr lang="en-GB" sz="1600" kern="0" baseline="0" dirty="0" smtClean="0">
          <a:solidFill>
            <a:schemeClr val="tx1"/>
          </a:solidFill>
          <a:latin typeface="+mn-lt"/>
          <a:ea typeface="ＭＳ Ｐゴシック" charset="-128"/>
          <a:cs typeface="ＭＳ Ｐゴシック" charset="-128"/>
        </a:defRPr>
      </a:lvl7pPr>
      <a:lvl8pPr marL="3429000" indent="-228600" algn="l" defTabSz="914400" rtl="0" eaLnBrk="1" fontAlgn="base" hangingPunct="1">
        <a:spcBef>
          <a:spcPct val="20000"/>
        </a:spcBef>
        <a:spcAft>
          <a:spcPct val="0"/>
        </a:spcAft>
        <a:buChar char="»"/>
        <a:defRPr lang="en-GB" sz="1600" kern="0" dirty="0" smtClean="0">
          <a:solidFill>
            <a:schemeClr val="tx1"/>
          </a:solidFill>
          <a:latin typeface="+mn-lt"/>
          <a:ea typeface="ＭＳ Ｐゴシック" charset="-128"/>
          <a:cs typeface="ＭＳ Ｐゴシック" charset="-128"/>
        </a:defRPr>
      </a:lvl8pPr>
      <a:lvl9pPr marL="3886200" indent="-228600" algn="l" defTabSz="914400" rtl="0" eaLnBrk="1" fontAlgn="base" hangingPunct="1">
        <a:spcBef>
          <a:spcPct val="20000"/>
        </a:spcBef>
        <a:spcAft>
          <a:spcPct val="0"/>
        </a:spcAft>
        <a:buChar char="»"/>
        <a:defRPr lang="en-GB" sz="1000" kern="0" baseline="0" dirty="0" smtClean="0">
          <a:solidFill>
            <a:schemeClr val="tx1"/>
          </a:solidFill>
          <a:latin typeface="+mn-lt"/>
          <a:ea typeface="ＭＳ Ｐゴシック" charset="-128"/>
          <a:cs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15"/>
          <p:cNvSpPr>
            <a:spLocks noGrp="1" noChangeArrowheads="1"/>
          </p:cNvSpPr>
          <p:nvPr>
            <p:ph type="title"/>
          </p:nvPr>
        </p:nvSpPr>
        <p:spPr>
          <a:xfrm>
            <a:off x="470794" y="3933056"/>
            <a:ext cx="8153400" cy="2514600"/>
          </a:xfrm>
        </p:spPr>
        <p:txBody>
          <a:bodyPr anchor="t"/>
          <a:lstStyle/>
          <a:p>
            <a:pPr eaLnBrk="1" hangingPunct="1"/>
            <a:r>
              <a:rPr lang="en-GB" dirty="0">
                <a:ea typeface="ＭＳ Ｐゴシック" pitchFamily="-105" charset="-128"/>
                <a:cs typeface="ＭＳ Ｐゴシック" pitchFamily="-105" charset="-128"/>
              </a:rPr>
              <a:t>PowerPoint 1: Roles and responsibilities </a:t>
            </a:r>
          </a:p>
        </p:txBody>
      </p:sp>
      <p:sp>
        <p:nvSpPr>
          <p:cNvPr id="2050" name="Rectangle 14"/>
          <p:cNvSpPr>
            <a:spLocks noGrp="1" noChangeArrowheads="1"/>
          </p:cNvSpPr>
          <p:nvPr>
            <p:ph sz="quarter" idx="10"/>
          </p:nvPr>
        </p:nvSpPr>
        <p:spPr>
          <a:xfrm>
            <a:off x="443606" y="2209800"/>
            <a:ext cx="8229600" cy="2514600"/>
          </a:xfrm>
        </p:spPr>
        <p:txBody>
          <a:bodyPr/>
          <a:lstStyle/>
          <a:p>
            <a:pPr marL="0" indent="0" eaLnBrk="1" hangingPunct="1"/>
            <a:endParaRPr b="1" dirty="0">
              <a:ea typeface="ＭＳ Ｐゴシック" pitchFamily="-105" charset="-128"/>
              <a:cs typeface="ＭＳ Ｐゴシック" pitchFamily="-105" charset="-128"/>
            </a:endParaRPr>
          </a:p>
          <a:p>
            <a:pPr marL="0" indent="0" eaLnBrk="1" hangingPunct="1"/>
            <a:endParaRPr b="1" dirty="0">
              <a:ea typeface="ＭＳ Ｐゴシック" pitchFamily="-105" charset="-128"/>
              <a:cs typeface="ＭＳ Ｐゴシック" pitchFamily="-105" charset="-128"/>
            </a:endParaRPr>
          </a:p>
          <a:p>
            <a:pPr marL="0" indent="0" algn="ctr" eaLnBrk="1" hangingPunct="1"/>
            <a:r>
              <a:rPr sz="6600" dirty="0">
                <a:solidFill>
                  <a:schemeClr val="bg1"/>
                </a:solidFill>
                <a:ea typeface="ＭＳ Ｐゴシック" pitchFamily="-105" charset="-128"/>
                <a:cs typeface="ＭＳ Ｐゴシック" pitchFamily="-105" charset="-128"/>
              </a:rPr>
              <a:t>PowerPoint presentation</a:t>
            </a:r>
          </a:p>
        </p:txBody>
      </p:sp>
      <p:sp>
        <p:nvSpPr>
          <p:cNvPr id="2054" name="TextBox 9"/>
          <p:cNvSpPr txBox="1">
            <a:spLocks noChangeArrowheads="1"/>
          </p:cNvSpPr>
          <p:nvPr/>
        </p:nvSpPr>
        <p:spPr bwMode="auto">
          <a:xfrm>
            <a:off x="470794" y="1556792"/>
            <a:ext cx="8001000" cy="738664"/>
          </a:xfrm>
          <a:prstGeom prst="rect">
            <a:avLst/>
          </a:prstGeom>
          <a:solidFill>
            <a:schemeClr val="bg1"/>
          </a:solidFill>
          <a:ln w="9525">
            <a:noFill/>
            <a:miter lim="800000"/>
            <a:headEnd/>
            <a:tailEnd/>
          </a:ln>
        </p:spPr>
        <p:txBody>
          <a:bodyPr wrap="square" lIns="0" tIns="0" rIns="0" bIns="0">
            <a:prstTxWarp prst="textNoShape">
              <a:avLst/>
            </a:prstTxWarp>
            <a:noAutofit/>
          </a:bodyPr>
          <a:lstStyle/>
          <a:p>
            <a:r>
              <a:rPr lang="en-GB" sz="2400" b="1" dirty="0"/>
              <a:t>9. Relationship management in construction</a:t>
            </a:r>
          </a:p>
          <a:p>
            <a:endParaRPr lang="en-GB" sz="2400" b="1" dirty="0"/>
          </a:p>
          <a:p>
            <a:r>
              <a:rPr lang="en-GB" sz="2400" b="1" dirty="0"/>
              <a:t>9.1 Stakeholders </a:t>
            </a:r>
          </a:p>
          <a:p>
            <a:endParaRPr lang="en-GB" sz="2400" b="1" dirty="0"/>
          </a:p>
          <a:p>
            <a:r>
              <a:rPr lang="en-GB" sz="2400" b="1" dirty="0"/>
              <a:t>9.2 Roles expectations and interrelationships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does CSR involve? </a:t>
            </a:r>
          </a:p>
        </p:txBody>
      </p:sp>
      <p:sp>
        <p:nvSpPr>
          <p:cNvPr id="5" name="TextBox 4"/>
          <p:cNvSpPr txBox="1"/>
          <p:nvPr/>
        </p:nvSpPr>
        <p:spPr>
          <a:xfrm>
            <a:off x="457200" y="1916832"/>
            <a:ext cx="8424936" cy="707886"/>
          </a:xfrm>
          <a:prstGeom prst="rect">
            <a:avLst/>
          </a:prstGeom>
          <a:noFill/>
        </p:spPr>
        <p:txBody>
          <a:bodyPr wrap="square" rtlCol="0">
            <a:spAutoFit/>
          </a:bodyPr>
          <a:lstStyle/>
          <a:p>
            <a:pPr marL="342900" indent="-342900">
              <a:buClr>
                <a:srgbClr val="FC4421"/>
              </a:buClr>
              <a:buFont typeface="Arial" panose="020B0604020202020204" pitchFamily="34" charset="0"/>
              <a:buChar char="•"/>
            </a:pPr>
            <a:r>
              <a:rPr lang="en-GB" dirty="0"/>
              <a:t>Creating well designed buildings that contribute to quality of life and wellbeing. </a:t>
            </a:r>
          </a:p>
        </p:txBody>
      </p:sp>
      <p:sp>
        <p:nvSpPr>
          <p:cNvPr id="6" name="TextBox 5"/>
          <p:cNvSpPr txBox="1"/>
          <p:nvPr/>
        </p:nvSpPr>
        <p:spPr>
          <a:xfrm>
            <a:off x="457200" y="2852936"/>
            <a:ext cx="7344816" cy="400110"/>
          </a:xfrm>
          <a:prstGeom prst="rect">
            <a:avLst/>
          </a:prstGeom>
          <a:noFill/>
        </p:spPr>
        <p:txBody>
          <a:bodyPr wrap="square" rtlCol="0">
            <a:spAutoFit/>
          </a:bodyPr>
          <a:lstStyle/>
          <a:p>
            <a:pPr marL="342900" indent="-342900">
              <a:buClr>
                <a:srgbClr val="FC4421"/>
              </a:buClr>
              <a:buFont typeface="Arial" panose="020B0604020202020204" pitchFamily="34" charset="0"/>
              <a:buChar char="•"/>
            </a:pPr>
            <a:r>
              <a:rPr lang="en-GB" dirty="0"/>
              <a:t>Supporting education providers and programmes.</a:t>
            </a:r>
            <a:r>
              <a:rPr lang="en-GB" b="1" dirty="0"/>
              <a:t> </a:t>
            </a:r>
          </a:p>
        </p:txBody>
      </p:sp>
      <p:sp>
        <p:nvSpPr>
          <p:cNvPr id="7" name="TextBox 6"/>
          <p:cNvSpPr txBox="1"/>
          <p:nvPr/>
        </p:nvSpPr>
        <p:spPr>
          <a:xfrm>
            <a:off x="457200" y="3645024"/>
            <a:ext cx="8136904" cy="400110"/>
          </a:xfrm>
          <a:prstGeom prst="rect">
            <a:avLst/>
          </a:prstGeom>
          <a:noFill/>
        </p:spPr>
        <p:txBody>
          <a:bodyPr wrap="square" rtlCol="0">
            <a:spAutoFit/>
          </a:bodyPr>
          <a:lstStyle/>
          <a:p>
            <a:pPr marL="342900" indent="-342900">
              <a:buClr>
                <a:srgbClr val="FC4421"/>
              </a:buClr>
              <a:buFont typeface="Arial" panose="020B0604020202020204" pitchFamily="34" charset="0"/>
              <a:buChar char="•"/>
            </a:pPr>
            <a:r>
              <a:rPr lang="en-GB" dirty="0"/>
              <a:t>Contributing to and participating in charitable events and activities. </a:t>
            </a:r>
          </a:p>
        </p:txBody>
      </p:sp>
      <p:sp>
        <p:nvSpPr>
          <p:cNvPr id="8" name="TextBox 7"/>
          <p:cNvSpPr txBox="1"/>
          <p:nvPr/>
        </p:nvSpPr>
        <p:spPr>
          <a:xfrm>
            <a:off x="457200" y="4497281"/>
            <a:ext cx="4464496" cy="400110"/>
          </a:xfrm>
          <a:prstGeom prst="rect">
            <a:avLst/>
          </a:prstGeom>
          <a:noFill/>
        </p:spPr>
        <p:txBody>
          <a:bodyPr wrap="square" rtlCol="0">
            <a:spAutoFit/>
          </a:bodyPr>
          <a:lstStyle/>
          <a:p>
            <a:pPr marL="342900" indent="-342900">
              <a:buClr>
                <a:srgbClr val="FC4421"/>
              </a:buClr>
              <a:buFont typeface="Arial" panose="020B0604020202020204" pitchFamily="34" charset="0"/>
              <a:buChar char="•"/>
            </a:pPr>
            <a:r>
              <a:rPr lang="en-GB" dirty="0"/>
              <a:t>Minimising waste.</a:t>
            </a:r>
            <a:r>
              <a:rPr lang="en-GB" b="1" dirty="0"/>
              <a:t> </a:t>
            </a:r>
          </a:p>
        </p:txBody>
      </p:sp>
      <p:sp>
        <p:nvSpPr>
          <p:cNvPr id="9" name="TextBox 8"/>
          <p:cNvSpPr txBox="1"/>
          <p:nvPr/>
        </p:nvSpPr>
        <p:spPr>
          <a:xfrm>
            <a:off x="457200" y="5229200"/>
            <a:ext cx="8388424" cy="400110"/>
          </a:xfrm>
          <a:prstGeom prst="rect">
            <a:avLst/>
          </a:prstGeom>
          <a:noFill/>
        </p:spPr>
        <p:txBody>
          <a:bodyPr wrap="square" rtlCol="0">
            <a:spAutoFit/>
          </a:bodyPr>
          <a:lstStyle/>
          <a:p>
            <a:pPr marL="342900" indent="-342900">
              <a:buClr>
                <a:srgbClr val="FC4421"/>
              </a:buClr>
              <a:buFont typeface="Arial" panose="020B0604020202020204" pitchFamily="34" charset="0"/>
              <a:buChar char="•"/>
            </a:pPr>
            <a:r>
              <a:rPr lang="en-GB" dirty="0"/>
              <a:t>Supporting apprenticeships and work experience programmes.</a:t>
            </a:r>
            <a:r>
              <a:rPr lang="en-GB" b="1" dirty="0"/>
              <a:t> </a:t>
            </a:r>
          </a:p>
        </p:txBody>
      </p:sp>
    </p:spTree>
    <p:extLst>
      <p:ext uri="{BB962C8B-B14F-4D97-AF65-F5344CB8AC3E}">
        <p14:creationId xmlns:p14="http://schemas.microsoft.com/office/powerpoint/2010/main" val="3723210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Cost control measures </a:t>
            </a:r>
          </a:p>
        </p:txBody>
      </p:sp>
      <p:sp>
        <p:nvSpPr>
          <p:cNvPr id="3" name="Content Placeholder 2"/>
          <p:cNvSpPr>
            <a:spLocks noGrp="1"/>
          </p:cNvSpPr>
          <p:nvPr>
            <p:ph sz="quarter" idx="10"/>
          </p:nvPr>
        </p:nvSpPr>
        <p:spPr>
          <a:xfrm>
            <a:off x="498764" y="1773052"/>
            <a:ext cx="8229600" cy="4248000"/>
          </a:xfrm>
        </p:spPr>
        <p:txBody>
          <a:bodyPr/>
          <a:lstStyle/>
          <a:p>
            <a:r>
              <a:rPr lang="en-GB" dirty="0"/>
              <a:t>Cost control is a key part of construction management and involves managers monitoring and keeping track of labour, materials and overhead costs to ensure the project finishes on budget. </a:t>
            </a:r>
          </a:p>
          <a:p>
            <a:r>
              <a:rPr lang="en-GB" dirty="0"/>
              <a:t>A cost plan can be used to monitor expenses. The purpose of a cost plan is to allocate the budget to the main elements of a project to provide a basis for cost control. </a:t>
            </a:r>
          </a:p>
          <a:p>
            <a:endParaRPr lang="en-GB" dirty="0"/>
          </a:p>
          <a:p>
            <a:endParaRPr lang="en-GB" dirty="0"/>
          </a:p>
        </p:txBody>
      </p:sp>
    </p:spTree>
    <p:extLst>
      <p:ext uri="{BB962C8B-B14F-4D97-AF65-F5344CB8AC3E}">
        <p14:creationId xmlns:p14="http://schemas.microsoft.com/office/powerpoint/2010/main" val="3330263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Measures to improve cost control </a:t>
            </a:r>
          </a:p>
        </p:txBody>
      </p:sp>
      <p:sp>
        <p:nvSpPr>
          <p:cNvPr id="4" name="TextBox 3"/>
          <p:cNvSpPr txBox="1"/>
          <p:nvPr/>
        </p:nvSpPr>
        <p:spPr>
          <a:xfrm>
            <a:off x="433079" y="1915775"/>
            <a:ext cx="4464496" cy="400110"/>
          </a:xfrm>
          <a:prstGeom prst="rect">
            <a:avLst/>
          </a:prstGeom>
          <a:noFill/>
        </p:spPr>
        <p:txBody>
          <a:bodyPr wrap="square" rtlCol="0">
            <a:spAutoFit/>
          </a:bodyPr>
          <a:lstStyle/>
          <a:p>
            <a:pPr marL="342900" indent="-342900">
              <a:buClr>
                <a:srgbClr val="FC4421"/>
              </a:buClr>
              <a:buFont typeface="Arial" panose="020B0604020202020204" pitchFamily="34" charset="0"/>
              <a:buChar char="•"/>
            </a:pPr>
            <a:r>
              <a:rPr lang="en-GB" dirty="0"/>
              <a:t>Thorough estimates.</a:t>
            </a:r>
            <a:r>
              <a:rPr lang="en-GB" b="1" dirty="0"/>
              <a:t> </a:t>
            </a:r>
          </a:p>
        </p:txBody>
      </p:sp>
      <p:sp>
        <p:nvSpPr>
          <p:cNvPr id="5" name="TextBox 4"/>
          <p:cNvSpPr txBox="1"/>
          <p:nvPr/>
        </p:nvSpPr>
        <p:spPr>
          <a:xfrm>
            <a:off x="433079" y="2612139"/>
            <a:ext cx="4176464" cy="400110"/>
          </a:xfrm>
          <a:prstGeom prst="rect">
            <a:avLst/>
          </a:prstGeom>
          <a:noFill/>
        </p:spPr>
        <p:txBody>
          <a:bodyPr wrap="square" rtlCol="0">
            <a:spAutoFit/>
          </a:bodyPr>
          <a:lstStyle/>
          <a:p>
            <a:pPr marL="342900" indent="-342900">
              <a:buClr>
                <a:srgbClr val="FC4421"/>
              </a:buClr>
              <a:buFont typeface="Arial" panose="020B0604020202020204" pitchFamily="34" charset="0"/>
              <a:buChar char="•"/>
            </a:pPr>
            <a:r>
              <a:rPr lang="en-GB" dirty="0"/>
              <a:t>Effective communication.</a:t>
            </a:r>
          </a:p>
        </p:txBody>
      </p:sp>
      <p:sp>
        <p:nvSpPr>
          <p:cNvPr id="6" name="TextBox 5"/>
          <p:cNvSpPr txBox="1"/>
          <p:nvPr/>
        </p:nvSpPr>
        <p:spPr>
          <a:xfrm>
            <a:off x="411731" y="4758987"/>
            <a:ext cx="4464496" cy="400110"/>
          </a:xfrm>
          <a:prstGeom prst="rect">
            <a:avLst/>
          </a:prstGeom>
          <a:noFill/>
        </p:spPr>
        <p:txBody>
          <a:bodyPr wrap="square" rtlCol="0">
            <a:spAutoFit/>
          </a:bodyPr>
          <a:lstStyle/>
          <a:p>
            <a:pPr marL="342900" indent="-342900">
              <a:buClr>
                <a:srgbClr val="FC4421"/>
              </a:buClr>
              <a:buFont typeface="Arial" panose="020B0604020202020204" pitchFamily="34" charset="0"/>
              <a:buChar char="•"/>
            </a:pPr>
            <a:r>
              <a:rPr lang="en-GB" dirty="0"/>
              <a:t>Regular meetings and updates.</a:t>
            </a:r>
            <a:r>
              <a:rPr lang="en-GB" b="1" dirty="0"/>
              <a:t> </a:t>
            </a:r>
          </a:p>
        </p:txBody>
      </p:sp>
      <p:sp>
        <p:nvSpPr>
          <p:cNvPr id="7" name="TextBox 6"/>
          <p:cNvSpPr txBox="1"/>
          <p:nvPr/>
        </p:nvSpPr>
        <p:spPr>
          <a:xfrm>
            <a:off x="457200" y="3305866"/>
            <a:ext cx="6635080" cy="400110"/>
          </a:xfrm>
          <a:prstGeom prst="rect">
            <a:avLst/>
          </a:prstGeom>
          <a:noFill/>
        </p:spPr>
        <p:txBody>
          <a:bodyPr wrap="square" rtlCol="0">
            <a:spAutoFit/>
          </a:bodyPr>
          <a:lstStyle/>
          <a:p>
            <a:pPr marL="342900" indent="-342900">
              <a:buClr>
                <a:srgbClr val="FC4421"/>
              </a:buClr>
              <a:buFont typeface="Arial" panose="020B0604020202020204" pitchFamily="34" charset="0"/>
              <a:buChar char="•"/>
            </a:pPr>
            <a:r>
              <a:rPr lang="en-GB" dirty="0"/>
              <a:t>Appointing trusted subcontractors.</a:t>
            </a:r>
            <a:r>
              <a:rPr lang="en-GB" b="1" dirty="0"/>
              <a:t> </a:t>
            </a:r>
          </a:p>
        </p:txBody>
      </p:sp>
      <p:sp>
        <p:nvSpPr>
          <p:cNvPr id="8" name="TextBox 7"/>
          <p:cNvSpPr txBox="1"/>
          <p:nvPr/>
        </p:nvSpPr>
        <p:spPr>
          <a:xfrm>
            <a:off x="433079" y="4047152"/>
            <a:ext cx="4464496" cy="400110"/>
          </a:xfrm>
          <a:prstGeom prst="rect">
            <a:avLst/>
          </a:prstGeom>
          <a:noFill/>
        </p:spPr>
        <p:txBody>
          <a:bodyPr wrap="square" rtlCol="0">
            <a:spAutoFit/>
          </a:bodyPr>
          <a:lstStyle/>
          <a:p>
            <a:pPr marL="342900" indent="-342900">
              <a:buClr>
                <a:srgbClr val="FC4421"/>
              </a:buClr>
              <a:buFont typeface="Arial" panose="020B0604020202020204" pitchFamily="34" charset="0"/>
              <a:buChar char="•"/>
            </a:pPr>
            <a:r>
              <a:rPr lang="en-GB" dirty="0"/>
              <a:t>Limited variations.</a:t>
            </a:r>
            <a:r>
              <a:rPr lang="en-GB" b="1" dirty="0"/>
              <a:t> </a:t>
            </a:r>
          </a:p>
        </p:txBody>
      </p:sp>
    </p:spTree>
    <p:extLst>
      <p:ext uri="{BB962C8B-B14F-4D97-AF65-F5344CB8AC3E}">
        <p14:creationId xmlns:p14="http://schemas.microsoft.com/office/powerpoint/2010/main" val="3509314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Time management methods</a:t>
            </a:r>
            <a:r>
              <a:rPr lang="en-GB" b="0" u="sng" dirty="0"/>
              <a:t> </a:t>
            </a:r>
          </a:p>
        </p:txBody>
      </p:sp>
      <p:sp>
        <p:nvSpPr>
          <p:cNvPr id="3" name="Content Placeholder 2"/>
          <p:cNvSpPr>
            <a:spLocks noGrp="1"/>
          </p:cNvSpPr>
          <p:nvPr>
            <p:ph sz="quarter" idx="10"/>
          </p:nvPr>
        </p:nvSpPr>
        <p:spPr>
          <a:xfrm>
            <a:off x="457200" y="1556792"/>
            <a:ext cx="8229600" cy="4248000"/>
          </a:xfrm>
        </p:spPr>
        <p:txBody>
          <a:bodyPr/>
          <a:lstStyle/>
          <a:p>
            <a:r>
              <a:rPr lang="en-GB" dirty="0"/>
              <a:t>Time management is a crucial part of a construction project to ensure you are meeting deadlines, managing the budget and achieving profitability. If time is not managed efficiently, unnecessary costs and delays may result.  </a:t>
            </a:r>
          </a:p>
          <a:p>
            <a:endParaRPr lang="en-GB" dirty="0"/>
          </a:p>
          <a:p>
            <a:r>
              <a:rPr lang="en-GB" dirty="0"/>
              <a:t> </a:t>
            </a:r>
          </a:p>
        </p:txBody>
      </p:sp>
      <p:pic>
        <p:nvPicPr>
          <p:cNvPr id="5" name="Picture 4" descr="A diagram with multiple colors&#10;&#10;AI-generated content may be incorrect.">
            <a:extLst>
              <a:ext uri="{FF2B5EF4-FFF2-40B4-BE49-F238E27FC236}">
                <a16:creationId xmlns:a16="http://schemas.microsoft.com/office/drawing/2014/main" id="{9B9E3504-6D3C-B50F-D1FB-C604A777BE7D}"/>
              </a:ext>
            </a:extLst>
          </p:cNvPr>
          <p:cNvPicPr>
            <a:picLocks noChangeAspect="1"/>
          </p:cNvPicPr>
          <p:nvPr/>
        </p:nvPicPr>
        <p:blipFill>
          <a:blip r:embed="rId2"/>
          <a:stretch>
            <a:fillRect/>
          </a:stretch>
        </p:blipFill>
        <p:spPr>
          <a:xfrm>
            <a:off x="1043608" y="3219938"/>
            <a:ext cx="6149873" cy="2751058"/>
          </a:xfrm>
          <a:prstGeom prst="rect">
            <a:avLst/>
          </a:prstGeom>
        </p:spPr>
      </p:pic>
    </p:spTree>
    <p:extLst>
      <p:ext uri="{BB962C8B-B14F-4D97-AF65-F5344CB8AC3E}">
        <p14:creationId xmlns:p14="http://schemas.microsoft.com/office/powerpoint/2010/main" val="148353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Time management planning</a:t>
            </a:r>
            <a:r>
              <a:rPr lang="en-GB" u="sng" dirty="0"/>
              <a:t>  </a:t>
            </a:r>
          </a:p>
        </p:txBody>
      </p:sp>
      <p:sp>
        <p:nvSpPr>
          <p:cNvPr id="4" name="TextBox 3"/>
          <p:cNvSpPr txBox="1"/>
          <p:nvPr/>
        </p:nvSpPr>
        <p:spPr>
          <a:xfrm>
            <a:off x="539552" y="2075657"/>
            <a:ext cx="4392488" cy="400110"/>
          </a:xfrm>
          <a:prstGeom prst="rect">
            <a:avLst/>
          </a:prstGeom>
          <a:noFill/>
        </p:spPr>
        <p:txBody>
          <a:bodyPr wrap="square" rtlCol="0">
            <a:spAutoFit/>
          </a:bodyPr>
          <a:lstStyle/>
          <a:p>
            <a:pPr marL="342900" indent="-342900">
              <a:buClr>
                <a:srgbClr val="FC4421"/>
              </a:buClr>
              <a:buFont typeface="Arial" panose="020B0604020202020204" pitchFamily="34" charset="0"/>
              <a:buChar char="•"/>
            </a:pPr>
            <a:r>
              <a:rPr lang="en-GB" dirty="0"/>
              <a:t>accident and emergencies</a:t>
            </a:r>
            <a:r>
              <a:rPr lang="en-GB" b="1" dirty="0"/>
              <a:t> </a:t>
            </a:r>
          </a:p>
        </p:txBody>
      </p:sp>
      <p:sp>
        <p:nvSpPr>
          <p:cNvPr id="5" name="TextBox 4"/>
          <p:cNvSpPr txBox="1"/>
          <p:nvPr/>
        </p:nvSpPr>
        <p:spPr>
          <a:xfrm>
            <a:off x="553267" y="2729797"/>
            <a:ext cx="4392488" cy="400110"/>
          </a:xfrm>
          <a:prstGeom prst="rect">
            <a:avLst/>
          </a:prstGeom>
          <a:noFill/>
        </p:spPr>
        <p:txBody>
          <a:bodyPr wrap="square" rtlCol="0">
            <a:spAutoFit/>
          </a:bodyPr>
          <a:lstStyle/>
          <a:p>
            <a:pPr marL="342900" indent="-342900">
              <a:buClr>
                <a:srgbClr val="FC4421"/>
              </a:buClr>
              <a:buFont typeface="Arial" panose="020B0604020202020204" pitchFamily="34" charset="0"/>
              <a:buChar char="•"/>
            </a:pPr>
            <a:r>
              <a:rPr lang="en-GB" dirty="0"/>
              <a:t>staff upskilling and training</a:t>
            </a:r>
            <a:r>
              <a:rPr lang="en-GB" b="1" dirty="0"/>
              <a:t>  </a:t>
            </a:r>
          </a:p>
        </p:txBody>
      </p:sp>
      <p:sp>
        <p:nvSpPr>
          <p:cNvPr id="6" name="TextBox 5"/>
          <p:cNvSpPr txBox="1"/>
          <p:nvPr/>
        </p:nvSpPr>
        <p:spPr>
          <a:xfrm>
            <a:off x="573165" y="5418282"/>
            <a:ext cx="4392488" cy="400110"/>
          </a:xfrm>
          <a:prstGeom prst="rect">
            <a:avLst/>
          </a:prstGeom>
          <a:noFill/>
        </p:spPr>
        <p:txBody>
          <a:bodyPr wrap="square" rtlCol="0">
            <a:spAutoFit/>
          </a:bodyPr>
          <a:lstStyle/>
          <a:p>
            <a:pPr marL="342900" indent="-342900">
              <a:buClr>
                <a:srgbClr val="FC4421"/>
              </a:buClr>
              <a:buFont typeface="Arial" panose="020B0604020202020204" pitchFamily="34" charset="0"/>
              <a:buChar char="•"/>
            </a:pPr>
            <a:r>
              <a:rPr lang="en-GB" dirty="0"/>
              <a:t>staff holidays and sickness.</a:t>
            </a:r>
            <a:r>
              <a:rPr lang="en-GB" b="1" dirty="0"/>
              <a:t>  </a:t>
            </a:r>
          </a:p>
        </p:txBody>
      </p:sp>
      <p:sp>
        <p:nvSpPr>
          <p:cNvPr id="7" name="TextBox 6"/>
          <p:cNvSpPr txBox="1"/>
          <p:nvPr/>
        </p:nvSpPr>
        <p:spPr>
          <a:xfrm>
            <a:off x="553267" y="3353685"/>
            <a:ext cx="4392488" cy="400110"/>
          </a:xfrm>
          <a:prstGeom prst="rect">
            <a:avLst/>
          </a:prstGeom>
          <a:noFill/>
        </p:spPr>
        <p:txBody>
          <a:bodyPr wrap="square" rtlCol="0">
            <a:spAutoFit/>
          </a:bodyPr>
          <a:lstStyle/>
          <a:p>
            <a:pPr marL="342900" indent="-342900">
              <a:buClr>
                <a:srgbClr val="FC4421"/>
              </a:buClr>
              <a:buFont typeface="Arial" panose="020B0604020202020204" pitchFamily="34" charset="0"/>
              <a:buChar char="•"/>
            </a:pPr>
            <a:r>
              <a:rPr lang="en-GB" dirty="0"/>
              <a:t>equipment breakdowns</a:t>
            </a:r>
            <a:r>
              <a:rPr lang="en-GB" b="1" dirty="0"/>
              <a:t>  </a:t>
            </a:r>
          </a:p>
        </p:txBody>
      </p:sp>
      <p:sp>
        <p:nvSpPr>
          <p:cNvPr id="8" name="TextBox 7"/>
          <p:cNvSpPr txBox="1"/>
          <p:nvPr/>
        </p:nvSpPr>
        <p:spPr>
          <a:xfrm>
            <a:off x="553267" y="4041884"/>
            <a:ext cx="6120680" cy="400110"/>
          </a:xfrm>
          <a:prstGeom prst="rect">
            <a:avLst/>
          </a:prstGeom>
          <a:noFill/>
        </p:spPr>
        <p:txBody>
          <a:bodyPr wrap="square" rtlCol="0">
            <a:spAutoFit/>
          </a:bodyPr>
          <a:lstStyle/>
          <a:p>
            <a:pPr marL="342900" indent="-342900">
              <a:buClr>
                <a:srgbClr val="FC4421"/>
              </a:buClr>
              <a:buFont typeface="Arial" panose="020B0604020202020204" pitchFamily="34" charset="0"/>
              <a:buChar char="•"/>
            </a:pPr>
            <a:r>
              <a:rPr lang="en-GB" dirty="0"/>
              <a:t>missed and delayed deliveries by suppliers</a:t>
            </a:r>
            <a:r>
              <a:rPr lang="en-GB" b="1" dirty="0"/>
              <a:t>  </a:t>
            </a:r>
          </a:p>
        </p:txBody>
      </p:sp>
      <p:sp>
        <p:nvSpPr>
          <p:cNvPr id="9" name="TextBox 8"/>
          <p:cNvSpPr txBox="1"/>
          <p:nvPr/>
        </p:nvSpPr>
        <p:spPr>
          <a:xfrm>
            <a:off x="563216" y="4730083"/>
            <a:ext cx="4248472" cy="400110"/>
          </a:xfrm>
          <a:prstGeom prst="rect">
            <a:avLst/>
          </a:prstGeom>
          <a:noFill/>
        </p:spPr>
        <p:txBody>
          <a:bodyPr wrap="square" rtlCol="0">
            <a:spAutoFit/>
          </a:bodyPr>
          <a:lstStyle/>
          <a:p>
            <a:pPr marL="342900" indent="-342900">
              <a:buClr>
                <a:srgbClr val="FC4421"/>
              </a:buClr>
              <a:buFont typeface="Arial" panose="020B0604020202020204" pitchFamily="34" charset="0"/>
              <a:buChar char="•"/>
            </a:pPr>
            <a:r>
              <a:rPr lang="en-GB" dirty="0"/>
              <a:t>poor weather conditions</a:t>
            </a:r>
            <a:r>
              <a:rPr lang="en-GB" b="1" dirty="0"/>
              <a:t> </a:t>
            </a:r>
          </a:p>
        </p:txBody>
      </p:sp>
      <p:sp>
        <p:nvSpPr>
          <p:cNvPr id="10" name="TextBox 9">
            <a:extLst>
              <a:ext uri="{FF2B5EF4-FFF2-40B4-BE49-F238E27FC236}">
                <a16:creationId xmlns:a16="http://schemas.microsoft.com/office/drawing/2014/main" id="{FFEEEBA2-1D6C-224A-86DC-72EA23EC4800}"/>
              </a:ext>
            </a:extLst>
          </p:cNvPr>
          <p:cNvSpPr txBox="1"/>
          <p:nvPr/>
        </p:nvSpPr>
        <p:spPr>
          <a:xfrm>
            <a:off x="457200" y="1573481"/>
            <a:ext cx="7704856" cy="400110"/>
          </a:xfrm>
          <a:prstGeom prst="rect">
            <a:avLst/>
          </a:prstGeom>
          <a:noFill/>
        </p:spPr>
        <p:txBody>
          <a:bodyPr wrap="square" rtlCol="0">
            <a:spAutoFit/>
          </a:bodyPr>
          <a:lstStyle/>
          <a:p>
            <a:r>
              <a:rPr lang="en-GB" dirty="0"/>
              <a:t>Time management planning should take account of:</a:t>
            </a:r>
            <a:r>
              <a:rPr lang="en-GB" b="1" dirty="0"/>
              <a:t> </a:t>
            </a:r>
          </a:p>
        </p:txBody>
      </p:sp>
    </p:spTree>
    <p:extLst>
      <p:ext uri="{BB962C8B-B14F-4D97-AF65-F5344CB8AC3E}">
        <p14:creationId xmlns:p14="http://schemas.microsoft.com/office/powerpoint/2010/main" val="3221173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F4DED-6949-784F-9EAA-10CEAEE0DAD8}"/>
              </a:ext>
            </a:extLst>
          </p:cNvPr>
          <p:cNvSpPr>
            <a:spLocks noGrp="1"/>
          </p:cNvSpPr>
          <p:nvPr>
            <p:ph type="title"/>
          </p:nvPr>
        </p:nvSpPr>
        <p:spPr/>
        <p:txBody>
          <a:bodyPr/>
          <a:lstStyle/>
          <a:p>
            <a:r>
              <a:rPr lang="en-GB" dirty="0"/>
              <a:t>Handover</a:t>
            </a:r>
          </a:p>
        </p:txBody>
      </p:sp>
      <p:sp>
        <p:nvSpPr>
          <p:cNvPr id="3" name="Content Placeholder 2">
            <a:extLst>
              <a:ext uri="{FF2B5EF4-FFF2-40B4-BE49-F238E27FC236}">
                <a16:creationId xmlns:a16="http://schemas.microsoft.com/office/drawing/2014/main" id="{D66F6218-8DEF-1C45-8A8C-F60EB88D9DB9}"/>
              </a:ext>
            </a:extLst>
          </p:cNvPr>
          <p:cNvSpPr>
            <a:spLocks noGrp="1"/>
          </p:cNvSpPr>
          <p:nvPr>
            <p:ph sz="quarter" idx="10"/>
          </p:nvPr>
        </p:nvSpPr>
        <p:spPr/>
        <p:txBody>
          <a:bodyPr/>
          <a:lstStyle/>
          <a:p>
            <a:pPr>
              <a:lnSpc>
                <a:spcPct val="107000"/>
              </a:lnSpc>
              <a:spcAft>
                <a:spcPts val="800"/>
              </a:spcAft>
            </a:pPr>
            <a:r>
              <a:rPr lang="en-GB" dirty="0">
                <a:solidFill>
                  <a:srgbClr val="000000"/>
                </a:solidFill>
                <a:effectLst/>
                <a:latin typeface="+mj-lt"/>
                <a:ea typeface="Times New Roman" panose="02020603050405020304" pitchFamily="18" charset="0"/>
                <a:cs typeface="Times New Roman" panose="02020603050405020304" pitchFamily="18" charset="0"/>
              </a:rPr>
              <a:t>The handover of the site to the client takes place once the </a:t>
            </a:r>
            <a:r>
              <a:rPr lang="en-GB" u="none" strike="noStrike" dirty="0">
                <a:solidFill>
                  <a:srgbClr val="000000"/>
                </a:solidFill>
                <a:effectLst/>
                <a:latin typeface="+mj-lt"/>
                <a:ea typeface="Times New Roman" panose="02020603050405020304" pitchFamily="18" charset="0"/>
                <a:cs typeface="Times New Roman" panose="02020603050405020304" pitchFamily="18" charset="0"/>
              </a:rPr>
              <a:t>works</a:t>
            </a:r>
            <a:r>
              <a:rPr lang="en-GB" dirty="0">
                <a:solidFill>
                  <a:srgbClr val="000000"/>
                </a:solidFill>
                <a:effectLst/>
                <a:latin typeface="+mj-lt"/>
                <a:ea typeface="Times New Roman" panose="02020603050405020304" pitchFamily="18" charset="0"/>
                <a:cs typeface="Times New Roman" panose="02020603050405020304" pitchFamily="18" charset="0"/>
              </a:rPr>
              <a:t> defined in the </a:t>
            </a:r>
            <a:r>
              <a:rPr lang="en-GB" u="none" strike="noStrike" dirty="0">
                <a:solidFill>
                  <a:srgbClr val="000000"/>
                </a:solidFill>
                <a:effectLst/>
                <a:latin typeface="+mj-lt"/>
                <a:ea typeface="Times New Roman" panose="02020603050405020304" pitchFamily="18" charset="0"/>
                <a:cs typeface="Times New Roman" panose="02020603050405020304" pitchFamily="18" charset="0"/>
              </a:rPr>
              <a:t>contract</a:t>
            </a:r>
            <a:r>
              <a:rPr lang="en-GB" dirty="0">
                <a:solidFill>
                  <a:srgbClr val="000000"/>
                </a:solidFill>
                <a:effectLst/>
                <a:latin typeface="+mj-lt"/>
                <a:ea typeface="Times New Roman" panose="02020603050405020304" pitchFamily="18" charset="0"/>
                <a:cs typeface="Times New Roman" panose="02020603050405020304" pitchFamily="18" charset="0"/>
              </a:rPr>
              <a:t> are </a:t>
            </a:r>
            <a:r>
              <a:rPr lang="en-GB" u="none" strike="noStrike" dirty="0">
                <a:solidFill>
                  <a:srgbClr val="000000"/>
                </a:solidFill>
                <a:effectLst/>
                <a:latin typeface="+mj-lt"/>
                <a:ea typeface="Times New Roman" panose="02020603050405020304" pitchFamily="18" charset="0"/>
                <a:cs typeface="Times New Roman" panose="02020603050405020304" pitchFamily="18" charset="0"/>
              </a:rPr>
              <a:t>complete</a:t>
            </a:r>
            <a:r>
              <a:rPr lang="en-GB" dirty="0">
                <a:solidFill>
                  <a:srgbClr val="000000"/>
                </a:solidFill>
                <a:effectLst/>
                <a:latin typeface="+mj-lt"/>
                <a:ea typeface="Times New Roman" panose="02020603050405020304" pitchFamily="18" charset="0"/>
                <a:cs typeface="Times New Roman" panose="02020603050405020304" pitchFamily="18" charset="0"/>
              </a:rPr>
              <a:t>. </a:t>
            </a:r>
            <a:r>
              <a:rPr lang="en-GB" dirty="0">
                <a:latin typeface="+mj-lt"/>
                <a:ea typeface="Times New Roman" panose="02020603050405020304" pitchFamily="18" charset="0"/>
                <a:cs typeface="Times New Roman" panose="02020603050405020304" pitchFamily="18" charset="0"/>
              </a:rPr>
              <a:t>A</a:t>
            </a:r>
            <a:r>
              <a:rPr lang="en-GB" dirty="0">
                <a:solidFill>
                  <a:srgbClr val="000000"/>
                </a:solidFill>
                <a:effectLst/>
                <a:latin typeface="+mj-lt"/>
                <a:ea typeface="Times New Roman" panose="02020603050405020304" pitchFamily="18" charset="0"/>
                <a:cs typeface="Times New Roman" panose="02020603050405020304" pitchFamily="18" charset="0"/>
              </a:rPr>
              <a:t> handover meeting should be scheduled to take place following an inspection of the site.</a:t>
            </a:r>
            <a:endParaRPr lang="en-GB"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en-GB" dirty="0">
                <a:solidFill>
                  <a:srgbClr val="000000"/>
                </a:solidFill>
                <a:effectLst/>
                <a:latin typeface="+mj-lt"/>
                <a:ea typeface="Times New Roman" panose="02020603050405020304" pitchFamily="18" charset="0"/>
                <a:cs typeface="Times New Roman" panose="02020603050405020304" pitchFamily="18" charset="0"/>
              </a:rPr>
              <a:t>During handover, the client should be issued with:</a:t>
            </a:r>
            <a:endParaRPr lang="en-GB" dirty="0">
              <a:effectLst/>
              <a:latin typeface="+mj-lt"/>
              <a:ea typeface="Calibri" panose="020F0502020204030204" pitchFamily="34" charset="0"/>
              <a:cs typeface="Times New Roman" panose="02020603050405020304" pitchFamily="18" charset="0"/>
            </a:endParaRPr>
          </a:p>
          <a:p>
            <a:pPr marL="342900" lvl="0" indent="-342900">
              <a:lnSpc>
                <a:spcPct val="107000"/>
              </a:lnSpc>
              <a:buClr>
                <a:srgbClr val="FC4421"/>
              </a:buClr>
              <a:buFont typeface="Arial" panose="020B0604020202020204" pitchFamily="34" charset="0"/>
              <a:buChar char="•"/>
            </a:pPr>
            <a:r>
              <a:rPr lang="en-GB" dirty="0">
                <a:solidFill>
                  <a:srgbClr val="000000"/>
                </a:solidFill>
                <a:effectLst/>
                <a:latin typeface="+mj-lt"/>
                <a:ea typeface="Times New Roman" panose="02020603050405020304" pitchFamily="18" charset="0"/>
                <a:cs typeface="Times New Roman" panose="02020603050405020304" pitchFamily="18" charset="0"/>
              </a:rPr>
              <a:t>Any keys, fobs or controls for the property</a:t>
            </a:r>
            <a:endParaRPr lang="en-GB" dirty="0">
              <a:effectLst/>
              <a:latin typeface="+mj-lt"/>
              <a:ea typeface="Calibri" panose="020F0502020204030204" pitchFamily="34" charset="0"/>
              <a:cs typeface="Times New Roman" panose="02020603050405020304" pitchFamily="18" charset="0"/>
            </a:endParaRPr>
          </a:p>
          <a:p>
            <a:pPr marL="342900" lvl="0" indent="-342900">
              <a:lnSpc>
                <a:spcPct val="107000"/>
              </a:lnSpc>
              <a:buClr>
                <a:srgbClr val="FC4421"/>
              </a:buClr>
              <a:buFont typeface="Arial" panose="020B0604020202020204" pitchFamily="34" charset="0"/>
              <a:buChar char="•"/>
            </a:pPr>
            <a:r>
              <a:rPr lang="en-GB" dirty="0">
                <a:solidFill>
                  <a:srgbClr val="000000"/>
                </a:solidFill>
                <a:effectLst/>
                <a:latin typeface="+mj-lt"/>
                <a:ea typeface="Times New Roman" panose="02020603050405020304" pitchFamily="18" charset="0"/>
                <a:cs typeface="Times New Roman" panose="02020603050405020304" pitchFamily="18" charset="0"/>
              </a:rPr>
              <a:t>Key documents such as a draft building owner’s manual, building logbook, building user’s guide</a:t>
            </a:r>
            <a:endParaRPr lang="en-GB" dirty="0">
              <a:effectLst/>
              <a:latin typeface="+mj-lt"/>
              <a:ea typeface="Calibri" panose="020F0502020204030204" pitchFamily="34" charset="0"/>
              <a:cs typeface="Times New Roman" panose="02020603050405020304" pitchFamily="18" charset="0"/>
            </a:endParaRPr>
          </a:p>
          <a:p>
            <a:pPr marL="342900" lvl="0" indent="-342900">
              <a:lnSpc>
                <a:spcPct val="107000"/>
              </a:lnSpc>
              <a:buClr>
                <a:srgbClr val="FC4421"/>
              </a:buClr>
              <a:buFont typeface="Arial" panose="020B0604020202020204" pitchFamily="34" charset="0"/>
              <a:buChar char="•"/>
            </a:pPr>
            <a:r>
              <a:rPr lang="en-GB" dirty="0">
                <a:solidFill>
                  <a:srgbClr val="000000"/>
                </a:solidFill>
                <a:effectLst/>
                <a:latin typeface="+mj-lt"/>
                <a:ea typeface="Times New Roman" panose="02020603050405020304" pitchFamily="18" charset="0"/>
                <a:cs typeface="Times New Roman" panose="02020603050405020304" pitchFamily="18" charset="0"/>
              </a:rPr>
              <a:t>All certificates, warranties and statutory approvals</a:t>
            </a:r>
            <a:endParaRPr lang="en-GB" dirty="0">
              <a:effectLst/>
              <a:latin typeface="+mj-lt"/>
              <a:ea typeface="Calibri" panose="020F0502020204030204" pitchFamily="34" charset="0"/>
              <a:cs typeface="Times New Roman" panose="02020603050405020304" pitchFamily="18" charset="0"/>
            </a:endParaRPr>
          </a:p>
          <a:p>
            <a:pPr marL="342900" lvl="0" indent="-342900">
              <a:lnSpc>
                <a:spcPct val="107000"/>
              </a:lnSpc>
              <a:spcAft>
                <a:spcPts val="800"/>
              </a:spcAft>
              <a:buClr>
                <a:srgbClr val="FC4421"/>
              </a:buClr>
              <a:buFont typeface="Arial" panose="020B0604020202020204" pitchFamily="34" charset="0"/>
              <a:buChar char="•"/>
            </a:pPr>
            <a:r>
              <a:rPr lang="en-GB" dirty="0">
                <a:solidFill>
                  <a:srgbClr val="000000"/>
                </a:solidFill>
                <a:effectLst/>
                <a:latin typeface="+mj-lt"/>
                <a:ea typeface="Times New Roman" panose="02020603050405020304" pitchFamily="18" charset="0"/>
                <a:cs typeface="Times New Roman" panose="02020603050405020304" pitchFamily="18" charset="0"/>
              </a:rPr>
              <a:t>Equipment test certificates (e.g. for lifts, boilers, air conditioning, etc) </a:t>
            </a:r>
            <a:endParaRPr lang="en-GB" dirty="0">
              <a:effectLst/>
              <a:latin typeface="+mj-lt"/>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438141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6756A-4CB2-458C-BF62-E682B6FD1F94}"/>
              </a:ext>
            </a:extLst>
          </p:cNvPr>
          <p:cNvSpPr>
            <a:spLocks noGrp="1"/>
          </p:cNvSpPr>
          <p:nvPr>
            <p:ph type="title"/>
          </p:nvPr>
        </p:nvSpPr>
        <p:spPr/>
        <p:txBody>
          <a:bodyPr/>
          <a:lstStyle/>
          <a:p>
            <a:r>
              <a:rPr lang="en-GB" dirty="0"/>
              <a:t>Handover and BIM</a:t>
            </a:r>
          </a:p>
        </p:txBody>
      </p:sp>
      <p:sp>
        <p:nvSpPr>
          <p:cNvPr id="3" name="Content Placeholder 2">
            <a:extLst>
              <a:ext uri="{FF2B5EF4-FFF2-40B4-BE49-F238E27FC236}">
                <a16:creationId xmlns:a16="http://schemas.microsoft.com/office/drawing/2014/main" id="{27DDCF34-2921-429D-A159-6215265405F4}"/>
              </a:ext>
            </a:extLst>
          </p:cNvPr>
          <p:cNvSpPr>
            <a:spLocks noGrp="1"/>
          </p:cNvSpPr>
          <p:nvPr>
            <p:ph sz="quarter" idx="10"/>
          </p:nvPr>
        </p:nvSpPr>
        <p:spPr>
          <a:xfrm>
            <a:off x="457200" y="1512000"/>
            <a:ext cx="4258816" cy="4248000"/>
          </a:xfrm>
        </p:spPr>
        <p:txBody>
          <a:bodyPr/>
          <a:lstStyle/>
          <a:p>
            <a:pPr>
              <a:lnSpc>
                <a:spcPct val="107000"/>
              </a:lnSpc>
              <a:spcAft>
                <a:spcPts val="800"/>
              </a:spcAft>
            </a:pPr>
            <a:r>
              <a:rPr lang="en-GB"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If BIM has been used in the development, data will also be handed over to the client at this time. </a:t>
            </a:r>
          </a:p>
          <a:p>
            <a:pPr>
              <a:lnSpc>
                <a:spcPct val="107000"/>
              </a:lnSpc>
              <a:spcAft>
                <a:spcPts val="800"/>
              </a:spcAft>
            </a:pPr>
            <a:r>
              <a:rPr lang="en-GB" sz="2000" dirty="0">
                <a:solidFill>
                  <a:srgbClr val="1E1F20"/>
                </a:solidFill>
                <a:effectLst/>
                <a:latin typeface="Arial" panose="020B0604020202020204" pitchFamily="34" charset="0"/>
                <a:ea typeface="Calibri" panose="020F0502020204030204" pitchFamily="34" charset="0"/>
                <a:cs typeface="Times New Roman" panose="02020603050405020304" pitchFamily="18" charset="0"/>
              </a:rPr>
              <a:t>BIM data at handover provides the client with a complete record of the building including:</a:t>
            </a:r>
          </a:p>
          <a:p>
            <a:pPr marL="342900" indent="-342900">
              <a:lnSpc>
                <a:spcPct val="107000"/>
              </a:lnSpc>
              <a:spcAft>
                <a:spcPts val="800"/>
              </a:spcAft>
              <a:buClr>
                <a:srgbClr val="FC4421"/>
              </a:buClr>
              <a:buFont typeface="Arial" panose="020B0604020202020204" pitchFamily="34" charset="0"/>
              <a:buChar char="•"/>
            </a:pPr>
            <a:r>
              <a:rPr lang="en-GB" sz="2000" dirty="0">
                <a:solidFill>
                  <a:srgbClr val="1E1F20"/>
                </a:solidFill>
                <a:effectLst/>
                <a:latin typeface="Arial" panose="020B0604020202020204" pitchFamily="34" charset="0"/>
                <a:ea typeface="Calibri" panose="020F0502020204030204" pitchFamily="34" charset="0"/>
                <a:cs typeface="Times New Roman" panose="02020603050405020304" pitchFamily="18" charset="0"/>
              </a:rPr>
              <a:t>floor plans</a:t>
            </a:r>
          </a:p>
          <a:p>
            <a:pPr marL="342900" indent="-342900">
              <a:lnSpc>
                <a:spcPct val="107000"/>
              </a:lnSpc>
              <a:spcAft>
                <a:spcPts val="800"/>
              </a:spcAft>
              <a:buClr>
                <a:srgbClr val="FC4421"/>
              </a:buClr>
              <a:buFont typeface="Arial" panose="020B0604020202020204" pitchFamily="34" charset="0"/>
              <a:buChar char="•"/>
            </a:pPr>
            <a:r>
              <a:rPr lang="en-GB" sz="2000" dirty="0">
                <a:solidFill>
                  <a:srgbClr val="1E1F20"/>
                </a:solidFill>
                <a:effectLst/>
                <a:latin typeface="Arial" panose="020B0604020202020204" pitchFamily="34" charset="0"/>
                <a:ea typeface="Calibri" panose="020F0502020204030204" pitchFamily="34" charset="0"/>
                <a:cs typeface="Times New Roman" panose="02020603050405020304" pitchFamily="18" charset="0"/>
              </a:rPr>
              <a:t>materials used</a:t>
            </a:r>
          </a:p>
          <a:p>
            <a:pPr marL="342900" indent="-342900">
              <a:lnSpc>
                <a:spcPct val="107000"/>
              </a:lnSpc>
              <a:spcAft>
                <a:spcPts val="800"/>
              </a:spcAft>
              <a:buClr>
                <a:srgbClr val="FC4421"/>
              </a:buClr>
              <a:buFont typeface="Arial" panose="020B0604020202020204" pitchFamily="34" charset="0"/>
              <a:buChar char="•"/>
            </a:pPr>
            <a:r>
              <a:rPr lang="en-GB" sz="2000" dirty="0">
                <a:solidFill>
                  <a:srgbClr val="1E1F20"/>
                </a:solidFill>
                <a:effectLst/>
                <a:latin typeface="Arial" panose="020B0604020202020204" pitchFamily="34" charset="0"/>
                <a:ea typeface="Calibri" panose="020F0502020204030204" pitchFamily="34" charset="0"/>
                <a:cs typeface="Times New Roman" panose="02020603050405020304" pitchFamily="18" charset="0"/>
              </a:rPr>
              <a:t>required maintenance schedules for products and services.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50"/>
              </a:lnSpc>
              <a:spcAft>
                <a:spcPts val="800"/>
              </a:spcAft>
            </a:pPr>
            <a:r>
              <a:rPr lang="en-GB"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50"/>
              </a:lnSpc>
              <a:spcAft>
                <a:spcPts val="800"/>
              </a:spcAft>
            </a:pPr>
            <a:r>
              <a:rPr lang="en-GB"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50"/>
              </a:lnSpc>
              <a:spcAft>
                <a:spcPts val="800"/>
              </a:spcAft>
            </a:pPr>
            <a:r>
              <a:rPr lang="en-GB"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50"/>
              </a:lnSpc>
              <a:spcAft>
                <a:spcPts val="800"/>
              </a:spcAft>
            </a:pPr>
            <a:r>
              <a:rPr lang="en-GB"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6" name="Picture 5" descr="A hand holding a pencil over a blueprint&#10;&#10;AI-generated content may be incorrect.">
            <a:extLst>
              <a:ext uri="{FF2B5EF4-FFF2-40B4-BE49-F238E27FC236}">
                <a16:creationId xmlns:a16="http://schemas.microsoft.com/office/drawing/2014/main" id="{B7E61B44-1129-860B-CF2A-2612D2153CD9}"/>
              </a:ext>
            </a:extLst>
          </p:cNvPr>
          <p:cNvPicPr>
            <a:picLocks noChangeAspect="1"/>
          </p:cNvPicPr>
          <p:nvPr/>
        </p:nvPicPr>
        <p:blipFill>
          <a:blip r:embed="rId3"/>
          <a:stretch>
            <a:fillRect/>
          </a:stretch>
        </p:blipFill>
        <p:spPr>
          <a:xfrm>
            <a:off x="5076056" y="1822283"/>
            <a:ext cx="2926334" cy="1813717"/>
          </a:xfrm>
          <a:prstGeom prst="rect">
            <a:avLst/>
          </a:prstGeom>
        </p:spPr>
      </p:pic>
    </p:spTree>
    <p:extLst>
      <p:ext uri="{BB962C8B-B14F-4D97-AF65-F5344CB8AC3E}">
        <p14:creationId xmlns:p14="http://schemas.microsoft.com/office/powerpoint/2010/main" val="4009709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FE5F-0BD9-45BE-87BF-0113D045124F}"/>
              </a:ext>
            </a:extLst>
          </p:cNvPr>
          <p:cNvSpPr>
            <a:spLocks noGrp="1"/>
          </p:cNvSpPr>
          <p:nvPr>
            <p:ph type="title"/>
          </p:nvPr>
        </p:nvSpPr>
        <p:spPr/>
        <p:txBody>
          <a:bodyPr/>
          <a:lstStyle/>
          <a:p>
            <a:r>
              <a:rPr lang="en-GB" dirty="0">
                <a:latin typeface="Arial" panose="020B0604020202020204" pitchFamily="34" charset="0"/>
                <a:ea typeface="Times New Roman" panose="02020603050405020304" pitchFamily="18" charset="0"/>
                <a:cs typeface="Times New Roman" panose="02020603050405020304" pitchFamily="18" charset="0"/>
              </a:rPr>
              <a:t>Follow up</a:t>
            </a:r>
            <a:br>
              <a:rPr lang="en-GB" dirty="0">
                <a:latin typeface="Calibri" panose="020F0502020204030204" pitchFamily="34" charset="0"/>
                <a:ea typeface="Calibri" panose="020F0502020204030204" pitchFamily="34" charset="0"/>
                <a:cs typeface="Times New Roman" panose="02020603050405020304" pitchFamily="18" charset="0"/>
              </a:rPr>
            </a:br>
            <a:endParaRPr lang="en-GB" dirty="0"/>
          </a:p>
        </p:txBody>
      </p:sp>
      <p:sp>
        <p:nvSpPr>
          <p:cNvPr id="3" name="Content Placeholder 2">
            <a:extLst>
              <a:ext uri="{FF2B5EF4-FFF2-40B4-BE49-F238E27FC236}">
                <a16:creationId xmlns:a16="http://schemas.microsoft.com/office/drawing/2014/main" id="{2290AAE1-D7B8-4333-9845-5EE8FF339F4D}"/>
              </a:ext>
            </a:extLst>
          </p:cNvPr>
          <p:cNvSpPr>
            <a:spLocks noGrp="1"/>
          </p:cNvSpPr>
          <p:nvPr>
            <p:ph sz="quarter" idx="10"/>
          </p:nvPr>
        </p:nvSpPr>
        <p:spPr/>
        <p:txBody>
          <a:bodyPr/>
          <a:lstStyle/>
          <a:p>
            <a:pPr>
              <a:lnSpc>
                <a:spcPct val="107000"/>
              </a:lnSpc>
              <a:spcAft>
                <a:spcPts val="800"/>
              </a:spcAft>
            </a:pPr>
            <a:r>
              <a:rPr lang="en-GB" dirty="0">
                <a:solidFill>
                  <a:srgbClr val="000000"/>
                </a:solidFill>
                <a:effectLst/>
                <a:ea typeface="Times New Roman" panose="02020603050405020304" pitchFamily="18" charset="0"/>
                <a:cs typeface="Times New Roman" panose="02020603050405020304" pitchFamily="18" charset="0"/>
              </a:rPr>
              <a:t>Measures should be taken to ensure a smooth transition from the </a:t>
            </a:r>
            <a:r>
              <a:rPr lang="en-GB" u="none" strike="noStrike" dirty="0">
                <a:solidFill>
                  <a:srgbClr val="000000"/>
                </a:solidFill>
                <a:effectLst/>
                <a:ea typeface="Times New Roman" panose="02020603050405020304" pitchFamily="18" charset="0"/>
                <a:cs typeface="Times New Roman" panose="02020603050405020304" pitchFamily="18" charset="0"/>
              </a:rPr>
              <a:t>construction</a:t>
            </a:r>
            <a:r>
              <a:rPr lang="en-GB" dirty="0">
                <a:solidFill>
                  <a:srgbClr val="000000"/>
                </a:solidFill>
                <a:effectLst/>
                <a:ea typeface="Times New Roman" panose="02020603050405020304" pitchFamily="18" charset="0"/>
                <a:cs typeface="Times New Roman" panose="02020603050405020304" pitchFamily="18" charset="0"/>
              </a:rPr>
              <a:t> stage to the occupation of the building. </a:t>
            </a:r>
            <a:endParaRPr lang="en-GB" dirty="0">
              <a:effectLst/>
              <a:ea typeface="Calibri" panose="020F0502020204030204" pitchFamily="34" charset="0"/>
              <a:cs typeface="Times New Roman" panose="02020603050405020304" pitchFamily="18" charset="0"/>
            </a:endParaRPr>
          </a:p>
          <a:p>
            <a:pPr>
              <a:lnSpc>
                <a:spcPct val="107000"/>
              </a:lnSpc>
              <a:spcAft>
                <a:spcPts val="800"/>
              </a:spcAft>
            </a:pPr>
            <a:r>
              <a:rPr lang="en-GB" dirty="0">
                <a:solidFill>
                  <a:srgbClr val="000000"/>
                </a:solidFill>
                <a:effectLst/>
                <a:ea typeface="Times New Roman" panose="02020603050405020304" pitchFamily="18" charset="0"/>
                <a:cs typeface="Times New Roman" panose="02020603050405020304" pitchFamily="18" charset="0"/>
              </a:rPr>
              <a:t>For example, a defects reporting procedure should be agreed, and access arrangements should be arranged for defects to be resolved.</a:t>
            </a:r>
            <a:endParaRPr lang="en-GB" dirty="0">
              <a:effectLst/>
              <a:ea typeface="Calibri" panose="020F0502020204030204" pitchFamily="34" charset="0"/>
              <a:cs typeface="Times New Roman" panose="02020603050405020304" pitchFamily="18" charset="0"/>
            </a:endParaRPr>
          </a:p>
          <a:p>
            <a:pPr>
              <a:lnSpc>
                <a:spcPct val="107000"/>
              </a:lnSpc>
              <a:spcAft>
                <a:spcPts val="800"/>
              </a:spcAft>
            </a:pPr>
            <a:r>
              <a:rPr lang="en-GB" dirty="0">
                <a:solidFill>
                  <a:srgbClr val="000000"/>
                </a:solidFill>
                <a:effectLst/>
                <a:ea typeface="Times New Roman" panose="02020603050405020304" pitchFamily="18" charset="0"/>
                <a:cs typeface="Times New Roman" panose="02020603050405020304" pitchFamily="18" charset="0"/>
              </a:rPr>
              <a:t>Depending on the agreements made at the start of the project, there may be additional aftercare requirements. These can be short term or long-term depending on the contract and building type.</a:t>
            </a:r>
          </a:p>
          <a:p>
            <a:pPr>
              <a:lnSpc>
                <a:spcPct val="107000"/>
              </a:lnSpc>
              <a:spcAft>
                <a:spcPts val="800"/>
              </a:spcAft>
            </a:pPr>
            <a:r>
              <a:rPr lang="en-GB" dirty="0">
                <a:solidFill>
                  <a:srgbClr val="000000"/>
                </a:solidFill>
                <a:effectLst/>
                <a:ea typeface="Times New Roman" panose="02020603050405020304" pitchFamily="18" charset="0"/>
                <a:cs typeface="Times New Roman" panose="02020603050405020304" pitchFamily="18" charset="0"/>
              </a:rPr>
              <a:t>Aftercare might include </a:t>
            </a:r>
            <a:r>
              <a:rPr lang="en-GB" dirty="0">
                <a:solidFill>
                  <a:srgbClr val="000000"/>
                </a:solidFill>
                <a:effectLst/>
                <a:ea typeface="Calibri" panose="020F0502020204030204" pitchFamily="34" charset="0"/>
                <a:cs typeface="Times New Roman" panose="02020603050405020304" pitchFamily="18" charset="0"/>
              </a:rPr>
              <a:t>helping the occupants understand the features of the development, fine-tuning the building systems, or helping facilities managers learn to operate the building.</a:t>
            </a:r>
            <a:r>
              <a:rPr lang="en-GB" dirty="0">
                <a:solidFill>
                  <a:srgbClr val="000000"/>
                </a:solidFill>
                <a:effectLst/>
                <a:ea typeface="Times New Roman" panose="02020603050405020304" pitchFamily="18" charset="0"/>
                <a:cs typeface="Times New Roman" panose="02020603050405020304" pitchFamily="18" charset="0"/>
              </a:rPr>
              <a:t> </a:t>
            </a:r>
            <a:endParaRPr lang="en-GB" dirty="0">
              <a:effectLst/>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2610111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DBCDA-E234-A0C2-2779-949E39EC07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F354EB-7C28-FB99-B900-714B34C767A8}"/>
              </a:ext>
            </a:extLst>
          </p:cNvPr>
          <p:cNvSpPr>
            <a:spLocks noGrp="1"/>
          </p:cNvSpPr>
          <p:nvPr>
            <p:ph type="title"/>
          </p:nvPr>
        </p:nvSpPr>
        <p:spPr/>
        <p:txBody>
          <a:bodyPr/>
          <a:lstStyle/>
          <a:p>
            <a:r>
              <a:rPr lang="en-GB" dirty="0">
                <a:latin typeface="Arial" panose="020B0604020202020204" pitchFamily="34" charset="0"/>
                <a:ea typeface="Times New Roman" panose="02020603050405020304" pitchFamily="18" charset="0"/>
                <a:cs typeface="Times New Roman" panose="02020603050405020304" pitchFamily="18" charset="0"/>
              </a:rPr>
              <a:t>Project management roles </a:t>
            </a:r>
            <a:br>
              <a:rPr lang="en-GB" dirty="0">
                <a:latin typeface="Calibri" panose="020F0502020204030204" pitchFamily="34" charset="0"/>
                <a:ea typeface="Calibri" panose="020F0502020204030204" pitchFamily="34" charset="0"/>
                <a:cs typeface="Times New Roman" panose="02020603050405020304" pitchFamily="18" charset="0"/>
              </a:rPr>
            </a:br>
            <a:endParaRPr lang="en-GB" dirty="0"/>
          </a:p>
        </p:txBody>
      </p:sp>
      <p:sp>
        <p:nvSpPr>
          <p:cNvPr id="3" name="Content Placeholder 2">
            <a:extLst>
              <a:ext uri="{FF2B5EF4-FFF2-40B4-BE49-F238E27FC236}">
                <a16:creationId xmlns:a16="http://schemas.microsoft.com/office/drawing/2014/main" id="{6A9F2AE5-49D1-FE4F-E25C-15262992A027}"/>
              </a:ext>
            </a:extLst>
          </p:cNvPr>
          <p:cNvSpPr>
            <a:spLocks noGrp="1"/>
          </p:cNvSpPr>
          <p:nvPr>
            <p:ph sz="quarter" idx="10"/>
          </p:nvPr>
        </p:nvSpPr>
        <p:spPr/>
        <p:txBody>
          <a:bodyPr/>
          <a:lstStyle/>
          <a:p>
            <a:pPr>
              <a:lnSpc>
                <a:spcPct val="107000"/>
              </a:lnSpc>
              <a:spcAft>
                <a:spcPts val="800"/>
              </a:spcAft>
            </a:pPr>
            <a:r>
              <a:rPr lang="en-US" dirty="0">
                <a:solidFill>
                  <a:srgbClr val="000000"/>
                </a:solidFill>
                <a:effectLst/>
                <a:ea typeface="Times New Roman" panose="02020603050405020304" pitchFamily="18" charset="0"/>
                <a:cs typeface="Times New Roman" panose="02020603050405020304" pitchFamily="18" charset="0"/>
              </a:rPr>
              <a:t>The architect is responsible for the design and aesthetic vision of the project, ensuring it meets both client needs and regulatory standards. The clerk of works acts as the client’s on-site representative, inspecting workmanship and materials to ensure quality and compliance with specifications. The quantity surveyor manages project costs, preparing estimates, budgets, and financial reports to ensure the project remains financially viable. The contracts manager oversees contractual agreements, ensuring all parties meet their obligations and resolving any disputes that arise..</a:t>
            </a:r>
            <a:endParaRPr lang="en-GB" dirty="0"/>
          </a:p>
        </p:txBody>
      </p:sp>
    </p:spTree>
    <p:extLst>
      <p:ext uri="{BB962C8B-B14F-4D97-AF65-F5344CB8AC3E}">
        <p14:creationId xmlns:p14="http://schemas.microsoft.com/office/powerpoint/2010/main" val="1473049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8E5B9-3D70-6D39-78ED-8F9BCAADD1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9E4D92-C693-4030-A788-F81B321045EA}"/>
              </a:ext>
            </a:extLst>
          </p:cNvPr>
          <p:cNvSpPr>
            <a:spLocks noGrp="1"/>
          </p:cNvSpPr>
          <p:nvPr>
            <p:ph type="title"/>
          </p:nvPr>
        </p:nvSpPr>
        <p:spPr/>
        <p:txBody>
          <a:bodyPr/>
          <a:lstStyle/>
          <a:p>
            <a:r>
              <a:rPr lang="en-GB" dirty="0">
                <a:latin typeface="Arial" panose="020B0604020202020204" pitchFamily="34" charset="0"/>
                <a:ea typeface="Times New Roman" panose="02020603050405020304" pitchFamily="18" charset="0"/>
                <a:cs typeface="Times New Roman" panose="02020603050405020304" pitchFamily="18" charset="0"/>
              </a:rPr>
              <a:t>Project management roles </a:t>
            </a:r>
            <a:br>
              <a:rPr lang="en-GB" dirty="0">
                <a:latin typeface="Calibri" panose="020F0502020204030204" pitchFamily="34" charset="0"/>
                <a:ea typeface="Calibri" panose="020F0502020204030204" pitchFamily="34" charset="0"/>
                <a:cs typeface="Times New Roman" panose="02020603050405020304" pitchFamily="18" charset="0"/>
              </a:rPr>
            </a:br>
            <a:endParaRPr lang="en-GB" dirty="0"/>
          </a:p>
        </p:txBody>
      </p:sp>
      <p:sp>
        <p:nvSpPr>
          <p:cNvPr id="3" name="Content Placeholder 2">
            <a:extLst>
              <a:ext uri="{FF2B5EF4-FFF2-40B4-BE49-F238E27FC236}">
                <a16:creationId xmlns:a16="http://schemas.microsoft.com/office/drawing/2014/main" id="{783E4800-290F-31B5-D7F3-B5DEBAE22163}"/>
              </a:ext>
            </a:extLst>
          </p:cNvPr>
          <p:cNvSpPr>
            <a:spLocks noGrp="1"/>
          </p:cNvSpPr>
          <p:nvPr>
            <p:ph sz="quarter" idx="10"/>
          </p:nvPr>
        </p:nvSpPr>
        <p:spPr/>
        <p:txBody>
          <a:bodyPr/>
          <a:lstStyle/>
          <a:p>
            <a:pPr>
              <a:lnSpc>
                <a:spcPct val="107000"/>
              </a:lnSpc>
              <a:spcAft>
                <a:spcPts val="800"/>
              </a:spcAft>
            </a:pPr>
            <a:r>
              <a:rPr lang="en-US">
                <a:solidFill>
                  <a:srgbClr val="000000"/>
                </a:solidFill>
                <a:effectLst/>
                <a:ea typeface="Times New Roman" panose="02020603050405020304" pitchFamily="18" charset="0"/>
                <a:cs typeface="Times New Roman" panose="02020603050405020304" pitchFamily="18" charset="0"/>
              </a:rPr>
              <a:t>The </a:t>
            </a:r>
            <a:r>
              <a:rPr lang="en-US" dirty="0">
                <a:solidFill>
                  <a:srgbClr val="000000"/>
                </a:solidFill>
                <a:effectLst/>
                <a:ea typeface="Times New Roman" panose="02020603050405020304" pitchFamily="18" charset="0"/>
                <a:cs typeface="Times New Roman" panose="02020603050405020304" pitchFamily="18" charset="0"/>
              </a:rPr>
              <a:t>site manager handles the day-to-day operations on-site, coordinating trades, managing schedules, and ensuring health and safety regulations are followed. Finally, the project manager leads the overall planning, execution, and completion of the project, coordinating between all stakeholders to ensure objectives are met on time and within budget. Each role is vital to the smooth and successful execution of a construction project.</a:t>
            </a:r>
            <a:endParaRPr lang="en-GB" dirty="0"/>
          </a:p>
        </p:txBody>
      </p:sp>
    </p:spTree>
    <p:extLst>
      <p:ext uri="{BB962C8B-B14F-4D97-AF65-F5344CB8AC3E}">
        <p14:creationId xmlns:p14="http://schemas.microsoft.com/office/powerpoint/2010/main" val="2833345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Stakeholders </a:t>
            </a:r>
          </a:p>
        </p:txBody>
      </p:sp>
      <p:sp>
        <p:nvSpPr>
          <p:cNvPr id="3" name="Content Placeholder 2"/>
          <p:cNvSpPr>
            <a:spLocks noGrp="1"/>
          </p:cNvSpPr>
          <p:nvPr>
            <p:ph sz="quarter" idx="10"/>
          </p:nvPr>
        </p:nvSpPr>
        <p:spPr>
          <a:xfrm>
            <a:off x="441857" y="1628800"/>
            <a:ext cx="8162591" cy="4248000"/>
          </a:xfrm>
        </p:spPr>
        <p:txBody>
          <a:bodyPr/>
          <a:lstStyle/>
          <a:p>
            <a:r>
              <a:rPr lang="en-GB" dirty="0"/>
              <a:t>The term ‘stakeholder’ refers to anyone who has an interest in a project and can influence its success. Construction projects can be complex and involve different types of stakeholder. </a:t>
            </a:r>
          </a:p>
        </p:txBody>
      </p:sp>
      <p:pic>
        <p:nvPicPr>
          <p:cNvPr id="6" name="Picture 5" descr="A person holding a hard hat&#10;&#10;AI-generated content may be incorrect.">
            <a:extLst>
              <a:ext uri="{FF2B5EF4-FFF2-40B4-BE49-F238E27FC236}">
                <a16:creationId xmlns:a16="http://schemas.microsoft.com/office/drawing/2014/main" id="{8B7D150F-4941-2A8F-A720-0BA4E9D42A5E}"/>
              </a:ext>
            </a:extLst>
          </p:cNvPr>
          <p:cNvPicPr>
            <a:picLocks noChangeAspect="1"/>
          </p:cNvPicPr>
          <p:nvPr/>
        </p:nvPicPr>
        <p:blipFill>
          <a:blip r:embed="rId2"/>
          <a:stretch>
            <a:fillRect/>
          </a:stretch>
        </p:blipFill>
        <p:spPr>
          <a:xfrm>
            <a:off x="2074880" y="2708920"/>
            <a:ext cx="4896544" cy="3264174"/>
          </a:xfrm>
          <a:prstGeom prst="rect">
            <a:avLst/>
          </a:prstGeom>
        </p:spPr>
      </p:pic>
    </p:spTree>
    <p:extLst>
      <p:ext uri="{BB962C8B-B14F-4D97-AF65-F5344CB8AC3E}">
        <p14:creationId xmlns:p14="http://schemas.microsoft.com/office/powerpoint/2010/main" val="4125820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sz="quarter" idx="10"/>
          </p:nvPr>
        </p:nvSpPr>
        <p:spPr>
          <a:xfrm>
            <a:off x="457200" y="1484784"/>
            <a:ext cx="8229600" cy="4248000"/>
          </a:xfrm>
        </p:spPr>
        <p:txBody>
          <a:bodyPr/>
          <a:lstStyle/>
          <a:p>
            <a:pPr marL="0" indent="0" algn="ctr" eaLnBrk="1" hangingPunct="1">
              <a:lnSpc>
                <a:spcPct val="100000"/>
              </a:lnSpc>
            </a:pPr>
            <a:endParaRPr sz="6000" dirty="0">
              <a:solidFill>
                <a:srgbClr val="E30613"/>
              </a:solidFill>
              <a:ea typeface="ＭＳ Ｐゴシック" pitchFamily="-105" charset="-128"/>
              <a:cs typeface="ＭＳ Ｐゴシック" pitchFamily="-105" charset="-128"/>
            </a:endParaRPr>
          </a:p>
          <a:p>
            <a:pPr marL="0" indent="0" algn="ctr" eaLnBrk="1" hangingPunct="1">
              <a:lnSpc>
                <a:spcPct val="100000"/>
              </a:lnSpc>
            </a:pPr>
            <a:r>
              <a:rPr sz="6000" dirty="0">
                <a:solidFill>
                  <a:srgbClr val="FF0000"/>
                </a:solidFill>
                <a:ea typeface="ＭＳ Ｐゴシック" pitchFamily="-105" charset="-128"/>
                <a:cs typeface="ＭＳ Ｐゴシック" pitchFamily="-105" charset="-128"/>
              </a:rPr>
              <a:t>Any questions?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039951"/>
            <a:ext cx="8229600" cy="382588"/>
          </a:xfrm>
        </p:spPr>
        <p:txBody>
          <a:bodyPr/>
          <a:lstStyle/>
          <a:p>
            <a:r>
              <a:rPr lang="en-GB" dirty="0"/>
              <a:t>Stakeholders</a:t>
            </a:r>
            <a:r>
              <a:rPr lang="en-GB" u="sng" dirty="0"/>
              <a:t> </a:t>
            </a:r>
          </a:p>
        </p:txBody>
      </p:sp>
      <p:sp>
        <p:nvSpPr>
          <p:cNvPr id="7" name="TextBox 6"/>
          <p:cNvSpPr txBox="1"/>
          <p:nvPr/>
        </p:nvSpPr>
        <p:spPr>
          <a:xfrm>
            <a:off x="287854" y="1597521"/>
            <a:ext cx="8630134" cy="707886"/>
          </a:xfrm>
          <a:prstGeom prst="rect">
            <a:avLst/>
          </a:prstGeom>
          <a:noFill/>
        </p:spPr>
        <p:txBody>
          <a:bodyPr wrap="square" rtlCol="0">
            <a:spAutoFit/>
          </a:bodyPr>
          <a:lstStyle/>
          <a:p>
            <a:r>
              <a:rPr lang="en-GB" dirty="0"/>
              <a:t>Stakeholders can differ depending on the size and scope of a project. Project stakeholders may include the following. </a:t>
            </a:r>
          </a:p>
        </p:txBody>
      </p:sp>
      <p:pic>
        <p:nvPicPr>
          <p:cNvPr id="4" name="Picture 3">
            <a:extLst>
              <a:ext uri="{FF2B5EF4-FFF2-40B4-BE49-F238E27FC236}">
                <a16:creationId xmlns:a16="http://schemas.microsoft.com/office/drawing/2014/main" id="{7BC095E2-8DBA-EE13-CF4F-85CC5878ECD6}"/>
              </a:ext>
            </a:extLst>
          </p:cNvPr>
          <p:cNvPicPr>
            <a:picLocks noChangeAspect="1"/>
          </p:cNvPicPr>
          <p:nvPr/>
        </p:nvPicPr>
        <p:blipFill>
          <a:blip r:embed="rId2"/>
          <a:stretch>
            <a:fillRect/>
          </a:stretch>
        </p:blipFill>
        <p:spPr>
          <a:xfrm>
            <a:off x="899592" y="2347477"/>
            <a:ext cx="7872494" cy="347854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a:t>
            </a:r>
          </a:p>
        </p:txBody>
      </p:sp>
      <p:sp>
        <p:nvSpPr>
          <p:cNvPr id="5" name="Content Placeholder 4"/>
          <p:cNvSpPr>
            <a:spLocks noGrp="1"/>
          </p:cNvSpPr>
          <p:nvPr>
            <p:ph sz="quarter" idx="10"/>
          </p:nvPr>
        </p:nvSpPr>
        <p:spPr>
          <a:xfrm>
            <a:off x="457200" y="1700808"/>
            <a:ext cx="8229600" cy="4248000"/>
          </a:xfrm>
        </p:spPr>
        <p:txBody>
          <a:bodyPr/>
          <a:lstStyle/>
          <a:p>
            <a:pPr marL="342900" indent="-342900">
              <a:buClr>
                <a:srgbClr val="FC4421"/>
              </a:buClr>
              <a:buFont typeface="Arial" panose="020B0604020202020204" pitchFamily="34" charset="0"/>
              <a:buChar char="•"/>
            </a:pPr>
            <a:r>
              <a:rPr lang="en-GB" b="1" dirty="0"/>
              <a:t>Direct stakeholders </a:t>
            </a:r>
            <a:r>
              <a:rPr lang="en-GB" dirty="0"/>
              <a:t>are those who are directly involved or associated with a project. </a:t>
            </a:r>
          </a:p>
          <a:p>
            <a:pPr marL="342900" indent="-342900">
              <a:buClr>
                <a:srgbClr val="FC4421"/>
              </a:buClr>
              <a:buFont typeface="Arial" panose="020B0604020202020204" pitchFamily="34" charset="0"/>
              <a:buChar char="•"/>
            </a:pPr>
            <a:r>
              <a:rPr lang="en-GB" b="1" dirty="0"/>
              <a:t>Indirect stakeholders</a:t>
            </a:r>
            <a:r>
              <a:rPr lang="en-GB" dirty="0"/>
              <a:t> are those indirectly involved in a project – for example, local government, professional bodies and support staff. </a:t>
            </a:r>
          </a:p>
          <a:p>
            <a:pPr marL="342900" indent="-342900">
              <a:buClr>
                <a:srgbClr val="FC4421"/>
              </a:buClr>
              <a:buFont typeface="Arial" panose="020B0604020202020204" pitchFamily="34" charset="0"/>
              <a:buChar char="•"/>
            </a:pPr>
            <a:r>
              <a:rPr lang="en-GB" b="1" dirty="0"/>
              <a:t>Positive stakeholders </a:t>
            </a:r>
            <a:r>
              <a:rPr lang="en-GB" dirty="0"/>
              <a:t>are those who are likely to have a favourable impact on a project, such as contractors who are gaining financially from a project’s delivery. </a:t>
            </a:r>
          </a:p>
          <a:p>
            <a:pPr marL="342900" indent="-342900">
              <a:buClr>
                <a:srgbClr val="FC4421"/>
              </a:buClr>
              <a:buFont typeface="Arial" panose="020B0604020202020204" pitchFamily="34" charset="0"/>
              <a:buChar char="•"/>
            </a:pPr>
            <a:r>
              <a:rPr lang="en-GB" b="1" dirty="0"/>
              <a:t>Negative stakeholders</a:t>
            </a:r>
            <a:r>
              <a:rPr lang="en-GB" dirty="0"/>
              <a:t> are those who are not directly involved in a project but who are affected by the project, such as local residents who may be adversely affected. </a:t>
            </a:r>
          </a:p>
          <a:p>
            <a:endParaRPr lang="en-GB" dirty="0"/>
          </a:p>
          <a:p>
            <a:endParaRPr lang="en-GB" dirty="0"/>
          </a:p>
        </p:txBody>
      </p:sp>
      <p:sp>
        <p:nvSpPr>
          <p:cNvPr id="4" name="AutoShape 2" descr="data:image/jpg;base64,%20/9j/4AAQSkZJRgABAQEAYABgAAD/2wBDAAUDBAQEAwUEBAQFBQUGBwwIBwcHBw8LCwkMEQ8SEhEPERETFhwXExQaFRERGCEYGh0dHx8fExciJCIeJBweHx7/2wBDAQUFBQcGBw4ICA4eFBEUHh4eHh4eHh4eHh4eHh4eHh4eHh4eHh4eHh4eHh4eHh4eHh4eHh4eHh4eHh4eHh4eHh7/wAARCAEtAP8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8e7IkZd2MEio5b1lB+bn61zF1qe3UZ03Y2ysP1NEuo7h96uz6u9zkdc2Z9SmVeJWH41kX2v3ManbdOD9arTXG+M4NcxqDSF25rppUI9TnnVl3NF/FGqLOR/aE2PTdVgeJtQZf+P6UH/erjJZGEhpPtLetdrw8OiMVWl3Orn8Rasc7dTuB9GqL+39aYcardD/AIHXMPdNigXmO9HsF2E6z7mjq3iLxHHbytFrd4rbTjD965BfiF4pUskmu6gSD18wf4Vf1e6LWkuOu01xUturSZ3tuJryM1ioTilpod2Dk5RbZ10fjnxYwDDXL/aef9aP8KY/jjxZkKPEF+D7Sj/CuciDKAqv06U94yzBg4B+leXdnYdKnjTxZ9w+INQJ7nzB/hQPGXjDnGvXx/7aj/Cua3TJu27Dg9SD6VJvmEZYlM4ycCi7A6BfGnjBcK2vX5OOvmj/AAp48Z+LCm0a/f78f89B/hXMid5AG24xQJ2VRjblhx60XYHR/wDCZ+L1Hza9qB7cSD/Ckbxr4s28eINR3L1G/wD+tXPw3EzId6r+FPLbmDBQD3OaLsDeXxx4rdeNd1JW924/lTR438XdP7c1Lp/f/wDrVgqxBPtz1pwdiOgHvRdgbz+NPF+P+Q9qIGf7/wD9akl8a+LCvyeIdR7dH/8ArViSSySA7VGAfWq2Zv8AV4AI460XYHRJ4y8YM6EeINSwWGcv1GfpW7/wlHibP/Idvf8AvuuFjlaOSOPaWOQM56V0qrxzXt5RGMlLmV9jzsfKS5bM1v8AhKfE3/Qcvf8Avv8A+tSr4q8S/wDQcvf++6yNlG33r2PZ0/5V9xwKc+7Nb/hKfE3/AEHL3/vul/4SrxJ/0Gr3/vus2CBpGwBnmtKPSZmx8hpShSX2UWpzfVjv+Eo8S4z/AG3e/wDfdA8UeJm/5jV7/wB91O+hziLdsP5UW+izu4XYeaz/AHPZDvU7sh/4SbxN/wBBy9/77/8ArVr+Dde1+58S2kNzq13NC2/cjNwcIxH64qSDwvKygla2vDPh1rXWYLgrjZu7eqkf1rCrUo8jskbQVTmWrOf1m6MWr3nzdLiT/wBCNUhqj5ODUHiWX/ic3y/9PMn/AKEayCzbid1dMKcXFGM5O50cWqNuwzVLNPHJHkYzXMB2B61YSdgnJNN0V0JU+5NdbdxIrPdzuqSSQtnHSq9XFWIbFldsVE0hxT3GRimba1IbZVv8taS56baxAsfc/rW/qC4s5T1+WubZ0LKQnGDnivnc5f72Poerl/wMsJHGMndj8aa3UDzcc01WDD5Y+PUCp0ERUL5YLd+O9eOd4rW6n/lqefpUbxnJTz2wQB26VWm3Kx+8D6VZYAqBjt6UAReQqnAkYDHNNgtwCWMzEE9OKmHlFCehx0p2ISCVxQA4w7CFMhIJpXhwQuTtNIyxNEfnwcHHJqEtGMfvGIwO5oAlmt9qBvMIJ9qai87WbOKk81GHzEED3qtlS7kOQM8YoAmOVfavC+tISVOc9aji2mQb2OO/JqWQ25U7W5xxQBGC3moxY/eHausHQVyJaNdvzZORXZLGOM+le5kz+P5HnY/7IynIuSM1J5YzUtuvzgGvbbPOOq8I6H9pKyMvFegW+g26KNygGs3wMqJZx8DOK6wYIr5/FV5ubVz1cNRjyXZnSaTbFNoUflSQ6RaxkHaM/StEsoNLla5XUk1udXs49iNYIVUDYvHtT1RAeFAP0p3ApRU3ZVj588Rtu17UPa6l/wDQzVDNXfEH/If1H/r7l/8AQzVGvq4fCjwJbsUU9m+QCmClHJxTJCkxTsGjaaAG4FKBmjFOUU7gylqx2WErYyQOn41zKLJggKp/Guo1pf8AiXSjIBOOfxrnrdXjJUMpz6ivnc3/AIy9D1cB/DfqJFI8a7WUDv1p0dyyA5QEk54alk5JYspwPSqkk+SWxjAryTtLcjFpA+3Ax61Jv3bTs6+9Zi3bAcrxip47hpU+UbRmgBZ4pQxYYwSSOaWKORWO4AZNPVnclWxinxs5PO3PSgCJX+bBXgE4IpJVMsB2A5zT5YZl+YFSCTxmnwCVU2lAScnOaAKgguMhcZ49aezNEwBQ8+lWmLBmyvb1qrcyM4VVUArwcmgBry7mPDAnvikIbj5WJHXimwxytKo468DNXmSVf4V/OgDORj5n3CBnpivQI1JRT7CvP52kjfY6DPrmvQ7fmCM4/hH8q9nKN5/I8/H7RE2mnx8OD6U4j2p0UZdwBXtHmnoPgq4LQKvpXaWxYgZzXGeCLRgqtg13USbQK8DF29o7HsYS/JqHljPWom4PWp3IC1Qll+c1zI6W7E5fA61NE+4YrPMtWbMljmjlsJSueEa6ude1H/r7l/8AQzVMpj3rS17/AJDmof8AX1L/AOhmqQr6iEvdR4Mt2RiMY5pdgBFP4oNWm2Q2N280oTnpTjijNMExpXnpSkelLR1NAm7mX4kB/seb8On1rjFkOCFLn+ldt4mVv7Hl2gkkr0HvXHQ29wrMqxSkk8AITXzmbP8AfL0PXwH8Mntmj8v95nPeo71o2K+WpxjnipEt7vB/0W4z/wBcm/wpy2t03Btbj/v03+FeVzI7rMoOAo+4T+B6VNaDc4U7lHXp0q8thdbAWtrjPf8AdN/hSNZXfO21uP8Av03+FF0NIjd1CZB+amgqqY34yacLG6Gc2txn/rk3+FRy2d0WH+i3PHT9y3+FHMgaLKPBsxu3H61DeSbSPLZhgdqjhtLrzE/0W4xn/ni3+FXHgm24+y3GT/0yb/CjmQrGabh25DP71G0jMdw3k/StM2NztGLWf/v03+FPhgkjDCS1nHP/ADxb/Ci6CzMwPIrhvmBHSp7O5meUrJIwGM8irghd3H+jzgDkZhb/AAqpc21y0zFLefGf+eTDj8qd13Cwl0VfdzyRwa9BtAWtYWHTYv8AKvO0R8L+6fJP9016VYR/6FBnj90vH4V6+Tu7mzzsw0UQKndVvT0/eDK5xzUfl81HdSvBA20hBgHe3Tr045r18RU9nTcjzYayR6j4fmW10xbgpztGFrpUmjLrHuAcruA9q8n1TXLrT9E00RuTcPJmTIG1k710uka/Hd67BGq5D2pZGB+7ggYNfNzqKVRo9qlNKKR193JiPCnms5t2CadJJvNI33a1SsU5JkaNlxWpZcVloPmrUshxn2pS0Cne54j4gj/4nd//ANfMn/oZrPK/nXTeINPb+17x9p+adz/48ayHtiGwRzX0NOacUeLUTUmUhH35pduK2LOwLgcUy/tPK69a0U1exLWhl7KAtJeSpaxmSQnbnB9vepU2yIHRgykZBHel7SLk4p6omztcbtXHSkC4qXZShOfWruIhmj3QsSOlXPDVtI+tWrqm1N/38ZA4qRrfNjO3oma3PCFxZDSkglRXmMjYGMk18pn7vWh6Hv5SrUpeprXbW9nj7RqEEe4HbuReahF/pvBOr2n/AHwK4n41eRb6dZXUdsVZGlb5lxkBM4/SvCNL+IR1C9Ft/ZccYKO5O7+6pb+leZToTqK8eh6rdKCjzvVn1d/aOm4z/bFr1/uircKm4jEkN3A8bD5WCDBr5V8JeNIte1hNO/s5Yi0TtuznoM19OeHobKPw7YRR2rDFshGF7kZzU1KMqbtIlunKHNB3LV00dmqtc39vEpOASg5NV21LTgu4ava5/wB0VzHxhS2Tw9aNHAVkW5HJH+ya+ebH4hm91OKyGlogd9hbd/8AWq6dF1E3FbFSlShFObtc+rjqGmgZ/ti0/wC+BVm1WO6gWeC9hkQ9GVFxXyp4a8dQ6xrtppn9mBDM5Tduz2J/pX0f4Ggtk8J6WUtDzFuYhOpOamrSdPSSBezqQ5qcr6mzc+Tapvub2COMnaCyLyarG/03dzq9p/3wK534rLbN4YXbbFWW5j5K4x1r53i+ILT6ymnLpcS7p/JL7v8AaxmnSoyqJ26BJ0oJOcrXPqeW/wBLUfLq1qef7op223u7V5YLqKVdpGVUcnHSvl7RPHkN/r1tpX9mBWln8reWz3r6J8BQ28Xha2YWp+bczEL33HJ/Ssq9CVL4ioOlUi5U3c5i4t2h2iWHYSeMjrzWsQOwqTxdPbXE1v8AZmBVQd2PXNO2HHSvf4e+GfyPDzn4oEIFcb8UNSls9AuWt2YSRgbQp+9k4P5V2VwxjeNdpJc44FeZ/GYQzwS2MLlZmVTgNwTkY+ldWdVuWhyrq0jzsLG9RFiXWrrWfBvh6f7Q6GUuJGDHJVTyfbkVvfCrxfdat4yKRvAlmFCAYw7KASCfTrXkGg6xrFxLpOkmL7NbwKdkmPl8s53MT2GaX4QSai3iaMWMgeES7JEL4Lbm65/D/Oa+dpyk6ql6HoNcsT7NW4HrVyJ96iuct5JCwzk4AraspNyele9Up2VzKE7s0baLc/tmtSNQoGKoWLDIGa0RXLPc7obHG6xaq1zMSBy5P61i3GnKH3Yrc1ibbcy/7x/nWTd3Pydea9Ki5KKPNqKN2Q2saRsemKy9cZScDFSfaSC1Z945kJ612Uovmuck5XjY87+MDXFtoFvf2t3NBPb3AKhOj8dG9gQDV/4balDf+HLeEfLJbwxmXnu43Z/nU3xMt5ZfCVwYYDM0ZD7RjPH17etcX4IvY9G8AXrwBriR5pcsFIZ0AG0gHnHWvExeIWEx8qrdlb7/AOmbxgqlFJb3PVio4p8SZbvWJ4E1KTVtHMkwCzxPskTOdhKhsfrXSwJjk17mHxCr0Y1Y9TllFxfKy08e3Rrskc+UayvDEVw2s2kkaHG/7xHy1rXz7dJuV/6ZmpvCMlj/AGXFFK377zWyB1xXzOdfxo+h9Blb/dS9Tnvjx5w0O1WVkOfOAwMf8s6+TPCf/IYX/rhN/wCi2r6u+OP2RtNsFjkZAWlDswPA2da+cvD2h6RDqIli8Q287CGUbBEwOChBP4danBTSpyNsZTlJ0mv61KvwkOPGcJHa2m/9Ar7W8Oi8Gg6eU8rH2WLHH+yK+QvAmi2Fh4hS4t9ctruRYJB5UakEgr1r630I2v8AYtiDM4/0eP8A9BFZY6SlNDwlOUcPaXd/oc58ZvtP/CN2rSBP+PsAbf8Adavj7w3/AMjTa/8AXc/1r65+MRtx4fszFM7E3i5z0+61fMmi6LpMevRTxeIreV1mLLEImBbrxV4KajGYYunKapNd3+hmfDY7fH2ln/puf/QTX2f4FN2vg7SNvl7TAAuRz3r5N8HaHp1r4psbmHXra4lSQsIlU5bg8V9W+CVtP+EQ0ovK4f7OOBng1OYTUpoeBg4UGn3/AEKHxZ89fCZ8zZg3UecDHNfHOnj/AIrSJfTUP/Z6+vviysC+FcpM7E3UeAemK+YrPRNJHiVblPEEDyi83iHymyTuztp4FpKQ8bTc407d/wDIxfBv/I/6efS+/wDZjX2P4H8//hDLZVZNpRyPl5+81fK3h3QtOg8V2l3Fr9tNILnesKqck5PFfU/gP7MfCNjuLFijev8AeNRmck3GwYCnKFKV+5zEkckZAkRlyR94e9dEFOQPyqv4vktpLm1+zMrAD5tp75rVtIDJIFx3r0MhlywmednGs4GPr0FwmlTTwlV8tS5LHAAAz1rwv4sRxXes6Vf6l5lna3aAeYH+aRTjjHYDNfTPi7+ztL8MXIvkWXzoiqxMcCTPGM14B8SdQ01LJbTVbeKRbfZHaJn5olHr+HWsM0xUHNRMcPQlFXZkWenGx8RWdrfNbNp0VvNEiGQBpo2JI+uCK7H4ZabZJ8Uo7G30tUE8C3DlTkAEZUkfhj8a8un0d9S1T7XHqDW+kQwSTxSEFtnykYz7kAfjXvv7O2oabrPhrS9LsrtU1rTpVNy5ALyxD5iM+g3Yrlw002mbSpt6Hs0Oj4j59KryQmBivSukxWZqqfODjqK9ONSTepcqMYq6K9lId4rZhbco+lYtshznrWrbHbtFKotSqdzmNUgMl1L/AL5/nWRfWbYOAa6OXBu5f98/zp32Xzs8c11wr8tjklT5mcFcWzIxJBqsUyeldxqWljyi23muWurcxykYrvo1lURwVKTgzlvG1vNL4S1aK1YJO1nIEPodp5r53n1q8a0ub+CZoE+zxRRwYxn5Apx2/hPT1r3bxfdXGneMdOmkkBsbiMwyRuPlxn5s/ga8T+Jq/wBn3UGl2flCyG+SxOMlonJJ59c8Y7Zr5jOasa0nG2sXb/gnbg1bTudd8Htbv/7cXSxGkFvK3mNzu8wsAQcn6Yr21VNfPXw4ZbXxHokduzG5urnYE6hYVAP8y35V9HeX81ejkk5eylFvr+hljYpTuipqef7Pn/3Ko+FVlOuWrRxsRvPJB29DWjqq40+f/cq/4QNsNITzLnY/mN8ua5M9V6sfQ9LKX+6l6nI/tCeamjaf5iIMtMBt/wByvlTwgB/a/Qf8e0//AKKavqj49KJNP0uOKVpWeSVVGe5TivnLw54U8QWupebPpcyJ5Eq5OOpQgD8zWWCklTldnVjKcpOlZd/zKvwswvikMAMi1m/9Br7a0BpG0Gw/0NW/0WLnjn5RXxz4I8Oa5petNdX2mzW8K20oLtjGSOK+xNAC/wDCO6eRdsP9FjOP+ACs8fJSqJp9AwkXDDpNdWcj8cHdPC9nutRH/pq4xjn5Wr5F8Mgf8JZbcD/XN/Wvrf43f8ixYHzzIWvk4x/stXzFonhTxBbeIYbqbTJkiWVmLcYA5q8DNKErsWLhKSpWXV/oZvw8AHjewIA4kf8A9BavtLwD5zeC9IYW6MPsy4J718i+EPDGv6f4mtL270ueGBGYs7YwPlPvX1v8P13eCNEb7QyA2q5GenFTmLTmrMeBhKNCzXX9DI+MryL4OJaBUxdR8j1r5C0pf+K4h4H/ACEP/Z6+uvjMqr4PGLguTeRcH8a+XrDwr4hi8WR3kmmzLALwyF+Mbd2c08BJJSuysbCU40+VdX+hleDgo8eWXA/4/D/M19jfD/zf+EJsWWNSDE38zXyj4c8L+ILXxVa3lxpU8cCXDO0hxgDnnrX1b8NRu8EaaTMVHlnjP+0ajM5JuNgy+Eo0Zcytqc00bLIu9GXLjGRjvXoWmKkW6aXOxBuOBniua8YhVvbNY5RIPrnHzCut0uPcjRsSu4YJFdOUu1GocmYpOpA5X4sy3Fvpl3q0lqbjTYzGnPLLnqQD9QK+bvHFvBNrkt/LNLLbOwZ1IztjOCoHqeSPwr6F8Z+Kfseuvp+oQA6d5GRbSLuE2ZAA+f1rxz4w6drscci2ekNDp012W0541GZlxkqAOoH9K86r7020VZW0OR1C31A2U9xpF4JbG7l+zQWp67QmSGA9BjHvXa/ATxXD4T0TUtQc2w1A3KQqmOdgyXOfoV/KvNtOvrywmiWKdYsxJNFKU4SZiVCsPQ16j8Eta8Jz+JtSXxRoNtDqSxBYrcRjy5HKgnAPBYlciqpLsJn19ZymWzim/vorfmKr6gu51+leEaD4j8Yah4TutUt7p1tbG8kjESjrGcY59F4Ar27Srn7Zo9ldMCDJAjc9eRXoUp31Dm5lYtQRAJ71LH/rBTVbAp0ZzKK1sNGGyst7Kx6eY3860rLBqO/jVJmPqcmm2sg8zrWknzRMUuWRo3UIkhK45rxb4w63deE9Wsb2RGOmSA+bhc8g88/Q17ghDIDXhf7YDXFn4LsL6CN5EjusSLtygBHBJ7HPH41w4mdSNJuDs9C6tNTRjQSaN43tY7ma4Mc1vbtLt3YQDI+Yj8q8V8cLHPJDp8MUcrMziGZmwV2tuwPrzTPB/iQ22j6rfSunnW0MVtEobBZGfJHvyB+FZniOW3e7+3JNcXPmh5VUfdh+bOz8M14+IrOtyufxdX3MKVLklpsWfhZcNH4kh8v5tTMi2dortyhdjuYegUfzr6tmmhs7TzrmRUSNQGY9M18lfDK3jm8e6bdSStHbW8gmmlHBBClgufUkAe/Ne8/FHxIv/CEx/ZQ0c+oSoluT0zkHB9MivZy7EqhRnO+vRf15syxUHKSR2N7PDdaLNcW7h42Q7WHesvw1u/ty0IUsPM6djxUfg+2uLf4cW63ZRp3hMjbDkcntXU+DlT+x0P2hEbzG4OM1OaTlP2cpb2O7KlaE15mF8VvDWu+J/wCz4tKjigS3ZndmbB3HGMfhmuKPw08aA4+0RH/tpXthJxxdjNOCv3vBXmqfY9eNaUFZHhs/w28abShkidTwQZOtez6JFLa6RaQ3FmPOigRHA6ZC4OKtMrn/AJfFxml/esxH2pcYocyKlSVTc4z4raHq3iTSrOz0mFIdkxlkZuD0wMH8TXAJ8N/GbZ2zpwT/AMtK9xKyKQPtSY+lI4lRfluVPI7epoU2ioVpQXKjw9vhz41YlfMjY46eZ2r1vwjbz6X4a07Try0HnQQiJtvIyK1QsuS32lc01RI20tcLnr070OTY51HNWZynxT0XU9f0BLHS4Y4mM4kkZuMKAcYP1rz1fhv40/57Kf8Agde3ESsCPtCflQTcbyouE6Zzip55IIVpQVkeHN8PPGZGVljI7/PXqPg+xuNL8IW+m3tqv2mCJlfbyO5FbhSZFH+kIefSkYOqu3njpk/hUube5U6rmtTzdFYTx7lIO8dfrXptg2xua5HxWVe8sdsiOePu/wC8K6yOMq2eete3lFuSZ4uZO04nKfGrS7ebw4b+GOQXwVkgaNMhcKTz6CuH8NeLNHh+HMGpT3qya1oUGy0W4Pybmb5j7nDEfhXp/ijxVo2kwTWOqKCHiOCRlTkHj8ga+fvFulWS2MWpaHpt1NpdwkouHYEoJNx2SDj6Z/CscTaFRuJnCbOP06KPW4bvSrR9n2l45wCM/MhfLA9lB7VPcyTeMX042NnFFf2Ebf2hOn7vdj5E+bv0H1qHwRpWsRX1/c6SpuG021aedGU42AneG+oHA967Gwu9G8P6zHr1rZwahZXqW8k1vG2PIdk5UH+I56j2rKnHmiXJnpP7OWonR9AtdG1iaaSXUbiY2u4fJhDlh7fMf1r3FWXYEUBQOgHavK/hJrmg6vZyWunLaSPZytMXjGMO5OcA8jGcGvSYZskV6MI2grEpsuruPSrEKESCm24BGasqVyMUmzVHN314WupF9HI/WktZvmqjdq326fn/AJaN/Oq76jZWtytrLcItyy7kiz8zD2rrajy6nJzanVi+SC2kmkJ2RoWOOTgDNcD4zg0z4ofDu70+4uzZ27Tgh1YHlW+Xd6Z/Oj4k61qGleCrnUdMXMoiZ8t0RNjEsR6DAr530Lx/cWfhLUNFhUreS3UciGQkNMwfG30AyRmvKxNVU6ii9rGsakpHF+MdNvfC3jTVNDXTkSGGYzQLMePKzlCSPUAVj4mk0ieRBPvAZ51K/IpLcD2yM/lXonxb1TSvF1vJrEs8sOp21tHAoChVnUkEJzz8uTz7V5hfrd2peP7VsWbBaNZMiQcYz7jP868upCKm7GkXdGp4EayuNYWxvJLhba6kiCRRfeeXdheewGa9HvdD1LUPGdt4bRj5NpcRyCPzN+MgYbr0ryTQdRu9B1aSaGGOaRARyM4wQcj0PHavsP4RaDYTeHLDxI0aSaheWsZlk6lWC4bB966cLSjWmo9jGtdao1L6Ew+HpUMaxlYMbR0GKwPDrH+2rVTuYb+Vz14rs/EVrt0W8bB4iJql4OgVtJjmAiEgkbDFRnr612Zs05xt2OnK4uNOV+5sgRAEm1ak3Q9fsr5+hrK8U+I28Pi3+0xtOtwSo8vHBArEPxEiXn7Bc4H+7/jXl8rZ6Soykro7HdAVOLV8/Sl32/T7M/Hsa4z/AIWPCDgafcnv2/xrrNF1CXVNLg1CNfKSddwSTqBmizQp0pQV5E4+zBRut39+DUa/Z9zfuXwTxwelY3xF1fVNG8F6hq9nJElzBGGjyM4JYD+teDyfHPxVECZL+2ADlP8AVD7w69q0jSc/hJSSXM2fSR+zf8+7/kaaRbkrtgfrzwfSvnGH44+LJkXy763ZpCVT90OSPw96+idAur670PT7uZozLPbxu59yuTSnSlF2kX0vckb7Oysohfd06Hg0v+igj9y+fxrN8Xa1c+H9NF+YUnDyqhUHpkdf0rl5PiFcbg505emPv/8A16zcZdEXGlKSujtgYAPmhfqeuainEISVvKcDYcdfSuMPxCuH2403Jzx8/X9a6jw5qlzrWki8kt1tw7MoUnOQOM1DhJblSpuKuzjbPLX9vkkgyp1P+0K9n1GxWKIsuK838QQpBqmmqFjHzrnYOvzCvWtRCG0cMwHHc4r0sunypnn4yKdj58+OMEMBTWdsubRNsvH7t1bIwffmuA8C+M7aw0y/8NyX22e/gVEhmTI35YnbxgZXbn6cV774lg0q/sJrXUZIJLST7wZxg4r50+Ktnaahp0PizSLOKzFpK22VQN07Lwox0AAGecZzW+KoRU5VIvdHnxfQl/Z8uPt3xFv9Da83Q3dtIL1ezqG4VT6nP86v/H7TLPwLpk1hZ2qzWGpxn7N2ezkHBIx1yG49688/Z78R2Xh74nxapqm2GCZZExjO1nxgj/PevT/iPJo/jDxu0aatDd2Tg2sSgkiCQkHeR6Bu9Z05RVG3Ut6sq/sk6beC5uNSlaWILbhVwPlkRm6H8RnNfScMxVq83+F+lad8O/DDaJqetW806zswIySqnovTp1P416FbPHNbx3EL745FDIw6EGvQwsocnJfUk3rW4OKuW82ZVX61z0V1FHJ5TTIHxnaWGcfStHT5Q11GMjnP8jTlFdC4t3OL8e6zHHpmqrpd7FFfxSbPm6glsEivnrULjxBY+Jhc391Ne3cN0Y7eUStuc43fKvQgH3pfirf6vb+OtRCXIGnveTldp5BEp3ZPasqPx5qBCXtkbaM2asyLJy7OOhWvAr4uVWau7Iagkzd1j4m647RWl7eRtEIporq2miCnBUhkNee+Jry1mmfU7X93JPHHOIz0jc/K2D36KfxrG1fVbzVdUl1O8lD3E/MhxgZ+lRmYlVH3ztZdvYispVZS3dy4xsjW1fVbPWvs11qStveSNGEYwQqhVY47Z/nXPu1iI3SNWM6z5iOOCnPyn8cVeujIdMgWHy4xKPLb1c54/UCsVF8m5PnoTtYqy+9KMua7AsxSXD3SQx/JNv2n13E4Oa+tfgZ4ljuL26022kgg0TTLNIQpP/LUcs2ffNfI8drI0iMpIZ8MjE/7WM/nXe+HtSvLfy9MtZ40UqDMN+Bv3c/Xrirp1HSlzIiSufV99408N6ppOoWNvclZzCyoHGNx9BXNeG5pP7XtY/Mk8oycqDweK8U0fXVufEtvayQlLkXCLKAeB82OfxxX0X4OtIW0uO58mIyiRsORyKl4idfWZ24XSDOe+NbRroVmYSwYSOQT67DXzB4d8Ua7daxFHNqEjoUkJBPBwhI/lX098ct/9h2W4jmV+n+4a+SPCP8AyHYf9yX/ANFtXq4CClCTaJxtSUXS5Xbf8zrPhz4l1nUvFdrZ3l4ZIWSQkbfRSRX1v4YEDeHtOZ2cA2sfQnrivi/4V/L40tD/ANM5f/QDX2r4Vef/AIRvTVWNCotY8c+1Z5jGMZqyKwVSU8PeTvr+hh/FdbeTwBqaxu5OxeCx5+YV8e6tcGGKVvIhJ+3Spyg7AV9lfFDzh4E1FSq42Lnn/aFfGHiAf6PMf+onP/IVWWpNsjHNxpK3n+he0Cbz308GGBfMnlXhBxhVr7R8N/Z08PacrPICLWMdT/dFfFvhJN9xo6/3rqf/ANAWvtnQvO/sLT1VFOLePnd/sipzCymi8G70fn+iOZ+Kflnwu21mJ+0x4ye1fJVjq+pv4rht3v7gxm927S5xjf0r64+Lckv/AAinzqqgXMeSDXxzp/8AyOsI/wCoh/7PWmXpOMicdOUY07d/8jZ8Ka3q0/jaxtZb+d4WvApUucYya+tfBLQ/8Ifbks24JJyD/tGvjjwcQvj6w/6/v6mvsnwGZB4Ss/lVkKNnJ/2jWeZxinGxWXzc6cuZ31ORv7yWCF7wyFmtwZAWOcY5/pXIa58StW1ApJNqVxIrHlYyVCg+wr0L4jRwwafIywRwqbaQttHXivEtHu7KaWJfsoQygxEbenGa8OvJpdfkLGbo0dO1aXUredZGYQqx2lm65P8A+qsDxRMFt20+6vC1lOceWrYCbR3/ABxW/qX2W3tyvlhYORIqnGenQeteV+O4nWATK0ohl7HoTuP/ANapw8pTlzJ2RxRiVbSzh0/VHjv7hGWOIuhHc8Y+lbPhG4ktriC9C+TvuirXH+x7/XpXGXUodUHl/fiO7HPQ5z+lWre+dYI7P7QWVzkp0UH1rtktCrHtV54o05rwR3F4rTuwQkn+LgDJ/Gty18cXk1ulha64UjjARUVsEBT0FeEQaU+patObe+UhSu0ycbj6fzraXTbyztxcXbNFEAU3bsFj2wK5fZcjvGbTYrXPXZNUvZp/tr3kzS4++HOePeuu+GmtatN4006CTULh42EgZWckECJz/OvDPB+pale2M2mxSAlFP79jyuf/AK9eifB3Vr9fiFo1lqcAjnfzyGxgMBC/60qFOsqqtLr3C2p538Q9Zv5PG3iJJJ40SLUrqONfRfNfj8cVi/aHeC3mt1i+UkFF464rb+Jc2mt4/wBdtY7MNO2p3Rldjzu8xsAY4rkdSntWu5ms0eKMv+7TPRf8c1vNXbNOpO/2fyJrUeashlBUAZHuCPaqcC/OHByinJOO1W47e4Sbz/OWEmTblxkqeoJpLm1nWQu+xVfPzqeCf6VK00KH3b319LFtt8oWaRNq/LGT1z6DvWbqenPbCF/3zmcnaSh+c98evNakC3kLyW8weLadrN1Cn39q7DRb6NhYWl3axSYH7mXGct3x6cim6nLHQlo43Qr/AMgWcccQmvUdo1RxxHkjB/PNdjbaXNY6S99qEmySdw9xu5IIzjp/wGk8P2NhLrVzfxwIsiNLvUn+LfkVva4tvf6TNDMrrGUD5zg5Brnq1nf3fmI5vS1h/wCEm0W+gBimnu0FwoPBbcOo7d/yr6J8N3M/9qW1sJnEJk+ZAeK+ZfDDyweOtPtQzSRPdow3DA65P619a+D7WOTS47j7OrSLI2HPXiumGx2Yb4Wc38bzHHpGnsMuPOckHv8AIa+bvDureH5tTRIPDiQS7JCHD9AEJI/Livo347tIdG05WQJmd+R/uGvlLwh/yHY/+uU3/otq9nAwTpyIxlRwdJL+tUdb4F1LQLnxHDFp+iG0n8uQrKXzj5ea+uPDLQDw9p37xgTbR9/9kV8U/DFgvi2Jj2gl/wDQa+1PCxb/AIRvTSYgf9Ej/wDQRWWYQtNDwMnPD3fdmb8Syv8Awg+pZcltq9T/ALQr4z8Qn/RZv+wpcfyWvsz4o7z4C1OTZjEa4/76FfIup295KjrDBE5N5K+CR904waeXyUG7jxlKU6SSXf8AQTwQAb7Q/wDr7n/9AWvtDR/LGjWX74j9wnAPT5RXyF4Ytr6G405pbaNBFNK0hB+6CoAP86+vdBZjoVg3lAg28f8A6CKnHyUpaf1qXhabhRs11/RHMfF1o/8AhExskLE3UeRn618wWGv2snidLY6FZLI13sEoByDuxnr1r6c+Mm5fCB/d7d13HzxxXyNpX/I7w5/6CH/s5rTLopxnczx83CNO3d/odF4a1vT7nxZZ2yaFbQyG52+avUHJ5r6k8EMo8H2h84j90xAz7mvj3wfx47sf+vs/zNfYfw+YP4N09fKz+7PP/AjUZnFRcSsvm50pX7nJeI5ZrvR7xZZHkP2d1HryDXhJkm0i8kWbc+5l8qQdAP8AGvor4mRx2uj3LRQiLFnK3HcgGvmKHVWvA8NzluPkRuMHPY1484t69CcXujqtUmN1p6w27tLOjMWbbwvHIP1FczrC/wBp28JmEi+Syj5B07EfiK3PDUTSXzxxSbAoYPIx5yR3Hfmrw0S3tLgNcXTyK4GVxjn1rOFSFO8Wcp5Rqu7S/Ekm6NdpO3Z1+Uniqt4jW87QOqn5wwI7c8iuo+JunCz1W0kjlEjvG7HocAHj+dZGlafLPc/abpkTDbVBPDEg9a7Y1E4qQGlprWcNwkzQNHCwXeobBY4xmty1vpvtpibdOkR8yFG5AUdB78ViT2USxNIkvnbH2Hn7wxwR+NMTaJkhd5IijbXIOSBmudwUtQOxnuoXs/Oa1lsDKdomiXhQCOo7DPFdX8IdZ+1fEvQI2t1n8vzlWc9v3EvfuSAK880ye6UShLrzoEzuLYI6+ldb8J/LX40aEtu6+UXuDsU5UH7NL/8AXpUIfvY+oHGfEaG5j8eeJLzGE/ti6UNnqfOeueURsgZmORnOOue1d98QNFjuPiHrcS3RCS391JIq+vnSYAFZQ0O2mhkzbPDs2x7wxOW6k+1aSqR5jTlucw0lzKvzOzKoyfcCrNublreaTcdkaiQq3IPIUY/Ouu0fS7Kxtp45vKM3lk75WxwxOOPbH61Bp1vZaeuq+bIJ4LaKHDdcjdn8s44rOVRakuLRzMMt3OkuZJCSAGyew9amS8vljjdXJZCVUDqMjt+AqhNeK1wZIVKdeQevJoW6kklEnIIX+HjoOtaqOg7HUeE76S4nazuo2EfmeaXX5W3Ag8n04rsdalsP7NnXUnKQqBhlfBJPIx3NeWWmp3ixTxqd0TnLk9c/Wi61SSZnWTdKnAQuclcDArCdDmkLlb2Ov8BNb3nim0SeaOUrOskRBO5XBH8/SvozwzdTrqdtbidliL8oDxXy98O7eW88V6fNA0UfkXCO67tpIyOnr9K+uvCFnatpsd40CtMsjYc/WtoqzZ14dWizmvjsYzpmlbpQFNywJPYFcV4TpPgixsL9bldaDkK67So/iUr/AFr6c8Z+ErHxR9nF80iLBu2qh4JOOv5Vzo+EugEhvMm6dK66OIdKLSe50ulSqJOa1R4VoPg+z0S+OoR6wlyyROgjxjORivqXwrg+G9MzIQfskWR/wEVxzfCXQmPyyzrjvjvXd6ZarY6fb2Sq0ggjEYZupAHelWruq7vcUadKnDlp7GJ8T2A8DamBJkbF4/4EK+YDbKL9424Xca+m/imwj8A6ofL2/IvP/AxXzSWDX8h68mlTd0ddD4Swx+zMWD/KK+pPDZz4c0xjNtzaREcf7Ir5QuZcnHr/AIV9V+GU3eG9L/dAj7JF/wCgipq6IWIeiOZ+NUgTweWacFVuozg/jXgNv4X8Pw6wupJq85dZvO2lBjOc4r6e8TaBp3iC2jtdRtnZIn3jacc4x/WsD/hXHhZWC/YZz/wM06OIdJNJmHs6VSKVRXseB6b4W0DT9Xi1KPWJ5JI5DIEZAASc8frX0T8Pl/4oLT5PO2kwNx+JxVGT4b+GNnzWc/XtIa6PSNOtNK02PT7a3f7PGpC7+TjJ7/jRXrura+o4wpQi1TVjgPEMklzo96txI7j7O68nOAQa+cdUtbnzWWSJbZQSy7+rgHHUV9SfEy2hi0e4jtIhGz2knT1218r3I1D93HeSO8URwhPY+grm5kmcOKWqNO11IWkL6hCUimESqEbJ346H8qyZNU1nUJGZZpn3HovYen0q7DpeoTSQw/YpJUjUMJTwMDn8a0LHV4bSaFrWxiht2ZvN4+Z/b6d6y5orVK7OQ5E+fLrEcbebM4ib5HGTjrx+tXC0U0ohaErvI+/x+NdkJLOf4i6a1vGiA6e5OF+9k8fpWlqPhWzvbtLiSRuFAIxnI/zioeMhFrmVtAPO9nloQsRIAJI5GAD/APWqUSXDMpaJR5qhhtAyV/yK7C+8N3ptZLWExyRBDsLN8xPGPp0rm9T8P66ixu1mThNmI+34VpGvCXUBdHOmyzyx3UpsnZXRic4bI44+tdx8EdAvrH4q6LNsEsOZ8SKeMG3l5/lXn2m6PrWpStDHblShG5pBjn617L8FLbVIfFejw3Kw7xNMzAcYHkSfnzTVWMasbPdoDM8R6So+I2r6o8IWVL+4Vfm4IMjc4p5jWZTuXbnkketcn498aaHZ+O9ftZ7lwy6ndAjYTtYSsODWSvjjQmbbHfzSbPvKUIx/k1tWyeU5czmbexb6nbro9n+88wySeYMPub731qGTQNPkguYBG6x3KBJMNg4U5GK44eO/D/nBftsgDDb905+oNJN4y8NrMGkvpSSM8xsQwqP7Gn0qDdLzOhHgXQ+/n/8Afz/61IPBWkxFfL84A5VyX6KQf/rVzy+NvDa7VTUHXfggCNqtweM9Hu8+XfXMoyAQkLH2H1qv7Lrf8/A9m31HeHPCmlajpzXQmmVjNInyv0AYgfpV4eAdIyP39yfbfUGoa1p2k/uZnnjwASyQsVAPqRxVVvGvh7ynP9pSfKQGAjPNU8trSbaqD9k11Ok8O+DdLsdasriF7gyRTq4Jfjr3r2zw7PNHqltH5zLHv5XPFfPOmeJNG1K+t7OzuZzcXLhLfKnDN2Ge1dmmj69n5rdsjofOrWngXSvzz1Nad4p9T6JL7mOLgce9OSQkjE4I+tfOS6P4m3ttkkj7ZEvDD3qT+x/EYZZMFlyQV808A/jWn1aP86NuZ9j6NJAUsJwe+M00Ov3jMv5187DSfEx+ZfkPTaJjtP15ptvp3idGO6HvwTNkfzp/V4/zILyPYvixJn4e6sGkB+Rf/QxXy+Lj9+X7knjNd/LomuyBlky6sfmVpCQw/Oq7eGdQBQLaCM/3gwO2qp0oR05jSNWUVscc37wtID0HT8K+r/Csm3wxpX75f+POLj/gIrwGLw9rauxaJVyeSpHPvVo6TryZUNOAAMATcH/CidCM0veCdVvofQjlsFlmTPpTTliG85AQK+e30nxGz7mM2CBx5/SkfSvE7MQrNs/2pef51i8JH+dERm+x9Cl9y8yLwf5VFK7GOUeYuAhPH0r5/OjeI0l3K0hOOvncD8KDpfiRmG4SLxz+/wClN4WP86Hzvsdzqsjy2Nx5khfEbAbj7V57e2FreCL7REH8pg6cdCKnn0fV4IHmkaTZGhZz5nAUDJ4rin8eeHIIXcX7hFbYT5TdawrZZ7Zpxnsc9aPO+x2xRWXaVBX0xVX+zdP8zd9jg3DI+761x7eNfDjFZP7S2bxuB2HgVA/jvw18rPqcoJGVIjPNYLI5LaZz+y13N17aGP4hWIiTYE06TAA4Hzj/ABrpc1w8fi3SriL7f50ojUCPzhEflJxwfrxVdfHfhlTJm8k+0KwUNtOAfpVzyRzt7+yF7HzPQcd6QivPh4+0GQOqalKfRhA3X3pv/CeeG95ibUsNHzuEbdR1GahZA/5w9l5noYP0FdP8Lc/8J7pn/bX/ANFPXiI8b+FReYGoTRPjcCykgjGciu9+CHizR9S+JWiw22rPPIxnAj8sqD+4kPU/Srp5G4TUufZph7LzPBvih5TfE/xbhf8AmL3oB68+e/H51yst1HFFCkEYWQ/63P8AEcmup+JjeX8SvFyn739t3rAAdvPfv61yDZllHyKNzDDV7zSZrdjZkbdG8nK8AY9ParFt5M/mTSSNFEpAUHng9qdLGsQSSQArGCnXkmqYVjIVXO1iPl7UElu1umS/xDCsgfCLuFdloQW3gEjJtuhFmH0yW25OPrx9K4uOOS3uVZXA24O7HArq7ZpHsvtoPzKjNGg4BOMLn+dRPYunubw1i6ke4tmmAgt55IJAybj04PPUjk/hXM6qlx9nbcYIpWYJuRRhwRww9zWhCfPEylvLRpS3uXLE5/LisTUNQs82yIxkVAWU57gnAxUxXRFt6XZrfDQCP4ieH7cTFljv4yMeuelfeWg+G9NvNHtrqZX8yRcnB96+BPhazN8StDmZf9ZqEZ2jtlq/Qaxu5LHwC15EF823s5JE3dMgEip5FKpaXYic7QuO/wCES0n+7J+dUdX8N6baohjV/mJB5rHfxl4gt9PW6mOgP8qkjzpATnH+z711erzxzQw4dS+AzKD0yP8AHNbvCxXQ51iG9mc3/Y9j/cb86P7HsuPlb86inv3l8U2+lWx+SKFri6PoD8qL+JJP4VsYqHQgugRrzfUzf7Hsv7rD8aP7Hsj/AAsfxrS20baPY0+xXtZ9zN/siz/ut+dULuDSlYwwXET3A6xiQFgPpW9O4ijeUjIRSx/AV5T4Wh06Tx3falYRSxpPCWAkckgkgt+vSk6NNJ6Aqs7pHY/Zoe4NOW1h44PXFS0qfeH1rL2cexr7RnVp4T0kxqWWTJGTzTv+EQ0nH+rl/OtrJFvkdQn9K8Oudf1K11zRbefxVqE99dSQym3ESrGELrkHHbkiuiOGjJbGMsQ42u9zrPihotlpfhS6ltAwZ4JVOT/0zJr8/reL7Rm2aQ/3yD3Nfop8aePB85H/ADzm/wDRbV+dViGivUl+YtjJ9gfX3rKEVGUkjocrxTZqJGlsqbo4pInQo27J4Pet/QbexgvlnGnRzvFGHkZ84VR0AHqa5S9lU232aNiGEnXPX2/OuqZ5I44I4IyIzHuYg/xdsnvgCqlsUrbm9Lrcc3ySW0cEaBZLiONBwrNt3Y6ccH8K5fWorez1CVb6NZdshzLhfm68jb71oKENxfNGzMLiJYAzfwyKwAx6g4/WqM3zxS+bGqgsZsMMncchlB9M4NTHQcnzHJXdxbJdyNDHKYWXEanjnHJ/PNLYQARqxADKcuD3+tTfZx5/mSMCU+6ueBnpT8ETHG1fNIO49MYrYysRI1s1pEwVZZ2kwo/uAZyP5V6d+zSyr8c9AJHyZuAMjGT9ll/+vXmDyRptjgiUHJzIOp9q9N/Zrfd8bPDMIIZojdbjjgf6NN+dERXOa+J8j/8ACzvFkioFRdavAFzjcfPeuZWLdcFi21cntkH2/Cut+KLL/wALI8TebGrZ1m+Cg+pnfFc68ciBEYHCYG70zxTHYy7r5pdqyGTIyTjofSlSKTZlFJHGSKnZkijE3JBchlX9KktZhKsrDfHGqnJJ4GRjFBPWxJftFHZRDDM75yM9OOeKtaVdNNZ/ZACuGRGfPOGOKq3ME3mmOYpAg+cgnlRjiorRZYwb1WU7W4BPU9s0mrjvZm/fTKGkuIt6qkmHUcknHy4/GuVltZBPheHB6elakkk0kElwoO2IgsAOOmNx/GoCirfRywuz/IGdgc880lsN7HUfDNVX4haCfmO2+iQMeM8+lfebjPwxu/fTpv8A0Fq+Dvh66H4j+HFB3Ib6NgAc/Nnqa+8v+aZ3P/YOm/8AQWrOL/e/Imr/AAzxOX7SLa1tZmWWMqyzyYywKtkY/Kux+Jk95o2tRXFvcNHHcwRMo99wyB+I/wDHjXG2EzjT4Li9hKssLk7l5yxB/DO6uu+N2pRtF4dmhjZ3t5pbeaIj5i3ljZx6ZwwNew/jWh4vL7krPY2/B9lLHPqep3Dq817c7gQc7YwBtX8M10Vcz4DvLWLw3YQXFxDHeTBmMZf5mYseg/Cumrgqv3md1H4UFFFQ3twlraTXLjKxIXIHcAZqDU534ga5NpNpCtr5bNMWjkB5IGK43wIP+Jpn1gb/ANCFZniO/TU9aur6JWWOVgVVuo4A/pWr4FH/ABMUPrA//oQrFstK1jtaralqFppsSz3sywxlwu5umfSrNcN8cFDeArgEkfvU5Hbmqpx5pJBUk4xbR71p15b6hpcd1aSCSF0+Vh34r5j0nVP7S8cafFNGBLbXYVXPdA6ACvefguo/4VV4fHX/AENck1wviTwDJoviTT9Rt7KS7txdRiOeBcuoaRciVe+P7/GMdK7INRujmqRc+VnZ/Gj/AJE+46/6ub/0W1fngfOMO6KNgZADvPt6V+h/xpyfB9xjvHN/6Lavz3t5lVGKqdkaEopbkHv+dcUfjl8j0F8CK1jakO4ZmkbGf/rituxuA9jLDIzJiFkU57k8H6jNZtmxUSO0hVkO1AT26n9akCvazxzKwy+WKn0NU1qVFmnMfMjbyZXCI6SA+2c5pdbnWSErtKHdhQOcj/P8qaG8v7REMLAYQgx0wBmq1x5r3Lbm8yBE+Vj1wRnNQtQ2KEli0kEtxIdiIPXk49KpId4DtIVYYVFx1FXry4VG8p43kzyPQiq8e+R0mb7u/Cg9hWqIa1JEt0jILZJUHnOMn0r0X9mmF4vjl4dZkVhILluvK/6NNXAItxKoVtyj/Wc/xZPP6V6T+zbIkvxn8PzQRbVaa6zx0H2SWgLI5r4loj/EjxTyd7a3enJ9BO/FcrdXJjIXkvuHXviut+IXkR/EbxZLLIo26vesoOeT9ok4rkEljupZHVUVwQwJzk+1HUfQjhh82J1klGWbcq/jU8VhdghQhMQUk46EjvUUOxX8zbjcSoxzj3q1qM062Mexm4GGC9wTk0tgRSVvMleSXc/yEqD/AB9hTohJIDDt2bm5GcDPtULYQ+YrBT/ApzwKfC6vfRJNICjt1zjOaozL8abdHkklk3AOkXlhh8w61nyTN5blRhMBdo74pt3J+8MIUr856H73pVlLctas2CWQErtGeKWxSZ0HwhjRviJobyblk+2R4BHoea+/l/5Jrc/9g6b/ANBavgv4Tbj448Pse95GTuHfPUV96xDPw3uBgnOnTcAZz8rVmv4vyFUX7s8f8K6fearZW1zJtaOfbmMn5WHJz9B1+grO1W/kn1ieO61SXWLS3mWSznZQGG3PGMdOcfSvWvBGh/ZfBT3TW7Rs+ntHaxMPmjj2cE/7TfywK8H0yaBb5bZ5ANytwPUc169JqbfkeHW5qUUu53dh4h8L6TdG+tdNmmu2RUBY42KOwBqW/wDibIoT7Npuzf083nP0xXmms3yWWqWk0ZwvniNs+9L4yvxBqekSbgoaV4z6ZK8cVXsodjJV6m1z3bwR4gbxFpL3j2/kskhjIz1IA5rD+JWtBUXTbO5kS4ViLhQMAqV4Gfxri/h943OgWc1tc2M0ltNJ5iShDkHoRj8Khv8AVH1C9l1K8yzOFLccgcAVwV6UlOy6npUKylC73RWHSum8Df8AIQj/AOuD/wDoQrmmPOfWuk8Cn/iYoPSB/wD0IVyNW0OxO6TO3HTNcL8cPm8AXfzhAHQ7sZx8wrrNf1JtH0S81RIxI1rEZAh6MR2rnLvx5o/jDT1t30a3NlcwiO5UZ3xP34/WtaMG3cxrzSVmem/BU/8AFqvD2G3D7IvPrXYHpXK/DCOCx8H2OlQt8lupWPPGUydv44xXS3NxBbQNNcTJDGvVnYACtJp8woNcqOO+Mw3eD5lHXy5v/RbV+dlzbx28bSRyM7j34PrX6IfGCSOXwZLJHIrI0UpDKcgjy2r89L+KVYWZASigKQo6An+Zrmi7VJfI7I6wVhtlKWjDS5fecBf7vNaMsZeOLDn94o+9xt9hVP7O0MYSNNvGSfU0+1dZnVC+5ckFicD3qxolNxKsbRbd3Hyjtj0+tRBpA5aLcVIAHfGaqT3Q8+SOFzznaF7Z7VYTAgzn7o5APft+NNKwXJZLO8aFvMIwpCjJ6d6rShY5YlSTcI1BxjofSrsMrNYN5hOCQeeo7VRh/eXQm2Z3khee9O421dD3kNxJEtuxDbNpP416d+zVCkPxl8O7X3Mr3KsAf+nWWvNkMNvOoXaw25Y/Xt+lekfs3Kr/ABr8PuJF5a4PAxn/AEWaktWJrc5P4rzNJ8QfFSrHgjXb3nHQCd65REZjHtwuMsD611nxQupE+JXiqMIpDa3eZHfP2h/6VzsCeU7STBcsvyr6Dp+dUTYkij8uMgDaOuWA/Sn3915awRQ7WKcMwH3qi8ma4jEwmAVGKsO5A5H51AJvKxNIDuclgoNS1cbZFAnnXKxyYADfOSf61DcqoOwQmMl+DnNWp1FsrErncvy5HBzVW4aW5BmyBggY6AZ9PyqiWSTH5EeRwZcAYx93mnyTHMarI8SjIbBxyepNVxIzqJCx37iBn6VJbwvMGZpFUs2Cp7ntSBHY/Cm4aXx1oEbAgR30YUevOfyr9CvCihvDlmGGQY+h78mvzx+FipJ498PeWxYx38W7I469jX6HeEv+Rds/+uf9TWa/i/IJ/B8zSmGYHXtsI/SvlHxrplnY6rp17YP5d2ZDlD92ReQc++TX1XezpbWsk8h+VVP4mvmXV2h3y3MiRs0MzhGdc7BuJ49K9DCNNyj1PJx2iizG1Dwv9sVJdV1PYyyCQRRL8oI7Z60++u9HtV/0mGO4lV9w3DO09iM9Kgu9RluXK2qGU/32OE/OqNppE19fKt4Hu5pG+SOJcAD39a7pNRR58U5OzJ7/AFnU7qEQ2CYhI5I7D613/wAO/CFrrui27X97In2qJiwTGQQ3bv2rCk0iLSkjhvtkNxNtW3hXpzkY+vStLw5caxoWqw3kGnTzLGGAizgYIxXHWlGqoyhOyvf1Oug3SlKMoXurehtTeC7UTukeotsViF4HQGpfDOl/YdVmCyNIqIyg49xXKmLWZLiS4ktNQUuxYBeQMnOOtdn4D1BL7RvLVpWeBtjeYuPw968fEU54anKrzKS/I9OhXVeap8vL+o/xupfwjqKqpJaLGPXJFeJy6peaPqOnXOg28clybn7PcKygJ2AVx6jnn3FfQ9xDHcW728y7kcFWB7ivGfEWjyaP4jFo0QYu6SJMq43oHUjPqRzk/Sqy7GRrNxtZhjqLp2l0L8firx+muLcLFZJbQyDYVkYcDuVxg1h/F74jat4gvoLH7U1uLKEJOFOEmdsMSQOOOAKxfE/jDVbHW4jo1n/aVgsebjy1z82eme3FZ0dvF4m1S0MMBhk1O6VPL3ZK7mAxmvXjFbnnKU7W6M+gytzH+z/o73jF7h9PklctzncjEdfYiviHUL1/KjgTOeHZh2r9Bvixax2Pw/FlEoEcFrJEoHosRH9K/POaBI/s6rIfMdBxtwAOeteZvVke1G8acUhLe6P2WaNpGcltyE/ezjmoAytZeXGWBJ+ZAM/jSsGgZBF8znPTsD6+9NaTy4xDE+dzYJHGeeK0SC72JtMEO+OTyc4yHYsQBViMNHODHztYkAjhqiiiaGBkY7s/MR9f/wBVWQslwwZgVjj/AHmO1AyeOZWtJVl2iQtkYH4gUy4REZfJ3MxTcuFAAJ/+tULN5rb1ACg4wBk1YaP7Hb5Ehfc4HTqBUsCpGvk2rbsHD/e7k16V+zVdZ+NHhmHyTjN1yVA/5dZea88lXzroiMjyVYE7ecnH+Neh/s4TSf8AC7/DC7kJ/wBKzgdB9ll/wqojexy/xVZo/iX4pljxn+2r0A47+e/Fc19545pSJAmN49jXSfFVmm+I3i7fsUx6zehR0JAuH/M1zkKbrMKjYfIJLnHH+HSmIsQBN8vkqGgkBcI/BHpVWTdLDE3QL8mF5+lTxSCeOKCN0EhUoSPQEkn8qpmbbD5an5WOTnrkdD/OkTLUmv5MCNgyyg9mHQYFR2UXn3pjYxqjnjJwuccVBMZZZN3HGFyOAKsWqiGVUdwZCu5PQN2BoYEMkRhmeA4wr4DDocHqKbvaMmNWBYnGR9elWZ3kuZIZJiPkjRQAOoB6fXrUU8IDStJ+7fgopHXmgLHWfCWNx490XzDsxqERx1LHNfod4S/5F2z/AOuf9TX58/CeeOPx9oUGV3i+QHAznnk5r790a7Wy8IW9w3aLgepycVjKSjNyfYqSbgkip4vvhJKtjGcqh3Pj19K8j8baBFaWT3ELeYkk6jY3ZmOB+prvpHaSRpJDudiSTVTUrGHULX7PPu2b0kyvXKsGH6ivHpZjUpYh1Y7P8jWtgoVaXIzidK8DyybX1KYRL/zyjPP5112naZYaYmyztkj/ALzY5Y+9aDnH1qLGTj8TWGKx9fEfGy8Pg6VBe6tTyn46mZLnTEgDeZsLZHb5utcNFf63ji4uWIPrXv1xpYuPEEGpzGN0jtXgMbLnJZlIP/jp/Orn2O1WQf6NCP8AgAr0MNmtOjRjTlC9v8zlr4CVWpKala589DUtcwV+3XKE5/i6V6r8FJGk0K53klxIAxPc4PNdmtnaHd/osGf9wVFpunCzvb+4TYEuZEZURcbcKBRiczp16Eqahbb8xUMBOlVU3K5okevf+dee/H+RrP4fTapCQlzBNGsb45AZsH9DXoZHy59DmuG+OGmXWueCF0WxQNcXt7DFGT0U5LZP5Y/GvOwcnGvF+Z34iKlTaPmjS9X1a1iHk3COMcBx0r0T9mvTrrVvizpcdwplisw927ZyMqOCf+BEVwN34b8RaU7Q32i38RQ4L+QxX8wMV7D+yVNJZeMb66ktybeS3+zSSEf6tshhn0zivr5VoKHNc8CnSfOlY95+MrAeEpTjdhJePX92a/O+6Wfz42T5pJFIQD+EV+hvxkbb4QmfriOU/wDkM1+edxdSzyM6vGJdu4sBt256g5rhj/El8j1V8KKqy7mhkK7ih2knvin20f2q/DBVGfnbuM9/pTFgQzJBGHkQD5mHYkVMitbwy20f351Uc9sHnmtSLMjPmC7L7laMFuM5zjt71dhLNbuzOI2clRGPw4xVFtyytHCxCwjlvU9+ada+cBuLYDgnnnP0pMZoIwjhYtyMjHbj2p1wrBlnliMiBSAi9PqfzqAySFvLzuXIQDHX3qw8k00Js43Quzqh57jPf0pDK8L7IJWVlSYkFFzxjNeifs0bv+F2+H97gOGutx9f9Gl/wrzq6ijVEjXLSABmZTnIz/8Aqr0T9m52j+OPhyMLHlvtBYg5P/HrMapITOU+LMcbfFHxUVV/+Q1ebiO379+RXN4MgmnRgVjP8RxkdK6P4ltJ/wALH8WyrJtK69er07faH71j/ZIP7Ve3ZcoIx/KmK+hQCRmSGRm8tGXBYZ649qfawyFHePp93lc5qexAuPNTARYkYKMZ/H60+1u2hMcMaYABkY55Y4/SkIis7TzwyO2ACMjGKW9tt8yMfljAAXnpjj9cUT+ZFHFMsjEyncQen0plrGZ8SSSNkscjtxRcaSLCtBDaPDJkoy7kwRuB7/hVLMtxOY5iCQpxu7flURXzi0h+UhcgDp1pxY/ZSe+7k9zmhCe50vwimZfiJoARQFN9GpPc8190PqUcml2dnvwsMfzD1Y18A+DNU/sfxTY6pHbrL9kmWdImcgErz1r3Wf44X0cUbDw7aEtGH/4+G/wrixlOVTRdTejJLc+gPOh/56Cjz4e8grwGy+Nt9cTLGfD1ooYnkTt2GfSpB8ab3ei/8I/afM5X/Xt2/CvOeAfc6lUiz3hpo/74pFkjC/6wZPWvDrj4xXkUW8aDan5tv+vb/CsxPjxfNJs/4RuzGP8Ap4f/AApLAX6idRI+gXmXOFcYpTMmFy4zmvn4/HS+4/4pyz5I/wCXhv8ACrl/8aL21tfOHh+0c4HBnYf0oWXX6i9qe8rNEJDlxgini4hz/rBg18/D43XpszP/AMI7aZDAY89u4+lSzfGm8S1E3/CP2hOwNjz27kj0o+o9LjVWJ7+tzBjHmjpVLVYY75LVVuhGILqO4bA+8EOdv414KnxwvmKj/hHbQZAP/Hw3r9Kvp8YrxgP+JFajj/nu3+FP6nytai9ome9ST2sibZWRx6MNw/Wsqwtbez8Q3t1brBDa3VvFuWNAo81Cwzgf7JH5V4lb/Gq9mC58P2gzJt4nb/Cpf+FyXmbj/iQ2v7rfj9+3OM+3tVxwrV0mS5Rbue4+PNSju/BNzbM+94YZTn1Xy2r4Cu7tLi8UrEqQll+U9/rXu+o/Gy+utCuh/wAI/aJ5sLxnE7HG4EZ6V4Pc28UM/lhSwCjqe5xzXo4ZSinzHPVtpYthmkvZ44yscO7JWM8YA9etP1DFxavIzrGIcCMAjLE+tRNtWKBlUKzkJkccE/rUsljHEJxuLEuFJPuetdRDuS6bZeZYD51Il+Ug9fXP6YoW2NuMbVkAHyrzxUbRmCaMo7feKAdsCrMRaJxJuLFT0PepGRXQYPDJOAQcBiBgADrUJKxxTXEagfN8rA9OeBU17I8myBjkOx59CTUF83l3gtHAeNmGRjHPrxQkJ7kyYt3jfzADPGSeMnDcGvRv2Z47aP4z+H5JCfOke52JjGALWbk/WvOoYV+1TkHlEIT2wAa739nNpG+O/htpZPMJN0OmP+XWaqB7H//Z"/>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 name="AutoShape 6" descr="data:image/jpg;base64,%20/9j/4AAQSkZJRgABAQEAYABgAAD/2wBDAAUDBAQEAwUEBAQFBQUGBwwIBwcHBw8LCwkMEQ8SEhEPERETFhwXExQaFRERGCEYGh0dHx8fExciJCIeJBweHx7/2wBDAQUFBQcGBw4ICA4eFBEUHh4eHh4eHh4eHh4eHh4eHh4eHh4eHh4eHh4eHh4eHh4eHh4eHh4eHh4eHh4eHh4eHh7/wAARCAEtAP8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8e7IkZd2MEio5b1lB+bn61zF1qe3UZ03Y2ysP1NEuo7h96uz6u9zkdc2Z9SmVeJWH41kX2v3ManbdOD9arTXG+M4NcxqDSF25rppUI9TnnVl3NF/FGqLOR/aE2PTdVgeJtQZf+P6UH/erjJZGEhpPtLetdrw8OiMVWl3Orn8Rasc7dTuB9GqL+39aYcardD/AIHXMPdNigXmO9HsF2E6z7mjq3iLxHHbytFrd4rbTjD965BfiF4pUskmu6gSD18wf4Vf1e6LWkuOu01xUturSZ3tuJryM1ioTilpod2Dk5RbZ10fjnxYwDDXL/aef9aP8KY/jjxZkKPEF+D7Sj/CuciDKAqv06U94yzBg4B+leXdnYdKnjTxZ9w+INQJ7nzB/hQPGXjDnGvXx/7aj/Cua3TJu27Dg9SD6VJvmEZYlM4ycCi7A6BfGnjBcK2vX5OOvmj/AAp48Z+LCm0a/f78f89B/hXMid5AG24xQJ2VRjblhx60XYHR/wDCZ+L1Hza9qB7cSD/Ckbxr4s28eINR3L1G/wD+tXPw3EzId6r+FPLbmDBQD3OaLsDeXxx4rdeNd1JW924/lTR438XdP7c1Lp/f/wDrVgqxBPtz1pwdiOgHvRdgbz+NPF+P+Q9qIGf7/wD9akl8a+LCvyeIdR7dH/8ArViSSySA7VGAfWq2Zv8AV4AI460XYHRJ4y8YM6EeINSwWGcv1GfpW7/wlHibP/Idvf8AvuuFjlaOSOPaWOQM56V0qrxzXt5RGMlLmV9jzsfKS5bM1v8AhKfE3/Qcvf8Avv8A+tSr4q8S/wDQcvf++6yNlG33r2PZ0/5V9xwKc+7Nb/hKfE3/AEHL3/vul/4SrxJ/0Gr3/vus2CBpGwBnmtKPSZmx8hpShSX2UWpzfVjv+Eo8S4z/AG3e/wDfdA8UeJm/5jV7/wB91O+hziLdsP5UW+izu4XYeaz/AHPZDvU7sh/4SbxN/wBBy9/77/8ArVr+Dde1+58S2kNzq13NC2/cjNwcIxH64qSDwvKygla2vDPh1rXWYLgrjZu7eqkf1rCrUo8jskbQVTmWrOf1m6MWr3nzdLiT/wBCNUhqj5ODUHiWX/ic3y/9PMn/AKEayCzbid1dMKcXFGM5O50cWqNuwzVLNPHJHkYzXMB2B61YSdgnJNN0V0JU+5NdbdxIrPdzuqSSQtnHSq9XFWIbFldsVE0hxT3GRimba1IbZVv8taS56baxAsfc/rW/qC4s5T1+WubZ0LKQnGDnivnc5f72Poerl/wMsJHGMndj8aa3UDzcc01WDD5Y+PUCp0ERUL5YLd+O9eOd4rW6n/lqefpUbxnJTz2wQB26VWm3Kx+8D6VZYAqBjt6UAReQqnAkYDHNNgtwCWMzEE9OKmHlFCehx0p2ISCVxQA4w7CFMhIJpXhwQuTtNIyxNEfnwcHHJqEtGMfvGIwO5oAlmt9qBvMIJ9qai87WbOKk81GHzEED3qtlS7kOQM8YoAmOVfavC+tISVOc9aji2mQb2OO/JqWQ25U7W5xxQBGC3moxY/eHausHQVyJaNdvzZORXZLGOM+le5kz+P5HnY/7IynIuSM1J5YzUtuvzgGvbbPOOq8I6H9pKyMvFegW+g26KNygGs3wMqJZx8DOK6wYIr5/FV5ubVz1cNRjyXZnSaTbFNoUflSQ6RaxkHaM/StEsoNLla5XUk1udXs49iNYIVUDYvHtT1RAeFAP0p3ApRU3ZVj588Rtu17UPa6l/wDQzVDNXfEH/If1H/r7l/8AQzVGvq4fCjwJbsUU9m+QCmClHJxTJCkxTsGjaaAG4FKBmjFOUU7gylqx2WErYyQOn41zKLJggKp/Guo1pf8AiXSjIBOOfxrnrdXjJUMpz6ivnc3/AIy9D1cB/DfqJFI8a7WUDv1p0dyyA5QEk54alk5JYspwPSqkk+SWxjAryTtLcjFpA+3Ax61Jv3bTs6+9Zi3bAcrxip47hpU+UbRmgBZ4pQxYYwSSOaWKORWO4AZNPVnclWxinxs5PO3PSgCJX+bBXgE4IpJVMsB2A5zT5YZl+YFSCTxmnwCVU2lAScnOaAKgguMhcZ49aezNEwBQ8+lWmLBmyvb1qrcyM4VVUArwcmgBry7mPDAnvikIbj5WJHXimwxytKo468DNXmSVf4V/OgDORj5n3CBnpivQI1JRT7CvP52kjfY6DPrmvQ7fmCM4/hH8q9nKN5/I8/H7RE2mnx8OD6U4j2p0UZdwBXtHmnoPgq4LQKvpXaWxYgZzXGeCLRgqtg13USbQK8DF29o7HsYS/JqHljPWom4PWp3IC1Qll+c1zI6W7E5fA61NE+4YrPMtWbMljmjlsJSueEa6ude1H/r7l/8AQzVMpj3rS17/AJDmof8AX1L/AOhmqQr6iEvdR4Mt2RiMY5pdgBFP4oNWm2Q2N280oTnpTjijNMExpXnpSkelLR1NAm7mX4kB/seb8On1rjFkOCFLn+ldt4mVv7Hl2gkkr0HvXHQ29wrMqxSkk8AITXzmbP8AfL0PXwH8Mntmj8v95nPeo71o2K+WpxjnipEt7vB/0W4z/wBcm/wpy2t03Btbj/v03+FeVzI7rMoOAo+4T+B6VNaDc4U7lHXp0q8thdbAWtrjPf8AdN/hSNZXfO21uP8Av03+FF0NIjd1CZB+amgqqY34yacLG6Gc2txn/rk3+FRy2d0WH+i3PHT9y3+FHMgaLKPBsxu3H61DeSbSPLZhgdqjhtLrzE/0W4xn/ni3+FXHgm24+y3GT/0yb/CjmQrGabh25DP71G0jMdw3k/StM2NztGLWf/v03+FPhgkjDCS1nHP/ADxb/Ci6CzMwPIrhvmBHSp7O5meUrJIwGM8irghd3H+jzgDkZhb/AAqpc21y0zFLefGf+eTDj8qd13Cwl0VfdzyRwa9BtAWtYWHTYv8AKvO0R8L+6fJP9016VYR/6FBnj90vH4V6+Tu7mzzsw0UQKndVvT0/eDK5xzUfl81HdSvBA20hBgHe3Tr045r18RU9nTcjzYayR6j4fmW10xbgpztGFrpUmjLrHuAcruA9q8n1TXLrT9E00RuTcPJmTIG1k710uka/Hd67BGq5D2pZGB+7ggYNfNzqKVRo9qlNKKR193JiPCnms5t2CadJJvNI33a1SsU5JkaNlxWpZcVloPmrUshxn2pS0Cne54j4gj/4nd//ANfMn/oZrPK/nXTeINPb+17x9p+adz/48ayHtiGwRzX0NOacUeLUTUmUhH35pduK2LOwLgcUy/tPK69a0U1exLWhl7KAtJeSpaxmSQnbnB9vepU2yIHRgykZBHel7SLk4p6omztcbtXHSkC4qXZShOfWruIhmj3QsSOlXPDVtI+tWrqm1N/38ZA4qRrfNjO3oma3PCFxZDSkglRXmMjYGMk18pn7vWh6Hv5SrUpeprXbW9nj7RqEEe4HbuReahF/pvBOr2n/AHwK4n41eRb6dZXUdsVZGlb5lxkBM4/SvCNL+IR1C9Ft/ZccYKO5O7+6pb+leZToTqK8eh6rdKCjzvVn1d/aOm4z/bFr1/uircKm4jEkN3A8bD5WCDBr5V8JeNIte1hNO/s5Yi0TtuznoM19OeHobKPw7YRR2rDFshGF7kZzU1KMqbtIlunKHNB3LV00dmqtc39vEpOASg5NV21LTgu4ava5/wB0VzHxhS2Tw9aNHAVkW5HJH+ya+ebH4hm91OKyGlogd9hbd/8AWq6dF1E3FbFSlShFObtc+rjqGmgZ/ti0/wC+BVm1WO6gWeC9hkQ9GVFxXyp4a8dQ6xrtppn9mBDM5Tduz2J/pX0f4Ggtk8J6WUtDzFuYhOpOamrSdPSSBezqQ5qcr6mzc+Tapvub2COMnaCyLyarG/03dzq9p/3wK534rLbN4YXbbFWW5j5K4x1r53i+ILT6ymnLpcS7p/JL7v8AaxmnSoyqJ26BJ0oJOcrXPqeW/wBLUfLq1qef7op223u7V5YLqKVdpGVUcnHSvl7RPHkN/r1tpX9mBWln8reWz3r6J8BQ28Xha2YWp+bczEL33HJ/Ssq9CVL4ioOlUi5U3c5i4t2h2iWHYSeMjrzWsQOwqTxdPbXE1v8AZmBVQd2PXNO2HHSvf4e+GfyPDzn4oEIFcb8UNSls9AuWt2YSRgbQp+9k4P5V2VwxjeNdpJc44FeZ/GYQzwS2MLlZmVTgNwTkY+ldWdVuWhyrq0jzsLG9RFiXWrrWfBvh6f7Q6GUuJGDHJVTyfbkVvfCrxfdat4yKRvAlmFCAYw7KASCfTrXkGg6xrFxLpOkmL7NbwKdkmPl8s53MT2GaX4QSai3iaMWMgeES7JEL4Lbm65/D/Oa+dpyk6ql6HoNcsT7NW4HrVyJ96iuct5JCwzk4AraspNyele9Up2VzKE7s0baLc/tmtSNQoGKoWLDIGa0RXLPc7obHG6xaq1zMSBy5P61i3GnKH3Yrc1ibbcy/7x/nWTd3Pydea9Ki5KKPNqKN2Q2saRsemKy9cZScDFSfaSC1Z945kJ612Uovmuck5XjY87+MDXFtoFvf2t3NBPb3AKhOj8dG9gQDV/4balDf+HLeEfLJbwxmXnu43Z/nU3xMt5ZfCVwYYDM0ZD7RjPH17etcX4IvY9G8AXrwBriR5pcsFIZ0AG0gHnHWvExeIWEx8qrdlb7/AOmbxgqlFJb3PVio4p8SZbvWJ4E1KTVtHMkwCzxPskTOdhKhsfrXSwJjk17mHxCr0Y1Y9TllFxfKy08e3Rrskc+UayvDEVw2s2kkaHG/7xHy1rXz7dJuV/6ZmpvCMlj/AGXFFK377zWyB1xXzOdfxo+h9Blb/dS9Tnvjx5w0O1WVkOfOAwMf8s6+TPCf/IYX/rhN/wCi2r6u+OP2RtNsFjkZAWlDswPA2da+cvD2h6RDqIli8Q287CGUbBEwOChBP4danBTSpyNsZTlJ0mv61KvwkOPGcJHa2m/9Ar7W8Oi8Gg6eU8rH2WLHH+yK+QvAmi2Fh4hS4t9ctruRYJB5UakEgr1r630I2v8AYtiDM4/0eP8A9BFZY6SlNDwlOUcPaXd/oc58ZvtP/CN2rSBP+PsAbf8Adavj7w3/AMjTa/8AXc/1r65+MRtx4fszFM7E3i5z0+61fMmi6LpMevRTxeIreV1mLLEImBbrxV4KajGYYunKapNd3+hmfDY7fH2ln/puf/QTX2f4FN2vg7SNvl7TAAuRz3r5N8HaHp1r4psbmHXra4lSQsIlU5bg8V9W+CVtP+EQ0ovK4f7OOBng1OYTUpoeBg4UGn3/AEKHxZ89fCZ8zZg3UecDHNfHOnj/AIrSJfTUP/Z6+vviysC+FcpM7E3UeAemK+YrPRNJHiVblPEEDyi83iHymyTuztp4FpKQ8bTc407d/wDIxfBv/I/6efS+/wDZjX2P4H8//hDLZVZNpRyPl5+81fK3h3QtOg8V2l3Fr9tNILnesKqck5PFfU/gP7MfCNjuLFijev8AeNRmck3GwYCnKFKV+5zEkckZAkRlyR94e9dEFOQPyqv4vktpLm1+zMrAD5tp75rVtIDJIFx3r0MhlywmednGs4GPr0FwmlTTwlV8tS5LHAAAz1rwv4sRxXes6Vf6l5lna3aAeYH+aRTjjHYDNfTPi7+ztL8MXIvkWXzoiqxMcCTPGM14B8SdQ01LJbTVbeKRbfZHaJn5olHr+HWsM0xUHNRMcPQlFXZkWenGx8RWdrfNbNp0VvNEiGQBpo2JI+uCK7H4ZabZJ8Uo7G30tUE8C3DlTkAEZUkfhj8a8un0d9S1T7XHqDW+kQwSTxSEFtnykYz7kAfjXvv7O2oabrPhrS9LsrtU1rTpVNy5ALyxD5iM+g3Yrlw002mbSpt6Hs0Oj4j59KryQmBivSukxWZqqfODjqK9ONSTepcqMYq6K9lId4rZhbco+lYtshznrWrbHbtFKotSqdzmNUgMl1L/AL5/nWRfWbYOAa6OXBu5f98/zp32Xzs8c11wr8tjklT5mcFcWzIxJBqsUyeldxqWljyi23muWurcxykYrvo1lURwVKTgzlvG1vNL4S1aK1YJO1nIEPodp5r53n1q8a0ub+CZoE+zxRRwYxn5Apx2/hPT1r3bxfdXGneMdOmkkBsbiMwyRuPlxn5s/ga8T+Jq/wBn3UGl2flCyG+SxOMlonJJ59c8Y7Zr5jOasa0nG2sXb/gnbg1bTudd8Htbv/7cXSxGkFvK3mNzu8wsAQcn6Yr21VNfPXw4ZbXxHokduzG5urnYE6hYVAP8y35V9HeX81ejkk5eylFvr+hljYpTuipqef7Pn/3Ko+FVlOuWrRxsRvPJB29DWjqq40+f/cq/4QNsNITzLnY/mN8ua5M9V6sfQ9LKX+6l6nI/tCeamjaf5iIMtMBt/wByvlTwgB/a/Qf8e0//AKKavqj49KJNP0uOKVpWeSVVGe5TivnLw54U8QWupebPpcyJ5Eq5OOpQgD8zWWCklTldnVjKcpOlZd/zKvwswvikMAMi1m/9Br7a0BpG0Gw/0NW/0WLnjn5RXxz4I8Oa5petNdX2mzW8K20oLtjGSOK+xNAC/wDCO6eRdsP9FjOP+ACs8fJSqJp9AwkXDDpNdWcj8cHdPC9nutRH/pq4xjn5Wr5F8Mgf8JZbcD/XN/Wvrf43f8ixYHzzIWvk4x/stXzFonhTxBbeIYbqbTJkiWVmLcYA5q8DNKErsWLhKSpWXV/oZvw8AHjewIA4kf8A9BavtLwD5zeC9IYW6MPsy4J718i+EPDGv6f4mtL270ueGBGYs7YwPlPvX1v8P13eCNEb7QyA2q5GenFTmLTmrMeBhKNCzXX9DI+MryL4OJaBUxdR8j1r5C0pf+K4h4H/ACEP/Z6+uvjMqr4PGLguTeRcH8a+XrDwr4hi8WR3kmmzLALwyF+Mbd2c08BJJSuysbCU40+VdX+hleDgo8eWXA/4/D/M19jfD/zf+EJsWWNSDE38zXyj4c8L+ILXxVa3lxpU8cCXDO0hxgDnnrX1b8NRu8EaaTMVHlnjP+0ajM5JuNgy+Eo0Zcytqc00bLIu9GXLjGRjvXoWmKkW6aXOxBuOBniua8YhVvbNY5RIPrnHzCut0uPcjRsSu4YJFdOUu1GocmYpOpA5X4sy3Fvpl3q0lqbjTYzGnPLLnqQD9QK+bvHFvBNrkt/LNLLbOwZ1IztjOCoHqeSPwr6F8Z+Kfseuvp+oQA6d5GRbSLuE2ZAA+f1rxz4w6drscci2ekNDp012W0541GZlxkqAOoH9K86r7020VZW0OR1C31A2U9xpF4JbG7l+zQWp67QmSGA9BjHvXa/ATxXD4T0TUtQc2w1A3KQqmOdgyXOfoV/KvNtOvrywmiWKdYsxJNFKU4SZiVCsPQ16j8Eta8Jz+JtSXxRoNtDqSxBYrcRjy5HKgnAPBYlciqpLsJn19ZymWzim/vorfmKr6gu51+leEaD4j8Yah4TutUt7p1tbG8kjESjrGcY59F4Ar27Srn7Zo9ldMCDJAjc9eRXoUp31Dm5lYtQRAJ71LH/rBTVbAp0ZzKK1sNGGyst7Kx6eY3860rLBqO/jVJmPqcmm2sg8zrWknzRMUuWRo3UIkhK45rxb4w63deE9Wsb2RGOmSA+bhc8g88/Q17ghDIDXhf7YDXFn4LsL6CN5EjusSLtygBHBJ7HPH41w4mdSNJuDs9C6tNTRjQSaN43tY7ma4Mc1vbtLt3YQDI+Yj8q8V8cLHPJDp8MUcrMziGZmwV2tuwPrzTPB/iQ22j6rfSunnW0MVtEobBZGfJHvyB+FZniOW3e7+3JNcXPmh5VUfdh+bOz8M14+IrOtyufxdX3MKVLklpsWfhZcNH4kh8v5tTMi2dortyhdjuYegUfzr6tmmhs7TzrmRUSNQGY9M18lfDK3jm8e6bdSStHbW8gmmlHBBClgufUkAe/Ne8/FHxIv/CEx/ZQ0c+oSoluT0zkHB9MivZy7EqhRnO+vRf15syxUHKSR2N7PDdaLNcW7h42Q7WHesvw1u/ty0IUsPM6djxUfg+2uLf4cW63ZRp3hMjbDkcntXU+DlT+x0P2hEbzG4OM1OaTlP2cpb2O7KlaE15mF8VvDWu+J/wCz4tKjigS3ZndmbB3HGMfhmuKPw08aA4+0RH/tpXthJxxdjNOCv3vBXmqfY9eNaUFZHhs/w28abShkidTwQZOtez6JFLa6RaQ3FmPOigRHA6ZC4OKtMrn/AJfFxml/esxH2pcYocyKlSVTc4z4raHq3iTSrOz0mFIdkxlkZuD0wMH8TXAJ8N/GbZ2zpwT/AMtK9xKyKQPtSY+lI4lRfluVPI7epoU2ioVpQXKjw9vhz41YlfMjY46eZ2r1vwjbz6X4a07Try0HnQQiJtvIyK1QsuS32lc01RI20tcLnr070OTY51HNWZynxT0XU9f0BLHS4Y4mM4kkZuMKAcYP1rz1fhv40/57Kf8Agde3ESsCPtCflQTcbyouE6Zzip55IIVpQVkeHN8PPGZGVljI7/PXqPg+xuNL8IW+m3tqv2mCJlfbyO5FbhSZFH+kIefSkYOqu3njpk/hUube5U6rmtTzdFYTx7lIO8dfrXptg2xua5HxWVe8sdsiOePu/wC8K6yOMq2eete3lFuSZ4uZO04nKfGrS7ebw4b+GOQXwVkgaNMhcKTz6CuH8NeLNHh+HMGpT3qya1oUGy0W4Pybmb5j7nDEfhXp/ijxVo2kwTWOqKCHiOCRlTkHj8ga+fvFulWS2MWpaHpt1NpdwkouHYEoJNx2SDj6Z/CscTaFRuJnCbOP06KPW4bvSrR9n2l45wCM/MhfLA9lB7VPcyTeMX042NnFFf2Ebf2hOn7vdj5E+bv0H1qHwRpWsRX1/c6SpuG021aedGU42AneG+oHA967Gwu9G8P6zHr1rZwahZXqW8k1vG2PIdk5UH+I56j2rKnHmiXJnpP7OWonR9AtdG1iaaSXUbiY2u4fJhDlh7fMf1r3FWXYEUBQOgHavK/hJrmg6vZyWunLaSPZytMXjGMO5OcA8jGcGvSYZskV6MI2grEpsuruPSrEKESCm24BGasqVyMUmzVHN314WupF9HI/WktZvmqjdq326fn/AJaN/Oq76jZWtytrLcItyy7kiz8zD2rrajy6nJzanVi+SC2kmkJ2RoWOOTgDNcD4zg0z4ofDu70+4uzZ27Tgh1YHlW+Xd6Z/Oj4k61qGleCrnUdMXMoiZ8t0RNjEsR6DAr530Lx/cWfhLUNFhUreS3UciGQkNMwfG30AyRmvKxNVU6ii9rGsakpHF+MdNvfC3jTVNDXTkSGGYzQLMePKzlCSPUAVj4mk0ieRBPvAZ51K/IpLcD2yM/lXonxb1TSvF1vJrEs8sOp21tHAoChVnUkEJzz8uTz7V5hfrd2peP7VsWbBaNZMiQcYz7jP868upCKm7GkXdGp4EayuNYWxvJLhba6kiCRRfeeXdheewGa9HvdD1LUPGdt4bRj5NpcRyCPzN+MgYbr0ryTQdRu9B1aSaGGOaRARyM4wQcj0PHavsP4RaDYTeHLDxI0aSaheWsZlk6lWC4bB966cLSjWmo9jGtdao1L6Ew+HpUMaxlYMbR0GKwPDrH+2rVTuYb+Vz14rs/EVrt0W8bB4iJql4OgVtJjmAiEgkbDFRnr612Zs05xt2OnK4uNOV+5sgRAEm1ak3Q9fsr5+hrK8U+I28Pi3+0xtOtwSo8vHBArEPxEiXn7Bc4H+7/jXl8rZ6Soykro7HdAVOLV8/Sl32/T7M/Hsa4z/AIWPCDgafcnv2/xrrNF1CXVNLg1CNfKSddwSTqBmizQp0pQV5E4+zBRut39+DUa/Z9zfuXwTxwelY3xF1fVNG8F6hq9nJElzBGGjyM4JYD+teDyfHPxVECZL+2ADlP8AVD7w69q0jSc/hJSSXM2fSR+zf8+7/kaaRbkrtgfrzwfSvnGH44+LJkXy763ZpCVT90OSPw96+idAur670PT7uZozLPbxu59yuTSnSlF2kX0vckb7Oysohfd06Hg0v+igj9y+fxrN8Xa1c+H9NF+YUnDyqhUHpkdf0rl5PiFcbg505emPv/8A16zcZdEXGlKSujtgYAPmhfqeuainEISVvKcDYcdfSuMPxCuH2403Jzx8/X9a6jw5qlzrWki8kt1tw7MoUnOQOM1DhJblSpuKuzjbPLX9vkkgyp1P+0K9n1GxWKIsuK838QQpBqmmqFjHzrnYOvzCvWtRCG0cMwHHc4r0sunypnn4yKdj58+OMEMBTWdsubRNsvH7t1bIwffmuA8C+M7aw0y/8NyX22e/gVEhmTI35YnbxgZXbn6cV774lg0q/sJrXUZIJLST7wZxg4r50+Ktnaahp0PizSLOKzFpK22VQN07Lwox0AAGecZzW+KoRU5VIvdHnxfQl/Z8uPt3xFv9Da83Q3dtIL1ezqG4VT6nP86v/H7TLPwLpk1hZ2qzWGpxn7N2ezkHBIx1yG49688/Z78R2Xh74nxapqm2GCZZExjO1nxgj/PevT/iPJo/jDxu0aatDd2Tg2sSgkiCQkHeR6Bu9Z05RVG3Ut6sq/sk6beC5uNSlaWILbhVwPlkRm6H8RnNfScMxVq83+F+lad8O/DDaJqetW806zswIySqnovTp1P416FbPHNbx3EL745FDIw6EGvQwsocnJfUk3rW4OKuW82ZVX61z0V1FHJ5TTIHxnaWGcfStHT5Q11GMjnP8jTlFdC4t3OL8e6zHHpmqrpd7FFfxSbPm6glsEivnrULjxBY+Jhc391Ne3cN0Y7eUStuc43fKvQgH3pfirf6vb+OtRCXIGnveTldp5BEp3ZPasqPx5qBCXtkbaM2asyLJy7OOhWvAr4uVWau7Iagkzd1j4m647RWl7eRtEIporq2miCnBUhkNee+Jry1mmfU7X93JPHHOIz0jc/K2D36KfxrG1fVbzVdUl1O8lD3E/MhxgZ+lRmYlVH3ztZdvYispVZS3dy4xsjW1fVbPWvs11qStveSNGEYwQqhVY47Z/nXPu1iI3SNWM6z5iOOCnPyn8cVeujIdMgWHy4xKPLb1c54/UCsVF8m5PnoTtYqy+9KMua7AsxSXD3SQx/JNv2n13E4Oa+tfgZ4ljuL26022kgg0TTLNIQpP/LUcs2ffNfI8drI0iMpIZ8MjE/7WM/nXe+HtSvLfy9MtZ40UqDMN+Bv3c/Xrirp1HSlzIiSufV99408N6ppOoWNvclZzCyoHGNx9BXNeG5pP7XtY/Mk8oycqDweK8U0fXVufEtvayQlLkXCLKAeB82OfxxX0X4OtIW0uO58mIyiRsORyKl4idfWZ24XSDOe+NbRroVmYSwYSOQT67DXzB4d8Ua7daxFHNqEjoUkJBPBwhI/lX098ct/9h2W4jmV+n+4a+SPCP8AyHYf9yX/ANFtXq4CClCTaJxtSUXS5Xbf8zrPhz4l1nUvFdrZ3l4ZIWSQkbfRSRX1v4YEDeHtOZ2cA2sfQnrivi/4V/L40tD/ANM5f/QDX2r4Vef/AIRvTVWNCotY8c+1Z5jGMZqyKwVSU8PeTvr+hh/FdbeTwBqaxu5OxeCx5+YV8e6tcGGKVvIhJ+3Spyg7AV9lfFDzh4E1FSq42Lnn/aFfGHiAf6PMf+onP/IVWWpNsjHNxpK3n+he0Cbz308GGBfMnlXhBxhVr7R8N/Z08PacrPICLWMdT/dFfFvhJN9xo6/3rqf/ANAWvtnQvO/sLT1VFOLePnd/sipzCymi8G70fn+iOZ+Kflnwu21mJ+0x4ye1fJVjq+pv4rht3v7gxm927S5xjf0r64+Lckv/AAinzqqgXMeSDXxzp/8AyOsI/wCoh/7PWmXpOMicdOUY07d/8jZ8Ka3q0/jaxtZb+d4WvApUucYya+tfBLQ/8Ifbks24JJyD/tGvjjwcQvj6w/6/v6mvsnwGZB4Ss/lVkKNnJ/2jWeZxinGxWXzc6cuZ31ORv7yWCF7wyFmtwZAWOcY5/pXIa58StW1ApJNqVxIrHlYyVCg+wr0L4jRwwafIywRwqbaQttHXivEtHu7KaWJfsoQygxEbenGa8OvJpdfkLGbo0dO1aXUredZGYQqx2lm65P8A+qsDxRMFt20+6vC1lOceWrYCbR3/ABxW/qX2W3tyvlhYORIqnGenQeteV+O4nWATK0ohl7HoTuP/ANapw8pTlzJ2RxRiVbSzh0/VHjv7hGWOIuhHc8Y+lbPhG4ktriC9C+TvuirXH+x7/XpXGXUodUHl/fiO7HPQ5z+lWre+dYI7P7QWVzkp0UH1rtktCrHtV54o05rwR3F4rTuwQkn+LgDJ/Gty18cXk1ulha64UjjARUVsEBT0FeEQaU+patObe+UhSu0ycbj6fzraXTbyztxcXbNFEAU3bsFj2wK5fZcjvGbTYrXPXZNUvZp/tr3kzS4++HOePeuu+GmtatN4006CTULh42EgZWckECJz/OvDPB+pale2M2mxSAlFP79jyuf/AK9eifB3Vr9fiFo1lqcAjnfzyGxgMBC/60qFOsqqtLr3C2p538Q9Zv5PG3iJJJ40SLUrqONfRfNfj8cVi/aHeC3mt1i+UkFF464rb+Jc2mt4/wBdtY7MNO2p3Rldjzu8xsAY4rkdSntWu5ms0eKMv+7TPRf8c1vNXbNOpO/2fyJrUeashlBUAZHuCPaqcC/OHByinJOO1W47e4Sbz/OWEmTblxkqeoJpLm1nWQu+xVfPzqeCf6VK00KH3b319LFtt8oWaRNq/LGT1z6DvWbqenPbCF/3zmcnaSh+c98evNakC3kLyW8weLadrN1Cn39q7DRb6NhYWl3axSYH7mXGct3x6cim6nLHQlo43Qr/AMgWcccQmvUdo1RxxHkjB/PNdjbaXNY6S99qEmySdw9xu5IIzjp/wGk8P2NhLrVzfxwIsiNLvUn+LfkVva4tvf6TNDMrrGUD5zg5Brnq1nf3fmI5vS1h/wCEm0W+gBimnu0FwoPBbcOo7d/yr6J8N3M/9qW1sJnEJk+ZAeK+ZfDDyweOtPtQzSRPdow3DA65P619a+D7WOTS47j7OrSLI2HPXiumGx2Yb4Wc38bzHHpGnsMuPOckHv8AIa+bvDureH5tTRIPDiQS7JCHD9AEJI/Livo347tIdG05WQJmd+R/uGvlLwh/yHY/+uU3/otq9nAwTpyIxlRwdJL+tUdb4F1LQLnxHDFp+iG0n8uQrKXzj5ea+uPDLQDw9p37xgTbR9/9kV8U/DFgvi2Jj2gl/wDQa+1PCxb/AIRvTSYgf9Ej/wDQRWWYQtNDwMnPD3fdmb8Syv8Awg+pZcltq9T/ALQr4z8Qn/RZv+wpcfyWvsz4o7z4C1OTZjEa4/76FfIup295KjrDBE5N5K+CR904waeXyUG7jxlKU6SSXf8AQTwQAb7Q/wDr7n/9AWvtDR/LGjWX74j9wnAPT5RXyF4Ytr6G405pbaNBFNK0hB+6CoAP86+vdBZjoVg3lAg28f8A6CKnHyUpaf1qXhabhRs11/RHMfF1o/8AhExskLE3UeRn618wWGv2snidLY6FZLI13sEoByDuxnr1r6c+Mm5fCB/d7d13HzxxXyNpX/I7w5/6CH/s5rTLopxnczx83CNO3d/odF4a1vT7nxZZ2yaFbQyG52+avUHJ5r6k8EMo8H2h84j90xAz7mvj3wfx47sf+vs/zNfYfw+YP4N09fKz+7PP/AjUZnFRcSsvm50pX7nJeI5ZrvR7xZZHkP2d1HryDXhJkm0i8kWbc+5l8qQdAP8AGvor4mRx2uj3LRQiLFnK3HcgGvmKHVWvA8NzluPkRuMHPY1484t69CcXujqtUmN1p6w27tLOjMWbbwvHIP1FczrC/wBp28JmEi+Syj5B07EfiK3PDUTSXzxxSbAoYPIx5yR3Hfmrw0S3tLgNcXTyK4GVxjn1rOFSFO8Wcp5Rqu7S/Ekm6NdpO3Z1+Uniqt4jW87QOqn5wwI7c8iuo+JunCz1W0kjlEjvG7HocAHj+dZGlafLPc/abpkTDbVBPDEg9a7Y1E4qQGlprWcNwkzQNHCwXeobBY4xmty1vpvtpibdOkR8yFG5AUdB78ViT2USxNIkvnbH2Hn7wxwR+NMTaJkhd5IijbXIOSBmudwUtQOxnuoXs/Oa1lsDKdomiXhQCOo7DPFdX8IdZ+1fEvQI2t1n8vzlWc9v3EvfuSAK880ye6UShLrzoEzuLYI6+ldb8J/LX40aEtu6+UXuDsU5UH7NL/8AXpUIfvY+oHGfEaG5j8eeJLzGE/ti6UNnqfOeueURsgZmORnOOue1d98QNFjuPiHrcS3RCS391JIq+vnSYAFZQ0O2mhkzbPDs2x7wxOW6k+1aSqR5jTlucw0lzKvzOzKoyfcCrNublreaTcdkaiQq3IPIUY/Ouu0fS7Kxtp45vKM3lk75WxwxOOPbH61Bp1vZaeuq+bIJ4LaKHDdcjdn8s44rOVRakuLRzMMt3OkuZJCSAGyew9amS8vljjdXJZCVUDqMjt+AqhNeK1wZIVKdeQevJoW6kklEnIIX+HjoOtaqOg7HUeE76S4nazuo2EfmeaXX5W3Ag8n04rsdalsP7NnXUnKQqBhlfBJPIx3NeWWmp3ixTxqd0TnLk9c/Wi61SSZnWTdKnAQuclcDArCdDmkLlb2Ov8BNb3nim0SeaOUrOskRBO5XBH8/SvozwzdTrqdtbidliL8oDxXy98O7eW88V6fNA0UfkXCO67tpIyOnr9K+uvCFnatpsd40CtMsjYc/WtoqzZ14dWizmvjsYzpmlbpQFNywJPYFcV4TpPgixsL9bldaDkK67So/iUr/AFr6c8Z+ErHxR9nF80iLBu2qh4JOOv5Vzo+EugEhvMm6dK66OIdKLSe50ulSqJOa1R4VoPg+z0S+OoR6wlyyROgjxjORivqXwrg+G9MzIQfskWR/wEVxzfCXQmPyyzrjvjvXd6ZarY6fb2Sq0ggjEYZupAHelWruq7vcUadKnDlp7GJ8T2A8DamBJkbF4/4EK+YDbKL9424Xca+m/imwj8A6ofL2/IvP/AxXzSWDX8h68mlTd0ddD4Swx+zMWD/KK+pPDZz4c0xjNtzaREcf7Ir5QuZcnHr/AIV9V+GU3eG9L/dAj7JF/wCgipq6IWIeiOZ+NUgTweWacFVuozg/jXgNv4X8Pw6wupJq85dZvO2lBjOc4r6e8TaBp3iC2jtdRtnZIn3jacc4x/WsD/hXHhZWC/YZz/wM06OIdJNJmHs6VSKVRXseB6b4W0DT9Xi1KPWJ5JI5DIEZAASc8frX0T8Pl/4oLT5PO2kwNx+JxVGT4b+GNnzWc/XtIa6PSNOtNK02PT7a3f7PGpC7+TjJ7/jRXrura+o4wpQi1TVjgPEMklzo96txI7j7O68nOAQa+cdUtbnzWWSJbZQSy7+rgHHUV9SfEy2hi0e4jtIhGz2knT1218r3I1D93HeSO8URwhPY+grm5kmcOKWqNO11IWkL6hCUimESqEbJ346H8qyZNU1nUJGZZpn3HovYen0q7DpeoTSQw/YpJUjUMJTwMDn8a0LHV4bSaFrWxiht2ZvN4+Z/b6d6y5orVK7OQ5E+fLrEcbebM4ib5HGTjrx+tXC0U0ohaErvI+/x+NdkJLOf4i6a1vGiA6e5OF+9k8fpWlqPhWzvbtLiSRuFAIxnI/zioeMhFrmVtAPO9nloQsRIAJI5GAD/APWqUSXDMpaJR5qhhtAyV/yK7C+8N3ptZLWExyRBDsLN8xPGPp0rm9T8P66ixu1mThNmI+34VpGvCXUBdHOmyzyx3UpsnZXRic4bI44+tdx8EdAvrH4q6LNsEsOZ8SKeMG3l5/lXn2m6PrWpStDHblShG5pBjn617L8FLbVIfFejw3Kw7xNMzAcYHkSfnzTVWMasbPdoDM8R6So+I2r6o8IWVL+4Vfm4IMjc4p5jWZTuXbnkketcn498aaHZ+O9ftZ7lwy6ndAjYTtYSsODWSvjjQmbbHfzSbPvKUIx/k1tWyeU5czmbexb6nbro9n+88wySeYMPub731qGTQNPkguYBG6x3KBJMNg4U5GK44eO/D/nBftsgDDb905+oNJN4y8NrMGkvpSSM8xsQwqP7Gn0qDdLzOhHgXQ+/n/8Afz/61IPBWkxFfL84A5VyX6KQf/rVzy+NvDa7VTUHXfggCNqtweM9Hu8+XfXMoyAQkLH2H1qv7Lrf8/A9m31HeHPCmlajpzXQmmVjNInyv0AYgfpV4eAdIyP39yfbfUGoa1p2k/uZnnjwASyQsVAPqRxVVvGvh7ynP9pSfKQGAjPNU8trSbaqD9k11Ok8O+DdLsdasriF7gyRTq4Jfjr3r2zw7PNHqltH5zLHv5XPFfPOmeJNG1K+t7OzuZzcXLhLfKnDN2Ge1dmmj69n5rdsjofOrWngXSvzz1Nad4p9T6JL7mOLgce9OSQkjE4I+tfOS6P4m3ttkkj7ZEvDD3qT+x/EYZZMFlyQV808A/jWn1aP86NuZ9j6NJAUsJwe+M00Ov3jMv5187DSfEx+ZfkPTaJjtP15ptvp3idGO6HvwTNkfzp/V4/zILyPYvixJn4e6sGkB+Rf/QxXy+Lj9+X7knjNd/LomuyBlky6sfmVpCQw/Oq7eGdQBQLaCM/3gwO2qp0oR05jSNWUVscc37wtID0HT8K+r/Csm3wxpX75f+POLj/gIrwGLw9rauxaJVyeSpHPvVo6TryZUNOAAMATcH/CidCM0veCdVvofQjlsFlmTPpTTliG85AQK+e30nxGz7mM2CBx5/SkfSvE7MQrNs/2pef51i8JH+dERm+x9Cl9y8yLwf5VFK7GOUeYuAhPH0r5/OjeI0l3K0hOOvncD8KDpfiRmG4SLxz+/wClN4WP86Hzvsdzqsjy2Nx5khfEbAbj7V57e2FreCL7REH8pg6cdCKnn0fV4IHmkaTZGhZz5nAUDJ4rin8eeHIIXcX7hFbYT5TdawrZZ7Zpxnsc9aPO+x2xRWXaVBX0xVX+zdP8zd9jg3DI+761x7eNfDjFZP7S2bxuB2HgVA/jvw18rPqcoJGVIjPNYLI5LaZz+y13N17aGP4hWIiTYE06TAA4Hzj/ABrpc1w8fi3SriL7f50ojUCPzhEflJxwfrxVdfHfhlTJm8k+0KwUNtOAfpVzyRzt7+yF7HzPQcd6QivPh4+0GQOqalKfRhA3X3pv/CeeG95ibUsNHzuEbdR1GahZA/5w9l5noYP0FdP8Lc/8J7pn/bX/ANFPXiI8b+FReYGoTRPjcCykgjGciu9+CHizR9S+JWiw22rPPIxnAj8sqD+4kPU/Srp5G4TUufZph7LzPBvih5TfE/xbhf8AmL3oB68+e/H51yst1HFFCkEYWQ/63P8AEcmup+JjeX8SvFyn739t3rAAdvPfv61yDZllHyKNzDDV7zSZrdjZkbdG8nK8AY9ParFt5M/mTSSNFEpAUHng9qdLGsQSSQArGCnXkmqYVjIVXO1iPl7UElu1umS/xDCsgfCLuFdloQW3gEjJtuhFmH0yW25OPrx9K4uOOS3uVZXA24O7HArq7ZpHsvtoPzKjNGg4BOMLn+dRPYunubw1i6ke4tmmAgt55IJAybj04PPUjk/hXM6qlx9nbcYIpWYJuRRhwRww9zWhCfPEylvLRpS3uXLE5/LisTUNQs82yIxkVAWU57gnAxUxXRFt6XZrfDQCP4ieH7cTFljv4yMeuelfeWg+G9NvNHtrqZX8yRcnB96+BPhazN8StDmZf9ZqEZ2jtlq/Qaxu5LHwC15EF823s5JE3dMgEip5FKpaXYic7QuO/wCES0n+7J+dUdX8N6baohjV/mJB5rHfxl4gt9PW6mOgP8qkjzpATnH+z711erzxzQw4dS+AzKD0yP8AHNbvCxXQ51iG9mc3/Y9j/cb86P7HsuPlb86inv3l8U2+lWx+SKFri6PoD8qL+JJP4VsYqHQgugRrzfUzf7Hsv7rD8aP7Hsj/AAsfxrS20baPY0+xXtZ9zN/siz/ut+dULuDSlYwwXET3A6xiQFgPpW9O4ijeUjIRSx/AV5T4Wh06Tx3falYRSxpPCWAkckgkgt+vSk6NNJ6Aqs7pHY/Zoe4NOW1h44PXFS0qfeH1rL2cexr7RnVp4T0kxqWWTJGTzTv+EQ0nH+rl/OtrJFvkdQn9K8Oudf1K11zRbefxVqE99dSQym3ESrGELrkHHbkiuiOGjJbGMsQ42u9zrPihotlpfhS6ltAwZ4JVOT/0zJr8/reL7Rm2aQ/3yD3Nfop8aePB85H/ADzm/wDRbV+dViGivUl+YtjJ9gfX3rKEVGUkjocrxTZqJGlsqbo4pInQo27J4Pet/QbexgvlnGnRzvFGHkZ84VR0AHqa5S9lU232aNiGEnXPX2/OuqZ5I44I4IyIzHuYg/xdsnvgCqlsUrbm9Lrcc3ySW0cEaBZLiONBwrNt3Y6ccH8K5fWorez1CVb6NZdshzLhfm68jb71oKENxfNGzMLiJYAzfwyKwAx6g4/WqM3zxS+bGqgsZsMMncchlB9M4NTHQcnzHJXdxbJdyNDHKYWXEanjnHJ/PNLYQARqxADKcuD3+tTfZx5/mSMCU+6ueBnpT8ETHG1fNIO49MYrYysRI1s1pEwVZZ2kwo/uAZyP5V6d+zSyr8c9AJHyZuAMjGT9ll/+vXmDyRptjgiUHJzIOp9q9N/Zrfd8bPDMIIZojdbjjgf6NN+dERXOa+J8j/8ACzvFkioFRdavAFzjcfPeuZWLdcFi21cntkH2/Cut+KLL/wALI8TebGrZ1m+Cg+pnfFc68ciBEYHCYG70zxTHYy7r5pdqyGTIyTjofSlSKTZlFJHGSKnZkijE3JBchlX9KktZhKsrDfHGqnJJ4GRjFBPWxJftFHZRDDM75yM9OOeKtaVdNNZ/ZACuGRGfPOGOKq3ME3mmOYpAg+cgnlRjiorRZYwb1WU7W4BPU9s0mrjvZm/fTKGkuIt6qkmHUcknHy4/GuVltZBPheHB6elakkk0kElwoO2IgsAOOmNx/GoCirfRywuz/IGdgc880lsN7HUfDNVX4haCfmO2+iQMeM8+lfebjPwxu/fTpv8A0Fq+Dvh66H4j+HFB3Ib6NgAc/Nnqa+8v+aZ3P/YOm/8AQWrOL/e/Imr/AAzxOX7SLa1tZmWWMqyzyYywKtkY/Kux+Jk95o2tRXFvcNHHcwRMo99wyB+I/wDHjXG2EzjT4Li9hKssLk7l5yxB/DO6uu+N2pRtF4dmhjZ3t5pbeaIj5i3ljZx6ZwwNew/jWh4vL7krPY2/B9lLHPqep3Dq817c7gQc7YwBtX8M10Vcz4DvLWLw3YQXFxDHeTBmMZf5mYseg/Cumrgqv3md1H4UFFFQ3twlraTXLjKxIXIHcAZqDU534ga5NpNpCtr5bNMWjkB5IGK43wIP+Jpn1gb/ANCFZniO/TU9aur6JWWOVgVVuo4A/pWr4FH/ABMUPrA//oQrFstK1jtaralqFppsSz3sywxlwu5umfSrNcN8cFDeArgEkfvU5Hbmqpx5pJBUk4xbR71p15b6hpcd1aSCSF0+Vh34r5j0nVP7S8cafFNGBLbXYVXPdA6ACvefguo/4VV4fHX/AENck1wviTwDJoviTT9Rt7KS7txdRiOeBcuoaRciVe+P7/GMdK7INRujmqRc+VnZ/Gj/AJE+46/6ub/0W1fngfOMO6KNgZADvPt6V+h/xpyfB9xjvHN/6Lavz3t5lVGKqdkaEopbkHv+dcUfjl8j0F8CK1jakO4ZmkbGf/rituxuA9jLDIzJiFkU57k8H6jNZtmxUSO0hVkO1AT26n9akCvazxzKwy+WKn0NU1qVFmnMfMjbyZXCI6SA+2c5pdbnWSErtKHdhQOcj/P8qaG8v7REMLAYQgx0wBmq1x5r3Lbm8yBE+Vj1wRnNQtQ2KEli0kEtxIdiIPXk49KpId4DtIVYYVFx1FXry4VG8p43kzyPQiq8e+R0mb7u/Cg9hWqIa1JEt0jILZJUHnOMn0r0X9mmF4vjl4dZkVhILluvK/6NNXAItxKoVtyj/Wc/xZPP6V6T+zbIkvxn8PzQRbVaa6zx0H2SWgLI5r4loj/EjxTyd7a3enJ9BO/FcrdXJjIXkvuHXviut+IXkR/EbxZLLIo26vesoOeT9ok4rkEljupZHVUVwQwJzk+1HUfQjhh82J1klGWbcq/jU8VhdghQhMQUk46EjvUUOxX8zbjcSoxzj3q1qM062Mexm4GGC9wTk0tgRSVvMleSXc/yEqD/AB9hTohJIDDt2bm5GcDPtULYQ+YrBT/ApzwKfC6vfRJNICjt1zjOaozL8abdHkklk3AOkXlhh8w61nyTN5blRhMBdo74pt3J+8MIUr856H73pVlLctas2CWQErtGeKWxSZ0HwhjRviJobyblk+2R4BHoea+/l/5Jrc/9g6b/ANBavgv4Tbj448Pse95GTuHfPUV96xDPw3uBgnOnTcAZz8rVmv4vyFUX7s8f8K6fearZW1zJtaOfbmMn5WHJz9B1+grO1W/kn1ieO61SXWLS3mWSznZQGG3PGMdOcfSvWvBGh/ZfBT3TW7Rs+ntHaxMPmjj2cE/7TfywK8H0yaBb5bZ5ANytwPUc169JqbfkeHW5qUUu53dh4h8L6TdG+tdNmmu2RUBY42KOwBqW/wDibIoT7Npuzf083nP0xXmms3yWWqWk0ZwvniNs+9L4yvxBqekSbgoaV4z6ZK8cVXsodjJV6m1z3bwR4gbxFpL3j2/kskhjIz1IA5rD+JWtBUXTbO5kS4ViLhQMAqV4Gfxri/h943OgWc1tc2M0ltNJ5iShDkHoRj8Khv8AVH1C9l1K8yzOFLccgcAVwV6UlOy6npUKylC73RWHSum8Df8AIQj/AOuD/wDoQrmmPOfWuk8Cn/iYoPSB/wD0IVyNW0OxO6TO3HTNcL8cPm8AXfzhAHQ7sZx8wrrNf1JtH0S81RIxI1rEZAh6MR2rnLvx5o/jDT1t30a3NlcwiO5UZ3xP34/WtaMG3cxrzSVmem/BU/8AFqvD2G3D7IvPrXYHpXK/DCOCx8H2OlQt8lupWPPGUydv44xXS3NxBbQNNcTJDGvVnYACtJp8woNcqOO+Mw3eD5lHXy5v/RbV+dlzbx28bSRyM7j34PrX6IfGCSOXwZLJHIrI0UpDKcgjy2r89L+KVYWZASigKQo6An+Zrmi7VJfI7I6wVhtlKWjDS5fecBf7vNaMsZeOLDn94o+9xt9hVP7O0MYSNNvGSfU0+1dZnVC+5ckFicD3qxolNxKsbRbd3Hyjtj0+tRBpA5aLcVIAHfGaqT3Q8+SOFzznaF7Z7VYTAgzn7o5APft+NNKwXJZLO8aFvMIwpCjJ6d6rShY5YlSTcI1BxjofSrsMrNYN5hOCQeeo7VRh/eXQm2Z3khee9O421dD3kNxJEtuxDbNpP416d+zVCkPxl8O7X3Mr3KsAf+nWWvNkMNvOoXaw25Y/Xt+lekfs3Kr/ABr8PuJF5a4PAxn/AEWaktWJrc5P4rzNJ8QfFSrHgjXb3nHQCd65REZjHtwuMsD611nxQupE+JXiqMIpDa3eZHfP2h/6VzsCeU7STBcsvyr6Dp+dUTYkij8uMgDaOuWA/Sn3915awRQ7WKcMwH3qi8ma4jEwmAVGKsO5A5H51AJvKxNIDuclgoNS1cbZFAnnXKxyYADfOSf61DcqoOwQmMl+DnNWp1FsrErncvy5HBzVW4aW5BmyBggY6AZ9PyqiWSTH5EeRwZcAYx93mnyTHMarI8SjIbBxyepNVxIzqJCx37iBn6VJbwvMGZpFUs2Cp7ntSBHY/Cm4aXx1oEbAgR30YUevOfyr9CvCihvDlmGGQY+h78mvzx+FipJ498PeWxYx38W7I469jX6HeEv+Rds/+uf9TWa/i/IJ/B8zSmGYHXtsI/SvlHxrplnY6rp17YP5d2ZDlD92ReQc++TX1XezpbWsk8h+VVP4mvmXV2h3y3MiRs0MzhGdc7BuJ49K9DCNNyj1PJx2iizG1Dwv9sVJdV1PYyyCQRRL8oI7Z60++u9HtV/0mGO4lV9w3DO09iM9Kgu9RluXK2qGU/32OE/OqNppE19fKt4Hu5pG+SOJcAD39a7pNRR58U5OzJ7/AFnU7qEQ2CYhI5I7D613/wAO/CFrrui27X97In2qJiwTGQQ3bv2rCk0iLSkjhvtkNxNtW3hXpzkY+vStLw5caxoWqw3kGnTzLGGAizgYIxXHWlGqoyhOyvf1Oug3SlKMoXurehtTeC7UTukeotsViF4HQGpfDOl/YdVmCyNIqIyg49xXKmLWZLiS4ktNQUuxYBeQMnOOtdn4D1BL7RvLVpWeBtjeYuPw968fEU54anKrzKS/I9OhXVeap8vL+o/xupfwjqKqpJaLGPXJFeJy6peaPqOnXOg28clybn7PcKygJ2AVx6jnn3FfQ9xDHcW728y7kcFWB7ivGfEWjyaP4jFo0QYu6SJMq43oHUjPqRzk/Sqy7GRrNxtZhjqLp2l0L8firx+muLcLFZJbQyDYVkYcDuVxg1h/F74jat4gvoLH7U1uLKEJOFOEmdsMSQOOOAKxfE/jDVbHW4jo1n/aVgsebjy1z82eme3FZ0dvF4m1S0MMBhk1O6VPL3ZK7mAxmvXjFbnnKU7W6M+gytzH+z/o73jF7h9PklctzncjEdfYiviHUL1/KjgTOeHZh2r9Bvixax2Pw/FlEoEcFrJEoHosRH9K/POaBI/s6rIfMdBxtwAOeteZvVke1G8acUhLe6P2WaNpGcltyE/ezjmoAytZeXGWBJ+ZAM/jSsGgZBF8znPTsD6+9NaTy4xDE+dzYJHGeeK0SC72JtMEO+OTyc4yHYsQBViMNHODHztYkAjhqiiiaGBkY7s/MR9f/wBVWQslwwZgVjj/AHmO1AyeOZWtJVl2iQtkYH4gUy4REZfJ3MxTcuFAAJ/+tULN5rb1ACg4wBk1YaP7Hb5Ehfc4HTqBUsCpGvk2rbsHD/e7k16V+zVdZ+NHhmHyTjN1yVA/5dZea88lXzroiMjyVYE7ecnH+Neh/s4TSf8AC7/DC7kJ/wBKzgdB9ll/wqojexy/xVZo/iX4pljxn+2r0A47+e/Fc19545pSJAmN49jXSfFVmm+I3i7fsUx6zehR0JAuH/M1zkKbrMKjYfIJLnHH+HSmIsQBN8vkqGgkBcI/BHpVWTdLDE3QL8mF5+lTxSCeOKCN0EhUoSPQEkn8qpmbbD5an5WOTnrkdD/OkTLUmv5MCNgyyg9mHQYFR2UXn3pjYxqjnjJwuccVBMZZZN3HGFyOAKsWqiGVUdwZCu5PQN2BoYEMkRhmeA4wr4DDocHqKbvaMmNWBYnGR9elWZ3kuZIZJiPkjRQAOoB6fXrUU8IDStJ+7fgopHXmgLHWfCWNx490XzDsxqERx1LHNfod4S/5F2z/AOuf9TX58/CeeOPx9oUGV3i+QHAznnk5r790a7Wy8IW9w3aLgepycVjKSjNyfYqSbgkip4vvhJKtjGcqh3Pj19K8j8baBFaWT3ELeYkk6jY3ZmOB+prvpHaSRpJDudiSTVTUrGHULX7PPu2b0kyvXKsGH6ivHpZjUpYh1Y7P8jWtgoVaXIzidK8DyybX1KYRL/zyjPP5112naZYaYmyztkj/ALzY5Y+9aDnH1qLGTj8TWGKx9fEfGy8Pg6VBe6tTyn46mZLnTEgDeZsLZHb5utcNFf63ji4uWIPrXv1xpYuPEEGpzGN0jtXgMbLnJZlIP/jp/Orn2O1WQf6NCP8AgAr0MNmtOjRjTlC9v8zlr4CVWpKala589DUtcwV+3XKE5/i6V6r8FJGk0K53klxIAxPc4PNdmtnaHd/osGf9wVFpunCzvb+4TYEuZEZURcbcKBRiczp16Eqahbb8xUMBOlVU3K5okevf+dee/H+RrP4fTapCQlzBNGsb45AZsH9DXoZHy59DmuG+OGmXWueCF0WxQNcXt7DFGT0U5LZP5Y/GvOwcnGvF+Z34iKlTaPmjS9X1a1iHk3COMcBx0r0T9mvTrrVvizpcdwplisw927ZyMqOCf+BEVwN34b8RaU7Q32i38RQ4L+QxX8wMV7D+yVNJZeMb66ktybeS3+zSSEf6tshhn0zivr5VoKHNc8CnSfOlY95+MrAeEpTjdhJePX92a/O+6Wfz42T5pJFIQD+EV+hvxkbb4QmfriOU/wDkM1+edxdSzyM6vGJdu4sBt256g5rhj/El8j1V8KKqy7mhkK7ih2knvin20f2q/DBVGfnbuM9/pTFgQzJBGHkQD5mHYkVMitbwy20f351Uc9sHnmtSLMjPmC7L7laMFuM5zjt71dhLNbuzOI2clRGPw4xVFtyytHCxCwjlvU9+ada+cBuLYDgnnnP0pMZoIwjhYtyMjHbj2p1wrBlnliMiBSAi9PqfzqAySFvLzuXIQDHX3qw8k00Js43Quzqh57jPf0pDK8L7IJWVlSYkFFzxjNeifs0bv+F2+H97gOGutx9f9Gl/wrzq6ijVEjXLSABmZTnIz/8Aqr0T9m52j+OPhyMLHlvtBYg5P/HrMapITOU+LMcbfFHxUVV/+Q1ebiO379+RXN4MgmnRgVjP8RxkdK6P4ltJ/wALH8WyrJtK69er07faH71j/ZIP7Ve3ZcoIx/KmK+hQCRmSGRm8tGXBYZ649qfawyFHePp93lc5qexAuPNTARYkYKMZ/H60+1u2hMcMaYABkY55Y4/SkIis7TzwyO2ACMjGKW9tt8yMfljAAXnpjj9cUT+ZFHFMsjEyncQen0plrGZ8SSSNkscjtxRcaSLCtBDaPDJkoy7kwRuB7/hVLMtxOY5iCQpxu7flURXzi0h+UhcgDp1pxY/ZSe+7k9zmhCe50vwimZfiJoARQFN9GpPc8190PqUcml2dnvwsMfzD1Y18A+DNU/sfxTY6pHbrL9kmWdImcgErz1r3Wf44X0cUbDw7aEtGH/4+G/wrixlOVTRdTejJLc+gPOh/56Cjz4e8grwGy+Nt9cTLGfD1ooYnkTt2GfSpB8ab3ei/8I/afM5X/Xt2/CvOeAfc6lUiz3hpo/74pFkjC/6wZPWvDrj4xXkUW8aDan5tv+vb/CsxPjxfNJs/4RuzGP8Ap4f/AApLAX6idRI+gXmXOFcYpTMmFy4zmvn4/HS+4/4pyz5I/wCXhv8ACrl/8aL21tfOHh+0c4HBnYf0oWXX6i9qe8rNEJDlxgini4hz/rBg18/D43XpszP/AMI7aZDAY89u4+lSzfGm8S1E3/CP2hOwNjz27kj0o+o9LjVWJ7+tzBjHmjpVLVYY75LVVuhGILqO4bA+8EOdv414KnxwvmKj/hHbQZAP/Hw3r9Kvp8YrxgP+JFajj/nu3+FP6nytai9ome9ST2sibZWRx6MNw/Wsqwtbez8Q3t1brBDa3VvFuWNAo81Cwzgf7JH5V4lb/Gq9mC58P2gzJt4nb/Cpf+FyXmbj/iQ2v7rfj9+3OM+3tVxwrV0mS5Rbue4+PNSju/BNzbM+94YZTn1Xy2r4Cu7tLi8UrEqQll+U9/rXu+o/Gy+utCuh/wAI/aJ5sLxnE7HG4EZ6V4Pc28UM/lhSwCjqe5xzXo4ZSinzHPVtpYthmkvZ44yscO7JWM8YA9etP1DFxavIzrGIcCMAjLE+tRNtWKBlUKzkJkccE/rUsljHEJxuLEuFJPuetdRDuS6bZeZYD51Il+Ug9fXP6YoW2NuMbVkAHyrzxUbRmCaMo7feKAdsCrMRaJxJuLFT0PepGRXQYPDJOAQcBiBgADrUJKxxTXEagfN8rA9OeBU17I8myBjkOx59CTUF83l3gtHAeNmGRjHPrxQkJ7kyYt3jfzADPGSeMnDcGvRv2Z47aP4z+H5JCfOke52JjGALWbk/WvOoYV+1TkHlEIT2wAa739nNpG+O/htpZPMJN0OmP+XWaqB7H//Z"/>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 name="Title 1"/>
          <p:cNvSpPr txBox="1">
            <a:spLocks/>
          </p:cNvSpPr>
          <p:nvPr/>
        </p:nvSpPr>
        <p:spPr bwMode="auto">
          <a:xfrm>
            <a:off x="457200" y="1008000"/>
            <a:ext cx="8229600" cy="38258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400" b="1" baseline="0">
                <a:solidFill>
                  <a:srgbClr val="0077E3"/>
                </a:solidFill>
                <a:latin typeface="+mj-lt"/>
                <a:ea typeface="ＭＳ Ｐゴシック" charset="-128"/>
                <a:cs typeface="ＭＳ Ｐゴシック" charset="-128"/>
              </a:defRPr>
            </a:lvl1pPr>
            <a:lvl2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2pPr>
            <a:lvl3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3pPr>
            <a:lvl4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4pPr>
            <a:lvl5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rgbClr val="CC0000"/>
                </a:solidFill>
                <a:latin typeface="Arial" charset="0"/>
              </a:defRPr>
            </a:lvl6pPr>
            <a:lvl7pPr marL="914400" algn="ctr" rtl="0" fontAlgn="base">
              <a:spcBef>
                <a:spcPct val="0"/>
              </a:spcBef>
              <a:spcAft>
                <a:spcPct val="0"/>
              </a:spcAft>
              <a:defRPr sz="4400">
                <a:solidFill>
                  <a:srgbClr val="CC0000"/>
                </a:solidFill>
                <a:latin typeface="Arial" charset="0"/>
              </a:defRPr>
            </a:lvl7pPr>
            <a:lvl8pPr marL="1371600" algn="ctr" rtl="0" fontAlgn="base">
              <a:spcBef>
                <a:spcPct val="0"/>
              </a:spcBef>
              <a:spcAft>
                <a:spcPct val="0"/>
              </a:spcAft>
              <a:defRPr sz="4400">
                <a:solidFill>
                  <a:srgbClr val="CC0000"/>
                </a:solidFill>
                <a:latin typeface="Arial" charset="0"/>
              </a:defRPr>
            </a:lvl8pPr>
            <a:lvl9pPr marL="1828800" algn="ctr" rtl="0" fontAlgn="base">
              <a:spcBef>
                <a:spcPct val="0"/>
              </a:spcBef>
              <a:spcAft>
                <a:spcPct val="0"/>
              </a:spcAft>
              <a:defRPr sz="4400">
                <a:solidFill>
                  <a:srgbClr val="CC0000"/>
                </a:solidFill>
                <a:latin typeface="Arial" charset="0"/>
              </a:defRPr>
            </a:lvl9pPr>
          </a:lstStyle>
          <a:p>
            <a:r>
              <a:rPr lang="en-GB" kern="0" dirty="0">
                <a:solidFill>
                  <a:srgbClr val="FC4421"/>
                </a:solidFill>
              </a:rPr>
              <a:t>Types of stakeholder</a:t>
            </a:r>
            <a:r>
              <a:rPr lang="en-GB" u="sng" kern="0" dirty="0">
                <a:solidFill>
                  <a:srgbClr val="FC4421"/>
                </a:solidFill>
              </a:rPr>
              <a:t> </a:t>
            </a:r>
          </a:p>
        </p:txBody>
      </p:sp>
    </p:spTree>
    <p:extLst>
      <p:ext uri="{BB962C8B-B14F-4D97-AF65-F5344CB8AC3E}">
        <p14:creationId xmlns:p14="http://schemas.microsoft.com/office/powerpoint/2010/main" val="634371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Stakeholder management</a:t>
            </a:r>
            <a:r>
              <a:rPr lang="en-GB" u="sng" dirty="0"/>
              <a:t> </a:t>
            </a:r>
          </a:p>
        </p:txBody>
      </p:sp>
      <p:sp>
        <p:nvSpPr>
          <p:cNvPr id="3" name="Content Placeholder 2"/>
          <p:cNvSpPr>
            <a:spLocks noGrp="1"/>
          </p:cNvSpPr>
          <p:nvPr>
            <p:ph sz="quarter" idx="10"/>
          </p:nvPr>
        </p:nvSpPr>
        <p:spPr>
          <a:xfrm>
            <a:off x="457200" y="1861135"/>
            <a:ext cx="8317822" cy="4248000"/>
          </a:xfrm>
        </p:spPr>
        <p:txBody>
          <a:bodyPr/>
          <a:lstStyle/>
          <a:p>
            <a:r>
              <a:rPr lang="en-GB" dirty="0"/>
              <a:t>For the successful planning and delivery of a project, stakeholders must be clearly identified and their involvement and needs addressed. Failure to communicate effectively with stakeholders may lead to issues with finances and project timelines. </a:t>
            </a:r>
          </a:p>
        </p:txBody>
      </p:sp>
      <p:sp>
        <p:nvSpPr>
          <p:cNvPr id="4" name="TextBox 3"/>
          <p:cNvSpPr txBox="1"/>
          <p:nvPr/>
        </p:nvSpPr>
        <p:spPr>
          <a:xfrm>
            <a:off x="368978" y="3631192"/>
            <a:ext cx="8406044" cy="707886"/>
          </a:xfrm>
          <a:prstGeom prst="rect">
            <a:avLst/>
          </a:prstGeom>
          <a:noFill/>
        </p:spPr>
        <p:txBody>
          <a:bodyPr wrap="square" rtlCol="0">
            <a:spAutoFit/>
          </a:bodyPr>
          <a:lstStyle/>
          <a:p>
            <a:r>
              <a:rPr lang="en-GB" dirty="0"/>
              <a:t>Management strategies should be in place to try and meet the needs of all relevant stakeholders so as to to avoid disputes and conflicts arising.  </a:t>
            </a:r>
          </a:p>
        </p:txBody>
      </p:sp>
    </p:spTree>
    <p:extLst>
      <p:ext uri="{BB962C8B-B14F-4D97-AF65-F5344CB8AC3E}">
        <p14:creationId xmlns:p14="http://schemas.microsoft.com/office/powerpoint/2010/main" val="2281888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Stakeholder management plan</a:t>
            </a:r>
            <a:r>
              <a:rPr lang="en-GB" u="sng" dirty="0"/>
              <a:t> </a:t>
            </a:r>
            <a:endParaRPr lang="en-GB" dirty="0"/>
          </a:p>
        </p:txBody>
      </p:sp>
      <p:sp>
        <p:nvSpPr>
          <p:cNvPr id="2" name="TextBox 1"/>
          <p:cNvSpPr txBox="1"/>
          <p:nvPr/>
        </p:nvSpPr>
        <p:spPr>
          <a:xfrm>
            <a:off x="369927" y="2441184"/>
            <a:ext cx="4968552" cy="400110"/>
          </a:xfrm>
          <a:prstGeom prst="rect">
            <a:avLst/>
          </a:prstGeom>
          <a:noFill/>
        </p:spPr>
        <p:txBody>
          <a:bodyPr wrap="square" rtlCol="0">
            <a:spAutoFit/>
          </a:bodyPr>
          <a:lstStyle/>
          <a:p>
            <a:pPr marL="342900" indent="-342900">
              <a:buClr>
                <a:srgbClr val="FC4421"/>
              </a:buClr>
              <a:buFont typeface="Arial" panose="020B0604020202020204" pitchFamily="34" charset="0"/>
              <a:buChar char="•"/>
            </a:pPr>
            <a:r>
              <a:rPr lang="en-GB" dirty="0"/>
              <a:t>Who are the stakeholders?</a:t>
            </a:r>
          </a:p>
        </p:txBody>
      </p:sp>
      <p:sp>
        <p:nvSpPr>
          <p:cNvPr id="4" name="TextBox 3"/>
          <p:cNvSpPr txBox="1"/>
          <p:nvPr/>
        </p:nvSpPr>
        <p:spPr>
          <a:xfrm>
            <a:off x="392979" y="3223586"/>
            <a:ext cx="7205914" cy="400110"/>
          </a:xfrm>
          <a:prstGeom prst="rect">
            <a:avLst/>
          </a:prstGeom>
          <a:noFill/>
        </p:spPr>
        <p:txBody>
          <a:bodyPr wrap="square" rtlCol="0">
            <a:spAutoFit/>
          </a:bodyPr>
          <a:lstStyle/>
          <a:p>
            <a:pPr marL="342900" indent="-342900">
              <a:buClr>
                <a:srgbClr val="FC4421"/>
              </a:buClr>
              <a:buFont typeface="Arial" panose="020B0604020202020204" pitchFamily="34" charset="0"/>
              <a:buChar char="•"/>
            </a:pPr>
            <a:r>
              <a:rPr lang="en-GB" dirty="0"/>
              <a:t>What responsibilities are there towards the stakeholders?</a:t>
            </a:r>
          </a:p>
        </p:txBody>
      </p:sp>
      <p:sp>
        <p:nvSpPr>
          <p:cNvPr id="5" name="TextBox 4"/>
          <p:cNvSpPr txBox="1"/>
          <p:nvPr/>
        </p:nvSpPr>
        <p:spPr>
          <a:xfrm>
            <a:off x="392979" y="4005988"/>
            <a:ext cx="8358042" cy="707886"/>
          </a:xfrm>
          <a:prstGeom prst="rect">
            <a:avLst/>
          </a:prstGeom>
          <a:noFill/>
        </p:spPr>
        <p:txBody>
          <a:bodyPr wrap="square" rtlCol="0">
            <a:spAutoFit/>
          </a:bodyPr>
          <a:lstStyle/>
          <a:p>
            <a:pPr marL="342900" indent="-342900">
              <a:buClr>
                <a:srgbClr val="FC4421"/>
              </a:buClr>
              <a:buFont typeface="Arial" panose="020B0604020202020204" pitchFamily="34" charset="0"/>
              <a:buChar char="•"/>
            </a:pPr>
            <a:r>
              <a:rPr lang="en-GB" dirty="0"/>
              <a:t>What strategies are in place to manage and communicate with the stakeholders?</a:t>
            </a:r>
          </a:p>
        </p:txBody>
      </p:sp>
      <p:sp>
        <p:nvSpPr>
          <p:cNvPr id="6" name="TextBox 5"/>
          <p:cNvSpPr txBox="1"/>
          <p:nvPr/>
        </p:nvSpPr>
        <p:spPr>
          <a:xfrm>
            <a:off x="430204" y="4941168"/>
            <a:ext cx="7128792" cy="400110"/>
          </a:xfrm>
          <a:prstGeom prst="rect">
            <a:avLst/>
          </a:prstGeom>
          <a:noFill/>
        </p:spPr>
        <p:txBody>
          <a:bodyPr wrap="square" rtlCol="0">
            <a:spAutoFit/>
          </a:bodyPr>
          <a:lstStyle/>
          <a:p>
            <a:pPr marL="342900" indent="-342900">
              <a:buClr>
                <a:srgbClr val="FC4421"/>
              </a:buClr>
              <a:buFont typeface="Arial" panose="020B0604020202020204" pitchFamily="34" charset="0"/>
              <a:buChar char="•"/>
            </a:pPr>
            <a:r>
              <a:rPr lang="en-GB" dirty="0"/>
              <a:t>What threats or challenges do the stakeholders present?</a:t>
            </a:r>
          </a:p>
        </p:txBody>
      </p:sp>
      <p:sp>
        <p:nvSpPr>
          <p:cNvPr id="7" name="TextBox 6"/>
          <p:cNvSpPr txBox="1"/>
          <p:nvPr/>
        </p:nvSpPr>
        <p:spPr>
          <a:xfrm>
            <a:off x="369291" y="1715279"/>
            <a:ext cx="3730918" cy="400110"/>
          </a:xfrm>
          <a:prstGeom prst="rect">
            <a:avLst/>
          </a:prstGeom>
          <a:noFill/>
        </p:spPr>
        <p:txBody>
          <a:bodyPr wrap="square" rtlCol="0">
            <a:spAutoFit/>
          </a:bodyPr>
          <a:lstStyle/>
          <a:p>
            <a:r>
              <a:rPr lang="en-GB" b="1" dirty="0"/>
              <a:t>Points to consider …</a:t>
            </a:r>
          </a:p>
        </p:txBody>
      </p:sp>
    </p:spTree>
    <p:extLst>
      <p:ext uri="{BB962C8B-B14F-4D97-AF65-F5344CB8AC3E}">
        <p14:creationId xmlns:p14="http://schemas.microsoft.com/office/powerpoint/2010/main" val="1894570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C31F7A-1289-C861-F177-C49D9742F208}"/>
              </a:ext>
            </a:extLst>
          </p:cNvPr>
          <p:cNvPicPr>
            <a:picLocks noChangeAspect="1"/>
          </p:cNvPicPr>
          <p:nvPr/>
        </p:nvPicPr>
        <p:blipFill>
          <a:blip r:embed="rId2"/>
          <a:stretch>
            <a:fillRect/>
          </a:stretch>
        </p:blipFill>
        <p:spPr>
          <a:xfrm>
            <a:off x="1619672" y="1484784"/>
            <a:ext cx="4401661" cy="4905783"/>
          </a:xfrm>
          <a:prstGeom prst="rect">
            <a:avLst/>
          </a:prstGeom>
        </p:spPr>
      </p:pic>
      <p:sp>
        <p:nvSpPr>
          <p:cNvPr id="2" name="Title 1"/>
          <p:cNvSpPr>
            <a:spLocks noGrp="1"/>
          </p:cNvSpPr>
          <p:nvPr>
            <p:ph type="title"/>
          </p:nvPr>
        </p:nvSpPr>
        <p:spPr>
          <a:xfrm>
            <a:off x="395536" y="908720"/>
            <a:ext cx="8229600" cy="382588"/>
          </a:xfrm>
        </p:spPr>
        <p:txBody>
          <a:bodyPr/>
          <a:lstStyle/>
          <a:p>
            <a:r>
              <a:rPr lang="en-GB" dirty="0"/>
              <a:t>Stakeholder management process </a:t>
            </a:r>
          </a:p>
        </p:txBody>
      </p:sp>
    </p:spTree>
    <p:extLst>
      <p:ext uri="{BB962C8B-B14F-4D97-AF65-F5344CB8AC3E}">
        <p14:creationId xmlns:p14="http://schemas.microsoft.com/office/powerpoint/2010/main" val="1655668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Project management hierarchy</a:t>
            </a:r>
            <a:br>
              <a:rPr lang="en-GB" dirty="0"/>
            </a:br>
            <a:endParaRPr lang="en-GB" dirty="0"/>
          </a:p>
        </p:txBody>
      </p:sp>
      <p:sp>
        <p:nvSpPr>
          <p:cNvPr id="2" name="Content Placeholder 1"/>
          <p:cNvSpPr>
            <a:spLocks noGrp="1"/>
          </p:cNvSpPr>
          <p:nvPr>
            <p:ph sz="quarter" idx="10"/>
          </p:nvPr>
        </p:nvSpPr>
        <p:spPr>
          <a:xfrm>
            <a:off x="457200" y="1772816"/>
            <a:ext cx="8075240" cy="4248000"/>
          </a:xfrm>
        </p:spPr>
        <p:txBody>
          <a:bodyPr/>
          <a:lstStyle/>
          <a:p>
            <a:r>
              <a:rPr lang="en-GB" dirty="0"/>
              <a:t>The project management hierarchy involves professionals being ranked from top to bottom in relation to their roles and responsibilities. This enables clear understanding of the project structure and expectations. </a:t>
            </a:r>
          </a:p>
          <a:p>
            <a:r>
              <a:rPr lang="en-GB" dirty="0"/>
              <a:t>The project team should be clearly structured and outlined to promote collaborative practices. </a:t>
            </a:r>
          </a:p>
        </p:txBody>
      </p:sp>
    </p:spTree>
    <p:extLst>
      <p:ext uri="{BB962C8B-B14F-4D97-AF65-F5344CB8AC3E}">
        <p14:creationId xmlns:p14="http://schemas.microsoft.com/office/powerpoint/2010/main" val="2004821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Corporate social responsibility (CSR)</a:t>
            </a:r>
          </a:p>
        </p:txBody>
      </p:sp>
      <p:sp>
        <p:nvSpPr>
          <p:cNvPr id="3" name="Content Placeholder 2"/>
          <p:cNvSpPr>
            <a:spLocks noGrp="1"/>
          </p:cNvSpPr>
          <p:nvPr>
            <p:ph sz="quarter" idx="10"/>
          </p:nvPr>
        </p:nvSpPr>
        <p:spPr>
          <a:xfrm>
            <a:off x="457200" y="1988840"/>
            <a:ext cx="8229600" cy="2304256"/>
          </a:xfrm>
        </p:spPr>
        <p:txBody>
          <a:bodyPr/>
          <a:lstStyle/>
          <a:p>
            <a:r>
              <a:rPr lang="en-GB" dirty="0"/>
              <a:t>Corporate social responsibility or CSR is the belief that companies should have a positive impact on the surrounding and local community. </a:t>
            </a:r>
          </a:p>
          <a:p>
            <a:r>
              <a:rPr lang="en-GB" dirty="0"/>
              <a:t>Many construction companies now employ ‘social value managers’ to oversee how a company is contributing to the local environment (positive or negative).  </a:t>
            </a:r>
          </a:p>
        </p:txBody>
      </p:sp>
    </p:spTree>
    <p:extLst>
      <p:ext uri="{BB962C8B-B14F-4D97-AF65-F5344CB8AC3E}">
        <p14:creationId xmlns:p14="http://schemas.microsoft.com/office/powerpoint/2010/main" val="4180627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Custom 3">
      <a:dk1>
        <a:srgbClr val="000000"/>
      </a:dk1>
      <a:lt1>
        <a:srgbClr val="FFFFFF"/>
      </a:lt1>
      <a:dk2>
        <a:srgbClr val="000000"/>
      </a:dk2>
      <a:lt2>
        <a:srgbClr val="808080"/>
      </a:lt2>
      <a:accent1>
        <a:srgbClr val="FFFFFF"/>
      </a:accent1>
      <a:accent2>
        <a:srgbClr val="FC4421"/>
      </a:accent2>
      <a:accent3>
        <a:srgbClr val="FFFFFF"/>
      </a:accent3>
      <a:accent4>
        <a:srgbClr val="000000"/>
      </a:accent4>
      <a:accent5>
        <a:srgbClr val="DAEDEF"/>
      </a:accent5>
      <a:accent6>
        <a:srgbClr val="FC4421"/>
      </a:accent6>
      <a:hlink>
        <a:srgbClr val="FC4421"/>
      </a:hlink>
      <a:folHlink>
        <a:srgbClr val="FC442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6B563CFC-CD60-4224-AB25-9DCADAE5E69D}" vid="{1152999A-4C62-4532-9CB6-CBBF7EC67142}"/>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DD05C0E7E0E414EB79F81A23986EA6A" ma:contentTypeVersion="11" ma:contentTypeDescription="Create a new document." ma:contentTypeScope="" ma:versionID="8c7c0fc6a2c70191568fa290901d9032">
  <xsd:schema xmlns:xsd="http://www.w3.org/2001/XMLSchema" xmlns:xs="http://www.w3.org/2001/XMLSchema" xmlns:p="http://schemas.microsoft.com/office/2006/metadata/properties" xmlns:ns2="7c04300a-231c-4281-9146-a98f6f4a7aff" xmlns:ns3="01e15224-84b2-4570-bdea-a67bb94d0921" targetNamespace="http://schemas.microsoft.com/office/2006/metadata/properties" ma:root="true" ma:fieldsID="1e9134f6d429df85264f751007272554" ns2:_="" ns3:_="">
    <xsd:import namespace="7c04300a-231c-4281-9146-a98f6f4a7aff"/>
    <xsd:import namespace="01e15224-84b2-4570-bdea-a67bb94d092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04300a-231c-4281-9146-a98f6f4a7a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fd004107-dac0-45af-83fb-11757b2c839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e15224-84b2-4570-bdea-a67bb94d0921"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b8a52c73-49a1-4329-875b-4831fc8e3540}" ma:internalName="TaxCatchAll" ma:showField="CatchAllData" ma:web="01e15224-84b2-4570-bdea-a67bb94d09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1e15224-84b2-4570-bdea-a67bb94d0921" xsi:nil="true"/>
    <lcf76f155ced4ddcb4097134ff3c332f xmlns="7c04300a-231c-4281-9146-a98f6f4a7af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A9F586D-B50F-40C8-B953-B2BAB18D04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04300a-231c-4281-9146-a98f6f4a7aff"/>
    <ds:schemaRef ds:uri="01e15224-84b2-4570-bdea-a67bb94d09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B4BC37D-3092-4BF5-A841-8F5917C787A0}">
  <ds:schemaRefs>
    <ds:schemaRef ds:uri="http://schemas.microsoft.com/sharepoint/v3/contenttype/forms"/>
  </ds:schemaRefs>
</ds:datastoreItem>
</file>

<file path=customXml/itemProps3.xml><?xml version="1.0" encoding="utf-8"?>
<ds:datastoreItem xmlns:ds="http://schemas.openxmlformats.org/officeDocument/2006/customXml" ds:itemID="{8C717846-7284-435D-B4E9-5161223AE8BF}">
  <ds:schemaRefs>
    <ds:schemaRef ds:uri="http://purl.org/dc/dcmitype/"/>
    <ds:schemaRef ds:uri="http://schemas.microsoft.com/office/2006/documentManagement/types"/>
    <ds:schemaRef ds:uri="http://purl.org/dc/elements/1.1/"/>
    <ds:schemaRef ds:uri="http://www.w3.org/XML/1998/namespace"/>
    <ds:schemaRef ds:uri="http://schemas.microsoft.com/office/infopath/2007/PartnerControls"/>
    <ds:schemaRef ds:uri="7c04300a-231c-4281-9146-a98f6f4a7aff"/>
    <ds:schemaRef ds:uri="http://schemas.openxmlformats.org/package/2006/metadata/core-properties"/>
    <ds:schemaRef ds:uri="01e15224-84b2-4570-bdea-a67bb94d0921"/>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14530</TotalTime>
  <Words>1063</Words>
  <Application>Microsoft Office PowerPoint</Application>
  <PresentationFormat>On-screen Show (4:3)</PresentationFormat>
  <Paragraphs>93</Paragraphs>
  <Slides>20</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ＭＳ Ｐゴシック</vt:lpstr>
      <vt:lpstr>Arial</vt:lpstr>
      <vt:lpstr>Calibri</vt:lpstr>
      <vt:lpstr>Lucida Grande</vt:lpstr>
      <vt:lpstr>Times New Roman</vt:lpstr>
      <vt:lpstr>Default Design</vt:lpstr>
      <vt:lpstr>1_Default Design</vt:lpstr>
      <vt:lpstr>PowerPoint 1: Roles and responsibilities </vt:lpstr>
      <vt:lpstr>Stakeholders </vt:lpstr>
      <vt:lpstr>Stakeholders </vt:lpstr>
      <vt:lpstr> </vt:lpstr>
      <vt:lpstr>Stakeholder management </vt:lpstr>
      <vt:lpstr>Stakeholder management plan </vt:lpstr>
      <vt:lpstr>Stakeholder management process </vt:lpstr>
      <vt:lpstr>Project management hierarchy </vt:lpstr>
      <vt:lpstr>Corporate social responsibility (CSR)</vt:lpstr>
      <vt:lpstr>What does CSR involve? </vt:lpstr>
      <vt:lpstr>Cost control measures </vt:lpstr>
      <vt:lpstr>Measures to improve cost control </vt:lpstr>
      <vt:lpstr>Time management methods </vt:lpstr>
      <vt:lpstr>Time management planning  </vt:lpstr>
      <vt:lpstr>Handover</vt:lpstr>
      <vt:lpstr>Handover and BIM</vt:lpstr>
      <vt:lpstr>Follow up </vt:lpstr>
      <vt:lpstr>Project management roles  </vt:lpstr>
      <vt:lpstr>Project management roles  </vt:lpstr>
      <vt:lpstr>PowerPoint Presentation</vt:lpstr>
    </vt:vector>
  </TitlesOfParts>
  <Company>City &amp; Guilds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janicec</dc:creator>
  <cp:lastModifiedBy>Hazell, Danielle</cp:lastModifiedBy>
  <cp:revision>182</cp:revision>
  <dcterms:created xsi:type="dcterms:W3CDTF">2013-05-28T00:38:54Z</dcterms:created>
  <dcterms:modified xsi:type="dcterms:W3CDTF">2025-07-01T19:42:54Z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0x010100CDD05C0E7E0E414EB79F81A23986EA6A</vt:lpwstr>
  </property>
  <property fmtid="{D5CDD505-2E9C-101B-9397-08002B2CF9AE}" pid="3" name="MSIP_Label_8330bda6-d095-477b-8893-df3ed8791773_Enabled">
    <vt:lpwstr>true</vt:lpwstr>
  </property>
  <property fmtid="{D5CDD505-2E9C-101B-9397-08002B2CF9AE}" pid="4" name="MSIP_Label_8330bda6-d095-477b-8893-df3ed8791773_SetDate">
    <vt:lpwstr>2025-05-17T09:58:07Z</vt:lpwstr>
  </property>
  <property fmtid="{D5CDD505-2E9C-101B-9397-08002B2CF9AE}" pid="5" name="MSIP_Label_8330bda6-d095-477b-8893-df3ed8791773_Method">
    <vt:lpwstr>Privileged</vt:lpwstr>
  </property>
  <property fmtid="{D5CDD505-2E9C-101B-9397-08002B2CF9AE}" pid="6" name="MSIP_Label_8330bda6-d095-477b-8893-df3ed8791773_Name">
    <vt:lpwstr>8330bda6-d095-477b-8893-df3ed8791773</vt:lpwstr>
  </property>
  <property fmtid="{D5CDD505-2E9C-101B-9397-08002B2CF9AE}" pid="7" name="MSIP_Label_8330bda6-d095-477b-8893-df3ed8791773_SiteId">
    <vt:lpwstr>b6d3492e-0aa1-4a60-840d-b706a96e670d</vt:lpwstr>
  </property>
  <property fmtid="{D5CDD505-2E9C-101B-9397-08002B2CF9AE}" pid="8" name="MSIP_Label_8330bda6-d095-477b-8893-df3ed8791773_ActionId">
    <vt:lpwstr>0136b801-948a-44f0-84f3-fe9f9bddbaf9</vt:lpwstr>
  </property>
  <property fmtid="{D5CDD505-2E9C-101B-9397-08002B2CF9AE}" pid="9" name="MSIP_Label_8330bda6-d095-477b-8893-df3ed8791773_ContentBits">
    <vt:lpwstr>0</vt:lpwstr>
  </property>
  <property fmtid="{D5CDD505-2E9C-101B-9397-08002B2CF9AE}" pid="10" name="MSIP_Label_8330bda6-d095-477b-8893-df3ed8791773_Tag">
    <vt:lpwstr>10, 0, 1, 1</vt:lpwstr>
  </property>
  <property fmtid="{D5CDD505-2E9C-101B-9397-08002B2CF9AE}" pid="11" name="MediaServiceImageTags">
    <vt:lpwstr/>
  </property>
</Properties>
</file>