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73_D92BFDBA.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 id="2147483659" r:id="rId5"/>
  </p:sldMasterIdLst>
  <p:notesMasterIdLst>
    <p:notesMasterId r:id="rId30"/>
  </p:notesMasterIdLst>
  <p:handoutMasterIdLst>
    <p:handoutMasterId r:id="rId31"/>
  </p:handoutMasterIdLst>
  <p:sldIdLst>
    <p:sldId id="375" r:id="rId6"/>
    <p:sldId id="376" r:id="rId7"/>
    <p:sldId id="383" r:id="rId8"/>
    <p:sldId id="328" r:id="rId9"/>
    <p:sldId id="368" r:id="rId10"/>
    <p:sldId id="367" r:id="rId11"/>
    <p:sldId id="377" r:id="rId12"/>
    <p:sldId id="371" r:id="rId13"/>
    <p:sldId id="372" r:id="rId14"/>
    <p:sldId id="354" r:id="rId15"/>
    <p:sldId id="355" r:id="rId16"/>
    <p:sldId id="369" r:id="rId17"/>
    <p:sldId id="370" r:id="rId18"/>
    <p:sldId id="357" r:id="rId19"/>
    <p:sldId id="373" r:id="rId20"/>
    <p:sldId id="374" r:id="rId21"/>
    <p:sldId id="360" r:id="rId22"/>
    <p:sldId id="345" r:id="rId23"/>
    <p:sldId id="379" r:id="rId24"/>
    <p:sldId id="380" r:id="rId25"/>
    <p:sldId id="332" r:id="rId26"/>
    <p:sldId id="381" r:id="rId27"/>
    <p:sldId id="382"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D2A1-38ED-C00D-1FE0-09DE52A1B17E}" name="Brooks, Jenna" initials="BJ" userId="S::jenna.brooks@wjec.co.uk::f5b9f800-05f5-4bb7-96be-7ff21aa50ecc" providerId="AD"/>
  <p188:author id="{1ABC10BB-16D0-9C03-AAB0-9F1B4B9B65EE}" name="Hazell, Danielle" initials="DH" userId="S::danielle.hazell@wjec.co.uk::16322be0-50ef-46ff-b0c0-d304bc10d5d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9" clrIdx="1"/>
  <p:cmAuthor id="3" name="Tommy ." initials="T." lastIdx="3" clrIdx="2"/>
  <p:cmAuthor id="4" name="Sandra Stafford" initials="S"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334F97-7C61-4617-BE5C-B001905AA42F}" v="13" dt="2025-06-16T08:42:06.5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6395"/>
  </p:normalViewPr>
  <p:slideViewPr>
    <p:cSldViewPr showGuides="1">
      <p:cViewPr varScale="1">
        <p:scale>
          <a:sx n="88" d="100"/>
          <a:sy n="88" d="100"/>
        </p:scale>
        <p:origin x="1094" y="67"/>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gs" Target="tags/tag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7F5EC27-2B3C-42B8-8564-CC3B570DC281}"/>
    <pc:docChg chg="undo custSel addSld delSld modSld addMainMaster modMainMaster">
      <pc:chgData name="Caroline Prodger" userId="e4ef2e75-b60b-401b-8ebe-291bdcf405f4" providerId="ADAL" clId="{37F5EC27-2B3C-42B8-8564-CC3B570DC281}" dt="2021-09-21T10:38:10.989" v="971" actId="2696"/>
      <pc:docMkLst>
        <pc:docMk/>
      </pc:docMkLst>
      <pc:sldChg chg="del">
        <pc:chgData name="Caroline Prodger" userId="e4ef2e75-b60b-401b-8ebe-291bdcf405f4" providerId="ADAL" clId="{37F5EC27-2B3C-42B8-8564-CC3B570DC281}" dt="2021-09-20T15:11:21.839" v="34" actId="2696"/>
        <pc:sldMkLst>
          <pc:docMk/>
          <pc:sldMk cId="1249599226" sldId="256"/>
        </pc:sldMkLst>
      </pc:sldChg>
      <pc:sldChg chg="modSp delCm">
        <pc:chgData name="Caroline Prodger" userId="e4ef2e75-b60b-401b-8ebe-291bdcf405f4" providerId="ADAL" clId="{37F5EC27-2B3C-42B8-8564-CC3B570DC281}" dt="2021-09-20T15:19:08.425" v="67"/>
        <pc:sldMkLst>
          <pc:docMk/>
          <pc:sldMk cId="559707546" sldId="328"/>
        </pc:sldMkLst>
      </pc:sldChg>
      <pc:sldChg chg="del">
        <pc:chgData name="Caroline Prodger" userId="e4ef2e75-b60b-401b-8ebe-291bdcf405f4" providerId="ADAL" clId="{37F5EC27-2B3C-42B8-8564-CC3B570DC281}" dt="2021-09-20T15:17:42.110" v="64" actId="2696"/>
        <pc:sldMkLst>
          <pc:docMk/>
          <pc:sldMk cId="3232366806" sldId="330"/>
        </pc:sldMkLst>
      </pc:sldChg>
      <pc:sldChg chg="modSp mod">
        <pc:chgData name="Caroline Prodger" userId="e4ef2e75-b60b-401b-8ebe-291bdcf405f4" providerId="ADAL" clId="{37F5EC27-2B3C-42B8-8564-CC3B570DC281}" dt="2021-09-20T15:21:21.589" v="71" actId="113"/>
        <pc:sldMkLst>
          <pc:docMk/>
          <pc:sldMk cId="1053924789" sldId="332"/>
        </pc:sldMkLst>
      </pc:sldChg>
      <pc:sldChg chg="del">
        <pc:chgData name="Caroline Prodger" userId="e4ef2e75-b60b-401b-8ebe-291bdcf405f4" providerId="ADAL" clId="{37F5EC27-2B3C-42B8-8564-CC3B570DC281}" dt="2021-09-20T15:17:32.644" v="61" actId="2696"/>
        <pc:sldMkLst>
          <pc:docMk/>
          <pc:sldMk cId="644551465" sldId="344"/>
        </pc:sldMkLst>
      </pc:sldChg>
      <pc:sldChg chg="modSp delCm">
        <pc:chgData name="Caroline Prodger" userId="e4ef2e75-b60b-401b-8ebe-291bdcf405f4" providerId="ADAL" clId="{37F5EC27-2B3C-42B8-8564-CC3B570DC281}" dt="2021-09-20T15:21:03.473" v="70" actId="1592"/>
        <pc:sldMkLst>
          <pc:docMk/>
          <pc:sldMk cId="4107167199" sldId="345"/>
        </pc:sldMkLst>
      </pc:sldChg>
      <pc:sldChg chg="del">
        <pc:chgData name="Caroline Prodger" userId="e4ef2e75-b60b-401b-8ebe-291bdcf405f4" providerId="ADAL" clId="{37F5EC27-2B3C-42B8-8564-CC3B570DC281}" dt="2021-09-20T15:16:53.818" v="55" actId="2696"/>
        <pc:sldMkLst>
          <pc:docMk/>
          <pc:sldMk cId="804300218" sldId="350"/>
        </pc:sldMkLst>
      </pc:sldChg>
      <pc:sldChg chg="del delCm">
        <pc:chgData name="Caroline Prodger" userId="e4ef2e75-b60b-401b-8ebe-291bdcf405f4" providerId="ADAL" clId="{37F5EC27-2B3C-42B8-8564-CC3B570DC281}" dt="2021-09-17T12:28:02.943" v="1" actId="47"/>
        <pc:sldMkLst>
          <pc:docMk/>
          <pc:sldMk cId="1609275343" sldId="351"/>
        </pc:sldMkLst>
      </pc:sldChg>
      <pc:sldChg chg="del delCm">
        <pc:chgData name="Caroline Prodger" userId="e4ef2e75-b60b-401b-8ebe-291bdcf405f4" providerId="ADAL" clId="{37F5EC27-2B3C-42B8-8564-CC3B570DC281}" dt="2021-09-17T12:47:03.174" v="8" actId="2696"/>
        <pc:sldMkLst>
          <pc:docMk/>
          <pc:sldMk cId="3241041679" sldId="353"/>
        </pc:sldMkLst>
      </pc:sldChg>
      <pc:sldChg chg="modSp delCm modNotesTx">
        <pc:chgData name="Caroline Prodger" userId="e4ef2e75-b60b-401b-8ebe-291bdcf405f4" providerId="ADAL" clId="{37F5EC27-2B3C-42B8-8564-CC3B570DC281}" dt="2021-09-20T15:19:08.425" v="67"/>
        <pc:sldMkLst>
          <pc:docMk/>
          <pc:sldMk cId="2047931502" sldId="354"/>
        </pc:sldMkLst>
      </pc:sldChg>
      <pc:sldChg chg="modSp">
        <pc:chgData name="Caroline Prodger" userId="e4ef2e75-b60b-401b-8ebe-291bdcf405f4" providerId="ADAL" clId="{37F5EC27-2B3C-42B8-8564-CC3B570DC281}" dt="2021-09-20T15:19:08.425" v="67"/>
        <pc:sldMkLst>
          <pc:docMk/>
          <pc:sldMk cId="3239566627" sldId="355"/>
        </pc:sldMkLst>
      </pc:sldChg>
      <pc:sldChg chg="add del">
        <pc:chgData name="Caroline Prodger" userId="e4ef2e75-b60b-401b-8ebe-291bdcf405f4" providerId="ADAL" clId="{37F5EC27-2B3C-42B8-8564-CC3B570DC281}" dt="2021-09-17T12:29:12.097" v="5" actId="2696"/>
        <pc:sldMkLst>
          <pc:docMk/>
          <pc:sldMk cId="1343999970" sldId="356"/>
        </pc:sldMkLst>
      </pc:sldChg>
      <pc:sldChg chg="modSp mod delCm modNotesTx">
        <pc:chgData name="Caroline Prodger" userId="e4ef2e75-b60b-401b-8ebe-291bdcf405f4" providerId="ADAL" clId="{37F5EC27-2B3C-42B8-8564-CC3B570DC281}" dt="2021-09-20T15:19:08.425" v="67"/>
        <pc:sldMkLst>
          <pc:docMk/>
          <pc:sldMk cId="4075135664" sldId="357"/>
        </pc:sldMkLst>
      </pc:sldChg>
      <pc:sldChg chg="add del">
        <pc:chgData name="Caroline Prodger" userId="e4ef2e75-b60b-401b-8ebe-291bdcf405f4" providerId="ADAL" clId="{37F5EC27-2B3C-42B8-8564-CC3B570DC281}" dt="2021-09-17T13:43:48.849" v="19" actId="2696"/>
        <pc:sldMkLst>
          <pc:docMk/>
          <pc:sldMk cId="3451921162" sldId="358"/>
        </pc:sldMkLst>
      </pc:sldChg>
      <pc:sldChg chg="addSp delSp del mod">
        <pc:chgData name="Caroline Prodger" userId="e4ef2e75-b60b-401b-8ebe-291bdcf405f4" providerId="ADAL" clId="{37F5EC27-2B3C-42B8-8564-CC3B570DC281}" dt="2021-09-17T13:44:18.557" v="22" actId="2696"/>
        <pc:sldMkLst>
          <pc:docMk/>
          <pc:sldMk cId="3877621462" sldId="359"/>
        </pc:sldMkLst>
      </pc:sldChg>
      <pc:sldChg chg="addSp delSp modSp mod modNotesTx">
        <pc:chgData name="Caroline Prodger" userId="e4ef2e75-b60b-401b-8ebe-291bdcf405f4" providerId="ADAL" clId="{37F5EC27-2B3C-42B8-8564-CC3B570DC281}" dt="2021-09-20T15:19:08.425" v="67"/>
        <pc:sldMkLst>
          <pc:docMk/>
          <pc:sldMk cId="3763754461" sldId="360"/>
        </pc:sldMkLst>
      </pc:sldChg>
      <pc:sldChg chg="del">
        <pc:chgData name="Caroline Prodger" userId="e4ef2e75-b60b-401b-8ebe-291bdcf405f4" providerId="ADAL" clId="{37F5EC27-2B3C-42B8-8564-CC3B570DC281}" dt="2021-09-20T15:16:25.291" v="51" actId="2696"/>
        <pc:sldMkLst>
          <pc:docMk/>
          <pc:sldMk cId="169947569" sldId="361"/>
        </pc:sldMkLst>
      </pc:sldChg>
      <pc:sldChg chg="del">
        <pc:chgData name="Caroline Prodger" userId="e4ef2e75-b60b-401b-8ebe-291bdcf405f4" providerId="ADAL" clId="{37F5EC27-2B3C-42B8-8564-CC3B570DC281}" dt="2021-09-20T15:17:10.465" v="58" actId="2696"/>
        <pc:sldMkLst>
          <pc:docMk/>
          <pc:sldMk cId="944147741" sldId="362"/>
        </pc:sldMkLst>
      </pc:sldChg>
      <pc:sldChg chg="del">
        <pc:chgData name="Caroline Prodger" userId="e4ef2e75-b60b-401b-8ebe-291bdcf405f4" providerId="ADAL" clId="{37F5EC27-2B3C-42B8-8564-CC3B570DC281}" dt="2021-09-20T15:11:42.943" v="37" actId="2696"/>
        <pc:sldMkLst>
          <pc:docMk/>
          <pc:sldMk cId="2379351405" sldId="364"/>
        </pc:sldMkLst>
      </pc:sldChg>
      <pc:sldChg chg="del">
        <pc:chgData name="Caroline Prodger" userId="e4ef2e75-b60b-401b-8ebe-291bdcf405f4" providerId="ADAL" clId="{37F5EC27-2B3C-42B8-8564-CC3B570DC281}" dt="2021-09-17T12:53:03.176" v="10" actId="2696"/>
        <pc:sldMkLst>
          <pc:docMk/>
          <pc:sldMk cId="41977688" sldId="365"/>
        </pc:sldMkLst>
      </pc:sldChg>
      <pc:sldChg chg="del">
        <pc:chgData name="Caroline Prodger" userId="e4ef2e75-b60b-401b-8ebe-291bdcf405f4" providerId="ADAL" clId="{37F5EC27-2B3C-42B8-8564-CC3B570DC281}" dt="2021-09-20T15:13:42.568" v="44" actId="2696"/>
        <pc:sldMkLst>
          <pc:docMk/>
          <pc:sldMk cId="1230289872" sldId="366"/>
        </pc:sldMkLst>
      </pc:sldChg>
      <pc:sldChg chg="modSp add">
        <pc:chgData name="Caroline Prodger" userId="e4ef2e75-b60b-401b-8ebe-291bdcf405f4" providerId="ADAL" clId="{37F5EC27-2B3C-42B8-8564-CC3B570DC281}" dt="2021-09-20T15:19:08.425" v="67"/>
        <pc:sldMkLst>
          <pc:docMk/>
          <pc:sldMk cId="3211960155" sldId="367"/>
        </pc:sldMkLst>
      </pc:sldChg>
      <pc:sldChg chg="modSp add">
        <pc:chgData name="Caroline Prodger" userId="e4ef2e75-b60b-401b-8ebe-291bdcf405f4" providerId="ADAL" clId="{37F5EC27-2B3C-42B8-8564-CC3B570DC281}" dt="2021-09-20T15:19:08.425" v="67"/>
        <pc:sldMkLst>
          <pc:docMk/>
          <pc:sldMk cId="713988995" sldId="368"/>
        </pc:sldMkLst>
      </pc:sldChg>
      <pc:sldChg chg="modSp modNotesTx">
        <pc:chgData name="Caroline Prodger" userId="e4ef2e75-b60b-401b-8ebe-291bdcf405f4" providerId="ADAL" clId="{37F5EC27-2B3C-42B8-8564-CC3B570DC281}" dt="2021-09-20T15:19:08.425" v="67"/>
        <pc:sldMkLst>
          <pc:docMk/>
          <pc:sldMk cId="539441371" sldId="369"/>
        </pc:sldMkLst>
      </pc:sldChg>
      <pc:sldChg chg="modSp">
        <pc:chgData name="Caroline Prodger" userId="e4ef2e75-b60b-401b-8ebe-291bdcf405f4" providerId="ADAL" clId="{37F5EC27-2B3C-42B8-8564-CC3B570DC281}" dt="2021-09-20T15:19:08.425" v="67"/>
        <pc:sldMkLst>
          <pc:docMk/>
          <pc:sldMk cId="3022840929" sldId="370"/>
        </pc:sldMkLst>
      </pc:sldChg>
      <pc:sldChg chg="modSp">
        <pc:chgData name="Caroline Prodger" userId="e4ef2e75-b60b-401b-8ebe-291bdcf405f4" providerId="ADAL" clId="{37F5EC27-2B3C-42B8-8564-CC3B570DC281}" dt="2021-09-20T15:19:08.425" v="67"/>
        <pc:sldMkLst>
          <pc:docMk/>
          <pc:sldMk cId="3643538874" sldId="371"/>
        </pc:sldMkLst>
      </pc:sldChg>
      <pc:sldChg chg="modSp add">
        <pc:chgData name="Caroline Prodger" userId="e4ef2e75-b60b-401b-8ebe-291bdcf405f4" providerId="ADAL" clId="{37F5EC27-2B3C-42B8-8564-CC3B570DC281}" dt="2021-09-20T15:19:08.425" v="67"/>
        <pc:sldMkLst>
          <pc:docMk/>
          <pc:sldMk cId="1309751098" sldId="372"/>
        </pc:sldMkLst>
      </pc:sldChg>
      <pc:sldChg chg="modSp">
        <pc:chgData name="Caroline Prodger" userId="e4ef2e75-b60b-401b-8ebe-291bdcf405f4" providerId="ADAL" clId="{37F5EC27-2B3C-42B8-8564-CC3B570DC281}" dt="2021-09-20T15:19:08.425" v="67"/>
        <pc:sldMkLst>
          <pc:docMk/>
          <pc:sldMk cId="18433206" sldId="373"/>
        </pc:sldMkLst>
      </pc:sldChg>
      <pc:sldChg chg="del">
        <pc:chgData name="Caroline Prodger" userId="e4ef2e75-b60b-401b-8ebe-291bdcf405f4" providerId="ADAL" clId="{37F5EC27-2B3C-42B8-8564-CC3B570DC281}" dt="2021-09-17T13:43:35.438" v="18" actId="2696"/>
        <pc:sldMkLst>
          <pc:docMk/>
          <pc:sldMk cId="3023763070" sldId="373"/>
        </pc:sldMkLst>
      </pc:sldChg>
      <pc:sldChg chg="modSp mod">
        <pc:chgData name="Caroline Prodger" userId="e4ef2e75-b60b-401b-8ebe-291bdcf405f4" providerId="ADAL" clId="{37F5EC27-2B3C-42B8-8564-CC3B570DC281}" dt="2021-09-20T15:19:08.425" v="67"/>
        <pc:sldMkLst>
          <pc:docMk/>
          <pc:sldMk cId="556867055" sldId="374"/>
        </pc:sldMkLst>
      </pc:sldChg>
      <pc:sldChg chg="add">
        <pc:chgData name="Caroline Prodger" userId="e4ef2e75-b60b-401b-8ebe-291bdcf405f4" providerId="ADAL" clId="{37F5EC27-2B3C-42B8-8564-CC3B570DC281}" dt="2021-09-20T15:11:19.102" v="33"/>
        <pc:sldMkLst>
          <pc:docMk/>
          <pc:sldMk cId="3699386306" sldId="375"/>
        </pc:sldMkLst>
      </pc:sldChg>
      <pc:sldChg chg="add">
        <pc:chgData name="Caroline Prodger" userId="e4ef2e75-b60b-401b-8ebe-291bdcf405f4" providerId="ADAL" clId="{37F5EC27-2B3C-42B8-8564-CC3B570DC281}" dt="2021-09-20T15:11:35.417" v="36"/>
        <pc:sldMkLst>
          <pc:docMk/>
          <pc:sldMk cId="2176601944" sldId="376"/>
        </pc:sldMkLst>
      </pc:sldChg>
      <pc:sldChg chg="addSp modSp add mod">
        <pc:chgData name="Caroline Prodger" userId="e4ef2e75-b60b-401b-8ebe-291bdcf405f4" providerId="ADAL" clId="{37F5EC27-2B3C-42B8-8564-CC3B570DC281}" dt="2021-09-20T15:13:36.674" v="43" actId="1076"/>
        <pc:sldMkLst>
          <pc:docMk/>
          <pc:sldMk cId="854847141" sldId="377"/>
        </pc:sldMkLst>
      </pc:sldChg>
      <pc:sldChg chg="add del">
        <pc:chgData name="Caroline Prodger" userId="e4ef2e75-b60b-401b-8ebe-291bdcf405f4" providerId="ADAL" clId="{37F5EC27-2B3C-42B8-8564-CC3B570DC281}" dt="2021-09-20T15:15:22.863" v="48" actId="2696"/>
        <pc:sldMkLst>
          <pc:docMk/>
          <pc:sldMk cId="925097382" sldId="378"/>
        </pc:sldMkLst>
      </pc:sldChg>
      <pc:sldChg chg="modSp add modNotesTx">
        <pc:chgData name="Caroline Prodger" userId="e4ef2e75-b60b-401b-8ebe-291bdcf405f4" providerId="ADAL" clId="{37F5EC27-2B3C-42B8-8564-CC3B570DC281}" dt="2021-09-20T15:19:08.425" v="67"/>
        <pc:sldMkLst>
          <pc:docMk/>
          <pc:sldMk cId="3829300509" sldId="378"/>
        </pc:sldMkLst>
      </pc:sldChg>
      <pc:sldChg chg="modSp add">
        <pc:chgData name="Caroline Prodger" userId="e4ef2e75-b60b-401b-8ebe-291bdcf405f4" providerId="ADAL" clId="{37F5EC27-2B3C-42B8-8564-CC3B570DC281}" dt="2021-09-20T15:19:08.425" v="67"/>
        <pc:sldMkLst>
          <pc:docMk/>
          <pc:sldMk cId="2446229943" sldId="379"/>
        </pc:sldMkLst>
      </pc:sldChg>
      <pc:sldChg chg="modSp add">
        <pc:chgData name="Caroline Prodger" userId="e4ef2e75-b60b-401b-8ebe-291bdcf405f4" providerId="ADAL" clId="{37F5EC27-2B3C-42B8-8564-CC3B570DC281}" dt="2021-09-20T15:19:08.425" v="67"/>
        <pc:sldMkLst>
          <pc:docMk/>
          <pc:sldMk cId="1074668105" sldId="380"/>
        </pc:sldMkLst>
      </pc:sldChg>
      <pc:sldChg chg="modSp add">
        <pc:chgData name="Caroline Prodger" userId="e4ef2e75-b60b-401b-8ebe-291bdcf405f4" providerId="ADAL" clId="{37F5EC27-2B3C-42B8-8564-CC3B570DC281}" dt="2021-09-20T15:19:08.425" v="67"/>
        <pc:sldMkLst>
          <pc:docMk/>
          <pc:sldMk cId="3778599576" sldId="381"/>
        </pc:sldMkLst>
      </pc:sldChg>
      <pc:sldChg chg="modSp add modNotesTx">
        <pc:chgData name="Caroline Prodger" userId="e4ef2e75-b60b-401b-8ebe-291bdcf405f4" providerId="ADAL" clId="{37F5EC27-2B3C-42B8-8564-CC3B570DC281}" dt="2021-09-20T15:19:08.425" v="67"/>
        <pc:sldMkLst>
          <pc:docMk/>
          <pc:sldMk cId="2073321922" sldId="382"/>
        </pc:sldMkLst>
      </pc:sldChg>
      <pc:sldChg chg="addSp modSp new mod">
        <pc:chgData name="Caroline Prodger" userId="e4ef2e75-b60b-401b-8ebe-291bdcf405f4" providerId="ADAL" clId="{37F5EC27-2B3C-42B8-8564-CC3B570DC281}" dt="2021-09-20T15:54:46.072" v="688" actId="313"/>
        <pc:sldMkLst>
          <pc:docMk/>
          <pc:sldMk cId="412686027" sldId="383"/>
        </pc:sldMkLst>
      </pc:sldChg>
      <pc:sldChg chg="modSp new del mod modNotesTx">
        <pc:chgData name="Caroline Prodger" userId="e4ef2e75-b60b-401b-8ebe-291bdcf405f4" providerId="ADAL" clId="{37F5EC27-2B3C-42B8-8564-CC3B570DC281}" dt="2021-09-21T10:38:10.989" v="971" actId="2696"/>
        <pc:sldMkLst>
          <pc:docMk/>
          <pc:sldMk cId="626685706" sldId="384"/>
        </pc:sldMkLst>
      </pc:sldChg>
      <pc:sldMasterChg chg="add addSldLayout">
        <pc:chgData name="Caroline Prodger" userId="e4ef2e75-b60b-401b-8ebe-291bdcf405f4" providerId="ADAL" clId="{37F5EC27-2B3C-42B8-8564-CC3B570DC281}" dt="2021-09-20T15:11:19.102" v="32" actId="27028"/>
        <pc:sldMasterMkLst>
          <pc:docMk/>
          <pc:sldMasterMk cId="936604063" sldId="2147483655"/>
        </pc:sldMasterMkLst>
        <pc:sldLayoutChg chg="add">
          <pc:chgData name="Caroline Prodger" userId="e4ef2e75-b60b-401b-8ebe-291bdcf405f4" providerId="ADAL" clId="{37F5EC27-2B3C-42B8-8564-CC3B570DC281}" dt="2021-09-20T15:11:19.102" v="32" actId="27028"/>
          <pc:sldLayoutMkLst>
            <pc:docMk/>
            <pc:sldMasterMk cId="936604063" sldId="2147483655"/>
            <pc:sldLayoutMk cId="3086730237" sldId="2147483656"/>
          </pc:sldLayoutMkLst>
        </pc:sldLayoutChg>
      </pc:sldMasterChg>
      <pc:sldMasterChg chg="modSp mod">
        <pc:chgData name="Caroline Prodger" userId="e4ef2e75-b60b-401b-8ebe-291bdcf405f4" providerId="ADAL" clId="{37F5EC27-2B3C-42B8-8564-CC3B570DC281}" dt="2021-09-20T15:19:23.520" v="69" actId="20577"/>
        <pc:sldMasterMkLst>
          <pc:docMk/>
          <pc:sldMasterMk cId="3137196165" sldId="2147483657"/>
        </pc:sldMasterMkLst>
      </pc:sldMasterChg>
    </pc:docChg>
  </pc:docChgLst>
  <pc:docChgLst>
    <pc:chgData name="Brooks, Jenna" userId="S::jenna.brooks@wjec.co.uk::f5b9f800-05f5-4bb7-96be-7ff21aa50ecc" providerId="AD" clId="Web-{70E1322E-BC25-D37D-9FD5-BBC318C1D422}"/>
    <pc:docChg chg="modSld">
      <pc:chgData name="Brooks, Jenna" userId="S::jenna.brooks@wjec.co.uk::f5b9f800-05f5-4bb7-96be-7ff21aa50ecc" providerId="AD" clId="Web-{70E1322E-BC25-D37D-9FD5-BBC318C1D422}" dt="2025-06-17T09:33:27.786" v="3"/>
      <pc:docMkLst>
        <pc:docMk/>
      </pc:docMkLst>
      <pc:sldChg chg="modSp">
        <pc:chgData name="Brooks, Jenna" userId="S::jenna.brooks@wjec.co.uk::f5b9f800-05f5-4bb7-96be-7ff21aa50ecc" providerId="AD" clId="Web-{70E1322E-BC25-D37D-9FD5-BBC318C1D422}" dt="2025-06-17T09:13:48.538" v="1" actId="1076"/>
        <pc:sldMkLst>
          <pc:docMk/>
          <pc:sldMk cId="3643538874" sldId="371"/>
        </pc:sldMkLst>
        <pc:picChg chg="mod">
          <ac:chgData name="Brooks, Jenna" userId="S::jenna.brooks@wjec.co.uk::f5b9f800-05f5-4bb7-96be-7ff21aa50ecc" providerId="AD" clId="Web-{70E1322E-BC25-D37D-9FD5-BBC318C1D422}" dt="2025-06-17T09:13:48.538" v="1" actId="1076"/>
          <ac:picMkLst>
            <pc:docMk/>
            <pc:sldMk cId="3643538874" sldId="371"/>
            <ac:picMk id="5" creationId="{10DE1A7B-F494-4FDB-848A-1BB841820525}"/>
          </ac:picMkLst>
        </pc:picChg>
      </pc:sldChg>
      <pc:sldChg chg="modSp">
        <pc:chgData name="Brooks, Jenna" userId="S::jenna.brooks@wjec.co.uk::f5b9f800-05f5-4bb7-96be-7ff21aa50ecc" providerId="AD" clId="Web-{70E1322E-BC25-D37D-9FD5-BBC318C1D422}" dt="2025-06-17T09:30:01.828" v="2"/>
        <pc:sldMkLst>
          <pc:docMk/>
          <pc:sldMk cId="18433206" sldId="373"/>
        </pc:sldMkLst>
        <pc:picChg chg="mod">
          <ac:chgData name="Brooks, Jenna" userId="S::jenna.brooks@wjec.co.uk::f5b9f800-05f5-4bb7-96be-7ff21aa50ecc" providerId="AD" clId="Web-{70E1322E-BC25-D37D-9FD5-BBC318C1D422}" dt="2025-06-17T09:30:01.828" v="2"/>
          <ac:picMkLst>
            <pc:docMk/>
            <pc:sldMk cId="18433206" sldId="373"/>
            <ac:picMk id="1026" creationId="{39B7FB5F-CA9F-6E2C-5D6B-97163E4D3268}"/>
          </ac:picMkLst>
        </pc:picChg>
      </pc:sldChg>
      <pc:sldChg chg="modSp">
        <pc:chgData name="Brooks, Jenna" userId="S::jenna.brooks@wjec.co.uk::f5b9f800-05f5-4bb7-96be-7ff21aa50ecc" providerId="AD" clId="Web-{70E1322E-BC25-D37D-9FD5-BBC318C1D422}" dt="2025-06-17T09:33:27.786" v="3"/>
        <pc:sldMkLst>
          <pc:docMk/>
          <pc:sldMk cId="556867055" sldId="374"/>
        </pc:sldMkLst>
        <pc:picChg chg="mod">
          <ac:chgData name="Brooks, Jenna" userId="S::jenna.brooks@wjec.co.uk::f5b9f800-05f5-4bb7-96be-7ff21aa50ecc" providerId="AD" clId="Web-{70E1322E-BC25-D37D-9FD5-BBC318C1D422}" dt="2025-06-17T09:33:27.786" v="3"/>
          <ac:picMkLst>
            <pc:docMk/>
            <pc:sldMk cId="556867055" sldId="374"/>
            <ac:picMk id="2050" creationId="{E3D470BE-D383-5760-471E-9627B9CD9A43}"/>
          </ac:picMkLst>
        </pc:picChg>
      </pc:sldChg>
    </pc:docChg>
  </pc:docChgLst>
  <pc:docChgLst>
    <pc:chgData name="Hazell, Danielle" userId="16322be0-50ef-46ff-b0c0-d304bc10d5d2" providerId="ADAL" clId="{A3334F97-7C61-4617-BE5C-B001905AA42F}"/>
    <pc:docChg chg="undo custSel modSld modMainMaster">
      <pc:chgData name="Hazell, Danielle" userId="16322be0-50ef-46ff-b0c0-d304bc10d5d2" providerId="ADAL" clId="{A3334F97-7C61-4617-BE5C-B001905AA42F}" dt="2025-06-16T19:55:44.042" v="158" actId="1076"/>
      <pc:docMkLst>
        <pc:docMk/>
      </pc:docMkLst>
      <pc:sldChg chg="modSp mod">
        <pc:chgData name="Hazell, Danielle" userId="16322be0-50ef-46ff-b0c0-d304bc10d5d2" providerId="ADAL" clId="{A3334F97-7C61-4617-BE5C-B001905AA42F}" dt="2025-06-16T08:52:19.560" v="157" actId="207"/>
        <pc:sldMkLst>
          <pc:docMk/>
          <pc:sldMk cId="158021205" sldId="267"/>
        </pc:sldMkLst>
        <pc:spChg chg="mod">
          <ac:chgData name="Hazell, Danielle" userId="16322be0-50ef-46ff-b0c0-d304bc10d5d2" providerId="ADAL" clId="{A3334F97-7C61-4617-BE5C-B001905AA42F}" dt="2025-06-16T08:52:19.560" v="157" actId="207"/>
          <ac:spMkLst>
            <pc:docMk/>
            <pc:sldMk cId="158021205" sldId="267"/>
            <ac:spMk id="18434" creationId="{00000000-0000-0000-0000-000000000000}"/>
          </ac:spMkLst>
        </pc:spChg>
      </pc:sldChg>
      <pc:sldChg chg="modSp">
        <pc:chgData name="Hazell, Danielle" userId="16322be0-50ef-46ff-b0c0-d304bc10d5d2" providerId="ADAL" clId="{A3334F97-7C61-4617-BE5C-B001905AA42F}" dt="2025-06-16T08:32:10.536" v="7"/>
        <pc:sldMkLst>
          <pc:docMk/>
          <pc:sldMk cId="559707546" sldId="328"/>
        </pc:sldMkLst>
        <pc:spChg chg="mod">
          <ac:chgData name="Hazell, Danielle" userId="16322be0-50ef-46ff-b0c0-d304bc10d5d2" providerId="ADAL" clId="{A3334F97-7C61-4617-BE5C-B001905AA42F}" dt="2025-06-16T08:32:10.536" v="7"/>
          <ac:spMkLst>
            <pc:docMk/>
            <pc:sldMk cId="559707546" sldId="328"/>
            <ac:spMk id="3074" creationId="{00000000-0000-0000-0000-000000000000}"/>
          </ac:spMkLst>
        </pc:spChg>
      </pc:sldChg>
      <pc:sldChg chg="modSp mod">
        <pc:chgData name="Hazell, Danielle" userId="16322be0-50ef-46ff-b0c0-d304bc10d5d2" providerId="ADAL" clId="{A3334F97-7C61-4617-BE5C-B001905AA42F}" dt="2025-06-16T08:46:14.725" v="152" actId="33524"/>
        <pc:sldMkLst>
          <pc:docMk/>
          <pc:sldMk cId="1053924789" sldId="332"/>
        </pc:sldMkLst>
        <pc:spChg chg="mod">
          <ac:chgData name="Hazell, Danielle" userId="16322be0-50ef-46ff-b0c0-d304bc10d5d2" providerId="ADAL" clId="{A3334F97-7C61-4617-BE5C-B001905AA42F}" dt="2025-06-16T08:46:10.806" v="151" actId="1076"/>
          <ac:spMkLst>
            <pc:docMk/>
            <pc:sldMk cId="1053924789" sldId="332"/>
            <ac:spMk id="2" creationId="{00000000-0000-0000-0000-000000000000}"/>
          </ac:spMkLst>
        </pc:spChg>
        <pc:spChg chg="mod">
          <ac:chgData name="Hazell, Danielle" userId="16322be0-50ef-46ff-b0c0-d304bc10d5d2" providerId="ADAL" clId="{A3334F97-7C61-4617-BE5C-B001905AA42F}" dt="2025-06-16T08:46:14.725" v="152" actId="33524"/>
          <ac:spMkLst>
            <pc:docMk/>
            <pc:sldMk cId="1053924789" sldId="332"/>
            <ac:spMk id="11" creationId="{CE8287F5-C3E3-274C-8AFE-F4A06566F751}"/>
          </ac:spMkLst>
        </pc:spChg>
      </pc:sldChg>
      <pc:sldChg chg="modSp">
        <pc:chgData name="Hazell, Danielle" userId="16322be0-50ef-46ff-b0c0-d304bc10d5d2" providerId="ADAL" clId="{A3334F97-7C61-4617-BE5C-B001905AA42F}" dt="2025-06-16T08:32:10.536" v="7"/>
        <pc:sldMkLst>
          <pc:docMk/>
          <pc:sldMk cId="4107167199" sldId="345"/>
        </pc:sldMkLst>
        <pc:spChg chg="mod">
          <ac:chgData name="Hazell, Danielle" userId="16322be0-50ef-46ff-b0c0-d304bc10d5d2" providerId="ADAL" clId="{A3334F97-7C61-4617-BE5C-B001905AA42F}" dt="2025-06-16T08:32:10.536" v="7"/>
          <ac:spMkLst>
            <pc:docMk/>
            <pc:sldMk cId="4107167199" sldId="345"/>
            <ac:spMk id="2" creationId="{00000000-0000-0000-0000-000000000000}"/>
          </ac:spMkLst>
        </pc:spChg>
        <pc:spChg chg="mod">
          <ac:chgData name="Hazell, Danielle" userId="16322be0-50ef-46ff-b0c0-d304bc10d5d2" providerId="ADAL" clId="{A3334F97-7C61-4617-BE5C-B001905AA42F}" dt="2025-06-16T08:32:10.536" v="7"/>
          <ac:spMkLst>
            <pc:docMk/>
            <pc:sldMk cId="4107167199" sldId="345"/>
            <ac:spMk id="5" creationId="{7B847BF2-4E2A-4FE4-A0DB-384C72017B7A}"/>
          </ac:spMkLst>
        </pc:spChg>
      </pc:sldChg>
      <pc:sldChg chg="modSp">
        <pc:chgData name="Hazell, Danielle" userId="16322be0-50ef-46ff-b0c0-d304bc10d5d2" providerId="ADAL" clId="{A3334F97-7C61-4617-BE5C-B001905AA42F}" dt="2025-06-16T08:32:10.536" v="7"/>
        <pc:sldMkLst>
          <pc:docMk/>
          <pc:sldMk cId="2047931502" sldId="354"/>
        </pc:sldMkLst>
        <pc:spChg chg="mod">
          <ac:chgData name="Hazell, Danielle" userId="16322be0-50ef-46ff-b0c0-d304bc10d5d2" providerId="ADAL" clId="{A3334F97-7C61-4617-BE5C-B001905AA42F}" dt="2025-06-16T08:32:10.536" v="7"/>
          <ac:spMkLst>
            <pc:docMk/>
            <pc:sldMk cId="2047931502" sldId="354"/>
            <ac:spMk id="2" creationId="{B299056F-E586-6240-B565-6358D8C62E47}"/>
          </ac:spMkLst>
        </pc:spChg>
      </pc:sldChg>
      <pc:sldChg chg="modSp">
        <pc:chgData name="Hazell, Danielle" userId="16322be0-50ef-46ff-b0c0-d304bc10d5d2" providerId="ADAL" clId="{A3334F97-7C61-4617-BE5C-B001905AA42F}" dt="2025-06-16T08:32:10.536" v="7"/>
        <pc:sldMkLst>
          <pc:docMk/>
          <pc:sldMk cId="3239566627" sldId="355"/>
        </pc:sldMkLst>
        <pc:spChg chg="mod">
          <ac:chgData name="Hazell, Danielle" userId="16322be0-50ef-46ff-b0c0-d304bc10d5d2" providerId="ADAL" clId="{A3334F97-7C61-4617-BE5C-B001905AA42F}" dt="2025-06-16T08:32:10.536" v="7"/>
          <ac:spMkLst>
            <pc:docMk/>
            <pc:sldMk cId="3239566627" sldId="355"/>
            <ac:spMk id="2" creationId="{4D7633B4-E365-2048-994A-1B9AE9FD97DF}"/>
          </ac:spMkLst>
        </pc:spChg>
      </pc:sldChg>
      <pc:sldChg chg="modSp">
        <pc:chgData name="Hazell, Danielle" userId="16322be0-50ef-46ff-b0c0-d304bc10d5d2" providerId="ADAL" clId="{A3334F97-7C61-4617-BE5C-B001905AA42F}" dt="2025-06-16T08:32:10.536" v="7"/>
        <pc:sldMkLst>
          <pc:docMk/>
          <pc:sldMk cId="4075135664" sldId="357"/>
        </pc:sldMkLst>
        <pc:spChg chg="mod">
          <ac:chgData name="Hazell, Danielle" userId="16322be0-50ef-46ff-b0c0-d304bc10d5d2" providerId="ADAL" clId="{A3334F97-7C61-4617-BE5C-B001905AA42F}" dt="2025-06-16T08:32:10.536" v="7"/>
          <ac:spMkLst>
            <pc:docMk/>
            <pc:sldMk cId="4075135664" sldId="357"/>
            <ac:spMk id="2" creationId="{F3347253-41EA-9A45-BDCA-AF5A897D35BF}"/>
          </ac:spMkLst>
        </pc:spChg>
        <pc:spChg chg="mod">
          <ac:chgData name="Hazell, Danielle" userId="16322be0-50ef-46ff-b0c0-d304bc10d5d2" providerId="ADAL" clId="{A3334F97-7C61-4617-BE5C-B001905AA42F}" dt="2025-06-16T08:32:10.536" v="7"/>
          <ac:spMkLst>
            <pc:docMk/>
            <pc:sldMk cId="4075135664" sldId="357"/>
            <ac:spMk id="3" creationId="{8CE73C0E-1980-D74F-AC38-F3DB9E13BF2B}"/>
          </ac:spMkLst>
        </pc:spChg>
      </pc:sldChg>
      <pc:sldChg chg="modSp">
        <pc:chgData name="Hazell, Danielle" userId="16322be0-50ef-46ff-b0c0-d304bc10d5d2" providerId="ADAL" clId="{A3334F97-7C61-4617-BE5C-B001905AA42F}" dt="2025-06-16T08:32:10.536" v="7"/>
        <pc:sldMkLst>
          <pc:docMk/>
          <pc:sldMk cId="3763754461" sldId="360"/>
        </pc:sldMkLst>
        <pc:spChg chg="mod">
          <ac:chgData name="Hazell, Danielle" userId="16322be0-50ef-46ff-b0c0-d304bc10d5d2" providerId="ADAL" clId="{A3334F97-7C61-4617-BE5C-B001905AA42F}" dt="2025-06-16T08:32:10.536" v="7"/>
          <ac:spMkLst>
            <pc:docMk/>
            <pc:sldMk cId="3763754461" sldId="360"/>
            <ac:spMk id="2" creationId="{346E007A-F29A-2C4F-B63E-71E16E726008}"/>
          </ac:spMkLst>
        </pc:spChg>
      </pc:sldChg>
      <pc:sldChg chg="modSp mod">
        <pc:chgData name="Hazell, Danielle" userId="16322be0-50ef-46ff-b0c0-d304bc10d5d2" providerId="ADAL" clId="{A3334F97-7C61-4617-BE5C-B001905AA42F}" dt="2025-06-16T08:34:59.085" v="129" actId="20577"/>
        <pc:sldMkLst>
          <pc:docMk/>
          <pc:sldMk cId="3211960155" sldId="367"/>
        </pc:sldMkLst>
        <pc:spChg chg="mod">
          <ac:chgData name="Hazell, Danielle" userId="16322be0-50ef-46ff-b0c0-d304bc10d5d2" providerId="ADAL" clId="{A3334F97-7C61-4617-BE5C-B001905AA42F}" dt="2025-06-16T08:32:10.536" v="7"/>
          <ac:spMkLst>
            <pc:docMk/>
            <pc:sldMk cId="3211960155" sldId="367"/>
            <ac:spMk id="2" creationId="{0971AECD-5A0B-443F-BABB-3A73A3CE0143}"/>
          </ac:spMkLst>
        </pc:spChg>
        <pc:spChg chg="mod">
          <ac:chgData name="Hazell, Danielle" userId="16322be0-50ef-46ff-b0c0-d304bc10d5d2" providerId="ADAL" clId="{A3334F97-7C61-4617-BE5C-B001905AA42F}" dt="2025-06-16T08:34:59.085" v="129" actId="20577"/>
          <ac:spMkLst>
            <pc:docMk/>
            <pc:sldMk cId="3211960155" sldId="367"/>
            <ac:spMk id="3" creationId="{0A37185C-7616-4562-812F-3043A8761974}"/>
          </ac:spMkLst>
        </pc:spChg>
      </pc:sldChg>
      <pc:sldChg chg="modSp">
        <pc:chgData name="Hazell, Danielle" userId="16322be0-50ef-46ff-b0c0-d304bc10d5d2" providerId="ADAL" clId="{A3334F97-7C61-4617-BE5C-B001905AA42F}" dt="2025-06-16T08:32:10.536" v="7"/>
        <pc:sldMkLst>
          <pc:docMk/>
          <pc:sldMk cId="713988995" sldId="368"/>
        </pc:sldMkLst>
        <pc:spChg chg="mod">
          <ac:chgData name="Hazell, Danielle" userId="16322be0-50ef-46ff-b0c0-d304bc10d5d2" providerId="ADAL" clId="{A3334F97-7C61-4617-BE5C-B001905AA42F}" dt="2025-06-16T08:32:10.536" v="7"/>
          <ac:spMkLst>
            <pc:docMk/>
            <pc:sldMk cId="713988995" sldId="368"/>
            <ac:spMk id="2" creationId="{CA27D815-1C56-46EE-8FFE-A3F7AC418CB2}"/>
          </ac:spMkLst>
        </pc:spChg>
      </pc:sldChg>
      <pc:sldChg chg="modSp mod">
        <pc:chgData name="Hazell, Danielle" userId="16322be0-50ef-46ff-b0c0-d304bc10d5d2" providerId="ADAL" clId="{A3334F97-7C61-4617-BE5C-B001905AA42F}" dt="2025-06-16T08:39:40.721" v="137" actId="12"/>
        <pc:sldMkLst>
          <pc:docMk/>
          <pc:sldMk cId="539441371" sldId="369"/>
        </pc:sldMkLst>
        <pc:spChg chg="mod">
          <ac:chgData name="Hazell, Danielle" userId="16322be0-50ef-46ff-b0c0-d304bc10d5d2" providerId="ADAL" clId="{A3334F97-7C61-4617-BE5C-B001905AA42F}" dt="2025-06-16T08:32:10.536" v="7"/>
          <ac:spMkLst>
            <pc:docMk/>
            <pc:sldMk cId="539441371" sldId="369"/>
            <ac:spMk id="2" creationId="{4FF7F2F2-9E8D-8A43-8FCD-08D047E344F0}"/>
          </ac:spMkLst>
        </pc:spChg>
        <pc:spChg chg="mod">
          <ac:chgData name="Hazell, Danielle" userId="16322be0-50ef-46ff-b0c0-d304bc10d5d2" providerId="ADAL" clId="{A3334F97-7C61-4617-BE5C-B001905AA42F}" dt="2025-06-16T08:39:40.721" v="137" actId="12"/>
          <ac:spMkLst>
            <pc:docMk/>
            <pc:sldMk cId="539441371" sldId="369"/>
            <ac:spMk id="3" creationId="{772DC858-4C14-0E4D-A10E-4D1996679C68}"/>
          </ac:spMkLst>
        </pc:spChg>
      </pc:sldChg>
      <pc:sldChg chg="modSp">
        <pc:chgData name="Hazell, Danielle" userId="16322be0-50ef-46ff-b0c0-d304bc10d5d2" providerId="ADAL" clId="{A3334F97-7C61-4617-BE5C-B001905AA42F}" dt="2025-06-16T08:32:10.536" v="7"/>
        <pc:sldMkLst>
          <pc:docMk/>
          <pc:sldMk cId="3022840929" sldId="370"/>
        </pc:sldMkLst>
        <pc:spChg chg="mod">
          <ac:chgData name="Hazell, Danielle" userId="16322be0-50ef-46ff-b0c0-d304bc10d5d2" providerId="ADAL" clId="{A3334F97-7C61-4617-BE5C-B001905AA42F}" dt="2025-06-16T08:32:10.536" v="7"/>
          <ac:spMkLst>
            <pc:docMk/>
            <pc:sldMk cId="3022840929" sldId="370"/>
            <ac:spMk id="2" creationId="{4633D3C1-75A2-4441-81E2-BCBF6F4F4A08}"/>
          </ac:spMkLst>
        </pc:spChg>
      </pc:sldChg>
      <pc:sldChg chg="modSp mod">
        <pc:chgData name="Hazell, Danielle" userId="16322be0-50ef-46ff-b0c0-d304bc10d5d2" providerId="ADAL" clId="{A3334F97-7C61-4617-BE5C-B001905AA42F}" dt="2025-06-16T08:36:40.396" v="136" actId="1076"/>
        <pc:sldMkLst>
          <pc:docMk/>
          <pc:sldMk cId="3643538874" sldId="371"/>
        </pc:sldMkLst>
        <pc:spChg chg="mod">
          <ac:chgData name="Hazell, Danielle" userId="16322be0-50ef-46ff-b0c0-d304bc10d5d2" providerId="ADAL" clId="{A3334F97-7C61-4617-BE5C-B001905AA42F}" dt="2025-06-16T08:36:10.217" v="132" actId="33524"/>
          <ac:spMkLst>
            <pc:docMk/>
            <pc:sldMk cId="3643538874" sldId="371"/>
            <ac:spMk id="2" creationId="{AB05AE3B-3817-5E48-9B32-4A195B74657C}"/>
          </ac:spMkLst>
        </pc:spChg>
        <pc:spChg chg="mod">
          <ac:chgData name="Hazell, Danielle" userId="16322be0-50ef-46ff-b0c0-d304bc10d5d2" providerId="ADAL" clId="{A3334F97-7C61-4617-BE5C-B001905AA42F}" dt="2025-06-16T08:36:39.933" v="135" actId="1076"/>
          <ac:spMkLst>
            <pc:docMk/>
            <pc:sldMk cId="3643538874" sldId="371"/>
            <ac:spMk id="6" creationId="{67DFA00B-C014-4F90-BB40-7B32E5FCB988}"/>
          </ac:spMkLst>
        </pc:spChg>
        <pc:spChg chg="mod">
          <ac:chgData name="Hazell, Danielle" userId="16322be0-50ef-46ff-b0c0-d304bc10d5d2" providerId="ADAL" clId="{A3334F97-7C61-4617-BE5C-B001905AA42F}" dt="2025-06-16T08:36:40.396" v="136" actId="1076"/>
          <ac:spMkLst>
            <pc:docMk/>
            <pc:sldMk cId="3643538874" sldId="371"/>
            <ac:spMk id="9" creationId="{D99F91A7-12E4-4A7B-87F9-375267389C72}"/>
          </ac:spMkLst>
        </pc:spChg>
        <pc:spChg chg="mod">
          <ac:chgData name="Hazell, Danielle" userId="16322be0-50ef-46ff-b0c0-d304bc10d5d2" providerId="ADAL" clId="{A3334F97-7C61-4617-BE5C-B001905AA42F}" dt="2025-06-16T08:32:10.536" v="7"/>
          <ac:spMkLst>
            <pc:docMk/>
            <pc:sldMk cId="3643538874" sldId="371"/>
            <ac:spMk id="5122" creationId="{00000000-0000-0000-0000-000000000000}"/>
          </ac:spMkLst>
        </pc:spChg>
        <pc:cxnChg chg="mod">
          <ac:chgData name="Hazell, Danielle" userId="16322be0-50ef-46ff-b0c0-d304bc10d5d2" providerId="ADAL" clId="{A3334F97-7C61-4617-BE5C-B001905AA42F}" dt="2025-06-16T08:36:40.396" v="136" actId="1076"/>
          <ac:cxnSpMkLst>
            <pc:docMk/>
            <pc:sldMk cId="3643538874" sldId="371"/>
            <ac:cxnSpMk id="12" creationId="{7E4F1932-1B24-4CBA-8232-E9E37ECD6452}"/>
          </ac:cxnSpMkLst>
        </pc:cxnChg>
      </pc:sldChg>
      <pc:sldChg chg="modSp">
        <pc:chgData name="Hazell, Danielle" userId="16322be0-50ef-46ff-b0c0-d304bc10d5d2" providerId="ADAL" clId="{A3334F97-7C61-4617-BE5C-B001905AA42F}" dt="2025-06-16T08:32:10.536" v="7"/>
        <pc:sldMkLst>
          <pc:docMk/>
          <pc:sldMk cId="1309751098" sldId="372"/>
        </pc:sldMkLst>
        <pc:spChg chg="mod">
          <ac:chgData name="Hazell, Danielle" userId="16322be0-50ef-46ff-b0c0-d304bc10d5d2" providerId="ADAL" clId="{A3334F97-7C61-4617-BE5C-B001905AA42F}" dt="2025-06-16T08:32:10.536" v="7"/>
          <ac:spMkLst>
            <pc:docMk/>
            <pc:sldMk cId="1309751098" sldId="372"/>
            <ac:spMk id="2" creationId="{D8A99CFE-AD92-A74E-A980-151236C6F956}"/>
          </ac:spMkLst>
        </pc:spChg>
      </pc:sldChg>
      <pc:sldChg chg="addSp delSp modSp mod">
        <pc:chgData name="Hazell, Danielle" userId="16322be0-50ef-46ff-b0c0-d304bc10d5d2" providerId="ADAL" clId="{A3334F97-7C61-4617-BE5C-B001905AA42F}" dt="2025-06-16T08:40:47.531" v="144" actId="1076"/>
        <pc:sldMkLst>
          <pc:docMk/>
          <pc:sldMk cId="18433206" sldId="373"/>
        </pc:sldMkLst>
        <pc:spChg chg="mod">
          <ac:chgData name="Hazell, Danielle" userId="16322be0-50ef-46ff-b0c0-d304bc10d5d2" providerId="ADAL" clId="{A3334F97-7C61-4617-BE5C-B001905AA42F}" dt="2025-06-16T08:32:10.536" v="7"/>
          <ac:spMkLst>
            <pc:docMk/>
            <pc:sldMk cId="18433206" sldId="373"/>
            <ac:spMk id="2" creationId="{859541D9-3C7A-4B4B-A14C-C8E413C3A7DB}"/>
          </ac:spMkLst>
        </pc:spChg>
        <pc:spChg chg="mod">
          <ac:chgData name="Hazell, Danielle" userId="16322be0-50ef-46ff-b0c0-d304bc10d5d2" providerId="ADAL" clId="{A3334F97-7C61-4617-BE5C-B001905AA42F}" dt="2025-06-16T08:40:39.610" v="142" actId="1076"/>
          <ac:spMkLst>
            <pc:docMk/>
            <pc:sldMk cId="18433206" sldId="373"/>
            <ac:spMk id="10" creationId="{A808AAE7-BEEC-4993-8DD2-93414A62BBDE}"/>
          </ac:spMkLst>
        </pc:spChg>
        <pc:picChg chg="del">
          <ac:chgData name="Hazell, Danielle" userId="16322be0-50ef-46ff-b0c0-d304bc10d5d2" providerId="ADAL" clId="{A3334F97-7C61-4617-BE5C-B001905AA42F}" dt="2025-06-16T08:40:30.610" v="138" actId="478"/>
          <ac:picMkLst>
            <pc:docMk/>
            <pc:sldMk cId="18433206" sldId="373"/>
            <ac:picMk id="6" creationId="{D0BA0B0A-527A-4F95-8E66-1FC1730FBFA2}"/>
          </ac:picMkLst>
        </pc:picChg>
        <pc:picChg chg="add mod">
          <ac:chgData name="Hazell, Danielle" userId="16322be0-50ef-46ff-b0c0-d304bc10d5d2" providerId="ADAL" clId="{A3334F97-7C61-4617-BE5C-B001905AA42F}" dt="2025-06-16T08:40:47.531" v="144" actId="1076"/>
          <ac:picMkLst>
            <pc:docMk/>
            <pc:sldMk cId="18433206" sldId="373"/>
            <ac:picMk id="1026" creationId="{39B7FB5F-CA9F-6E2C-5D6B-97163E4D3268}"/>
          </ac:picMkLst>
        </pc:picChg>
      </pc:sldChg>
      <pc:sldChg chg="addSp modSp mod">
        <pc:chgData name="Hazell, Danielle" userId="16322be0-50ef-46ff-b0c0-d304bc10d5d2" providerId="ADAL" clId="{A3334F97-7C61-4617-BE5C-B001905AA42F}" dt="2025-06-16T08:42:06.580" v="150" actId="1076"/>
        <pc:sldMkLst>
          <pc:docMk/>
          <pc:sldMk cId="556867055" sldId="374"/>
        </pc:sldMkLst>
        <pc:spChg chg="mod">
          <ac:chgData name="Hazell, Danielle" userId="16322be0-50ef-46ff-b0c0-d304bc10d5d2" providerId="ADAL" clId="{A3334F97-7C61-4617-BE5C-B001905AA42F}" dt="2025-06-16T08:32:10.536" v="7"/>
          <ac:spMkLst>
            <pc:docMk/>
            <pc:sldMk cId="556867055" sldId="374"/>
            <ac:spMk id="2" creationId="{281400E2-E6E5-BA4A-9E71-121ADD26C52B}"/>
          </ac:spMkLst>
        </pc:spChg>
        <pc:spChg chg="mod">
          <ac:chgData name="Hazell, Danielle" userId="16322be0-50ef-46ff-b0c0-d304bc10d5d2" providerId="ADAL" clId="{A3334F97-7C61-4617-BE5C-B001905AA42F}" dt="2025-06-16T08:42:03.146" v="148" actId="1076"/>
          <ac:spMkLst>
            <pc:docMk/>
            <pc:sldMk cId="556867055" sldId="374"/>
            <ac:spMk id="9" creationId="{42AF242F-BF39-4479-B7E0-4715832AB358}"/>
          </ac:spMkLst>
        </pc:spChg>
        <pc:picChg chg="add mod">
          <ac:chgData name="Hazell, Danielle" userId="16322be0-50ef-46ff-b0c0-d304bc10d5d2" providerId="ADAL" clId="{A3334F97-7C61-4617-BE5C-B001905AA42F}" dt="2025-06-16T08:42:06.580" v="150" actId="1076"/>
          <ac:picMkLst>
            <pc:docMk/>
            <pc:sldMk cId="556867055" sldId="374"/>
            <ac:picMk id="2050" creationId="{E3D470BE-D383-5760-471E-9627B9CD9A43}"/>
          </ac:picMkLst>
        </pc:picChg>
      </pc:sldChg>
      <pc:sldChg chg="delSp modSp mod">
        <pc:chgData name="Hazell, Danielle" userId="16322be0-50ef-46ff-b0c0-d304bc10d5d2" providerId="ADAL" clId="{A3334F97-7C61-4617-BE5C-B001905AA42F}" dt="2025-06-16T08:33:08.895" v="121" actId="478"/>
        <pc:sldMkLst>
          <pc:docMk/>
          <pc:sldMk cId="2176601944" sldId="376"/>
        </pc:sldMkLst>
        <pc:spChg chg="mod">
          <ac:chgData name="Hazell, Danielle" userId="16322be0-50ef-46ff-b0c0-d304bc10d5d2" providerId="ADAL" clId="{A3334F97-7C61-4617-BE5C-B001905AA42F}" dt="2025-06-16T08:32:53.205" v="120" actId="1076"/>
          <ac:spMkLst>
            <pc:docMk/>
            <pc:sldMk cId="2176601944" sldId="376"/>
            <ac:spMk id="3074" creationId="{00000000-0000-0000-0000-000000000000}"/>
          </ac:spMkLst>
        </pc:spChg>
        <pc:picChg chg="del">
          <ac:chgData name="Hazell, Danielle" userId="16322be0-50ef-46ff-b0c0-d304bc10d5d2" providerId="ADAL" clId="{A3334F97-7C61-4617-BE5C-B001905AA42F}" dt="2025-06-16T08:33:08.895" v="121" actId="478"/>
          <ac:picMkLst>
            <pc:docMk/>
            <pc:sldMk cId="2176601944" sldId="376"/>
            <ac:picMk id="3" creationId="{9347812E-1283-020C-900D-C3B3E34B9182}"/>
          </ac:picMkLst>
        </pc:picChg>
      </pc:sldChg>
      <pc:sldChg chg="modSp">
        <pc:chgData name="Hazell, Danielle" userId="16322be0-50ef-46ff-b0c0-d304bc10d5d2" providerId="ADAL" clId="{A3334F97-7C61-4617-BE5C-B001905AA42F}" dt="2025-06-16T08:32:10.536" v="7"/>
        <pc:sldMkLst>
          <pc:docMk/>
          <pc:sldMk cId="2446229943" sldId="379"/>
        </pc:sldMkLst>
        <pc:spChg chg="mod">
          <ac:chgData name="Hazell, Danielle" userId="16322be0-50ef-46ff-b0c0-d304bc10d5d2" providerId="ADAL" clId="{A3334F97-7C61-4617-BE5C-B001905AA42F}" dt="2025-06-16T08:32:10.536" v="7"/>
          <ac:spMkLst>
            <pc:docMk/>
            <pc:sldMk cId="2446229943" sldId="379"/>
            <ac:spMk id="2" creationId="{92F6312F-4CE5-D740-A7D0-36347CD5E680}"/>
          </ac:spMkLst>
        </pc:spChg>
      </pc:sldChg>
      <pc:sldChg chg="modSp">
        <pc:chgData name="Hazell, Danielle" userId="16322be0-50ef-46ff-b0c0-d304bc10d5d2" providerId="ADAL" clId="{A3334F97-7C61-4617-BE5C-B001905AA42F}" dt="2025-06-16T08:32:10.536" v="7"/>
        <pc:sldMkLst>
          <pc:docMk/>
          <pc:sldMk cId="1074668105" sldId="380"/>
        </pc:sldMkLst>
        <pc:spChg chg="mod">
          <ac:chgData name="Hazell, Danielle" userId="16322be0-50ef-46ff-b0c0-d304bc10d5d2" providerId="ADAL" clId="{A3334F97-7C61-4617-BE5C-B001905AA42F}" dt="2025-06-16T08:32:10.536" v="7"/>
          <ac:spMkLst>
            <pc:docMk/>
            <pc:sldMk cId="1074668105" sldId="380"/>
            <ac:spMk id="2" creationId="{E7B16026-EF4E-864E-9FDC-80D796D5FED1}"/>
          </ac:spMkLst>
        </pc:spChg>
      </pc:sldChg>
      <pc:sldChg chg="modSp mod">
        <pc:chgData name="Hazell, Danielle" userId="16322be0-50ef-46ff-b0c0-d304bc10d5d2" providerId="ADAL" clId="{A3334F97-7C61-4617-BE5C-B001905AA42F}" dt="2025-06-16T19:55:44.042" v="158" actId="1076"/>
        <pc:sldMkLst>
          <pc:docMk/>
          <pc:sldMk cId="3778599576" sldId="381"/>
        </pc:sldMkLst>
        <pc:spChg chg="mod">
          <ac:chgData name="Hazell, Danielle" userId="16322be0-50ef-46ff-b0c0-d304bc10d5d2" providerId="ADAL" clId="{A3334F97-7C61-4617-BE5C-B001905AA42F}" dt="2025-06-16T08:32:10.536" v="7"/>
          <ac:spMkLst>
            <pc:docMk/>
            <pc:sldMk cId="3778599576" sldId="381"/>
            <ac:spMk id="2" creationId="{B761026E-A652-EF45-981E-F8A049F4D134}"/>
          </ac:spMkLst>
        </pc:spChg>
        <pc:picChg chg="mod">
          <ac:chgData name="Hazell, Danielle" userId="16322be0-50ef-46ff-b0c0-d304bc10d5d2" providerId="ADAL" clId="{A3334F97-7C61-4617-BE5C-B001905AA42F}" dt="2025-06-16T19:55:44.042" v="158" actId="1076"/>
          <ac:picMkLst>
            <pc:docMk/>
            <pc:sldMk cId="3778599576" sldId="381"/>
            <ac:picMk id="5" creationId="{0C785C06-0762-A105-513E-298753F34BC0}"/>
          </ac:picMkLst>
        </pc:picChg>
      </pc:sldChg>
      <pc:sldChg chg="modSp mod">
        <pc:chgData name="Hazell, Danielle" userId="16322be0-50ef-46ff-b0c0-d304bc10d5d2" providerId="ADAL" clId="{A3334F97-7C61-4617-BE5C-B001905AA42F}" dt="2025-06-16T08:48:34.560" v="154" actId="12"/>
        <pc:sldMkLst>
          <pc:docMk/>
          <pc:sldMk cId="2073321922" sldId="382"/>
        </pc:sldMkLst>
        <pc:spChg chg="mod">
          <ac:chgData name="Hazell, Danielle" userId="16322be0-50ef-46ff-b0c0-d304bc10d5d2" providerId="ADAL" clId="{A3334F97-7C61-4617-BE5C-B001905AA42F}" dt="2025-06-16T08:32:10.536" v="7"/>
          <ac:spMkLst>
            <pc:docMk/>
            <pc:sldMk cId="2073321922" sldId="382"/>
            <ac:spMk id="5122" creationId="{00000000-0000-0000-0000-000000000000}"/>
          </ac:spMkLst>
        </pc:spChg>
        <pc:spChg chg="mod">
          <ac:chgData name="Hazell, Danielle" userId="16322be0-50ef-46ff-b0c0-d304bc10d5d2" providerId="ADAL" clId="{A3334F97-7C61-4617-BE5C-B001905AA42F}" dt="2025-06-16T08:48:34.560" v="154" actId="12"/>
          <ac:spMkLst>
            <pc:docMk/>
            <pc:sldMk cId="2073321922" sldId="382"/>
            <ac:spMk id="5123" creationId="{00000000-0000-0000-0000-000000000000}"/>
          </ac:spMkLst>
        </pc:spChg>
      </pc:sldChg>
      <pc:sldChg chg="modSp mod">
        <pc:chgData name="Hazell, Danielle" userId="16322be0-50ef-46ff-b0c0-d304bc10d5d2" providerId="ADAL" clId="{A3334F97-7C61-4617-BE5C-B001905AA42F}" dt="2025-06-16T08:34:22.516" v="123" actId="403"/>
        <pc:sldMkLst>
          <pc:docMk/>
          <pc:sldMk cId="412686027" sldId="383"/>
        </pc:sldMkLst>
        <pc:spChg chg="mod">
          <ac:chgData name="Hazell, Danielle" userId="16322be0-50ef-46ff-b0c0-d304bc10d5d2" providerId="ADAL" clId="{A3334F97-7C61-4617-BE5C-B001905AA42F}" dt="2025-06-16T08:32:10.536" v="7"/>
          <ac:spMkLst>
            <pc:docMk/>
            <pc:sldMk cId="412686027" sldId="383"/>
            <ac:spMk id="2" creationId="{6947B937-0FD4-4DC7-9683-248505608F99}"/>
          </ac:spMkLst>
        </pc:spChg>
        <pc:spChg chg="mod">
          <ac:chgData name="Hazell, Danielle" userId="16322be0-50ef-46ff-b0c0-d304bc10d5d2" providerId="ADAL" clId="{A3334F97-7C61-4617-BE5C-B001905AA42F}" dt="2025-06-16T08:34:22.516" v="123" actId="403"/>
          <ac:spMkLst>
            <pc:docMk/>
            <pc:sldMk cId="412686027" sldId="383"/>
            <ac:spMk id="3" creationId="{649DE11F-8DDB-498D-AA75-334B56457052}"/>
          </ac:spMkLst>
        </pc:spChg>
        <pc:spChg chg="mod">
          <ac:chgData name="Hazell, Danielle" userId="16322be0-50ef-46ff-b0c0-d304bc10d5d2" providerId="ADAL" clId="{A3334F97-7C61-4617-BE5C-B001905AA42F}" dt="2025-06-16T08:34:20.408" v="122" actId="12"/>
          <ac:spMkLst>
            <pc:docMk/>
            <pc:sldMk cId="412686027" sldId="383"/>
            <ac:spMk id="7" creationId="{16D966BD-C472-4780-904A-92516A9063AE}"/>
          </ac:spMkLst>
        </pc:spChg>
      </pc:sldChg>
      <pc:sldMasterChg chg="delSp modSp mod">
        <pc:chgData name="Hazell, Danielle" userId="16322be0-50ef-46ff-b0c0-d304bc10d5d2" providerId="ADAL" clId="{A3334F97-7C61-4617-BE5C-B001905AA42F}" dt="2025-06-16T08:32:00.027" v="6" actId="478"/>
        <pc:sldMasterMkLst>
          <pc:docMk/>
          <pc:sldMasterMk cId="3137196165" sldId="2147483657"/>
        </pc:sldMasterMkLst>
        <pc:spChg chg="del mod">
          <ac:chgData name="Hazell, Danielle" userId="16322be0-50ef-46ff-b0c0-d304bc10d5d2" providerId="ADAL" clId="{A3334F97-7C61-4617-BE5C-B001905AA42F}" dt="2025-06-16T08:32:00.027" v="6" actId="478"/>
          <ac:spMkLst>
            <pc:docMk/>
            <pc:sldMasterMk cId="3137196165" sldId="2147483657"/>
            <ac:spMk id="10" creationId="{A4FEEEC1-FC4D-4024-940A-ED19CB08C77E}"/>
          </ac:spMkLst>
        </pc:spChg>
        <pc:spChg chg="del">
          <ac:chgData name="Hazell, Danielle" userId="16322be0-50ef-46ff-b0c0-d304bc10d5d2" providerId="ADAL" clId="{A3334F97-7C61-4617-BE5C-B001905AA42F}" dt="2025-06-16T08:31:58.541" v="4" actId="478"/>
          <ac:spMkLst>
            <pc:docMk/>
            <pc:sldMasterMk cId="3137196165" sldId="2147483657"/>
            <ac:spMk id="12" creationId="{00000000-0000-0000-0000-000000000000}"/>
          </ac:spMkLst>
        </pc:spChg>
        <pc:spChg chg="del">
          <ac:chgData name="Hazell, Danielle" userId="16322be0-50ef-46ff-b0c0-d304bc10d5d2" providerId="ADAL" clId="{A3334F97-7C61-4617-BE5C-B001905AA42F}" dt="2025-06-16T08:31:55.900" v="1" actId="478"/>
          <ac:spMkLst>
            <pc:docMk/>
            <pc:sldMasterMk cId="3137196165" sldId="2147483657"/>
            <ac:spMk id="1029" creationId="{00000000-0000-0000-0000-000000000000}"/>
          </ac:spMkLst>
        </pc:spChg>
        <pc:picChg chg="del">
          <ac:chgData name="Hazell, Danielle" userId="16322be0-50ef-46ff-b0c0-d304bc10d5d2" providerId="ADAL" clId="{A3334F97-7C61-4617-BE5C-B001905AA42F}" dt="2025-06-16T08:31:56.531" v="2" actId="478"/>
          <ac:picMkLst>
            <pc:docMk/>
            <pc:sldMasterMk cId="3137196165" sldId="2147483657"/>
            <ac:picMk id="3" creationId="{D18425FF-0882-4F94-8261-ADB59842062E}"/>
          </ac:picMkLst>
        </pc:picChg>
        <pc:picChg chg="del">
          <ac:chgData name="Hazell, Danielle" userId="16322be0-50ef-46ff-b0c0-d304bc10d5d2" providerId="ADAL" clId="{A3334F97-7C61-4617-BE5C-B001905AA42F}" dt="2025-06-16T08:31:57.395" v="3" actId="478"/>
          <ac:picMkLst>
            <pc:docMk/>
            <pc:sldMasterMk cId="3137196165" sldId="2147483657"/>
            <ac:picMk id="13" creationId="{54C8F537-6DBE-534E-B9F5-B8C14A123E71}"/>
          </ac:picMkLst>
        </pc:picChg>
        <pc:cxnChg chg="del">
          <ac:chgData name="Hazell, Danielle" userId="16322be0-50ef-46ff-b0c0-d304bc10d5d2" providerId="ADAL" clId="{A3334F97-7C61-4617-BE5C-B001905AA42F}" dt="2025-06-16T08:31:54.930" v="0" actId="478"/>
          <ac:cxnSpMkLst>
            <pc:docMk/>
            <pc:sldMasterMk cId="3137196165" sldId="2147483657"/>
            <ac:cxnSpMk id="15" creationId="{A2179D90-178B-9644-ABBE-ACA37CB4C747}"/>
          </ac:cxnSpMkLst>
        </pc:cxnChg>
      </pc:sldMasterChg>
      <pc:sldMasterChg chg="addSp modSp mod">
        <pc:chgData name="Hazell, Danielle" userId="16322be0-50ef-46ff-b0c0-d304bc10d5d2" providerId="ADAL" clId="{A3334F97-7C61-4617-BE5C-B001905AA42F}" dt="2025-06-16T08:32:42.705" v="119" actId="20577"/>
        <pc:sldMasterMkLst>
          <pc:docMk/>
          <pc:sldMasterMk cId="374789414" sldId="2147483659"/>
        </pc:sldMasterMkLst>
        <pc:spChg chg="add">
          <ac:chgData name="Hazell, Danielle" userId="16322be0-50ef-46ff-b0c0-d304bc10d5d2" providerId="ADAL" clId="{A3334F97-7C61-4617-BE5C-B001905AA42F}" dt="2025-06-16T08:32:10.536" v="7"/>
          <ac:spMkLst>
            <pc:docMk/>
            <pc:sldMasterMk cId="374789414" sldId="2147483659"/>
            <ac:spMk id="4" creationId="{41E4C33C-7C29-662A-6595-EE42E902B062}"/>
          </ac:spMkLst>
        </pc:spChg>
        <pc:spChg chg="mod">
          <ac:chgData name="Hazell, Danielle" userId="16322be0-50ef-46ff-b0c0-d304bc10d5d2" providerId="ADAL" clId="{A3334F97-7C61-4617-BE5C-B001905AA42F}" dt="2025-06-16T08:32:42.705" v="119" actId="20577"/>
          <ac:spMkLst>
            <pc:docMk/>
            <pc:sldMasterMk cId="374789414" sldId="2147483659"/>
            <ac:spMk id="9" creationId="{12A05E16-C31E-E0B1-F9BA-6CA1198C9AE5}"/>
          </ac:spMkLst>
        </pc:spChg>
      </pc:sldMasterChg>
    </pc:docChg>
  </pc:docChgLst>
  <pc:docChgLst>
    <pc:chgData name="Leahy, Thomas" userId="c143cd67-a707-4138-ae9b-48f2cc5707f8" providerId="ADAL" clId="{C036F197-F264-4FD7-BF7A-1C91D79F1D68}"/>
    <pc:docChg chg="undo custSel delSld modSld">
      <pc:chgData name="Leahy, Thomas" userId="c143cd67-a707-4138-ae9b-48f2cc5707f8" providerId="ADAL" clId="{C036F197-F264-4FD7-BF7A-1C91D79F1D68}" dt="2025-04-29T18:15:23.476" v="44" actId="1076"/>
      <pc:docMkLst>
        <pc:docMk/>
      </pc:docMkLst>
      <pc:sldChg chg="addSp delSp modSp mod">
        <pc:chgData name="Leahy, Thomas" userId="c143cd67-a707-4138-ae9b-48f2cc5707f8" providerId="ADAL" clId="{C036F197-F264-4FD7-BF7A-1C91D79F1D68}" dt="2025-04-29T18:13:45.629" v="25" actId="1076"/>
        <pc:sldMkLst>
          <pc:docMk/>
          <pc:sldMk cId="1309751098" sldId="372"/>
        </pc:sldMkLst>
        <pc:picChg chg="add mod">
          <ac:chgData name="Leahy, Thomas" userId="c143cd67-a707-4138-ae9b-48f2cc5707f8" providerId="ADAL" clId="{C036F197-F264-4FD7-BF7A-1C91D79F1D68}" dt="2025-04-29T18:13:45.629" v="25" actId="1076"/>
          <ac:picMkLst>
            <pc:docMk/>
            <pc:sldMk cId="1309751098" sldId="372"/>
            <ac:picMk id="7" creationId="{59B7AC89-1F5F-AB1A-502A-EDB9F0480E6D}"/>
          </ac:picMkLst>
        </pc:picChg>
      </pc:sldChg>
      <pc:sldChg chg="addSp delSp mod">
        <pc:chgData name="Leahy, Thomas" userId="c143cd67-a707-4138-ae9b-48f2cc5707f8" providerId="ADAL" clId="{C036F197-F264-4FD7-BF7A-1C91D79F1D68}" dt="2025-04-29T18:14:09.814" v="27" actId="478"/>
        <pc:sldMkLst>
          <pc:docMk/>
          <pc:sldMk cId="18433206" sldId="373"/>
        </pc:sldMkLst>
      </pc:sldChg>
      <pc:sldChg chg="delSp mod">
        <pc:chgData name="Leahy, Thomas" userId="c143cd67-a707-4138-ae9b-48f2cc5707f8" providerId="ADAL" clId="{C036F197-F264-4FD7-BF7A-1C91D79F1D68}" dt="2025-04-29T18:14:14.042" v="28" actId="478"/>
        <pc:sldMkLst>
          <pc:docMk/>
          <pc:sldMk cId="556867055" sldId="374"/>
        </pc:sldMkLst>
      </pc:sldChg>
      <pc:sldChg chg="modSp mod">
        <pc:chgData name="Leahy, Thomas" userId="c143cd67-a707-4138-ae9b-48f2cc5707f8" providerId="ADAL" clId="{C036F197-F264-4FD7-BF7A-1C91D79F1D68}" dt="2025-04-29T18:09:49.857" v="3" actId="20577"/>
        <pc:sldMkLst>
          <pc:docMk/>
          <pc:sldMk cId="3699386306" sldId="375"/>
        </pc:sldMkLst>
        <pc:spChg chg="mod">
          <ac:chgData name="Leahy, Thomas" userId="c143cd67-a707-4138-ae9b-48f2cc5707f8" providerId="ADAL" clId="{C036F197-F264-4FD7-BF7A-1C91D79F1D68}" dt="2025-04-29T18:09:49.857" v="3" actId="20577"/>
          <ac:spMkLst>
            <pc:docMk/>
            <pc:sldMk cId="3699386306" sldId="375"/>
            <ac:spMk id="2053" creationId="{00000000-0000-0000-0000-000000000000}"/>
          </ac:spMkLst>
        </pc:spChg>
        <pc:spChg chg="mod">
          <ac:chgData name="Leahy, Thomas" userId="c143cd67-a707-4138-ae9b-48f2cc5707f8" providerId="ADAL" clId="{C036F197-F264-4FD7-BF7A-1C91D79F1D68}" dt="2025-04-29T18:09:30.070" v="1" actId="20577"/>
          <ac:spMkLst>
            <pc:docMk/>
            <pc:sldMk cId="3699386306" sldId="375"/>
            <ac:spMk id="2054" creationId="{00000000-0000-0000-0000-000000000000}"/>
          </ac:spMkLst>
        </pc:spChg>
      </pc:sldChg>
      <pc:sldChg chg="addSp delSp modSp mod">
        <pc:chgData name="Leahy, Thomas" userId="c143cd67-a707-4138-ae9b-48f2cc5707f8" providerId="ADAL" clId="{C036F197-F264-4FD7-BF7A-1C91D79F1D68}" dt="2025-04-29T18:12:51.894" v="9" actId="1076"/>
        <pc:sldMkLst>
          <pc:docMk/>
          <pc:sldMk cId="2176601944" sldId="376"/>
        </pc:sldMkLst>
      </pc:sldChg>
      <pc:sldChg chg="del">
        <pc:chgData name="Leahy, Thomas" userId="c143cd67-a707-4138-ae9b-48f2cc5707f8" providerId="ADAL" clId="{C036F197-F264-4FD7-BF7A-1C91D79F1D68}" dt="2025-04-29T18:14:23.347" v="29" actId="47"/>
        <pc:sldMkLst>
          <pc:docMk/>
          <pc:sldMk cId="3829300509" sldId="378"/>
        </pc:sldMkLst>
      </pc:sldChg>
      <pc:sldChg chg="addSp delSp modSp mod">
        <pc:chgData name="Leahy, Thomas" userId="c143cd67-a707-4138-ae9b-48f2cc5707f8" providerId="ADAL" clId="{C036F197-F264-4FD7-BF7A-1C91D79F1D68}" dt="2025-04-29T18:14:58.314" v="39" actId="1076"/>
        <pc:sldMkLst>
          <pc:docMk/>
          <pc:sldMk cId="2446229943" sldId="379"/>
        </pc:sldMkLst>
        <pc:picChg chg="add mod">
          <ac:chgData name="Leahy, Thomas" userId="c143cd67-a707-4138-ae9b-48f2cc5707f8" providerId="ADAL" clId="{C036F197-F264-4FD7-BF7A-1C91D79F1D68}" dt="2025-04-29T18:14:58.314" v="39" actId="1076"/>
          <ac:picMkLst>
            <pc:docMk/>
            <pc:sldMk cId="2446229943" sldId="379"/>
            <ac:picMk id="4" creationId="{C4E3CCC6-75F9-2ABB-FD9E-6664D39E84FE}"/>
          </ac:picMkLst>
        </pc:picChg>
      </pc:sldChg>
      <pc:sldChg chg="addSp delSp modSp mod">
        <pc:chgData name="Leahy, Thomas" userId="c143cd67-a707-4138-ae9b-48f2cc5707f8" providerId="ADAL" clId="{C036F197-F264-4FD7-BF7A-1C91D79F1D68}" dt="2025-04-29T18:15:23.476" v="44" actId="1076"/>
        <pc:sldMkLst>
          <pc:docMk/>
          <pc:sldMk cId="3778599576" sldId="381"/>
        </pc:sldMkLst>
        <pc:picChg chg="add mod">
          <ac:chgData name="Leahy, Thomas" userId="c143cd67-a707-4138-ae9b-48f2cc5707f8" providerId="ADAL" clId="{C036F197-F264-4FD7-BF7A-1C91D79F1D68}" dt="2025-04-29T18:15:23.476" v="44" actId="1076"/>
          <ac:picMkLst>
            <pc:docMk/>
            <pc:sldMk cId="3778599576" sldId="381"/>
            <ac:picMk id="5" creationId="{0C785C06-0762-A105-513E-298753F34BC0}"/>
          </ac:picMkLst>
        </pc:picChg>
      </pc:sldChg>
      <pc:sldChg chg="addSp delSp modSp mod">
        <pc:chgData name="Leahy, Thomas" userId="c143cd67-a707-4138-ae9b-48f2cc5707f8" providerId="ADAL" clId="{C036F197-F264-4FD7-BF7A-1C91D79F1D68}" dt="2025-04-29T18:13:11.843" v="17" actId="1076"/>
        <pc:sldMkLst>
          <pc:docMk/>
          <pc:sldMk cId="412686027" sldId="383"/>
        </pc:sldMkLst>
        <pc:picChg chg="add mod">
          <ac:chgData name="Leahy, Thomas" userId="c143cd67-a707-4138-ae9b-48f2cc5707f8" providerId="ADAL" clId="{C036F197-F264-4FD7-BF7A-1C91D79F1D68}" dt="2025-04-29T18:13:11.843" v="17" actId="1076"/>
          <ac:picMkLst>
            <pc:docMk/>
            <pc:sldMk cId="412686027" sldId="383"/>
            <ac:picMk id="6" creationId="{31BA8337-4303-CA83-B0C7-CFD5457728DA}"/>
          </ac:picMkLst>
        </pc:picChg>
      </pc:sldChg>
    </pc:docChg>
  </pc:docChgLst>
  <pc:docChgLst>
    <pc:chgData name="Tommy ." userId="1be9750d281bf5b3" providerId="LiveId" clId="{94ECE272-9684-4BAA-9806-21A06090EACB}"/>
    <pc:docChg chg="custSel delSld modSld">
      <pc:chgData name="Tommy ." userId="1be9750d281bf5b3" providerId="LiveId" clId="{94ECE272-9684-4BAA-9806-21A06090EACB}" dt="2021-08-21T18:33:22.541" v="112" actId="1589"/>
      <pc:docMkLst>
        <pc:docMk/>
      </pc:docMkLst>
      <pc:sldChg chg="modSp mod">
        <pc:chgData name="Tommy ." userId="1be9750d281bf5b3" providerId="LiveId" clId="{94ECE272-9684-4BAA-9806-21A06090EACB}" dt="2021-08-21T18:22:34.602" v="9" actId="20577"/>
        <pc:sldMkLst>
          <pc:docMk/>
          <pc:sldMk cId="1249599226" sldId="256"/>
        </pc:sldMkLst>
      </pc:sldChg>
      <pc:sldChg chg="modSp mod addCm delCm">
        <pc:chgData name="Tommy ." userId="1be9750d281bf5b3" providerId="LiveId" clId="{94ECE272-9684-4BAA-9806-21A06090EACB}" dt="2021-08-21T18:33:22.541" v="112" actId="1589"/>
        <pc:sldMkLst>
          <pc:docMk/>
          <pc:sldMk cId="559707546" sldId="328"/>
        </pc:sldMkLst>
      </pc:sldChg>
      <pc:sldChg chg="del">
        <pc:chgData name="Tommy ." userId="1be9750d281bf5b3" providerId="LiveId" clId="{94ECE272-9684-4BAA-9806-21A06090EACB}" dt="2021-08-21T18:22:04.854" v="3" actId="47"/>
        <pc:sldMkLst>
          <pc:docMk/>
          <pc:sldMk cId="908597300" sldId="329"/>
        </pc:sldMkLst>
      </pc:sldChg>
      <pc:sldChg chg="modSp mod">
        <pc:chgData name="Tommy ." userId="1be9750d281bf5b3" providerId="LiveId" clId="{94ECE272-9684-4BAA-9806-21A06090EACB}" dt="2021-08-21T18:28:59.214" v="109" actId="255"/>
        <pc:sldMkLst>
          <pc:docMk/>
          <pc:sldMk cId="3232366806" sldId="330"/>
        </pc:sldMkLst>
      </pc:sldChg>
      <pc:sldChg chg="modSp mod">
        <pc:chgData name="Tommy ." userId="1be9750d281bf5b3" providerId="LiveId" clId="{94ECE272-9684-4BAA-9806-21A06090EACB}" dt="2021-08-21T18:28:52.061" v="108" actId="255"/>
        <pc:sldMkLst>
          <pc:docMk/>
          <pc:sldMk cId="1053924789" sldId="332"/>
        </pc:sldMkLst>
      </pc:sldChg>
      <pc:sldChg chg="modSp mod">
        <pc:chgData name="Tommy ." userId="1be9750d281bf5b3" providerId="LiveId" clId="{94ECE272-9684-4BAA-9806-21A06090EACB}" dt="2021-08-21T18:27:24.899" v="91" actId="255"/>
        <pc:sldMkLst>
          <pc:docMk/>
          <pc:sldMk cId="4107167199" sldId="345"/>
        </pc:sldMkLst>
      </pc:sldChg>
      <pc:sldChg chg="modSp mod">
        <pc:chgData name="Tommy ." userId="1be9750d281bf5b3" providerId="LiveId" clId="{94ECE272-9684-4BAA-9806-21A06090EACB}" dt="2021-08-21T18:25:48.457" v="75" actId="255"/>
        <pc:sldMkLst>
          <pc:docMk/>
          <pc:sldMk cId="3241041679" sldId="353"/>
        </pc:sldMkLst>
      </pc:sldChg>
      <pc:sldChg chg="modSp mod">
        <pc:chgData name="Tommy ." userId="1be9750d281bf5b3" providerId="LiveId" clId="{94ECE272-9684-4BAA-9806-21A06090EACB}" dt="2021-08-21T18:26:12.672" v="80" actId="255"/>
        <pc:sldMkLst>
          <pc:docMk/>
          <pc:sldMk cId="2047931502" sldId="354"/>
        </pc:sldMkLst>
      </pc:sldChg>
      <pc:sldChg chg="modSp mod">
        <pc:chgData name="Tommy ." userId="1be9750d281bf5b3" providerId="LiveId" clId="{94ECE272-9684-4BAA-9806-21A06090EACB}" dt="2021-08-21T18:26:31.801" v="84" actId="113"/>
        <pc:sldMkLst>
          <pc:docMk/>
          <pc:sldMk cId="3239566627" sldId="355"/>
        </pc:sldMkLst>
      </pc:sldChg>
      <pc:sldChg chg="modSp mod">
        <pc:chgData name="Tommy ." userId="1be9750d281bf5b3" providerId="LiveId" clId="{94ECE272-9684-4BAA-9806-21A06090EACB}" dt="2021-08-21T18:26:47.018" v="85" actId="255"/>
        <pc:sldMkLst>
          <pc:docMk/>
          <pc:sldMk cId="3451921162" sldId="358"/>
        </pc:sldMkLst>
      </pc:sldChg>
      <pc:sldChg chg="modSp mod">
        <pc:chgData name="Tommy ." userId="1be9750d281bf5b3" providerId="LiveId" clId="{94ECE272-9684-4BAA-9806-21A06090EACB}" dt="2021-08-21T18:27:09.420" v="89" actId="14100"/>
        <pc:sldMkLst>
          <pc:docMk/>
          <pc:sldMk cId="3877621462" sldId="359"/>
        </pc:sldMkLst>
      </pc:sldChg>
      <pc:sldChg chg="modSp mod">
        <pc:chgData name="Tommy ." userId="1be9750d281bf5b3" providerId="LiveId" clId="{94ECE272-9684-4BAA-9806-21A06090EACB}" dt="2021-08-21T18:27:16.771" v="90" actId="255"/>
        <pc:sldMkLst>
          <pc:docMk/>
          <pc:sldMk cId="3763754461" sldId="360"/>
        </pc:sldMkLst>
      </pc:sldChg>
      <pc:sldChg chg="modSp del mod">
        <pc:chgData name="Tommy ." userId="1be9750d281bf5b3" providerId="LiveId" clId="{94ECE272-9684-4BAA-9806-21A06090EACB}" dt="2021-08-21T18:33:04.852" v="110" actId="2696"/>
        <pc:sldMkLst>
          <pc:docMk/>
          <pc:sldMk cId="2626251693" sldId="364"/>
        </pc:sldMkLst>
      </pc:sldChg>
      <pc:sldChg chg="modSp mod">
        <pc:chgData name="Tommy ." userId="1be9750d281bf5b3" providerId="LiveId" clId="{94ECE272-9684-4BAA-9806-21A06090EACB}" dt="2021-08-21T18:26:06.809" v="79" actId="113"/>
        <pc:sldMkLst>
          <pc:docMk/>
          <pc:sldMk cId="41977688" sldId="365"/>
        </pc:sldMkLst>
      </pc:sldChg>
      <pc:sldChg chg="addSp modSp mod addCm delCm modCm">
        <pc:chgData name="Tommy ." userId="1be9750d281bf5b3" providerId="LiveId" clId="{94ECE272-9684-4BAA-9806-21A06090EACB}" dt="2021-08-21T18:25:40.178" v="74"/>
        <pc:sldMkLst>
          <pc:docMk/>
          <pc:sldMk cId="1230289872" sldId="366"/>
        </pc:sldMkLst>
      </pc:sldChg>
    </pc:docChg>
  </pc:docChgLst>
  <pc:docChgLst>
    <pc:chgData name="Brooks, Jenna" userId="S::jenna.brooks@wjec.co.uk::f5b9f800-05f5-4bb7-96be-7ff21aa50ecc" providerId="AD" clId="Web-{BFB7FE74-40E1-B0EF-1FAE-FC42775A6683}"/>
    <pc:docChg chg="mod modSld">
      <pc:chgData name="Brooks, Jenna" userId="S::jenna.brooks@wjec.co.uk::f5b9f800-05f5-4bb7-96be-7ff21aa50ecc" providerId="AD" clId="Web-{BFB7FE74-40E1-B0EF-1FAE-FC42775A6683}" dt="2025-06-17T11:02:23.209" v="13"/>
      <pc:docMkLst>
        <pc:docMk/>
      </pc:docMkLst>
      <pc:sldChg chg="modSp">
        <pc:chgData name="Brooks, Jenna" userId="S::jenna.brooks@wjec.co.uk::f5b9f800-05f5-4bb7-96be-7ff21aa50ecc" providerId="AD" clId="Web-{BFB7FE74-40E1-B0EF-1FAE-FC42775A6683}" dt="2025-06-17T10:47:38.983" v="6" actId="20577"/>
        <pc:sldMkLst>
          <pc:docMk/>
          <pc:sldMk cId="3643538874" sldId="371"/>
        </pc:sldMkLst>
        <pc:spChg chg="mod">
          <ac:chgData name="Brooks, Jenna" userId="S::jenna.brooks@wjec.co.uk::f5b9f800-05f5-4bb7-96be-7ff21aa50ecc" providerId="AD" clId="Web-{BFB7FE74-40E1-B0EF-1FAE-FC42775A6683}" dt="2025-06-17T10:47:38.983" v="6" actId="20577"/>
          <ac:spMkLst>
            <pc:docMk/>
            <pc:sldMk cId="3643538874" sldId="371"/>
            <ac:spMk id="2" creationId="{AB05AE3B-3817-5E48-9B32-4A195B74657C}"/>
          </ac:spMkLst>
        </pc:spChg>
      </pc:sldChg>
      <pc:sldChg chg="delSp modSp">
        <pc:chgData name="Brooks, Jenna" userId="S::jenna.brooks@wjec.co.uk::f5b9f800-05f5-4bb7-96be-7ff21aa50ecc" providerId="AD" clId="Web-{BFB7FE74-40E1-B0EF-1FAE-FC42775A6683}" dt="2025-06-17T10:58:48.844" v="11" actId="1076"/>
        <pc:sldMkLst>
          <pc:docMk/>
          <pc:sldMk cId="1074668105" sldId="380"/>
        </pc:sldMkLst>
        <pc:picChg chg="del mod">
          <ac:chgData name="Brooks, Jenna" userId="S::jenna.brooks@wjec.co.uk::f5b9f800-05f5-4bb7-96be-7ff21aa50ecc" providerId="AD" clId="Web-{BFB7FE74-40E1-B0EF-1FAE-FC42775A6683}" dt="2025-06-17T10:58:39.859" v="8"/>
          <ac:picMkLst>
            <pc:docMk/>
            <pc:sldMk cId="1074668105" sldId="380"/>
            <ac:picMk id="5" creationId="{4DDB311E-4430-44AE-9D1F-3BC0026CC4E6}"/>
          </ac:picMkLst>
        </pc:picChg>
        <pc:picChg chg="mod">
          <ac:chgData name="Brooks, Jenna" userId="S::jenna.brooks@wjec.co.uk::f5b9f800-05f5-4bb7-96be-7ff21aa50ecc" providerId="AD" clId="Web-{BFB7FE74-40E1-B0EF-1FAE-FC42775A6683}" dt="2025-06-17T10:58:48.844" v="11" actId="1076"/>
          <ac:picMkLst>
            <pc:docMk/>
            <pc:sldMk cId="1074668105" sldId="380"/>
            <ac:picMk id="7" creationId="{C856A9DF-4A77-4975-88F6-7CB2043380D9}"/>
          </ac:picMkLst>
        </pc:picChg>
      </pc:sldChg>
      <pc:sldChg chg="modSp">
        <pc:chgData name="Brooks, Jenna" userId="S::jenna.brooks@wjec.co.uk::f5b9f800-05f5-4bb7-96be-7ff21aa50ecc" providerId="AD" clId="Web-{BFB7FE74-40E1-B0EF-1FAE-FC42775A6683}" dt="2025-06-17T11:02:23.209" v="13"/>
        <pc:sldMkLst>
          <pc:docMk/>
          <pc:sldMk cId="2073321922" sldId="382"/>
        </pc:sldMkLst>
        <pc:picChg chg="mod">
          <ac:chgData name="Brooks, Jenna" userId="S::jenna.brooks@wjec.co.uk::f5b9f800-05f5-4bb7-96be-7ff21aa50ecc" providerId="AD" clId="Web-{BFB7FE74-40E1-B0EF-1FAE-FC42775A6683}" dt="2025-06-17T11:02:23.209" v="13"/>
          <ac:picMkLst>
            <pc:docMk/>
            <pc:sldMk cId="2073321922" sldId="382"/>
            <ac:picMk id="3" creationId="{E38F59CF-9C6E-4EB9-B978-932D2CF9B514}"/>
          </ac:picMkLst>
        </pc:picChg>
      </pc:sldChg>
    </pc:docChg>
  </pc:docChgLst>
  <pc:docChgLst>
    <pc:chgData name="Hazell, Danielle" userId="S::danielle.hazell@wjec.co.uk::16322be0-50ef-46ff-b0c0-d304bc10d5d2" providerId="AD" clId="Web-{DCE8E41A-7C05-6FFA-3EA3-E0BDE6C6D3B3}"/>
    <pc:docChg chg="modSld">
      <pc:chgData name="Hazell, Danielle" userId="S::danielle.hazell@wjec.co.uk::16322be0-50ef-46ff-b0c0-d304bc10d5d2" providerId="AD" clId="Web-{DCE8E41A-7C05-6FFA-3EA3-E0BDE6C6D3B3}" dt="2025-06-17T10:58:12.117" v="23" actId="1076"/>
      <pc:docMkLst>
        <pc:docMk/>
      </pc:docMkLst>
      <pc:sldChg chg="delSp modSp">
        <pc:chgData name="Hazell, Danielle" userId="S::danielle.hazell@wjec.co.uk::16322be0-50ef-46ff-b0c0-d304bc10d5d2" providerId="AD" clId="Web-{DCE8E41A-7C05-6FFA-3EA3-E0BDE6C6D3B3}" dt="2025-06-17T10:58:12.117" v="23" actId="1076"/>
        <pc:sldMkLst>
          <pc:docMk/>
          <pc:sldMk cId="3643538874" sldId="371"/>
        </pc:sldMkLst>
        <pc:spChg chg="mod">
          <ac:chgData name="Hazell, Danielle" userId="S::danielle.hazell@wjec.co.uk::16322be0-50ef-46ff-b0c0-d304bc10d5d2" providerId="AD" clId="Web-{DCE8E41A-7C05-6FFA-3EA3-E0BDE6C6D3B3}" dt="2025-06-17T10:57:17.521" v="11" actId="1076"/>
          <ac:spMkLst>
            <pc:docMk/>
            <pc:sldMk cId="3643538874" sldId="371"/>
            <ac:spMk id="2" creationId="{AB05AE3B-3817-5E48-9B32-4A195B74657C}"/>
          </ac:spMkLst>
        </pc:spChg>
        <pc:spChg chg="mod">
          <ac:chgData name="Hazell, Danielle" userId="S::danielle.hazell@wjec.co.uk::16322be0-50ef-46ff-b0c0-d304bc10d5d2" providerId="AD" clId="Web-{DCE8E41A-7C05-6FFA-3EA3-E0BDE6C6D3B3}" dt="2025-06-17T10:58:12.117" v="23" actId="1076"/>
          <ac:spMkLst>
            <pc:docMk/>
            <pc:sldMk cId="3643538874" sldId="371"/>
            <ac:spMk id="6" creationId="{67DFA00B-C014-4F90-BB40-7B32E5FCB988}"/>
          </ac:spMkLst>
        </pc:spChg>
        <pc:spChg chg="del mod">
          <ac:chgData name="Hazell, Danielle" userId="S::danielle.hazell@wjec.co.uk::16322be0-50ef-46ff-b0c0-d304bc10d5d2" providerId="AD" clId="Web-{DCE8E41A-7C05-6FFA-3EA3-E0BDE6C6D3B3}" dt="2025-06-17T10:57:42.257" v="18"/>
          <ac:spMkLst>
            <pc:docMk/>
            <pc:sldMk cId="3643538874" sldId="371"/>
            <ac:spMk id="9" creationId="{D99F91A7-12E4-4A7B-87F9-375267389C72}"/>
          </ac:spMkLst>
        </pc:spChg>
        <pc:picChg chg="del">
          <ac:chgData name="Hazell, Danielle" userId="S::danielle.hazell@wjec.co.uk::16322be0-50ef-46ff-b0c0-d304bc10d5d2" providerId="AD" clId="Web-{DCE8E41A-7C05-6FFA-3EA3-E0BDE6C6D3B3}" dt="2025-06-17T10:55:27.361" v="0"/>
          <ac:picMkLst>
            <pc:docMk/>
            <pc:sldMk cId="3643538874" sldId="371"/>
            <ac:picMk id="5" creationId="{10DE1A7B-F494-4FDB-848A-1BB841820525}"/>
          </ac:picMkLst>
        </pc:picChg>
        <pc:cxnChg chg="del">
          <ac:chgData name="Hazell, Danielle" userId="S::danielle.hazell@wjec.co.uk::16322be0-50ef-46ff-b0c0-d304bc10d5d2" providerId="AD" clId="Web-{DCE8E41A-7C05-6FFA-3EA3-E0BDE6C6D3B3}" dt="2025-06-17T10:55:38.611" v="3"/>
          <ac:cxnSpMkLst>
            <pc:docMk/>
            <pc:sldMk cId="3643538874" sldId="371"/>
            <ac:cxnSpMk id="10" creationId="{813A0E9E-86EB-46D7-A5C0-6747216E9747}"/>
          </ac:cxnSpMkLst>
        </pc:cxnChg>
        <pc:cxnChg chg="del mod">
          <ac:chgData name="Hazell, Danielle" userId="S::danielle.hazell@wjec.co.uk::16322be0-50ef-46ff-b0c0-d304bc10d5d2" providerId="AD" clId="Web-{DCE8E41A-7C05-6FFA-3EA3-E0BDE6C6D3B3}" dt="2025-06-17T10:56:49.036" v="6"/>
          <ac:cxnSpMkLst>
            <pc:docMk/>
            <pc:sldMk cId="3643538874" sldId="371"/>
            <ac:cxnSpMk id="12" creationId="{7E4F1932-1B24-4CBA-8232-E9E37ECD6452}"/>
          </ac:cxnSpMkLst>
        </pc:cxnChg>
      </pc:sldChg>
    </pc:docChg>
  </pc:docChgLst>
</pc:chgInfo>
</file>

<file path=ppt/comments/modernComment_173_D92BFDBA.xml><?xml version="1.0" encoding="utf-8"?>
<p188:cmLst xmlns:a="http://schemas.openxmlformats.org/drawingml/2006/main" xmlns:r="http://schemas.openxmlformats.org/officeDocument/2006/relationships" xmlns:p188="http://schemas.microsoft.com/office/powerpoint/2018/8/main">
  <p188:cm id="{1B4CCCF4-59DB-4ABC-A6AA-BAD57BF4603C}" authorId="{1ABC10BB-16D0-9C03-AAB0-9F1B4B9B65EE}" created="2025-06-16T08:37:48.328">
    <ac:deMkLst xmlns:ac="http://schemas.microsoft.com/office/drawing/2013/main/command">
      <pc:docMk xmlns:pc="http://schemas.microsoft.com/office/powerpoint/2013/main/command"/>
      <pc:sldMk xmlns:pc="http://schemas.microsoft.com/office/powerpoint/2013/main/command" cId="3643538874" sldId="371"/>
      <ac:picMk id="5" creationId="{10DE1A7B-F494-4FDB-848A-1BB841820525}"/>
    </ac:deMkLst>
    <p188:txBody>
      <a:bodyPr/>
      <a:lstStyle/>
      <a:p>
        <a:r>
          <a:rPr lang="en-GB"/>
          <a:t>COPYRIGHT
I can’t find this image anywhere</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7FF1CC-01EE-46A3-BF50-86E76A1CCF40}"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GB"/>
        </a:p>
      </dgm:t>
    </dgm:pt>
    <dgm:pt modelId="{95D3913D-DED4-4AB0-B388-33C71FD7511A}">
      <dgm:prSet phldrT="[Text]"/>
      <dgm:spPr/>
      <dgm:t>
        <a:bodyPr/>
        <a:lstStyle/>
        <a:p>
          <a:r>
            <a:rPr lang="en-GB" dirty="0">
              <a:solidFill>
                <a:schemeClr val="tx1"/>
              </a:solidFill>
            </a:rPr>
            <a:t>Technical</a:t>
          </a:r>
        </a:p>
      </dgm:t>
    </dgm:pt>
    <dgm:pt modelId="{8B252538-9EED-48C6-B4E9-3F1626B224C0}" type="parTrans" cxnId="{FEF56BD6-9DF3-4152-9293-C98E16453EE4}">
      <dgm:prSet/>
      <dgm:spPr/>
      <dgm:t>
        <a:bodyPr/>
        <a:lstStyle/>
        <a:p>
          <a:endParaRPr lang="en-GB"/>
        </a:p>
      </dgm:t>
    </dgm:pt>
    <dgm:pt modelId="{765C98C5-32A9-4896-9895-A1E2D952C75C}" type="sibTrans" cxnId="{FEF56BD6-9DF3-4152-9293-C98E16453EE4}">
      <dgm:prSet/>
      <dgm:spPr/>
      <dgm:t>
        <a:bodyPr/>
        <a:lstStyle/>
        <a:p>
          <a:endParaRPr lang="en-GB"/>
        </a:p>
      </dgm:t>
    </dgm:pt>
    <dgm:pt modelId="{0592E0B0-8262-48D7-B8C8-C5137E0CD208}">
      <dgm:prSet phldrT="[Text]"/>
      <dgm:spPr/>
      <dgm:t>
        <a:bodyPr/>
        <a:lstStyle/>
        <a:p>
          <a:r>
            <a:rPr lang="en-GB" b="1" dirty="0"/>
            <a:t>Technical feasibility</a:t>
          </a:r>
        </a:p>
      </dgm:t>
    </dgm:pt>
    <dgm:pt modelId="{EC01937F-13BD-4DC8-BA52-9C3EB1FA629E}" type="parTrans" cxnId="{655ED092-3B86-429E-BE1A-A8295F0BBC13}">
      <dgm:prSet/>
      <dgm:spPr/>
      <dgm:t>
        <a:bodyPr/>
        <a:lstStyle/>
        <a:p>
          <a:endParaRPr lang="en-GB"/>
        </a:p>
      </dgm:t>
    </dgm:pt>
    <dgm:pt modelId="{3D46DF09-EA45-4F70-98CA-A102342C8ECE}" type="sibTrans" cxnId="{655ED092-3B86-429E-BE1A-A8295F0BBC13}">
      <dgm:prSet/>
      <dgm:spPr/>
      <dgm:t>
        <a:bodyPr/>
        <a:lstStyle/>
        <a:p>
          <a:endParaRPr lang="en-GB"/>
        </a:p>
      </dgm:t>
    </dgm:pt>
    <dgm:pt modelId="{42AF5072-DF23-45EB-B19B-1589D912D19C}">
      <dgm:prSet phldrT="[Text]"/>
      <dgm:spPr/>
      <dgm:t>
        <a:bodyPr/>
        <a:lstStyle/>
        <a:p>
          <a:r>
            <a:rPr lang="en-GB" dirty="0"/>
            <a:t>If the resources are available to deliver the project successfully and if the technical team can meet the requirements of the project.</a:t>
          </a:r>
        </a:p>
      </dgm:t>
    </dgm:pt>
    <dgm:pt modelId="{E1CB212A-2BB1-4ECD-B668-828A1A531069}" type="parTrans" cxnId="{CE1B796C-53FE-4228-8D2A-7638A0193955}">
      <dgm:prSet/>
      <dgm:spPr/>
      <dgm:t>
        <a:bodyPr/>
        <a:lstStyle/>
        <a:p>
          <a:endParaRPr lang="en-GB"/>
        </a:p>
      </dgm:t>
    </dgm:pt>
    <dgm:pt modelId="{7BC0B1E2-AA14-4245-AE6E-F4152FB1D0F4}" type="sibTrans" cxnId="{CE1B796C-53FE-4228-8D2A-7638A0193955}">
      <dgm:prSet/>
      <dgm:spPr/>
      <dgm:t>
        <a:bodyPr/>
        <a:lstStyle/>
        <a:p>
          <a:endParaRPr lang="en-GB"/>
        </a:p>
      </dgm:t>
    </dgm:pt>
    <dgm:pt modelId="{89061EC4-E622-41E6-BF14-22B8FB7EE557}">
      <dgm:prSet phldrT="[Text]"/>
      <dgm:spPr/>
      <dgm:t>
        <a:bodyPr/>
        <a:lstStyle/>
        <a:p>
          <a:r>
            <a:rPr lang="en-GB" dirty="0">
              <a:solidFill>
                <a:schemeClr val="tx1"/>
              </a:solidFill>
            </a:rPr>
            <a:t>Economic</a:t>
          </a:r>
        </a:p>
      </dgm:t>
    </dgm:pt>
    <dgm:pt modelId="{3B6132C2-C8A9-4FEE-9357-05E0C20A48DD}" type="parTrans" cxnId="{C9B3DB9E-A448-4960-A619-FEC593EC25D8}">
      <dgm:prSet/>
      <dgm:spPr/>
      <dgm:t>
        <a:bodyPr/>
        <a:lstStyle/>
        <a:p>
          <a:endParaRPr lang="en-GB"/>
        </a:p>
      </dgm:t>
    </dgm:pt>
    <dgm:pt modelId="{278F6DBB-8789-4220-876C-2BF78D264FFE}" type="sibTrans" cxnId="{C9B3DB9E-A448-4960-A619-FEC593EC25D8}">
      <dgm:prSet/>
      <dgm:spPr/>
      <dgm:t>
        <a:bodyPr/>
        <a:lstStyle/>
        <a:p>
          <a:endParaRPr lang="en-GB"/>
        </a:p>
      </dgm:t>
    </dgm:pt>
    <dgm:pt modelId="{8C5DA4AC-EFEE-4C60-8D83-3679D6A3E26C}">
      <dgm:prSet phldrT="[Text]"/>
      <dgm:spPr/>
      <dgm:t>
        <a:bodyPr/>
        <a:lstStyle/>
        <a:p>
          <a:r>
            <a:rPr lang="en-GB" b="1" dirty="0"/>
            <a:t>Economic feasibility</a:t>
          </a:r>
        </a:p>
      </dgm:t>
    </dgm:pt>
    <dgm:pt modelId="{120ACF17-9C09-4766-A20C-3F7FC5901D4E}" type="parTrans" cxnId="{B227256E-C857-424D-BB8A-C4AB2EFC8909}">
      <dgm:prSet/>
      <dgm:spPr/>
      <dgm:t>
        <a:bodyPr/>
        <a:lstStyle/>
        <a:p>
          <a:endParaRPr lang="en-GB"/>
        </a:p>
      </dgm:t>
    </dgm:pt>
    <dgm:pt modelId="{2C38ECE0-B7D8-413B-970B-9CC328F767A0}" type="sibTrans" cxnId="{B227256E-C857-424D-BB8A-C4AB2EFC8909}">
      <dgm:prSet/>
      <dgm:spPr/>
      <dgm:t>
        <a:bodyPr/>
        <a:lstStyle/>
        <a:p>
          <a:endParaRPr lang="en-GB"/>
        </a:p>
      </dgm:t>
    </dgm:pt>
    <dgm:pt modelId="{EE2497AB-C72A-48A4-AFE4-7F88327BC0DD}">
      <dgm:prSet phldrT="[Text]"/>
      <dgm:spPr/>
      <dgm:t>
        <a:bodyPr/>
        <a:lstStyle/>
        <a:p>
          <a:r>
            <a:rPr lang="en-GB" dirty="0"/>
            <a:t>A cost benefit analysis of the project to ensure it is economically feasible</a:t>
          </a:r>
        </a:p>
      </dgm:t>
    </dgm:pt>
    <dgm:pt modelId="{ED1E03D5-B649-46FD-BB87-B552AC1504F5}" type="parTrans" cxnId="{01CD8F24-21D1-4DD2-A11B-F7388BC71596}">
      <dgm:prSet/>
      <dgm:spPr/>
      <dgm:t>
        <a:bodyPr/>
        <a:lstStyle/>
        <a:p>
          <a:endParaRPr lang="en-GB"/>
        </a:p>
      </dgm:t>
    </dgm:pt>
    <dgm:pt modelId="{9FC020F0-83F9-4789-8547-2757FED5B721}" type="sibTrans" cxnId="{01CD8F24-21D1-4DD2-A11B-F7388BC71596}">
      <dgm:prSet/>
      <dgm:spPr/>
      <dgm:t>
        <a:bodyPr/>
        <a:lstStyle/>
        <a:p>
          <a:endParaRPr lang="en-GB"/>
        </a:p>
      </dgm:t>
    </dgm:pt>
    <dgm:pt modelId="{B3C3B2F0-07AE-4E0D-B5B8-965E1C1AAA28}">
      <dgm:prSet phldrT="[Text]"/>
      <dgm:spPr/>
      <dgm:t>
        <a:bodyPr/>
        <a:lstStyle/>
        <a:p>
          <a:r>
            <a:rPr lang="en-GB" dirty="0"/>
            <a:t>Operational</a:t>
          </a:r>
        </a:p>
      </dgm:t>
    </dgm:pt>
    <dgm:pt modelId="{97B70E6B-E4FB-404F-BA9B-467F1467A195}" type="parTrans" cxnId="{D0E9830E-D49D-48BD-9115-2838C4259902}">
      <dgm:prSet/>
      <dgm:spPr/>
      <dgm:t>
        <a:bodyPr/>
        <a:lstStyle/>
        <a:p>
          <a:endParaRPr lang="en-GB"/>
        </a:p>
      </dgm:t>
    </dgm:pt>
    <dgm:pt modelId="{30677F69-8A15-4571-A157-C57939FBC68B}" type="sibTrans" cxnId="{D0E9830E-D49D-48BD-9115-2838C4259902}">
      <dgm:prSet/>
      <dgm:spPr/>
      <dgm:t>
        <a:bodyPr/>
        <a:lstStyle/>
        <a:p>
          <a:endParaRPr lang="en-GB"/>
        </a:p>
      </dgm:t>
    </dgm:pt>
    <dgm:pt modelId="{841E4B0F-89BB-4635-94BE-1145B443241B}">
      <dgm:prSet phldrT="[Text]"/>
      <dgm:spPr/>
      <dgm:t>
        <a:bodyPr/>
        <a:lstStyle/>
        <a:p>
          <a:r>
            <a:rPr lang="en-GB" b="1" dirty="0"/>
            <a:t>Operational feasibility</a:t>
          </a:r>
        </a:p>
      </dgm:t>
    </dgm:pt>
    <dgm:pt modelId="{7B43FB8B-9C7C-4182-AEAB-8D9CB716AA81}" type="parTrans" cxnId="{DAE3C49F-22EA-471E-8222-C22EA309C5C9}">
      <dgm:prSet/>
      <dgm:spPr/>
      <dgm:t>
        <a:bodyPr/>
        <a:lstStyle/>
        <a:p>
          <a:endParaRPr lang="en-GB"/>
        </a:p>
      </dgm:t>
    </dgm:pt>
    <dgm:pt modelId="{81174C46-5405-4870-9630-A465029F1DF0}" type="sibTrans" cxnId="{DAE3C49F-22EA-471E-8222-C22EA309C5C9}">
      <dgm:prSet/>
      <dgm:spPr/>
      <dgm:t>
        <a:bodyPr/>
        <a:lstStyle/>
        <a:p>
          <a:endParaRPr lang="en-GB"/>
        </a:p>
      </dgm:t>
    </dgm:pt>
    <dgm:pt modelId="{C846BAC5-CEBF-4946-A11A-DDA7CDB954AF}">
      <dgm:prSet phldrT="[Text]"/>
      <dgm:spPr/>
      <dgm:t>
        <a:bodyPr/>
        <a:lstStyle/>
        <a:p>
          <a:r>
            <a:rPr lang="en-GB" dirty="0"/>
            <a:t>How well the work will satisfy requirements</a:t>
          </a:r>
        </a:p>
      </dgm:t>
    </dgm:pt>
    <dgm:pt modelId="{8D8582FD-B55D-4F41-91F2-BC546FE4AF50}" type="parTrans" cxnId="{3F23F026-7C7F-4D92-916C-BCD4931142FD}">
      <dgm:prSet/>
      <dgm:spPr/>
      <dgm:t>
        <a:bodyPr/>
        <a:lstStyle/>
        <a:p>
          <a:endParaRPr lang="en-GB"/>
        </a:p>
      </dgm:t>
    </dgm:pt>
    <dgm:pt modelId="{533F1C33-E5D8-4A7C-87C2-16ED106DB3B4}" type="sibTrans" cxnId="{3F23F026-7C7F-4D92-916C-BCD4931142FD}">
      <dgm:prSet/>
      <dgm:spPr/>
      <dgm:t>
        <a:bodyPr/>
        <a:lstStyle/>
        <a:p>
          <a:endParaRPr lang="en-GB"/>
        </a:p>
      </dgm:t>
    </dgm:pt>
    <dgm:pt modelId="{59BD8DD9-E829-4B6B-9C70-2194596ECC0B}">
      <dgm:prSet/>
      <dgm:spPr/>
      <dgm:t>
        <a:bodyPr/>
        <a:lstStyle/>
        <a:p>
          <a:r>
            <a:rPr lang="en-GB" dirty="0"/>
            <a:t>Legal</a:t>
          </a:r>
        </a:p>
      </dgm:t>
    </dgm:pt>
    <dgm:pt modelId="{686C9CBB-B84B-40F6-8D9E-754E09519157}" type="parTrans" cxnId="{85AA8B32-F665-4283-A6CE-31BFF7E5B328}">
      <dgm:prSet/>
      <dgm:spPr/>
      <dgm:t>
        <a:bodyPr/>
        <a:lstStyle/>
        <a:p>
          <a:endParaRPr lang="en-GB"/>
        </a:p>
      </dgm:t>
    </dgm:pt>
    <dgm:pt modelId="{F90780CD-E9DE-4AD8-843A-543D502ED3F4}" type="sibTrans" cxnId="{85AA8B32-F665-4283-A6CE-31BFF7E5B328}">
      <dgm:prSet/>
      <dgm:spPr/>
      <dgm:t>
        <a:bodyPr/>
        <a:lstStyle/>
        <a:p>
          <a:endParaRPr lang="en-GB"/>
        </a:p>
      </dgm:t>
    </dgm:pt>
    <dgm:pt modelId="{4092D00B-D51D-4656-93C1-B4233E1467FD}">
      <dgm:prSet/>
      <dgm:spPr/>
      <dgm:t>
        <a:bodyPr/>
        <a:lstStyle/>
        <a:p>
          <a:r>
            <a:rPr lang="en-GB" b="1" dirty="0"/>
            <a:t>Legal feasibility</a:t>
          </a:r>
        </a:p>
      </dgm:t>
    </dgm:pt>
    <dgm:pt modelId="{0530BD4A-3117-422C-96BA-AA4E4611A29B}" type="parTrans" cxnId="{5A0B7A42-43DE-4922-B1CB-F20E8BCB226E}">
      <dgm:prSet/>
      <dgm:spPr/>
      <dgm:t>
        <a:bodyPr/>
        <a:lstStyle/>
        <a:p>
          <a:endParaRPr lang="en-GB"/>
        </a:p>
      </dgm:t>
    </dgm:pt>
    <dgm:pt modelId="{83026927-61DA-4C47-9F42-825A31D3F732}" type="sibTrans" cxnId="{5A0B7A42-43DE-4922-B1CB-F20E8BCB226E}">
      <dgm:prSet/>
      <dgm:spPr/>
      <dgm:t>
        <a:bodyPr/>
        <a:lstStyle/>
        <a:p>
          <a:endParaRPr lang="en-GB"/>
        </a:p>
      </dgm:t>
    </dgm:pt>
    <dgm:pt modelId="{34DBFC23-8FB9-4978-86A2-3796903F2A5A}">
      <dgm:prSet/>
      <dgm:spPr/>
      <dgm:t>
        <a:bodyPr/>
        <a:lstStyle/>
        <a:p>
          <a:r>
            <a:rPr lang="en-GB" dirty="0"/>
            <a:t>Any aspect of the project which may conflict with legal requirements</a:t>
          </a:r>
        </a:p>
      </dgm:t>
    </dgm:pt>
    <dgm:pt modelId="{DB8D5BA6-E8F3-4B09-A921-758B145F1F4B}" type="parTrans" cxnId="{96FD35DF-3088-4E0C-8DB6-72C564317E05}">
      <dgm:prSet/>
      <dgm:spPr/>
      <dgm:t>
        <a:bodyPr/>
        <a:lstStyle/>
        <a:p>
          <a:endParaRPr lang="en-GB"/>
        </a:p>
      </dgm:t>
    </dgm:pt>
    <dgm:pt modelId="{5541944C-10A0-48DA-B990-7728A7E9E2AD}" type="sibTrans" cxnId="{96FD35DF-3088-4E0C-8DB6-72C564317E05}">
      <dgm:prSet/>
      <dgm:spPr/>
      <dgm:t>
        <a:bodyPr/>
        <a:lstStyle/>
        <a:p>
          <a:endParaRPr lang="en-GB"/>
        </a:p>
      </dgm:t>
    </dgm:pt>
    <dgm:pt modelId="{44033BBB-D314-4D52-BED4-0C5ABFD6F56C}">
      <dgm:prSet/>
      <dgm:spPr/>
      <dgm:t>
        <a:bodyPr/>
        <a:lstStyle/>
        <a:p>
          <a:r>
            <a:rPr lang="en-GB" dirty="0"/>
            <a:t>Time</a:t>
          </a:r>
        </a:p>
      </dgm:t>
    </dgm:pt>
    <dgm:pt modelId="{E9DD9F0C-2926-4AB9-892B-9D7DEDCEF833}" type="parTrans" cxnId="{A38CD5AA-23F3-41DA-91A5-87AB449DA1BC}">
      <dgm:prSet/>
      <dgm:spPr/>
      <dgm:t>
        <a:bodyPr/>
        <a:lstStyle/>
        <a:p>
          <a:endParaRPr lang="en-GB"/>
        </a:p>
      </dgm:t>
    </dgm:pt>
    <dgm:pt modelId="{AF003C64-C3FF-4732-AC67-292CBD36C575}" type="sibTrans" cxnId="{A38CD5AA-23F3-41DA-91A5-87AB449DA1BC}">
      <dgm:prSet/>
      <dgm:spPr/>
      <dgm:t>
        <a:bodyPr/>
        <a:lstStyle/>
        <a:p>
          <a:endParaRPr lang="en-GB"/>
        </a:p>
      </dgm:t>
    </dgm:pt>
    <dgm:pt modelId="{8E19DDB3-EFD5-486B-86A4-E19A9B412BD5}">
      <dgm:prSet/>
      <dgm:spPr/>
      <dgm:t>
        <a:bodyPr/>
        <a:lstStyle/>
        <a:p>
          <a:r>
            <a:rPr lang="en-GB" b="1" dirty="0"/>
            <a:t>Scheduling feasibility</a:t>
          </a:r>
        </a:p>
      </dgm:t>
    </dgm:pt>
    <dgm:pt modelId="{88DCF77B-79BE-4F06-88C4-DDE6CC3818EC}" type="parTrans" cxnId="{ABFEAAA1-AC0E-4379-BDC1-24B2A59E73A7}">
      <dgm:prSet/>
      <dgm:spPr/>
      <dgm:t>
        <a:bodyPr/>
        <a:lstStyle/>
        <a:p>
          <a:endParaRPr lang="en-GB"/>
        </a:p>
      </dgm:t>
    </dgm:pt>
    <dgm:pt modelId="{29EF95E1-6696-4410-B535-4440E6AF0480}" type="sibTrans" cxnId="{ABFEAAA1-AC0E-4379-BDC1-24B2A59E73A7}">
      <dgm:prSet/>
      <dgm:spPr/>
      <dgm:t>
        <a:bodyPr/>
        <a:lstStyle/>
        <a:p>
          <a:endParaRPr lang="en-GB"/>
        </a:p>
      </dgm:t>
    </dgm:pt>
    <dgm:pt modelId="{CE6C64B4-C6D4-4C1C-A22F-619D8CF0E7F1}">
      <dgm:prSet/>
      <dgm:spPr/>
      <dgm:t>
        <a:bodyPr/>
        <a:lstStyle/>
        <a:p>
          <a:r>
            <a:rPr lang="en-GB" b="0" dirty="0"/>
            <a:t>How much time the project will take to complete, and whether the schedule will meet the target delivery date</a:t>
          </a:r>
        </a:p>
      </dgm:t>
    </dgm:pt>
    <dgm:pt modelId="{ED3A9EB0-4FE4-49CE-8516-1BC043897B47}" type="parTrans" cxnId="{5BD37448-DF54-49D8-88EF-C4211C75D680}">
      <dgm:prSet/>
      <dgm:spPr/>
      <dgm:t>
        <a:bodyPr/>
        <a:lstStyle/>
        <a:p>
          <a:endParaRPr lang="en-GB"/>
        </a:p>
      </dgm:t>
    </dgm:pt>
    <dgm:pt modelId="{34F1D687-DC06-43BE-9BCE-06C5B1B99316}" type="sibTrans" cxnId="{5BD37448-DF54-49D8-88EF-C4211C75D680}">
      <dgm:prSet/>
      <dgm:spPr/>
      <dgm:t>
        <a:bodyPr/>
        <a:lstStyle/>
        <a:p>
          <a:endParaRPr lang="en-GB"/>
        </a:p>
      </dgm:t>
    </dgm:pt>
    <dgm:pt modelId="{ACACDDAC-CF4A-48E5-A222-A1F1CE8AC347}" type="pres">
      <dgm:prSet presAssocID="{7C7FF1CC-01EE-46A3-BF50-86E76A1CCF40}" presName="linearFlow" presStyleCnt="0">
        <dgm:presLayoutVars>
          <dgm:dir/>
          <dgm:animLvl val="lvl"/>
          <dgm:resizeHandles val="exact"/>
        </dgm:presLayoutVars>
      </dgm:prSet>
      <dgm:spPr/>
    </dgm:pt>
    <dgm:pt modelId="{0C130AF4-1D76-4CF7-BAC4-F90830A96F79}" type="pres">
      <dgm:prSet presAssocID="{95D3913D-DED4-4AB0-B388-33C71FD7511A}" presName="composite" presStyleCnt="0"/>
      <dgm:spPr/>
    </dgm:pt>
    <dgm:pt modelId="{F8387AE8-4B80-4EC6-B3E8-40CEABBC6A20}" type="pres">
      <dgm:prSet presAssocID="{95D3913D-DED4-4AB0-B388-33C71FD7511A}" presName="parentText" presStyleLbl="alignNode1" presStyleIdx="0" presStyleCnt="5">
        <dgm:presLayoutVars>
          <dgm:chMax val="1"/>
          <dgm:bulletEnabled val="1"/>
        </dgm:presLayoutVars>
      </dgm:prSet>
      <dgm:spPr/>
    </dgm:pt>
    <dgm:pt modelId="{5D915F4D-FB49-432A-AC44-C0E56FB58ABA}" type="pres">
      <dgm:prSet presAssocID="{95D3913D-DED4-4AB0-B388-33C71FD7511A}" presName="descendantText" presStyleLbl="alignAcc1" presStyleIdx="0" presStyleCnt="5">
        <dgm:presLayoutVars>
          <dgm:bulletEnabled val="1"/>
        </dgm:presLayoutVars>
      </dgm:prSet>
      <dgm:spPr/>
    </dgm:pt>
    <dgm:pt modelId="{2054B11F-A700-48FA-BC2D-5B54774675C2}" type="pres">
      <dgm:prSet presAssocID="{765C98C5-32A9-4896-9895-A1E2D952C75C}" presName="sp" presStyleCnt="0"/>
      <dgm:spPr/>
    </dgm:pt>
    <dgm:pt modelId="{56FB30FF-E43B-489C-A551-389E6439F50F}" type="pres">
      <dgm:prSet presAssocID="{89061EC4-E622-41E6-BF14-22B8FB7EE557}" presName="composite" presStyleCnt="0"/>
      <dgm:spPr/>
    </dgm:pt>
    <dgm:pt modelId="{9F060879-B32A-4564-9294-423758E8BDB3}" type="pres">
      <dgm:prSet presAssocID="{89061EC4-E622-41E6-BF14-22B8FB7EE557}" presName="parentText" presStyleLbl="alignNode1" presStyleIdx="1" presStyleCnt="5">
        <dgm:presLayoutVars>
          <dgm:chMax val="1"/>
          <dgm:bulletEnabled val="1"/>
        </dgm:presLayoutVars>
      </dgm:prSet>
      <dgm:spPr/>
    </dgm:pt>
    <dgm:pt modelId="{DEFA4F6C-21A3-434E-A3A0-88ADCBED6B13}" type="pres">
      <dgm:prSet presAssocID="{89061EC4-E622-41E6-BF14-22B8FB7EE557}" presName="descendantText" presStyleLbl="alignAcc1" presStyleIdx="1" presStyleCnt="5">
        <dgm:presLayoutVars>
          <dgm:bulletEnabled val="1"/>
        </dgm:presLayoutVars>
      </dgm:prSet>
      <dgm:spPr/>
    </dgm:pt>
    <dgm:pt modelId="{F0778323-96CB-48F9-AAB3-B673A99A05B5}" type="pres">
      <dgm:prSet presAssocID="{278F6DBB-8789-4220-876C-2BF78D264FFE}" presName="sp" presStyleCnt="0"/>
      <dgm:spPr/>
    </dgm:pt>
    <dgm:pt modelId="{DD45651A-3401-447E-9281-8CAAC421D81C}" type="pres">
      <dgm:prSet presAssocID="{59BD8DD9-E829-4B6B-9C70-2194596ECC0B}" presName="composite" presStyleCnt="0"/>
      <dgm:spPr/>
    </dgm:pt>
    <dgm:pt modelId="{2035F749-8E7A-42F3-8E50-7CA3DE0711C9}" type="pres">
      <dgm:prSet presAssocID="{59BD8DD9-E829-4B6B-9C70-2194596ECC0B}" presName="parentText" presStyleLbl="alignNode1" presStyleIdx="2" presStyleCnt="5">
        <dgm:presLayoutVars>
          <dgm:chMax val="1"/>
          <dgm:bulletEnabled val="1"/>
        </dgm:presLayoutVars>
      </dgm:prSet>
      <dgm:spPr/>
    </dgm:pt>
    <dgm:pt modelId="{B20925EC-58EA-41B8-B5CA-0819072BC079}" type="pres">
      <dgm:prSet presAssocID="{59BD8DD9-E829-4B6B-9C70-2194596ECC0B}" presName="descendantText" presStyleLbl="alignAcc1" presStyleIdx="2" presStyleCnt="5">
        <dgm:presLayoutVars>
          <dgm:bulletEnabled val="1"/>
        </dgm:presLayoutVars>
      </dgm:prSet>
      <dgm:spPr/>
    </dgm:pt>
    <dgm:pt modelId="{1A40FF65-2958-4CBE-860B-DBC71EA3A9F9}" type="pres">
      <dgm:prSet presAssocID="{F90780CD-E9DE-4AD8-843A-543D502ED3F4}" presName="sp" presStyleCnt="0"/>
      <dgm:spPr/>
    </dgm:pt>
    <dgm:pt modelId="{90DBE9CE-999B-4E01-BDEB-DEB03D01EE80}" type="pres">
      <dgm:prSet presAssocID="{B3C3B2F0-07AE-4E0D-B5B8-965E1C1AAA28}" presName="composite" presStyleCnt="0"/>
      <dgm:spPr/>
    </dgm:pt>
    <dgm:pt modelId="{18BFEE6C-8FE5-46A6-A2BF-24358FE76734}" type="pres">
      <dgm:prSet presAssocID="{B3C3B2F0-07AE-4E0D-B5B8-965E1C1AAA28}" presName="parentText" presStyleLbl="alignNode1" presStyleIdx="3" presStyleCnt="5">
        <dgm:presLayoutVars>
          <dgm:chMax val="1"/>
          <dgm:bulletEnabled val="1"/>
        </dgm:presLayoutVars>
      </dgm:prSet>
      <dgm:spPr/>
    </dgm:pt>
    <dgm:pt modelId="{D1B6056D-A584-40E3-9526-D5313DE76E9A}" type="pres">
      <dgm:prSet presAssocID="{B3C3B2F0-07AE-4E0D-B5B8-965E1C1AAA28}" presName="descendantText" presStyleLbl="alignAcc1" presStyleIdx="3" presStyleCnt="5">
        <dgm:presLayoutVars>
          <dgm:bulletEnabled val="1"/>
        </dgm:presLayoutVars>
      </dgm:prSet>
      <dgm:spPr/>
    </dgm:pt>
    <dgm:pt modelId="{4BF93AEF-6BE4-457D-A909-5F0FE7E8C399}" type="pres">
      <dgm:prSet presAssocID="{30677F69-8A15-4571-A157-C57939FBC68B}" presName="sp" presStyleCnt="0"/>
      <dgm:spPr/>
    </dgm:pt>
    <dgm:pt modelId="{9207CCF1-E561-4661-A6A4-14D08F5DCABB}" type="pres">
      <dgm:prSet presAssocID="{44033BBB-D314-4D52-BED4-0C5ABFD6F56C}" presName="composite" presStyleCnt="0"/>
      <dgm:spPr/>
    </dgm:pt>
    <dgm:pt modelId="{98A876D0-F499-4408-9FF0-3EEBE4E5A9BF}" type="pres">
      <dgm:prSet presAssocID="{44033BBB-D314-4D52-BED4-0C5ABFD6F56C}" presName="parentText" presStyleLbl="alignNode1" presStyleIdx="4" presStyleCnt="5">
        <dgm:presLayoutVars>
          <dgm:chMax val="1"/>
          <dgm:bulletEnabled val="1"/>
        </dgm:presLayoutVars>
      </dgm:prSet>
      <dgm:spPr/>
    </dgm:pt>
    <dgm:pt modelId="{856EDEB6-3E85-40E0-8E3C-6C30958D4958}" type="pres">
      <dgm:prSet presAssocID="{44033BBB-D314-4D52-BED4-0C5ABFD6F56C}" presName="descendantText" presStyleLbl="alignAcc1" presStyleIdx="4" presStyleCnt="5">
        <dgm:presLayoutVars>
          <dgm:bulletEnabled val="1"/>
        </dgm:presLayoutVars>
      </dgm:prSet>
      <dgm:spPr/>
    </dgm:pt>
  </dgm:ptLst>
  <dgm:cxnLst>
    <dgm:cxn modelId="{F0716F04-629E-482E-9781-37FF7FC4ED14}" type="presOf" srcId="{42AF5072-DF23-45EB-B19B-1589D912D19C}" destId="{5D915F4D-FB49-432A-AC44-C0E56FB58ABA}" srcOrd="0" destOrd="1" presId="urn:microsoft.com/office/officeart/2005/8/layout/chevron2"/>
    <dgm:cxn modelId="{301DAB04-5A4E-429A-8830-B4429561C0E7}" type="presOf" srcId="{59BD8DD9-E829-4B6B-9C70-2194596ECC0B}" destId="{2035F749-8E7A-42F3-8E50-7CA3DE0711C9}" srcOrd="0" destOrd="0" presId="urn:microsoft.com/office/officeart/2005/8/layout/chevron2"/>
    <dgm:cxn modelId="{D0E9830E-D49D-48BD-9115-2838C4259902}" srcId="{7C7FF1CC-01EE-46A3-BF50-86E76A1CCF40}" destId="{B3C3B2F0-07AE-4E0D-B5B8-965E1C1AAA28}" srcOrd="3" destOrd="0" parTransId="{97B70E6B-E4FB-404F-BA9B-467F1467A195}" sibTransId="{30677F69-8A15-4571-A157-C57939FBC68B}"/>
    <dgm:cxn modelId="{09BD7410-46DD-4D07-A629-5E04B06DD8D5}" type="presOf" srcId="{7C7FF1CC-01EE-46A3-BF50-86E76A1CCF40}" destId="{ACACDDAC-CF4A-48E5-A222-A1F1CE8AC347}" srcOrd="0" destOrd="0" presId="urn:microsoft.com/office/officeart/2005/8/layout/chevron2"/>
    <dgm:cxn modelId="{07960D14-E48F-4197-849F-2133DFD08685}" type="presOf" srcId="{EE2497AB-C72A-48A4-AFE4-7F88327BC0DD}" destId="{DEFA4F6C-21A3-434E-A3A0-88ADCBED6B13}" srcOrd="0" destOrd="1" presId="urn:microsoft.com/office/officeart/2005/8/layout/chevron2"/>
    <dgm:cxn modelId="{01CD8F24-21D1-4DD2-A11B-F7388BC71596}" srcId="{89061EC4-E622-41E6-BF14-22B8FB7EE557}" destId="{EE2497AB-C72A-48A4-AFE4-7F88327BC0DD}" srcOrd="1" destOrd="0" parTransId="{ED1E03D5-B649-46FD-BB87-B552AC1504F5}" sibTransId="{9FC020F0-83F9-4789-8547-2757FED5B721}"/>
    <dgm:cxn modelId="{3F23F026-7C7F-4D92-916C-BCD4931142FD}" srcId="{B3C3B2F0-07AE-4E0D-B5B8-965E1C1AAA28}" destId="{C846BAC5-CEBF-4946-A11A-DDA7CDB954AF}" srcOrd="1" destOrd="0" parTransId="{8D8582FD-B55D-4F41-91F2-BC546FE4AF50}" sibTransId="{533F1C33-E5D8-4A7C-87C2-16ED106DB3B4}"/>
    <dgm:cxn modelId="{14DEBA29-597F-41C3-BE9B-B1F9066EDFE9}" type="presOf" srcId="{34DBFC23-8FB9-4978-86A2-3796903F2A5A}" destId="{B20925EC-58EA-41B8-B5CA-0819072BC079}" srcOrd="0" destOrd="1" presId="urn:microsoft.com/office/officeart/2005/8/layout/chevron2"/>
    <dgm:cxn modelId="{85AA8B32-F665-4283-A6CE-31BFF7E5B328}" srcId="{7C7FF1CC-01EE-46A3-BF50-86E76A1CCF40}" destId="{59BD8DD9-E829-4B6B-9C70-2194596ECC0B}" srcOrd="2" destOrd="0" parTransId="{686C9CBB-B84B-40F6-8D9E-754E09519157}" sibTransId="{F90780CD-E9DE-4AD8-843A-543D502ED3F4}"/>
    <dgm:cxn modelId="{0FE0EA33-3EF5-4DED-851C-195632412DA5}" type="presOf" srcId="{CE6C64B4-C6D4-4C1C-A22F-619D8CF0E7F1}" destId="{856EDEB6-3E85-40E0-8E3C-6C30958D4958}" srcOrd="0" destOrd="1" presId="urn:microsoft.com/office/officeart/2005/8/layout/chevron2"/>
    <dgm:cxn modelId="{FD12E035-39A6-40B2-8E04-BFE744918703}" type="presOf" srcId="{89061EC4-E622-41E6-BF14-22B8FB7EE557}" destId="{9F060879-B32A-4564-9294-423758E8BDB3}" srcOrd="0" destOrd="0" presId="urn:microsoft.com/office/officeart/2005/8/layout/chevron2"/>
    <dgm:cxn modelId="{5A0B7A42-43DE-4922-B1CB-F20E8BCB226E}" srcId="{59BD8DD9-E829-4B6B-9C70-2194596ECC0B}" destId="{4092D00B-D51D-4656-93C1-B4233E1467FD}" srcOrd="0" destOrd="0" parTransId="{0530BD4A-3117-422C-96BA-AA4E4611A29B}" sibTransId="{83026927-61DA-4C47-9F42-825A31D3F732}"/>
    <dgm:cxn modelId="{A8418762-13A1-4B0F-9E49-D8C357F4804B}" type="presOf" srcId="{C846BAC5-CEBF-4946-A11A-DDA7CDB954AF}" destId="{D1B6056D-A584-40E3-9526-D5313DE76E9A}" srcOrd="0" destOrd="1" presId="urn:microsoft.com/office/officeart/2005/8/layout/chevron2"/>
    <dgm:cxn modelId="{2AA1BF46-EA37-41B2-89A2-300AA799685E}" type="presOf" srcId="{841E4B0F-89BB-4635-94BE-1145B443241B}" destId="{D1B6056D-A584-40E3-9526-D5313DE76E9A}" srcOrd="0" destOrd="0" presId="urn:microsoft.com/office/officeart/2005/8/layout/chevron2"/>
    <dgm:cxn modelId="{5BD37448-DF54-49D8-88EF-C4211C75D680}" srcId="{44033BBB-D314-4D52-BED4-0C5ABFD6F56C}" destId="{CE6C64B4-C6D4-4C1C-A22F-619D8CF0E7F1}" srcOrd="1" destOrd="0" parTransId="{ED3A9EB0-4FE4-49CE-8516-1BC043897B47}" sibTransId="{34F1D687-DC06-43BE-9BCE-06C5B1B99316}"/>
    <dgm:cxn modelId="{CE1B796C-53FE-4228-8D2A-7638A0193955}" srcId="{95D3913D-DED4-4AB0-B388-33C71FD7511A}" destId="{42AF5072-DF23-45EB-B19B-1589D912D19C}" srcOrd="1" destOrd="0" parTransId="{E1CB212A-2BB1-4ECD-B668-828A1A531069}" sibTransId="{7BC0B1E2-AA14-4245-AE6E-F4152FB1D0F4}"/>
    <dgm:cxn modelId="{B227256E-C857-424D-BB8A-C4AB2EFC8909}" srcId="{89061EC4-E622-41E6-BF14-22B8FB7EE557}" destId="{8C5DA4AC-EFEE-4C60-8D83-3679D6A3E26C}" srcOrd="0" destOrd="0" parTransId="{120ACF17-9C09-4766-A20C-3F7FC5901D4E}" sibTransId="{2C38ECE0-B7D8-413B-970B-9CC328F767A0}"/>
    <dgm:cxn modelId="{8245984E-E9EF-47CF-9C78-824087A71573}" type="presOf" srcId="{4092D00B-D51D-4656-93C1-B4233E1467FD}" destId="{B20925EC-58EA-41B8-B5CA-0819072BC079}" srcOrd="0" destOrd="0" presId="urn:microsoft.com/office/officeart/2005/8/layout/chevron2"/>
    <dgm:cxn modelId="{16B23052-BA73-41B3-AD1A-257D4ADA5C74}" type="presOf" srcId="{44033BBB-D314-4D52-BED4-0C5ABFD6F56C}" destId="{98A876D0-F499-4408-9FF0-3EEBE4E5A9BF}" srcOrd="0" destOrd="0" presId="urn:microsoft.com/office/officeart/2005/8/layout/chevron2"/>
    <dgm:cxn modelId="{B7747C76-65F6-4868-B27F-A5EE9AEBB273}" type="presOf" srcId="{95D3913D-DED4-4AB0-B388-33C71FD7511A}" destId="{F8387AE8-4B80-4EC6-B3E8-40CEABBC6A20}" srcOrd="0" destOrd="0" presId="urn:microsoft.com/office/officeart/2005/8/layout/chevron2"/>
    <dgm:cxn modelId="{655ED092-3B86-429E-BE1A-A8295F0BBC13}" srcId="{95D3913D-DED4-4AB0-B388-33C71FD7511A}" destId="{0592E0B0-8262-48D7-B8C8-C5137E0CD208}" srcOrd="0" destOrd="0" parTransId="{EC01937F-13BD-4DC8-BA52-9C3EB1FA629E}" sibTransId="{3D46DF09-EA45-4F70-98CA-A102342C8ECE}"/>
    <dgm:cxn modelId="{B1906099-E13C-4546-B628-03D542547EFA}" type="presOf" srcId="{8C5DA4AC-EFEE-4C60-8D83-3679D6A3E26C}" destId="{DEFA4F6C-21A3-434E-A3A0-88ADCBED6B13}" srcOrd="0" destOrd="0" presId="urn:microsoft.com/office/officeart/2005/8/layout/chevron2"/>
    <dgm:cxn modelId="{C9B3DB9E-A448-4960-A619-FEC593EC25D8}" srcId="{7C7FF1CC-01EE-46A3-BF50-86E76A1CCF40}" destId="{89061EC4-E622-41E6-BF14-22B8FB7EE557}" srcOrd="1" destOrd="0" parTransId="{3B6132C2-C8A9-4FEE-9357-05E0C20A48DD}" sibTransId="{278F6DBB-8789-4220-876C-2BF78D264FFE}"/>
    <dgm:cxn modelId="{DAE3C49F-22EA-471E-8222-C22EA309C5C9}" srcId="{B3C3B2F0-07AE-4E0D-B5B8-965E1C1AAA28}" destId="{841E4B0F-89BB-4635-94BE-1145B443241B}" srcOrd="0" destOrd="0" parTransId="{7B43FB8B-9C7C-4182-AEAB-8D9CB716AA81}" sibTransId="{81174C46-5405-4870-9630-A465029F1DF0}"/>
    <dgm:cxn modelId="{ABFEAAA1-AC0E-4379-BDC1-24B2A59E73A7}" srcId="{44033BBB-D314-4D52-BED4-0C5ABFD6F56C}" destId="{8E19DDB3-EFD5-486B-86A4-E19A9B412BD5}" srcOrd="0" destOrd="0" parTransId="{88DCF77B-79BE-4F06-88C4-DDE6CC3818EC}" sibTransId="{29EF95E1-6696-4410-B535-4440E6AF0480}"/>
    <dgm:cxn modelId="{A38CD5AA-23F3-41DA-91A5-87AB449DA1BC}" srcId="{7C7FF1CC-01EE-46A3-BF50-86E76A1CCF40}" destId="{44033BBB-D314-4D52-BED4-0C5ABFD6F56C}" srcOrd="4" destOrd="0" parTransId="{E9DD9F0C-2926-4AB9-892B-9D7DEDCEF833}" sibTransId="{AF003C64-C3FF-4732-AC67-292CBD36C575}"/>
    <dgm:cxn modelId="{1259C6AE-88C3-4DCF-A72F-CA2C94C6D850}" type="presOf" srcId="{0592E0B0-8262-48D7-B8C8-C5137E0CD208}" destId="{5D915F4D-FB49-432A-AC44-C0E56FB58ABA}" srcOrd="0" destOrd="0" presId="urn:microsoft.com/office/officeart/2005/8/layout/chevron2"/>
    <dgm:cxn modelId="{54D831D3-0D23-4C23-91E3-49CB38D3C318}" type="presOf" srcId="{8E19DDB3-EFD5-486B-86A4-E19A9B412BD5}" destId="{856EDEB6-3E85-40E0-8E3C-6C30958D4958}" srcOrd="0" destOrd="0" presId="urn:microsoft.com/office/officeart/2005/8/layout/chevron2"/>
    <dgm:cxn modelId="{FEF56BD6-9DF3-4152-9293-C98E16453EE4}" srcId="{7C7FF1CC-01EE-46A3-BF50-86E76A1CCF40}" destId="{95D3913D-DED4-4AB0-B388-33C71FD7511A}" srcOrd="0" destOrd="0" parTransId="{8B252538-9EED-48C6-B4E9-3F1626B224C0}" sibTransId="{765C98C5-32A9-4896-9895-A1E2D952C75C}"/>
    <dgm:cxn modelId="{96FD35DF-3088-4E0C-8DB6-72C564317E05}" srcId="{59BD8DD9-E829-4B6B-9C70-2194596ECC0B}" destId="{34DBFC23-8FB9-4978-86A2-3796903F2A5A}" srcOrd="1" destOrd="0" parTransId="{DB8D5BA6-E8F3-4B09-A921-758B145F1F4B}" sibTransId="{5541944C-10A0-48DA-B990-7728A7E9E2AD}"/>
    <dgm:cxn modelId="{27FC9BF6-675E-4FE4-B4AA-7127716B1930}" type="presOf" srcId="{B3C3B2F0-07AE-4E0D-B5B8-965E1C1AAA28}" destId="{18BFEE6C-8FE5-46A6-A2BF-24358FE76734}" srcOrd="0" destOrd="0" presId="urn:microsoft.com/office/officeart/2005/8/layout/chevron2"/>
    <dgm:cxn modelId="{05281A9C-34E6-4B47-8F66-ACD3E87266CD}" type="presParOf" srcId="{ACACDDAC-CF4A-48E5-A222-A1F1CE8AC347}" destId="{0C130AF4-1D76-4CF7-BAC4-F90830A96F79}" srcOrd="0" destOrd="0" presId="urn:microsoft.com/office/officeart/2005/8/layout/chevron2"/>
    <dgm:cxn modelId="{3A50AAA5-8214-4203-9CF3-73EDF2E022BF}" type="presParOf" srcId="{0C130AF4-1D76-4CF7-BAC4-F90830A96F79}" destId="{F8387AE8-4B80-4EC6-B3E8-40CEABBC6A20}" srcOrd="0" destOrd="0" presId="urn:microsoft.com/office/officeart/2005/8/layout/chevron2"/>
    <dgm:cxn modelId="{59AE435B-8925-4325-91FB-46E78963E544}" type="presParOf" srcId="{0C130AF4-1D76-4CF7-BAC4-F90830A96F79}" destId="{5D915F4D-FB49-432A-AC44-C0E56FB58ABA}" srcOrd="1" destOrd="0" presId="urn:microsoft.com/office/officeart/2005/8/layout/chevron2"/>
    <dgm:cxn modelId="{E3E8DBF0-A77B-4BFD-B165-71BE1DDE0B86}" type="presParOf" srcId="{ACACDDAC-CF4A-48E5-A222-A1F1CE8AC347}" destId="{2054B11F-A700-48FA-BC2D-5B54774675C2}" srcOrd="1" destOrd="0" presId="urn:microsoft.com/office/officeart/2005/8/layout/chevron2"/>
    <dgm:cxn modelId="{8CFA26F2-DE8B-40E4-BF3B-A80C83DD73CD}" type="presParOf" srcId="{ACACDDAC-CF4A-48E5-A222-A1F1CE8AC347}" destId="{56FB30FF-E43B-489C-A551-389E6439F50F}" srcOrd="2" destOrd="0" presId="urn:microsoft.com/office/officeart/2005/8/layout/chevron2"/>
    <dgm:cxn modelId="{60BBF0BE-E144-4751-8E43-E05CAB4142A2}" type="presParOf" srcId="{56FB30FF-E43B-489C-A551-389E6439F50F}" destId="{9F060879-B32A-4564-9294-423758E8BDB3}" srcOrd="0" destOrd="0" presId="urn:microsoft.com/office/officeart/2005/8/layout/chevron2"/>
    <dgm:cxn modelId="{7B393617-7981-4646-81B0-62F9CA7A1391}" type="presParOf" srcId="{56FB30FF-E43B-489C-A551-389E6439F50F}" destId="{DEFA4F6C-21A3-434E-A3A0-88ADCBED6B13}" srcOrd="1" destOrd="0" presId="urn:microsoft.com/office/officeart/2005/8/layout/chevron2"/>
    <dgm:cxn modelId="{59BA32D2-F76D-449C-AA90-004B7203B964}" type="presParOf" srcId="{ACACDDAC-CF4A-48E5-A222-A1F1CE8AC347}" destId="{F0778323-96CB-48F9-AAB3-B673A99A05B5}" srcOrd="3" destOrd="0" presId="urn:microsoft.com/office/officeart/2005/8/layout/chevron2"/>
    <dgm:cxn modelId="{8BD575A2-C9BC-4166-8E69-30A6E5D2F77E}" type="presParOf" srcId="{ACACDDAC-CF4A-48E5-A222-A1F1CE8AC347}" destId="{DD45651A-3401-447E-9281-8CAAC421D81C}" srcOrd="4" destOrd="0" presId="urn:microsoft.com/office/officeart/2005/8/layout/chevron2"/>
    <dgm:cxn modelId="{B9C21ECE-3FC2-464E-A072-F077424E6AD9}" type="presParOf" srcId="{DD45651A-3401-447E-9281-8CAAC421D81C}" destId="{2035F749-8E7A-42F3-8E50-7CA3DE0711C9}" srcOrd="0" destOrd="0" presId="urn:microsoft.com/office/officeart/2005/8/layout/chevron2"/>
    <dgm:cxn modelId="{D3B9E696-FED5-446C-A56E-6F160BCAFD55}" type="presParOf" srcId="{DD45651A-3401-447E-9281-8CAAC421D81C}" destId="{B20925EC-58EA-41B8-B5CA-0819072BC079}" srcOrd="1" destOrd="0" presId="urn:microsoft.com/office/officeart/2005/8/layout/chevron2"/>
    <dgm:cxn modelId="{5B456AD9-9EA8-4AB1-A087-90459CC3121E}" type="presParOf" srcId="{ACACDDAC-CF4A-48E5-A222-A1F1CE8AC347}" destId="{1A40FF65-2958-4CBE-860B-DBC71EA3A9F9}" srcOrd="5" destOrd="0" presId="urn:microsoft.com/office/officeart/2005/8/layout/chevron2"/>
    <dgm:cxn modelId="{6CD95886-C8F6-4959-BA79-91DFCFDE420C}" type="presParOf" srcId="{ACACDDAC-CF4A-48E5-A222-A1F1CE8AC347}" destId="{90DBE9CE-999B-4E01-BDEB-DEB03D01EE80}" srcOrd="6" destOrd="0" presId="urn:microsoft.com/office/officeart/2005/8/layout/chevron2"/>
    <dgm:cxn modelId="{3F02F0C6-E24B-412C-8C2C-1A7F9A7786D3}" type="presParOf" srcId="{90DBE9CE-999B-4E01-BDEB-DEB03D01EE80}" destId="{18BFEE6C-8FE5-46A6-A2BF-24358FE76734}" srcOrd="0" destOrd="0" presId="urn:microsoft.com/office/officeart/2005/8/layout/chevron2"/>
    <dgm:cxn modelId="{7C2D5E89-20D3-400D-A69A-1F239542187D}" type="presParOf" srcId="{90DBE9CE-999B-4E01-BDEB-DEB03D01EE80}" destId="{D1B6056D-A584-40E3-9526-D5313DE76E9A}" srcOrd="1" destOrd="0" presId="urn:microsoft.com/office/officeart/2005/8/layout/chevron2"/>
    <dgm:cxn modelId="{5F38CC9F-5BE7-4980-B670-E490875481D5}" type="presParOf" srcId="{ACACDDAC-CF4A-48E5-A222-A1F1CE8AC347}" destId="{4BF93AEF-6BE4-457D-A909-5F0FE7E8C399}" srcOrd="7" destOrd="0" presId="urn:microsoft.com/office/officeart/2005/8/layout/chevron2"/>
    <dgm:cxn modelId="{714EAA43-E3D3-4525-992C-038E783FEE37}" type="presParOf" srcId="{ACACDDAC-CF4A-48E5-A222-A1F1CE8AC347}" destId="{9207CCF1-E561-4661-A6A4-14D08F5DCABB}" srcOrd="8" destOrd="0" presId="urn:microsoft.com/office/officeart/2005/8/layout/chevron2"/>
    <dgm:cxn modelId="{231EE340-DB6B-47BF-B31F-8EB197F63FB9}" type="presParOf" srcId="{9207CCF1-E561-4661-A6A4-14D08F5DCABB}" destId="{98A876D0-F499-4408-9FF0-3EEBE4E5A9BF}" srcOrd="0" destOrd="0" presId="urn:microsoft.com/office/officeart/2005/8/layout/chevron2"/>
    <dgm:cxn modelId="{6F4D06C0-8AAA-4DA2-879F-B2F41F3FF8D9}" type="presParOf" srcId="{9207CCF1-E561-4661-A6A4-14D08F5DCABB}" destId="{856EDEB6-3E85-40E0-8E3C-6C30958D495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87AE8-4B80-4EC6-B3E8-40CEABBC6A20}">
      <dsp:nvSpPr>
        <dsp:cNvPr id="0" name=""/>
        <dsp:cNvSpPr/>
      </dsp:nvSpPr>
      <dsp:spPr>
        <a:xfrm rot="5400000">
          <a:off x="-141726" y="141984"/>
          <a:ext cx="944840" cy="661388"/>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Technical</a:t>
          </a:r>
        </a:p>
      </dsp:txBody>
      <dsp:txXfrm rot="-5400000">
        <a:off x="0" y="330952"/>
        <a:ext cx="661388" cy="283452"/>
      </dsp:txXfrm>
    </dsp:sp>
    <dsp:sp modelId="{5D915F4D-FB49-432A-AC44-C0E56FB58ABA}">
      <dsp:nvSpPr>
        <dsp:cNvPr id="0" name=""/>
        <dsp:cNvSpPr/>
      </dsp:nvSpPr>
      <dsp:spPr>
        <a:xfrm rot="5400000">
          <a:off x="4138421" y="-3476774"/>
          <a:ext cx="614146" cy="7568211"/>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Technical feasibility</a:t>
          </a:r>
        </a:p>
        <a:p>
          <a:pPr marL="114300" lvl="1" indent="-114300" algn="l" defTabSz="533400">
            <a:lnSpc>
              <a:spcPct val="90000"/>
            </a:lnSpc>
            <a:spcBef>
              <a:spcPct val="0"/>
            </a:spcBef>
            <a:spcAft>
              <a:spcPct val="15000"/>
            </a:spcAft>
            <a:buChar char="•"/>
          </a:pPr>
          <a:r>
            <a:rPr lang="en-GB" sz="1200" kern="1200" dirty="0"/>
            <a:t>If the resources are available to deliver the project successfully and if the technical team can meet the requirements of the project.</a:t>
          </a:r>
        </a:p>
      </dsp:txBody>
      <dsp:txXfrm rot="-5400000">
        <a:off x="661389" y="30238"/>
        <a:ext cx="7538231" cy="554186"/>
      </dsp:txXfrm>
    </dsp:sp>
    <dsp:sp modelId="{9F060879-B32A-4564-9294-423758E8BDB3}">
      <dsp:nvSpPr>
        <dsp:cNvPr id="0" name=""/>
        <dsp:cNvSpPr/>
      </dsp:nvSpPr>
      <dsp:spPr>
        <a:xfrm rot="5400000">
          <a:off x="-141726" y="967682"/>
          <a:ext cx="944840" cy="661388"/>
        </a:xfrm>
        <a:prstGeom prst="chevron">
          <a:avLst/>
        </a:prstGeom>
        <a:solidFill>
          <a:schemeClr val="accent5">
            <a:hueOff val="-2641904"/>
            <a:satOff val="14427"/>
            <a:lumOff val="-8431"/>
            <a:alphaOff val="0"/>
          </a:schemeClr>
        </a:solidFill>
        <a:ln w="25400" cap="flat" cmpd="sng" algn="ctr">
          <a:solidFill>
            <a:schemeClr val="accent5">
              <a:hueOff val="-2641904"/>
              <a:satOff val="14427"/>
              <a:lumOff val="-843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Economic</a:t>
          </a:r>
        </a:p>
      </dsp:txBody>
      <dsp:txXfrm rot="-5400000">
        <a:off x="0" y="1156650"/>
        <a:ext cx="661388" cy="283452"/>
      </dsp:txXfrm>
    </dsp:sp>
    <dsp:sp modelId="{DEFA4F6C-21A3-434E-A3A0-88ADCBED6B13}">
      <dsp:nvSpPr>
        <dsp:cNvPr id="0" name=""/>
        <dsp:cNvSpPr/>
      </dsp:nvSpPr>
      <dsp:spPr>
        <a:xfrm rot="5400000">
          <a:off x="4138421" y="-2651076"/>
          <a:ext cx="614146" cy="7568211"/>
        </a:xfrm>
        <a:prstGeom prst="round2SameRect">
          <a:avLst/>
        </a:prstGeom>
        <a:solidFill>
          <a:schemeClr val="lt1">
            <a:alpha val="90000"/>
            <a:hueOff val="0"/>
            <a:satOff val="0"/>
            <a:lumOff val="0"/>
            <a:alphaOff val="0"/>
          </a:schemeClr>
        </a:solidFill>
        <a:ln w="25400" cap="flat" cmpd="sng" algn="ctr">
          <a:solidFill>
            <a:schemeClr val="accent5">
              <a:hueOff val="-2641904"/>
              <a:satOff val="14427"/>
              <a:lumOff val="-84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Economic feasibility</a:t>
          </a:r>
        </a:p>
        <a:p>
          <a:pPr marL="114300" lvl="1" indent="-114300" algn="l" defTabSz="533400">
            <a:lnSpc>
              <a:spcPct val="90000"/>
            </a:lnSpc>
            <a:spcBef>
              <a:spcPct val="0"/>
            </a:spcBef>
            <a:spcAft>
              <a:spcPct val="15000"/>
            </a:spcAft>
            <a:buChar char="•"/>
          </a:pPr>
          <a:r>
            <a:rPr lang="en-GB" sz="1200" kern="1200" dirty="0"/>
            <a:t>A cost benefit analysis of the project to ensure it is economically feasible</a:t>
          </a:r>
        </a:p>
      </dsp:txBody>
      <dsp:txXfrm rot="-5400000">
        <a:off x="661389" y="855936"/>
        <a:ext cx="7538231" cy="554186"/>
      </dsp:txXfrm>
    </dsp:sp>
    <dsp:sp modelId="{2035F749-8E7A-42F3-8E50-7CA3DE0711C9}">
      <dsp:nvSpPr>
        <dsp:cNvPr id="0" name=""/>
        <dsp:cNvSpPr/>
      </dsp:nvSpPr>
      <dsp:spPr>
        <a:xfrm rot="5400000">
          <a:off x="-141726" y="1793380"/>
          <a:ext cx="944840" cy="661388"/>
        </a:xfrm>
        <a:prstGeom prst="chevron">
          <a:avLst/>
        </a:prstGeom>
        <a:solidFill>
          <a:schemeClr val="accent5">
            <a:hueOff val="-5283808"/>
            <a:satOff val="28855"/>
            <a:lumOff val="-16862"/>
            <a:alphaOff val="0"/>
          </a:schemeClr>
        </a:solidFill>
        <a:ln w="25400" cap="flat" cmpd="sng" algn="ctr">
          <a:solidFill>
            <a:schemeClr val="accent5">
              <a:hueOff val="-5283808"/>
              <a:satOff val="28855"/>
              <a:lumOff val="-1686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Legal</a:t>
          </a:r>
        </a:p>
      </dsp:txBody>
      <dsp:txXfrm rot="-5400000">
        <a:off x="0" y="1982348"/>
        <a:ext cx="661388" cy="283452"/>
      </dsp:txXfrm>
    </dsp:sp>
    <dsp:sp modelId="{B20925EC-58EA-41B8-B5CA-0819072BC079}">
      <dsp:nvSpPr>
        <dsp:cNvPr id="0" name=""/>
        <dsp:cNvSpPr/>
      </dsp:nvSpPr>
      <dsp:spPr>
        <a:xfrm rot="5400000">
          <a:off x="4138421" y="-1825377"/>
          <a:ext cx="614146" cy="7568211"/>
        </a:xfrm>
        <a:prstGeom prst="round2SameRect">
          <a:avLst/>
        </a:prstGeom>
        <a:solidFill>
          <a:schemeClr val="lt1">
            <a:alpha val="90000"/>
            <a:hueOff val="0"/>
            <a:satOff val="0"/>
            <a:lumOff val="0"/>
            <a:alphaOff val="0"/>
          </a:schemeClr>
        </a:solidFill>
        <a:ln w="25400" cap="flat" cmpd="sng" algn="ctr">
          <a:solidFill>
            <a:schemeClr val="accent5">
              <a:hueOff val="-5283808"/>
              <a:satOff val="28855"/>
              <a:lumOff val="-1686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Legal feasibility</a:t>
          </a:r>
        </a:p>
        <a:p>
          <a:pPr marL="114300" lvl="1" indent="-114300" algn="l" defTabSz="533400">
            <a:lnSpc>
              <a:spcPct val="90000"/>
            </a:lnSpc>
            <a:spcBef>
              <a:spcPct val="0"/>
            </a:spcBef>
            <a:spcAft>
              <a:spcPct val="15000"/>
            </a:spcAft>
            <a:buChar char="•"/>
          </a:pPr>
          <a:r>
            <a:rPr lang="en-GB" sz="1200" kern="1200" dirty="0"/>
            <a:t>Any aspect of the project which may conflict with legal requirements</a:t>
          </a:r>
        </a:p>
      </dsp:txBody>
      <dsp:txXfrm rot="-5400000">
        <a:off x="661389" y="1681635"/>
        <a:ext cx="7538231" cy="554186"/>
      </dsp:txXfrm>
    </dsp:sp>
    <dsp:sp modelId="{18BFEE6C-8FE5-46A6-A2BF-24358FE76734}">
      <dsp:nvSpPr>
        <dsp:cNvPr id="0" name=""/>
        <dsp:cNvSpPr/>
      </dsp:nvSpPr>
      <dsp:spPr>
        <a:xfrm rot="5400000">
          <a:off x="-141726" y="2619079"/>
          <a:ext cx="944840" cy="661388"/>
        </a:xfrm>
        <a:prstGeom prst="chevron">
          <a:avLst/>
        </a:prstGeom>
        <a:solidFill>
          <a:schemeClr val="accent5">
            <a:hueOff val="-7925711"/>
            <a:satOff val="43282"/>
            <a:lumOff val="-25294"/>
            <a:alphaOff val="0"/>
          </a:schemeClr>
        </a:solidFill>
        <a:ln w="25400" cap="flat" cmpd="sng" algn="ctr">
          <a:solidFill>
            <a:schemeClr val="accent5">
              <a:hueOff val="-7925711"/>
              <a:satOff val="43282"/>
              <a:lumOff val="-2529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Operational</a:t>
          </a:r>
        </a:p>
      </dsp:txBody>
      <dsp:txXfrm rot="-5400000">
        <a:off x="0" y="2808047"/>
        <a:ext cx="661388" cy="283452"/>
      </dsp:txXfrm>
    </dsp:sp>
    <dsp:sp modelId="{D1B6056D-A584-40E3-9526-D5313DE76E9A}">
      <dsp:nvSpPr>
        <dsp:cNvPr id="0" name=""/>
        <dsp:cNvSpPr/>
      </dsp:nvSpPr>
      <dsp:spPr>
        <a:xfrm rot="5400000">
          <a:off x="4138421" y="-999679"/>
          <a:ext cx="614146" cy="7568211"/>
        </a:xfrm>
        <a:prstGeom prst="round2SameRect">
          <a:avLst/>
        </a:prstGeom>
        <a:solidFill>
          <a:schemeClr val="lt1">
            <a:alpha val="90000"/>
            <a:hueOff val="0"/>
            <a:satOff val="0"/>
            <a:lumOff val="0"/>
            <a:alphaOff val="0"/>
          </a:schemeClr>
        </a:solidFill>
        <a:ln w="25400" cap="flat" cmpd="sng" algn="ctr">
          <a:solidFill>
            <a:schemeClr val="accent5">
              <a:hueOff val="-7925711"/>
              <a:satOff val="43282"/>
              <a:lumOff val="-2529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Operational feasibility</a:t>
          </a:r>
        </a:p>
        <a:p>
          <a:pPr marL="114300" lvl="1" indent="-114300" algn="l" defTabSz="533400">
            <a:lnSpc>
              <a:spcPct val="90000"/>
            </a:lnSpc>
            <a:spcBef>
              <a:spcPct val="0"/>
            </a:spcBef>
            <a:spcAft>
              <a:spcPct val="15000"/>
            </a:spcAft>
            <a:buChar char="•"/>
          </a:pPr>
          <a:r>
            <a:rPr lang="en-GB" sz="1200" kern="1200" dirty="0"/>
            <a:t>How well the work will satisfy requirements</a:t>
          </a:r>
        </a:p>
      </dsp:txBody>
      <dsp:txXfrm rot="-5400000">
        <a:off x="661389" y="2507333"/>
        <a:ext cx="7538231" cy="554186"/>
      </dsp:txXfrm>
    </dsp:sp>
    <dsp:sp modelId="{98A876D0-F499-4408-9FF0-3EEBE4E5A9BF}">
      <dsp:nvSpPr>
        <dsp:cNvPr id="0" name=""/>
        <dsp:cNvSpPr/>
      </dsp:nvSpPr>
      <dsp:spPr>
        <a:xfrm rot="5400000">
          <a:off x="-141726" y="3444777"/>
          <a:ext cx="944840" cy="661388"/>
        </a:xfrm>
        <a:prstGeom prst="chevron">
          <a:avLst/>
        </a:prstGeom>
        <a:solidFill>
          <a:schemeClr val="accent5">
            <a:hueOff val="-10567615"/>
            <a:satOff val="57710"/>
            <a:lumOff val="-33725"/>
            <a:alphaOff val="0"/>
          </a:schemeClr>
        </a:solidFill>
        <a:ln w="25400" cap="flat" cmpd="sng" algn="ctr">
          <a:solidFill>
            <a:schemeClr val="accent5">
              <a:hueOff val="-10567615"/>
              <a:satOff val="57710"/>
              <a:lumOff val="-3372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Time</a:t>
          </a:r>
        </a:p>
      </dsp:txBody>
      <dsp:txXfrm rot="-5400000">
        <a:off x="0" y="3633745"/>
        <a:ext cx="661388" cy="283452"/>
      </dsp:txXfrm>
    </dsp:sp>
    <dsp:sp modelId="{856EDEB6-3E85-40E0-8E3C-6C30958D4958}">
      <dsp:nvSpPr>
        <dsp:cNvPr id="0" name=""/>
        <dsp:cNvSpPr/>
      </dsp:nvSpPr>
      <dsp:spPr>
        <a:xfrm rot="5400000">
          <a:off x="4138421" y="-173981"/>
          <a:ext cx="614146" cy="7568211"/>
        </a:xfrm>
        <a:prstGeom prst="round2SameRect">
          <a:avLst/>
        </a:prstGeom>
        <a:solidFill>
          <a:schemeClr val="lt1">
            <a:alpha val="90000"/>
            <a:hueOff val="0"/>
            <a:satOff val="0"/>
            <a:lumOff val="0"/>
            <a:alphaOff val="0"/>
          </a:schemeClr>
        </a:solidFill>
        <a:ln w="25400" cap="flat" cmpd="sng" algn="ctr">
          <a:solidFill>
            <a:schemeClr val="accent5">
              <a:hueOff val="-10567615"/>
              <a:satOff val="57710"/>
              <a:lumOff val="-3372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Scheduling feasibility</a:t>
          </a:r>
        </a:p>
        <a:p>
          <a:pPr marL="114300" lvl="1" indent="-114300" algn="l" defTabSz="533400">
            <a:lnSpc>
              <a:spcPct val="90000"/>
            </a:lnSpc>
            <a:spcBef>
              <a:spcPct val="0"/>
            </a:spcBef>
            <a:spcAft>
              <a:spcPct val="15000"/>
            </a:spcAft>
            <a:buChar char="•"/>
          </a:pPr>
          <a:r>
            <a:rPr lang="en-GB" sz="1200" b="0" kern="1200" dirty="0"/>
            <a:t>How much time the project will take to complete, and whether the schedule will meet the target delivery date</a:t>
          </a:r>
        </a:p>
      </dsp:txBody>
      <dsp:txXfrm rot="-5400000">
        <a:off x="661389" y="3333031"/>
        <a:ext cx="7538231" cy="55418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lanningportal.co.uk/info/200187/your_responsibilities/39/other_considerations_before_you_start_work/6"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gov.uk/guidance/construction-near-protected-areas-and-wildlif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v.uk/government/organisations/natural-englan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04795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603027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521099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050027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353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282891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277070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40485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NOTE: £20,000 was the fine at the time of writing in 2021.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5538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6745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See link below for further information on the planning portal. </a:t>
            </a:r>
          </a:p>
          <a:p>
            <a:r>
              <a:rPr lang="en-US" sz="1200" dirty="0">
                <a:hlinkClick r:id="rId3"/>
              </a:rPr>
              <a:t>https://www.planningportal.co.uk/info/200187/your_responsibilities/39/other_considerations_before_you_start_work/6</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on construction and wildlife, visit: </a:t>
            </a:r>
            <a:r>
              <a:rPr lang="en-US" dirty="0">
                <a:hlinkClick r:id="rId4"/>
              </a:rPr>
              <a:t>Construction near protected areas and wildlife - GOV.UK (www.gov.uk)</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36772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4219302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on SSSIs, visit Natural England: </a:t>
            </a:r>
            <a:r>
              <a:rPr lang="en-GB" dirty="0">
                <a:hlinkClick r:id="rId3"/>
              </a:rPr>
              <a:t>Natural England - GOV.UK (www.gov.uk)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76521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39452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11650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lvl2pPr>
              <a:buClr>
                <a:srgbClr val="FC4421"/>
              </a:buClr>
              <a:defRPr/>
            </a:lvl2pPr>
            <a:lvl4pPr>
              <a:buClr>
                <a:srgbClr val="FC4421"/>
              </a:buClr>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62923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Tree>
    <p:extLst>
      <p:ext uri="{BB962C8B-B14F-4D97-AF65-F5344CB8AC3E}">
        <p14:creationId xmlns:p14="http://schemas.microsoft.com/office/powerpoint/2010/main" val="3137196165"/>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 name="Group 1">
            <a:extLst>
              <a:ext uri="{FF2B5EF4-FFF2-40B4-BE49-F238E27FC236}">
                <a16:creationId xmlns:a16="http://schemas.microsoft.com/office/drawing/2014/main" id="{52DBD7D1-8783-19AC-AC0F-54A40F658278}"/>
              </a:ext>
            </a:extLst>
          </p:cNvPr>
          <p:cNvGrpSpPr/>
          <p:nvPr/>
        </p:nvGrpSpPr>
        <p:grpSpPr>
          <a:xfrm>
            <a:off x="0" y="142498"/>
            <a:ext cx="9144001" cy="682255"/>
            <a:chOff x="0" y="142498"/>
            <a:chExt cx="9144001" cy="682255"/>
          </a:xfrm>
        </p:grpSpPr>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0" y="779034"/>
              <a:ext cx="9144001" cy="45719"/>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a:p>
          </p:txBody>
        </p:sp>
        <p:pic>
          <p:nvPicPr>
            <p:cNvPr id="7" name="Picture 6" descr="A black and white logo&#10;&#10;AI-generated content may be incorrect.">
              <a:extLst>
                <a:ext uri="{FF2B5EF4-FFF2-40B4-BE49-F238E27FC236}">
                  <a16:creationId xmlns:a16="http://schemas.microsoft.com/office/drawing/2014/main" id="{2F6D0513-CBBF-24C5-3E42-AE229C54A04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516216" y="142498"/>
              <a:ext cx="2563495" cy="498243"/>
            </a:xfrm>
            <a:prstGeom prst="rect">
              <a:avLst/>
            </a:prstGeom>
            <a:noFill/>
            <a:ln>
              <a:noFill/>
            </a:ln>
          </p:spPr>
        </p:pic>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3355" y="171020"/>
              <a:ext cx="567690" cy="438580"/>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795147" y="171260"/>
              <a:ext cx="5721069" cy="590893"/>
            </a:xfrm>
            <a:prstGeom prst="rect">
              <a:avLst/>
            </a:prstGeom>
            <a:noFill/>
            <a:ln w="9525">
              <a:noFill/>
              <a:miter lim="800000"/>
              <a:headEnd/>
              <a:tailEnd/>
            </a:ln>
          </p:spPr>
          <p:txBody>
            <a:bodyPr rot="0" vert="horz" wrap="square" lIns="91440" tIns="45720" rIns="91440" bIns="45720" anchor="t" anchorCtr="0">
              <a:noAutofit/>
            </a:bodyPr>
            <a:lstStyle/>
            <a:p>
              <a:pPr>
                <a:lnSpc>
                  <a:spcPts val="1300"/>
                </a:lnSpc>
                <a:spcBef>
                  <a:spcPts val="400"/>
                </a:spcBef>
                <a:spcAft>
                  <a:spcPts val="400"/>
                </a:spcAft>
                <a:buNone/>
              </a:pPr>
              <a:r>
                <a:rPr lang="en-US" sz="1800" b="1" dirty="0">
                  <a:effectLst/>
                  <a:latin typeface="Arial" panose="020B0604020202020204" pitchFamily="34" charset="0"/>
                  <a:ea typeface="Cambria" panose="02040503050406030204" pitchFamily="18" charset="0"/>
                  <a:cs typeface="Arial" panose="020B0604020202020204" pitchFamily="34" charset="0"/>
                </a:rPr>
                <a:t>T Level Technical Qualification in </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a:p>
              <a:pPr>
                <a:lnSpc>
                  <a:spcPts val="1300"/>
                </a:lnSpc>
                <a:spcBef>
                  <a:spcPts val="400"/>
                </a:spcBef>
                <a:spcAft>
                  <a:spcPts val="400"/>
                </a:spcAft>
              </a:pPr>
              <a:r>
                <a:rPr lang="en-US" sz="1600" b="1" i="1" dirty="0">
                  <a:solidFill>
                    <a:srgbClr val="FC4421"/>
                  </a:solidFill>
                  <a:effectLst/>
                  <a:latin typeface="Arial" panose="020B0604020202020204" pitchFamily="34" charset="0"/>
                  <a:ea typeface="Cambria" panose="02040503050406030204" pitchFamily="18" charset="0"/>
                  <a:cs typeface="Arial" panose="020B0604020202020204" pitchFamily="34" charset="0"/>
                </a:rPr>
                <a:t>Building Services Engineering for Construction (Level 3)</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F8D270CD-A239-F6C6-DC37-331F04EA5BDB}"/>
              </a:ext>
            </a:extLst>
          </p:cNvPr>
          <p:cNvGrpSpPr/>
          <p:nvPr/>
        </p:nvGrpSpPr>
        <p:grpSpPr>
          <a:xfrm>
            <a:off x="175692" y="6021288"/>
            <a:ext cx="8804454" cy="446378"/>
            <a:chOff x="175692" y="6021288"/>
            <a:chExt cx="8804454" cy="446378"/>
          </a:xfrm>
        </p:grpSpPr>
        <p:sp>
          <p:nvSpPr>
            <p:cNvPr id="12" name="Text Box 11"/>
            <p:cNvSpPr txBox="1">
              <a:spLocks noChangeArrowheads="1"/>
            </p:cNvSpPr>
            <p:nvPr userDrawn="1"/>
          </p:nvSpPr>
          <p:spPr bwMode="auto">
            <a:xfrm>
              <a:off x="175692" y="6172200"/>
              <a:ext cx="439688"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pic>
          <p:nvPicPr>
            <p:cNvPr id="28" name="Picture 27" descr="A purple and white logo&#10;&#10;AI-generated content may be incorrect.">
              <a:extLst>
                <a:ext uri="{FF2B5EF4-FFF2-40B4-BE49-F238E27FC236}">
                  <a16:creationId xmlns:a16="http://schemas.microsoft.com/office/drawing/2014/main" id="{ED2281B1-171E-C458-1C3C-50A1692453D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516216" y="6021288"/>
              <a:ext cx="2463930" cy="446378"/>
            </a:xfrm>
            <a:prstGeom prst="rect">
              <a:avLst/>
            </a:prstGeom>
            <a:noFill/>
            <a:ln>
              <a:noFill/>
            </a:ln>
          </p:spPr>
        </p:pic>
      </p:grpSp>
      <p:sp>
        <p:nvSpPr>
          <p:cNvPr id="4" name="Text Box 10">
            <a:extLst>
              <a:ext uri="{FF2B5EF4-FFF2-40B4-BE49-F238E27FC236}">
                <a16:creationId xmlns:a16="http://schemas.microsoft.com/office/drawing/2014/main" id="{41E4C33C-7C29-662A-6595-EE42E902B062}"/>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Tree>
    <p:extLst>
      <p:ext uri="{BB962C8B-B14F-4D97-AF65-F5344CB8AC3E}">
        <p14:creationId xmlns:p14="http://schemas.microsoft.com/office/powerpoint/2010/main" val="374789414"/>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rtl="0" eaLnBrk="1" fontAlgn="base" hangingPunct="1">
        <a:spcBef>
          <a:spcPct val="0"/>
        </a:spcBef>
        <a:spcAft>
          <a:spcPct val="0"/>
        </a:spcAft>
        <a:defRPr sz="2400" b="1" baseline="0">
          <a:solidFill>
            <a:srgbClr val="FC4421"/>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FC4421"/>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73_D92BFDBA.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5: Design process from conception to completion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b="1" dirty="0"/>
          </a:p>
          <a:p>
            <a:r>
              <a:rPr lang="en-GB" sz="2400" b="1" dirty="0"/>
              <a:t>3.3 Design process from conception to completion</a:t>
            </a:r>
          </a:p>
          <a:p>
            <a:endParaRPr lang="en-GB" sz="2400" b="1" dirty="0"/>
          </a:p>
          <a:p>
            <a:endParaRPr lang="en-GB" sz="2400" b="1" dirty="0"/>
          </a:p>
        </p:txBody>
      </p:sp>
    </p:spTree>
    <p:extLst>
      <p:ext uri="{BB962C8B-B14F-4D97-AF65-F5344CB8AC3E}">
        <p14:creationId xmlns:p14="http://schemas.microsoft.com/office/powerpoint/2010/main" val="3699386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9056F-E586-6240-B565-6358D8C62E47}"/>
              </a:ext>
            </a:extLst>
          </p:cNvPr>
          <p:cNvSpPr>
            <a:spLocks noGrp="1"/>
          </p:cNvSpPr>
          <p:nvPr>
            <p:ph type="title"/>
          </p:nvPr>
        </p:nvSpPr>
        <p:spPr/>
        <p:txBody>
          <a:bodyPr/>
          <a:lstStyle/>
          <a:p>
            <a:r>
              <a:rPr lang="en-US" dirty="0"/>
              <a:t>Retrospective planning permissions</a:t>
            </a:r>
          </a:p>
        </p:txBody>
      </p:sp>
      <p:sp>
        <p:nvSpPr>
          <p:cNvPr id="3" name="Content Placeholder 2">
            <a:extLst>
              <a:ext uri="{FF2B5EF4-FFF2-40B4-BE49-F238E27FC236}">
                <a16:creationId xmlns:a16="http://schemas.microsoft.com/office/drawing/2014/main" id="{D54E3C3F-A53B-5647-A9D2-B98C094799DB}"/>
              </a:ext>
            </a:extLst>
          </p:cNvPr>
          <p:cNvSpPr>
            <a:spLocks noGrp="1"/>
          </p:cNvSpPr>
          <p:nvPr>
            <p:ph sz="quarter" idx="10"/>
          </p:nvPr>
        </p:nvSpPr>
        <p:spPr>
          <a:xfrm>
            <a:off x="457200" y="1512000"/>
            <a:ext cx="7715200" cy="4005232"/>
          </a:xfrm>
        </p:spPr>
        <p:txBody>
          <a:bodyPr/>
          <a:lstStyle/>
          <a:p>
            <a:r>
              <a:rPr lang="en-US" sz="1800" dirty="0"/>
              <a:t>Any building or structure that has been built without the proper planning approval in place is known as a planning breach and may require submission of a retrospective planning application. </a:t>
            </a:r>
          </a:p>
          <a:p>
            <a:r>
              <a:rPr lang="en-US" sz="1800" dirty="0"/>
              <a:t>If planning has already been rejected, the council can issue an enforcement notice requiring the building to be demolished or returned to its original form.</a:t>
            </a:r>
          </a:p>
          <a:p>
            <a:r>
              <a:rPr lang="en-US" sz="1800" dirty="0"/>
              <a:t>Failure to comply with an enforcement notice can lead to prosecution</a:t>
            </a:r>
            <a:r>
              <a:rPr lang="en-GB" sz="1800" dirty="0"/>
              <a:t> with fines up to £20,000. </a:t>
            </a:r>
            <a:endParaRPr lang="en-US" sz="1800" dirty="0"/>
          </a:p>
        </p:txBody>
      </p:sp>
    </p:spTree>
    <p:extLst>
      <p:ext uri="{BB962C8B-B14F-4D97-AF65-F5344CB8AC3E}">
        <p14:creationId xmlns:p14="http://schemas.microsoft.com/office/powerpoint/2010/main" val="2047931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33B4-E365-2048-994A-1B9AE9FD97DF}"/>
              </a:ext>
            </a:extLst>
          </p:cNvPr>
          <p:cNvSpPr>
            <a:spLocks noGrp="1"/>
          </p:cNvSpPr>
          <p:nvPr>
            <p:ph type="title"/>
          </p:nvPr>
        </p:nvSpPr>
        <p:spPr/>
        <p:txBody>
          <a:bodyPr/>
          <a:lstStyle/>
          <a:p>
            <a:r>
              <a:rPr lang="en-US" dirty="0"/>
              <a:t>Appeals procedure</a:t>
            </a:r>
          </a:p>
        </p:txBody>
      </p:sp>
      <p:sp>
        <p:nvSpPr>
          <p:cNvPr id="3" name="Content Placeholder 2">
            <a:extLst>
              <a:ext uri="{FF2B5EF4-FFF2-40B4-BE49-F238E27FC236}">
                <a16:creationId xmlns:a16="http://schemas.microsoft.com/office/drawing/2014/main" id="{6AFAF327-1702-A24A-8898-B5A973312D9E}"/>
              </a:ext>
            </a:extLst>
          </p:cNvPr>
          <p:cNvSpPr>
            <a:spLocks noGrp="1"/>
          </p:cNvSpPr>
          <p:nvPr>
            <p:ph sz="quarter" idx="10"/>
          </p:nvPr>
        </p:nvSpPr>
        <p:spPr>
          <a:xfrm>
            <a:off x="457200" y="1512000"/>
            <a:ext cx="8229600" cy="4437280"/>
          </a:xfrm>
        </p:spPr>
        <p:txBody>
          <a:bodyPr/>
          <a:lstStyle/>
          <a:p>
            <a:r>
              <a:rPr lang="en-US" sz="1800" dirty="0"/>
              <a:t>If a planning application has been declined, the decision can be appealed. There are three main methods of appealing, depending on the original application.</a:t>
            </a:r>
          </a:p>
          <a:p>
            <a:r>
              <a:rPr lang="en-US" sz="1800" b="1" dirty="0"/>
              <a:t>Written representation: </a:t>
            </a:r>
            <a:r>
              <a:rPr lang="en-US" sz="1800" dirty="0"/>
              <a:t>the easiest and cheapest method. Best suited for smaller development projects such as extensions or change of use. It is reviewed by the planning inspectorate, an independent government body.</a:t>
            </a:r>
          </a:p>
          <a:p>
            <a:r>
              <a:rPr lang="en-US" sz="1800" b="1" dirty="0"/>
              <a:t>Hearings: </a:t>
            </a:r>
            <a:r>
              <a:rPr lang="en-US" sz="1800" dirty="0"/>
              <a:t>all parties meet to present their own cases to an independent planning  inspector who leads on the appeals process. Hearings are best suited for more complicated cases where the benefits/merits need to be discussed.</a:t>
            </a:r>
          </a:p>
          <a:p>
            <a:r>
              <a:rPr lang="en-US" sz="1800" b="1" dirty="0"/>
              <a:t>Public inquiry: </a:t>
            </a:r>
            <a:r>
              <a:rPr lang="en-US" sz="1800" dirty="0"/>
              <a:t>most often used when the proposed development is substantial  and might impact the local environment – especially if there has been a lot of public opposition.  </a:t>
            </a:r>
          </a:p>
          <a:p>
            <a:endParaRPr lang="en-US" sz="1800" dirty="0"/>
          </a:p>
        </p:txBody>
      </p:sp>
    </p:spTree>
    <p:extLst>
      <p:ext uri="{BB962C8B-B14F-4D97-AF65-F5344CB8AC3E}">
        <p14:creationId xmlns:p14="http://schemas.microsoft.com/office/powerpoint/2010/main" val="3239566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7F2F2-9E8D-8A43-8FCD-08D047E344F0}"/>
              </a:ext>
            </a:extLst>
          </p:cNvPr>
          <p:cNvSpPr>
            <a:spLocks noGrp="1"/>
          </p:cNvSpPr>
          <p:nvPr>
            <p:ph type="title"/>
          </p:nvPr>
        </p:nvSpPr>
        <p:spPr/>
        <p:txBody>
          <a:bodyPr/>
          <a:lstStyle/>
          <a:p>
            <a:r>
              <a:rPr lang="en-US" dirty="0"/>
              <a:t>Feasibility study – what is looked at?</a:t>
            </a:r>
          </a:p>
        </p:txBody>
      </p:sp>
      <p:sp>
        <p:nvSpPr>
          <p:cNvPr id="3" name="Content Placeholder 2">
            <a:extLst>
              <a:ext uri="{FF2B5EF4-FFF2-40B4-BE49-F238E27FC236}">
                <a16:creationId xmlns:a16="http://schemas.microsoft.com/office/drawing/2014/main" id="{772DC858-4C14-0E4D-A10E-4D1996679C68}"/>
              </a:ext>
            </a:extLst>
          </p:cNvPr>
          <p:cNvSpPr>
            <a:spLocks noGrp="1"/>
          </p:cNvSpPr>
          <p:nvPr>
            <p:ph sz="quarter" idx="10"/>
          </p:nvPr>
        </p:nvSpPr>
        <p:spPr>
          <a:xfrm>
            <a:off x="457200" y="1437444"/>
            <a:ext cx="7869560" cy="4439828"/>
          </a:xfrm>
        </p:spPr>
        <p:txBody>
          <a:bodyPr/>
          <a:lstStyle/>
          <a:p>
            <a:r>
              <a:rPr lang="en-US" sz="1800" dirty="0"/>
              <a:t>A feasibility study is carried out in the very early stages of a project. The purpose is to ascertain if the whole project is going to be viable.</a:t>
            </a:r>
          </a:p>
          <a:p>
            <a:pPr marL="285750" indent="-285750">
              <a:buClr>
                <a:srgbClr val="FC4421"/>
              </a:buClr>
              <a:buFont typeface="Arial" panose="020B0604020202020204" pitchFamily="34" charset="0"/>
              <a:buChar char="•"/>
            </a:pPr>
            <a:r>
              <a:rPr lang="en-US" sz="1800" dirty="0"/>
              <a:t>Will it meet the needs of the client/customer?</a:t>
            </a:r>
          </a:p>
          <a:p>
            <a:pPr marL="285750" indent="-285750">
              <a:buClr>
                <a:srgbClr val="FC4421"/>
              </a:buClr>
              <a:buFont typeface="Arial" panose="020B0604020202020204" pitchFamily="34" charset="0"/>
              <a:buChar char="•"/>
            </a:pPr>
            <a:r>
              <a:rPr lang="en-US" sz="1800" dirty="0"/>
              <a:t>What barriers are in the way?</a:t>
            </a:r>
          </a:p>
          <a:p>
            <a:pPr marL="285750" indent="-285750">
              <a:buClr>
                <a:srgbClr val="FC4421"/>
              </a:buClr>
              <a:buFont typeface="Arial" panose="020B0604020202020204" pitchFamily="34" charset="0"/>
              <a:buChar char="•"/>
            </a:pPr>
            <a:r>
              <a:rPr lang="en-US" sz="1800" dirty="0"/>
              <a:t>Is the demand there?</a:t>
            </a:r>
          </a:p>
          <a:p>
            <a:pPr marL="285750" indent="-285750">
              <a:buClr>
                <a:srgbClr val="FC4421"/>
              </a:buClr>
              <a:buFont typeface="Arial" panose="020B0604020202020204" pitchFamily="34" charset="0"/>
              <a:buChar char="•"/>
            </a:pPr>
            <a:r>
              <a:rPr lang="en-US" sz="1800" dirty="0"/>
              <a:t>Will it make profit? </a:t>
            </a:r>
          </a:p>
        </p:txBody>
      </p:sp>
    </p:spTree>
    <p:extLst>
      <p:ext uri="{BB962C8B-B14F-4D97-AF65-F5344CB8AC3E}">
        <p14:creationId xmlns:p14="http://schemas.microsoft.com/office/powerpoint/2010/main" val="53944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3D3C1-75A2-4441-81E2-BCBF6F4F4A08}"/>
              </a:ext>
            </a:extLst>
          </p:cNvPr>
          <p:cNvSpPr>
            <a:spLocks noGrp="1"/>
          </p:cNvSpPr>
          <p:nvPr>
            <p:ph type="title"/>
          </p:nvPr>
        </p:nvSpPr>
        <p:spPr/>
        <p:txBody>
          <a:bodyPr/>
          <a:lstStyle/>
          <a:p>
            <a:r>
              <a:rPr lang="en-GB" dirty="0"/>
              <a:t>Feasibility study</a:t>
            </a:r>
          </a:p>
        </p:txBody>
      </p:sp>
      <p:graphicFrame>
        <p:nvGraphicFramePr>
          <p:cNvPr id="4" name="Content Placeholder 3">
            <a:extLst>
              <a:ext uri="{FF2B5EF4-FFF2-40B4-BE49-F238E27FC236}">
                <a16:creationId xmlns:a16="http://schemas.microsoft.com/office/drawing/2014/main" id="{E3598320-B657-44AC-B39A-30F04A4A2760}"/>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2840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47253-41EA-9A45-BDCA-AF5A897D35BF}"/>
              </a:ext>
            </a:extLst>
          </p:cNvPr>
          <p:cNvSpPr>
            <a:spLocks noGrp="1"/>
          </p:cNvSpPr>
          <p:nvPr>
            <p:ph type="title"/>
          </p:nvPr>
        </p:nvSpPr>
        <p:spPr/>
        <p:txBody>
          <a:bodyPr/>
          <a:lstStyle/>
          <a:p>
            <a:r>
              <a:rPr lang="en-US" dirty="0"/>
              <a:t>Wildlife Assessment check</a:t>
            </a:r>
          </a:p>
        </p:txBody>
      </p:sp>
      <p:sp>
        <p:nvSpPr>
          <p:cNvPr id="3" name="Content Placeholder 2">
            <a:extLst>
              <a:ext uri="{FF2B5EF4-FFF2-40B4-BE49-F238E27FC236}">
                <a16:creationId xmlns:a16="http://schemas.microsoft.com/office/drawing/2014/main" id="{8CE73C0E-1980-D74F-AC38-F3DB9E13BF2B}"/>
              </a:ext>
            </a:extLst>
          </p:cNvPr>
          <p:cNvSpPr>
            <a:spLocks noGrp="1"/>
          </p:cNvSpPr>
          <p:nvPr>
            <p:ph sz="quarter" idx="10"/>
          </p:nvPr>
        </p:nvSpPr>
        <p:spPr/>
        <p:txBody>
          <a:bodyPr/>
          <a:lstStyle/>
          <a:p>
            <a:r>
              <a:rPr lang="en-US" sz="1800" dirty="0"/>
              <a:t>A Wildlife Assessment check is part of the initial survey of any land proposed for development. It looks at all fauna and flora within the boundaries and surrounding areas such as the infrastructure required to access, run and maintain the proposed development.</a:t>
            </a:r>
          </a:p>
          <a:p>
            <a:r>
              <a:rPr lang="en-US" sz="1800" dirty="0"/>
              <a:t>Development sites can put pressure on a range of habitats that are home to protected and vulnerable species.  </a:t>
            </a:r>
          </a:p>
          <a:p>
            <a:endParaRPr lang="en-US" sz="1600" dirty="0"/>
          </a:p>
          <a:p>
            <a:r>
              <a:rPr lang="en-US" sz="1600" dirty="0"/>
              <a:t> </a:t>
            </a:r>
          </a:p>
        </p:txBody>
      </p:sp>
    </p:spTree>
    <p:extLst>
      <p:ext uri="{BB962C8B-B14F-4D97-AF65-F5344CB8AC3E}">
        <p14:creationId xmlns:p14="http://schemas.microsoft.com/office/powerpoint/2010/main" val="4075135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541D9-3C7A-4B4B-A14C-C8E413C3A7DB}"/>
              </a:ext>
            </a:extLst>
          </p:cNvPr>
          <p:cNvSpPr>
            <a:spLocks noGrp="1"/>
          </p:cNvSpPr>
          <p:nvPr>
            <p:ph type="title"/>
          </p:nvPr>
        </p:nvSpPr>
        <p:spPr/>
        <p:txBody>
          <a:bodyPr/>
          <a:lstStyle/>
          <a:p>
            <a:r>
              <a:rPr lang="en-US" dirty="0"/>
              <a:t>Infestation</a:t>
            </a:r>
          </a:p>
        </p:txBody>
      </p:sp>
      <p:sp>
        <p:nvSpPr>
          <p:cNvPr id="3" name="Content Placeholder 2">
            <a:extLst>
              <a:ext uri="{FF2B5EF4-FFF2-40B4-BE49-F238E27FC236}">
                <a16:creationId xmlns:a16="http://schemas.microsoft.com/office/drawing/2014/main" id="{A54C4714-C46E-AB46-8D0E-7B748BFBFB1A}"/>
              </a:ext>
            </a:extLst>
          </p:cNvPr>
          <p:cNvSpPr>
            <a:spLocks noGrp="1"/>
          </p:cNvSpPr>
          <p:nvPr>
            <p:ph sz="quarter" idx="10"/>
          </p:nvPr>
        </p:nvSpPr>
        <p:spPr>
          <a:xfrm>
            <a:off x="467544" y="1412776"/>
            <a:ext cx="4258816" cy="4896544"/>
          </a:xfrm>
        </p:spPr>
        <p:txBody>
          <a:bodyPr/>
          <a:lstStyle/>
          <a:p>
            <a:r>
              <a:rPr lang="en-US" sz="1800" dirty="0"/>
              <a:t>If Japanese knotweed is found on a proposed building plot, it can affect planning permission. This is because it is classed as an invasive species that can cause damage to buildings.</a:t>
            </a:r>
          </a:p>
          <a:p>
            <a:r>
              <a:rPr lang="en-US" sz="1800" dirty="0"/>
              <a:t>It is an offence under the Wildlife and Countryside Act 1981 not to declare the presence of knotweed. A strict management plan must be in place to manage and prevent it spreading to nearby properties as part of the planning process. </a:t>
            </a:r>
          </a:p>
        </p:txBody>
      </p:sp>
      <p:sp>
        <p:nvSpPr>
          <p:cNvPr id="10" name="TextBox 9">
            <a:extLst>
              <a:ext uri="{FF2B5EF4-FFF2-40B4-BE49-F238E27FC236}">
                <a16:creationId xmlns:a16="http://schemas.microsoft.com/office/drawing/2014/main" id="{A808AAE7-BEEC-4993-8DD2-93414A62BBDE}"/>
              </a:ext>
            </a:extLst>
          </p:cNvPr>
          <p:cNvSpPr txBox="1"/>
          <p:nvPr/>
        </p:nvSpPr>
        <p:spPr>
          <a:xfrm>
            <a:off x="5220072" y="4322407"/>
            <a:ext cx="3158008"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Japanese knotweed may devalue a property and make it hard to sell because of the structural damage it can cause. </a:t>
            </a:r>
          </a:p>
        </p:txBody>
      </p:sp>
      <p:pic>
        <p:nvPicPr>
          <p:cNvPr id="1026" name="Picture 2">
            <a:extLst>
              <a:ext uri="{FF2B5EF4-FFF2-40B4-BE49-F238E27FC236}">
                <a16:creationId xmlns:a16="http://schemas.microsoft.com/office/drawing/2014/main" id="{39B7FB5F-CA9F-6E2C-5D6B-97163E4D3268}"/>
              </a:ext>
            </a:extLst>
          </p:cNvPr>
          <p:cNvPicPr>
            <a:picLocks noChangeAspect="1" noChangeArrowheads="1"/>
          </p:cNvPicPr>
          <p:nvPr/>
        </p:nvPicPr>
        <p:blipFill>
          <a:blip r:embed="rId3"/>
          <a:srcRect/>
          <a:stretch>
            <a:fillRect/>
          </a:stretch>
        </p:blipFill>
        <p:spPr bwMode="auto">
          <a:xfrm>
            <a:off x="4945124" y="1390588"/>
            <a:ext cx="3707904" cy="2780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3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00E2-E6E5-BA4A-9E71-121ADD26C52B}"/>
              </a:ext>
            </a:extLst>
          </p:cNvPr>
          <p:cNvSpPr>
            <a:spLocks noGrp="1"/>
          </p:cNvSpPr>
          <p:nvPr>
            <p:ph type="title"/>
          </p:nvPr>
        </p:nvSpPr>
        <p:spPr/>
        <p:txBody>
          <a:bodyPr/>
          <a:lstStyle/>
          <a:p>
            <a:r>
              <a:rPr lang="en-US" dirty="0"/>
              <a:t>Sites of Special Scientific Interest (SSSI)</a:t>
            </a:r>
          </a:p>
        </p:txBody>
      </p:sp>
      <p:sp>
        <p:nvSpPr>
          <p:cNvPr id="3" name="Content Placeholder 2">
            <a:extLst>
              <a:ext uri="{FF2B5EF4-FFF2-40B4-BE49-F238E27FC236}">
                <a16:creationId xmlns:a16="http://schemas.microsoft.com/office/drawing/2014/main" id="{0F9816C6-02AA-004F-AA5C-811660E7412A}"/>
              </a:ext>
            </a:extLst>
          </p:cNvPr>
          <p:cNvSpPr>
            <a:spLocks noGrp="1"/>
          </p:cNvSpPr>
          <p:nvPr>
            <p:ph sz="quarter" idx="10"/>
          </p:nvPr>
        </p:nvSpPr>
        <p:spPr>
          <a:xfrm>
            <a:off x="3995936" y="1484595"/>
            <a:ext cx="4824536" cy="3957898"/>
          </a:xfrm>
        </p:spPr>
        <p:txBody>
          <a:bodyPr/>
          <a:lstStyle/>
          <a:p>
            <a:r>
              <a:rPr lang="en-US" sz="1800" dirty="0"/>
              <a:t>Any land can be designated an SSSI if it has special geological features or is home to rare or endangered species. </a:t>
            </a:r>
          </a:p>
          <a:p>
            <a:r>
              <a:rPr lang="en-US" sz="1800" dirty="0"/>
              <a:t>This may include grassland, heathland, woodland, open water or wetlands, plus inland rock or coastal areas. </a:t>
            </a:r>
          </a:p>
          <a:p>
            <a:r>
              <a:rPr lang="en-US" sz="1800" dirty="0"/>
              <a:t>Permission is required to carry out any work within a designated  area. Not having permission can result in heavy fine, plus the cost of all remedial work.</a:t>
            </a:r>
          </a:p>
          <a:p>
            <a:endParaRPr lang="en-US" sz="1800" dirty="0"/>
          </a:p>
        </p:txBody>
      </p:sp>
      <p:sp>
        <p:nvSpPr>
          <p:cNvPr id="9" name="TextBox 8">
            <a:extLst>
              <a:ext uri="{FF2B5EF4-FFF2-40B4-BE49-F238E27FC236}">
                <a16:creationId xmlns:a16="http://schemas.microsoft.com/office/drawing/2014/main" id="{42AF242F-BF39-4479-B7E0-4715832AB358}"/>
              </a:ext>
            </a:extLst>
          </p:cNvPr>
          <p:cNvSpPr txBox="1"/>
          <p:nvPr/>
        </p:nvSpPr>
        <p:spPr>
          <a:xfrm>
            <a:off x="457200" y="4094986"/>
            <a:ext cx="3058194"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0" i="0" dirty="0" err="1">
                <a:solidFill>
                  <a:schemeClr val="tx1"/>
                </a:solidFill>
                <a:effectLst/>
                <a:latin typeface="helvetica" panose="020B0604020202020204" pitchFamily="34" charset="0"/>
              </a:rPr>
              <a:t>Winnats</a:t>
            </a:r>
            <a:r>
              <a:rPr lang="en-US" sz="1400" b="0" i="0" dirty="0">
                <a:solidFill>
                  <a:schemeClr val="tx1"/>
                </a:solidFill>
                <a:effectLst/>
                <a:latin typeface="helvetica" panose="020B0604020202020204" pitchFamily="34" charset="0"/>
              </a:rPr>
              <a:t> Pass, </a:t>
            </a:r>
            <a:r>
              <a:rPr lang="en-US" sz="1400" dirty="0">
                <a:solidFill>
                  <a:schemeClr val="tx1"/>
                </a:solidFill>
                <a:latin typeface="helvetica" panose="020B0604020202020204" pitchFamily="34" charset="0"/>
              </a:rPr>
              <a:t>Derbyshire, is a Site of Special Scientific Interest (SSSI).  This </a:t>
            </a:r>
            <a:r>
              <a:rPr lang="en-US" sz="1400" b="0" i="0" dirty="0">
                <a:solidFill>
                  <a:schemeClr val="tx1"/>
                </a:solidFill>
                <a:effectLst/>
                <a:latin typeface="helvetica" panose="020B0604020202020204" pitchFamily="34" charset="0"/>
              </a:rPr>
              <a:t>limestone valley was once under a tropical sea- the limestone is full of fossils of sea creatures which lived here over 350 million years ago. Rocks and plants are not allowed to be removed from the site</a:t>
            </a:r>
            <a:r>
              <a:rPr lang="en-US" sz="1400" b="0" i="0" dirty="0">
                <a:solidFill>
                  <a:srgbClr val="595959"/>
                </a:solidFill>
                <a:effectLst/>
                <a:latin typeface="helvetica" panose="020B0604020202020204" pitchFamily="34" charset="0"/>
              </a:rPr>
              <a:t>.</a:t>
            </a:r>
            <a:endParaRPr lang="en-GB" sz="1400" dirty="0"/>
          </a:p>
        </p:txBody>
      </p:sp>
      <p:pic>
        <p:nvPicPr>
          <p:cNvPr id="2050" name="Picture 2">
            <a:extLst>
              <a:ext uri="{FF2B5EF4-FFF2-40B4-BE49-F238E27FC236}">
                <a16:creationId xmlns:a16="http://schemas.microsoft.com/office/drawing/2014/main" id="{E3D470BE-D383-5760-471E-9627B9CD9A43}"/>
              </a:ext>
            </a:extLst>
          </p:cNvPr>
          <p:cNvPicPr>
            <a:picLocks noChangeAspect="1" noChangeArrowheads="1"/>
          </p:cNvPicPr>
          <p:nvPr/>
        </p:nvPicPr>
        <p:blipFill>
          <a:blip r:embed="rId3"/>
          <a:srcRect/>
          <a:stretch>
            <a:fillRect/>
          </a:stretch>
        </p:blipFill>
        <p:spPr bwMode="auto">
          <a:xfrm>
            <a:off x="350750" y="1484595"/>
            <a:ext cx="3271093" cy="2180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86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007A-F29A-2C4F-B63E-71E16E726008}"/>
              </a:ext>
            </a:extLst>
          </p:cNvPr>
          <p:cNvSpPr>
            <a:spLocks noGrp="1"/>
          </p:cNvSpPr>
          <p:nvPr>
            <p:ph type="title"/>
          </p:nvPr>
        </p:nvSpPr>
        <p:spPr/>
        <p:txBody>
          <a:bodyPr/>
          <a:lstStyle/>
          <a:p>
            <a:r>
              <a:rPr lang="en-US" dirty="0"/>
              <a:t>Utilities and services</a:t>
            </a:r>
          </a:p>
        </p:txBody>
      </p:sp>
      <p:sp>
        <p:nvSpPr>
          <p:cNvPr id="3" name="Content Placeholder 2">
            <a:extLst>
              <a:ext uri="{FF2B5EF4-FFF2-40B4-BE49-F238E27FC236}">
                <a16:creationId xmlns:a16="http://schemas.microsoft.com/office/drawing/2014/main" id="{F4F13598-8FAB-5B47-8C03-C46A22B7918D}"/>
              </a:ext>
            </a:extLst>
          </p:cNvPr>
          <p:cNvSpPr>
            <a:spLocks noGrp="1"/>
          </p:cNvSpPr>
          <p:nvPr>
            <p:ph sz="quarter" idx="10"/>
          </p:nvPr>
        </p:nvSpPr>
        <p:spPr>
          <a:xfrm>
            <a:off x="457200" y="1512000"/>
            <a:ext cx="8229600" cy="2493064"/>
          </a:xfrm>
        </p:spPr>
        <p:txBody>
          <a:bodyPr/>
          <a:lstStyle/>
          <a:p>
            <a:r>
              <a:rPr lang="en-US" sz="1800" dirty="0"/>
              <a:t>All buildings designed to be lived in require basic services – e.g. water, gas/electric, and the removal of waste/sewage.</a:t>
            </a:r>
          </a:p>
          <a:p>
            <a:r>
              <a:rPr lang="en-US" sz="1800" dirty="0"/>
              <a:t>Modern dwellings have all of these plus telecommunications (broadband). These require careful planning at the design stage to ensure they meet the needs of the proposed development with sufficient capacity to grow/adapt to change. They should also be installed in a coordinated way to minimise costs and disruption.</a:t>
            </a:r>
          </a:p>
          <a:p>
            <a:endParaRPr lang="en-US" sz="1600" dirty="0"/>
          </a:p>
        </p:txBody>
      </p:sp>
      <p:graphicFrame>
        <p:nvGraphicFramePr>
          <p:cNvPr id="5" name="Table 7">
            <a:extLst>
              <a:ext uri="{FF2B5EF4-FFF2-40B4-BE49-F238E27FC236}">
                <a16:creationId xmlns:a16="http://schemas.microsoft.com/office/drawing/2014/main" id="{218B7487-0C1A-4F95-9E72-2E5FF919F3D6}"/>
              </a:ext>
            </a:extLst>
          </p:cNvPr>
          <p:cNvGraphicFramePr>
            <a:graphicFrameLocks/>
          </p:cNvGraphicFramePr>
          <p:nvPr>
            <p:extLst>
              <p:ext uri="{D42A27DB-BD31-4B8C-83A1-F6EECF244321}">
                <p14:modId xmlns:p14="http://schemas.microsoft.com/office/powerpoint/2010/main" val="3719628718"/>
              </p:ext>
            </p:extLst>
          </p:nvPr>
        </p:nvGraphicFramePr>
        <p:xfrm>
          <a:off x="457200" y="3891100"/>
          <a:ext cx="8352514" cy="1958900"/>
        </p:xfrm>
        <a:graphic>
          <a:graphicData uri="http://schemas.openxmlformats.org/drawingml/2006/table">
            <a:tbl>
              <a:tblPr firstRow="1" bandRow="1">
                <a:tableStyleId>{5C22544A-7EE6-4342-B048-85BDC9FD1C3A}</a:tableStyleId>
              </a:tblPr>
              <a:tblGrid>
                <a:gridCol w="2157138">
                  <a:extLst>
                    <a:ext uri="{9D8B030D-6E8A-4147-A177-3AD203B41FA5}">
                      <a16:colId xmlns:a16="http://schemas.microsoft.com/office/drawing/2014/main" val="1659933635"/>
                    </a:ext>
                  </a:extLst>
                </a:gridCol>
                <a:gridCol w="2088730">
                  <a:extLst>
                    <a:ext uri="{9D8B030D-6E8A-4147-A177-3AD203B41FA5}">
                      <a16:colId xmlns:a16="http://schemas.microsoft.com/office/drawing/2014/main" val="1847772439"/>
                    </a:ext>
                  </a:extLst>
                </a:gridCol>
                <a:gridCol w="1948706">
                  <a:extLst>
                    <a:ext uri="{9D8B030D-6E8A-4147-A177-3AD203B41FA5}">
                      <a16:colId xmlns:a16="http://schemas.microsoft.com/office/drawing/2014/main" val="2293818222"/>
                    </a:ext>
                  </a:extLst>
                </a:gridCol>
                <a:gridCol w="2157940">
                  <a:extLst>
                    <a:ext uri="{9D8B030D-6E8A-4147-A177-3AD203B41FA5}">
                      <a16:colId xmlns:a16="http://schemas.microsoft.com/office/drawing/2014/main" val="1610162729"/>
                    </a:ext>
                  </a:extLst>
                </a:gridCol>
              </a:tblGrid>
              <a:tr h="538682">
                <a:tc>
                  <a:txBody>
                    <a:bodyPr/>
                    <a:lstStyle/>
                    <a:p>
                      <a:r>
                        <a:rPr lang="en-GB" sz="1600" dirty="0">
                          <a:solidFill>
                            <a:schemeClr val="tx1"/>
                          </a:solidFill>
                        </a:rPr>
                        <a:t>Water utility network</a:t>
                      </a:r>
                    </a:p>
                  </a:txBody>
                  <a:tcPr>
                    <a:solidFill>
                      <a:schemeClr val="accent3">
                        <a:lumMod val="75000"/>
                      </a:schemeClr>
                    </a:solidFill>
                  </a:tcPr>
                </a:tc>
                <a:tc>
                  <a:txBody>
                    <a:bodyPr/>
                    <a:lstStyle/>
                    <a:p>
                      <a:r>
                        <a:rPr lang="en-GB" sz="1600" dirty="0">
                          <a:solidFill>
                            <a:schemeClr val="tx1"/>
                          </a:solidFill>
                        </a:rPr>
                        <a:t>Gas utility network</a:t>
                      </a:r>
                    </a:p>
                  </a:txBody>
                  <a:tcPr>
                    <a:solidFill>
                      <a:schemeClr val="accent3">
                        <a:lumMod val="75000"/>
                      </a:schemeClr>
                    </a:solidFill>
                  </a:tcPr>
                </a:tc>
                <a:tc>
                  <a:txBody>
                    <a:bodyPr/>
                    <a:lstStyle/>
                    <a:p>
                      <a:r>
                        <a:rPr lang="en-GB" sz="1600" dirty="0">
                          <a:solidFill>
                            <a:schemeClr val="tx1"/>
                          </a:solidFill>
                        </a:rPr>
                        <a:t>Electric utility network</a:t>
                      </a:r>
                    </a:p>
                  </a:txBody>
                  <a:tcPr>
                    <a:solidFill>
                      <a:schemeClr val="accent3">
                        <a:lumMod val="75000"/>
                      </a:schemeClr>
                    </a:solidFill>
                  </a:tcPr>
                </a:tc>
                <a:tc>
                  <a:txBody>
                    <a:bodyPr/>
                    <a:lstStyle/>
                    <a:p>
                      <a:r>
                        <a:rPr lang="en-GB" sz="1600" dirty="0">
                          <a:solidFill>
                            <a:schemeClr val="tx1"/>
                          </a:solidFill>
                        </a:rPr>
                        <a:t>Telecoms utility network</a:t>
                      </a:r>
                    </a:p>
                  </a:txBody>
                  <a:tcPr>
                    <a:solidFill>
                      <a:schemeClr val="accent3">
                        <a:lumMod val="75000"/>
                      </a:schemeClr>
                    </a:solidFill>
                  </a:tcPr>
                </a:tc>
                <a:extLst>
                  <a:ext uri="{0D108BD9-81ED-4DB2-BD59-A6C34878D82A}">
                    <a16:rowId xmlns:a16="http://schemas.microsoft.com/office/drawing/2014/main" val="708597212"/>
                  </a:ext>
                </a:extLst>
              </a:tr>
              <a:tr h="344945">
                <a:tc>
                  <a:txBody>
                    <a:bodyPr/>
                    <a:lstStyle/>
                    <a:p>
                      <a:r>
                        <a:rPr lang="en-GB" sz="1600" dirty="0"/>
                        <a:t>Structural</a:t>
                      </a:r>
                    </a:p>
                  </a:txBody>
                  <a:tcPr>
                    <a:solidFill>
                      <a:schemeClr val="accent2">
                        <a:lumMod val="60000"/>
                        <a:lumOff val="40000"/>
                      </a:schemeClr>
                    </a:solidFill>
                  </a:tcPr>
                </a:tc>
                <a:tc>
                  <a:txBody>
                    <a:bodyPr/>
                    <a:lstStyle/>
                    <a:p>
                      <a:r>
                        <a:rPr lang="en-GB" sz="1600" dirty="0"/>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Structural</a:t>
                      </a:r>
                    </a:p>
                  </a:txBody>
                  <a:tcPr>
                    <a:solidFill>
                      <a:schemeClr val="accent2">
                        <a:lumMod val="60000"/>
                        <a:lumOff val="40000"/>
                      </a:schemeClr>
                    </a:solidFill>
                  </a:tcPr>
                </a:tc>
                <a:extLst>
                  <a:ext uri="{0D108BD9-81ED-4DB2-BD59-A6C34878D82A}">
                    <a16:rowId xmlns:a16="http://schemas.microsoft.com/office/drawing/2014/main" val="1545661327"/>
                  </a:ext>
                </a:extLst>
              </a:tr>
              <a:tr h="344945">
                <a:tc>
                  <a:txBody>
                    <a:bodyPr/>
                    <a:lstStyle/>
                    <a:p>
                      <a:r>
                        <a:rPr lang="en-GB" sz="1600" dirty="0"/>
                        <a:t>Water</a:t>
                      </a:r>
                    </a:p>
                  </a:txBody>
                  <a:tcPr>
                    <a:solidFill>
                      <a:srgbClr val="92D050"/>
                    </a:solidFill>
                  </a:tcPr>
                </a:tc>
                <a:tc>
                  <a:txBody>
                    <a:bodyPr/>
                    <a:lstStyle/>
                    <a:p>
                      <a:r>
                        <a:rPr lang="en-GB" sz="1600" dirty="0"/>
                        <a:t>Gas</a:t>
                      </a:r>
                    </a:p>
                  </a:txBody>
                  <a:tcPr>
                    <a:solidFill>
                      <a:srgbClr val="92D050"/>
                    </a:solidFill>
                  </a:tcPr>
                </a:tc>
                <a:tc>
                  <a:txBody>
                    <a:bodyPr/>
                    <a:lstStyle/>
                    <a:p>
                      <a:r>
                        <a:rPr lang="en-GB" sz="1600" dirty="0"/>
                        <a:t>Transmission</a:t>
                      </a:r>
                    </a:p>
                  </a:txBody>
                  <a:tcPr>
                    <a:solidFill>
                      <a:srgbClr val="92D050"/>
                    </a:solidFill>
                  </a:tcPr>
                </a:tc>
                <a:tc>
                  <a:txBody>
                    <a:bodyPr/>
                    <a:lstStyle/>
                    <a:p>
                      <a:r>
                        <a:rPr lang="en-GB" sz="1600" dirty="0"/>
                        <a:t>Fibre</a:t>
                      </a:r>
                    </a:p>
                  </a:txBody>
                  <a:tcPr>
                    <a:solidFill>
                      <a:srgbClr val="FFC000"/>
                    </a:solidFill>
                  </a:tcPr>
                </a:tc>
                <a:extLst>
                  <a:ext uri="{0D108BD9-81ED-4DB2-BD59-A6C34878D82A}">
                    <a16:rowId xmlns:a16="http://schemas.microsoft.com/office/drawing/2014/main" val="471850518"/>
                  </a:ext>
                </a:extLst>
              </a:tr>
              <a:tr h="344945">
                <a:tc>
                  <a:txBody>
                    <a:bodyPr/>
                    <a:lstStyle/>
                    <a:p>
                      <a:r>
                        <a:rPr lang="en-GB" sz="1600" dirty="0"/>
                        <a:t>Sewer</a:t>
                      </a:r>
                    </a:p>
                  </a:txBody>
                  <a:tcPr>
                    <a:solidFill>
                      <a:schemeClr val="accent1">
                        <a:lumMod val="75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Cathodic protection</a:t>
                      </a:r>
                    </a:p>
                  </a:txBody>
                  <a:tcPr>
                    <a:solidFill>
                      <a:srgbClr val="FFC000"/>
                    </a:solidFill>
                  </a:tcPr>
                </a:tc>
                <a:tc>
                  <a:txBody>
                    <a:bodyPr/>
                    <a:lstStyle/>
                    <a:p>
                      <a:r>
                        <a:rPr lang="en-GB" sz="1600" dirty="0"/>
                        <a:t>Distribution</a:t>
                      </a:r>
                    </a:p>
                  </a:txBody>
                  <a:tcPr>
                    <a:solidFill>
                      <a:srgbClr val="FFC000"/>
                    </a:solidFill>
                  </a:tcPr>
                </a:tc>
                <a:tc>
                  <a:txBody>
                    <a:bodyPr/>
                    <a:lstStyle/>
                    <a:p>
                      <a:endParaRPr lang="en-GB" sz="1600" dirty="0"/>
                    </a:p>
                  </a:txBody>
                  <a:tcPr>
                    <a:solidFill>
                      <a:schemeClr val="bg1"/>
                    </a:solidFill>
                  </a:tcPr>
                </a:tc>
                <a:extLst>
                  <a:ext uri="{0D108BD9-81ED-4DB2-BD59-A6C34878D82A}">
                    <a16:rowId xmlns:a16="http://schemas.microsoft.com/office/drawing/2014/main" val="561597798"/>
                  </a:ext>
                </a:extLst>
              </a:tr>
              <a:tr h="344945">
                <a:tc>
                  <a:txBody>
                    <a:bodyPr/>
                    <a:lstStyle/>
                    <a:p>
                      <a:r>
                        <a:rPr lang="en-GB" sz="1600" dirty="0"/>
                        <a:t>Cathodic protection</a:t>
                      </a:r>
                    </a:p>
                  </a:txBody>
                  <a:tcPr>
                    <a:solidFill>
                      <a:srgbClr val="FFC000"/>
                    </a:solidFill>
                  </a:tcPr>
                </a:tc>
                <a:tc>
                  <a:txBody>
                    <a:bodyPr/>
                    <a:lstStyle/>
                    <a:p>
                      <a:endParaRPr lang="en-GB" sz="1600" dirty="0"/>
                    </a:p>
                  </a:txBody>
                  <a:tcPr>
                    <a:solidFill>
                      <a:schemeClr val="bg1"/>
                    </a:solidFill>
                  </a:tcPr>
                </a:tc>
                <a:tc>
                  <a:txBody>
                    <a:bodyPr/>
                    <a:lstStyle/>
                    <a:p>
                      <a:endParaRPr lang="en-GB" sz="1600" dirty="0"/>
                    </a:p>
                  </a:txBody>
                  <a:tcPr>
                    <a:solidFill>
                      <a:schemeClr val="bg1"/>
                    </a:solidFill>
                  </a:tcPr>
                </a:tc>
                <a:tc>
                  <a:txBody>
                    <a:bodyPr/>
                    <a:lstStyle/>
                    <a:p>
                      <a:endParaRPr lang="en-GB" sz="1600" dirty="0"/>
                    </a:p>
                  </a:txBody>
                  <a:tcPr>
                    <a:solidFill>
                      <a:schemeClr val="bg1"/>
                    </a:solidFill>
                  </a:tcPr>
                </a:tc>
                <a:extLst>
                  <a:ext uri="{0D108BD9-81ED-4DB2-BD59-A6C34878D82A}">
                    <a16:rowId xmlns:a16="http://schemas.microsoft.com/office/drawing/2014/main" val="615869101"/>
                  </a:ext>
                </a:extLst>
              </a:tr>
            </a:tbl>
          </a:graphicData>
        </a:graphic>
      </p:graphicFrame>
    </p:spTree>
    <p:extLst>
      <p:ext uri="{BB962C8B-B14F-4D97-AF65-F5344CB8AC3E}">
        <p14:creationId xmlns:p14="http://schemas.microsoft.com/office/powerpoint/2010/main" val="3763754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p:txBody>
          <a:bodyPr/>
          <a:lstStyle/>
          <a:p>
            <a:r>
              <a:rPr lang="en-GB" sz="1800" dirty="0"/>
              <a:t>Buildings of the future will be even more environmentally friendly as non-renewable natural resources become more limited. Renewable energy sources will power and heat homes/businesses. Low carbon materials such as timber, blended cements, compacted fly ash blocks and rammed earth walls, may all be used more.</a:t>
            </a:r>
          </a:p>
          <a:p>
            <a:r>
              <a:rPr lang="en-GB" sz="1800" dirty="0"/>
              <a:t>Insulation and the positing of buildings and windows will play a crucial part in reducing the carbon footprint of future developments.</a:t>
            </a:r>
          </a:p>
          <a:p>
            <a:r>
              <a:rPr lang="en-GB" sz="1800" dirty="0"/>
              <a:t>Increased use of technology will allow more people to work from ‘smart’ homes that monitor and control lighting, heating, communications and security. This means that planning for the installation and upgrading of building services is becoming more important at the very start of the planning/design process.</a:t>
            </a:r>
          </a:p>
        </p:txBody>
      </p:sp>
    </p:spTree>
    <p:extLst>
      <p:ext uri="{BB962C8B-B14F-4D97-AF65-F5344CB8AC3E}">
        <p14:creationId xmlns:p14="http://schemas.microsoft.com/office/powerpoint/2010/main" val="4107167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4" name="Picture 3" descr="A hand drawing a house on a blueprint&#10;&#10;AI-generated content may be incorrect.">
            <a:extLst>
              <a:ext uri="{FF2B5EF4-FFF2-40B4-BE49-F238E27FC236}">
                <a16:creationId xmlns:a16="http://schemas.microsoft.com/office/drawing/2014/main" id="{C4E3CCC6-75F9-2ABB-FD9E-6664D39E84FE}"/>
              </a:ext>
            </a:extLst>
          </p:cNvPr>
          <p:cNvPicPr>
            <a:picLocks noChangeAspect="1"/>
          </p:cNvPicPr>
          <p:nvPr/>
        </p:nvPicPr>
        <p:blipFill>
          <a:blip r:embed="rId3"/>
          <a:stretch>
            <a:fillRect/>
          </a:stretch>
        </p:blipFill>
        <p:spPr>
          <a:xfrm>
            <a:off x="755576" y="1628800"/>
            <a:ext cx="5894363" cy="4330552"/>
          </a:xfrm>
          <a:prstGeom prst="rect">
            <a:avLst/>
          </a:prstGeom>
        </p:spPr>
      </p:pic>
    </p:spTree>
    <p:extLst>
      <p:ext uri="{BB962C8B-B14F-4D97-AF65-F5344CB8AC3E}">
        <p14:creationId xmlns:p14="http://schemas.microsoft.com/office/powerpoint/2010/main" val="2446229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24744"/>
            <a:ext cx="8229600" cy="382588"/>
          </a:xfrm>
        </p:spPr>
        <p:txBody>
          <a:bodyPr/>
          <a:lstStyle/>
          <a:p>
            <a:r>
              <a:rPr lang="en-US" dirty="0">
                <a:ea typeface="ＭＳ Ｐゴシック" pitchFamily="-105" charset="-128"/>
                <a:cs typeface="ＭＳ Ｐゴシック" pitchFamily="-105" charset="-128"/>
              </a:rPr>
              <a:t>Project planning – before work begins</a:t>
            </a:r>
          </a:p>
        </p:txBody>
      </p:sp>
      <p:sp>
        <p:nvSpPr>
          <p:cNvPr id="3075" name="Content Placeholder 2"/>
          <p:cNvSpPr>
            <a:spLocks noGrp="1"/>
          </p:cNvSpPr>
          <p:nvPr>
            <p:ph sz="quarter" idx="10"/>
          </p:nvPr>
        </p:nvSpPr>
        <p:spPr>
          <a:xfrm>
            <a:off x="457200" y="1602000"/>
            <a:ext cx="8229600" cy="4248000"/>
          </a:xfrm>
        </p:spPr>
        <p:txBody>
          <a:bodyPr/>
          <a:lstStyle/>
          <a:p>
            <a:r>
              <a:rPr lang="en-GB" sz="1800" dirty="0"/>
              <a:t>Before any building work can start, you need to plan to ensure the work is completed to the clients’ requirements and within the timescale and budgets agreed.</a:t>
            </a:r>
          </a:p>
          <a:p>
            <a:r>
              <a:rPr lang="en-GB" sz="1800" dirty="0"/>
              <a:t>Planning any construction or building services project starts well before any personnel arrive on site, and includes writing Programmes Of Work, method statements and risk assessments. It also includes planning site layouts, and organising suppliers, sub-contractors, welfare facilities, plant and equipment hire – to name a few.</a:t>
            </a:r>
          </a:p>
          <a:p>
            <a:r>
              <a:rPr lang="en-GB" sz="1800" b="1" dirty="0"/>
              <a:t>Remember the </a:t>
            </a:r>
            <a:r>
              <a:rPr lang="en-GB" sz="1800" b="1" dirty="0">
                <a:solidFill>
                  <a:srgbClr val="FF0000"/>
                </a:solidFill>
              </a:rPr>
              <a:t>6 Ps</a:t>
            </a:r>
          </a:p>
          <a:p>
            <a:r>
              <a:rPr lang="en-GB" sz="1800" b="1" dirty="0">
                <a:solidFill>
                  <a:srgbClr val="FF0000"/>
                </a:solidFill>
              </a:rPr>
              <a:t>P</a:t>
            </a:r>
            <a:r>
              <a:rPr lang="en-GB" sz="1800" b="1" dirty="0"/>
              <a:t>roper </a:t>
            </a:r>
            <a:r>
              <a:rPr lang="en-GB" sz="1800" b="1" dirty="0">
                <a:solidFill>
                  <a:srgbClr val="FF0000"/>
                </a:solidFill>
              </a:rPr>
              <a:t>P</a:t>
            </a:r>
            <a:r>
              <a:rPr lang="en-GB" sz="1800" b="1" dirty="0"/>
              <a:t>lanning and </a:t>
            </a:r>
            <a:r>
              <a:rPr lang="en-GB" sz="1800" b="1" dirty="0">
                <a:solidFill>
                  <a:srgbClr val="FF0000"/>
                </a:solidFill>
              </a:rPr>
              <a:t>P</a:t>
            </a:r>
            <a:r>
              <a:rPr lang="en-GB" sz="1800" b="1" dirty="0"/>
              <a:t>reparation </a:t>
            </a:r>
            <a:r>
              <a:rPr lang="en-GB" sz="1800" b="1" dirty="0">
                <a:solidFill>
                  <a:srgbClr val="FF0000"/>
                </a:solidFill>
              </a:rPr>
              <a:t>P</a:t>
            </a:r>
            <a:r>
              <a:rPr lang="en-GB" sz="1800" b="1" dirty="0"/>
              <a:t>revents 				          </a:t>
            </a:r>
            <a:r>
              <a:rPr lang="en-GB" sz="1800" b="1" dirty="0">
                <a:solidFill>
                  <a:srgbClr val="FF0000"/>
                </a:solidFill>
              </a:rPr>
              <a:t>P</a:t>
            </a:r>
            <a:r>
              <a:rPr lang="en-GB" sz="1800" b="1" dirty="0"/>
              <a:t>oor </a:t>
            </a:r>
            <a:r>
              <a:rPr lang="en-GB" sz="1800" b="1" dirty="0">
                <a:solidFill>
                  <a:srgbClr val="FF0000"/>
                </a:solidFill>
              </a:rPr>
              <a:t>P</a:t>
            </a:r>
            <a:r>
              <a:rPr lang="en-GB" sz="1800" b="1" dirty="0"/>
              <a:t>erformance</a:t>
            </a:r>
          </a:p>
        </p:txBody>
      </p:sp>
    </p:spTree>
    <p:extLst>
      <p:ext uri="{BB962C8B-B14F-4D97-AF65-F5344CB8AC3E}">
        <p14:creationId xmlns:p14="http://schemas.microsoft.com/office/powerpoint/2010/main" val="2176601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16026-EF4E-864E-9FDC-80D796D5FED1}"/>
              </a:ext>
            </a:extLst>
          </p:cNvPr>
          <p:cNvSpPr>
            <a:spLocks noGrp="1"/>
          </p:cNvSpPr>
          <p:nvPr>
            <p:ph type="title"/>
          </p:nvPr>
        </p:nvSpPr>
        <p:spPr/>
        <p:txBody>
          <a:bodyPr/>
          <a:lstStyle/>
          <a:p>
            <a:r>
              <a:rPr lang="en-US" dirty="0"/>
              <a:t>Frontage line and building line – definitions</a:t>
            </a:r>
          </a:p>
        </p:txBody>
      </p:sp>
      <p:sp>
        <p:nvSpPr>
          <p:cNvPr id="3" name="Content Placeholder 2">
            <a:extLst>
              <a:ext uri="{FF2B5EF4-FFF2-40B4-BE49-F238E27FC236}">
                <a16:creationId xmlns:a16="http://schemas.microsoft.com/office/drawing/2014/main" id="{0957ED28-22F1-8440-884F-11D28E209330}"/>
              </a:ext>
            </a:extLst>
          </p:cNvPr>
          <p:cNvSpPr>
            <a:spLocks noGrp="1"/>
          </p:cNvSpPr>
          <p:nvPr>
            <p:ph sz="quarter" idx="10"/>
          </p:nvPr>
        </p:nvSpPr>
        <p:spPr>
          <a:xfrm>
            <a:off x="457200" y="1512000"/>
            <a:ext cx="8229600" cy="1700976"/>
          </a:xfrm>
        </p:spPr>
        <p:txBody>
          <a:bodyPr/>
          <a:lstStyle/>
          <a:p>
            <a:r>
              <a:rPr lang="en-US" sz="1800" dirty="0"/>
              <a:t>A </a:t>
            </a:r>
            <a:r>
              <a:rPr lang="en-US" sz="1800" b="1" dirty="0"/>
              <a:t>frontage line </a:t>
            </a:r>
            <a:r>
              <a:rPr lang="en-US" sz="1800" dirty="0"/>
              <a:t>is defined as the line that coincides with the public frontage and gives the minimum plot width. The </a:t>
            </a:r>
            <a:r>
              <a:rPr lang="en-US" sz="1800" b="1" dirty="0"/>
              <a:t>building line</a:t>
            </a:r>
            <a:r>
              <a:rPr lang="en-US" sz="1800" dirty="0"/>
              <a:t> can be the same as the frontage line but is normally stepped back.</a:t>
            </a:r>
          </a:p>
          <a:p>
            <a:r>
              <a:rPr lang="en-US" sz="1800" dirty="0"/>
              <a:t>The exact positions of each can be found in the working drawings.</a:t>
            </a:r>
          </a:p>
        </p:txBody>
      </p:sp>
      <p:pic>
        <p:nvPicPr>
          <p:cNvPr id="7" name="Picture 6" descr="A collage of different types of buildings&#10;&#10;AI-generated content may be incorrect.">
            <a:extLst>
              <a:ext uri="{FF2B5EF4-FFF2-40B4-BE49-F238E27FC236}">
                <a16:creationId xmlns:a16="http://schemas.microsoft.com/office/drawing/2014/main" id="{C856A9DF-4A77-4975-88F6-7CB2043380D9}"/>
              </a:ext>
            </a:extLst>
          </p:cNvPr>
          <p:cNvPicPr>
            <a:picLocks noChangeAspect="1"/>
          </p:cNvPicPr>
          <p:nvPr/>
        </p:nvPicPr>
        <p:blipFill>
          <a:blip r:embed="rId3"/>
          <a:stretch>
            <a:fillRect/>
          </a:stretch>
        </p:blipFill>
        <p:spPr>
          <a:xfrm>
            <a:off x="2285530" y="3051952"/>
            <a:ext cx="3885854" cy="3801396"/>
          </a:xfrm>
          <a:prstGeom prst="rect">
            <a:avLst/>
          </a:prstGeom>
        </p:spPr>
      </p:pic>
    </p:spTree>
    <p:extLst>
      <p:ext uri="{BB962C8B-B14F-4D97-AF65-F5344CB8AC3E}">
        <p14:creationId xmlns:p14="http://schemas.microsoft.com/office/powerpoint/2010/main" val="1074668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980728"/>
            <a:ext cx="8229600" cy="382588"/>
          </a:xfrm>
        </p:spPr>
        <p:txBody>
          <a:bodyPr/>
          <a:lstStyle/>
          <a:p>
            <a:r>
              <a:rPr lang="en-US" dirty="0"/>
              <a:t>Gantt chart</a:t>
            </a:r>
          </a:p>
        </p:txBody>
      </p:sp>
      <p:sp>
        <p:nvSpPr>
          <p:cNvPr id="11" name="TextBox 10">
            <a:extLst>
              <a:ext uri="{FF2B5EF4-FFF2-40B4-BE49-F238E27FC236}">
                <a16:creationId xmlns:a16="http://schemas.microsoft.com/office/drawing/2014/main" id="{CE8287F5-C3E3-274C-8AFE-F4A06566F751}"/>
              </a:ext>
            </a:extLst>
          </p:cNvPr>
          <p:cNvSpPr txBox="1"/>
          <p:nvPr/>
        </p:nvSpPr>
        <p:spPr>
          <a:xfrm>
            <a:off x="457200" y="1468924"/>
            <a:ext cx="7787208" cy="3385542"/>
          </a:xfrm>
          <a:prstGeom prst="rect">
            <a:avLst/>
          </a:prstGeom>
          <a:noFill/>
        </p:spPr>
        <p:txBody>
          <a:bodyPr wrap="square" rtlCol="0">
            <a:spAutoFit/>
          </a:bodyPr>
          <a:lstStyle/>
          <a:p>
            <a:r>
              <a:rPr lang="en-US" sz="1800" dirty="0"/>
              <a:t>A Gantt chart (named after its inventor Henry Gantt) lists all tasks needed on the vertical axis and time intervals on the horizontal axis in hours, days  or weeks – depending on the size of the project.</a:t>
            </a:r>
          </a:p>
          <a:p>
            <a:endParaRPr lang="en-US" sz="1800" dirty="0"/>
          </a:p>
          <a:p>
            <a:r>
              <a:rPr lang="en-US" sz="1800" dirty="0"/>
              <a:t>Labour plant and equipment can also be shown, allowing for effective planning and ordering of materials.</a:t>
            </a:r>
          </a:p>
          <a:p>
            <a:endParaRPr lang="en-US" sz="1800" dirty="0"/>
          </a:p>
          <a:p>
            <a:r>
              <a:rPr lang="en-US" sz="1800" dirty="0"/>
              <a:t>Designated times for each task are added during the planning process. Actual times taken are recorded during the construction process. This allows for any necessary actions to be implemented, and any changes planned for offsetting the impact of any delays on the overall project.</a:t>
            </a:r>
          </a:p>
          <a:p>
            <a:endParaRPr lang="en-GB" sz="1600" dirty="0"/>
          </a:p>
        </p:txBody>
      </p:sp>
    </p:spTree>
    <p:extLst>
      <p:ext uri="{BB962C8B-B14F-4D97-AF65-F5344CB8AC3E}">
        <p14:creationId xmlns:p14="http://schemas.microsoft.com/office/powerpoint/2010/main" val="1053924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Example of a basic Gantt chart</a:t>
            </a:r>
          </a:p>
        </p:txBody>
      </p:sp>
      <p:pic>
        <p:nvPicPr>
          <p:cNvPr id="5" name="Picture 4" descr="A construction schedule with a checklist&#10;&#10;AI-generated content may be incorrect.">
            <a:extLst>
              <a:ext uri="{FF2B5EF4-FFF2-40B4-BE49-F238E27FC236}">
                <a16:creationId xmlns:a16="http://schemas.microsoft.com/office/drawing/2014/main" id="{0C785C06-0762-A105-513E-298753F34BC0}"/>
              </a:ext>
            </a:extLst>
          </p:cNvPr>
          <p:cNvPicPr>
            <a:picLocks noChangeAspect="1"/>
          </p:cNvPicPr>
          <p:nvPr/>
        </p:nvPicPr>
        <p:blipFill>
          <a:blip r:embed="rId3"/>
          <a:stretch>
            <a:fillRect/>
          </a:stretch>
        </p:blipFill>
        <p:spPr>
          <a:xfrm>
            <a:off x="1187624" y="1484784"/>
            <a:ext cx="6416596" cy="4252328"/>
          </a:xfrm>
          <a:prstGeom prst="rect">
            <a:avLst/>
          </a:prstGeom>
        </p:spPr>
      </p:pic>
    </p:spTree>
    <p:extLst>
      <p:ext uri="{BB962C8B-B14F-4D97-AF65-F5344CB8AC3E}">
        <p14:creationId xmlns:p14="http://schemas.microsoft.com/office/powerpoint/2010/main" val="3778599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Critical path analysis (CPA)</a:t>
            </a:r>
          </a:p>
        </p:txBody>
      </p:sp>
      <p:sp>
        <p:nvSpPr>
          <p:cNvPr id="5123" name="Content Placeholder 2"/>
          <p:cNvSpPr>
            <a:spLocks noGrp="1"/>
          </p:cNvSpPr>
          <p:nvPr>
            <p:ph sz="quarter" idx="10"/>
          </p:nvPr>
        </p:nvSpPr>
        <p:spPr>
          <a:xfrm>
            <a:off x="457201" y="1556792"/>
            <a:ext cx="2818656" cy="3978320"/>
          </a:xfrm>
        </p:spPr>
        <p:txBody>
          <a:bodyPr/>
          <a:lstStyle/>
          <a:p>
            <a:r>
              <a:rPr lang="en-GB" sz="1800" dirty="0">
                <a:ea typeface="ＭＳ Ｐゴシック" pitchFamily="-105" charset="-128"/>
                <a:cs typeface="ＭＳ Ｐゴシック" pitchFamily="-105" charset="-128"/>
              </a:rPr>
              <a:t>CPA is a method used to sequence tasks required to complete a project. It shows:</a:t>
            </a:r>
          </a:p>
          <a:p>
            <a:pPr marL="285750" indent="-285750">
              <a:buClr>
                <a:srgbClr val="FC4421"/>
              </a:buClr>
              <a:buFont typeface="Arial"/>
              <a:buChar char="•"/>
            </a:pPr>
            <a:r>
              <a:rPr lang="en-GB" sz="1800" dirty="0">
                <a:ea typeface="ＭＳ Ｐゴシック" pitchFamily="-105" charset="-128"/>
                <a:cs typeface="ＭＳ Ｐゴシック" pitchFamily="-105" charset="-128"/>
              </a:rPr>
              <a:t>what must be completed in an orderly sequence, and</a:t>
            </a:r>
          </a:p>
          <a:p>
            <a:pPr marL="285750" indent="-285750">
              <a:buClr>
                <a:srgbClr val="FC4421"/>
              </a:buClr>
              <a:buFont typeface="Arial"/>
              <a:buChar char="•"/>
            </a:pPr>
            <a:r>
              <a:rPr lang="en-GB" sz="1800" dirty="0">
                <a:ea typeface="ＭＳ Ｐゴシック" pitchFamily="-105" charset="-128"/>
                <a:cs typeface="ＭＳ Ｐゴシック" pitchFamily="-105" charset="-128"/>
              </a:rPr>
              <a:t>what can be completed simultaneously to achieve the planned outcome in a timely manner.</a:t>
            </a:r>
            <a:endParaRPr lang="en-US" sz="18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E38F59CF-9C6E-4EB9-B978-932D2CF9B514}"/>
              </a:ext>
            </a:extLst>
          </p:cNvPr>
          <p:cNvPicPr>
            <a:picLocks noChangeAspect="1"/>
          </p:cNvPicPr>
          <p:nvPr/>
        </p:nvPicPr>
        <p:blipFill>
          <a:blip r:embed="rId3"/>
          <a:stretch>
            <a:fillRect/>
          </a:stretch>
        </p:blipFill>
        <p:spPr>
          <a:xfrm>
            <a:off x="3347864" y="2506826"/>
            <a:ext cx="5582016" cy="2294134"/>
          </a:xfrm>
          <a:prstGeom prst="rect">
            <a:avLst/>
          </a:prstGeom>
        </p:spPr>
      </p:pic>
    </p:spTree>
    <p:extLst>
      <p:ext uri="{BB962C8B-B14F-4D97-AF65-F5344CB8AC3E}">
        <p14:creationId xmlns:p14="http://schemas.microsoft.com/office/powerpoint/2010/main" val="2073321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lang="en-GB" sz="6000" dirty="0">
                <a:solidFill>
                  <a:srgbClr val="FC4421"/>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58021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7B937-0FD4-4DC7-9683-248505608F99}"/>
              </a:ext>
            </a:extLst>
          </p:cNvPr>
          <p:cNvSpPr>
            <a:spLocks noGrp="1"/>
          </p:cNvSpPr>
          <p:nvPr>
            <p:ph type="title"/>
          </p:nvPr>
        </p:nvSpPr>
        <p:spPr/>
        <p:txBody>
          <a:bodyPr/>
          <a:lstStyle/>
          <a:p>
            <a:r>
              <a:rPr lang="en-GB" dirty="0"/>
              <a:t>Site analysis</a:t>
            </a:r>
          </a:p>
        </p:txBody>
      </p:sp>
      <p:sp>
        <p:nvSpPr>
          <p:cNvPr id="3" name="Content Placeholder 2">
            <a:extLst>
              <a:ext uri="{FF2B5EF4-FFF2-40B4-BE49-F238E27FC236}">
                <a16:creationId xmlns:a16="http://schemas.microsoft.com/office/drawing/2014/main" id="{649DE11F-8DDB-498D-AA75-334B56457052}"/>
              </a:ext>
            </a:extLst>
          </p:cNvPr>
          <p:cNvSpPr>
            <a:spLocks noGrp="1"/>
          </p:cNvSpPr>
          <p:nvPr>
            <p:ph sz="quarter" idx="10"/>
          </p:nvPr>
        </p:nvSpPr>
        <p:spPr>
          <a:xfrm>
            <a:off x="457200" y="1512000"/>
            <a:ext cx="7931224" cy="980896"/>
          </a:xfrm>
        </p:spPr>
        <p:txBody>
          <a:bodyPr/>
          <a:lstStyle/>
          <a:p>
            <a:r>
              <a:rPr lang="en-US" b="0" i="0" u="none" strike="noStrike" baseline="0" dirty="0">
                <a:solidFill>
                  <a:srgbClr val="000000"/>
                </a:solidFill>
                <a:latin typeface="Arial" panose="020B0604020202020204" pitchFamily="34" charset="0"/>
              </a:rPr>
              <a:t>Before </a:t>
            </a:r>
            <a:r>
              <a:rPr lang="en-US" dirty="0">
                <a:solidFill>
                  <a:srgbClr val="000000"/>
                </a:solidFill>
                <a:latin typeface="Arial" panose="020B0604020202020204" pitchFamily="34" charset="0"/>
              </a:rPr>
              <a:t>any design is formulated, the proposed site needs to be carefully researched. This involves c</a:t>
            </a:r>
            <a:r>
              <a:rPr lang="en-US" b="0" i="0" u="none" strike="noStrike" baseline="0" dirty="0">
                <a:solidFill>
                  <a:srgbClr val="000000"/>
                </a:solidFill>
                <a:latin typeface="Arial" panose="020B0604020202020204" pitchFamily="34" charset="0"/>
              </a:rPr>
              <a:t>onducting site analysis in terms of:</a:t>
            </a:r>
          </a:p>
        </p:txBody>
      </p:sp>
      <p:sp>
        <p:nvSpPr>
          <p:cNvPr id="7" name="TextBox 6">
            <a:extLst>
              <a:ext uri="{FF2B5EF4-FFF2-40B4-BE49-F238E27FC236}">
                <a16:creationId xmlns:a16="http://schemas.microsoft.com/office/drawing/2014/main" id="{16D966BD-C472-4780-904A-92516A9063AE}"/>
              </a:ext>
            </a:extLst>
          </p:cNvPr>
          <p:cNvSpPr txBox="1"/>
          <p:nvPr/>
        </p:nvSpPr>
        <p:spPr>
          <a:xfrm>
            <a:off x="3879458" y="2492896"/>
            <a:ext cx="4644956" cy="2246769"/>
          </a:xfrm>
          <a:prstGeom prst="rect">
            <a:avLst/>
          </a:prstGeom>
          <a:noFill/>
        </p:spPr>
        <p:txBody>
          <a:bodyPr wrap="square">
            <a:spAutoFit/>
          </a:bodyPr>
          <a:lstStyle/>
          <a:p>
            <a:pPr marL="285750" indent="-285750">
              <a:buClr>
                <a:srgbClr val="FC4421"/>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size</a:t>
            </a:r>
          </a:p>
          <a:p>
            <a:pPr marL="285750" indent="-285750">
              <a:buClr>
                <a:srgbClr val="FC4421"/>
              </a:buClr>
              <a:buFont typeface="Arial" panose="020B0604020202020204" pitchFamily="34" charset="0"/>
              <a:buChar char="•"/>
            </a:pPr>
            <a:r>
              <a:rPr lang="en-US" dirty="0">
                <a:solidFill>
                  <a:srgbClr val="000000"/>
                </a:solidFill>
                <a:latin typeface="Arial" panose="020B0604020202020204" pitchFamily="34" charset="0"/>
              </a:rPr>
              <a:t>location</a:t>
            </a:r>
          </a:p>
          <a:p>
            <a:pPr marL="285750" indent="-285750">
              <a:buClr>
                <a:srgbClr val="FC4421"/>
              </a:buClr>
              <a:buFont typeface="Arial" panose="020B0604020202020204" pitchFamily="34" charset="0"/>
              <a:buChar char="•"/>
            </a:pPr>
            <a:r>
              <a:rPr lang="en-US" sz="2000" dirty="0">
                <a:solidFill>
                  <a:srgbClr val="000000"/>
                </a:solidFill>
                <a:latin typeface="Arial" panose="020B0604020202020204" pitchFamily="34" charset="0"/>
              </a:rPr>
              <a:t>topography (surveying the land and measuring its features e.g. levels)</a:t>
            </a:r>
          </a:p>
          <a:p>
            <a:pPr marL="285750" indent="-285750">
              <a:buClr>
                <a:srgbClr val="FC4421"/>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current and proposed characteristics (existing buildings, trees, other structures) </a:t>
            </a:r>
            <a:endParaRPr lang="en-GB" dirty="0"/>
          </a:p>
        </p:txBody>
      </p:sp>
      <p:pic>
        <p:nvPicPr>
          <p:cNvPr id="6" name="Picture 5" descr="A person in orange overalls holding a clipboard in front of a construction site&#10;&#10;AI-generated content may be incorrect.">
            <a:extLst>
              <a:ext uri="{FF2B5EF4-FFF2-40B4-BE49-F238E27FC236}">
                <a16:creationId xmlns:a16="http://schemas.microsoft.com/office/drawing/2014/main" id="{31BA8337-4303-CA83-B0C7-CFD5457728DA}"/>
              </a:ext>
            </a:extLst>
          </p:cNvPr>
          <p:cNvPicPr>
            <a:picLocks noChangeAspect="1"/>
          </p:cNvPicPr>
          <p:nvPr/>
        </p:nvPicPr>
        <p:blipFill>
          <a:blip r:embed="rId2"/>
          <a:stretch>
            <a:fillRect/>
          </a:stretch>
        </p:blipFill>
        <p:spPr>
          <a:xfrm>
            <a:off x="584588" y="2614308"/>
            <a:ext cx="3197325" cy="2246769"/>
          </a:xfrm>
          <a:prstGeom prst="rect">
            <a:avLst/>
          </a:prstGeom>
        </p:spPr>
      </p:pic>
    </p:spTree>
    <p:extLst>
      <p:ext uri="{BB962C8B-B14F-4D97-AF65-F5344CB8AC3E}">
        <p14:creationId xmlns:p14="http://schemas.microsoft.com/office/powerpoint/2010/main" val="412686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Planning approvals – before building begins </a:t>
            </a:r>
          </a:p>
        </p:txBody>
      </p:sp>
      <p:sp>
        <p:nvSpPr>
          <p:cNvPr id="4" name="Content Placeholder 2">
            <a:extLst>
              <a:ext uri="{FF2B5EF4-FFF2-40B4-BE49-F238E27FC236}">
                <a16:creationId xmlns:a16="http://schemas.microsoft.com/office/drawing/2014/main" id="{7BFF7BC8-16C1-5A41-8FFE-576EAF29A970}"/>
              </a:ext>
            </a:extLst>
          </p:cNvPr>
          <p:cNvSpPr txBox="1">
            <a:spLocks/>
          </p:cNvSpPr>
          <p:nvPr/>
        </p:nvSpPr>
        <p:spPr bwMode="auto">
          <a:xfrm>
            <a:off x="467544" y="1602000"/>
            <a:ext cx="8085584"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Before work starts, you need to know if planning approval is required to construct or demolish a building. </a:t>
            </a:r>
          </a:p>
          <a:p>
            <a:r>
              <a:rPr lang="en-GB" sz="1800" b="1" kern="0" dirty="0"/>
              <a:t>Outline planning: </a:t>
            </a:r>
            <a:r>
              <a:rPr lang="en-GB" sz="1800" kern="0" dirty="0"/>
              <a:t>normally the first stage, where a brief description and drawings showing the planned position size, layout and intended use, are submitted. If the local authority approve in principal, full planning permission can then be submitted. This is advisable before commissioning architects and so on to produce full drawings and other details.</a:t>
            </a:r>
          </a:p>
          <a:p>
            <a:r>
              <a:rPr lang="en-GB" sz="1800" b="1" kern="0" dirty="0"/>
              <a:t>Full planning: </a:t>
            </a:r>
            <a:r>
              <a:rPr lang="en-GB" sz="1800" kern="0" dirty="0"/>
              <a:t>requires all the necessary plans/drawings relating to the proposed development – including all supporting documentation along with a completed application form and relevant fees.</a:t>
            </a:r>
          </a:p>
          <a:p>
            <a:endParaRPr lang="en-GB" sz="1800" kern="0" dirty="0"/>
          </a:p>
        </p:txBody>
      </p:sp>
    </p:spTree>
    <p:extLst>
      <p:ext uri="{BB962C8B-B14F-4D97-AF65-F5344CB8AC3E}">
        <p14:creationId xmlns:p14="http://schemas.microsoft.com/office/powerpoint/2010/main" val="559707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D815-1C56-46EE-8FFE-A3F7AC418CB2}"/>
              </a:ext>
            </a:extLst>
          </p:cNvPr>
          <p:cNvSpPr>
            <a:spLocks noGrp="1"/>
          </p:cNvSpPr>
          <p:nvPr>
            <p:ph type="title"/>
          </p:nvPr>
        </p:nvSpPr>
        <p:spPr/>
        <p:txBody>
          <a:bodyPr/>
          <a:lstStyle/>
          <a:p>
            <a:r>
              <a:rPr lang="en-GB" dirty="0"/>
              <a:t>National mandatory planning documents</a:t>
            </a:r>
          </a:p>
        </p:txBody>
      </p:sp>
      <p:graphicFrame>
        <p:nvGraphicFramePr>
          <p:cNvPr id="4" name="Table 4">
            <a:extLst>
              <a:ext uri="{FF2B5EF4-FFF2-40B4-BE49-F238E27FC236}">
                <a16:creationId xmlns:a16="http://schemas.microsoft.com/office/drawing/2014/main" id="{8D029137-244C-42B7-B809-365E5F1048EC}"/>
              </a:ext>
            </a:extLst>
          </p:cNvPr>
          <p:cNvGraphicFramePr>
            <a:graphicFrameLocks noGrp="1"/>
          </p:cNvGraphicFramePr>
          <p:nvPr>
            <p:ph sz="quarter" idx="10"/>
            <p:extLst>
              <p:ext uri="{D42A27DB-BD31-4B8C-83A1-F6EECF244321}">
                <p14:modId xmlns:p14="http://schemas.microsoft.com/office/powerpoint/2010/main" val="2843422322"/>
              </p:ext>
            </p:extLst>
          </p:nvPr>
        </p:nvGraphicFramePr>
        <p:xfrm>
          <a:off x="457200" y="1484784"/>
          <a:ext cx="8229600" cy="3982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682911654"/>
                    </a:ext>
                  </a:extLst>
                </a:gridCol>
                <a:gridCol w="4114800">
                  <a:extLst>
                    <a:ext uri="{9D8B030D-6E8A-4147-A177-3AD203B41FA5}">
                      <a16:colId xmlns:a16="http://schemas.microsoft.com/office/drawing/2014/main" val="2941339724"/>
                    </a:ext>
                  </a:extLst>
                </a:gridCol>
              </a:tblGrid>
              <a:tr h="370840">
                <a:tc>
                  <a:txBody>
                    <a:bodyPr/>
                    <a:lstStyle/>
                    <a:p>
                      <a:r>
                        <a:rPr lang="en-GB" sz="1400" dirty="0">
                          <a:solidFill>
                            <a:schemeClr val="tx1"/>
                          </a:solidFill>
                        </a:rPr>
                        <a:t>Mandatory National document</a:t>
                      </a:r>
                    </a:p>
                  </a:txBody>
                  <a:tcPr/>
                </a:tc>
                <a:tc>
                  <a:txBody>
                    <a:bodyPr/>
                    <a:lstStyle/>
                    <a:p>
                      <a:r>
                        <a:rPr lang="en-GB" sz="1400" dirty="0">
                          <a:solidFill>
                            <a:schemeClr val="tx1"/>
                          </a:solidFill>
                        </a:rPr>
                        <a:t>Details</a:t>
                      </a:r>
                    </a:p>
                  </a:txBody>
                  <a:tcPr/>
                </a:tc>
                <a:extLst>
                  <a:ext uri="{0D108BD9-81ED-4DB2-BD59-A6C34878D82A}">
                    <a16:rowId xmlns:a16="http://schemas.microsoft.com/office/drawing/2014/main" val="36595678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Planning Application Form</a:t>
                      </a:r>
                    </a:p>
                  </a:txBody>
                  <a:tcPr/>
                </a:tc>
                <a:tc>
                  <a:txBody>
                    <a:bodyPr/>
                    <a:lstStyle/>
                    <a:p>
                      <a:r>
                        <a:rPr lang="en-GB" sz="1400" dirty="0"/>
                        <a:t>Can be submitted in paper or online</a:t>
                      </a:r>
                    </a:p>
                  </a:txBody>
                  <a:tcPr/>
                </a:tc>
                <a:extLst>
                  <a:ext uri="{0D108BD9-81ED-4DB2-BD59-A6C34878D82A}">
                    <a16:rowId xmlns:a16="http://schemas.microsoft.com/office/drawing/2014/main" val="187742378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Combined Ownership Certificates and Agricultural Land Declaration</a:t>
                      </a:r>
                    </a:p>
                    <a:p>
                      <a:endParaRPr lang="en-GB" sz="1400" dirty="0"/>
                    </a:p>
                  </a:txBody>
                  <a:tcPr/>
                </a:tc>
                <a:tc>
                  <a:txBody>
                    <a:bodyPr/>
                    <a:lstStyle/>
                    <a:p>
                      <a:r>
                        <a:rPr lang="en-GB" sz="1400" dirty="0"/>
                        <a:t>Certifies that the applicant is the owner and whether the land is in agricultural use</a:t>
                      </a:r>
                    </a:p>
                  </a:txBody>
                  <a:tcPr/>
                </a:tc>
                <a:extLst>
                  <a:ext uri="{0D108BD9-81ED-4DB2-BD59-A6C34878D82A}">
                    <a16:rowId xmlns:a16="http://schemas.microsoft.com/office/drawing/2014/main" val="600165890"/>
                  </a:ext>
                </a:extLst>
              </a:tr>
              <a:tr h="370840">
                <a:tc>
                  <a:txBody>
                    <a:bodyPr/>
                    <a:lstStyle/>
                    <a:p>
                      <a:r>
                        <a:rPr lang="en-GB" sz="1400" dirty="0"/>
                        <a:t>Site location plan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the site outlined in red at a metric scale of 1:1250 or 1:2500 with a north point shown.</a:t>
                      </a:r>
                      <a:endParaRPr lang="en-GB" sz="1400" dirty="0"/>
                    </a:p>
                  </a:txBody>
                  <a:tcPr/>
                </a:tc>
                <a:extLst>
                  <a:ext uri="{0D108BD9-81ED-4DB2-BD59-A6C34878D82A}">
                    <a16:rowId xmlns:a16="http://schemas.microsoft.com/office/drawing/2014/main" val="23295593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Site block plan</a:t>
                      </a:r>
                      <a:endParaRPr lang="en-GB"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site boundaries, other buildings and trees on or adjacent to the site. Drawn to a metric scale of 1:200 or 1:500 with a north point shown. </a:t>
                      </a:r>
                      <a:endParaRPr lang="en-GB" sz="1400" dirty="0"/>
                    </a:p>
                  </a:txBody>
                  <a:tcPr/>
                </a:tc>
                <a:extLst>
                  <a:ext uri="{0D108BD9-81ED-4DB2-BD59-A6C34878D82A}">
                    <a16:rowId xmlns:a16="http://schemas.microsoft.com/office/drawing/2014/main" val="3722701502"/>
                  </a:ext>
                </a:extLst>
              </a:tr>
              <a:tr h="370840">
                <a:tc>
                  <a:txBody>
                    <a:bodyPr/>
                    <a:lstStyle/>
                    <a:p>
                      <a:r>
                        <a:rPr lang="en-GB" sz="1400" dirty="0"/>
                        <a:t>Design and Access Statement </a:t>
                      </a:r>
                    </a:p>
                  </a:txBody>
                  <a:tcPr/>
                </a:tc>
                <a:tc>
                  <a:txBody>
                    <a:bodyPr/>
                    <a:lstStyle/>
                    <a:p>
                      <a:r>
                        <a:rPr lang="en-US" sz="1400" b="0" i="0" kern="1200" dirty="0">
                          <a:solidFill>
                            <a:schemeClr val="dk1"/>
                          </a:solidFill>
                          <a:effectLst/>
                          <a:latin typeface="+mn-lt"/>
                          <a:ea typeface="+mn-ea"/>
                          <a:cs typeface="+mn-cs"/>
                        </a:rPr>
                        <a:t>Short report accompanying and supporting a planning application. </a:t>
                      </a:r>
                      <a:endParaRPr lang="en-GB" sz="1400" b="0" dirty="0"/>
                    </a:p>
                  </a:txBody>
                  <a:tcPr/>
                </a:tc>
                <a:extLst>
                  <a:ext uri="{0D108BD9-81ED-4DB2-BD59-A6C34878D82A}">
                    <a16:rowId xmlns:a16="http://schemas.microsoft.com/office/drawing/2014/main" val="1475959715"/>
                  </a:ext>
                </a:extLst>
              </a:tr>
              <a:tr h="370840">
                <a:tc>
                  <a:txBody>
                    <a:bodyPr/>
                    <a:lstStyle/>
                    <a:p>
                      <a:r>
                        <a:rPr lang="en-US" sz="1400" dirty="0"/>
                        <a:t>Sustainable Drainage System Proposals (SUDS)</a:t>
                      </a:r>
                      <a:endParaRPr lang="en-GB" sz="1400" dirty="0"/>
                    </a:p>
                  </a:txBody>
                  <a:tcPr/>
                </a:tc>
                <a:tc>
                  <a:txBody>
                    <a:bodyPr/>
                    <a:lstStyle/>
                    <a:p>
                      <a:r>
                        <a:rPr lang="en-GB" sz="1400" dirty="0"/>
                        <a:t>For major applications.</a:t>
                      </a:r>
                    </a:p>
                  </a:txBody>
                  <a:tcPr/>
                </a:tc>
                <a:extLst>
                  <a:ext uri="{0D108BD9-81ED-4DB2-BD59-A6C34878D82A}">
                    <a16:rowId xmlns:a16="http://schemas.microsoft.com/office/drawing/2014/main" val="1991441950"/>
                  </a:ext>
                </a:extLst>
              </a:tr>
              <a:tr h="370840">
                <a:tc>
                  <a:txBody>
                    <a:bodyPr/>
                    <a:lstStyle/>
                    <a:p>
                      <a:r>
                        <a:rPr lang="en-GB" sz="1400" dirty="0"/>
                        <a:t>Planning application fee</a:t>
                      </a:r>
                    </a:p>
                  </a:txBody>
                  <a:tcPr/>
                </a:tc>
                <a:tc>
                  <a:txBody>
                    <a:bodyPr/>
                    <a:lstStyle/>
                    <a:p>
                      <a:r>
                        <a:rPr lang="en-GB" sz="1400" dirty="0"/>
                        <a:t>The appropriate fee should be included</a:t>
                      </a:r>
                    </a:p>
                  </a:txBody>
                  <a:tcPr/>
                </a:tc>
                <a:extLst>
                  <a:ext uri="{0D108BD9-81ED-4DB2-BD59-A6C34878D82A}">
                    <a16:rowId xmlns:a16="http://schemas.microsoft.com/office/drawing/2014/main" val="3959191058"/>
                  </a:ext>
                </a:extLst>
              </a:tr>
            </a:tbl>
          </a:graphicData>
        </a:graphic>
      </p:graphicFrame>
    </p:spTree>
    <p:extLst>
      <p:ext uri="{BB962C8B-B14F-4D97-AF65-F5344CB8AC3E}">
        <p14:creationId xmlns:p14="http://schemas.microsoft.com/office/powerpoint/2010/main" val="713988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AECD-5A0B-443F-BABB-3A73A3CE0143}"/>
              </a:ext>
            </a:extLst>
          </p:cNvPr>
          <p:cNvSpPr>
            <a:spLocks noGrp="1"/>
          </p:cNvSpPr>
          <p:nvPr>
            <p:ph type="title"/>
          </p:nvPr>
        </p:nvSpPr>
        <p:spPr/>
        <p:txBody>
          <a:bodyPr/>
          <a:lstStyle/>
          <a:p>
            <a:r>
              <a:rPr lang="en-GB" dirty="0"/>
              <a:t>Local requirements</a:t>
            </a:r>
          </a:p>
        </p:txBody>
      </p:sp>
      <p:sp>
        <p:nvSpPr>
          <p:cNvPr id="3" name="Content Placeholder 2">
            <a:extLst>
              <a:ext uri="{FF2B5EF4-FFF2-40B4-BE49-F238E27FC236}">
                <a16:creationId xmlns:a16="http://schemas.microsoft.com/office/drawing/2014/main" id="{0A37185C-7616-4562-812F-3043A8761974}"/>
              </a:ext>
            </a:extLst>
          </p:cNvPr>
          <p:cNvSpPr>
            <a:spLocks noGrp="1"/>
          </p:cNvSpPr>
          <p:nvPr>
            <p:ph sz="quarter" idx="10"/>
          </p:nvPr>
        </p:nvSpPr>
        <p:spPr/>
        <p:txBody>
          <a:bodyPr/>
          <a:lstStyle/>
          <a:p>
            <a:r>
              <a:rPr lang="en-GB" dirty="0"/>
              <a:t>There are also local requirements which will vary depending upon the local area. Applicants should check their Local Planning Authority (LPA) to determine what other supporting documentation may be required. This could include documents such as:</a:t>
            </a:r>
          </a:p>
          <a:p>
            <a:pPr marL="342900" indent="-342900">
              <a:buClr>
                <a:srgbClr val="FC4421"/>
              </a:buClr>
              <a:buFont typeface="Arial" panose="020B0604020202020204" pitchFamily="34" charset="0"/>
              <a:buChar char="•"/>
            </a:pPr>
            <a:r>
              <a:rPr lang="en-GB" dirty="0"/>
              <a:t>Community Infrastructure Levy.</a:t>
            </a:r>
          </a:p>
          <a:p>
            <a:pPr marL="342900" indent="-342900">
              <a:buClr>
                <a:srgbClr val="FC4421"/>
              </a:buClr>
              <a:buFont typeface="Arial" panose="020B0604020202020204" pitchFamily="34" charset="0"/>
              <a:buChar char="•"/>
            </a:pPr>
            <a:r>
              <a:rPr lang="en-GB" dirty="0"/>
              <a:t>Affordable Housing statement.</a:t>
            </a:r>
          </a:p>
          <a:p>
            <a:pPr marL="342900" indent="-342900">
              <a:buClr>
                <a:srgbClr val="FC4421"/>
              </a:buClr>
              <a:buFont typeface="Arial" panose="020B0604020202020204" pitchFamily="34" charset="0"/>
              <a:buChar char="•"/>
            </a:pPr>
            <a:r>
              <a:rPr lang="en-GB" dirty="0"/>
              <a:t>Contaminated land, ecological, levels, utilities and tree surveys.</a:t>
            </a:r>
          </a:p>
          <a:p>
            <a:pPr marL="342900" indent="-342900">
              <a:buClr>
                <a:srgbClr val="FC4421"/>
              </a:buClr>
              <a:buFont typeface="Arial" panose="020B0604020202020204" pitchFamily="34" charset="0"/>
              <a:buChar char="•"/>
            </a:pPr>
            <a:r>
              <a:rPr lang="en-GB" dirty="0"/>
              <a:t>Archaeological, sustainability, transport, daylight, flood risk and noise assessments.</a:t>
            </a:r>
          </a:p>
          <a:p>
            <a:pPr marL="342900" indent="-342900">
              <a:buClr>
                <a:srgbClr val="FC4421"/>
              </a:buClr>
              <a:buFont typeface="Arial" panose="020B0604020202020204" pitchFamily="34" charset="0"/>
              <a:buChar char="•"/>
            </a:pPr>
            <a:r>
              <a:rPr lang="en-GB" dirty="0"/>
              <a:t>Other requirements required as required by the LPA.</a:t>
            </a:r>
          </a:p>
          <a:p>
            <a:endParaRPr lang="en-GB" dirty="0"/>
          </a:p>
        </p:txBody>
      </p:sp>
    </p:spTree>
    <p:extLst>
      <p:ext uri="{BB962C8B-B14F-4D97-AF65-F5344CB8AC3E}">
        <p14:creationId xmlns:p14="http://schemas.microsoft.com/office/powerpoint/2010/main" val="321196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4402832" cy="382588"/>
          </a:xfrm>
        </p:spPr>
        <p:txBody>
          <a:bodyPr/>
          <a:lstStyle/>
          <a:p>
            <a:r>
              <a:rPr lang="en-US" dirty="0">
                <a:ea typeface="ＭＳ Ｐゴシック" pitchFamily="-105" charset="-128"/>
                <a:cs typeface="ＭＳ Ｐゴシック" pitchFamily="-105" charset="-128"/>
              </a:rPr>
              <a:t>Planning process step by step </a:t>
            </a:r>
          </a:p>
        </p:txBody>
      </p:sp>
      <p:pic>
        <p:nvPicPr>
          <p:cNvPr id="5" name="Picture 4">
            <a:extLst>
              <a:ext uri="{FF2B5EF4-FFF2-40B4-BE49-F238E27FC236}">
                <a16:creationId xmlns:a16="http://schemas.microsoft.com/office/drawing/2014/main" id="{C37B9AD5-40DE-4A87-A7BD-4A0C0DCFC116}"/>
              </a:ext>
            </a:extLst>
          </p:cNvPr>
          <p:cNvPicPr>
            <a:picLocks noChangeAspect="1"/>
          </p:cNvPicPr>
          <p:nvPr/>
        </p:nvPicPr>
        <p:blipFill>
          <a:blip r:embed="rId2"/>
          <a:stretch>
            <a:fillRect/>
          </a:stretch>
        </p:blipFill>
        <p:spPr>
          <a:xfrm>
            <a:off x="447356" y="1514800"/>
            <a:ext cx="6033687" cy="4736543"/>
          </a:xfrm>
          <a:prstGeom prst="rect">
            <a:avLst/>
          </a:prstGeom>
        </p:spPr>
      </p:pic>
      <p:sp>
        <p:nvSpPr>
          <p:cNvPr id="4" name="Content Placeholder 2">
            <a:extLst>
              <a:ext uri="{FF2B5EF4-FFF2-40B4-BE49-F238E27FC236}">
                <a16:creationId xmlns:a16="http://schemas.microsoft.com/office/drawing/2014/main" id="{3604FE31-52FC-4449-81E0-9C55CEC21C76}"/>
              </a:ext>
            </a:extLst>
          </p:cNvPr>
          <p:cNvSpPr txBox="1">
            <a:spLocks/>
          </p:cNvSpPr>
          <p:nvPr/>
        </p:nvSpPr>
        <p:spPr bwMode="auto">
          <a:xfrm>
            <a:off x="6723918" y="1484784"/>
            <a:ext cx="2125110" cy="4248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process for applying for planning permission is straightforward and is completed with the local authority planning department. </a:t>
            </a:r>
          </a:p>
        </p:txBody>
      </p:sp>
    </p:spTree>
    <p:extLst>
      <p:ext uri="{BB962C8B-B14F-4D97-AF65-F5344CB8AC3E}">
        <p14:creationId xmlns:p14="http://schemas.microsoft.com/office/powerpoint/2010/main" val="85484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Permitted development rights </a:t>
            </a:r>
          </a:p>
        </p:txBody>
      </p:sp>
      <p:sp>
        <p:nvSpPr>
          <p:cNvPr id="2" name="Rectangle 1">
            <a:extLst>
              <a:ext uri="{FF2B5EF4-FFF2-40B4-BE49-F238E27FC236}">
                <a16:creationId xmlns:a16="http://schemas.microsoft.com/office/drawing/2014/main" id="{AB05AE3B-3817-5E48-9B32-4A195B74657C}"/>
              </a:ext>
            </a:extLst>
          </p:cNvPr>
          <p:cNvSpPr/>
          <p:nvPr/>
        </p:nvSpPr>
        <p:spPr>
          <a:xfrm>
            <a:off x="457201" y="1459002"/>
            <a:ext cx="8233132" cy="1754326"/>
          </a:xfrm>
          <a:prstGeom prst="rect">
            <a:avLst/>
          </a:prstGeom>
        </p:spPr>
        <p:txBody>
          <a:bodyPr wrap="square" lIns="91440" tIns="45720" rIns="91440" bIns="45720" anchor="t">
            <a:spAutoFit/>
          </a:bodyPr>
          <a:lstStyle/>
          <a:p>
            <a:r>
              <a:rPr lang="en-GB" sz="1800">
                <a:solidFill>
                  <a:srgbClr val="000000"/>
                </a:solidFill>
                <a:latin typeface="Arial"/>
                <a:ea typeface="ＭＳ Ｐゴシック"/>
              </a:rPr>
              <a:t>Homeowners can make certain minor changes to their property without the need to apply for planning permission. These are called ‘permitted development rights</a:t>
            </a:r>
            <a:r>
              <a:rPr lang="en-GB" sz="1800">
                <a:solidFill>
                  <a:srgbClr val="000000"/>
                </a:solidFill>
                <a:latin typeface="Arial"/>
                <a:ea typeface="ＭＳ Ｐゴシック"/>
                <a:cs typeface="Arial"/>
              </a:rPr>
              <a:t>.</a:t>
            </a:r>
            <a:r>
              <a:rPr lang="en-GB" sz="1800">
                <a:solidFill>
                  <a:srgbClr val="000000"/>
                </a:solidFill>
                <a:latin typeface="Arial"/>
                <a:ea typeface="ＭＳ Ｐゴシック"/>
              </a:rPr>
              <a:t> They can vary from one local authority to another but cannot be made in conservation areas or national parks. Examples of permitted developments include small extensions, garages, out buildings, conversion of a garage or roof space. </a:t>
            </a:r>
            <a:endParaRPr lang="en-US" sz="1800">
              <a:latin typeface="Arial"/>
              <a:ea typeface="ＭＳ Ｐゴシック"/>
            </a:endParaRPr>
          </a:p>
        </p:txBody>
      </p:sp>
      <p:sp>
        <p:nvSpPr>
          <p:cNvPr id="6" name="TextBox 5">
            <a:extLst>
              <a:ext uri="{FF2B5EF4-FFF2-40B4-BE49-F238E27FC236}">
                <a16:creationId xmlns:a16="http://schemas.microsoft.com/office/drawing/2014/main" id="{67DFA00B-C014-4F90-BB40-7B32E5FCB988}"/>
              </a:ext>
            </a:extLst>
          </p:cNvPr>
          <p:cNvSpPr txBox="1"/>
          <p:nvPr/>
        </p:nvSpPr>
        <p:spPr>
          <a:xfrm>
            <a:off x="454242" y="3552045"/>
            <a:ext cx="7966144" cy="923330"/>
          </a:xfrm>
          <a:prstGeom prst="rect">
            <a:avLst/>
          </a:prstGeom>
          <a:noFill/>
          <a:ln>
            <a:solidFill>
              <a:schemeClr val="accent1"/>
            </a:solidFill>
          </a:ln>
        </p:spPr>
        <p:txBody>
          <a:bodyPr wrap="square" lIns="91440" tIns="45720" rIns="91440" bIns="45720" rtlCol="0" anchor="t">
            <a:spAutoFit/>
          </a:bodyPr>
          <a:lstStyle/>
          <a:p>
            <a:r>
              <a:rPr lang="en-GB" sz="1800">
                <a:solidFill>
                  <a:srgbClr val="000000"/>
                </a:solidFill>
                <a:latin typeface="Arial"/>
                <a:ea typeface="ＭＳ Ｐゴシック"/>
              </a:rPr>
              <a:t>Before 2008, only 20m2 of new floor space was permitted without planning permission.</a:t>
            </a:r>
            <a:r>
              <a:rPr lang="en-GB" sz="1800">
                <a:latin typeface="Arial"/>
                <a:ea typeface="ＭＳ Ｐゴシック"/>
              </a:rPr>
              <a:t> </a:t>
            </a:r>
            <a:r>
              <a:rPr lang="en-GB" sz="1800">
                <a:solidFill>
                  <a:srgbClr val="000000"/>
                </a:solidFill>
                <a:latin typeface="Arial"/>
                <a:ea typeface="ＭＳ Ｐゴシック"/>
              </a:rPr>
              <a:t>Now, single or two storey extensions, attic conversions and outbuildings may be permissible. </a:t>
            </a:r>
          </a:p>
        </p:txBody>
      </p:sp>
    </p:spTree>
    <p:extLst>
      <p:ext uri="{BB962C8B-B14F-4D97-AF65-F5344CB8AC3E}">
        <p14:creationId xmlns:p14="http://schemas.microsoft.com/office/powerpoint/2010/main" val="3643538874"/>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9CFE-AD92-A74E-A980-151236C6F956}"/>
              </a:ext>
            </a:extLst>
          </p:cNvPr>
          <p:cNvSpPr>
            <a:spLocks noGrp="1"/>
          </p:cNvSpPr>
          <p:nvPr>
            <p:ph type="title"/>
          </p:nvPr>
        </p:nvSpPr>
        <p:spPr/>
        <p:txBody>
          <a:bodyPr/>
          <a:lstStyle/>
          <a:p>
            <a:r>
              <a:rPr lang="en-US" dirty="0"/>
              <a:t>Specific planning consents</a:t>
            </a:r>
          </a:p>
        </p:txBody>
      </p:sp>
      <p:sp>
        <p:nvSpPr>
          <p:cNvPr id="3" name="Content Placeholder 2">
            <a:extLst>
              <a:ext uri="{FF2B5EF4-FFF2-40B4-BE49-F238E27FC236}">
                <a16:creationId xmlns:a16="http://schemas.microsoft.com/office/drawing/2014/main" id="{38838EAE-B342-0C42-B9F8-1DB7A847BD4B}"/>
              </a:ext>
            </a:extLst>
          </p:cNvPr>
          <p:cNvSpPr>
            <a:spLocks noGrp="1"/>
          </p:cNvSpPr>
          <p:nvPr>
            <p:ph sz="quarter" idx="10"/>
          </p:nvPr>
        </p:nvSpPr>
        <p:spPr>
          <a:xfrm>
            <a:off x="457200" y="1512000"/>
            <a:ext cx="4762872" cy="4581296"/>
          </a:xfrm>
        </p:spPr>
        <p:txBody>
          <a:bodyPr/>
          <a:lstStyle/>
          <a:p>
            <a:r>
              <a:rPr lang="en-US" sz="1800" b="1" dirty="0"/>
              <a:t>Listed building consent: </a:t>
            </a:r>
            <a:r>
              <a:rPr lang="en-US" sz="1800" dirty="0"/>
              <a:t>this must be sought from the local planning authority before work can begin on any listed building that will affect its appearance.</a:t>
            </a:r>
          </a:p>
          <a:p>
            <a:r>
              <a:rPr lang="en-US" sz="1800" b="1" dirty="0"/>
              <a:t>Conservation area consent: </a:t>
            </a:r>
            <a:r>
              <a:rPr lang="en-US" sz="1800" dirty="0"/>
              <a:t>it is a criminal offence to demolish an unlisted building in a conservation area without obtaining planning permission.</a:t>
            </a:r>
          </a:p>
          <a:p>
            <a:r>
              <a:rPr lang="en-US" sz="1800" b="1" dirty="0"/>
              <a:t>Tree consents: </a:t>
            </a:r>
            <a:r>
              <a:rPr lang="en-US" sz="1800" dirty="0"/>
              <a:t>some trees outside of conservation areas are protected by a tree preservation order. Special permission must be granted before any work can be done to them.  </a:t>
            </a:r>
          </a:p>
        </p:txBody>
      </p:sp>
      <p:pic>
        <p:nvPicPr>
          <p:cNvPr id="2050" name="Picture 2" descr="View across demolition site toward wollwich Town Hall.">
            <a:extLst>
              <a:ext uri="{FF2B5EF4-FFF2-40B4-BE49-F238E27FC236}">
                <a16:creationId xmlns:a16="http://schemas.microsoft.com/office/drawing/2014/main" id="{2443509C-5FAC-9E4B-A9BD-FCD47A50D0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A brick wall with scaffolding&#10;&#10;AI-generated content may be incorrect.">
            <a:extLst>
              <a:ext uri="{FF2B5EF4-FFF2-40B4-BE49-F238E27FC236}">
                <a16:creationId xmlns:a16="http://schemas.microsoft.com/office/drawing/2014/main" id="{59B7AC89-1F5F-AB1A-502A-EDB9F0480E6D}"/>
              </a:ext>
            </a:extLst>
          </p:cNvPr>
          <p:cNvPicPr>
            <a:picLocks noChangeAspect="1"/>
          </p:cNvPicPr>
          <p:nvPr/>
        </p:nvPicPr>
        <p:blipFill>
          <a:blip r:embed="rId4"/>
          <a:stretch>
            <a:fillRect/>
          </a:stretch>
        </p:blipFill>
        <p:spPr>
          <a:xfrm>
            <a:off x="5220072" y="2487512"/>
            <a:ext cx="3576806" cy="1895675"/>
          </a:xfrm>
          <a:prstGeom prst="rect">
            <a:avLst/>
          </a:prstGeom>
        </p:spPr>
      </p:pic>
    </p:spTree>
    <p:extLst>
      <p:ext uri="{BB962C8B-B14F-4D97-AF65-F5344CB8AC3E}">
        <p14:creationId xmlns:p14="http://schemas.microsoft.com/office/powerpoint/2010/main" val="1309751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8c7c0fc6a2c70191568fa290901d9032">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1e9134f6d429df85264f751007272554"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4E728B-1C5E-42E2-B8C2-FC4FC0BB5794}">
  <ds:schemaRefs>
    <ds:schemaRef ds:uri="http://purl.org/dc/terms/"/>
    <ds:schemaRef ds:uri="http://schemas.openxmlformats.org/package/2006/metadata/core-properties"/>
    <ds:schemaRef ds:uri="http://schemas.microsoft.com/office/2006/metadata/properties"/>
    <ds:schemaRef ds:uri="http://schemas.microsoft.com/office/infopath/2007/PartnerControls"/>
    <ds:schemaRef ds:uri="http://purl.org/dc/dcmitype/"/>
    <ds:schemaRef ds:uri="7c04300a-231c-4281-9146-a98f6f4a7aff"/>
    <ds:schemaRef ds:uri="http://schemas.microsoft.com/office/2006/documentManagement/types"/>
    <ds:schemaRef ds:uri="http://purl.org/dc/elements/1.1/"/>
    <ds:schemaRef ds:uri="01e15224-84b2-4570-bdea-a67bb94d0921"/>
    <ds:schemaRef ds:uri="http://www.w3.org/XML/1998/namespace"/>
  </ds:schemaRefs>
</ds:datastoreItem>
</file>

<file path=customXml/itemProps2.xml><?xml version="1.0" encoding="utf-8"?>
<ds:datastoreItem xmlns:ds="http://schemas.openxmlformats.org/officeDocument/2006/customXml" ds:itemID="{42AFBCCB-A7BD-43E9-A7B2-435C623F4FE9}">
  <ds:schemaRefs>
    <ds:schemaRef ds:uri="http://schemas.microsoft.com/sharepoint/v3/contenttype/forms"/>
  </ds:schemaRefs>
</ds:datastoreItem>
</file>

<file path=customXml/itemProps3.xml><?xml version="1.0" encoding="utf-8"?>
<ds:datastoreItem xmlns:ds="http://schemas.openxmlformats.org/officeDocument/2006/customXml" ds:itemID="{741CFD0F-86D2-4FB3-BE1E-DB1C67CEFB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1441</TotalTime>
  <Words>2002</Words>
  <Application>Microsoft Office PowerPoint</Application>
  <PresentationFormat>On-screen Show (4:3)</PresentationFormat>
  <Paragraphs>156</Paragraphs>
  <Slides>24</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ＭＳ Ｐゴシック</vt:lpstr>
      <vt:lpstr>Arial</vt:lpstr>
      <vt:lpstr>helvetica</vt:lpstr>
      <vt:lpstr>Lucida Grande</vt:lpstr>
      <vt:lpstr>Times New Roman</vt:lpstr>
      <vt:lpstr>1_Default Design</vt:lpstr>
      <vt:lpstr>2_Default Design</vt:lpstr>
      <vt:lpstr>PowerPoint 5: Design process from conception to completion</vt:lpstr>
      <vt:lpstr>Project planning – before work begins</vt:lpstr>
      <vt:lpstr>Site analysis</vt:lpstr>
      <vt:lpstr>Planning approvals – before building begins </vt:lpstr>
      <vt:lpstr>National mandatory planning documents</vt:lpstr>
      <vt:lpstr>Local requirements</vt:lpstr>
      <vt:lpstr>Planning process step by step </vt:lpstr>
      <vt:lpstr>Permitted development rights </vt:lpstr>
      <vt:lpstr>Specific planning consents</vt:lpstr>
      <vt:lpstr>Retrospective planning permissions</vt:lpstr>
      <vt:lpstr>Appeals procedure</vt:lpstr>
      <vt:lpstr>Feasibility study – what is looked at?</vt:lpstr>
      <vt:lpstr>Feasibility study</vt:lpstr>
      <vt:lpstr>Wildlife Assessment check</vt:lpstr>
      <vt:lpstr>Infestation</vt:lpstr>
      <vt:lpstr>Sites of Special Scientific Interest (SSSI)</vt:lpstr>
      <vt:lpstr>Utilities and services</vt:lpstr>
      <vt:lpstr>Factors affecting design and construction</vt:lpstr>
      <vt:lpstr>What will the homes of the future look like?</vt:lpstr>
      <vt:lpstr>Frontage line and building line – definitions</vt:lpstr>
      <vt:lpstr>Gantt chart</vt:lpstr>
      <vt:lpstr>Example of a basic Gantt chart</vt:lpstr>
      <vt:lpstr>Critical path analysis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Hazell, Danielle</cp:lastModifiedBy>
  <cp:revision>176</cp:revision>
  <dcterms:created xsi:type="dcterms:W3CDTF">2013-05-28T00:38:54Z</dcterms:created>
  <dcterms:modified xsi:type="dcterms:W3CDTF">2025-06-20T11:48:08Z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SIP_Label_8330bda6-d095-477b-8893-df3ed8791773_Enabled">
    <vt:lpwstr>true</vt:lpwstr>
  </property>
  <property fmtid="{D5CDD505-2E9C-101B-9397-08002B2CF9AE}" pid="4" name="MSIP_Label_8330bda6-d095-477b-8893-df3ed8791773_SetDate">
    <vt:lpwstr>2025-04-29T18:07:55Z</vt:lpwstr>
  </property>
  <property fmtid="{D5CDD505-2E9C-101B-9397-08002B2CF9AE}" pid="5" name="MSIP_Label_8330bda6-d095-477b-8893-df3ed8791773_Method">
    <vt:lpwstr>Privileged</vt:lpwstr>
  </property>
  <property fmtid="{D5CDD505-2E9C-101B-9397-08002B2CF9AE}" pid="6" name="MSIP_Label_8330bda6-d095-477b-8893-df3ed8791773_Name">
    <vt:lpwstr>8330bda6-d095-477b-8893-df3ed8791773</vt:lpwstr>
  </property>
  <property fmtid="{D5CDD505-2E9C-101B-9397-08002B2CF9AE}" pid="7" name="MSIP_Label_8330bda6-d095-477b-8893-df3ed8791773_SiteId">
    <vt:lpwstr>b6d3492e-0aa1-4a60-840d-b706a96e670d</vt:lpwstr>
  </property>
  <property fmtid="{D5CDD505-2E9C-101B-9397-08002B2CF9AE}" pid="8" name="MSIP_Label_8330bda6-d095-477b-8893-df3ed8791773_ActionId">
    <vt:lpwstr>0be6affd-96ee-4a83-924f-62de619e496c</vt:lpwstr>
  </property>
  <property fmtid="{D5CDD505-2E9C-101B-9397-08002B2CF9AE}" pid="9" name="MSIP_Label_8330bda6-d095-477b-8893-df3ed8791773_ContentBits">
    <vt:lpwstr>0</vt:lpwstr>
  </property>
  <property fmtid="{D5CDD505-2E9C-101B-9397-08002B2CF9AE}" pid="10" name="MSIP_Label_8330bda6-d095-477b-8893-df3ed8791773_Tag">
    <vt:lpwstr>10, 0, 1, 1</vt:lpwstr>
  </property>
  <property fmtid="{D5CDD505-2E9C-101B-9397-08002B2CF9AE}" pid="11" name="MediaServiceImageTags">
    <vt:lpwstr/>
  </property>
</Properties>
</file>