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 id="2147483659" r:id="rId5"/>
  </p:sldMasterIdLst>
  <p:notesMasterIdLst>
    <p:notesMasterId r:id="rId30"/>
  </p:notesMasterIdLst>
  <p:handoutMasterIdLst>
    <p:handoutMasterId r:id="rId31"/>
  </p:handoutMasterIdLst>
  <p:sldIdLst>
    <p:sldId id="388" r:id="rId6"/>
    <p:sldId id="387" r:id="rId7"/>
    <p:sldId id="386" r:id="rId8"/>
    <p:sldId id="363" r:id="rId9"/>
    <p:sldId id="389" r:id="rId10"/>
    <p:sldId id="367" r:id="rId11"/>
    <p:sldId id="390" r:id="rId12"/>
    <p:sldId id="366" r:id="rId13"/>
    <p:sldId id="391" r:id="rId14"/>
    <p:sldId id="392" r:id="rId15"/>
    <p:sldId id="393" r:id="rId16"/>
    <p:sldId id="394" r:id="rId17"/>
    <p:sldId id="395" r:id="rId18"/>
    <p:sldId id="396" r:id="rId19"/>
    <p:sldId id="397" r:id="rId20"/>
    <p:sldId id="398" r:id="rId21"/>
    <p:sldId id="403" r:id="rId22"/>
    <p:sldId id="399" r:id="rId23"/>
    <p:sldId id="348" r:id="rId24"/>
    <p:sldId id="400" r:id="rId25"/>
    <p:sldId id="364" r:id="rId26"/>
    <p:sldId id="401" r:id="rId27"/>
    <p:sldId id="402"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BC10BB-16D0-9C03-AAB0-9F1B4B9B65EE}" name="Hazell, Danielle" initials="DH" userId="S::danielle.hazell@wjec.co.uk::16322be0-50ef-46ff-b0c0-d304bc10d5d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cmAuthor id="2" name="mark ablett" initials="ma" lastIdx="6" clrIdx="1"/>
  <p:cmAuthor id="3" name="Tommy ." initials="T." lastIdx="7" clrIdx="2"/>
  <p:cmAuthor id="4" name="Sandra Stafford" initials="S" lastIdx="6"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4421"/>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948CF2-AC1E-0725-7655-391EE12F9250}" v="3" dt="2025-06-17T09:34:39.601"/>
    <p1510:client id="{E1FBD57B-5427-42BD-A687-194AF08857DB}" v="5" dt="2025-06-16T08:28:56.343"/>
    <p1510:client id="{F2277C5C-7C3A-E606-49C6-811104E0065C}" v="1" dt="2025-06-17T08:43:53.3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04" autoAdjust="0"/>
    <p:restoredTop sz="86448"/>
  </p:normalViewPr>
  <p:slideViewPr>
    <p:cSldViewPr showGuides="1">
      <p:cViewPr varScale="1">
        <p:scale>
          <a:sx n="101" d="100"/>
          <a:sy n="101" d="100"/>
        </p:scale>
        <p:origin x="2040" y="10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gs" Target="tags/tag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ahy, Thomas" userId="c143cd67-a707-4138-ae9b-48f2cc5707f8" providerId="ADAL" clId="{30FAD1D2-E8EC-4ACD-B21D-9BCE434500B8}"/>
    <pc:docChg chg="custSel modSld">
      <pc:chgData name="Leahy, Thomas" userId="c143cd67-a707-4138-ae9b-48f2cc5707f8" providerId="ADAL" clId="{30FAD1D2-E8EC-4ACD-B21D-9BCE434500B8}" dt="2025-04-29T18:06:50.450" v="77" actId="14100"/>
      <pc:docMkLst>
        <pc:docMk/>
      </pc:docMkLst>
      <pc:sldChg chg="addSp delSp modSp mod">
        <pc:chgData name="Leahy, Thomas" userId="c143cd67-a707-4138-ae9b-48f2cc5707f8" providerId="ADAL" clId="{30FAD1D2-E8EC-4ACD-B21D-9BCE434500B8}" dt="2025-04-29T17:59:39.786" v="5" actId="1076"/>
        <pc:sldMkLst>
          <pc:docMk/>
          <pc:sldMk cId="866527314" sldId="389"/>
        </pc:sldMkLst>
        <pc:picChg chg="add mod">
          <ac:chgData name="Leahy, Thomas" userId="c143cd67-a707-4138-ae9b-48f2cc5707f8" providerId="ADAL" clId="{30FAD1D2-E8EC-4ACD-B21D-9BCE434500B8}" dt="2025-04-29T17:59:39.786" v="5" actId="1076"/>
          <ac:picMkLst>
            <pc:docMk/>
            <pc:sldMk cId="866527314" sldId="389"/>
            <ac:picMk id="6" creationId="{8F10E01A-B83E-03EA-50FD-028AD02ABD1E}"/>
          </ac:picMkLst>
        </pc:picChg>
      </pc:sldChg>
      <pc:sldChg chg="addSp delSp modSp mod">
        <pc:chgData name="Leahy, Thomas" userId="c143cd67-a707-4138-ae9b-48f2cc5707f8" providerId="ADAL" clId="{30FAD1D2-E8EC-4ACD-B21D-9BCE434500B8}" dt="2025-04-29T18:00:27.548" v="18" actId="1076"/>
        <pc:sldMkLst>
          <pc:docMk/>
          <pc:sldMk cId="1052173719" sldId="391"/>
        </pc:sldMkLst>
        <pc:picChg chg="add mod">
          <ac:chgData name="Leahy, Thomas" userId="c143cd67-a707-4138-ae9b-48f2cc5707f8" providerId="ADAL" clId="{30FAD1D2-E8EC-4ACD-B21D-9BCE434500B8}" dt="2025-04-29T18:00:13.138" v="13" actId="1076"/>
          <ac:picMkLst>
            <pc:docMk/>
            <pc:sldMk cId="1052173719" sldId="391"/>
            <ac:picMk id="7" creationId="{AF262E7D-AD89-D19F-F4D9-427F518E8A24}"/>
          </ac:picMkLst>
        </pc:picChg>
        <pc:picChg chg="add mod">
          <ac:chgData name="Leahy, Thomas" userId="c143cd67-a707-4138-ae9b-48f2cc5707f8" providerId="ADAL" clId="{30FAD1D2-E8EC-4ACD-B21D-9BCE434500B8}" dt="2025-04-29T18:00:27.548" v="18" actId="1076"/>
          <ac:picMkLst>
            <pc:docMk/>
            <pc:sldMk cId="1052173719" sldId="391"/>
            <ac:picMk id="10" creationId="{B4C29A24-F755-F0D2-D686-ADA48C727AAA}"/>
          </ac:picMkLst>
        </pc:picChg>
      </pc:sldChg>
      <pc:sldChg chg="addSp delSp modSp mod">
        <pc:chgData name="Leahy, Thomas" userId="c143cd67-a707-4138-ae9b-48f2cc5707f8" providerId="ADAL" clId="{30FAD1D2-E8EC-4ACD-B21D-9BCE434500B8}" dt="2025-04-29T18:02:20.477" v="35" actId="1076"/>
        <pc:sldMkLst>
          <pc:docMk/>
          <pc:sldMk cId="2338589543" sldId="392"/>
        </pc:sldMkLst>
        <pc:spChg chg="mod">
          <ac:chgData name="Leahy, Thomas" userId="c143cd67-a707-4138-ae9b-48f2cc5707f8" providerId="ADAL" clId="{30FAD1D2-E8EC-4ACD-B21D-9BCE434500B8}" dt="2025-04-29T18:02:20.477" v="35" actId="1076"/>
          <ac:spMkLst>
            <pc:docMk/>
            <pc:sldMk cId="2338589543" sldId="392"/>
            <ac:spMk id="7" creationId="{07A78070-E242-244E-B921-A3A5D874E6D3}"/>
          </ac:spMkLst>
        </pc:spChg>
        <pc:picChg chg="add mod">
          <ac:chgData name="Leahy, Thomas" userId="c143cd67-a707-4138-ae9b-48f2cc5707f8" providerId="ADAL" clId="{30FAD1D2-E8EC-4ACD-B21D-9BCE434500B8}" dt="2025-04-29T18:02:17.273" v="34" actId="1076"/>
          <ac:picMkLst>
            <pc:docMk/>
            <pc:sldMk cId="2338589543" sldId="392"/>
            <ac:picMk id="14" creationId="{2F2746A5-3042-B724-38B1-1696FC62AB99}"/>
          </ac:picMkLst>
        </pc:picChg>
      </pc:sldChg>
      <pc:sldChg chg="delSp modSp mod modNotesTx">
        <pc:chgData name="Leahy, Thomas" userId="c143cd67-a707-4138-ae9b-48f2cc5707f8" providerId="ADAL" clId="{30FAD1D2-E8EC-4ACD-B21D-9BCE434500B8}" dt="2025-04-29T18:02:40.253" v="40" actId="20577"/>
        <pc:sldMkLst>
          <pc:docMk/>
          <pc:sldMk cId="2907563459" sldId="393"/>
        </pc:sldMkLst>
        <pc:spChg chg="mod">
          <ac:chgData name="Leahy, Thomas" userId="c143cd67-a707-4138-ae9b-48f2cc5707f8" providerId="ADAL" clId="{30FAD1D2-E8EC-4ACD-B21D-9BCE434500B8}" dt="2025-04-29T18:02:32.146" v="39" actId="1076"/>
          <ac:spMkLst>
            <pc:docMk/>
            <pc:sldMk cId="2907563459" sldId="393"/>
            <ac:spMk id="4" creationId="{CA5917B0-0435-1A4F-BFBA-22279D7B444E}"/>
          </ac:spMkLst>
        </pc:spChg>
      </pc:sldChg>
      <pc:sldChg chg="delSp mod">
        <pc:chgData name="Leahy, Thomas" userId="c143cd67-a707-4138-ae9b-48f2cc5707f8" providerId="ADAL" clId="{30FAD1D2-E8EC-4ACD-B21D-9BCE434500B8}" dt="2025-04-29T18:03:37.941" v="41" actId="478"/>
        <pc:sldMkLst>
          <pc:docMk/>
          <pc:sldMk cId="3352141885" sldId="394"/>
        </pc:sldMkLst>
      </pc:sldChg>
      <pc:sldChg chg="addSp delSp modSp mod">
        <pc:chgData name="Leahy, Thomas" userId="c143cd67-a707-4138-ae9b-48f2cc5707f8" providerId="ADAL" clId="{30FAD1D2-E8EC-4ACD-B21D-9BCE434500B8}" dt="2025-04-29T18:03:53.940" v="46" actId="1076"/>
        <pc:sldMkLst>
          <pc:docMk/>
          <pc:sldMk cId="1729473362" sldId="395"/>
        </pc:sldMkLst>
        <pc:picChg chg="add mod">
          <ac:chgData name="Leahy, Thomas" userId="c143cd67-a707-4138-ae9b-48f2cc5707f8" providerId="ADAL" clId="{30FAD1D2-E8EC-4ACD-B21D-9BCE434500B8}" dt="2025-04-29T18:03:53.940" v="46" actId="1076"/>
          <ac:picMkLst>
            <pc:docMk/>
            <pc:sldMk cId="1729473362" sldId="395"/>
            <ac:picMk id="7" creationId="{6C54F3F8-2397-8EE7-EEE4-9A56125D533E}"/>
          </ac:picMkLst>
        </pc:picChg>
      </pc:sldChg>
      <pc:sldChg chg="delSp mod">
        <pc:chgData name="Leahy, Thomas" userId="c143cd67-a707-4138-ae9b-48f2cc5707f8" providerId="ADAL" clId="{30FAD1D2-E8EC-4ACD-B21D-9BCE434500B8}" dt="2025-04-29T18:03:58.114" v="47" actId="478"/>
        <pc:sldMkLst>
          <pc:docMk/>
          <pc:sldMk cId="351096859" sldId="396"/>
        </pc:sldMkLst>
      </pc:sldChg>
      <pc:sldChg chg="addSp delSp modSp mod">
        <pc:chgData name="Leahy, Thomas" userId="c143cd67-a707-4138-ae9b-48f2cc5707f8" providerId="ADAL" clId="{30FAD1D2-E8EC-4ACD-B21D-9BCE434500B8}" dt="2025-04-29T18:04:36.546" v="54" actId="1076"/>
        <pc:sldMkLst>
          <pc:docMk/>
          <pc:sldMk cId="298963956" sldId="397"/>
        </pc:sldMkLst>
        <pc:picChg chg="add mod">
          <ac:chgData name="Leahy, Thomas" userId="c143cd67-a707-4138-ae9b-48f2cc5707f8" providerId="ADAL" clId="{30FAD1D2-E8EC-4ACD-B21D-9BCE434500B8}" dt="2025-04-29T18:04:36.546" v="54" actId="1076"/>
          <ac:picMkLst>
            <pc:docMk/>
            <pc:sldMk cId="298963956" sldId="397"/>
            <ac:picMk id="6" creationId="{591F993D-8DA5-7416-4683-7B40C311E0F4}"/>
          </ac:picMkLst>
        </pc:picChg>
      </pc:sldChg>
      <pc:sldChg chg="delSp mod">
        <pc:chgData name="Leahy, Thomas" userId="c143cd67-a707-4138-ae9b-48f2cc5707f8" providerId="ADAL" clId="{30FAD1D2-E8EC-4ACD-B21D-9BCE434500B8}" dt="2025-04-29T18:04:59.521" v="56" actId="478"/>
        <pc:sldMkLst>
          <pc:docMk/>
          <pc:sldMk cId="2752013303" sldId="400"/>
        </pc:sldMkLst>
      </pc:sldChg>
      <pc:sldChg chg="addSp delSp modSp mod">
        <pc:chgData name="Leahy, Thomas" userId="c143cd67-a707-4138-ae9b-48f2cc5707f8" providerId="ADAL" clId="{30FAD1D2-E8EC-4ACD-B21D-9BCE434500B8}" dt="2025-04-29T18:06:17.116" v="63" actId="1076"/>
        <pc:sldMkLst>
          <pc:docMk/>
          <pc:sldMk cId="521345061" sldId="401"/>
        </pc:sldMkLst>
        <pc:picChg chg="add mod">
          <ac:chgData name="Leahy, Thomas" userId="c143cd67-a707-4138-ae9b-48f2cc5707f8" providerId="ADAL" clId="{30FAD1D2-E8EC-4ACD-B21D-9BCE434500B8}" dt="2025-04-29T18:06:17.116" v="63" actId="1076"/>
          <ac:picMkLst>
            <pc:docMk/>
            <pc:sldMk cId="521345061" sldId="401"/>
            <ac:picMk id="5" creationId="{CC23C26D-908B-3DB8-8D00-B2E35C3A18EA}"/>
          </ac:picMkLst>
        </pc:picChg>
      </pc:sldChg>
      <pc:sldChg chg="addSp delSp modSp mod">
        <pc:chgData name="Leahy, Thomas" userId="c143cd67-a707-4138-ae9b-48f2cc5707f8" providerId="ADAL" clId="{30FAD1D2-E8EC-4ACD-B21D-9BCE434500B8}" dt="2025-04-29T18:06:50.450" v="77" actId="14100"/>
        <pc:sldMkLst>
          <pc:docMk/>
          <pc:sldMk cId="2219658826" sldId="402"/>
        </pc:sldMkLst>
        <pc:picChg chg="add mod">
          <ac:chgData name="Leahy, Thomas" userId="c143cd67-a707-4138-ae9b-48f2cc5707f8" providerId="ADAL" clId="{30FAD1D2-E8EC-4ACD-B21D-9BCE434500B8}" dt="2025-04-29T18:06:34.906" v="71" actId="1076"/>
          <ac:picMkLst>
            <pc:docMk/>
            <pc:sldMk cId="2219658826" sldId="402"/>
            <ac:picMk id="7" creationId="{E00C9ED6-83D9-06F0-9B3A-CFF8099FC92B}"/>
          </ac:picMkLst>
        </pc:picChg>
        <pc:picChg chg="add mod">
          <ac:chgData name="Leahy, Thomas" userId="c143cd67-a707-4138-ae9b-48f2cc5707f8" providerId="ADAL" clId="{30FAD1D2-E8EC-4ACD-B21D-9BCE434500B8}" dt="2025-04-29T18:06:50.450" v="77" actId="14100"/>
          <ac:picMkLst>
            <pc:docMk/>
            <pc:sldMk cId="2219658826" sldId="402"/>
            <ac:picMk id="10" creationId="{BF42A2AD-FC39-A0A5-651A-685CC17E7F30}"/>
          </ac:picMkLst>
        </pc:picChg>
      </pc:sldChg>
      <pc:sldChg chg="delSp mod">
        <pc:chgData name="Leahy, Thomas" userId="c143cd67-a707-4138-ae9b-48f2cc5707f8" providerId="ADAL" clId="{30FAD1D2-E8EC-4ACD-B21D-9BCE434500B8}" dt="2025-04-29T18:04:10.576" v="48" actId="478"/>
        <pc:sldMkLst>
          <pc:docMk/>
          <pc:sldMk cId="2820494794" sldId="403"/>
        </pc:sldMkLst>
      </pc:sldChg>
    </pc:docChg>
  </pc:docChgLst>
  <pc:docChgLst>
    <pc:chgData name="Tommy ." userId="1be9750d281bf5b3" providerId="LiveId" clId="{80406E46-F563-4FF9-B2C2-A70B9CC82611}"/>
    <pc:docChg chg="custSel modSld">
      <pc:chgData name="Tommy ." userId="1be9750d281bf5b3" providerId="LiveId" clId="{80406E46-F563-4FF9-B2C2-A70B9CC82611}" dt="2021-08-21T15:29:31.962" v="7" actId="20577"/>
      <pc:docMkLst>
        <pc:docMk/>
      </pc:docMkLst>
      <pc:sldChg chg="modSp mod">
        <pc:chgData name="Tommy ." userId="1be9750d281bf5b3" providerId="LiveId" clId="{80406E46-F563-4FF9-B2C2-A70B9CC82611}" dt="2021-08-21T15:29:31.962" v="7" actId="20577"/>
        <pc:sldMkLst>
          <pc:docMk/>
          <pc:sldMk cId="2023220183" sldId="256"/>
        </pc:sldMkLst>
      </pc:sldChg>
      <pc:sldChg chg="addCm modCm">
        <pc:chgData name="Tommy ." userId="1be9750d281bf5b3" providerId="LiveId" clId="{80406E46-F563-4FF9-B2C2-A70B9CC82611}" dt="2021-08-21T15:28:43.555" v="1"/>
        <pc:sldMkLst>
          <pc:docMk/>
          <pc:sldMk cId="1857146275" sldId="386"/>
        </pc:sldMkLst>
      </pc:sldChg>
    </pc:docChg>
  </pc:docChgLst>
  <pc:docChgLst>
    <pc:chgData name="Brooks, Jenna" userId="S::jenna.brooks@wjec.co.uk::f5b9f800-05f5-4bb7-96be-7ff21aa50ecc" providerId="AD" clId="Web-{F2277C5C-7C3A-E606-49C6-811104E0065C}"/>
    <pc:docChg chg="modSld">
      <pc:chgData name="Brooks, Jenna" userId="S::jenna.brooks@wjec.co.uk::f5b9f800-05f5-4bb7-96be-7ff21aa50ecc" providerId="AD" clId="Web-{F2277C5C-7C3A-E606-49C6-811104E0065C}" dt="2025-06-17T08:43:53.358" v="0" actId="20577"/>
      <pc:docMkLst>
        <pc:docMk/>
      </pc:docMkLst>
      <pc:sldChg chg="modSp">
        <pc:chgData name="Brooks, Jenna" userId="S::jenna.brooks@wjec.co.uk::f5b9f800-05f5-4bb7-96be-7ff21aa50ecc" providerId="AD" clId="Web-{F2277C5C-7C3A-E606-49C6-811104E0065C}" dt="2025-06-17T08:43:53.358" v="0" actId="20577"/>
        <pc:sldMkLst>
          <pc:docMk/>
          <pc:sldMk cId="879360115" sldId="399"/>
        </pc:sldMkLst>
        <pc:spChg chg="mod">
          <ac:chgData name="Brooks, Jenna" userId="S::jenna.brooks@wjec.co.uk::f5b9f800-05f5-4bb7-96be-7ff21aa50ecc" providerId="AD" clId="Web-{F2277C5C-7C3A-E606-49C6-811104E0065C}" dt="2025-06-17T08:43:53.358" v="0" actId="20577"/>
          <ac:spMkLst>
            <pc:docMk/>
            <pc:sldMk cId="879360115" sldId="399"/>
            <ac:spMk id="3" creationId="{79CD1568-56AD-694E-86C9-C794CAE1E79D}"/>
          </ac:spMkLst>
        </pc:spChg>
      </pc:sldChg>
    </pc:docChg>
  </pc:docChgLst>
  <pc:docChgLst>
    <pc:chgData name="Caroline Prodger" userId="e4ef2e75-b60b-401b-8ebe-291bdcf405f4" providerId="ADAL" clId="{4BB7D26F-EBA4-440B-8F40-A66C2F7DF002}"/>
    <pc:docChg chg="custSel addSld delSld modSld sldOrd addMainMaster modMainMaster">
      <pc:chgData name="Caroline Prodger" userId="e4ef2e75-b60b-401b-8ebe-291bdcf405f4" providerId="ADAL" clId="{4BB7D26F-EBA4-440B-8F40-A66C2F7DF002}" dt="2021-09-20T15:40:33.409" v="1155" actId="20577"/>
      <pc:docMkLst>
        <pc:docMk/>
      </pc:docMkLst>
      <pc:sldChg chg="del">
        <pc:chgData name="Caroline Prodger" userId="e4ef2e75-b60b-401b-8ebe-291bdcf405f4" providerId="ADAL" clId="{4BB7D26F-EBA4-440B-8F40-A66C2F7DF002}" dt="2021-09-20T13:48:18.283" v="2" actId="2696"/>
        <pc:sldMkLst>
          <pc:docMk/>
          <pc:sldMk cId="2023220183" sldId="256"/>
        </pc:sldMkLst>
      </pc:sldChg>
      <pc:sldChg chg="delCm">
        <pc:chgData name="Caroline Prodger" userId="e4ef2e75-b60b-401b-8ebe-291bdcf405f4" providerId="ADAL" clId="{4BB7D26F-EBA4-440B-8F40-A66C2F7DF002}" dt="2021-09-20T13:55:10.142" v="88" actId="1592"/>
        <pc:sldMkLst>
          <pc:docMk/>
          <pc:sldMk cId="3725424091" sldId="267"/>
        </pc:sldMkLst>
      </pc:sldChg>
      <pc:sldChg chg="modSp">
        <pc:chgData name="Caroline Prodger" userId="e4ef2e75-b60b-401b-8ebe-291bdcf405f4" providerId="ADAL" clId="{4BB7D26F-EBA4-440B-8F40-A66C2F7DF002}" dt="2021-09-20T13:55:39.271" v="91"/>
        <pc:sldMkLst>
          <pc:docMk/>
          <pc:sldMk cId="2802205891" sldId="348"/>
        </pc:sldMkLst>
      </pc:sldChg>
      <pc:sldChg chg="modSp">
        <pc:chgData name="Caroline Prodger" userId="e4ef2e75-b60b-401b-8ebe-291bdcf405f4" providerId="ADAL" clId="{4BB7D26F-EBA4-440B-8F40-A66C2F7DF002}" dt="2021-09-20T13:55:39.271" v="91"/>
        <pc:sldMkLst>
          <pc:docMk/>
          <pc:sldMk cId="2907147660" sldId="363"/>
        </pc:sldMkLst>
      </pc:sldChg>
      <pc:sldChg chg="modSp mod addCm delCm modNotesTx">
        <pc:chgData name="Caroline Prodger" userId="e4ef2e75-b60b-401b-8ebe-291bdcf405f4" providerId="ADAL" clId="{4BB7D26F-EBA4-440B-8F40-A66C2F7DF002}" dt="2021-09-20T13:55:39.271" v="91"/>
        <pc:sldMkLst>
          <pc:docMk/>
          <pc:sldMk cId="1986236346" sldId="364"/>
        </pc:sldMkLst>
      </pc:sldChg>
      <pc:sldChg chg="del">
        <pc:chgData name="Caroline Prodger" userId="e4ef2e75-b60b-401b-8ebe-291bdcf405f4" providerId="ADAL" clId="{4BB7D26F-EBA4-440B-8F40-A66C2F7DF002}" dt="2021-09-20T13:52:57.947" v="46" actId="2696"/>
        <pc:sldMkLst>
          <pc:docMk/>
          <pc:sldMk cId="145621548" sldId="365"/>
        </pc:sldMkLst>
      </pc:sldChg>
      <pc:sldChg chg="modSp">
        <pc:chgData name="Caroline Prodger" userId="e4ef2e75-b60b-401b-8ebe-291bdcf405f4" providerId="ADAL" clId="{4BB7D26F-EBA4-440B-8F40-A66C2F7DF002}" dt="2021-09-20T13:55:39.271" v="91"/>
        <pc:sldMkLst>
          <pc:docMk/>
          <pc:sldMk cId="2953062772" sldId="366"/>
        </pc:sldMkLst>
      </pc:sldChg>
      <pc:sldChg chg="modSp">
        <pc:chgData name="Caroline Prodger" userId="e4ef2e75-b60b-401b-8ebe-291bdcf405f4" providerId="ADAL" clId="{4BB7D26F-EBA4-440B-8F40-A66C2F7DF002}" dt="2021-09-20T13:55:39.271" v="91"/>
        <pc:sldMkLst>
          <pc:docMk/>
          <pc:sldMk cId="4008744721" sldId="367"/>
        </pc:sldMkLst>
      </pc:sldChg>
      <pc:sldChg chg="del">
        <pc:chgData name="Caroline Prodger" userId="e4ef2e75-b60b-401b-8ebe-291bdcf405f4" providerId="ADAL" clId="{4BB7D26F-EBA4-440B-8F40-A66C2F7DF002}" dt="2021-09-20T13:54:22.903" v="84" actId="2696"/>
        <pc:sldMkLst>
          <pc:docMk/>
          <pc:sldMk cId="1556099515" sldId="368"/>
        </pc:sldMkLst>
      </pc:sldChg>
      <pc:sldChg chg="del">
        <pc:chgData name="Caroline Prodger" userId="e4ef2e75-b60b-401b-8ebe-291bdcf405f4" providerId="ADAL" clId="{4BB7D26F-EBA4-440B-8F40-A66C2F7DF002}" dt="2021-09-20T13:54:10.435" v="81" actId="2696"/>
        <pc:sldMkLst>
          <pc:docMk/>
          <pc:sldMk cId="2125950629" sldId="369"/>
        </pc:sldMkLst>
      </pc:sldChg>
      <pc:sldChg chg="del">
        <pc:chgData name="Caroline Prodger" userId="e4ef2e75-b60b-401b-8ebe-291bdcf405f4" providerId="ADAL" clId="{4BB7D26F-EBA4-440B-8F40-A66C2F7DF002}" dt="2021-09-20T13:51:38.030" v="34" actId="2696"/>
        <pc:sldMkLst>
          <pc:docMk/>
          <pc:sldMk cId="3767318742" sldId="374"/>
        </pc:sldMkLst>
      </pc:sldChg>
      <pc:sldChg chg="del">
        <pc:chgData name="Caroline Prodger" userId="e4ef2e75-b60b-401b-8ebe-291bdcf405f4" providerId="ADAL" clId="{4BB7D26F-EBA4-440B-8F40-A66C2F7DF002}" dt="2021-09-20T13:49:47.940" v="13" actId="2696"/>
        <pc:sldMkLst>
          <pc:docMk/>
          <pc:sldMk cId="3573653466" sldId="375"/>
        </pc:sldMkLst>
      </pc:sldChg>
      <pc:sldChg chg="del">
        <pc:chgData name="Caroline Prodger" userId="e4ef2e75-b60b-401b-8ebe-291bdcf405f4" providerId="ADAL" clId="{4BB7D26F-EBA4-440B-8F40-A66C2F7DF002}" dt="2021-09-20T13:50:16.676" v="16" actId="2696"/>
        <pc:sldMkLst>
          <pc:docMk/>
          <pc:sldMk cId="255093701" sldId="376"/>
        </pc:sldMkLst>
      </pc:sldChg>
      <pc:sldChg chg="del">
        <pc:chgData name="Caroline Prodger" userId="e4ef2e75-b60b-401b-8ebe-291bdcf405f4" providerId="ADAL" clId="{4BB7D26F-EBA4-440B-8F40-A66C2F7DF002}" dt="2021-09-20T13:51:26.282" v="31" actId="2696"/>
        <pc:sldMkLst>
          <pc:docMk/>
          <pc:sldMk cId="3032340847" sldId="377"/>
        </pc:sldMkLst>
      </pc:sldChg>
      <pc:sldChg chg="del">
        <pc:chgData name="Caroline Prodger" userId="e4ef2e75-b60b-401b-8ebe-291bdcf405f4" providerId="ADAL" clId="{4BB7D26F-EBA4-440B-8F40-A66C2F7DF002}" dt="2021-09-20T13:51:52.185" v="37" actId="2696"/>
        <pc:sldMkLst>
          <pc:docMk/>
          <pc:sldMk cId="3103806692" sldId="378"/>
        </pc:sldMkLst>
      </pc:sldChg>
      <pc:sldChg chg="del">
        <pc:chgData name="Caroline Prodger" userId="e4ef2e75-b60b-401b-8ebe-291bdcf405f4" providerId="ADAL" clId="{4BB7D26F-EBA4-440B-8F40-A66C2F7DF002}" dt="2021-09-20T13:51:06.525" v="25" actId="2696"/>
        <pc:sldMkLst>
          <pc:docMk/>
          <pc:sldMk cId="2840260071" sldId="379"/>
        </pc:sldMkLst>
      </pc:sldChg>
      <pc:sldChg chg="del">
        <pc:chgData name="Caroline Prodger" userId="e4ef2e75-b60b-401b-8ebe-291bdcf405f4" providerId="ADAL" clId="{4BB7D26F-EBA4-440B-8F40-A66C2F7DF002}" dt="2021-09-20T13:49:29.098" v="10" actId="2696"/>
        <pc:sldMkLst>
          <pc:docMk/>
          <pc:sldMk cId="2330738090" sldId="380"/>
        </pc:sldMkLst>
      </pc:sldChg>
      <pc:sldChg chg="del">
        <pc:chgData name="Caroline Prodger" userId="e4ef2e75-b60b-401b-8ebe-291bdcf405f4" providerId="ADAL" clId="{4BB7D26F-EBA4-440B-8F40-A66C2F7DF002}" dt="2021-09-20T13:52:23.875" v="40" actId="2696"/>
        <pc:sldMkLst>
          <pc:docMk/>
          <pc:sldMk cId="4119615886" sldId="381"/>
        </pc:sldMkLst>
      </pc:sldChg>
      <pc:sldChg chg="del">
        <pc:chgData name="Caroline Prodger" userId="e4ef2e75-b60b-401b-8ebe-291bdcf405f4" providerId="ADAL" clId="{4BB7D26F-EBA4-440B-8F40-A66C2F7DF002}" dt="2021-09-20T13:52:45.022" v="43" actId="2696"/>
        <pc:sldMkLst>
          <pc:docMk/>
          <pc:sldMk cId="3315961508" sldId="382"/>
        </pc:sldMkLst>
      </pc:sldChg>
      <pc:sldChg chg="del">
        <pc:chgData name="Caroline Prodger" userId="e4ef2e75-b60b-401b-8ebe-291bdcf405f4" providerId="ADAL" clId="{4BB7D26F-EBA4-440B-8F40-A66C2F7DF002}" dt="2021-09-20T13:49:03.625" v="7" actId="2696"/>
        <pc:sldMkLst>
          <pc:docMk/>
          <pc:sldMk cId="727201331" sldId="383"/>
        </pc:sldMkLst>
      </pc:sldChg>
      <pc:sldChg chg="del">
        <pc:chgData name="Caroline Prodger" userId="e4ef2e75-b60b-401b-8ebe-291bdcf405f4" providerId="ADAL" clId="{4BB7D26F-EBA4-440B-8F40-A66C2F7DF002}" dt="2021-09-20T13:53:18.962" v="49" actId="2696"/>
        <pc:sldMkLst>
          <pc:docMk/>
          <pc:sldMk cId="4112689515" sldId="385"/>
        </pc:sldMkLst>
      </pc:sldChg>
      <pc:sldChg chg="delCm">
        <pc:chgData name="Caroline Prodger" userId="e4ef2e75-b60b-401b-8ebe-291bdcf405f4" providerId="ADAL" clId="{4BB7D26F-EBA4-440B-8F40-A66C2F7DF002}" dt="2021-09-20T13:55:14.702" v="89" actId="1592"/>
        <pc:sldMkLst>
          <pc:docMk/>
          <pc:sldMk cId="2345094641" sldId="386"/>
        </pc:sldMkLst>
      </pc:sldChg>
      <pc:sldChg chg="modSp ord">
        <pc:chgData name="Caroline Prodger" userId="e4ef2e75-b60b-401b-8ebe-291bdcf405f4" providerId="ADAL" clId="{4BB7D26F-EBA4-440B-8F40-A66C2F7DF002}" dt="2021-09-20T13:55:39.271" v="91"/>
        <pc:sldMkLst>
          <pc:docMk/>
          <pc:sldMk cId="1625960711" sldId="387"/>
        </pc:sldMkLst>
      </pc:sldChg>
      <pc:sldChg chg="add">
        <pc:chgData name="Caroline Prodger" userId="e4ef2e75-b60b-401b-8ebe-291bdcf405f4" providerId="ADAL" clId="{4BB7D26F-EBA4-440B-8F40-A66C2F7DF002}" dt="2021-09-20T13:48:14.220" v="1"/>
        <pc:sldMkLst>
          <pc:docMk/>
          <pc:sldMk cId="4058379954" sldId="388"/>
        </pc:sldMkLst>
      </pc:sldChg>
      <pc:sldChg chg="modSp add">
        <pc:chgData name="Caroline Prodger" userId="e4ef2e75-b60b-401b-8ebe-291bdcf405f4" providerId="ADAL" clId="{4BB7D26F-EBA4-440B-8F40-A66C2F7DF002}" dt="2021-09-20T13:55:39.271" v="91"/>
        <pc:sldMkLst>
          <pc:docMk/>
          <pc:sldMk cId="866527314" sldId="389"/>
        </pc:sldMkLst>
      </pc:sldChg>
      <pc:sldChg chg="modSp add">
        <pc:chgData name="Caroline Prodger" userId="e4ef2e75-b60b-401b-8ebe-291bdcf405f4" providerId="ADAL" clId="{4BB7D26F-EBA4-440B-8F40-A66C2F7DF002}" dt="2021-09-20T13:55:39.271" v="91"/>
        <pc:sldMkLst>
          <pc:docMk/>
          <pc:sldMk cId="2002779518" sldId="390"/>
        </pc:sldMkLst>
      </pc:sldChg>
      <pc:sldChg chg="modSp add">
        <pc:chgData name="Caroline Prodger" userId="e4ef2e75-b60b-401b-8ebe-291bdcf405f4" providerId="ADAL" clId="{4BB7D26F-EBA4-440B-8F40-A66C2F7DF002}" dt="2021-09-20T13:55:39.271" v="91"/>
        <pc:sldMkLst>
          <pc:docMk/>
          <pc:sldMk cId="1052173719" sldId="391"/>
        </pc:sldMkLst>
      </pc:sldChg>
      <pc:sldChg chg="modSp add mod">
        <pc:chgData name="Caroline Prodger" userId="e4ef2e75-b60b-401b-8ebe-291bdcf405f4" providerId="ADAL" clId="{4BB7D26F-EBA4-440B-8F40-A66C2F7DF002}" dt="2021-09-20T13:55:39.271" v="91"/>
        <pc:sldMkLst>
          <pc:docMk/>
          <pc:sldMk cId="2338589543" sldId="392"/>
        </pc:sldMkLst>
      </pc:sldChg>
      <pc:sldChg chg="modSp add mod">
        <pc:chgData name="Caroline Prodger" userId="e4ef2e75-b60b-401b-8ebe-291bdcf405f4" providerId="ADAL" clId="{4BB7D26F-EBA4-440B-8F40-A66C2F7DF002}" dt="2021-09-20T13:55:39.271" v="91"/>
        <pc:sldMkLst>
          <pc:docMk/>
          <pc:sldMk cId="2907563459" sldId="393"/>
        </pc:sldMkLst>
      </pc:sldChg>
      <pc:sldChg chg="modSp add">
        <pc:chgData name="Caroline Prodger" userId="e4ef2e75-b60b-401b-8ebe-291bdcf405f4" providerId="ADAL" clId="{4BB7D26F-EBA4-440B-8F40-A66C2F7DF002}" dt="2021-09-20T13:55:39.271" v="91"/>
        <pc:sldMkLst>
          <pc:docMk/>
          <pc:sldMk cId="3352141885" sldId="394"/>
        </pc:sldMkLst>
      </pc:sldChg>
      <pc:sldChg chg="modSp add">
        <pc:chgData name="Caroline Prodger" userId="e4ef2e75-b60b-401b-8ebe-291bdcf405f4" providerId="ADAL" clId="{4BB7D26F-EBA4-440B-8F40-A66C2F7DF002}" dt="2021-09-20T13:55:39.271" v="91"/>
        <pc:sldMkLst>
          <pc:docMk/>
          <pc:sldMk cId="1729473362" sldId="395"/>
        </pc:sldMkLst>
      </pc:sldChg>
      <pc:sldChg chg="modSp add">
        <pc:chgData name="Caroline Prodger" userId="e4ef2e75-b60b-401b-8ebe-291bdcf405f4" providerId="ADAL" clId="{4BB7D26F-EBA4-440B-8F40-A66C2F7DF002}" dt="2021-09-20T13:55:39.271" v="91"/>
        <pc:sldMkLst>
          <pc:docMk/>
          <pc:sldMk cId="351096859" sldId="396"/>
        </pc:sldMkLst>
      </pc:sldChg>
      <pc:sldChg chg="modSp add">
        <pc:chgData name="Caroline Prodger" userId="e4ef2e75-b60b-401b-8ebe-291bdcf405f4" providerId="ADAL" clId="{4BB7D26F-EBA4-440B-8F40-A66C2F7DF002}" dt="2021-09-20T13:55:39.271" v="91"/>
        <pc:sldMkLst>
          <pc:docMk/>
          <pc:sldMk cId="298963956" sldId="397"/>
        </pc:sldMkLst>
      </pc:sldChg>
      <pc:sldChg chg="modSp add">
        <pc:chgData name="Caroline Prodger" userId="e4ef2e75-b60b-401b-8ebe-291bdcf405f4" providerId="ADAL" clId="{4BB7D26F-EBA4-440B-8F40-A66C2F7DF002}" dt="2021-09-20T13:55:39.271" v="91"/>
        <pc:sldMkLst>
          <pc:docMk/>
          <pc:sldMk cId="111192561" sldId="398"/>
        </pc:sldMkLst>
      </pc:sldChg>
      <pc:sldChg chg="modSp add">
        <pc:chgData name="Caroline Prodger" userId="e4ef2e75-b60b-401b-8ebe-291bdcf405f4" providerId="ADAL" clId="{4BB7D26F-EBA4-440B-8F40-A66C2F7DF002}" dt="2021-09-20T13:55:39.271" v="91"/>
        <pc:sldMkLst>
          <pc:docMk/>
          <pc:sldMk cId="879360115" sldId="399"/>
        </pc:sldMkLst>
      </pc:sldChg>
      <pc:sldChg chg="modSp add">
        <pc:chgData name="Caroline Prodger" userId="e4ef2e75-b60b-401b-8ebe-291bdcf405f4" providerId="ADAL" clId="{4BB7D26F-EBA4-440B-8F40-A66C2F7DF002}" dt="2021-09-20T13:55:39.271" v="91"/>
        <pc:sldMkLst>
          <pc:docMk/>
          <pc:sldMk cId="2752013303" sldId="400"/>
        </pc:sldMkLst>
      </pc:sldChg>
      <pc:sldChg chg="modSp add">
        <pc:chgData name="Caroline Prodger" userId="e4ef2e75-b60b-401b-8ebe-291bdcf405f4" providerId="ADAL" clId="{4BB7D26F-EBA4-440B-8F40-A66C2F7DF002}" dt="2021-09-20T13:55:39.271" v="91"/>
        <pc:sldMkLst>
          <pc:docMk/>
          <pc:sldMk cId="521345061" sldId="401"/>
        </pc:sldMkLst>
      </pc:sldChg>
      <pc:sldChg chg="modSp add mod">
        <pc:chgData name="Caroline Prodger" userId="e4ef2e75-b60b-401b-8ebe-291bdcf405f4" providerId="ADAL" clId="{4BB7D26F-EBA4-440B-8F40-A66C2F7DF002}" dt="2021-09-20T13:55:39.271" v="91"/>
        <pc:sldMkLst>
          <pc:docMk/>
          <pc:sldMk cId="2219658826" sldId="402"/>
        </pc:sldMkLst>
      </pc:sldChg>
      <pc:sldChg chg="addSp modSp new mod ord">
        <pc:chgData name="Caroline Prodger" userId="e4ef2e75-b60b-401b-8ebe-291bdcf405f4" providerId="ADAL" clId="{4BB7D26F-EBA4-440B-8F40-A66C2F7DF002}" dt="2021-09-20T15:39:45.716" v="1153" actId="20577"/>
        <pc:sldMkLst>
          <pc:docMk/>
          <pc:sldMk cId="2820494794" sldId="403"/>
        </pc:sldMkLst>
      </pc:sldChg>
      <pc:sldMasterChg chg="add addSldLayout">
        <pc:chgData name="Caroline Prodger" userId="e4ef2e75-b60b-401b-8ebe-291bdcf405f4" providerId="ADAL" clId="{4BB7D26F-EBA4-440B-8F40-A66C2F7DF002}" dt="2021-09-20T13:52:31.235" v="41" actId="27028"/>
        <pc:sldMasterMkLst>
          <pc:docMk/>
          <pc:sldMasterMk cId="1339905981" sldId="2147483655"/>
        </pc:sldMasterMkLst>
        <pc:sldLayoutChg chg="add">
          <pc:chgData name="Caroline Prodger" userId="e4ef2e75-b60b-401b-8ebe-291bdcf405f4" providerId="ADAL" clId="{4BB7D26F-EBA4-440B-8F40-A66C2F7DF002}" dt="2021-09-20T13:52:31.235" v="41" actId="27028"/>
          <pc:sldLayoutMkLst>
            <pc:docMk/>
            <pc:sldMasterMk cId="1339905981" sldId="2147483655"/>
            <pc:sldLayoutMk cId="1874586493" sldId="2147483654"/>
          </pc:sldLayoutMkLst>
        </pc:sldLayoutChg>
        <pc:sldLayoutChg chg="add">
          <pc:chgData name="Caroline Prodger" userId="e4ef2e75-b60b-401b-8ebe-291bdcf405f4" providerId="ADAL" clId="{4BB7D26F-EBA4-440B-8F40-A66C2F7DF002}" dt="2021-09-20T13:48:14.220" v="0" actId="27028"/>
          <pc:sldLayoutMkLst>
            <pc:docMk/>
            <pc:sldMasterMk cId="1339905981" sldId="2147483655"/>
            <pc:sldLayoutMk cId="1588206855" sldId="2147483656"/>
          </pc:sldLayoutMkLst>
        </pc:sldLayoutChg>
      </pc:sldMasterChg>
      <pc:sldMasterChg chg="modSp mod">
        <pc:chgData name="Caroline Prodger" userId="e4ef2e75-b60b-401b-8ebe-291bdcf405f4" providerId="ADAL" clId="{4BB7D26F-EBA4-440B-8F40-A66C2F7DF002}" dt="2021-09-20T15:40:33.409" v="1155" actId="20577"/>
        <pc:sldMasterMkLst>
          <pc:docMk/>
          <pc:sldMasterMk cId="3904960102" sldId="2147483657"/>
        </pc:sldMasterMkLst>
      </pc:sldMasterChg>
    </pc:docChg>
  </pc:docChgLst>
  <pc:docChgLst>
    <pc:chgData name="Tommy ." userId="1be9750d281bf5b3" providerId="LiveId" clId="{EB1C90DB-D2FC-4BD7-B27B-4CC80066F037}"/>
    <pc:docChg chg="custSel delSld modSld">
      <pc:chgData name="Tommy ." userId="1be9750d281bf5b3" providerId="LiveId" clId="{EB1C90DB-D2FC-4BD7-B27B-4CC80066F037}" dt="2021-08-21T16:08:24.933" v="221" actId="20577"/>
      <pc:docMkLst>
        <pc:docMk/>
      </pc:docMkLst>
      <pc:sldChg chg="modSp mod">
        <pc:chgData name="Tommy ." userId="1be9750d281bf5b3" providerId="LiveId" clId="{EB1C90DB-D2FC-4BD7-B27B-4CC80066F037}" dt="2021-08-21T15:37:47.628" v="1" actId="20577"/>
        <pc:sldMkLst>
          <pc:docMk/>
          <pc:sldMk cId="2023220183" sldId="256"/>
        </pc:sldMkLst>
      </pc:sldChg>
      <pc:sldChg chg="del">
        <pc:chgData name="Tommy ." userId="1be9750d281bf5b3" providerId="LiveId" clId="{EB1C90DB-D2FC-4BD7-B27B-4CC80066F037}" dt="2021-08-21T15:38:06.006" v="6" actId="47"/>
        <pc:sldMkLst>
          <pc:docMk/>
          <pc:sldMk cId="1879987383" sldId="328"/>
        </pc:sldMkLst>
      </pc:sldChg>
      <pc:sldChg chg="del">
        <pc:chgData name="Tommy ." userId="1be9750d281bf5b3" providerId="LiveId" clId="{EB1C90DB-D2FC-4BD7-B27B-4CC80066F037}" dt="2021-08-21T15:38:09.517" v="9" actId="47"/>
        <pc:sldMkLst>
          <pc:docMk/>
          <pc:sldMk cId="3730510653" sldId="351"/>
        </pc:sldMkLst>
      </pc:sldChg>
      <pc:sldChg chg="del">
        <pc:chgData name="Tommy ." userId="1be9750d281bf5b3" providerId="LiveId" clId="{EB1C90DB-D2FC-4BD7-B27B-4CC80066F037}" dt="2021-08-21T15:38:11.251" v="11" actId="47"/>
        <pc:sldMkLst>
          <pc:docMk/>
          <pc:sldMk cId="504017900" sldId="352"/>
        </pc:sldMkLst>
      </pc:sldChg>
      <pc:sldChg chg="del">
        <pc:chgData name="Tommy ." userId="1be9750d281bf5b3" providerId="LiveId" clId="{EB1C90DB-D2FC-4BD7-B27B-4CC80066F037}" dt="2021-08-21T15:38:10.394" v="10" actId="47"/>
        <pc:sldMkLst>
          <pc:docMk/>
          <pc:sldMk cId="2326963209" sldId="353"/>
        </pc:sldMkLst>
      </pc:sldChg>
      <pc:sldChg chg="del">
        <pc:chgData name="Tommy ." userId="1be9750d281bf5b3" providerId="LiveId" clId="{EB1C90DB-D2FC-4BD7-B27B-4CC80066F037}" dt="2021-08-21T15:38:12.524" v="12" actId="47"/>
        <pc:sldMkLst>
          <pc:docMk/>
          <pc:sldMk cId="3240478966" sldId="354"/>
        </pc:sldMkLst>
      </pc:sldChg>
      <pc:sldChg chg="del">
        <pc:chgData name="Tommy ." userId="1be9750d281bf5b3" providerId="LiveId" clId="{EB1C90DB-D2FC-4BD7-B27B-4CC80066F037}" dt="2021-08-21T15:38:13.725" v="13" actId="47"/>
        <pc:sldMkLst>
          <pc:docMk/>
          <pc:sldMk cId="1550889703" sldId="355"/>
        </pc:sldMkLst>
      </pc:sldChg>
      <pc:sldChg chg="del">
        <pc:chgData name="Tommy ." userId="1be9750d281bf5b3" providerId="LiveId" clId="{EB1C90DB-D2FC-4BD7-B27B-4CC80066F037}" dt="2021-08-21T15:38:14.945" v="14" actId="47"/>
        <pc:sldMkLst>
          <pc:docMk/>
          <pc:sldMk cId="3251500730" sldId="356"/>
        </pc:sldMkLst>
      </pc:sldChg>
      <pc:sldChg chg="del">
        <pc:chgData name="Tommy ." userId="1be9750d281bf5b3" providerId="LiveId" clId="{EB1C90DB-D2FC-4BD7-B27B-4CC80066F037}" dt="2021-08-21T15:38:04.312" v="5" actId="47"/>
        <pc:sldMkLst>
          <pc:docMk/>
          <pc:sldMk cId="3718934933" sldId="358"/>
        </pc:sldMkLst>
      </pc:sldChg>
      <pc:sldChg chg="del">
        <pc:chgData name="Tommy ." userId="1be9750d281bf5b3" providerId="LiveId" clId="{EB1C90DB-D2FC-4BD7-B27B-4CC80066F037}" dt="2021-08-21T15:38:18.498" v="15" actId="47"/>
        <pc:sldMkLst>
          <pc:docMk/>
          <pc:sldMk cId="2449810421" sldId="359"/>
        </pc:sldMkLst>
      </pc:sldChg>
      <pc:sldChg chg="del">
        <pc:chgData name="Tommy ." userId="1be9750d281bf5b3" providerId="LiveId" clId="{EB1C90DB-D2FC-4BD7-B27B-4CC80066F037}" dt="2021-08-21T15:37:59.953" v="4" actId="47"/>
        <pc:sldMkLst>
          <pc:docMk/>
          <pc:sldMk cId="2276957935" sldId="360"/>
        </pc:sldMkLst>
      </pc:sldChg>
      <pc:sldChg chg="del">
        <pc:chgData name="Tommy ." userId="1be9750d281bf5b3" providerId="LiveId" clId="{EB1C90DB-D2FC-4BD7-B27B-4CC80066F037}" dt="2021-08-21T15:37:58.151" v="3" actId="47"/>
        <pc:sldMkLst>
          <pc:docMk/>
          <pc:sldMk cId="1193973933" sldId="361"/>
        </pc:sldMkLst>
      </pc:sldChg>
      <pc:sldChg chg="del">
        <pc:chgData name="Tommy ." userId="1be9750d281bf5b3" providerId="LiveId" clId="{EB1C90DB-D2FC-4BD7-B27B-4CC80066F037}" dt="2021-08-21T15:37:54.354" v="2" actId="47"/>
        <pc:sldMkLst>
          <pc:docMk/>
          <pc:sldMk cId="3361635335" sldId="362"/>
        </pc:sldMkLst>
      </pc:sldChg>
      <pc:sldChg chg="del">
        <pc:chgData name="Tommy ." userId="1be9750d281bf5b3" providerId="LiveId" clId="{EB1C90DB-D2FC-4BD7-B27B-4CC80066F037}" dt="2021-08-21T15:38:07.330" v="7" actId="47"/>
        <pc:sldMkLst>
          <pc:docMk/>
          <pc:sldMk cId="3843470273" sldId="371"/>
        </pc:sldMkLst>
      </pc:sldChg>
      <pc:sldChg chg="del">
        <pc:chgData name="Tommy ." userId="1be9750d281bf5b3" providerId="LiveId" clId="{EB1C90DB-D2FC-4BD7-B27B-4CC80066F037}" dt="2021-08-21T15:38:24.360" v="16" actId="47"/>
        <pc:sldMkLst>
          <pc:docMk/>
          <pc:sldMk cId="1898190478" sldId="373"/>
        </pc:sldMkLst>
      </pc:sldChg>
      <pc:sldChg chg="modSp mod">
        <pc:chgData name="Tommy ." userId="1be9750d281bf5b3" providerId="LiveId" clId="{EB1C90DB-D2FC-4BD7-B27B-4CC80066F037}" dt="2021-08-21T16:08:24.933" v="221" actId="20577"/>
        <pc:sldMkLst>
          <pc:docMk/>
          <pc:sldMk cId="4119615886" sldId="381"/>
        </pc:sldMkLst>
      </pc:sldChg>
      <pc:sldChg chg="del">
        <pc:chgData name="Tommy ." userId="1be9750d281bf5b3" providerId="LiveId" clId="{EB1C90DB-D2FC-4BD7-B27B-4CC80066F037}" dt="2021-08-21T15:38:08.340" v="8" actId="47"/>
        <pc:sldMkLst>
          <pc:docMk/>
          <pc:sldMk cId="3720659613" sldId="384"/>
        </pc:sldMkLst>
      </pc:sldChg>
      <pc:sldChg chg="del">
        <pc:chgData name="Tommy ." userId="1be9750d281bf5b3" providerId="LiveId" clId="{EB1C90DB-D2FC-4BD7-B27B-4CC80066F037}" dt="2021-08-21T15:39:28.515" v="17" actId="2696"/>
        <pc:sldMkLst>
          <pc:docMk/>
          <pc:sldMk cId="1857146275" sldId="386"/>
        </pc:sldMkLst>
      </pc:sldChg>
      <pc:sldChg chg="modSp mod">
        <pc:chgData name="Tommy ." userId="1be9750d281bf5b3" providerId="LiveId" clId="{EB1C90DB-D2FC-4BD7-B27B-4CC80066F037}" dt="2021-08-21T15:40:23.830" v="37" actId="20577"/>
        <pc:sldMkLst>
          <pc:docMk/>
          <pc:sldMk cId="2345094641" sldId="386"/>
        </pc:sldMkLst>
      </pc:sldChg>
      <pc:sldChg chg="modSp mod delCm">
        <pc:chgData name="Tommy ." userId="1be9750d281bf5b3" providerId="LiveId" clId="{EB1C90DB-D2FC-4BD7-B27B-4CC80066F037}" dt="2021-08-21T15:45:41.700" v="209" actId="113"/>
        <pc:sldMkLst>
          <pc:docMk/>
          <pc:sldMk cId="1625960711" sldId="387"/>
        </pc:sldMkLst>
      </pc:sldChg>
    </pc:docChg>
  </pc:docChgLst>
  <pc:docChgLst>
    <pc:chgData name="Brooks, Jenna" userId="S::jenna.brooks@wjec.co.uk::f5b9f800-05f5-4bb7-96be-7ff21aa50ecc" providerId="AD" clId="Web-{13948CF2-AC1E-0725-7655-391EE12F9250}"/>
    <pc:docChg chg="modSld">
      <pc:chgData name="Brooks, Jenna" userId="S::jenna.brooks@wjec.co.uk::f5b9f800-05f5-4bb7-96be-7ff21aa50ecc" providerId="AD" clId="Web-{13948CF2-AC1E-0725-7655-391EE12F9250}" dt="2025-06-17T09:34:34.757" v="0"/>
      <pc:docMkLst>
        <pc:docMk/>
      </pc:docMkLst>
      <pc:sldChg chg="modSp">
        <pc:chgData name="Brooks, Jenna" userId="S::jenna.brooks@wjec.co.uk::f5b9f800-05f5-4bb7-96be-7ff21aa50ecc" providerId="AD" clId="Web-{13948CF2-AC1E-0725-7655-391EE12F9250}" dt="2025-06-17T09:34:34.757" v="0"/>
        <pc:sldMkLst>
          <pc:docMk/>
          <pc:sldMk cId="2338589543" sldId="392"/>
        </pc:sldMkLst>
        <pc:picChg chg="mod">
          <ac:chgData name="Brooks, Jenna" userId="S::jenna.brooks@wjec.co.uk::f5b9f800-05f5-4bb7-96be-7ff21aa50ecc" providerId="AD" clId="Web-{13948CF2-AC1E-0725-7655-391EE12F9250}" dt="2025-06-17T09:34:34.757" v="0"/>
          <ac:picMkLst>
            <pc:docMk/>
            <pc:sldMk cId="2338589543" sldId="392"/>
            <ac:picMk id="4" creationId="{D48F17AE-65BD-E9A1-DA33-41636DEA7ED4}"/>
          </ac:picMkLst>
        </pc:picChg>
      </pc:sldChg>
    </pc:docChg>
  </pc:docChgLst>
  <pc:docChgLst>
    <pc:chgData name="Hazell, Danielle" userId="16322be0-50ef-46ff-b0c0-d304bc10d5d2" providerId="ADAL" clId="{E1FBD57B-5427-42BD-A687-194AF08857DB}"/>
    <pc:docChg chg="undo custSel modSld modMainMaster">
      <pc:chgData name="Hazell, Danielle" userId="16322be0-50ef-46ff-b0c0-d304bc10d5d2" providerId="ADAL" clId="{E1FBD57B-5427-42BD-A687-194AF08857DB}" dt="2025-06-16T08:29:31.885" v="204" actId="207"/>
      <pc:docMkLst>
        <pc:docMk/>
      </pc:docMkLst>
      <pc:sldChg chg="modSp mod">
        <pc:chgData name="Hazell, Danielle" userId="16322be0-50ef-46ff-b0c0-d304bc10d5d2" providerId="ADAL" clId="{E1FBD57B-5427-42BD-A687-194AF08857DB}" dt="2025-06-16T08:29:31.885" v="204" actId="207"/>
        <pc:sldMkLst>
          <pc:docMk/>
          <pc:sldMk cId="3725424091" sldId="267"/>
        </pc:sldMkLst>
        <pc:spChg chg="mod">
          <ac:chgData name="Hazell, Danielle" userId="16322be0-50ef-46ff-b0c0-d304bc10d5d2" providerId="ADAL" clId="{E1FBD57B-5427-42BD-A687-194AF08857DB}" dt="2025-06-16T08:29:31.885" v="204" actId="207"/>
          <ac:spMkLst>
            <pc:docMk/>
            <pc:sldMk cId="3725424091" sldId="267"/>
            <ac:spMk id="18434" creationId="{00000000-0000-0000-0000-000000000000}"/>
          </ac:spMkLst>
        </pc:spChg>
      </pc:sldChg>
      <pc:sldChg chg="modSp mod">
        <pc:chgData name="Hazell, Danielle" userId="16322be0-50ef-46ff-b0c0-d304bc10d5d2" providerId="ADAL" clId="{E1FBD57B-5427-42BD-A687-194AF08857DB}" dt="2025-06-16T08:26:27.089" v="180" actId="33524"/>
        <pc:sldMkLst>
          <pc:docMk/>
          <pc:sldMk cId="2802205891" sldId="348"/>
        </pc:sldMkLst>
        <pc:spChg chg="mod">
          <ac:chgData name="Hazell, Danielle" userId="16322be0-50ef-46ff-b0c0-d304bc10d5d2" providerId="ADAL" clId="{E1FBD57B-5427-42BD-A687-194AF08857DB}" dt="2025-06-16T07:56:02.289" v="7"/>
          <ac:spMkLst>
            <pc:docMk/>
            <pc:sldMk cId="2802205891" sldId="348"/>
            <ac:spMk id="2" creationId="{8FFE461A-CE19-2F48-B4EE-B787A3219ACD}"/>
          </ac:spMkLst>
        </pc:spChg>
        <pc:graphicFrameChg chg="mod modGraphic">
          <ac:chgData name="Hazell, Danielle" userId="16322be0-50ef-46ff-b0c0-d304bc10d5d2" providerId="ADAL" clId="{E1FBD57B-5427-42BD-A687-194AF08857DB}" dt="2025-06-16T08:26:27.089" v="180" actId="33524"/>
          <ac:graphicFrameMkLst>
            <pc:docMk/>
            <pc:sldMk cId="2802205891" sldId="348"/>
            <ac:graphicFrameMk id="4" creationId="{F13F6794-1690-A14B-ADA7-84A273788C14}"/>
          </ac:graphicFrameMkLst>
        </pc:graphicFrameChg>
      </pc:sldChg>
      <pc:sldChg chg="modSp">
        <pc:chgData name="Hazell, Danielle" userId="16322be0-50ef-46ff-b0c0-d304bc10d5d2" providerId="ADAL" clId="{E1FBD57B-5427-42BD-A687-194AF08857DB}" dt="2025-06-16T07:56:02.289" v="7"/>
        <pc:sldMkLst>
          <pc:docMk/>
          <pc:sldMk cId="2907147660" sldId="363"/>
        </pc:sldMkLst>
        <pc:spChg chg="mod">
          <ac:chgData name="Hazell, Danielle" userId="16322be0-50ef-46ff-b0c0-d304bc10d5d2" providerId="ADAL" clId="{E1FBD57B-5427-42BD-A687-194AF08857DB}" dt="2025-06-16T07:56:02.289" v="7"/>
          <ac:spMkLst>
            <pc:docMk/>
            <pc:sldMk cId="2907147660" sldId="363"/>
            <ac:spMk id="2" creationId="{951F074E-F0A3-234B-82EC-62E13F2632C0}"/>
          </ac:spMkLst>
        </pc:spChg>
      </pc:sldChg>
      <pc:sldChg chg="modSp">
        <pc:chgData name="Hazell, Danielle" userId="16322be0-50ef-46ff-b0c0-d304bc10d5d2" providerId="ADAL" clId="{E1FBD57B-5427-42BD-A687-194AF08857DB}" dt="2025-06-16T07:56:02.289" v="7"/>
        <pc:sldMkLst>
          <pc:docMk/>
          <pc:sldMk cId="1986236346" sldId="364"/>
        </pc:sldMkLst>
        <pc:spChg chg="mod">
          <ac:chgData name="Hazell, Danielle" userId="16322be0-50ef-46ff-b0c0-d304bc10d5d2" providerId="ADAL" clId="{E1FBD57B-5427-42BD-A687-194AF08857DB}" dt="2025-06-16T07:56:02.289" v="7"/>
          <ac:spMkLst>
            <pc:docMk/>
            <pc:sldMk cId="1986236346" sldId="364"/>
            <ac:spMk id="2" creationId="{1E08D9DE-F3C4-E648-A63A-FB8D814F83F5}"/>
          </ac:spMkLst>
        </pc:spChg>
      </pc:sldChg>
      <pc:sldChg chg="modSp">
        <pc:chgData name="Hazell, Danielle" userId="16322be0-50ef-46ff-b0c0-d304bc10d5d2" providerId="ADAL" clId="{E1FBD57B-5427-42BD-A687-194AF08857DB}" dt="2025-06-16T07:56:02.289" v="7"/>
        <pc:sldMkLst>
          <pc:docMk/>
          <pc:sldMk cId="2953062772" sldId="366"/>
        </pc:sldMkLst>
        <pc:spChg chg="mod">
          <ac:chgData name="Hazell, Danielle" userId="16322be0-50ef-46ff-b0c0-d304bc10d5d2" providerId="ADAL" clId="{E1FBD57B-5427-42BD-A687-194AF08857DB}" dt="2025-06-16T07:56:02.289" v="7"/>
          <ac:spMkLst>
            <pc:docMk/>
            <pc:sldMk cId="2953062772" sldId="366"/>
            <ac:spMk id="2" creationId="{9A32DC5F-1866-3A49-A29C-CF17B66EE51F}"/>
          </ac:spMkLst>
        </pc:spChg>
        <pc:spChg chg="mod">
          <ac:chgData name="Hazell, Danielle" userId="16322be0-50ef-46ff-b0c0-d304bc10d5d2" providerId="ADAL" clId="{E1FBD57B-5427-42BD-A687-194AF08857DB}" dt="2025-06-16T07:56:02.289" v="7"/>
          <ac:spMkLst>
            <pc:docMk/>
            <pc:sldMk cId="2953062772" sldId="366"/>
            <ac:spMk id="3" creationId="{16826F25-AE50-674B-8C39-92B9DFC87BBB}"/>
          </ac:spMkLst>
        </pc:spChg>
      </pc:sldChg>
      <pc:sldChg chg="modSp mod">
        <pc:chgData name="Hazell, Danielle" userId="16322be0-50ef-46ff-b0c0-d304bc10d5d2" providerId="ADAL" clId="{E1FBD57B-5427-42BD-A687-194AF08857DB}" dt="2025-06-16T07:58:47.104" v="128" actId="12"/>
        <pc:sldMkLst>
          <pc:docMk/>
          <pc:sldMk cId="4008744721" sldId="367"/>
        </pc:sldMkLst>
        <pc:spChg chg="mod">
          <ac:chgData name="Hazell, Danielle" userId="16322be0-50ef-46ff-b0c0-d304bc10d5d2" providerId="ADAL" clId="{E1FBD57B-5427-42BD-A687-194AF08857DB}" dt="2025-06-16T07:56:02.289" v="7"/>
          <ac:spMkLst>
            <pc:docMk/>
            <pc:sldMk cId="4008744721" sldId="367"/>
            <ac:spMk id="2" creationId="{6760D14F-2197-6947-8C9A-9C0C5CA61A2A}"/>
          </ac:spMkLst>
        </pc:spChg>
        <pc:spChg chg="mod">
          <ac:chgData name="Hazell, Danielle" userId="16322be0-50ef-46ff-b0c0-d304bc10d5d2" providerId="ADAL" clId="{E1FBD57B-5427-42BD-A687-194AF08857DB}" dt="2025-06-16T07:58:47.104" v="128" actId="12"/>
          <ac:spMkLst>
            <pc:docMk/>
            <pc:sldMk cId="4008744721" sldId="367"/>
            <ac:spMk id="3" creationId="{268B5997-D704-F342-BA53-96EF7B9D64ED}"/>
          </ac:spMkLst>
        </pc:spChg>
      </pc:sldChg>
      <pc:sldChg chg="modSp mod">
        <pc:chgData name="Hazell, Danielle" userId="16322be0-50ef-46ff-b0c0-d304bc10d5d2" providerId="ADAL" clId="{E1FBD57B-5427-42BD-A687-194AF08857DB}" dt="2025-06-16T07:57:16.949" v="121" actId="12"/>
        <pc:sldMkLst>
          <pc:docMk/>
          <pc:sldMk cId="1625960711" sldId="387"/>
        </pc:sldMkLst>
        <pc:spChg chg="mod">
          <ac:chgData name="Hazell, Danielle" userId="16322be0-50ef-46ff-b0c0-d304bc10d5d2" providerId="ADAL" clId="{E1FBD57B-5427-42BD-A687-194AF08857DB}" dt="2025-06-16T07:56:02.289" v="7"/>
          <ac:spMkLst>
            <pc:docMk/>
            <pc:sldMk cId="1625960711" sldId="387"/>
            <ac:spMk id="2" creationId="{C0C1816D-2674-43F9-BFCE-F82038C5A218}"/>
          </ac:spMkLst>
        </pc:spChg>
        <pc:spChg chg="mod">
          <ac:chgData name="Hazell, Danielle" userId="16322be0-50ef-46ff-b0c0-d304bc10d5d2" providerId="ADAL" clId="{E1FBD57B-5427-42BD-A687-194AF08857DB}" dt="2025-06-16T07:57:16.949" v="121" actId="12"/>
          <ac:spMkLst>
            <pc:docMk/>
            <pc:sldMk cId="1625960711" sldId="387"/>
            <ac:spMk id="3" creationId="{4969A157-DB81-485D-AE2B-ED67D4680A01}"/>
          </ac:spMkLst>
        </pc:spChg>
      </pc:sldChg>
      <pc:sldChg chg="modSp mod">
        <pc:chgData name="Hazell, Danielle" userId="16322be0-50ef-46ff-b0c0-d304bc10d5d2" providerId="ADAL" clId="{E1FBD57B-5427-42BD-A687-194AF08857DB}" dt="2025-06-16T07:58:27.613" v="127" actId="1076"/>
        <pc:sldMkLst>
          <pc:docMk/>
          <pc:sldMk cId="866527314" sldId="389"/>
        </pc:sldMkLst>
        <pc:spChg chg="mod">
          <ac:chgData name="Hazell, Danielle" userId="16322be0-50ef-46ff-b0c0-d304bc10d5d2" providerId="ADAL" clId="{E1FBD57B-5427-42BD-A687-194AF08857DB}" dt="2025-06-16T07:56:02.289" v="7"/>
          <ac:spMkLst>
            <pc:docMk/>
            <pc:sldMk cId="866527314" sldId="389"/>
            <ac:spMk id="2" creationId="{27923C04-7293-B84C-B1DE-7ECA3B31B54A}"/>
          </ac:spMkLst>
        </pc:spChg>
        <pc:spChg chg="mod">
          <ac:chgData name="Hazell, Danielle" userId="16322be0-50ef-46ff-b0c0-d304bc10d5d2" providerId="ADAL" clId="{E1FBD57B-5427-42BD-A687-194AF08857DB}" dt="2025-06-16T07:58:22.486" v="124" actId="14100"/>
          <ac:spMkLst>
            <pc:docMk/>
            <pc:sldMk cId="866527314" sldId="389"/>
            <ac:spMk id="3" creationId="{1A3B9828-ADC1-1B49-834D-8A373A2DBE19}"/>
          </ac:spMkLst>
        </pc:spChg>
        <pc:picChg chg="mod">
          <ac:chgData name="Hazell, Danielle" userId="16322be0-50ef-46ff-b0c0-d304bc10d5d2" providerId="ADAL" clId="{E1FBD57B-5427-42BD-A687-194AF08857DB}" dt="2025-06-16T07:58:27.613" v="127" actId="1076"/>
          <ac:picMkLst>
            <pc:docMk/>
            <pc:sldMk cId="866527314" sldId="389"/>
            <ac:picMk id="6" creationId="{8F10E01A-B83E-03EA-50FD-028AD02ABD1E}"/>
          </ac:picMkLst>
        </pc:picChg>
      </pc:sldChg>
      <pc:sldChg chg="modSp mod">
        <pc:chgData name="Hazell, Danielle" userId="16322be0-50ef-46ff-b0c0-d304bc10d5d2" providerId="ADAL" clId="{E1FBD57B-5427-42BD-A687-194AF08857DB}" dt="2025-06-16T07:59:08.120" v="130" actId="207"/>
        <pc:sldMkLst>
          <pc:docMk/>
          <pc:sldMk cId="2002779518" sldId="390"/>
        </pc:sldMkLst>
        <pc:spChg chg="mod">
          <ac:chgData name="Hazell, Danielle" userId="16322be0-50ef-46ff-b0c0-d304bc10d5d2" providerId="ADAL" clId="{E1FBD57B-5427-42BD-A687-194AF08857DB}" dt="2025-06-16T07:56:02.289" v="7"/>
          <ac:spMkLst>
            <pc:docMk/>
            <pc:sldMk cId="2002779518" sldId="390"/>
            <ac:spMk id="2" creationId="{5065728C-8C4C-4D38-9826-E650EB0BAF9D}"/>
          </ac:spMkLst>
        </pc:spChg>
        <pc:graphicFrameChg chg="modGraphic">
          <ac:chgData name="Hazell, Danielle" userId="16322be0-50ef-46ff-b0c0-d304bc10d5d2" providerId="ADAL" clId="{E1FBD57B-5427-42BD-A687-194AF08857DB}" dt="2025-06-16T07:59:08.120" v="130" actId="207"/>
          <ac:graphicFrameMkLst>
            <pc:docMk/>
            <pc:sldMk cId="2002779518" sldId="390"/>
            <ac:graphicFrameMk id="4" creationId="{2132C3D5-3707-4709-A9A6-E7640C3608A3}"/>
          </ac:graphicFrameMkLst>
        </pc:graphicFrameChg>
      </pc:sldChg>
      <pc:sldChg chg="modSp mod">
        <pc:chgData name="Hazell, Danielle" userId="16322be0-50ef-46ff-b0c0-d304bc10d5d2" providerId="ADAL" clId="{E1FBD57B-5427-42BD-A687-194AF08857DB}" dt="2025-06-16T08:00:25.509" v="133" actId="20577"/>
        <pc:sldMkLst>
          <pc:docMk/>
          <pc:sldMk cId="1052173719" sldId="391"/>
        </pc:sldMkLst>
        <pc:spChg chg="mod">
          <ac:chgData name="Hazell, Danielle" userId="16322be0-50ef-46ff-b0c0-d304bc10d5d2" providerId="ADAL" clId="{E1FBD57B-5427-42BD-A687-194AF08857DB}" dt="2025-06-16T07:56:02.289" v="7"/>
          <ac:spMkLst>
            <pc:docMk/>
            <pc:sldMk cId="1052173719" sldId="391"/>
            <ac:spMk id="2" creationId="{DB924B92-0D4D-604A-93F8-4423DCF89250}"/>
          </ac:spMkLst>
        </pc:spChg>
        <pc:spChg chg="mod">
          <ac:chgData name="Hazell, Danielle" userId="16322be0-50ef-46ff-b0c0-d304bc10d5d2" providerId="ADAL" clId="{E1FBD57B-5427-42BD-A687-194AF08857DB}" dt="2025-06-16T08:00:23.912" v="132" actId="20577"/>
          <ac:spMkLst>
            <pc:docMk/>
            <pc:sldMk cId="1052173719" sldId="391"/>
            <ac:spMk id="5" creationId="{9E7508EA-5190-E345-A854-AB148CC66793}"/>
          </ac:spMkLst>
        </pc:spChg>
        <pc:spChg chg="mod">
          <ac:chgData name="Hazell, Danielle" userId="16322be0-50ef-46ff-b0c0-d304bc10d5d2" providerId="ADAL" clId="{E1FBD57B-5427-42BD-A687-194AF08857DB}" dt="2025-06-16T08:00:25.509" v="133" actId="20577"/>
          <ac:spMkLst>
            <pc:docMk/>
            <pc:sldMk cId="1052173719" sldId="391"/>
            <ac:spMk id="6" creationId="{A7F26E6C-299D-FE4D-8994-C91122BEA8B0}"/>
          </ac:spMkLst>
        </pc:spChg>
      </pc:sldChg>
      <pc:sldChg chg="addSp modSp mod">
        <pc:chgData name="Hazell, Danielle" userId="16322be0-50ef-46ff-b0c0-d304bc10d5d2" providerId="ADAL" clId="{E1FBD57B-5427-42BD-A687-194AF08857DB}" dt="2025-06-16T08:08:06.160" v="140" actId="1076"/>
        <pc:sldMkLst>
          <pc:docMk/>
          <pc:sldMk cId="2338589543" sldId="392"/>
        </pc:sldMkLst>
        <pc:spChg chg="mod">
          <ac:chgData name="Hazell, Danielle" userId="16322be0-50ef-46ff-b0c0-d304bc10d5d2" providerId="ADAL" clId="{E1FBD57B-5427-42BD-A687-194AF08857DB}" dt="2025-06-16T07:56:02.289" v="7"/>
          <ac:spMkLst>
            <pc:docMk/>
            <pc:sldMk cId="2338589543" sldId="392"/>
            <ac:spMk id="2" creationId="{2082226F-CBB3-8941-AF4A-C361A03E60E9}"/>
          </ac:spMkLst>
        </pc:spChg>
        <pc:spChg chg="mod">
          <ac:chgData name="Hazell, Danielle" userId="16322be0-50ef-46ff-b0c0-d304bc10d5d2" providerId="ADAL" clId="{E1FBD57B-5427-42BD-A687-194AF08857DB}" dt="2025-06-16T08:07:55.010" v="135" actId="1076"/>
          <ac:spMkLst>
            <pc:docMk/>
            <pc:sldMk cId="2338589543" sldId="392"/>
            <ac:spMk id="7" creationId="{07A78070-E242-244E-B921-A3A5D874E6D3}"/>
          </ac:spMkLst>
        </pc:spChg>
        <pc:picChg chg="add mod">
          <ac:chgData name="Hazell, Danielle" userId="16322be0-50ef-46ff-b0c0-d304bc10d5d2" providerId="ADAL" clId="{E1FBD57B-5427-42BD-A687-194AF08857DB}" dt="2025-06-16T08:08:06.160" v="140" actId="1076"/>
          <ac:picMkLst>
            <pc:docMk/>
            <pc:sldMk cId="2338589543" sldId="392"/>
            <ac:picMk id="4" creationId="{D48F17AE-65BD-E9A1-DA33-41636DEA7ED4}"/>
          </ac:picMkLst>
        </pc:picChg>
      </pc:sldChg>
      <pc:sldChg chg="modSp mod">
        <pc:chgData name="Hazell, Danielle" userId="16322be0-50ef-46ff-b0c0-d304bc10d5d2" providerId="ADAL" clId="{E1FBD57B-5427-42BD-A687-194AF08857DB}" dt="2025-06-16T08:09:20.673" v="145" actId="403"/>
        <pc:sldMkLst>
          <pc:docMk/>
          <pc:sldMk cId="2907563459" sldId="393"/>
        </pc:sldMkLst>
        <pc:spChg chg="mod">
          <ac:chgData name="Hazell, Danielle" userId="16322be0-50ef-46ff-b0c0-d304bc10d5d2" providerId="ADAL" clId="{E1FBD57B-5427-42BD-A687-194AF08857DB}" dt="2025-06-16T07:56:02.289" v="7"/>
          <ac:spMkLst>
            <pc:docMk/>
            <pc:sldMk cId="2907563459" sldId="393"/>
            <ac:spMk id="2" creationId="{E2080C4E-1227-8D4E-87F7-CEEDA0C1A473}"/>
          </ac:spMkLst>
        </pc:spChg>
        <pc:spChg chg="mod">
          <ac:chgData name="Hazell, Danielle" userId="16322be0-50ef-46ff-b0c0-d304bc10d5d2" providerId="ADAL" clId="{E1FBD57B-5427-42BD-A687-194AF08857DB}" dt="2025-06-16T08:09:20.673" v="145" actId="403"/>
          <ac:spMkLst>
            <pc:docMk/>
            <pc:sldMk cId="2907563459" sldId="393"/>
            <ac:spMk id="4" creationId="{CA5917B0-0435-1A4F-BFBA-22279D7B444E}"/>
          </ac:spMkLst>
        </pc:spChg>
        <pc:spChg chg="mod">
          <ac:chgData name="Hazell, Danielle" userId="16322be0-50ef-46ff-b0c0-d304bc10d5d2" providerId="ADAL" clId="{E1FBD57B-5427-42BD-A687-194AF08857DB}" dt="2025-06-16T08:09:20.673" v="145" actId="403"/>
          <ac:spMkLst>
            <pc:docMk/>
            <pc:sldMk cId="2907563459" sldId="393"/>
            <ac:spMk id="5" creationId="{3523D161-6D44-3F40-BB45-33626EA695D5}"/>
          </ac:spMkLst>
        </pc:spChg>
      </pc:sldChg>
      <pc:sldChg chg="modSp mod">
        <pc:chgData name="Hazell, Danielle" userId="16322be0-50ef-46ff-b0c0-d304bc10d5d2" providerId="ADAL" clId="{E1FBD57B-5427-42BD-A687-194AF08857DB}" dt="2025-06-16T08:10:24.872" v="149" actId="12"/>
        <pc:sldMkLst>
          <pc:docMk/>
          <pc:sldMk cId="3352141885" sldId="394"/>
        </pc:sldMkLst>
        <pc:spChg chg="mod">
          <ac:chgData name="Hazell, Danielle" userId="16322be0-50ef-46ff-b0c0-d304bc10d5d2" providerId="ADAL" clId="{E1FBD57B-5427-42BD-A687-194AF08857DB}" dt="2025-06-16T07:56:02.289" v="7"/>
          <ac:spMkLst>
            <pc:docMk/>
            <pc:sldMk cId="3352141885" sldId="394"/>
            <ac:spMk id="2" creationId="{C599686D-A5A9-BF46-8FCA-507CBD2BABED}"/>
          </ac:spMkLst>
        </pc:spChg>
        <pc:spChg chg="mod">
          <ac:chgData name="Hazell, Danielle" userId="16322be0-50ef-46ff-b0c0-d304bc10d5d2" providerId="ADAL" clId="{E1FBD57B-5427-42BD-A687-194AF08857DB}" dt="2025-06-16T08:09:59.392" v="146" actId="14100"/>
          <ac:spMkLst>
            <pc:docMk/>
            <pc:sldMk cId="3352141885" sldId="394"/>
            <ac:spMk id="4" creationId="{C960170E-7E75-8345-A017-9EB3F62673E8}"/>
          </ac:spMkLst>
        </pc:spChg>
        <pc:spChg chg="mod">
          <ac:chgData name="Hazell, Danielle" userId="16322be0-50ef-46ff-b0c0-d304bc10d5d2" providerId="ADAL" clId="{E1FBD57B-5427-42BD-A687-194AF08857DB}" dt="2025-06-16T08:10:24.872" v="149" actId="12"/>
          <ac:spMkLst>
            <pc:docMk/>
            <pc:sldMk cId="3352141885" sldId="394"/>
            <ac:spMk id="5" creationId="{527DFF00-238F-274B-BD60-8D07B0675562}"/>
          </ac:spMkLst>
        </pc:spChg>
      </pc:sldChg>
      <pc:sldChg chg="modSp">
        <pc:chgData name="Hazell, Danielle" userId="16322be0-50ef-46ff-b0c0-d304bc10d5d2" providerId="ADAL" clId="{E1FBD57B-5427-42BD-A687-194AF08857DB}" dt="2025-06-16T07:56:02.289" v="7"/>
        <pc:sldMkLst>
          <pc:docMk/>
          <pc:sldMk cId="1729473362" sldId="395"/>
        </pc:sldMkLst>
        <pc:spChg chg="mod">
          <ac:chgData name="Hazell, Danielle" userId="16322be0-50ef-46ff-b0c0-d304bc10d5d2" providerId="ADAL" clId="{E1FBD57B-5427-42BD-A687-194AF08857DB}" dt="2025-06-16T07:56:02.289" v="7"/>
          <ac:spMkLst>
            <pc:docMk/>
            <pc:sldMk cId="1729473362" sldId="395"/>
            <ac:spMk id="2" creationId="{A56C7453-343E-224F-96E8-4B05E9618DBE}"/>
          </ac:spMkLst>
        </pc:spChg>
      </pc:sldChg>
      <pc:sldChg chg="addSp modSp mod">
        <pc:chgData name="Hazell, Danielle" userId="16322be0-50ef-46ff-b0c0-d304bc10d5d2" providerId="ADAL" clId="{E1FBD57B-5427-42BD-A687-194AF08857DB}" dt="2025-06-16T08:24:33.755" v="158" actId="1076"/>
        <pc:sldMkLst>
          <pc:docMk/>
          <pc:sldMk cId="351096859" sldId="396"/>
        </pc:sldMkLst>
        <pc:spChg chg="mod">
          <ac:chgData name="Hazell, Danielle" userId="16322be0-50ef-46ff-b0c0-d304bc10d5d2" providerId="ADAL" clId="{E1FBD57B-5427-42BD-A687-194AF08857DB}" dt="2025-06-16T07:56:02.289" v="7"/>
          <ac:spMkLst>
            <pc:docMk/>
            <pc:sldMk cId="351096859" sldId="396"/>
            <ac:spMk id="2" creationId="{AFA9964A-A52D-D64A-B1C8-836789702D2F}"/>
          </ac:spMkLst>
        </pc:spChg>
        <pc:spChg chg="mod">
          <ac:chgData name="Hazell, Danielle" userId="16322be0-50ef-46ff-b0c0-d304bc10d5d2" providerId="ADAL" clId="{E1FBD57B-5427-42BD-A687-194AF08857DB}" dt="2025-06-16T08:24:32.178" v="157" actId="1076"/>
          <ac:spMkLst>
            <pc:docMk/>
            <pc:sldMk cId="351096859" sldId="396"/>
            <ac:spMk id="4" creationId="{FEAED29D-1F9D-8D4B-9593-AB9AD43C2897}"/>
          </ac:spMkLst>
        </pc:spChg>
        <pc:picChg chg="add mod">
          <ac:chgData name="Hazell, Danielle" userId="16322be0-50ef-46ff-b0c0-d304bc10d5d2" providerId="ADAL" clId="{E1FBD57B-5427-42BD-A687-194AF08857DB}" dt="2025-06-16T08:24:33.755" v="158" actId="1076"/>
          <ac:picMkLst>
            <pc:docMk/>
            <pc:sldMk cId="351096859" sldId="396"/>
            <ac:picMk id="5" creationId="{512F483D-6E95-5D16-1073-D612E59EFFCA}"/>
          </ac:picMkLst>
        </pc:picChg>
      </pc:sldChg>
      <pc:sldChg chg="modSp mod">
        <pc:chgData name="Hazell, Danielle" userId="16322be0-50ef-46ff-b0c0-d304bc10d5d2" providerId="ADAL" clId="{E1FBD57B-5427-42BD-A687-194AF08857DB}" dt="2025-06-16T08:25:08.951" v="161" actId="1076"/>
        <pc:sldMkLst>
          <pc:docMk/>
          <pc:sldMk cId="298963956" sldId="397"/>
        </pc:sldMkLst>
        <pc:spChg chg="mod">
          <ac:chgData name="Hazell, Danielle" userId="16322be0-50ef-46ff-b0c0-d304bc10d5d2" providerId="ADAL" clId="{E1FBD57B-5427-42BD-A687-194AF08857DB}" dt="2025-06-16T07:56:02.289" v="7"/>
          <ac:spMkLst>
            <pc:docMk/>
            <pc:sldMk cId="298963956" sldId="397"/>
            <ac:spMk id="2" creationId="{0AD85BAE-1B61-1641-87F2-9B6057F18CE7}"/>
          </ac:spMkLst>
        </pc:spChg>
        <pc:picChg chg="mod">
          <ac:chgData name="Hazell, Danielle" userId="16322be0-50ef-46ff-b0c0-d304bc10d5d2" providerId="ADAL" clId="{E1FBD57B-5427-42BD-A687-194AF08857DB}" dt="2025-06-16T08:25:08.951" v="161" actId="1076"/>
          <ac:picMkLst>
            <pc:docMk/>
            <pc:sldMk cId="298963956" sldId="397"/>
            <ac:picMk id="6" creationId="{591F993D-8DA5-7416-4683-7B40C311E0F4}"/>
          </ac:picMkLst>
        </pc:picChg>
      </pc:sldChg>
      <pc:sldChg chg="modSp mod">
        <pc:chgData name="Hazell, Danielle" userId="16322be0-50ef-46ff-b0c0-d304bc10d5d2" providerId="ADAL" clId="{E1FBD57B-5427-42BD-A687-194AF08857DB}" dt="2025-06-16T08:25:35.312" v="169" actId="20577"/>
        <pc:sldMkLst>
          <pc:docMk/>
          <pc:sldMk cId="111192561" sldId="398"/>
        </pc:sldMkLst>
        <pc:spChg chg="mod">
          <ac:chgData name="Hazell, Danielle" userId="16322be0-50ef-46ff-b0c0-d304bc10d5d2" providerId="ADAL" clId="{E1FBD57B-5427-42BD-A687-194AF08857DB}" dt="2025-06-16T07:56:02.289" v="7"/>
          <ac:spMkLst>
            <pc:docMk/>
            <pc:sldMk cId="111192561" sldId="398"/>
            <ac:spMk id="2" creationId="{6BF01C96-CD10-4CE2-A148-931435344F54}"/>
          </ac:spMkLst>
        </pc:spChg>
        <pc:spChg chg="mod">
          <ac:chgData name="Hazell, Danielle" userId="16322be0-50ef-46ff-b0c0-d304bc10d5d2" providerId="ADAL" clId="{E1FBD57B-5427-42BD-A687-194AF08857DB}" dt="2025-06-16T08:25:35.312" v="169" actId="20577"/>
          <ac:spMkLst>
            <pc:docMk/>
            <pc:sldMk cId="111192561" sldId="398"/>
            <ac:spMk id="3" creationId="{B36CAA1D-CF2A-48D3-89B3-434389A424DE}"/>
          </ac:spMkLst>
        </pc:spChg>
      </pc:sldChg>
      <pc:sldChg chg="modSp mod">
        <pc:chgData name="Hazell, Danielle" userId="16322be0-50ef-46ff-b0c0-d304bc10d5d2" providerId="ADAL" clId="{E1FBD57B-5427-42BD-A687-194AF08857DB}" dt="2025-06-16T08:25:56.547" v="173" actId="403"/>
        <pc:sldMkLst>
          <pc:docMk/>
          <pc:sldMk cId="879360115" sldId="399"/>
        </pc:sldMkLst>
        <pc:spChg chg="mod">
          <ac:chgData name="Hazell, Danielle" userId="16322be0-50ef-46ff-b0c0-d304bc10d5d2" providerId="ADAL" clId="{E1FBD57B-5427-42BD-A687-194AF08857DB}" dt="2025-06-16T07:56:02.289" v="7"/>
          <ac:spMkLst>
            <pc:docMk/>
            <pc:sldMk cId="879360115" sldId="399"/>
            <ac:spMk id="2" creationId="{0B862550-914D-F243-B667-342E83D5FF01}"/>
          </ac:spMkLst>
        </pc:spChg>
        <pc:spChg chg="mod">
          <ac:chgData name="Hazell, Danielle" userId="16322be0-50ef-46ff-b0c0-d304bc10d5d2" providerId="ADAL" clId="{E1FBD57B-5427-42BD-A687-194AF08857DB}" dt="2025-06-16T08:25:56.547" v="173" actId="403"/>
          <ac:spMkLst>
            <pc:docMk/>
            <pc:sldMk cId="879360115" sldId="399"/>
            <ac:spMk id="3" creationId="{79CD1568-56AD-694E-86C9-C794CAE1E79D}"/>
          </ac:spMkLst>
        </pc:spChg>
      </pc:sldChg>
      <pc:sldChg chg="modSp mod">
        <pc:chgData name="Hazell, Danielle" userId="16322be0-50ef-46ff-b0c0-d304bc10d5d2" providerId="ADAL" clId="{E1FBD57B-5427-42BD-A687-194AF08857DB}" dt="2025-06-16T08:26:37.939" v="182" actId="403"/>
        <pc:sldMkLst>
          <pc:docMk/>
          <pc:sldMk cId="2752013303" sldId="400"/>
        </pc:sldMkLst>
        <pc:spChg chg="mod">
          <ac:chgData name="Hazell, Danielle" userId="16322be0-50ef-46ff-b0c0-d304bc10d5d2" providerId="ADAL" clId="{E1FBD57B-5427-42BD-A687-194AF08857DB}" dt="2025-06-16T07:56:02.289" v="7"/>
          <ac:spMkLst>
            <pc:docMk/>
            <pc:sldMk cId="2752013303" sldId="400"/>
            <ac:spMk id="2" creationId="{A12A7060-2C6A-4122-A20F-911E2E545CDD}"/>
          </ac:spMkLst>
        </pc:spChg>
        <pc:spChg chg="mod">
          <ac:chgData name="Hazell, Danielle" userId="16322be0-50ef-46ff-b0c0-d304bc10d5d2" providerId="ADAL" clId="{E1FBD57B-5427-42BD-A687-194AF08857DB}" dt="2025-06-16T08:26:37.939" v="182" actId="403"/>
          <ac:spMkLst>
            <pc:docMk/>
            <pc:sldMk cId="2752013303" sldId="400"/>
            <ac:spMk id="3" creationId="{48C2DA9C-FB9D-4C58-8775-0C816D421CE1}"/>
          </ac:spMkLst>
        </pc:spChg>
      </pc:sldChg>
      <pc:sldChg chg="modSp">
        <pc:chgData name="Hazell, Danielle" userId="16322be0-50ef-46ff-b0c0-d304bc10d5d2" providerId="ADAL" clId="{E1FBD57B-5427-42BD-A687-194AF08857DB}" dt="2025-06-16T07:56:02.289" v="7"/>
        <pc:sldMkLst>
          <pc:docMk/>
          <pc:sldMk cId="521345061" sldId="401"/>
        </pc:sldMkLst>
        <pc:spChg chg="mod">
          <ac:chgData name="Hazell, Danielle" userId="16322be0-50ef-46ff-b0c0-d304bc10d5d2" providerId="ADAL" clId="{E1FBD57B-5427-42BD-A687-194AF08857DB}" dt="2025-06-16T07:56:02.289" v="7"/>
          <ac:spMkLst>
            <pc:docMk/>
            <pc:sldMk cId="521345061" sldId="401"/>
            <ac:spMk id="2" creationId="{6D1A88D1-7F1B-A549-BC2B-3A047C66DDF6}"/>
          </ac:spMkLst>
        </pc:spChg>
      </pc:sldChg>
      <pc:sldChg chg="addSp delSp modSp mod">
        <pc:chgData name="Hazell, Danielle" userId="16322be0-50ef-46ff-b0c0-d304bc10d5d2" providerId="ADAL" clId="{E1FBD57B-5427-42BD-A687-194AF08857DB}" dt="2025-06-16T08:29:19.258" v="203" actId="1076"/>
        <pc:sldMkLst>
          <pc:docMk/>
          <pc:sldMk cId="2219658826" sldId="402"/>
        </pc:sldMkLst>
        <pc:spChg chg="mod">
          <ac:chgData name="Hazell, Danielle" userId="16322be0-50ef-46ff-b0c0-d304bc10d5d2" providerId="ADAL" clId="{E1FBD57B-5427-42BD-A687-194AF08857DB}" dt="2025-06-16T07:56:02.289" v="7"/>
          <ac:spMkLst>
            <pc:docMk/>
            <pc:sldMk cId="2219658826" sldId="402"/>
            <ac:spMk id="2" creationId="{7DD86E04-9D2F-C641-A028-FC564EC97A0B}"/>
          </ac:spMkLst>
        </pc:spChg>
        <pc:spChg chg="mod">
          <ac:chgData name="Hazell, Danielle" userId="16322be0-50ef-46ff-b0c0-d304bc10d5d2" providerId="ADAL" clId="{E1FBD57B-5427-42BD-A687-194AF08857DB}" dt="2025-06-16T08:28:12.595" v="186" actId="20577"/>
          <ac:spMkLst>
            <pc:docMk/>
            <pc:sldMk cId="2219658826" sldId="402"/>
            <ac:spMk id="3" creationId="{9712506E-B281-F240-9498-94A24AE440E3}"/>
          </ac:spMkLst>
        </pc:spChg>
        <pc:spChg chg="mod">
          <ac:chgData name="Hazell, Danielle" userId="16322be0-50ef-46ff-b0c0-d304bc10d5d2" providerId="ADAL" clId="{E1FBD57B-5427-42BD-A687-194AF08857DB}" dt="2025-06-16T08:29:19.258" v="203" actId="1076"/>
          <ac:spMkLst>
            <pc:docMk/>
            <pc:sldMk cId="2219658826" sldId="402"/>
            <ac:spMk id="5" creationId="{20CAD4D2-03EF-FB4E-A075-7AC5E0D66466}"/>
          </ac:spMkLst>
        </pc:spChg>
        <pc:picChg chg="add mod">
          <ac:chgData name="Hazell, Danielle" userId="16322be0-50ef-46ff-b0c0-d304bc10d5d2" providerId="ADAL" clId="{E1FBD57B-5427-42BD-A687-194AF08857DB}" dt="2025-06-16T08:28:39.659" v="194" actId="1076"/>
          <ac:picMkLst>
            <pc:docMk/>
            <pc:sldMk cId="2219658826" sldId="402"/>
            <ac:picMk id="6" creationId="{30D02B06-7B02-39D6-35A3-BB90B32C4A48}"/>
          </ac:picMkLst>
        </pc:picChg>
        <pc:picChg chg="del mod">
          <ac:chgData name="Hazell, Danielle" userId="16322be0-50ef-46ff-b0c0-d304bc10d5d2" providerId="ADAL" clId="{E1FBD57B-5427-42BD-A687-194AF08857DB}" dt="2025-06-16T08:28:26.358" v="187" actId="478"/>
          <ac:picMkLst>
            <pc:docMk/>
            <pc:sldMk cId="2219658826" sldId="402"/>
            <ac:picMk id="7" creationId="{E00C9ED6-83D9-06F0-9B3A-CFF8099FC92B}"/>
          </ac:picMkLst>
        </pc:picChg>
        <pc:picChg chg="add mod">
          <ac:chgData name="Hazell, Danielle" userId="16322be0-50ef-46ff-b0c0-d304bc10d5d2" providerId="ADAL" clId="{E1FBD57B-5427-42BD-A687-194AF08857DB}" dt="2025-06-16T08:29:05.550" v="202" actId="1076"/>
          <ac:picMkLst>
            <pc:docMk/>
            <pc:sldMk cId="2219658826" sldId="402"/>
            <ac:picMk id="9" creationId="{642D148D-26CA-30C8-0147-4AFA3B311C12}"/>
          </ac:picMkLst>
        </pc:picChg>
        <pc:picChg chg="del mod">
          <ac:chgData name="Hazell, Danielle" userId="16322be0-50ef-46ff-b0c0-d304bc10d5d2" providerId="ADAL" clId="{E1FBD57B-5427-42BD-A687-194AF08857DB}" dt="2025-06-16T08:28:53.930" v="195" actId="478"/>
          <ac:picMkLst>
            <pc:docMk/>
            <pc:sldMk cId="2219658826" sldId="402"/>
            <ac:picMk id="10" creationId="{BF42A2AD-FC39-A0A5-651A-685CC17E7F30}"/>
          </ac:picMkLst>
        </pc:picChg>
      </pc:sldChg>
      <pc:sldChg chg="modSp mod">
        <pc:chgData name="Hazell, Danielle" userId="16322be0-50ef-46ff-b0c0-d304bc10d5d2" providerId="ADAL" clId="{E1FBD57B-5427-42BD-A687-194AF08857DB}" dt="2025-06-16T08:25:40.987" v="170" actId="14100"/>
        <pc:sldMkLst>
          <pc:docMk/>
          <pc:sldMk cId="2820494794" sldId="403"/>
        </pc:sldMkLst>
        <pc:spChg chg="mod">
          <ac:chgData name="Hazell, Danielle" userId="16322be0-50ef-46ff-b0c0-d304bc10d5d2" providerId="ADAL" clId="{E1FBD57B-5427-42BD-A687-194AF08857DB}" dt="2025-06-16T07:56:02.289" v="7"/>
          <ac:spMkLst>
            <pc:docMk/>
            <pc:sldMk cId="2820494794" sldId="403"/>
            <ac:spMk id="2" creationId="{2A2CB2EE-6252-41FC-937C-9D5BBB6EE25C}"/>
          </ac:spMkLst>
        </pc:spChg>
        <pc:spChg chg="mod">
          <ac:chgData name="Hazell, Danielle" userId="16322be0-50ef-46ff-b0c0-d304bc10d5d2" providerId="ADAL" clId="{E1FBD57B-5427-42BD-A687-194AF08857DB}" dt="2025-06-16T08:25:40.987" v="170" actId="14100"/>
          <ac:spMkLst>
            <pc:docMk/>
            <pc:sldMk cId="2820494794" sldId="403"/>
            <ac:spMk id="3" creationId="{CCE4DF16-B06F-487F-B852-1A81AD72054D}"/>
          </ac:spMkLst>
        </pc:spChg>
      </pc:sldChg>
      <pc:sldMasterChg chg="delSp modSp mod">
        <pc:chgData name="Hazell, Danielle" userId="16322be0-50ef-46ff-b0c0-d304bc10d5d2" providerId="ADAL" clId="{E1FBD57B-5427-42BD-A687-194AF08857DB}" dt="2025-06-16T07:55:53.591" v="6" actId="478"/>
        <pc:sldMasterMkLst>
          <pc:docMk/>
          <pc:sldMasterMk cId="3904960102" sldId="2147483657"/>
        </pc:sldMasterMkLst>
        <pc:spChg chg="del">
          <ac:chgData name="Hazell, Danielle" userId="16322be0-50ef-46ff-b0c0-d304bc10d5d2" providerId="ADAL" clId="{E1FBD57B-5427-42BD-A687-194AF08857DB}" dt="2025-06-16T07:55:53.591" v="6" actId="478"/>
          <ac:spMkLst>
            <pc:docMk/>
            <pc:sldMasterMk cId="3904960102" sldId="2147483657"/>
            <ac:spMk id="10" creationId="{A4FEEEC1-FC4D-4024-940A-ED19CB08C77E}"/>
          </ac:spMkLst>
        </pc:spChg>
        <pc:spChg chg="del">
          <ac:chgData name="Hazell, Danielle" userId="16322be0-50ef-46ff-b0c0-d304bc10d5d2" providerId="ADAL" clId="{E1FBD57B-5427-42BD-A687-194AF08857DB}" dt="2025-06-16T07:55:52.403" v="5" actId="478"/>
          <ac:spMkLst>
            <pc:docMk/>
            <pc:sldMasterMk cId="3904960102" sldId="2147483657"/>
            <ac:spMk id="12" creationId="{00000000-0000-0000-0000-000000000000}"/>
          </ac:spMkLst>
        </pc:spChg>
        <pc:spChg chg="del">
          <ac:chgData name="Hazell, Danielle" userId="16322be0-50ef-46ff-b0c0-d304bc10d5d2" providerId="ADAL" clId="{E1FBD57B-5427-42BD-A687-194AF08857DB}" dt="2025-06-16T07:55:49.619" v="1" actId="478"/>
          <ac:spMkLst>
            <pc:docMk/>
            <pc:sldMasterMk cId="3904960102" sldId="2147483657"/>
            <ac:spMk id="1029" creationId="{00000000-0000-0000-0000-000000000000}"/>
          </ac:spMkLst>
        </pc:spChg>
        <pc:picChg chg="del">
          <ac:chgData name="Hazell, Danielle" userId="16322be0-50ef-46ff-b0c0-d304bc10d5d2" providerId="ADAL" clId="{E1FBD57B-5427-42BD-A687-194AF08857DB}" dt="2025-06-16T07:55:50.165" v="2" actId="478"/>
          <ac:picMkLst>
            <pc:docMk/>
            <pc:sldMasterMk cId="3904960102" sldId="2147483657"/>
            <ac:picMk id="3" creationId="{D18425FF-0882-4F94-8261-ADB59842062E}"/>
          </ac:picMkLst>
        </pc:picChg>
        <pc:picChg chg="del mod">
          <ac:chgData name="Hazell, Danielle" userId="16322be0-50ef-46ff-b0c0-d304bc10d5d2" providerId="ADAL" clId="{E1FBD57B-5427-42BD-A687-194AF08857DB}" dt="2025-06-16T07:55:50.965" v="4" actId="478"/>
          <ac:picMkLst>
            <pc:docMk/>
            <pc:sldMasterMk cId="3904960102" sldId="2147483657"/>
            <ac:picMk id="13" creationId="{54C8F537-6DBE-534E-B9F5-B8C14A123E71}"/>
          </ac:picMkLst>
        </pc:picChg>
        <pc:cxnChg chg="del">
          <ac:chgData name="Hazell, Danielle" userId="16322be0-50ef-46ff-b0c0-d304bc10d5d2" providerId="ADAL" clId="{E1FBD57B-5427-42BD-A687-194AF08857DB}" dt="2025-06-16T07:55:48.805" v="0" actId="478"/>
          <ac:cxnSpMkLst>
            <pc:docMk/>
            <pc:sldMasterMk cId="3904960102" sldId="2147483657"/>
            <ac:cxnSpMk id="15" creationId="{A2179D90-178B-9644-ABBE-ACA37CB4C747}"/>
          </ac:cxnSpMkLst>
        </pc:cxnChg>
      </pc:sldMasterChg>
      <pc:sldMasterChg chg="addSp modSp mod">
        <pc:chgData name="Hazell, Danielle" userId="16322be0-50ef-46ff-b0c0-d304bc10d5d2" providerId="ADAL" clId="{E1FBD57B-5427-42BD-A687-194AF08857DB}" dt="2025-06-16T07:56:35.832" v="120" actId="20577"/>
        <pc:sldMasterMkLst>
          <pc:docMk/>
          <pc:sldMasterMk cId="3249920214" sldId="2147483659"/>
        </pc:sldMasterMkLst>
        <pc:spChg chg="add">
          <ac:chgData name="Hazell, Danielle" userId="16322be0-50ef-46ff-b0c0-d304bc10d5d2" providerId="ADAL" clId="{E1FBD57B-5427-42BD-A687-194AF08857DB}" dt="2025-06-16T07:56:02.289" v="7"/>
          <ac:spMkLst>
            <pc:docMk/>
            <pc:sldMasterMk cId="3249920214" sldId="2147483659"/>
            <ac:spMk id="4" creationId="{1CF70225-4185-AF9A-D8B3-21C7F71DBAFD}"/>
          </ac:spMkLst>
        </pc:spChg>
        <pc:spChg chg="mod">
          <ac:chgData name="Hazell, Danielle" userId="16322be0-50ef-46ff-b0c0-d304bc10d5d2" providerId="ADAL" clId="{E1FBD57B-5427-42BD-A687-194AF08857DB}" dt="2025-06-16T07:56:35.832" v="120" actId="20577"/>
          <ac:spMkLst>
            <pc:docMk/>
            <pc:sldMasterMk cId="3249920214" sldId="2147483659"/>
            <ac:spMk id="9" creationId="{12A05E16-C31E-E0B1-F9BA-6CA1198C9AE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6/17/2025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fXSjeVYOKSY"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legislation.gov.uk/ukpga/1990/9/content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cab.planningportal.co.uk/uploads/1app/guidance/guidance_note-listed_building_consent.pdf"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www.legislation.gov.uk/ukpga/1990/9/contents"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kb.goodhomes.org.uk/guidance/riba-sustainable-outcomes-guide/#:~:text=RIBA%20Sustainable%20Outcomes%20Guide%20Guidance%20from%20RIBA%20on,be%20delivered%20on%20building%20projects%20of%20all%20scale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architecture.com/knowledge-and-resources/resources-landing-page/riba-plan-of-work"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See the link below to an American video on buildability for learners to watch: </a:t>
            </a:r>
            <a:r>
              <a:rPr lang="en-US" sz="1200" dirty="0">
                <a:hlinkClick r:id="rId3"/>
              </a:rPr>
              <a:t>https://youtu.be/fXSjeVYOKSY</a:t>
            </a:r>
            <a:r>
              <a:rPr lang="en-US" sz="1200" dirty="0"/>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19137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159074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526914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information see: </a:t>
            </a:r>
            <a:r>
              <a:rPr lang="en-GB" sz="1200" dirty="0">
                <a:hlinkClick r:id="rId3"/>
              </a:rPr>
              <a:t>https://www.legislation.gov.uk/ukpga/1990/9/contents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2262695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t>Full details can be found following link below.</a:t>
            </a:r>
          </a:p>
          <a:p>
            <a:r>
              <a:rPr lang="en-US" sz="1200" dirty="0">
                <a:hlinkClick r:id="rId3"/>
              </a:rPr>
              <a:t>https://ecab.planningportal.co.uk/uploads/1app/guidance/guidance_note-listed_building_consent.pdf</a:t>
            </a:r>
            <a:r>
              <a:rPr lang="en-US" sz="1200" dirty="0"/>
              <a:t> </a:t>
            </a:r>
            <a:r>
              <a:rPr lang="en-GB" sz="1400" u="sng" dirty="0">
                <a:hlinkClick r:id="rId4"/>
              </a:rPr>
              <a:t>https://www.legislation.gov.uk/ukpga/1990/9/contents</a:t>
            </a:r>
            <a:r>
              <a:rPr lang="en-GB" sz="1400" dirty="0"/>
              <a:t>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863802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602017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13966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104682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88658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592172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47985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476174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Detailed tasks aligned to the </a:t>
            </a:r>
            <a:r>
              <a:rPr lang="en-US" dirty="0">
                <a:hlinkClick r:id="rId3"/>
              </a:rPr>
              <a:t>RIBA Sustainable Outcomes Guide – GHA Knowledge Base (goodhomes.org.uk)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830123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a:t>
            </a:r>
            <a:r>
              <a:rPr lang="en-US" dirty="0">
                <a:hlinkClick r:id="rId3"/>
              </a:rPr>
              <a:t>RIBA Plan of Work (architecture.com)</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611989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531776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lvl2pPr>
              <a:buClr>
                <a:srgbClr val="FC4421"/>
              </a:buClr>
              <a:defRPr/>
            </a:lvl2pPr>
            <a:lvl4pPr>
              <a:buClr>
                <a:srgbClr val="FC4421"/>
              </a:buClr>
              <a:defRPr/>
            </a:lvl4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303602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Tree>
    <p:extLst>
      <p:ext uri="{BB962C8B-B14F-4D97-AF65-F5344CB8AC3E}">
        <p14:creationId xmlns:p14="http://schemas.microsoft.com/office/powerpoint/2010/main" val="3904960102"/>
      </p:ext>
    </p:extLst>
  </p:cSld>
  <p:clrMap bg1="lt1" tx1="dk1" bg2="lt2" tx2="dk2" accent1="accent1" accent2="accent2" accent3="accent3" accent4="accent4" accent5="accent5" accent6="accent6" hlink="hlink" folHlink="folHlink"/>
  <p:sldLayoutIdLst>
    <p:sldLayoutId id="2147483658"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 name="Group 1">
            <a:extLst>
              <a:ext uri="{FF2B5EF4-FFF2-40B4-BE49-F238E27FC236}">
                <a16:creationId xmlns:a16="http://schemas.microsoft.com/office/drawing/2014/main" id="{52DBD7D1-8783-19AC-AC0F-54A40F658278}"/>
              </a:ext>
            </a:extLst>
          </p:cNvPr>
          <p:cNvGrpSpPr/>
          <p:nvPr/>
        </p:nvGrpSpPr>
        <p:grpSpPr>
          <a:xfrm>
            <a:off x="0" y="142498"/>
            <a:ext cx="9144001" cy="682255"/>
            <a:chOff x="0" y="142498"/>
            <a:chExt cx="9144001" cy="682255"/>
          </a:xfrm>
        </p:grpSpPr>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0" y="779034"/>
              <a:ext cx="9144001" cy="45719"/>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a:p>
          </p:txBody>
        </p:sp>
        <p:pic>
          <p:nvPicPr>
            <p:cNvPr id="7" name="Picture 6" descr="A black and white logo&#10;&#10;AI-generated content may be incorrect.">
              <a:extLst>
                <a:ext uri="{FF2B5EF4-FFF2-40B4-BE49-F238E27FC236}">
                  <a16:creationId xmlns:a16="http://schemas.microsoft.com/office/drawing/2014/main" id="{2F6D0513-CBBF-24C5-3E42-AE229C54A04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516216" y="142498"/>
              <a:ext cx="2563495" cy="498243"/>
            </a:xfrm>
            <a:prstGeom prst="rect">
              <a:avLst/>
            </a:prstGeom>
            <a:noFill/>
            <a:ln>
              <a:noFill/>
            </a:ln>
          </p:spPr>
        </p:pic>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3355" y="171020"/>
              <a:ext cx="567690" cy="438580"/>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795147" y="171260"/>
              <a:ext cx="5721069" cy="590893"/>
            </a:xfrm>
            <a:prstGeom prst="rect">
              <a:avLst/>
            </a:prstGeom>
            <a:noFill/>
            <a:ln w="9525">
              <a:noFill/>
              <a:miter lim="800000"/>
              <a:headEnd/>
              <a:tailEnd/>
            </a:ln>
          </p:spPr>
          <p:txBody>
            <a:bodyPr rot="0" vert="horz" wrap="square" lIns="91440" tIns="45720" rIns="91440" bIns="45720" anchor="t" anchorCtr="0">
              <a:noAutofit/>
            </a:bodyPr>
            <a:lstStyle/>
            <a:p>
              <a:pPr>
                <a:lnSpc>
                  <a:spcPts val="1300"/>
                </a:lnSpc>
                <a:spcBef>
                  <a:spcPts val="400"/>
                </a:spcBef>
                <a:spcAft>
                  <a:spcPts val="400"/>
                </a:spcAft>
                <a:buNone/>
              </a:pPr>
              <a:r>
                <a:rPr lang="en-US" sz="1800" b="1" dirty="0">
                  <a:effectLst/>
                  <a:latin typeface="Arial" panose="020B0604020202020204" pitchFamily="34" charset="0"/>
                  <a:ea typeface="Cambria" panose="02040503050406030204" pitchFamily="18" charset="0"/>
                  <a:cs typeface="Arial" panose="020B0604020202020204" pitchFamily="34" charset="0"/>
                </a:rPr>
                <a:t>T Level Technical Qualification in</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a:p>
              <a:pPr>
                <a:lnSpc>
                  <a:spcPts val="1300"/>
                </a:lnSpc>
                <a:spcBef>
                  <a:spcPts val="400"/>
                </a:spcBef>
                <a:spcAft>
                  <a:spcPts val="400"/>
                </a:spcAft>
              </a:pPr>
              <a:r>
                <a:rPr lang="en-US" sz="1600" b="1" i="1" dirty="0">
                  <a:solidFill>
                    <a:srgbClr val="FC4421"/>
                  </a:solidFill>
                  <a:effectLst/>
                  <a:latin typeface="Arial" panose="020B0604020202020204" pitchFamily="34" charset="0"/>
                  <a:ea typeface="Cambria" panose="02040503050406030204" pitchFamily="18" charset="0"/>
                  <a:cs typeface="Arial" panose="020B0604020202020204" pitchFamily="34" charset="0"/>
                </a:rPr>
                <a:t>Building Services Engineering for Construction (Level 3)</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grpSp>
      <p:grpSp>
        <p:nvGrpSpPr>
          <p:cNvPr id="3" name="Group 2">
            <a:extLst>
              <a:ext uri="{FF2B5EF4-FFF2-40B4-BE49-F238E27FC236}">
                <a16:creationId xmlns:a16="http://schemas.microsoft.com/office/drawing/2014/main" id="{F8D270CD-A239-F6C6-DC37-331F04EA5BDB}"/>
              </a:ext>
            </a:extLst>
          </p:cNvPr>
          <p:cNvGrpSpPr/>
          <p:nvPr/>
        </p:nvGrpSpPr>
        <p:grpSpPr>
          <a:xfrm>
            <a:off x="175692" y="6021288"/>
            <a:ext cx="8804454" cy="446378"/>
            <a:chOff x="175692" y="6021288"/>
            <a:chExt cx="8804454" cy="446378"/>
          </a:xfrm>
        </p:grpSpPr>
        <p:sp>
          <p:nvSpPr>
            <p:cNvPr id="12" name="Text Box 11"/>
            <p:cNvSpPr txBox="1">
              <a:spLocks noChangeArrowheads="1"/>
            </p:cNvSpPr>
            <p:nvPr userDrawn="1"/>
          </p:nvSpPr>
          <p:spPr bwMode="auto">
            <a:xfrm>
              <a:off x="175692" y="6172200"/>
              <a:ext cx="439688"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pic>
          <p:nvPicPr>
            <p:cNvPr id="28" name="Picture 27" descr="A purple and white logo&#10;&#10;AI-generated content may be incorrect.">
              <a:extLst>
                <a:ext uri="{FF2B5EF4-FFF2-40B4-BE49-F238E27FC236}">
                  <a16:creationId xmlns:a16="http://schemas.microsoft.com/office/drawing/2014/main" id="{ED2281B1-171E-C458-1C3C-50A1692453D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516216" y="6021288"/>
              <a:ext cx="2463930" cy="446378"/>
            </a:xfrm>
            <a:prstGeom prst="rect">
              <a:avLst/>
            </a:prstGeom>
            <a:noFill/>
            <a:ln>
              <a:noFill/>
            </a:ln>
          </p:spPr>
        </p:pic>
      </p:grpSp>
      <p:sp>
        <p:nvSpPr>
          <p:cNvPr id="4" name="Text Box 10">
            <a:extLst>
              <a:ext uri="{FF2B5EF4-FFF2-40B4-BE49-F238E27FC236}">
                <a16:creationId xmlns:a16="http://schemas.microsoft.com/office/drawing/2014/main" id="{1CF70225-4185-AF9A-D8B3-21C7F71DBAFD}"/>
              </a:ext>
            </a:extLst>
          </p:cNvPr>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Tree>
    <p:extLst>
      <p:ext uri="{BB962C8B-B14F-4D97-AF65-F5344CB8AC3E}">
        <p14:creationId xmlns:p14="http://schemas.microsoft.com/office/powerpoint/2010/main" val="3249920214"/>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rtl="0" eaLnBrk="1" fontAlgn="base" hangingPunct="1">
        <a:spcBef>
          <a:spcPct val="0"/>
        </a:spcBef>
        <a:spcAft>
          <a:spcPct val="0"/>
        </a:spcAft>
        <a:defRPr sz="2400" b="1" baseline="0">
          <a:solidFill>
            <a:srgbClr val="FC4421"/>
          </a:solidFill>
          <a:latin typeface="+mj-lt"/>
          <a:ea typeface="ＭＳ Ｐゴシック" charset="-128"/>
          <a:cs typeface="ＭＳ Ｐゴシック" charset="-128"/>
        </a:defRPr>
      </a:lvl1pPr>
      <a:lvl2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eaLnBrk="1" fontAlgn="base" hangingPunct="1">
        <a:spcBef>
          <a:spcPct val="0"/>
        </a:spcBef>
        <a:spcAft>
          <a:spcPct val="0"/>
        </a:spcAft>
        <a:defRPr sz="4400">
          <a:solidFill>
            <a:srgbClr val="CC0000"/>
          </a:solidFill>
          <a:latin typeface="Arial" charset="0"/>
        </a:defRPr>
      </a:lvl6pPr>
      <a:lvl7pPr marL="914400" algn="ctr" rtl="0" eaLnBrk="1" fontAlgn="base" hangingPunct="1">
        <a:spcBef>
          <a:spcPct val="0"/>
        </a:spcBef>
        <a:spcAft>
          <a:spcPct val="0"/>
        </a:spcAft>
        <a:defRPr sz="4400">
          <a:solidFill>
            <a:srgbClr val="CC0000"/>
          </a:solidFill>
          <a:latin typeface="Arial" charset="0"/>
        </a:defRPr>
      </a:lvl7pPr>
      <a:lvl8pPr marL="1371600" algn="ctr" rtl="0" eaLnBrk="1" fontAlgn="base" hangingPunct="1">
        <a:spcBef>
          <a:spcPct val="0"/>
        </a:spcBef>
        <a:spcAft>
          <a:spcPct val="0"/>
        </a:spcAft>
        <a:defRPr sz="4400">
          <a:solidFill>
            <a:srgbClr val="CC0000"/>
          </a:solidFill>
          <a:latin typeface="Arial" charset="0"/>
        </a:defRPr>
      </a:lvl8pPr>
      <a:lvl9pPr marL="1828800" algn="ctr" rtl="0" eaLnBrk="1" fontAlgn="base" hangingPunct="1">
        <a:spcBef>
          <a:spcPct val="0"/>
        </a:spcBef>
        <a:spcAft>
          <a:spcPct val="0"/>
        </a:spcAft>
        <a:defRPr sz="4400">
          <a:solidFill>
            <a:srgbClr val="CC0000"/>
          </a:solidFill>
          <a:latin typeface="Arial" charset="0"/>
        </a:defRPr>
      </a:lvl9pPr>
    </p:titleStyle>
    <p:body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FC4421"/>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FC4421"/>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153400" cy="2514600"/>
          </a:xfrm>
        </p:spPr>
        <p:txBody>
          <a:bodyPr anchor="t"/>
          <a:lstStyle/>
          <a:p>
            <a:pPr eaLnBrk="1" hangingPunct="1"/>
            <a:r>
              <a:rPr lang="en-GB" dirty="0">
                <a:ea typeface="ＭＳ Ｐゴシック" pitchFamily="-105" charset="-128"/>
                <a:cs typeface="ＭＳ Ｐゴシック" pitchFamily="-105" charset="-128"/>
              </a:rPr>
              <a:t>PowerPoint 4: Design principles (2)</a:t>
            </a:r>
          </a:p>
        </p:txBody>
      </p:sp>
      <p:sp>
        <p:nvSpPr>
          <p:cNvPr id="2050" name="Rectangle 14"/>
          <p:cNvSpPr>
            <a:spLocks noGrp="1" noChangeArrowheads="1"/>
          </p:cNvSpPr>
          <p:nvPr>
            <p:ph sz="quarter" idx="10"/>
          </p:nvPr>
        </p:nvSpPr>
        <p:spPr>
          <a:xfrm>
            <a:off x="457200" y="1371601"/>
            <a:ext cx="8229600" cy="15732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3.2 Design principles</a:t>
            </a:r>
          </a:p>
        </p:txBody>
      </p:sp>
    </p:spTree>
    <p:extLst>
      <p:ext uri="{BB962C8B-B14F-4D97-AF65-F5344CB8AC3E}">
        <p14:creationId xmlns:p14="http://schemas.microsoft.com/office/powerpoint/2010/main" val="4058379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2226F-CBB3-8941-AF4A-C361A03E60E9}"/>
              </a:ext>
            </a:extLst>
          </p:cNvPr>
          <p:cNvSpPr>
            <a:spLocks noGrp="1"/>
          </p:cNvSpPr>
          <p:nvPr>
            <p:ph type="title"/>
          </p:nvPr>
        </p:nvSpPr>
        <p:spPr/>
        <p:txBody>
          <a:bodyPr/>
          <a:lstStyle/>
          <a:p>
            <a:r>
              <a:rPr lang="en-US" dirty="0"/>
              <a:t>Traditional versus modern methods – blockwork</a:t>
            </a:r>
          </a:p>
        </p:txBody>
      </p:sp>
      <p:pic>
        <p:nvPicPr>
          <p:cNvPr id="14" name="Content Placeholder 13" descr="A close-up of a person's foot on a brick wall&#10;&#10;AI-generated content may be incorrect.">
            <a:extLst>
              <a:ext uri="{FF2B5EF4-FFF2-40B4-BE49-F238E27FC236}">
                <a16:creationId xmlns:a16="http://schemas.microsoft.com/office/drawing/2014/main" id="{2F2746A5-3042-B724-38B1-1696FC62AB99}"/>
              </a:ext>
            </a:extLst>
          </p:cNvPr>
          <p:cNvPicPr>
            <a:picLocks noGrp="1" noChangeAspect="1"/>
          </p:cNvPicPr>
          <p:nvPr>
            <p:ph sz="quarter" idx="10"/>
          </p:nvPr>
        </p:nvPicPr>
        <p:blipFill>
          <a:blip r:embed="rId3"/>
          <a:stretch>
            <a:fillRect/>
          </a:stretch>
        </p:blipFill>
        <p:spPr>
          <a:xfrm>
            <a:off x="465747" y="1684174"/>
            <a:ext cx="3746213" cy="2379569"/>
          </a:xfrm>
        </p:spPr>
      </p:pic>
      <p:sp>
        <p:nvSpPr>
          <p:cNvPr id="5" name="TextBox 4">
            <a:extLst>
              <a:ext uri="{FF2B5EF4-FFF2-40B4-BE49-F238E27FC236}">
                <a16:creationId xmlns:a16="http://schemas.microsoft.com/office/drawing/2014/main" id="{AC85CC2B-A721-1D44-868B-524F3FD06433}"/>
              </a:ext>
            </a:extLst>
          </p:cNvPr>
          <p:cNvSpPr txBox="1"/>
          <p:nvPr/>
        </p:nvSpPr>
        <p:spPr>
          <a:xfrm>
            <a:off x="465747" y="4581128"/>
            <a:ext cx="3746213" cy="1077218"/>
          </a:xfrm>
          <a:prstGeom prst="rect">
            <a:avLst/>
          </a:prstGeom>
          <a:noFill/>
        </p:spPr>
        <p:txBody>
          <a:bodyPr wrap="square" rtlCol="0">
            <a:spAutoFit/>
          </a:bodyPr>
          <a:lstStyle/>
          <a:p>
            <a:r>
              <a:rPr lang="en-US" sz="1600" dirty="0"/>
              <a:t>Traditional </a:t>
            </a:r>
            <a:r>
              <a:rPr lang="en-US" sz="1600" dirty="0" err="1"/>
              <a:t>blockwork</a:t>
            </a:r>
            <a:r>
              <a:rPr lang="en-US" sz="1600" dirty="0"/>
              <a:t> requires 10mm of mortar, which takes time to cure – resulting in fewer courses being laid in a day</a:t>
            </a:r>
          </a:p>
        </p:txBody>
      </p:sp>
      <p:sp>
        <p:nvSpPr>
          <p:cNvPr id="7" name="TextBox 6">
            <a:extLst>
              <a:ext uri="{FF2B5EF4-FFF2-40B4-BE49-F238E27FC236}">
                <a16:creationId xmlns:a16="http://schemas.microsoft.com/office/drawing/2014/main" id="{07A78070-E242-244E-B921-A3A5D874E6D3}"/>
              </a:ext>
            </a:extLst>
          </p:cNvPr>
          <p:cNvSpPr txBox="1"/>
          <p:nvPr/>
        </p:nvSpPr>
        <p:spPr>
          <a:xfrm>
            <a:off x="4552528" y="4581128"/>
            <a:ext cx="4104117" cy="830997"/>
          </a:xfrm>
          <a:prstGeom prst="rect">
            <a:avLst/>
          </a:prstGeom>
          <a:noFill/>
        </p:spPr>
        <p:txBody>
          <a:bodyPr wrap="square" rtlCol="0">
            <a:spAutoFit/>
          </a:bodyPr>
          <a:lstStyle/>
          <a:p>
            <a:r>
              <a:rPr lang="en-US" sz="1600" dirty="0"/>
              <a:t>Modern thin joint system dries quicker; no pointing required so more courses can be laid in a day </a:t>
            </a:r>
          </a:p>
        </p:txBody>
      </p:sp>
      <p:pic>
        <p:nvPicPr>
          <p:cNvPr id="4" name="Picture 3" descr="A close up of a wall&#10;&#10;AI-generated content may be incorrect.">
            <a:extLst>
              <a:ext uri="{FF2B5EF4-FFF2-40B4-BE49-F238E27FC236}">
                <a16:creationId xmlns:a16="http://schemas.microsoft.com/office/drawing/2014/main" id="{D48F17AE-65BD-E9A1-DA33-41636DEA7ED4}"/>
              </a:ext>
            </a:extLst>
          </p:cNvPr>
          <p:cNvPicPr>
            <a:picLocks noChangeAspect="1"/>
          </p:cNvPicPr>
          <p:nvPr/>
        </p:nvPicPr>
        <p:blipFill>
          <a:blip r:embed="rId4"/>
          <a:stretch>
            <a:fillRect/>
          </a:stretch>
        </p:blipFill>
        <p:spPr>
          <a:xfrm>
            <a:off x="4806605" y="1600553"/>
            <a:ext cx="3747358" cy="2498239"/>
          </a:xfrm>
          <a:prstGeom prst="rect">
            <a:avLst/>
          </a:prstGeom>
        </p:spPr>
      </p:pic>
    </p:spTree>
    <p:extLst>
      <p:ext uri="{BB962C8B-B14F-4D97-AF65-F5344CB8AC3E}">
        <p14:creationId xmlns:p14="http://schemas.microsoft.com/office/powerpoint/2010/main" val="2338589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80C4E-1227-8D4E-87F7-CEEDA0C1A473}"/>
              </a:ext>
            </a:extLst>
          </p:cNvPr>
          <p:cNvSpPr>
            <a:spLocks noGrp="1"/>
          </p:cNvSpPr>
          <p:nvPr>
            <p:ph type="title"/>
          </p:nvPr>
        </p:nvSpPr>
        <p:spPr/>
        <p:txBody>
          <a:bodyPr/>
          <a:lstStyle/>
          <a:p>
            <a:r>
              <a:rPr lang="en-US" dirty="0"/>
              <a:t>Traditional versus modern methods – plastering verses dry lining</a:t>
            </a:r>
          </a:p>
        </p:txBody>
      </p:sp>
      <p:sp>
        <p:nvSpPr>
          <p:cNvPr id="4" name="TextBox 3">
            <a:extLst>
              <a:ext uri="{FF2B5EF4-FFF2-40B4-BE49-F238E27FC236}">
                <a16:creationId xmlns:a16="http://schemas.microsoft.com/office/drawing/2014/main" id="{CA5917B0-0435-1A4F-BFBA-22279D7B444E}"/>
              </a:ext>
            </a:extLst>
          </p:cNvPr>
          <p:cNvSpPr txBox="1"/>
          <p:nvPr/>
        </p:nvSpPr>
        <p:spPr>
          <a:xfrm>
            <a:off x="395536" y="1972505"/>
            <a:ext cx="8110099" cy="646331"/>
          </a:xfrm>
          <a:prstGeom prst="rect">
            <a:avLst/>
          </a:prstGeom>
          <a:noFill/>
        </p:spPr>
        <p:txBody>
          <a:bodyPr wrap="square" rtlCol="0">
            <a:spAutoFit/>
          </a:bodyPr>
          <a:lstStyle/>
          <a:p>
            <a:r>
              <a:rPr lang="en-US" sz="1800" dirty="0"/>
              <a:t>Traditional plastering uses large quantities of water and takes time to dry out; still extensively used; lime-based plasters will be specified for heritage work</a:t>
            </a:r>
          </a:p>
        </p:txBody>
      </p:sp>
      <p:sp>
        <p:nvSpPr>
          <p:cNvPr id="5" name="TextBox 4">
            <a:extLst>
              <a:ext uri="{FF2B5EF4-FFF2-40B4-BE49-F238E27FC236}">
                <a16:creationId xmlns:a16="http://schemas.microsoft.com/office/drawing/2014/main" id="{3523D161-6D44-3F40-BB45-33626EA695D5}"/>
              </a:ext>
            </a:extLst>
          </p:cNvPr>
          <p:cNvSpPr txBox="1"/>
          <p:nvPr/>
        </p:nvSpPr>
        <p:spPr>
          <a:xfrm>
            <a:off x="395536" y="2852936"/>
            <a:ext cx="8110098" cy="923330"/>
          </a:xfrm>
          <a:prstGeom prst="rect">
            <a:avLst/>
          </a:prstGeom>
          <a:noFill/>
        </p:spPr>
        <p:txBody>
          <a:bodyPr wrap="square" rtlCol="0">
            <a:spAutoFit/>
          </a:bodyPr>
          <a:lstStyle/>
          <a:p>
            <a:r>
              <a:rPr lang="en-US" sz="1800" dirty="0"/>
              <a:t>In dry lining, plaster boards are dot and dabbed to a wall, and the joints are taped and jointed; very little water is used so the moisture content of the building is vastly reduced, along with dry times</a:t>
            </a:r>
          </a:p>
        </p:txBody>
      </p:sp>
    </p:spTree>
    <p:extLst>
      <p:ext uri="{BB962C8B-B14F-4D97-AF65-F5344CB8AC3E}">
        <p14:creationId xmlns:p14="http://schemas.microsoft.com/office/powerpoint/2010/main" val="2907563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9686D-A5A9-BF46-8FCA-507CBD2BABED}"/>
              </a:ext>
            </a:extLst>
          </p:cNvPr>
          <p:cNvSpPr>
            <a:spLocks noGrp="1"/>
          </p:cNvSpPr>
          <p:nvPr>
            <p:ph type="title"/>
          </p:nvPr>
        </p:nvSpPr>
        <p:spPr/>
        <p:txBody>
          <a:bodyPr/>
          <a:lstStyle/>
          <a:p>
            <a:r>
              <a:rPr lang="en-US" dirty="0"/>
              <a:t>Prefabricated modular construction</a:t>
            </a:r>
          </a:p>
        </p:txBody>
      </p:sp>
      <p:sp>
        <p:nvSpPr>
          <p:cNvPr id="4" name="TextBox 3">
            <a:extLst>
              <a:ext uri="{FF2B5EF4-FFF2-40B4-BE49-F238E27FC236}">
                <a16:creationId xmlns:a16="http://schemas.microsoft.com/office/drawing/2014/main" id="{C960170E-7E75-8345-A017-9EB3F62673E8}"/>
              </a:ext>
            </a:extLst>
          </p:cNvPr>
          <p:cNvSpPr txBox="1"/>
          <p:nvPr/>
        </p:nvSpPr>
        <p:spPr>
          <a:xfrm>
            <a:off x="457200" y="1738551"/>
            <a:ext cx="8075240" cy="1169551"/>
          </a:xfrm>
          <a:prstGeom prst="rect">
            <a:avLst/>
          </a:prstGeom>
          <a:noFill/>
        </p:spPr>
        <p:txBody>
          <a:bodyPr wrap="square" rtlCol="0">
            <a:spAutoFit/>
          </a:bodyPr>
          <a:lstStyle/>
          <a:p>
            <a:r>
              <a:rPr lang="en-US" sz="1800" dirty="0"/>
              <a:t>Fabricated in a factory away from its final location, a modular construction is cost effective because it is built in a controlled environment normally using sustainable materials with improved thermal and acoustic levels of insulation. </a:t>
            </a:r>
          </a:p>
          <a:p>
            <a:endParaRPr lang="en-US" sz="1600" dirty="0"/>
          </a:p>
        </p:txBody>
      </p:sp>
      <p:sp>
        <p:nvSpPr>
          <p:cNvPr id="5" name="TextBox 4">
            <a:extLst>
              <a:ext uri="{FF2B5EF4-FFF2-40B4-BE49-F238E27FC236}">
                <a16:creationId xmlns:a16="http://schemas.microsoft.com/office/drawing/2014/main" id="{527DFF00-238F-274B-BD60-8D07B0675562}"/>
              </a:ext>
            </a:extLst>
          </p:cNvPr>
          <p:cNvSpPr txBox="1"/>
          <p:nvPr/>
        </p:nvSpPr>
        <p:spPr>
          <a:xfrm>
            <a:off x="354360" y="2949625"/>
            <a:ext cx="8435280" cy="2000548"/>
          </a:xfrm>
          <a:prstGeom prst="rect">
            <a:avLst/>
          </a:prstGeom>
          <a:noFill/>
        </p:spPr>
        <p:txBody>
          <a:bodyPr wrap="square" rtlCol="0">
            <a:spAutoFit/>
          </a:bodyPr>
          <a:lstStyle/>
          <a:p>
            <a:pPr marL="285750" indent="-285750">
              <a:buClr>
                <a:srgbClr val="FC4421"/>
              </a:buClr>
              <a:buFont typeface="Arial" panose="020B0604020202020204" pitchFamily="34" charset="0"/>
              <a:buChar char="•"/>
            </a:pPr>
            <a:r>
              <a:rPr lang="en-US" sz="1800" dirty="0"/>
              <a:t>All doors, windows and services can be pre-fitted, reducing waste because the working environment is constant. </a:t>
            </a:r>
          </a:p>
          <a:p>
            <a:pPr marL="285750" indent="-285750">
              <a:buClr>
                <a:srgbClr val="FC4421"/>
              </a:buClr>
              <a:buFont typeface="Arial" panose="020B0604020202020204" pitchFamily="34" charset="0"/>
              <a:buChar char="•"/>
            </a:pPr>
            <a:r>
              <a:rPr lang="en-US" sz="1800" dirty="0"/>
              <a:t>Often designed using BIM – services etc. are planned into the design from the outset.  </a:t>
            </a:r>
          </a:p>
          <a:p>
            <a:pPr marL="285750" indent="-285750">
              <a:buClr>
                <a:srgbClr val="FC4421"/>
              </a:buClr>
              <a:buFont typeface="Arial" panose="020B0604020202020204" pitchFamily="34" charset="0"/>
              <a:buChar char="•"/>
            </a:pPr>
            <a:r>
              <a:rPr lang="en-US" sz="1800" dirty="0"/>
              <a:t>Work can be carried out year-round.  </a:t>
            </a:r>
          </a:p>
          <a:p>
            <a:pPr marL="285750" indent="-285750">
              <a:buClr>
                <a:srgbClr val="FC4421"/>
              </a:buClr>
              <a:buFont typeface="Arial" panose="020B0604020202020204" pitchFamily="34" charset="0"/>
              <a:buChar char="•"/>
            </a:pPr>
            <a:r>
              <a:rPr lang="en-US" sz="1800" dirty="0"/>
              <a:t>Issues are addressed prior to site delivery.  </a:t>
            </a:r>
          </a:p>
          <a:p>
            <a:r>
              <a:rPr lang="en-US" sz="1600" dirty="0"/>
              <a:t> </a:t>
            </a:r>
          </a:p>
        </p:txBody>
      </p:sp>
    </p:spTree>
    <p:extLst>
      <p:ext uri="{BB962C8B-B14F-4D97-AF65-F5344CB8AC3E}">
        <p14:creationId xmlns:p14="http://schemas.microsoft.com/office/powerpoint/2010/main" val="3352141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C7453-343E-224F-96E8-4B05E9618DBE}"/>
              </a:ext>
            </a:extLst>
          </p:cNvPr>
          <p:cNvSpPr>
            <a:spLocks noGrp="1"/>
          </p:cNvSpPr>
          <p:nvPr>
            <p:ph type="title"/>
          </p:nvPr>
        </p:nvSpPr>
        <p:spPr/>
        <p:txBody>
          <a:bodyPr/>
          <a:lstStyle/>
          <a:p>
            <a:r>
              <a:rPr lang="en-US" dirty="0"/>
              <a:t>Timber-framed construction</a:t>
            </a:r>
          </a:p>
        </p:txBody>
      </p:sp>
      <p:sp>
        <p:nvSpPr>
          <p:cNvPr id="3" name="Content Placeholder 2">
            <a:extLst>
              <a:ext uri="{FF2B5EF4-FFF2-40B4-BE49-F238E27FC236}">
                <a16:creationId xmlns:a16="http://schemas.microsoft.com/office/drawing/2014/main" id="{4976EE9B-19A7-6C48-A067-04E27303C95F}"/>
              </a:ext>
            </a:extLst>
          </p:cNvPr>
          <p:cNvSpPr>
            <a:spLocks noGrp="1"/>
          </p:cNvSpPr>
          <p:nvPr>
            <p:ph sz="quarter" idx="10"/>
          </p:nvPr>
        </p:nvSpPr>
        <p:spPr>
          <a:xfrm>
            <a:off x="457200" y="1512000"/>
            <a:ext cx="8229600" cy="1196920"/>
          </a:xfrm>
        </p:spPr>
        <p:txBody>
          <a:bodyPr/>
          <a:lstStyle/>
          <a:p>
            <a:r>
              <a:rPr lang="en-US" sz="1800" dirty="0"/>
              <a:t>This is not a new method of building; it has been used for centuries. However, with modern materials, insulation and working practices, timber-framed properties have become a more sustainable alternative to brick-built homes. They have better thermal performance than masonry, with a thinner wall thickness.</a:t>
            </a:r>
          </a:p>
        </p:txBody>
      </p:sp>
      <p:sp>
        <p:nvSpPr>
          <p:cNvPr id="4" name="TextBox 3">
            <a:extLst>
              <a:ext uri="{FF2B5EF4-FFF2-40B4-BE49-F238E27FC236}">
                <a16:creationId xmlns:a16="http://schemas.microsoft.com/office/drawing/2014/main" id="{41CA06CA-C50F-C742-9E49-60CDD747E384}"/>
              </a:ext>
            </a:extLst>
          </p:cNvPr>
          <p:cNvSpPr txBox="1"/>
          <p:nvPr/>
        </p:nvSpPr>
        <p:spPr>
          <a:xfrm>
            <a:off x="2195736" y="6009872"/>
            <a:ext cx="4464496" cy="338554"/>
          </a:xfrm>
          <a:prstGeom prst="rect">
            <a:avLst/>
          </a:prstGeom>
          <a:noFill/>
        </p:spPr>
        <p:txBody>
          <a:bodyPr wrap="square" rtlCol="0">
            <a:spAutoFit/>
          </a:bodyPr>
          <a:lstStyle/>
          <a:p>
            <a:r>
              <a:rPr lang="en-US" sz="1600" dirty="0"/>
              <a:t>Example of a timber-framed construction </a:t>
            </a:r>
          </a:p>
        </p:txBody>
      </p:sp>
      <p:pic>
        <p:nvPicPr>
          <p:cNvPr id="7" name="Picture 6" descr="A wood frame of a house under construction&#10;&#10;AI-generated content may be incorrect.">
            <a:extLst>
              <a:ext uri="{FF2B5EF4-FFF2-40B4-BE49-F238E27FC236}">
                <a16:creationId xmlns:a16="http://schemas.microsoft.com/office/drawing/2014/main" id="{6C54F3F8-2397-8EE7-EEE4-9A56125D533E}"/>
              </a:ext>
            </a:extLst>
          </p:cNvPr>
          <p:cNvPicPr>
            <a:picLocks noChangeAspect="1"/>
          </p:cNvPicPr>
          <p:nvPr/>
        </p:nvPicPr>
        <p:blipFill>
          <a:blip r:embed="rId3"/>
          <a:stretch>
            <a:fillRect/>
          </a:stretch>
        </p:blipFill>
        <p:spPr>
          <a:xfrm>
            <a:off x="3067696" y="2947199"/>
            <a:ext cx="2720576" cy="2819644"/>
          </a:xfrm>
          <a:prstGeom prst="rect">
            <a:avLst/>
          </a:prstGeom>
        </p:spPr>
      </p:pic>
    </p:spTree>
    <p:extLst>
      <p:ext uri="{BB962C8B-B14F-4D97-AF65-F5344CB8AC3E}">
        <p14:creationId xmlns:p14="http://schemas.microsoft.com/office/powerpoint/2010/main" val="1729473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9964A-A52D-D64A-B1C8-836789702D2F}"/>
              </a:ext>
            </a:extLst>
          </p:cNvPr>
          <p:cNvSpPr>
            <a:spLocks noGrp="1"/>
          </p:cNvSpPr>
          <p:nvPr>
            <p:ph type="title"/>
          </p:nvPr>
        </p:nvSpPr>
        <p:spPr/>
        <p:txBody>
          <a:bodyPr/>
          <a:lstStyle/>
          <a:p>
            <a:r>
              <a:rPr lang="en-US" dirty="0"/>
              <a:t>Structural insulated panels (SIPs)</a:t>
            </a:r>
          </a:p>
        </p:txBody>
      </p:sp>
      <p:sp>
        <p:nvSpPr>
          <p:cNvPr id="4" name="TextBox 3">
            <a:extLst>
              <a:ext uri="{FF2B5EF4-FFF2-40B4-BE49-F238E27FC236}">
                <a16:creationId xmlns:a16="http://schemas.microsoft.com/office/drawing/2014/main" id="{FEAED29D-1F9D-8D4B-9593-AB9AD43C2897}"/>
              </a:ext>
            </a:extLst>
          </p:cNvPr>
          <p:cNvSpPr txBox="1"/>
          <p:nvPr/>
        </p:nvSpPr>
        <p:spPr>
          <a:xfrm>
            <a:off x="435124" y="1628800"/>
            <a:ext cx="3313584" cy="3139321"/>
          </a:xfrm>
          <a:prstGeom prst="rect">
            <a:avLst/>
          </a:prstGeom>
          <a:noFill/>
        </p:spPr>
        <p:txBody>
          <a:bodyPr wrap="square" rtlCol="0">
            <a:spAutoFit/>
          </a:bodyPr>
          <a:lstStyle/>
          <a:p>
            <a:r>
              <a:rPr lang="en-US" sz="1800" dirty="0"/>
              <a:t>SIPs are fabricated in a factory environment, sharing the same benefits as modular construction. </a:t>
            </a:r>
          </a:p>
          <a:p>
            <a:endParaRPr lang="en-US" sz="1800" dirty="0"/>
          </a:p>
          <a:p>
            <a:r>
              <a:rPr lang="en-US" sz="1800" dirty="0"/>
              <a:t>SIPs arrive on site as a flat pack. They are fitted together to form the main structure, then fitted out with services once the structure is watertight.</a:t>
            </a:r>
          </a:p>
        </p:txBody>
      </p:sp>
      <p:pic>
        <p:nvPicPr>
          <p:cNvPr id="5" name="Picture 4" descr="A building being built with wood&#10;&#10;AI-generated content may be incorrect.">
            <a:extLst>
              <a:ext uri="{FF2B5EF4-FFF2-40B4-BE49-F238E27FC236}">
                <a16:creationId xmlns:a16="http://schemas.microsoft.com/office/drawing/2014/main" id="{512F483D-6E95-5D16-1073-D612E59EFFCA}"/>
              </a:ext>
            </a:extLst>
          </p:cNvPr>
          <p:cNvPicPr>
            <a:picLocks noChangeAspect="1"/>
          </p:cNvPicPr>
          <p:nvPr/>
        </p:nvPicPr>
        <p:blipFill>
          <a:blip r:embed="rId3"/>
          <a:stretch>
            <a:fillRect/>
          </a:stretch>
        </p:blipFill>
        <p:spPr>
          <a:xfrm>
            <a:off x="3995936" y="1718902"/>
            <a:ext cx="4572000" cy="3049219"/>
          </a:xfrm>
          <a:prstGeom prst="rect">
            <a:avLst/>
          </a:prstGeom>
        </p:spPr>
      </p:pic>
    </p:spTree>
    <p:extLst>
      <p:ext uri="{BB962C8B-B14F-4D97-AF65-F5344CB8AC3E}">
        <p14:creationId xmlns:p14="http://schemas.microsoft.com/office/powerpoint/2010/main" val="351096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85BAE-1B61-1641-87F2-9B6057F18CE7}"/>
              </a:ext>
            </a:extLst>
          </p:cNvPr>
          <p:cNvSpPr>
            <a:spLocks noGrp="1"/>
          </p:cNvSpPr>
          <p:nvPr>
            <p:ph type="title"/>
          </p:nvPr>
        </p:nvSpPr>
        <p:spPr/>
        <p:txBody>
          <a:bodyPr/>
          <a:lstStyle/>
          <a:p>
            <a:r>
              <a:rPr lang="en-US" dirty="0"/>
              <a:t>RIBA – Royal Institute of British Architects</a:t>
            </a:r>
          </a:p>
        </p:txBody>
      </p:sp>
      <p:sp>
        <p:nvSpPr>
          <p:cNvPr id="3" name="Content Placeholder 2">
            <a:extLst>
              <a:ext uri="{FF2B5EF4-FFF2-40B4-BE49-F238E27FC236}">
                <a16:creationId xmlns:a16="http://schemas.microsoft.com/office/drawing/2014/main" id="{3135C992-09A3-E045-8AE0-072C91C09F6B}"/>
              </a:ext>
            </a:extLst>
          </p:cNvPr>
          <p:cNvSpPr>
            <a:spLocks noGrp="1"/>
          </p:cNvSpPr>
          <p:nvPr>
            <p:ph sz="quarter" idx="10"/>
          </p:nvPr>
        </p:nvSpPr>
        <p:spPr>
          <a:xfrm>
            <a:off x="457200" y="1512000"/>
            <a:ext cx="8229600" cy="4509288"/>
          </a:xfrm>
        </p:spPr>
        <p:txBody>
          <a:bodyPr/>
          <a:lstStyle/>
          <a:p>
            <a:r>
              <a:rPr lang="en-US" sz="1800" dirty="0"/>
              <a:t>The Royal Institute of British Architects (RIBA) have created a Plan of Work designed to offer a comprehensive framework for successfully organizing a building project. The Plan organizes the process of briefing, designing, construction and operating building projects into eight stages: </a:t>
            </a:r>
          </a:p>
          <a:p>
            <a:pPr>
              <a:lnSpc>
                <a:spcPts val="1000"/>
              </a:lnSpc>
            </a:pPr>
            <a:r>
              <a:rPr lang="en-GB" sz="1800" dirty="0"/>
              <a:t>Stage 0 – Strategic definition</a:t>
            </a:r>
          </a:p>
          <a:p>
            <a:pPr>
              <a:lnSpc>
                <a:spcPts val="1000"/>
              </a:lnSpc>
            </a:pPr>
            <a:r>
              <a:rPr lang="en-GB" sz="1800" dirty="0"/>
              <a:t>Stage 1 – Preparation and briefing</a:t>
            </a:r>
          </a:p>
          <a:p>
            <a:pPr>
              <a:lnSpc>
                <a:spcPts val="1000"/>
              </a:lnSpc>
            </a:pPr>
            <a:r>
              <a:rPr lang="en-GB" sz="1800" dirty="0"/>
              <a:t>Stage 2 – Concept design</a:t>
            </a:r>
          </a:p>
          <a:p>
            <a:pPr>
              <a:lnSpc>
                <a:spcPts val="1000"/>
              </a:lnSpc>
            </a:pPr>
            <a:r>
              <a:rPr lang="en-GB" sz="1800" dirty="0"/>
              <a:t>Stage 3 – Spatial co-ordination</a:t>
            </a:r>
          </a:p>
          <a:p>
            <a:pPr>
              <a:lnSpc>
                <a:spcPts val="1000"/>
              </a:lnSpc>
            </a:pPr>
            <a:r>
              <a:rPr lang="en-GB" sz="1800" dirty="0"/>
              <a:t>Stage 4 – Technical design</a:t>
            </a:r>
          </a:p>
          <a:p>
            <a:pPr>
              <a:lnSpc>
                <a:spcPts val="1000"/>
              </a:lnSpc>
            </a:pPr>
            <a:r>
              <a:rPr lang="en-GB" sz="1800" dirty="0"/>
              <a:t>Stage 5 – Manufacturing and construction</a:t>
            </a:r>
          </a:p>
          <a:p>
            <a:pPr>
              <a:lnSpc>
                <a:spcPts val="1000"/>
              </a:lnSpc>
            </a:pPr>
            <a:r>
              <a:rPr lang="en-GB" sz="1800" dirty="0"/>
              <a:t>Stage 6 – Handover</a:t>
            </a:r>
          </a:p>
          <a:p>
            <a:pPr>
              <a:lnSpc>
                <a:spcPts val="1000"/>
              </a:lnSpc>
            </a:pPr>
            <a:r>
              <a:rPr lang="en-GB" sz="1800" dirty="0"/>
              <a:t>Stage 7 – Use</a:t>
            </a:r>
          </a:p>
          <a:p>
            <a:endParaRPr lang="en-US" sz="1600" dirty="0"/>
          </a:p>
        </p:txBody>
      </p:sp>
      <p:pic>
        <p:nvPicPr>
          <p:cNvPr id="6" name="Picture 5" descr="A person looking at a computer screen&#10;&#10;AI-generated content may be incorrect.">
            <a:extLst>
              <a:ext uri="{FF2B5EF4-FFF2-40B4-BE49-F238E27FC236}">
                <a16:creationId xmlns:a16="http://schemas.microsoft.com/office/drawing/2014/main" id="{591F993D-8DA5-7416-4683-7B40C311E0F4}"/>
              </a:ext>
            </a:extLst>
          </p:cNvPr>
          <p:cNvPicPr>
            <a:picLocks noChangeAspect="1"/>
          </p:cNvPicPr>
          <p:nvPr/>
        </p:nvPicPr>
        <p:blipFill>
          <a:blip r:embed="rId3"/>
          <a:stretch>
            <a:fillRect/>
          </a:stretch>
        </p:blipFill>
        <p:spPr>
          <a:xfrm>
            <a:off x="5199879" y="2924944"/>
            <a:ext cx="3486921" cy="2569099"/>
          </a:xfrm>
          <a:prstGeom prst="rect">
            <a:avLst/>
          </a:prstGeom>
        </p:spPr>
      </p:pic>
    </p:spTree>
    <p:extLst>
      <p:ext uri="{BB962C8B-B14F-4D97-AF65-F5344CB8AC3E}">
        <p14:creationId xmlns:p14="http://schemas.microsoft.com/office/powerpoint/2010/main" val="298963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1C96-CD10-4CE2-A148-931435344F54}"/>
              </a:ext>
            </a:extLst>
          </p:cNvPr>
          <p:cNvSpPr>
            <a:spLocks noGrp="1"/>
          </p:cNvSpPr>
          <p:nvPr>
            <p:ph type="title"/>
          </p:nvPr>
        </p:nvSpPr>
        <p:spPr/>
        <p:txBody>
          <a:bodyPr/>
          <a:lstStyle/>
          <a:p>
            <a:r>
              <a:rPr lang="en-GB" dirty="0"/>
              <a:t>RIBA Plan of Work</a:t>
            </a:r>
          </a:p>
        </p:txBody>
      </p:sp>
      <p:sp>
        <p:nvSpPr>
          <p:cNvPr id="3" name="Content Placeholder 2">
            <a:extLst>
              <a:ext uri="{FF2B5EF4-FFF2-40B4-BE49-F238E27FC236}">
                <a16:creationId xmlns:a16="http://schemas.microsoft.com/office/drawing/2014/main" id="{B36CAA1D-CF2A-48D3-89B3-434389A424DE}"/>
              </a:ext>
            </a:extLst>
          </p:cNvPr>
          <p:cNvSpPr>
            <a:spLocks noGrp="1"/>
          </p:cNvSpPr>
          <p:nvPr>
            <p:ph sz="quarter" idx="10"/>
          </p:nvPr>
        </p:nvSpPr>
        <p:spPr/>
        <p:txBody>
          <a:bodyPr/>
          <a:lstStyle/>
          <a:p>
            <a:r>
              <a:rPr lang="en-GB" dirty="0"/>
              <a:t>At each of the eight stages, the Plan of Work defines the:</a:t>
            </a:r>
          </a:p>
          <a:p>
            <a:pPr marL="342900" indent="-342900">
              <a:buClr>
                <a:srgbClr val="FC4421"/>
              </a:buClr>
              <a:buFont typeface="Wingdings" panose="05000000000000000000" pitchFamily="2" charset="2"/>
              <a:buChar char="§"/>
            </a:pPr>
            <a:r>
              <a:rPr lang="en-GB" dirty="0"/>
              <a:t>Stage outcome (i.e. what will be achieved by the end of the stage).</a:t>
            </a:r>
          </a:p>
          <a:p>
            <a:pPr marL="342900" indent="-342900">
              <a:buClr>
                <a:srgbClr val="FC4421"/>
              </a:buClr>
              <a:buFont typeface="Wingdings" panose="05000000000000000000" pitchFamily="2" charset="2"/>
              <a:buChar char="§"/>
            </a:pPr>
            <a:r>
              <a:rPr lang="en-GB" dirty="0"/>
              <a:t>Core tasks during the stage.</a:t>
            </a:r>
          </a:p>
          <a:p>
            <a:pPr marL="342900" indent="-342900">
              <a:buClr>
                <a:srgbClr val="FC4421"/>
              </a:buClr>
              <a:buFont typeface="Wingdings" panose="05000000000000000000" pitchFamily="2" charset="2"/>
              <a:buChar char="§"/>
            </a:pPr>
            <a:r>
              <a:rPr lang="en-GB" dirty="0"/>
              <a:t>Core statutory process (i.e. planning, building regulations and health and safety).</a:t>
            </a:r>
          </a:p>
          <a:p>
            <a:pPr marL="342900" indent="-342900">
              <a:buClr>
                <a:srgbClr val="FC4421"/>
              </a:buClr>
              <a:buFont typeface="Wingdings" panose="05000000000000000000" pitchFamily="2" charset="2"/>
              <a:buChar char="§"/>
            </a:pPr>
            <a:r>
              <a:rPr lang="en-GB" dirty="0"/>
              <a:t>Procurement route (i.e. confirming the client teams involved at each of the project stages).</a:t>
            </a:r>
          </a:p>
          <a:p>
            <a:pPr marL="342900" indent="-342900">
              <a:buClr>
                <a:srgbClr val="FC4421"/>
              </a:buClr>
              <a:buFont typeface="Wingdings" panose="05000000000000000000" pitchFamily="2" charset="2"/>
              <a:buChar char="§"/>
            </a:pPr>
            <a:r>
              <a:rPr lang="en-GB" dirty="0"/>
              <a:t>Information exchanges at the end of the stage (i.e. who needs to know what information and how it is communicated).</a:t>
            </a:r>
          </a:p>
          <a:p>
            <a:endParaRPr lang="en-GB" dirty="0"/>
          </a:p>
          <a:p>
            <a:endParaRPr lang="en-GB" dirty="0"/>
          </a:p>
        </p:txBody>
      </p:sp>
    </p:spTree>
    <p:extLst>
      <p:ext uri="{BB962C8B-B14F-4D97-AF65-F5344CB8AC3E}">
        <p14:creationId xmlns:p14="http://schemas.microsoft.com/office/powerpoint/2010/main" val="111192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CB2EE-6252-41FC-937C-9D5BBB6EE25C}"/>
              </a:ext>
            </a:extLst>
          </p:cNvPr>
          <p:cNvSpPr>
            <a:spLocks noGrp="1"/>
          </p:cNvSpPr>
          <p:nvPr>
            <p:ph type="title"/>
          </p:nvPr>
        </p:nvSpPr>
        <p:spPr/>
        <p:txBody>
          <a:bodyPr/>
          <a:lstStyle/>
          <a:p>
            <a:r>
              <a:rPr lang="en-US" dirty="0"/>
              <a:t>Life cycle costs and life cycle CO2 emissions </a:t>
            </a:r>
            <a:br>
              <a:rPr lang="en-GB" sz="1800" b="0" i="0" u="none" strike="noStrike" baseline="0" dirty="0"/>
            </a:br>
            <a:br>
              <a:rPr lang="en-US" sz="1800" b="0" i="0" u="none" strike="noStrike" baseline="0" dirty="0">
                <a:solidFill>
                  <a:srgbClr val="000000"/>
                </a:solidFill>
              </a:rPr>
            </a:br>
            <a:r>
              <a:rPr lang="en-GB" sz="1800" b="0" i="0" u="none" strike="noStrike" baseline="0" dirty="0">
                <a:solidFill>
                  <a:srgbClr val="000000"/>
                </a:solidFill>
              </a:rPr>
              <a:t>	</a:t>
            </a:r>
            <a:br>
              <a:rPr lang="en-GB" sz="1800" b="0" i="0" u="none" strike="noStrike" baseline="0" dirty="0">
                <a:solidFill>
                  <a:srgbClr val="000000"/>
                </a:solidFill>
              </a:rPr>
            </a:br>
            <a:endParaRPr lang="en-GB" dirty="0"/>
          </a:p>
        </p:txBody>
      </p:sp>
      <p:sp>
        <p:nvSpPr>
          <p:cNvPr id="3" name="Content Placeholder 2">
            <a:extLst>
              <a:ext uri="{FF2B5EF4-FFF2-40B4-BE49-F238E27FC236}">
                <a16:creationId xmlns:a16="http://schemas.microsoft.com/office/drawing/2014/main" id="{CCE4DF16-B06F-487F-B852-1A81AD72054D}"/>
              </a:ext>
            </a:extLst>
          </p:cNvPr>
          <p:cNvSpPr>
            <a:spLocks noGrp="1"/>
          </p:cNvSpPr>
          <p:nvPr>
            <p:ph sz="quarter" idx="10"/>
          </p:nvPr>
        </p:nvSpPr>
        <p:spPr>
          <a:xfrm>
            <a:off x="457200" y="1512000"/>
            <a:ext cx="8291264" cy="4248000"/>
          </a:xfrm>
        </p:spPr>
        <p:txBody>
          <a:bodyPr/>
          <a:lstStyle/>
          <a:p>
            <a:r>
              <a:rPr lang="en-GB" dirty="0"/>
              <a:t>At the design stage, considering the life cycle of a building looks beyond construction to how a building is occupied and used, and what happens to the building when it reaches the end of its useful life. </a:t>
            </a:r>
          </a:p>
          <a:p>
            <a:r>
              <a:rPr lang="en-GB" dirty="0"/>
              <a:t>The longevity and sustainability of a building is important as the industry looks to reduce its impact on the environment. Early consideration of the building life cycle can also improve cost-efficiency.</a:t>
            </a:r>
          </a:p>
          <a:p>
            <a:r>
              <a:rPr lang="en-GB" dirty="0"/>
              <a:t>This involves analysing at the design stage the carbon emissions of a building over time, and considering how these can be reduced, for example, by ensuring the building uses heat and light efficiently.</a:t>
            </a:r>
          </a:p>
        </p:txBody>
      </p:sp>
    </p:spTree>
    <p:extLst>
      <p:ext uri="{BB962C8B-B14F-4D97-AF65-F5344CB8AC3E}">
        <p14:creationId xmlns:p14="http://schemas.microsoft.com/office/powerpoint/2010/main" val="2820494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62550-914D-F243-B667-342E83D5FF01}"/>
              </a:ext>
            </a:extLst>
          </p:cNvPr>
          <p:cNvSpPr>
            <a:spLocks noGrp="1"/>
          </p:cNvSpPr>
          <p:nvPr>
            <p:ph type="title"/>
          </p:nvPr>
        </p:nvSpPr>
        <p:spPr/>
        <p:txBody>
          <a:bodyPr/>
          <a:lstStyle/>
          <a:p>
            <a:r>
              <a:rPr lang="en-US" dirty="0"/>
              <a:t>Building Regulations – what they cover and protect</a:t>
            </a:r>
          </a:p>
        </p:txBody>
      </p:sp>
      <p:sp>
        <p:nvSpPr>
          <p:cNvPr id="3" name="Content Placeholder 2">
            <a:extLst>
              <a:ext uri="{FF2B5EF4-FFF2-40B4-BE49-F238E27FC236}">
                <a16:creationId xmlns:a16="http://schemas.microsoft.com/office/drawing/2014/main" id="{79CD1568-56AD-694E-86C9-C794CAE1E79D}"/>
              </a:ext>
            </a:extLst>
          </p:cNvPr>
          <p:cNvSpPr>
            <a:spLocks noGrp="1"/>
          </p:cNvSpPr>
          <p:nvPr>
            <p:ph sz="quarter" idx="10"/>
          </p:nvPr>
        </p:nvSpPr>
        <p:spPr>
          <a:xfrm>
            <a:off x="457200" y="1512000"/>
            <a:ext cx="8229600" cy="2565072"/>
          </a:xfrm>
        </p:spPr>
        <p:txBody>
          <a:bodyPr/>
          <a:lstStyle/>
          <a:p>
            <a:r>
              <a:rPr lang="en-US" dirty="0"/>
              <a:t>All new builds and adaptions to existing buildings must meet the current Building Regulations. These comprise several approved documents, each covering a specific area.</a:t>
            </a:r>
          </a:p>
          <a:p>
            <a:r>
              <a:rPr lang="en-GB" dirty="0"/>
              <a:t>The </a:t>
            </a:r>
            <a:r>
              <a:rPr lang="en-GB" b="1" dirty="0"/>
              <a:t>Building Regulations</a:t>
            </a:r>
            <a:r>
              <a:rPr lang="en-GB" dirty="0"/>
              <a:t> are intended to protect the end users’ safety, health and welfare in and around </a:t>
            </a:r>
            <a:r>
              <a:rPr lang="en-GB" b="1" dirty="0"/>
              <a:t>buildings</a:t>
            </a:r>
            <a:r>
              <a:rPr lang="en-GB" dirty="0"/>
              <a:t>. The </a:t>
            </a:r>
            <a:r>
              <a:rPr lang="en-GB" b="1" dirty="0"/>
              <a:t>regulations</a:t>
            </a:r>
            <a:r>
              <a:rPr lang="en-GB" dirty="0"/>
              <a:t> are also designed to improve the conservation of fuel and power, protect and enhance the environment, and promote sustainable development.</a:t>
            </a:r>
            <a:endParaRPr lang="en-US" dirty="0"/>
          </a:p>
          <a:p>
            <a:endParaRPr lang="en-GB" dirty="0"/>
          </a:p>
        </p:txBody>
      </p:sp>
    </p:spTree>
    <p:extLst>
      <p:ext uri="{BB962C8B-B14F-4D97-AF65-F5344CB8AC3E}">
        <p14:creationId xmlns:p14="http://schemas.microsoft.com/office/powerpoint/2010/main" val="879360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E461A-CE19-2F48-B4EE-B787A3219ACD}"/>
              </a:ext>
            </a:extLst>
          </p:cNvPr>
          <p:cNvSpPr>
            <a:spLocks noGrp="1"/>
          </p:cNvSpPr>
          <p:nvPr>
            <p:ph type="title"/>
          </p:nvPr>
        </p:nvSpPr>
        <p:spPr/>
        <p:txBody>
          <a:bodyPr/>
          <a:lstStyle/>
          <a:p>
            <a:r>
              <a:rPr lang="en-US" dirty="0"/>
              <a:t>Building Regulations approved documents</a:t>
            </a:r>
          </a:p>
        </p:txBody>
      </p:sp>
      <p:sp>
        <p:nvSpPr>
          <p:cNvPr id="3" name="Content Placeholder 2">
            <a:extLst>
              <a:ext uri="{FF2B5EF4-FFF2-40B4-BE49-F238E27FC236}">
                <a16:creationId xmlns:a16="http://schemas.microsoft.com/office/drawing/2014/main" id="{235F9925-406E-9B44-A49A-AB6EE6A4C0E0}"/>
              </a:ext>
            </a:extLst>
          </p:cNvPr>
          <p:cNvSpPr>
            <a:spLocks noGrp="1"/>
          </p:cNvSpPr>
          <p:nvPr>
            <p:ph sz="quarter" idx="10"/>
          </p:nvPr>
        </p:nvSpPr>
        <p:spPr>
          <a:xfrm>
            <a:off x="728819" y="1380115"/>
            <a:ext cx="8229600" cy="4536504"/>
          </a:xfrm>
        </p:spPr>
        <p:txBody>
          <a:bodyPr/>
          <a:lstStyle/>
          <a:p>
            <a:pPr algn="just"/>
            <a:r>
              <a:rPr lang="en-GB" sz="1200" dirty="0">
                <a:latin typeface="Arial" panose="020B0604020202020204" pitchFamily="34" charset="0"/>
              </a:rPr>
              <a:t>			</a:t>
            </a:r>
          </a:p>
          <a:p>
            <a:pPr algn="just"/>
            <a:endParaRPr lang="en-GB" sz="1200" dirty="0">
              <a:latin typeface="Arial" panose="020B0604020202020204" pitchFamily="34" charset="0"/>
            </a:endParaRPr>
          </a:p>
          <a:p>
            <a:pPr algn="just"/>
            <a:endParaRPr lang="en-GB" sz="1200" dirty="0">
              <a:latin typeface="Arial" panose="020B0604020202020204" pitchFamily="34" charset="0"/>
            </a:endParaRPr>
          </a:p>
        </p:txBody>
      </p:sp>
      <p:graphicFrame>
        <p:nvGraphicFramePr>
          <p:cNvPr id="4" name="Table 3">
            <a:extLst>
              <a:ext uri="{FF2B5EF4-FFF2-40B4-BE49-F238E27FC236}">
                <a16:creationId xmlns:a16="http://schemas.microsoft.com/office/drawing/2014/main" id="{F13F6794-1690-A14B-ADA7-84A273788C14}"/>
              </a:ext>
            </a:extLst>
          </p:cNvPr>
          <p:cNvGraphicFramePr>
            <a:graphicFrameLocks noGrp="1"/>
          </p:cNvGraphicFramePr>
          <p:nvPr>
            <p:extLst>
              <p:ext uri="{D42A27DB-BD31-4B8C-83A1-F6EECF244321}">
                <p14:modId xmlns:p14="http://schemas.microsoft.com/office/powerpoint/2010/main" val="1340586768"/>
              </p:ext>
            </p:extLst>
          </p:nvPr>
        </p:nvGraphicFramePr>
        <p:xfrm>
          <a:off x="683568" y="1556792"/>
          <a:ext cx="8229599" cy="4099128"/>
        </p:xfrm>
        <a:graphic>
          <a:graphicData uri="http://schemas.openxmlformats.org/drawingml/2006/table">
            <a:tbl>
              <a:tblPr firstRow="1" firstCol="1" bandRow="1">
                <a:tableStyleId>{5C22544A-7EE6-4342-B048-85BDC9FD1C3A}</a:tableStyleId>
              </a:tblPr>
              <a:tblGrid>
                <a:gridCol w="1935662">
                  <a:extLst>
                    <a:ext uri="{9D8B030D-6E8A-4147-A177-3AD203B41FA5}">
                      <a16:colId xmlns:a16="http://schemas.microsoft.com/office/drawing/2014/main" val="1287972010"/>
                    </a:ext>
                  </a:extLst>
                </a:gridCol>
                <a:gridCol w="6293937">
                  <a:extLst>
                    <a:ext uri="{9D8B030D-6E8A-4147-A177-3AD203B41FA5}">
                      <a16:colId xmlns:a16="http://schemas.microsoft.com/office/drawing/2014/main" val="1306714959"/>
                    </a:ext>
                  </a:extLst>
                </a:gridCol>
              </a:tblGrid>
              <a:tr h="216024">
                <a:tc>
                  <a:txBody>
                    <a:bodyPr/>
                    <a:lstStyle/>
                    <a:p>
                      <a:pPr>
                        <a:spcAft>
                          <a:spcPts val="0"/>
                        </a:spcAft>
                      </a:pPr>
                      <a:r>
                        <a:rPr lang="en-GB" sz="1400" dirty="0">
                          <a:solidFill>
                            <a:schemeClr val="tx1"/>
                          </a:solidFill>
                          <a:effectLst/>
                        </a:rPr>
                        <a:t>Approved Document</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1400" dirty="0">
                          <a:solidFill>
                            <a:schemeClr val="tx1"/>
                          </a:solidFill>
                          <a:effectLst/>
                        </a:rPr>
                        <a:t>Document Title</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090496884"/>
                  </a:ext>
                </a:extLst>
              </a:tr>
              <a:tr h="216024">
                <a:tc>
                  <a:txBody>
                    <a:bodyPr/>
                    <a:lstStyle/>
                    <a:p>
                      <a:pPr>
                        <a:spcAft>
                          <a:spcPts val="0"/>
                        </a:spcAft>
                      </a:pPr>
                      <a:r>
                        <a:rPr lang="en-GB" sz="1400">
                          <a:solidFill>
                            <a:schemeClr val="tx1"/>
                          </a:solidFill>
                          <a:effectLst/>
                        </a:rPr>
                        <a:t>Part A  </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a:solidFill>
                            <a:schemeClr val="tx1"/>
                          </a:solidFill>
                          <a:effectLst/>
                        </a:rPr>
                        <a:t>Structural safety	</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11282673"/>
                  </a:ext>
                </a:extLst>
              </a:tr>
              <a:tr h="216024">
                <a:tc>
                  <a:txBody>
                    <a:bodyPr/>
                    <a:lstStyle/>
                    <a:p>
                      <a:pPr>
                        <a:spcAft>
                          <a:spcPts val="0"/>
                        </a:spcAft>
                      </a:pPr>
                      <a:r>
                        <a:rPr lang="en-GB" sz="1400">
                          <a:solidFill>
                            <a:schemeClr val="tx1"/>
                          </a:solidFill>
                          <a:effectLst/>
                        </a:rPr>
                        <a:t>Part B</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dirty="0">
                          <a:solidFill>
                            <a:schemeClr val="tx1"/>
                          </a:solidFill>
                          <a:effectLst/>
                        </a:rPr>
                        <a:t>Fire safety</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271857789"/>
                  </a:ext>
                </a:extLst>
              </a:tr>
              <a:tr h="216024">
                <a:tc>
                  <a:txBody>
                    <a:bodyPr/>
                    <a:lstStyle/>
                    <a:p>
                      <a:pPr>
                        <a:spcAft>
                          <a:spcPts val="0"/>
                        </a:spcAft>
                      </a:pPr>
                      <a:r>
                        <a:rPr lang="en-GB" sz="1400">
                          <a:solidFill>
                            <a:schemeClr val="tx1"/>
                          </a:solidFill>
                          <a:effectLst/>
                        </a:rPr>
                        <a:t>Part C</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a:solidFill>
                            <a:schemeClr val="tx1"/>
                          </a:solidFill>
                          <a:effectLst/>
                        </a:rPr>
                        <a:t>Resistance to contaminant and moisture</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02614909"/>
                  </a:ext>
                </a:extLst>
              </a:tr>
              <a:tr h="216024">
                <a:tc>
                  <a:txBody>
                    <a:bodyPr/>
                    <a:lstStyle/>
                    <a:p>
                      <a:pPr>
                        <a:spcAft>
                          <a:spcPts val="0"/>
                        </a:spcAft>
                      </a:pPr>
                      <a:r>
                        <a:rPr lang="en-GB" sz="1400">
                          <a:solidFill>
                            <a:schemeClr val="tx1"/>
                          </a:solidFill>
                          <a:effectLst/>
                        </a:rPr>
                        <a:t>Part D</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a:solidFill>
                            <a:schemeClr val="tx1"/>
                          </a:solidFill>
                          <a:effectLst/>
                        </a:rPr>
                        <a:t>Toxic substances</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855609211"/>
                  </a:ext>
                </a:extLst>
              </a:tr>
              <a:tr h="216024">
                <a:tc>
                  <a:txBody>
                    <a:bodyPr/>
                    <a:lstStyle/>
                    <a:p>
                      <a:pPr>
                        <a:spcAft>
                          <a:spcPts val="0"/>
                        </a:spcAft>
                      </a:pPr>
                      <a:r>
                        <a:rPr lang="en-GB" sz="1400">
                          <a:solidFill>
                            <a:schemeClr val="tx1"/>
                          </a:solidFill>
                          <a:effectLst/>
                        </a:rPr>
                        <a:t>Part E</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dirty="0">
                          <a:solidFill>
                            <a:schemeClr val="tx1"/>
                          </a:solidFill>
                          <a:effectLst/>
                        </a:rPr>
                        <a:t>Resistance to the passage of sound</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215188294"/>
                  </a:ext>
                </a:extLst>
              </a:tr>
              <a:tr h="216024">
                <a:tc>
                  <a:txBody>
                    <a:bodyPr/>
                    <a:lstStyle/>
                    <a:p>
                      <a:pPr>
                        <a:spcAft>
                          <a:spcPts val="0"/>
                        </a:spcAft>
                      </a:pPr>
                      <a:r>
                        <a:rPr lang="en-GB" sz="1400">
                          <a:solidFill>
                            <a:schemeClr val="tx1"/>
                          </a:solidFill>
                          <a:effectLst/>
                        </a:rPr>
                        <a:t>Part F</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dirty="0">
                          <a:solidFill>
                            <a:schemeClr val="tx1"/>
                          </a:solidFill>
                          <a:effectLst/>
                        </a:rPr>
                        <a:t>Ventilation	</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28758717"/>
                  </a:ext>
                </a:extLst>
              </a:tr>
              <a:tr h="216024">
                <a:tc>
                  <a:txBody>
                    <a:bodyPr/>
                    <a:lstStyle/>
                    <a:p>
                      <a:pPr>
                        <a:spcAft>
                          <a:spcPts val="0"/>
                        </a:spcAft>
                      </a:pPr>
                      <a:r>
                        <a:rPr lang="en-GB" sz="1400">
                          <a:solidFill>
                            <a:schemeClr val="tx1"/>
                          </a:solidFill>
                          <a:effectLst/>
                        </a:rPr>
                        <a:t>Part G</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dirty="0">
                          <a:solidFill>
                            <a:schemeClr val="tx1"/>
                          </a:solidFill>
                          <a:effectLst/>
                        </a:rPr>
                        <a:t>Sanitation, hot water safety and water efficiency	</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556905002"/>
                  </a:ext>
                </a:extLst>
              </a:tr>
              <a:tr h="216024">
                <a:tc>
                  <a:txBody>
                    <a:bodyPr/>
                    <a:lstStyle/>
                    <a:p>
                      <a:pPr>
                        <a:spcAft>
                          <a:spcPts val="0"/>
                        </a:spcAft>
                      </a:pPr>
                      <a:r>
                        <a:rPr lang="en-GB" sz="1400">
                          <a:solidFill>
                            <a:schemeClr val="tx1"/>
                          </a:solidFill>
                          <a:effectLst/>
                        </a:rPr>
                        <a:t>Part H</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dirty="0">
                          <a:solidFill>
                            <a:schemeClr val="tx1"/>
                          </a:solidFill>
                          <a:effectLst/>
                        </a:rPr>
                        <a:t>Drainage and waste disposal		</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62455928"/>
                  </a:ext>
                </a:extLst>
              </a:tr>
              <a:tr h="216024">
                <a:tc>
                  <a:txBody>
                    <a:bodyPr/>
                    <a:lstStyle/>
                    <a:p>
                      <a:pPr>
                        <a:spcAft>
                          <a:spcPts val="0"/>
                        </a:spcAft>
                      </a:pPr>
                      <a:r>
                        <a:rPr lang="en-GB" sz="1400">
                          <a:solidFill>
                            <a:schemeClr val="tx1"/>
                          </a:solidFill>
                          <a:effectLst/>
                        </a:rPr>
                        <a:t>Part J</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a:solidFill>
                            <a:schemeClr val="tx1"/>
                          </a:solidFill>
                          <a:effectLst/>
                        </a:rPr>
                        <a:t>Heat producing appliances	</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265980913"/>
                  </a:ext>
                </a:extLst>
              </a:tr>
              <a:tr h="216024">
                <a:tc>
                  <a:txBody>
                    <a:bodyPr/>
                    <a:lstStyle/>
                    <a:p>
                      <a:pPr>
                        <a:spcAft>
                          <a:spcPts val="0"/>
                        </a:spcAft>
                      </a:pPr>
                      <a:r>
                        <a:rPr lang="en-GB" sz="1400">
                          <a:solidFill>
                            <a:schemeClr val="tx1"/>
                          </a:solidFill>
                          <a:effectLst/>
                        </a:rPr>
                        <a:t>Part K</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dirty="0">
                          <a:solidFill>
                            <a:schemeClr val="tx1"/>
                          </a:solidFill>
                          <a:effectLst/>
                        </a:rPr>
                        <a:t>Protection from falling, collision and impact</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576193318"/>
                  </a:ext>
                </a:extLst>
              </a:tr>
              <a:tr h="216024">
                <a:tc>
                  <a:txBody>
                    <a:bodyPr/>
                    <a:lstStyle/>
                    <a:p>
                      <a:pPr>
                        <a:spcAft>
                          <a:spcPts val="0"/>
                        </a:spcAft>
                      </a:pPr>
                      <a:r>
                        <a:rPr lang="en-GB" sz="1400">
                          <a:solidFill>
                            <a:schemeClr val="tx1"/>
                          </a:solidFill>
                          <a:effectLst/>
                        </a:rPr>
                        <a:t>Part L</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a:solidFill>
                            <a:schemeClr val="tx1"/>
                          </a:solidFill>
                          <a:effectLst/>
                        </a:rPr>
                        <a:t>Conservation of fuel and power	</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38958120"/>
                  </a:ext>
                </a:extLst>
              </a:tr>
              <a:tr h="216024">
                <a:tc>
                  <a:txBody>
                    <a:bodyPr/>
                    <a:lstStyle/>
                    <a:p>
                      <a:pPr>
                        <a:spcAft>
                          <a:spcPts val="0"/>
                        </a:spcAft>
                      </a:pPr>
                      <a:r>
                        <a:rPr lang="en-GB" sz="1400">
                          <a:solidFill>
                            <a:schemeClr val="tx1"/>
                          </a:solidFill>
                          <a:effectLst/>
                        </a:rPr>
                        <a:t>Part M</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a:solidFill>
                            <a:schemeClr val="tx1"/>
                          </a:solidFill>
                          <a:effectLst/>
                        </a:rPr>
                        <a:t>Access to and use of buildings	</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170620474"/>
                  </a:ext>
                </a:extLst>
              </a:tr>
              <a:tr h="216024">
                <a:tc>
                  <a:txBody>
                    <a:bodyPr/>
                    <a:lstStyle/>
                    <a:p>
                      <a:pPr>
                        <a:spcAft>
                          <a:spcPts val="0"/>
                        </a:spcAft>
                      </a:pPr>
                      <a:r>
                        <a:rPr lang="en-GB" sz="1400">
                          <a:solidFill>
                            <a:schemeClr val="tx1"/>
                          </a:solidFill>
                          <a:effectLst/>
                        </a:rPr>
                        <a:t>Part N</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a:solidFill>
                            <a:schemeClr val="tx1"/>
                          </a:solidFill>
                          <a:effectLst/>
                        </a:rPr>
                        <a:t>Glazing safety</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968470522"/>
                  </a:ext>
                </a:extLst>
              </a:tr>
              <a:tr h="216024">
                <a:tc>
                  <a:txBody>
                    <a:bodyPr/>
                    <a:lstStyle/>
                    <a:p>
                      <a:pPr>
                        <a:spcAft>
                          <a:spcPts val="0"/>
                        </a:spcAft>
                      </a:pPr>
                      <a:r>
                        <a:rPr lang="en-GB" sz="1400">
                          <a:solidFill>
                            <a:schemeClr val="tx1"/>
                          </a:solidFill>
                          <a:effectLst/>
                        </a:rPr>
                        <a:t>Part P</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dirty="0">
                          <a:solidFill>
                            <a:schemeClr val="tx1"/>
                          </a:solidFill>
                          <a:effectLst/>
                        </a:rPr>
                        <a:t>Electrical safety</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424699911"/>
                  </a:ext>
                </a:extLst>
              </a:tr>
              <a:tr h="216024">
                <a:tc>
                  <a:txBody>
                    <a:bodyPr/>
                    <a:lstStyle/>
                    <a:p>
                      <a:pPr>
                        <a:spcAft>
                          <a:spcPts val="0"/>
                        </a:spcAft>
                      </a:pPr>
                      <a:r>
                        <a:rPr lang="en-GB" sz="1400">
                          <a:solidFill>
                            <a:schemeClr val="tx1"/>
                          </a:solidFill>
                          <a:effectLst/>
                        </a:rPr>
                        <a:t>Part Q</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a:solidFill>
                            <a:schemeClr val="tx1"/>
                          </a:solidFill>
                          <a:effectLst/>
                        </a:rPr>
                        <a:t>Security </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636229241"/>
                  </a:ext>
                </a:extLst>
              </a:tr>
              <a:tr h="216024">
                <a:tc>
                  <a:txBody>
                    <a:bodyPr/>
                    <a:lstStyle/>
                    <a:p>
                      <a:pPr>
                        <a:spcAft>
                          <a:spcPts val="0"/>
                        </a:spcAft>
                      </a:pPr>
                      <a:r>
                        <a:rPr lang="en-GB" sz="1400">
                          <a:solidFill>
                            <a:schemeClr val="tx1"/>
                          </a:solidFill>
                          <a:effectLst/>
                        </a:rPr>
                        <a:t>Part R</a:t>
                      </a:r>
                      <a:endParaRPr lang="en-GB" sz="14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dirty="0">
                          <a:solidFill>
                            <a:schemeClr val="tx1"/>
                          </a:solidFill>
                          <a:effectLst/>
                        </a:rPr>
                        <a:t>Physical infrastructure for high-speed electronic communications networks</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575657427"/>
                  </a:ext>
                </a:extLst>
              </a:tr>
              <a:tr h="216024">
                <a:tc>
                  <a:txBody>
                    <a:bodyPr/>
                    <a:lstStyle/>
                    <a:p>
                      <a:pPr>
                        <a:spcAft>
                          <a:spcPts val="0"/>
                        </a:spcAft>
                      </a:pPr>
                      <a:r>
                        <a:rPr lang="en-GB" sz="1400" dirty="0">
                          <a:solidFill>
                            <a:schemeClr val="tx1"/>
                          </a:solidFill>
                          <a:effectLst/>
                        </a:rPr>
                        <a:t>Approved document 7</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400" dirty="0">
                          <a:solidFill>
                            <a:schemeClr val="tx1"/>
                          </a:solidFill>
                          <a:effectLst/>
                        </a:rPr>
                        <a:t>Workmanship and material</a:t>
                      </a:r>
                      <a:endParaRPr lang="en-GB" sz="14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279695160"/>
                  </a:ext>
                </a:extLst>
              </a:tr>
            </a:tbl>
          </a:graphicData>
        </a:graphic>
      </p:graphicFrame>
      <p:sp>
        <p:nvSpPr>
          <p:cNvPr id="5" name="Rectangle 1">
            <a:extLst>
              <a:ext uri="{FF2B5EF4-FFF2-40B4-BE49-F238E27FC236}">
                <a16:creationId xmlns:a16="http://schemas.microsoft.com/office/drawing/2014/main" id="{28BA83D2-4A4B-F44C-B28F-82C6705F949A}"/>
              </a:ext>
            </a:extLst>
          </p:cNvPr>
          <p:cNvSpPr>
            <a:spLocks noChangeArrowheads="1"/>
          </p:cNvSpPr>
          <p:nvPr/>
        </p:nvSpPr>
        <p:spPr bwMode="auto">
          <a:xfrm flipV="1">
            <a:off x="1127125" y="1723356"/>
            <a:ext cx="6181179" cy="2372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802205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p:txBody>
          <a:bodyPr/>
          <a:lstStyle/>
          <a:p>
            <a:r>
              <a:rPr lang="en-GB" dirty="0"/>
              <a:t>Design principles – factors to consider</a:t>
            </a:r>
            <a:br>
              <a:rPr lang="en-GB" dirty="0"/>
            </a:br>
            <a:endParaRPr lang="en-GB" dirty="0"/>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a:xfrm>
            <a:off x="467544" y="1556792"/>
            <a:ext cx="8229600" cy="4509288"/>
          </a:xfrm>
        </p:spPr>
        <p:txBody>
          <a:bodyPr/>
          <a:lstStyle/>
          <a:p>
            <a:pPr algn="l"/>
            <a:r>
              <a:rPr lang="en-GB" sz="1800" b="0" i="0" dirty="0">
                <a:solidFill>
                  <a:srgbClr val="000000"/>
                </a:solidFill>
                <a:effectLst/>
              </a:rPr>
              <a:t>There are many factors to consider during the design of buildings:</a:t>
            </a:r>
          </a:p>
          <a:p>
            <a:pPr marL="285750" indent="-285750" algn="l">
              <a:buClr>
                <a:srgbClr val="FC4421"/>
              </a:buClr>
              <a:buFont typeface="Arial" panose="020B0604020202020204" pitchFamily="34" charset="0"/>
              <a:buChar char="•"/>
            </a:pPr>
            <a:r>
              <a:rPr lang="en-GB" sz="1800" i="0" dirty="0">
                <a:solidFill>
                  <a:srgbClr val="000000"/>
                </a:solidFill>
                <a:effectLst/>
              </a:rPr>
              <a:t>aesthetics </a:t>
            </a:r>
          </a:p>
          <a:p>
            <a:pPr marL="285750" indent="-285750" algn="l">
              <a:buClr>
                <a:srgbClr val="FC4421"/>
              </a:buClr>
              <a:buFont typeface="Arial" panose="020B0604020202020204" pitchFamily="34" charset="0"/>
              <a:buChar char="•"/>
            </a:pPr>
            <a:r>
              <a:rPr lang="en-GB" sz="1800" i="0" dirty="0">
                <a:solidFill>
                  <a:srgbClr val="000000"/>
                </a:solidFill>
                <a:effectLst/>
              </a:rPr>
              <a:t>buildability</a:t>
            </a:r>
          </a:p>
          <a:p>
            <a:pPr marL="285750" indent="-285750" algn="l">
              <a:buClr>
                <a:srgbClr val="FC4421"/>
              </a:buClr>
              <a:buFont typeface="Arial" panose="020B0604020202020204" pitchFamily="34" charset="0"/>
              <a:buChar char="•"/>
            </a:pPr>
            <a:r>
              <a:rPr lang="en-GB" sz="1800" dirty="0">
                <a:solidFill>
                  <a:srgbClr val="000000"/>
                </a:solidFill>
              </a:rPr>
              <a:t>construction methods</a:t>
            </a:r>
          </a:p>
          <a:p>
            <a:pPr marL="285750" indent="-285750" algn="l">
              <a:buClr>
                <a:srgbClr val="FC4421"/>
              </a:buClr>
              <a:buFont typeface="Arial" panose="020B0604020202020204" pitchFamily="34" charset="0"/>
              <a:buChar char="•"/>
            </a:pPr>
            <a:r>
              <a:rPr lang="en-GB" sz="1800" dirty="0">
                <a:solidFill>
                  <a:srgbClr val="000000"/>
                </a:solidFill>
              </a:rPr>
              <a:t>inclusivity and accessibility </a:t>
            </a:r>
          </a:p>
          <a:p>
            <a:pPr marL="285750" indent="-285750" algn="l">
              <a:buClr>
                <a:srgbClr val="FC4421"/>
              </a:buClr>
              <a:buFont typeface="Arial" panose="020B0604020202020204" pitchFamily="34" charset="0"/>
              <a:buChar char="•"/>
            </a:pPr>
            <a:r>
              <a:rPr lang="en-GB" sz="1800" dirty="0">
                <a:solidFill>
                  <a:srgbClr val="000000"/>
                </a:solidFill>
              </a:rPr>
              <a:t>regulations</a:t>
            </a:r>
          </a:p>
          <a:p>
            <a:pPr marL="285750" indent="-285750" algn="l">
              <a:buClr>
                <a:srgbClr val="FC4421"/>
              </a:buClr>
              <a:buFont typeface="Arial" panose="020B0604020202020204" pitchFamily="34" charset="0"/>
              <a:buChar char="•"/>
            </a:pPr>
            <a:r>
              <a:rPr lang="en-GB" sz="1800" dirty="0">
                <a:solidFill>
                  <a:srgbClr val="000000"/>
                </a:solidFill>
              </a:rPr>
              <a:t>restrictions</a:t>
            </a:r>
          </a:p>
          <a:p>
            <a:pPr marL="285750" indent="-285750" algn="l">
              <a:buClr>
                <a:srgbClr val="FC4421"/>
              </a:buClr>
              <a:buFont typeface="Arial" panose="020B0604020202020204" pitchFamily="34" charset="0"/>
              <a:buChar char="•"/>
            </a:pPr>
            <a:r>
              <a:rPr lang="en-GB" sz="1800" dirty="0">
                <a:solidFill>
                  <a:srgbClr val="000000"/>
                </a:solidFill>
              </a:rPr>
              <a:t>planning requirements. </a:t>
            </a:r>
          </a:p>
          <a:p>
            <a:pPr marL="285750" indent="-285750" algn="l">
              <a:buFont typeface="Arial" panose="020B0604020202020204" pitchFamily="34" charset="0"/>
              <a:buChar char="•"/>
            </a:pPr>
            <a:endParaRPr lang="en-GB" sz="1800" dirty="0">
              <a:solidFill>
                <a:srgbClr val="000000"/>
              </a:solidFill>
            </a:endParaRPr>
          </a:p>
          <a:p>
            <a:pPr algn="l"/>
            <a:endParaRPr lang="en-GB" sz="1800" dirty="0">
              <a:solidFill>
                <a:srgbClr val="000000"/>
              </a:solidFill>
            </a:endParaRPr>
          </a:p>
          <a:p>
            <a:pPr algn="l"/>
            <a:endParaRPr lang="en-GB" sz="1800" b="0" i="0" dirty="0">
              <a:solidFill>
                <a:srgbClr val="000000"/>
              </a:solidFill>
              <a:effectLst/>
            </a:endParaRPr>
          </a:p>
          <a:p>
            <a:pPr algn="l"/>
            <a:endParaRPr lang="en-GB" sz="1800" b="0" i="0" dirty="0">
              <a:solidFill>
                <a:srgbClr val="000000"/>
              </a:solidFill>
              <a:effectLst/>
            </a:endParaRPr>
          </a:p>
          <a:p>
            <a:pPr algn="l"/>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6259607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A7060-2C6A-4122-A20F-911E2E545CDD}"/>
              </a:ext>
            </a:extLst>
          </p:cNvPr>
          <p:cNvSpPr>
            <a:spLocks noGrp="1"/>
          </p:cNvSpPr>
          <p:nvPr>
            <p:ph type="title"/>
          </p:nvPr>
        </p:nvSpPr>
        <p:spPr/>
        <p:txBody>
          <a:bodyPr/>
          <a:lstStyle/>
          <a:p>
            <a:r>
              <a:rPr lang="en-GB" dirty="0"/>
              <a:t>Accessibility and inclusivity </a:t>
            </a:r>
          </a:p>
        </p:txBody>
      </p:sp>
      <p:sp>
        <p:nvSpPr>
          <p:cNvPr id="3" name="Content Placeholder 2">
            <a:extLst>
              <a:ext uri="{FF2B5EF4-FFF2-40B4-BE49-F238E27FC236}">
                <a16:creationId xmlns:a16="http://schemas.microsoft.com/office/drawing/2014/main" id="{48C2DA9C-FB9D-4C58-8775-0C816D421CE1}"/>
              </a:ext>
            </a:extLst>
          </p:cNvPr>
          <p:cNvSpPr>
            <a:spLocks noGrp="1"/>
          </p:cNvSpPr>
          <p:nvPr>
            <p:ph sz="quarter" idx="10"/>
          </p:nvPr>
        </p:nvSpPr>
        <p:spPr>
          <a:xfrm>
            <a:off x="457200" y="1512000"/>
            <a:ext cx="8147248" cy="4248000"/>
          </a:xfrm>
        </p:spPr>
        <p:txBody>
          <a:bodyPr/>
          <a:lstStyle/>
          <a:p>
            <a:r>
              <a:rPr lang="en-GB" dirty="0"/>
              <a:t>Approved Document M outlines ease of access to, and use of, buildings – including facilities for disabled visitors or occupants, and the ability to move easily through a building easily (e.g. to toilets and bathrooms). </a:t>
            </a:r>
          </a:p>
          <a:p>
            <a:r>
              <a:rPr lang="en-GB" dirty="0"/>
              <a:t>It also outlines guidance on the use of ramps and steps for ease of access, plus information on safe degrees of pitch and dimensions when building wheelchair-accessible facilities. The construction of accessible stairs and corridors is also addressed, including the safe height of stairs, and the accessible width of both corridors and stairs.</a:t>
            </a:r>
          </a:p>
        </p:txBody>
      </p:sp>
    </p:spTree>
    <p:extLst>
      <p:ext uri="{BB962C8B-B14F-4D97-AF65-F5344CB8AC3E}">
        <p14:creationId xmlns:p14="http://schemas.microsoft.com/office/powerpoint/2010/main" val="2752013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D9DE-F3C4-E648-A63A-FB8D814F83F5}"/>
              </a:ext>
            </a:extLst>
          </p:cNvPr>
          <p:cNvSpPr>
            <a:spLocks noGrp="1"/>
          </p:cNvSpPr>
          <p:nvPr>
            <p:ph type="title"/>
          </p:nvPr>
        </p:nvSpPr>
        <p:spPr/>
        <p:txBody>
          <a:bodyPr/>
          <a:lstStyle/>
          <a:p>
            <a:r>
              <a:rPr lang="en-US" dirty="0"/>
              <a:t>Heritage buildings</a:t>
            </a:r>
          </a:p>
        </p:txBody>
      </p:sp>
      <p:sp>
        <p:nvSpPr>
          <p:cNvPr id="3" name="Content Placeholder 2">
            <a:extLst>
              <a:ext uri="{FF2B5EF4-FFF2-40B4-BE49-F238E27FC236}">
                <a16:creationId xmlns:a16="http://schemas.microsoft.com/office/drawing/2014/main" id="{91225E92-307C-494E-B929-34F75CC62E77}"/>
              </a:ext>
            </a:extLst>
          </p:cNvPr>
          <p:cNvSpPr>
            <a:spLocks noGrp="1"/>
          </p:cNvSpPr>
          <p:nvPr>
            <p:ph sz="quarter" idx="10"/>
          </p:nvPr>
        </p:nvSpPr>
        <p:spPr>
          <a:xfrm>
            <a:off x="457200" y="1512000"/>
            <a:ext cx="8507288" cy="4509288"/>
          </a:xfrm>
        </p:spPr>
        <p:txBody>
          <a:bodyPr/>
          <a:lstStyle/>
          <a:p>
            <a:r>
              <a:rPr lang="en-US" sz="1800" dirty="0"/>
              <a:t>This is any building of historical and cultural importance to the community. These are often listed buildings.</a:t>
            </a:r>
          </a:p>
          <a:p>
            <a:r>
              <a:rPr lang="en-GB" sz="1800" b="1" dirty="0"/>
              <a:t>Grade 1: </a:t>
            </a:r>
            <a:r>
              <a:rPr lang="en-GB" sz="1800" dirty="0"/>
              <a:t>buildings of exceptional interest, of the highest significance.</a:t>
            </a:r>
          </a:p>
          <a:p>
            <a:r>
              <a:rPr lang="en-GB" sz="1800" b="1" dirty="0"/>
              <a:t>Grade 2: </a:t>
            </a:r>
            <a:r>
              <a:rPr lang="en-GB" sz="1800" dirty="0"/>
              <a:t>buildings of special interest, warranting every effort to preserve them.</a:t>
            </a:r>
          </a:p>
          <a:p>
            <a:r>
              <a:rPr lang="en-GB" sz="1800" b="1" dirty="0"/>
              <a:t>Grade 2*: </a:t>
            </a:r>
            <a:r>
              <a:rPr lang="en-GB" sz="1800" dirty="0"/>
              <a:t>particularly important buildings of more than special interest.</a:t>
            </a:r>
          </a:p>
          <a:p>
            <a:r>
              <a:rPr lang="en-GB" sz="1800" dirty="0"/>
              <a:t>Legislation covering listed buildings and conservation areas includes the Listed Building and Conservation Areas Act 1990.</a:t>
            </a:r>
          </a:p>
          <a:p>
            <a:r>
              <a:rPr lang="en-GB" sz="1800" dirty="0"/>
              <a:t>Breaches to legislation or damage caused can lead to a fine and/or a court order stipulating that all work is undone, and the building returned to its original state.</a:t>
            </a:r>
          </a:p>
          <a:p>
            <a:r>
              <a:rPr lang="en-GB" sz="1200" dirty="0"/>
              <a:t> </a:t>
            </a:r>
          </a:p>
          <a:p>
            <a:endParaRPr lang="en-US" dirty="0"/>
          </a:p>
        </p:txBody>
      </p:sp>
    </p:spTree>
    <p:extLst>
      <p:ext uri="{BB962C8B-B14F-4D97-AF65-F5344CB8AC3E}">
        <p14:creationId xmlns:p14="http://schemas.microsoft.com/office/powerpoint/2010/main" val="19862363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A88D1-7F1B-A549-BC2B-3A047C66DDF6}"/>
              </a:ext>
            </a:extLst>
          </p:cNvPr>
          <p:cNvSpPr>
            <a:spLocks noGrp="1"/>
          </p:cNvSpPr>
          <p:nvPr>
            <p:ph type="title"/>
          </p:nvPr>
        </p:nvSpPr>
        <p:spPr/>
        <p:txBody>
          <a:bodyPr/>
          <a:lstStyle/>
          <a:p>
            <a:r>
              <a:rPr lang="en-US" dirty="0"/>
              <a:t>Working on a heritage or listed buildings </a:t>
            </a:r>
          </a:p>
        </p:txBody>
      </p:sp>
      <p:sp>
        <p:nvSpPr>
          <p:cNvPr id="3" name="Content Placeholder 2">
            <a:extLst>
              <a:ext uri="{FF2B5EF4-FFF2-40B4-BE49-F238E27FC236}">
                <a16:creationId xmlns:a16="http://schemas.microsoft.com/office/drawing/2014/main" id="{109DA807-9798-3446-8090-11660DDF833C}"/>
              </a:ext>
            </a:extLst>
          </p:cNvPr>
          <p:cNvSpPr>
            <a:spLocks noGrp="1"/>
          </p:cNvSpPr>
          <p:nvPr>
            <p:ph sz="quarter" idx="10"/>
          </p:nvPr>
        </p:nvSpPr>
        <p:spPr>
          <a:xfrm>
            <a:off x="539551" y="1522496"/>
            <a:ext cx="7817051" cy="2614476"/>
          </a:xfrm>
        </p:spPr>
        <p:txBody>
          <a:bodyPr/>
          <a:lstStyle/>
          <a:p>
            <a:r>
              <a:rPr lang="en-US" sz="1800" dirty="0"/>
              <a:t>Listed building consent is needed before work can begin on any listed building. This consent is in addition to any planning regulations that normally apply.  </a:t>
            </a:r>
          </a:p>
          <a:p>
            <a:r>
              <a:rPr lang="en-US" sz="1800" dirty="0"/>
              <a:t>Permission can only be granted by the local planning authority or the Secretary of State.</a:t>
            </a:r>
          </a:p>
          <a:p>
            <a:endParaRPr lang="en-US" sz="1200" dirty="0"/>
          </a:p>
          <a:p>
            <a:endParaRPr lang="en-US" sz="1200" dirty="0"/>
          </a:p>
          <a:p>
            <a:endParaRPr lang="en-US" sz="1200" dirty="0"/>
          </a:p>
        </p:txBody>
      </p:sp>
      <p:pic>
        <p:nvPicPr>
          <p:cNvPr id="5" name="Picture 4" descr="A brick wall with scaffolding&#10;&#10;AI-generated content may be incorrect.">
            <a:extLst>
              <a:ext uri="{FF2B5EF4-FFF2-40B4-BE49-F238E27FC236}">
                <a16:creationId xmlns:a16="http://schemas.microsoft.com/office/drawing/2014/main" id="{CC23C26D-908B-3DB8-8D00-B2E35C3A18EA}"/>
              </a:ext>
            </a:extLst>
          </p:cNvPr>
          <p:cNvPicPr>
            <a:picLocks noChangeAspect="1"/>
          </p:cNvPicPr>
          <p:nvPr/>
        </p:nvPicPr>
        <p:blipFill>
          <a:blip r:embed="rId3"/>
          <a:stretch>
            <a:fillRect/>
          </a:stretch>
        </p:blipFill>
        <p:spPr>
          <a:xfrm>
            <a:off x="1547664" y="3594284"/>
            <a:ext cx="4256139" cy="2255716"/>
          </a:xfrm>
          <a:prstGeom prst="rect">
            <a:avLst/>
          </a:prstGeom>
        </p:spPr>
      </p:pic>
    </p:spTree>
    <p:extLst>
      <p:ext uri="{BB962C8B-B14F-4D97-AF65-F5344CB8AC3E}">
        <p14:creationId xmlns:p14="http://schemas.microsoft.com/office/powerpoint/2010/main" val="521345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6E04-9D2F-C641-A028-FC564EC97A0B}"/>
              </a:ext>
            </a:extLst>
          </p:cNvPr>
          <p:cNvSpPr>
            <a:spLocks noGrp="1"/>
          </p:cNvSpPr>
          <p:nvPr>
            <p:ph type="title"/>
          </p:nvPr>
        </p:nvSpPr>
        <p:spPr/>
        <p:txBody>
          <a:bodyPr/>
          <a:lstStyle/>
          <a:p>
            <a:r>
              <a:rPr lang="en-US" dirty="0"/>
              <a:t>Local authority restrictions</a:t>
            </a:r>
          </a:p>
        </p:txBody>
      </p:sp>
      <p:sp>
        <p:nvSpPr>
          <p:cNvPr id="3" name="Content Placeholder 2">
            <a:extLst>
              <a:ext uri="{FF2B5EF4-FFF2-40B4-BE49-F238E27FC236}">
                <a16:creationId xmlns:a16="http://schemas.microsoft.com/office/drawing/2014/main" id="{9712506E-B281-F240-9498-94A24AE440E3}"/>
              </a:ext>
            </a:extLst>
          </p:cNvPr>
          <p:cNvSpPr>
            <a:spLocks noGrp="1"/>
          </p:cNvSpPr>
          <p:nvPr>
            <p:ph sz="quarter" idx="10"/>
          </p:nvPr>
        </p:nvSpPr>
        <p:spPr>
          <a:xfrm>
            <a:off x="457200" y="1512000"/>
            <a:ext cx="8229600" cy="980896"/>
          </a:xfrm>
        </p:spPr>
        <p:txBody>
          <a:bodyPr/>
          <a:lstStyle/>
          <a:p>
            <a:r>
              <a:rPr lang="en-US" sz="1800" dirty="0"/>
              <a:t>A style of house or design feature that  might be acceptable in one area might not be acceptable in another – even within the same local authority’s boundaries.</a:t>
            </a:r>
          </a:p>
        </p:txBody>
      </p:sp>
      <p:sp>
        <p:nvSpPr>
          <p:cNvPr id="5" name="TextBox 4">
            <a:extLst>
              <a:ext uri="{FF2B5EF4-FFF2-40B4-BE49-F238E27FC236}">
                <a16:creationId xmlns:a16="http://schemas.microsoft.com/office/drawing/2014/main" id="{20CAD4D2-03EF-FB4E-A075-7AC5E0D66466}"/>
              </a:ext>
            </a:extLst>
          </p:cNvPr>
          <p:cNvSpPr txBox="1"/>
          <p:nvPr/>
        </p:nvSpPr>
        <p:spPr>
          <a:xfrm>
            <a:off x="457200" y="4797152"/>
            <a:ext cx="7655808" cy="923330"/>
          </a:xfrm>
          <a:prstGeom prst="rect">
            <a:avLst/>
          </a:prstGeom>
          <a:noFill/>
        </p:spPr>
        <p:txBody>
          <a:bodyPr wrap="square" rtlCol="0">
            <a:spAutoFit/>
          </a:bodyPr>
          <a:lstStyle/>
          <a:p>
            <a:r>
              <a:rPr lang="en-US" sz="1800" dirty="0"/>
              <a:t>Local planning authority restrictions would ensure that the houses above would be unlikely to be built next door to each other. Why do you think this is the case? </a:t>
            </a:r>
          </a:p>
        </p:txBody>
      </p:sp>
      <p:pic>
        <p:nvPicPr>
          <p:cNvPr id="6" name="Picture 5" descr="A house with a car parked in front of it&#10;&#10;AI-generated content may be incorrect.">
            <a:extLst>
              <a:ext uri="{FF2B5EF4-FFF2-40B4-BE49-F238E27FC236}">
                <a16:creationId xmlns:a16="http://schemas.microsoft.com/office/drawing/2014/main" id="{30D02B06-7B02-39D6-35A3-BB90B32C4A48}"/>
              </a:ext>
            </a:extLst>
          </p:cNvPr>
          <p:cNvPicPr>
            <a:picLocks noChangeAspect="1"/>
          </p:cNvPicPr>
          <p:nvPr/>
        </p:nvPicPr>
        <p:blipFill>
          <a:blip r:embed="rId3"/>
          <a:stretch>
            <a:fillRect/>
          </a:stretch>
        </p:blipFill>
        <p:spPr>
          <a:xfrm>
            <a:off x="1214601" y="2427389"/>
            <a:ext cx="3153986" cy="2098705"/>
          </a:xfrm>
          <a:prstGeom prst="rect">
            <a:avLst/>
          </a:prstGeom>
        </p:spPr>
      </p:pic>
      <p:pic>
        <p:nvPicPr>
          <p:cNvPr id="9" name="Picture 8" descr="A brick house with a black door with Surratt House Museum in the background&#10;&#10;AI-generated content may be incorrect.">
            <a:extLst>
              <a:ext uri="{FF2B5EF4-FFF2-40B4-BE49-F238E27FC236}">
                <a16:creationId xmlns:a16="http://schemas.microsoft.com/office/drawing/2014/main" id="{642D148D-26CA-30C8-0147-4AFA3B311C12}"/>
              </a:ext>
            </a:extLst>
          </p:cNvPr>
          <p:cNvPicPr>
            <a:picLocks noChangeAspect="1"/>
          </p:cNvPicPr>
          <p:nvPr/>
        </p:nvPicPr>
        <p:blipFill>
          <a:blip r:embed="rId4"/>
          <a:stretch>
            <a:fillRect/>
          </a:stretch>
        </p:blipFill>
        <p:spPr>
          <a:xfrm>
            <a:off x="5115389" y="2328167"/>
            <a:ext cx="2880171" cy="2362657"/>
          </a:xfrm>
          <a:prstGeom prst="rect">
            <a:avLst/>
          </a:prstGeom>
        </p:spPr>
      </p:pic>
    </p:spTree>
    <p:extLst>
      <p:ext uri="{BB962C8B-B14F-4D97-AF65-F5344CB8AC3E}">
        <p14:creationId xmlns:p14="http://schemas.microsoft.com/office/powerpoint/2010/main" val="22196588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FC4421"/>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3725424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a:xfrm>
            <a:off x="457200" y="1008000"/>
            <a:ext cx="9371384" cy="404776"/>
          </a:xfrm>
        </p:spPr>
        <p:txBody>
          <a:bodyPr/>
          <a:lstStyle/>
          <a:p>
            <a:r>
              <a:rPr lang="en-GB" dirty="0"/>
              <a:t>Design principles: infrastructure considerations </a:t>
            </a:r>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a:xfrm>
            <a:off x="457200" y="1512000"/>
            <a:ext cx="8229600" cy="4509288"/>
          </a:xfrm>
        </p:spPr>
        <p:txBody>
          <a:bodyPr/>
          <a:lstStyle/>
          <a:p>
            <a:pPr algn="l"/>
            <a:r>
              <a:rPr lang="en-GB" sz="1800" b="0" i="0" dirty="0">
                <a:solidFill>
                  <a:srgbClr val="000000"/>
                </a:solidFill>
                <a:effectLst/>
              </a:rPr>
              <a:t>Design principles for national infrastructure set out four key considerations.</a:t>
            </a:r>
          </a:p>
          <a:p>
            <a:pPr algn="l"/>
            <a:r>
              <a:rPr lang="en-GB" sz="1800" b="1" i="0" dirty="0">
                <a:solidFill>
                  <a:srgbClr val="000000"/>
                </a:solidFill>
                <a:effectLst/>
              </a:rPr>
              <a:t>Climate</a:t>
            </a:r>
            <a:r>
              <a:rPr lang="en-GB" sz="1800" b="1" dirty="0">
                <a:solidFill>
                  <a:srgbClr val="000000"/>
                </a:solidFill>
              </a:rPr>
              <a:t>:</a:t>
            </a:r>
            <a:r>
              <a:rPr lang="en-GB" sz="1800" dirty="0">
                <a:solidFill>
                  <a:srgbClr val="000000"/>
                </a:solidFill>
              </a:rPr>
              <a:t> </a:t>
            </a:r>
            <a:r>
              <a:rPr lang="en-GB" sz="1800" b="0" i="0" dirty="0">
                <a:solidFill>
                  <a:srgbClr val="000000"/>
                </a:solidFill>
                <a:effectLst/>
              </a:rPr>
              <a:t>infrastructure must help set the trajectory for the UK to achieve net zero greenhouse gas emissions by 2050 or sooner and be capable of adapting to climate change.</a:t>
            </a:r>
          </a:p>
          <a:p>
            <a:pPr algn="l"/>
            <a:r>
              <a:rPr lang="en-GB" sz="1800" b="1" i="0" dirty="0">
                <a:solidFill>
                  <a:srgbClr val="000000"/>
                </a:solidFill>
                <a:effectLst/>
              </a:rPr>
              <a:t>People</a:t>
            </a:r>
            <a:r>
              <a:rPr lang="en-GB" sz="1800" b="1" dirty="0">
                <a:solidFill>
                  <a:srgbClr val="000000"/>
                </a:solidFill>
              </a:rPr>
              <a:t>:</a:t>
            </a:r>
            <a:r>
              <a:rPr lang="en-GB" sz="1800" dirty="0">
                <a:solidFill>
                  <a:srgbClr val="000000"/>
                </a:solidFill>
              </a:rPr>
              <a:t> </a:t>
            </a:r>
            <a:r>
              <a:rPr lang="en-GB" sz="1800" b="0" i="0" dirty="0">
                <a:solidFill>
                  <a:srgbClr val="000000"/>
                </a:solidFill>
                <a:effectLst/>
              </a:rPr>
              <a:t>projects should be human scale, instinctive to use, and seek opportunities to improve the quality of life for people who live/work nearby.</a:t>
            </a:r>
          </a:p>
          <a:p>
            <a:pPr algn="l"/>
            <a:r>
              <a:rPr lang="en-GB" sz="1800" b="1" i="0" dirty="0">
                <a:solidFill>
                  <a:srgbClr val="000000"/>
                </a:solidFill>
                <a:effectLst/>
              </a:rPr>
              <a:t>Places: </a:t>
            </a:r>
            <a:r>
              <a:rPr lang="en-GB" sz="1800" b="0" i="0" dirty="0">
                <a:solidFill>
                  <a:srgbClr val="000000"/>
                </a:solidFill>
                <a:effectLst/>
              </a:rPr>
              <a:t>schemes should provide a sense of identity for communities, supporting the natural and built environment, and enriching ecosystems.</a:t>
            </a:r>
          </a:p>
          <a:p>
            <a:pPr algn="l"/>
            <a:r>
              <a:rPr lang="en-GB" sz="1800" b="1" i="0" dirty="0">
                <a:solidFill>
                  <a:srgbClr val="000000"/>
                </a:solidFill>
                <a:effectLst/>
              </a:rPr>
              <a:t>Value:</a:t>
            </a:r>
            <a:r>
              <a:rPr lang="en-GB" sz="1800" b="0" i="0" dirty="0">
                <a:solidFill>
                  <a:srgbClr val="000000"/>
                </a:solidFill>
                <a:effectLst/>
              </a:rPr>
              <a:t> should be added beyond the main purpose of the infrastructure, solving problems well and achieving multiple benefits.</a:t>
            </a:r>
          </a:p>
          <a:p>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345094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F074E-F0A3-234B-82EC-62E13F2632C0}"/>
              </a:ext>
            </a:extLst>
          </p:cNvPr>
          <p:cNvSpPr>
            <a:spLocks noGrp="1"/>
          </p:cNvSpPr>
          <p:nvPr>
            <p:ph type="title"/>
          </p:nvPr>
        </p:nvSpPr>
        <p:spPr/>
        <p:txBody>
          <a:bodyPr/>
          <a:lstStyle/>
          <a:p>
            <a:r>
              <a:rPr lang="en-US" dirty="0"/>
              <a:t>Aesthetics </a:t>
            </a:r>
          </a:p>
        </p:txBody>
      </p:sp>
      <p:sp>
        <p:nvSpPr>
          <p:cNvPr id="3" name="Content Placeholder 2">
            <a:extLst>
              <a:ext uri="{FF2B5EF4-FFF2-40B4-BE49-F238E27FC236}">
                <a16:creationId xmlns:a16="http://schemas.microsoft.com/office/drawing/2014/main" id="{8D4C13E8-D7C5-EC4C-97C2-D6B97BD1C18F}"/>
              </a:ext>
            </a:extLst>
          </p:cNvPr>
          <p:cNvSpPr>
            <a:spLocks noGrp="1"/>
          </p:cNvSpPr>
          <p:nvPr>
            <p:ph sz="quarter" idx="10"/>
          </p:nvPr>
        </p:nvSpPr>
        <p:spPr>
          <a:xfrm>
            <a:off x="457200" y="1512000"/>
            <a:ext cx="8229600" cy="4338000"/>
          </a:xfrm>
        </p:spPr>
        <p:txBody>
          <a:bodyPr/>
          <a:lstStyle/>
          <a:p>
            <a:r>
              <a:rPr lang="en-US" sz="1800" dirty="0"/>
              <a:t>These are the many factors that can affect the design of a building or structure.</a:t>
            </a:r>
          </a:p>
          <a:p>
            <a:r>
              <a:rPr lang="en-US" sz="1800" b="1" dirty="0"/>
              <a:t>Colour: </a:t>
            </a:r>
            <a:r>
              <a:rPr lang="en-US" sz="1800" dirty="0"/>
              <a:t>use of various materials and shades – e.g. block, stone, glass, UPVC cladding, steel</a:t>
            </a:r>
          </a:p>
          <a:p>
            <a:r>
              <a:rPr lang="en-US" sz="1800" b="1" dirty="0"/>
              <a:t>Shape: </a:t>
            </a:r>
            <a:r>
              <a:rPr lang="en-US" sz="1800" dirty="0"/>
              <a:t>the patterns or lines of brick work, cladding, glass, steel framework</a:t>
            </a:r>
          </a:p>
          <a:p>
            <a:r>
              <a:rPr lang="en-US" sz="1800" b="1" dirty="0"/>
              <a:t>Texture: </a:t>
            </a:r>
            <a:r>
              <a:rPr lang="en-US" sz="1800" dirty="0"/>
              <a:t>materials have different textures, from rough cut stone to polished concrete, rough sawn or dressed timber, textured and smooth paint finishes</a:t>
            </a:r>
          </a:p>
          <a:p>
            <a:r>
              <a:rPr lang="en-US" sz="1800" b="1" dirty="0"/>
              <a:t>Location: </a:t>
            </a:r>
            <a:r>
              <a:rPr lang="en-US" sz="1800" dirty="0"/>
              <a:t>can affect choice of materials selected to blend into the environment</a:t>
            </a:r>
          </a:p>
          <a:p>
            <a:r>
              <a:rPr lang="en-US" sz="1800" b="1" dirty="0"/>
              <a:t>Planning: </a:t>
            </a:r>
            <a:r>
              <a:rPr lang="en-US" sz="1800" dirty="0"/>
              <a:t>local authorities may stipulate the materials used as part of the planning agreements</a:t>
            </a:r>
          </a:p>
          <a:p>
            <a:endParaRPr lang="en-US" dirty="0"/>
          </a:p>
        </p:txBody>
      </p:sp>
    </p:spTree>
    <p:extLst>
      <p:ext uri="{BB962C8B-B14F-4D97-AF65-F5344CB8AC3E}">
        <p14:creationId xmlns:p14="http://schemas.microsoft.com/office/powerpoint/2010/main" val="2907147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23C04-7293-B84C-B1DE-7ECA3B31B54A}"/>
              </a:ext>
            </a:extLst>
          </p:cNvPr>
          <p:cNvSpPr>
            <a:spLocks noGrp="1"/>
          </p:cNvSpPr>
          <p:nvPr>
            <p:ph type="title"/>
          </p:nvPr>
        </p:nvSpPr>
        <p:spPr/>
        <p:txBody>
          <a:bodyPr/>
          <a:lstStyle/>
          <a:p>
            <a:r>
              <a:rPr lang="en-US" dirty="0"/>
              <a:t>Buildability </a:t>
            </a:r>
          </a:p>
        </p:txBody>
      </p:sp>
      <p:sp>
        <p:nvSpPr>
          <p:cNvPr id="3" name="Content Placeholder 2">
            <a:extLst>
              <a:ext uri="{FF2B5EF4-FFF2-40B4-BE49-F238E27FC236}">
                <a16:creationId xmlns:a16="http://schemas.microsoft.com/office/drawing/2014/main" id="{1A3B9828-ADC1-1B49-834D-8A373A2DBE19}"/>
              </a:ext>
            </a:extLst>
          </p:cNvPr>
          <p:cNvSpPr>
            <a:spLocks noGrp="1"/>
          </p:cNvSpPr>
          <p:nvPr>
            <p:ph sz="quarter" idx="10"/>
          </p:nvPr>
        </p:nvSpPr>
        <p:spPr>
          <a:xfrm>
            <a:off x="457200" y="1512000"/>
            <a:ext cx="4330824" cy="3861216"/>
          </a:xfrm>
        </p:spPr>
        <p:txBody>
          <a:bodyPr/>
          <a:lstStyle/>
          <a:p>
            <a:r>
              <a:rPr lang="en-US" sz="1800" dirty="0" err="1"/>
              <a:t>Buildability</a:t>
            </a:r>
            <a:r>
              <a:rPr lang="en-US" sz="1800" dirty="0"/>
              <a:t> can best be defined as the ability to build. A design might work on paper but not in real life.</a:t>
            </a:r>
          </a:p>
          <a:p>
            <a:r>
              <a:rPr lang="en-GB" sz="1800" dirty="0"/>
              <a:t>Buildability is the extent to which the design of a building facilitates ease of construction subject to the overall requirements for the completed building, making for a quick cost-effective and productive outcome.</a:t>
            </a:r>
          </a:p>
        </p:txBody>
      </p:sp>
      <p:pic>
        <p:nvPicPr>
          <p:cNvPr id="6" name="Picture 5" descr="A hand drawing a house on a blueprint&#10;&#10;AI-generated content may be incorrect.">
            <a:extLst>
              <a:ext uri="{FF2B5EF4-FFF2-40B4-BE49-F238E27FC236}">
                <a16:creationId xmlns:a16="http://schemas.microsoft.com/office/drawing/2014/main" id="{8F10E01A-B83E-03EA-50FD-028AD02ABD1E}"/>
              </a:ext>
            </a:extLst>
          </p:cNvPr>
          <p:cNvPicPr>
            <a:picLocks noChangeAspect="1"/>
          </p:cNvPicPr>
          <p:nvPr/>
        </p:nvPicPr>
        <p:blipFill>
          <a:blip r:embed="rId3"/>
          <a:stretch>
            <a:fillRect/>
          </a:stretch>
        </p:blipFill>
        <p:spPr>
          <a:xfrm>
            <a:off x="4659244" y="1512000"/>
            <a:ext cx="4027556" cy="2959020"/>
          </a:xfrm>
          <a:prstGeom prst="rect">
            <a:avLst/>
          </a:prstGeom>
        </p:spPr>
      </p:pic>
    </p:spTree>
    <p:extLst>
      <p:ext uri="{BB962C8B-B14F-4D97-AF65-F5344CB8AC3E}">
        <p14:creationId xmlns:p14="http://schemas.microsoft.com/office/powerpoint/2010/main" val="866527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0D14F-2197-6947-8C9A-9C0C5CA61A2A}"/>
              </a:ext>
            </a:extLst>
          </p:cNvPr>
          <p:cNvSpPr>
            <a:spLocks noGrp="1"/>
          </p:cNvSpPr>
          <p:nvPr>
            <p:ph type="title"/>
          </p:nvPr>
        </p:nvSpPr>
        <p:spPr/>
        <p:txBody>
          <a:bodyPr/>
          <a:lstStyle/>
          <a:p>
            <a:r>
              <a:rPr lang="en-US" dirty="0"/>
              <a:t>Traditional construction methods</a:t>
            </a:r>
          </a:p>
        </p:txBody>
      </p:sp>
      <p:sp>
        <p:nvSpPr>
          <p:cNvPr id="3" name="Content Placeholder 2">
            <a:extLst>
              <a:ext uri="{FF2B5EF4-FFF2-40B4-BE49-F238E27FC236}">
                <a16:creationId xmlns:a16="http://schemas.microsoft.com/office/drawing/2014/main" id="{268B5997-D704-F342-BA53-96EF7B9D64ED}"/>
              </a:ext>
            </a:extLst>
          </p:cNvPr>
          <p:cNvSpPr>
            <a:spLocks noGrp="1"/>
          </p:cNvSpPr>
          <p:nvPr>
            <p:ph sz="quarter" idx="10"/>
          </p:nvPr>
        </p:nvSpPr>
        <p:spPr>
          <a:xfrm>
            <a:off x="457200" y="1556792"/>
            <a:ext cx="8229600" cy="4437280"/>
          </a:xfrm>
        </p:spPr>
        <p:txBody>
          <a:bodyPr/>
          <a:lstStyle/>
          <a:p>
            <a:r>
              <a:rPr lang="en-US" sz="1800" dirty="0"/>
              <a:t>Despite advances in construction technologies, the demand for housing and the need to improve current building practices, many building companies are still sticking to what is best described as traditional, tried-and-tested construction methods, e.g.:</a:t>
            </a:r>
          </a:p>
          <a:p>
            <a:pPr marL="285750" indent="-285750">
              <a:buClr>
                <a:srgbClr val="FC4421"/>
              </a:buClr>
              <a:buFont typeface="Arial" panose="020B0604020202020204" pitchFamily="34" charset="0"/>
              <a:buChar char="•"/>
            </a:pPr>
            <a:r>
              <a:rPr lang="en-US" sz="1800" dirty="0"/>
              <a:t>on-site brick and block external wall construction</a:t>
            </a:r>
          </a:p>
          <a:p>
            <a:pPr marL="285750" indent="-285750">
              <a:buClr>
                <a:srgbClr val="FC4421"/>
              </a:buClr>
              <a:buFont typeface="Arial" panose="020B0604020202020204" pitchFamily="34" charset="0"/>
              <a:buChar char="•"/>
            </a:pPr>
            <a:r>
              <a:rPr lang="en-US" sz="1800" dirty="0"/>
              <a:t>in situ roof erection</a:t>
            </a:r>
          </a:p>
          <a:p>
            <a:pPr marL="285750" indent="-285750">
              <a:buClr>
                <a:srgbClr val="FC4421"/>
              </a:buClr>
              <a:buFont typeface="Arial" panose="020B0604020202020204" pitchFamily="34" charset="0"/>
              <a:buChar char="•"/>
            </a:pPr>
            <a:r>
              <a:rPr lang="en-US" sz="1800" dirty="0"/>
              <a:t>traditional plastering</a:t>
            </a:r>
          </a:p>
          <a:p>
            <a:pPr marL="285750" indent="-285750">
              <a:buClr>
                <a:srgbClr val="FC4421"/>
              </a:buClr>
              <a:buFont typeface="Arial" panose="020B0604020202020204" pitchFamily="34" charset="0"/>
              <a:buChar char="•"/>
            </a:pPr>
            <a:r>
              <a:rPr lang="en-US" sz="1800" dirty="0"/>
              <a:t>working from architects’ drawings</a:t>
            </a:r>
          </a:p>
          <a:p>
            <a:pPr marL="285750" indent="-285750">
              <a:buClr>
                <a:srgbClr val="FC4421"/>
              </a:buClr>
              <a:buFont typeface="Arial" panose="020B0604020202020204" pitchFamily="34" charset="0"/>
              <a:buChar char="•"/>
            </a:pPr>
            <a:r>
              <a:rPr lang="en-US" sz="1800" dirty="0"/>
              <a:t>using sub-contractors to carry out specific tasks.</a:t>
            </a:r>
          </a:p>
        </p:txBody>
      </p:sp>
    </p:spTree>
    <p:extLst>
      <p:ext uri="{BB962C8B-B14F-4D97-AF65-F5344CB8AC3E}">
        <p14:creationId xmlns:p14="http://schemas.microsoft.com/office/powerpoint/2010/main" val="4008744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5728C-8C4C-4D38-9826-E650EB0BAF9D}"/>
              </a:ext>
            </a:extLst>
          </p:cNvPr>
          <p:cNvSpPr>
            <a:spLocks noGrp="1"/>
          </p:cNvSpPr>
          <p:nvPr>
            <p:ph type="title"/>
          </p:nvPr>
        </p:nvSpPr>
        <p:spPr/>
        <p:txBody>
          <a:bodyPr/>
          <a:lstStyle/>
          <a:p>
            <a:r>
              <a:rPr lang="en-US" dirty="0"/>
              <a:t>Traditional methods – advantages and disadvantages</a:t>
            </a:r>
            <a:endParaRPr lang="en-GB" dirty="0"/>
          </a:p>
        </p:txBody>
      </p:sp>
      <p:graphicFrame>
        <p:nvGraphicFramePr>
          <p:cNvPr id="4" name="Table 5">
            <a:extLst>
              <a:ext uri="{FF2B5EF4-FFF2-40B4-BE49-F238E27FC236}">
                <a16:creationId xmlns:a16="http://schemas.microsoft.com/office/drawing/2014/main" id="{2132C3D5-3707-4709-A9A6-E7640C3608A3}"/>
              </a:ext>
            </a:extLst>
          </p:cNvPr>
          <p:cNvGraphicFramePr>
            <a:graphicFrameLocks noGrp="1"/>
          </p:cNvGraphicFramePr>
          <p:nvPr>
            <p:ph sz="quarter" idx="10"/>
            <p:extLst>
              <p:ext uri="{D42A27DB-BD31-4B8C-83A1-F6EECF244321}">
                <p14:modId xmlns:p14="http://schemas.microsoft.com/office/powerpoint/2010/main" val="1719498212"/>
              </p:ext>
            </p:extLst>
          </p:nvPr>
        </p:nvGraphicFramePr>
        <p:xfrm>
          <a:off x="611560" y="1880828"/>
          <a:ext cx="7992888" cy="2772307"/>
        </p:xfrm>
        <a:graphic>
          <a:graphicData uri="http://schemas.openxmlformats.org/drawingml/2006/table">
            <a:tbl>
              <a:tblPr firstRow="1" bandRow="1">
                <a:tableStyleId>{5C22544A-7EE6-4342-B048-85BDC9FD1C3A}</a:tableStyleId>
              </a:tblPr>
              <a:tblGrid>
                <a:gridCol w="3996444">
                  <a:extLst>
                    <a:ext uri="{9D8B030D-6E8A-4147-A177-3AD203B41FA5}">
                      <a16:colId xmlns:a16="http://schemas.microsoft.com/office/drawing/2014/main" val="1126913755"/>
                    </a:ext>
                  </a:extLst>
                </a:gridCol>
                <a:gridCol w="3996444">
                  <a:extLst>
                    <a:ext uri="{9D8B030D-6E8A-4147-A177-3AD203B41FA5}">
                      <a16:colId xmlns:a16="http://schemas.microsoft.com/office/drawing/2014/main" val="2251376564"/>
                    </a:ext>
                  </a:extLst>
                </a:gridCol>
              </a:tblGrid>
              <a:tr h="400749">
                <a:tc>
                  <a:txBody>
                    <a:bodyPr/>
                    <a:lstStyle/>
                    <a:p>
                      <a:r>
                        <a:rPr lang="en-GB" dirty="0"/>
                        <a:t>Advantages</a:t>
                      </a:r>
                    </a:p>
                  </a:txBody>
                  <a:tcPr>
                    <a:solidFill>
                      <a:srgbClr val="FC4421"/>
                    </a:solidFill>
                  </a:tcPr>
                </a:tc>
                <a:tc>
                  <a:txBody>
                    <a:bodyPr/>
                    <a:lstStyle/>
                    <a:p>
                      <a:r>
                        <a:rPr lang="en-GB" dirty="0"/>
                        <a:t>Disadvantages</a:t>
                      </a:r>
                    </a:p>
                  </a:txBody>
                  <a:tcPr>
                    <a:solidFill>
                      <a:srgbClr val="FC4421"/>
                    </a:solidFill>
                  </a:tcPr>
                </a:tc>
                <a:extLst>
                  <a:ext uri="{0D108BD9-81ED-4DB2-BD59-A6C34878D82A}">
                    <a16:rowId xmlns:a16="http://schemas.microsoft.com/office/drawing/2014/main" val="2444911067"/>
                  </a:ext>
                </a:extLst>
              </a:tr>
              <a:tr h="691704">
                <a:tc>
                  <a:txBody>
                    <a:bodyPr/>
                    <a:lstStyle/>
                    <a:p>
                      <a:r>
                        <a:rPr lang="en-US" sz="1800" dirty="0"/>
                        <a:t>It is how many tradespeople</a:t>
                      </a:r>
                      <a:r>
                        <a:rPr lang="en-US" sz="1800" baseline="0" dirty="0"/>
                        <a:t> </a:t>
                      </a:r>
                      <a:r>
                        <a:rPr lang="en-US" sz="1800" dirty="0"/>
                        <a:t>were trained </a:t>
                      </a:r>
                      <a:endParaRPr lang="en-GB" dirty="0"/>
                    </a:p>
                  </a:txBody>
                  <a:tcPr/>
                </a:tc>
                <a:tc>
                  <a:txBody>
                    <a:bodyPr/>
                    <a:lstStyle/>
                    <a:p>
                      <a:r>
                        <a:rPr lang="en-US" sz="1800" dirty="0"/>
                        <a:t>Increased wastage of materials</a:t>
                      </a:r>
                      <a:endParaRPr lang="en-GB" dirty="0"/>
                    </a:p>
                  </a:txBody>
                  <a:tcPr/>
                </a:tc>
                <a:extLst>
                  <a:ext uri="{0D108BD9-81ED-4DB2-BD59-A6C34878D82A}">
                    <a16:rowId xmlns:a16="http://schemas.microsoft.com/office/drawing/2014/main" val="4094148610"/>
                  </a:ext>
                </a:extLst>
              </a:tr>
              <a:tr h="691704">
                <a:tc>
                  <a:txBody>
                    <a:bodyPr/>
                    <a:lstStyle/>
                    <a:p>
                      <a:r>
                        <a:rPr lang="en-US" sz="1800" dirty="0"/>
                        <a:t>Doesn’t require additional set up fees </a:t>
                      </a:r>
                      <a:endParaRPr lang="en-GB" dirty="0"/>
                    </a:p>
                  </a:txBody>
                  <a:tcPr/>
                </a:tc>
                <a:tc>
                  <a:txBody>
                    <a:bodyPr/>
                    <a:lstStyle/>
                    <a:p>
                      <a:r>
                        <a:rPr lang="en-US" sz="1800" dirty="0"/>
                        <a:t>Missed deadlines due to inclement weather</a:t>
                      </a:r>
                      <a:endParaRPr lang="en-GB" dirty="0"/>
                    </a:p>
                  </a:txBody>
                  <a:tcPr/>
                </a:tc>
                <a:extLst>
                  <a:ext uri="{0D108BD9-81ED-4DB2-BD59-A6C34878D82A}">
                    <a16:rowId xmlns:a16="http://schemas.microsoft.com/office/drawing/2014/main" val="5520918"/>
                  </a:ext>
                </a:extLst>
              </a:tr>
              <a:tr h="988150">
                <a:tc>
                  <a:txBody>
                    <a:bodyPr/>
                    <a:lstStyle/>
                    <a:p>
                      <a:r>
                        <a:rPr lang="en-US" sz="1800" dirty="0"/>
                        <a:t>No expensive up-front investments</a:t>
                      </a:r>
                      <a:endParaRPr lang="en-GB" dirty="0"/>
                    </a:p>
                  </a:txBody>
                  <a:tcPr/>
                </a:tc>
                <a:tc>
                  <a:txBody>
                    <a:bodyPr/>
                    <a:lstStyle/>
                    <a:p>
                      <a:r>
                        <a:rPr lang="en-US" sz="1800" dirty="0"/>
                        <a:t>Missed deadlines due to lack of personnel at key times</a:t>
                      </a:r>
                      <a:endParaRPr lang="en-GB" dirty="0"/>
                    </a:p>
                  </a:txBody>
                  <a:tcPr/>
                </a:tc>
                <a:extLst>
                  <a:ext uri="{0D108BD9-81ED-4DB2-BD59-A6C34878D82A}">
                    <a16:rowId xmlns:a16="http://schemas.microsoft.com/office/drawing/2014/main" val="1128626135"/>
                  </a:ext>
                </a:extLst>
              </a:tr>
            </a:tbl>
          </a:graphicData>
        </a:graphic>
      </p:graphicFrame>
    </p:spTree>
    <p:extLst>
      <p:ext uri="{BB962C8B-B14F-4D97-AF65-F5344CB8AC3E}">
        <p14:creationId xmlns:p14="http://schemas.microsoft.com/office/powerpoint/2010/main" val="2002779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2DC5F-1866-3A49-A29C-CF17B66EE51F}"/>
              </a:ext>
            </a:extLst>
          </p:cNvPr>
          <p:cNvSpPr>
            <a:spLocks noGrp="1"/>
          </p:cNvSpPr>
          <p:nvPr>
            <p:ph type="title"/>
          </p:nvPr>
        </p:nvSpPr>
        <p:spPr/>
        <p:txBody>
          <a:bodyPr/>
          <a:lstStyle/>
          <a:p>
            <a:r>
              <a:rPr lang="en-US" dirty="0"/>
              <a:t>Modern construction methods </a:t>
            </a:r>
          </a:p>
        </p:txBody>
      </p:sp>
      <p:sp>
        <p:nvSpPr>
          <p:cNvPr id="3" name="Content Placeholder 2">
            <a:extLst>
              <a:ext uri="{FF2B5EF4-FFF2-40B4-BE49-F238E27FC236}">
                <a16:creationId xmlns:a16="http://schemas.microsoft.com/office/drawing/2014/main" id="{16826F25-AE50-674B-8C39-92B9DFC87BBB}"/>
              </a:ext>
            </a:extLst>
          </p:cNvPr>
          <p:cNvSpPr>
            <a:spLocks noGrp="1"/>
          </p:cNvSpPr>
          <p:nvPr>
            <p:ph sz="quarter" idx="10"/>
          </p:nvPr>
        </p:nvSpPr>
        <p:spPr/>
        <p:txBody>
          <a:bodyPr/>
          <a:lstStyle/>
          <a:p>
            <a:endParaRPr lang="en-US" sz="1600" dirty="0"/>
          </a:p>
          <a:p>
            <a:r>
              <a:rPr lang="en-US" sz="1800" b="1" dirty="0"/>
              <a:t>Prefabricated flat pack systems:</a:t>
            </a:r>
            <a:r>
              <a:rPr lang="en-US" sz="1800" dirty="0"/>
              <a:t> wall and floor panels are fabricated off-site in a workshop ready to be joined on-site. They can include services, windows, doors and decorative finishes.</a:t>
            </a:r>
          </a:p>
          <a:p>
            <a:r>
              <a:rPr lang="en-US" sz="1800" b="1" dirty="0"/>
              <a:t>Thin joint masonry:</a:t>
            </a:r>
            <a:r>
              <a:rPr lang="en-US" sz="1800" dirty="0"/>
              <a:t> uses a 3mm bed of mortar, which cures faster than the traditional 10mm. The blocks are twice the size of traditional blocks, allowing for a greater area to be constructed in less time.</a:t>
            </a:r>
          </a:p>
          <a:p>
            <a:r>
              <a:rPr lang="en-US" sz="1800" b="1" dirty="0"/>
              <a:t>Precast foundations:</a:t>
            </a:r>
            <a:r>
              <a:rPr lang="en-US" sz="1800" dirty="0"/>
              <a:t> cast in a factory to the client’s specification and fitted to piles on site. They require less excavation and are not as weather dependent allowing for greater productivity.</a:t>
            </a:r>
          </a:p>
        </p:txBody>
      </p:sp>
    </p:spTree>
    <p:extLst>
      <p:ext uri="{BB962C8B-B14F-4D97-AF65-F5344CB8AC3E}">
        <p14:creationId xmlns:p14="http://schemas.microsoft.com/office/powerpoint/2010/main" val="2953062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24B92-0D4D-604A-93F8-4423DCF89250}"/>
              </a:ext>
            </a:extLst>
          </p:cNvPr>
          <p:cNvSpPr>
            <a:spLocks noGrp="1"/>
          </p:cNvSpPr>
          <p:nvPr>
            <p:ph type="title"/>
          </p:nvPr>
        </p:nvSpPr>
        <p:spPr/>
        <p:txBody>
          <a:bodyPr/>
          <a:lstStyle/>
          <a:p>
            <a:r>
              <a:rPr lang="en-US" dirty="0"/>
              <a:t>Traditional versus modern methods – roofing</a:t>
            </a:r>
          </a:p>
        </p:txBody>
      </p:sp>
      <p:sp>
        <p:nvSpPr>
          <p:cNvPr id="5" name="TextBox 4">
            <a:extLst>
              <a:ext uri="{FF2B5EF4-FFF2-40B4-BE49-F238E27FC236}">
                <a16:creationId xmlns:a16="http://schemas.microsoft.com/office/drawing/2014/main" id="{9E7508EA-5190-E345-A854-AB148CC66793}"/>
              </a:ext>
            </a:extLst>
          </p:cNvPr>
          <p:cNvSpPr txBox="1"/>
          <p:nvPr/>
        </p:nvSpPr>
        <p:spPr>
          <a:xfrm>
            <a:off x="792121" y="4210413"/>
            <a:ext cx="2808312" cy="830997"/>
          </a:xfrm>
          <a:prstGeom prst="rect">
            <a:avLst/>
          </a:prstGeom>
          <a:noFill/>
        </p:spPr>
        <p:txBody>
          <a:bodyPr wrap="square" rtlCol="0">
            <a:spAutoFit/>
          </a:bodyPr>
          <a:lstStyle/>
          <a:p>
            <a:r>
              <a:rPr lang="en-US" sz="1600" dirty="0"/>
              <a:t>Site carpentry working at height for the full duration of the task. </a:t>
            </a:r>
          </a:p>
        </p:txBody>
      </p:sp>
      <p:sp>
        <p:nvSpPr>
          <p:cNvPr id="6" name="TextBox 5">
            <a:extLst>
              <a:ext uri="{FF2B5EF4-FFF2-40B4-BE49-F238E27FC236}">
                <a16:creationId xmlns:a16="http://schemas.microsoft.com/office/drawing/2014/main" id="{A7F26E6C-299D-FE4D-8994-C91122BEA8B0}"/>
              </a:ext>
            </a:extLst>
          </p:cNvPr>
          <p:cNvSpPr txBox="1"/>
          <p:nvPr/>
        </p:nvSpPr>
        <p:spPr>
          <a:xfrm>
            <a:off x="4847773" y="4395221"/>
            <a:ext cx="3488811" cy="830997"/>
          </a:xfrm>
          <a:prstGeom prst="rect">
            <a:avLst/>
          </a:prstGeom>
          <a:noFill/>
        </p:spPr>
        <p:txBody>
          <a:bodyPr wrap="square" rtlCol="0">
            <a:spAutoFit/>
          </a:bodyPr>
          <a:lstStyle/>
          <a:p>
            <a:r>
              <a:rPr lang="en-US" sz="1600" dirty="0"/>
              <a:t>Roof constructed at ground level and lifted on to structure; limited time working at height.</a:t>
            </a:r>
          </a:p>
        </p:txBody>
      </p:sp>
      <p:pic>
        <p:nvPicPr>
          <p:cNvPr id="7" name="Picture 6" descr="A construction vehicle with a crane lifting a roof&#10;&#10;AI-generated content may be incorrect.">
            <a:extLst>
              <a:ext uri="{FF2B5EF4-FFF2-40B4-BE49-F238E27FC236}">
                <a16:creationId xmlns:a16="http://schemas.microsoft.com/office/drawing/2014/main" id="{AF262E7D-AD89-D19F-F4D9-427F518E8A24}"/>
              </a:ext>
            </a:extLst>
          </p:cNvPr>
          <p:cNvPicPr>
            <a:picLocks noChangeAspect="1"/>
          </p:cNvPicPr>
          <p:nvPr/>
        </p:nvPicPr>
        <p:blipFill>
          <a:blip r:embed="rId3"/>
          <a:stretch>
            <a:fillRect/>
          </a:stretch>
        </p:blipFill>
        <p:spPr>
          <a:xfrm>
            <a:off x="4847773" y="1631782"/>
            <a:ext cx="3180157" cy="2578631"/>
          </a:xfrm>
          <a:prstGeom prst="rect">
            <a:avLst/>
          </a:prstGeom>
        </p:spPr>
      </p:pic>
      <p:pic>
        <p:nvPicPr>
          <p:cNvPr id="10" name="Picture 9" descr="A person using a plane to plane a piece of wood&#10;&#10;AI-generated content may be incorrect.">
            <a:extLst>
              <a:ext uri="{FF2B5EF4-FFF2-40B4-BE49-F238E27FC236}">
                <a16:creationId xmlns:a16="http://schemas.microsoft.com/office/drawing/2014/main" id="{B4C29A24-F755-F0D2-D686-ADA48C727AAA}"/>
              </a:ext>
            </a:extLst>
          </p:cNvPr>
          <p:cNvPicPr>
            <a:picLocks noChangeAspect="1"/>
          </p:cNvPicPr>
          <p:nvPr/>
        </p:nvPicPr>
        <p:blipFill>
          <a:blip r:embed="rId4"/>
          <a:stretch>
            <a:fillRect/>
          </a:stretch>
        </p:blipFill>
        <p:spPr>
          <a:xfrm>
            <a:off x="1116070" y="1713222"/>
            <a:ext cx="2651990" cy="2415749"/>
          </a:xfrm>
          <a:prstGeom prst="rect">
            <a:avLst/>
          </a:prstGeom>
        </p:spPr>
      </p:pic>
    </p:spTree>
    <p:extLst>
      <p:ext uri="{BB962C8B-B14F-4D97-AF65-F5344CB8AC3E}">
        <p14:creationId xmlns:p14="http://schemas.microsoft.com/office/powerpoint/2010/main" val="10521737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8c7c0fc6a2c70191568fa290901d9032">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1e9134f6d429df85264f751007272554"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7C39186-8B36-4319-8A3E-C1232556BF64}">
  <ds:schemaRefs>
    <ds:schemaRef ds:uri="http://schemas.microsoft.com/sharepoint/v3/contenttype/forms"/>
  </ds:schemaRefs>
</ds:datastoreItem>
</file>

<file path=customXml/itemProps2.xml><?xml version="1.0" encoding="utf-8"?>
<ds:datastoreItem xmlns:ds="http://schemas.openxmlformats.org/officeDocument/2006/customXml" ds:itemID="{9C1D5756-687A-4A4D-9AD7-2C527B389820}">
  <ds:schemaRefs>
    <ds:schemaRef ds:uri="http://schemas.microsoft.com/office/infopath/2007/PartnerControls"/>
    <ds:schemaRef ds:uri="http://schemas.microsoft.com/office/2006/metadata/properties"/>
    <ds:schemaRef ds:uri="http://schemas.openxmlformats.org/package/2006/metadata/core-properties"/>
    <ds:schemaRef ds:uri="01e15224-84b2-4570-bdea-a67bb94d0921"/>
    <ds:schemaRef ds:uri="http://purl.org/dc/elements/1.1/"/>
    <ds:schemaRef ds:uri="7c04300a-231c-4281-9146-a98f6f4a7aff"/>
    <ds:schemaRef ds:uri="http://purl.org/dc/terms/"/>
    <ds:schemaRef ds:uri="http://schemas.microsoft.com/office/2006/documentManagement/types"/>
    <ds:schemaRef ds:uri="http://purl.org/dc/dcmitype/"/>
    <ds:schemaRef ds:uri="http://www.w3.org/XML/1998/namespace"/>
  </ds:schemaRefs>
</ds:datastoreItem>
</file>

<file path=customXml/itemProps3.xml><?xml version="1.0" encoding="utf-8"?>
<ds:datastoreItem xmlns:ds="http://schemas.openxmlformats.org/officeDocument/2006/customXml" ds:itemID="{73AD4359-CF49-4F61-9460-473FCC9AA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1286</TotalTime>
  <Words>1916</Words>
  <Application>Microsoft Office PowerPoint</Application>
  <PresentationFormat>On-screen Show (4:3)</PresentationFormat>
  <Paragraphs>191</Paragraphs>
  <Slides>24</Slides>
  <Notes>14</Notes>
  <HiddenSlides>0</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1_Default Design</vt:lpstr>
      <vt:lpstr>2_Default Design</vt:lpstr>
      <vt:lpstr>PowerPoint 4: Design principles (2)</vt:lpstr>
      <vt:lpstr>Design principles – factors to consider </vt:lpstr>
      <vt:lpstr>Design principles: infrastructure considerations </vt:lpstr>
      <vt:lpstr>Aesthetics </vt:lpstr>
      <vt:lpstr>Buildability </vt:lpstr>
      <vt:lpstr>Traditional construction methods</vt:lpstr>
      <vt:lpstr>Traditional methods – advantages and disadvantages</vt:lpstr>
      <vt:lpstr>Modern construction methods </vt:lpstr>
      <vt:lpstr>Traditional versus modern methods – roofing</vt:lpstr>
      <vt:lpstr>Traditional versus modern methods – blockwork</vt:lpstr>
      <vt:lpstr>Traditional versus modern methods – plastering verses dry lining</vt:lpstr>
      <vt:lpstr>Prefabricated modular construction</vt:lpstr>
      <vt:lpstr>Timber-framed construction</vt:lpstr>
      <vt:lpstr>Structural insulated panels (SIPs)</vt:lpstr>
      <vt:lpstr>RIBA – Royal Institute of British Architects</vt:lpstr>
      <vt:lpstr>RIBA Plan of Work</vt:lpstr>
      <vt:lpstr>Life cycle costs and life cycle CO2 emissions     </vt:lpstr>
      <vt:lpstr>Building Regulations – what they cover and protect</vt:lpstr>
      <vt:lpstr>Building Regulations approved documents</vt:lpstr>
      <vt:lpstr>Accessibility and inclusivity </vt:lpstr>
      <vt:lpstr>Heritage buildings</vt:lpstr>
      <vt:lpstr>Working on a heritage or listed buildings </vt:lpstr>
      <vt:lpstr>Local authority restrictions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Hazell, Danielle</cp:lastModifiedBy>
  <cp:revision>175</cp:revision>
  <dcterms:created xsi:type="dcterms:W3CDTF">2013-05-28T00:38:54Z</dcterms:created>
  <dcterms:modified xsi:type="dcterms:W3CDTF">2025-06-17T09:34:45Z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SIP_Label_8330bda6-d095-477b-8893-df3ed8791773_Enabled">
    <vt:lpwstr>true</vt:lpwstr>
  </property>
  <property fmtid="{D5CDD505-2E9C-101B-9397-08002B2CF9AE}" pid="4" name="MSIP_Label_8330bda6-d095-477b-8893-df3ed8791773_SetDate">
    <vt:lpwstr>2025-04-29T17:59:11Z</vt:lpwstr>
  </property>
  <property fmtid="{D5CDD505-2E9C-101B-9397-08002B2CF9AE}" pid="5" name="MSIP_Label_8330bda6-d095-477b-8893-df3ed8791773_Method">
    <vt:lpwstr>Privileged</vt:lpwstr>
  </property>
  <property fmtid="{D5CDD505-2E9C-101B-9397-08002B2CF9AE}" pid="6" name="MSIP_Label_8330bda6-d095-477b-8893-df3ed8791773_Name">
    <vt:lpwstr>8330bda6-d095-477b-8893-df3ed8791773</vt:lpwstr>
  </property>
  <property fmtid="{D5CDD505-2E9C-101B-9397-08002B2CF9AE}" pid="7" name="MSIP_Label_8330bda6-d095-477b-8893-df3ed8791773_SiteId">
    <vt:lpwstr>b6d3492e-0aa1-4a60-840d-b706a96e670d</vt:lpwstr>
  </property>
  <property fmtid="{D5CDD505-2E9C-101B-9397-08002B2CF9AE}" pid="8" name="MSIP_Label_8330bda6-d095-477b-8893-df3ed8791773_ActionId">
    <vt:lpwstr>65f77491-14b0-408f-b5e0-0971208ea92b</vt:lpwstr>
  </property>
  <property fmtid="{D5CDD505-2E9C-101B-9397-08002B2CF9AE}" pid="9" name="MSIP_Label_8330bda6-d095-477b-8893-df3ed8791773_ContentBits">
    <vt:lpwstr>0</vt:lpwstr>
  </property>
  <property fmtid="{D5CDD505-2E9C-101B-9397-08002B2CF9AE}" pid="10" name="MSIP_Label_8330bda6-d095-477b-8893-df3ed8791773_Tag">
    <vt:lpwstr>10, 0, 1, 1</vt:lpwstr>
  </property>
  <property fmtid="{D5CDD505-2E9C-101B-9397-08002B2CF9AE}" pid="11" name="MediaServiceImageTags">
    <vt:lpwstr/>
  </property>
</Properties>
</file>