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7" r:id="rId4"/>
    <p:sldMasterId id="2147483659" r:id="rId5"/>
  </p:sldMasterIdLst>
  <p:notesMasterIdLst>
    <p:notesMasterId r:id="rId18"/>
  </p:notesMasterIdLst>
  <p:handoutMasterIdLst>
    <p:handoutMasterId r:id="rId19"/>
  </p:handoutMasterIdLst>
  <p:sldIdLst>
    <p:sldId id="358" r:id="rId6"/>
    <p:sldId id="359" r:id="rId7"/>
    <p:sldId id="356" r:id="rId8"/>
    <p:sldId id="344" r:id="rId9"/>
    <p:sldId id="345" r:id="rId10"/>
    <p:sldId id="346" r:id="rId11"/>
    <p:sldId id="349" r:id="rId12"/>
    <p:sldId id="347" r:id="rId13"/>
    <p:sldId id="350" r:id="rId14"/>
    <p:sldId id="360" r:id="rId15"/>
    <p:sldId id="361" r:id="rId16"/>
    <p:sldId id="357" r:id="rId17"/>
  </p:sldIdLst>
  <p:sldSz cx="9144000" cy="6858000" type="screen4x3"/>
  <p:notesSz cx="6858000" cy="9144000"/>
  <p:custDataLst>
    <p:tags r:id="rId20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ABC10BB-16D0-9C03-AAB0-9F1B4B9B65EE}" name="Hazell, Danielle" initials="DH" userId="S::danielle.hazell@wjec.co.uk::16322be0-50ef-46ff-b0c0-d304bc10d5d2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roline Prodger" initials="CP" lastIdx="6" clrIdx="0"/>
  <p:cmAuthor id="2" name="mark ablett" initials="ma" lastIdx="6" clrIdx="1"/>
  <p:cmAuthor id="3" name="Sandra Stafford" initials="S" lastIdx="2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FF74"/>
    <a:srgbClr val="00D05E"/>
    <a:srgbClr val="FE7F00"/>
    <a:srgbClr val="CC6600"/>
    <a:srgbClr val="FFFFFF"/>
    <a:srgbClr val="FC4421"/>
    <a:srgbClr val="0077E3"/>
    <a:srgbClr val="000000"/>
    <a:srgbClr val="E30613"/>
    <a:srgbClr val="D9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32B06F4-8BA6-4CA8-A486-6B1F9BF9E0F7}" v="52" dt="2025-06-16T07:22:56.904"/>
    <p1510:client id="{D3CD940A-F4E3-B9EB-BBB7-47F46DFAD4BA}" v="1" dt="2025-06-17T09:35:05.41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987" autoAdjust="0"/>
    <p:restoredTop sz="79777" autoAdjust="0"/>
  </p:normalViewPr>
  <p:slideViewPr>
    <p:cSldViewPr showGuides="1">
      <p:cViewPr varScale="1">
        <p:scale>
          <a:sx n="93" d="100"/>
          <a:sy n="93" d="100"/>
        </p:scale>
        <p:origin x="1518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notesMaster" Target="notesMasters/notesMaster1.xml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commentAuthors" Target="commentAuthor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tags" Target="tags/tag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viewProps" Target="viewProps.xml"/><Relationship Id="rId28" Type="http://schemas.microsoft.com/office/2018/10/relationships/authors" Target="authors.xml"/><Relationship Id="rId10" Type="http://schemas.openxmlformats.org/officeDocument/2006/relationships/slide" Target="slides/slide5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ommy ." userId="1be9750d281bf5b3" providerId="LiveId" clId="{68ABE7B2-DA08-45BF-B0C0-D69AE13E42A7}"/>
    <pc:docChg chg="delSld modSld">
      <pc:chgData name="Tommy ." userId="1be9750d281bf5b3" providerId="LiveId" clId="{68ABE7B2-DA08-45BF-B0C0-D69AE13E42A7}" dt="2021-08-21T13:18:20.451" v="30" actId="12"/>
      <pc:docMkLst>
        <pc:docMk/>
      </pc:docMkLst>
      <pc:sldChg chg="modSp mod">
        <pc:chgData name="Tommy ." userId="1be9750d281bf5b3" providerId="LiveId" clId="{68ABE7B2-DA08-45BF-B0C0-D69AE13E42A7}" dt="2021-08-21T13:15:39.018" v="5" actId="20577"/>
        <pc:sldMkLst>
          <pc:docMk/>
          <pc:sldMk cId="637964928" sldId="331"/>
        </pc:sldMkLst>
      </pc:sldChg>
      <pc:sldChg chg="modSp mod">
        <pc:chgData name="Tommy ." userId="1be9750d281bf5b3" providerId="LiveId" clId="{68ABE7B2-DA08-45BF-B0C0-D69AE13E42A7}" dt="2021-08-21T13:16:00.808" v="7" actId="255"/>
        <pc:sldMkLst>
          <pc:docMk/>
          <pc:sldMk cId="692065761" sldId="344"/>
        </pc:sldMkLst>
      </pc:sldChg>
      <pc:sldChg chg="addSp delSp modSp mod">
        <pc:chgData name="Tommy ." userId="1be9750d281bf5b3" providerId="LiveId" clId="{68ABE7B2-DA08-45BF-B0C0-D69AE13E42A7}" dt="2021-08-21T13:17:17.968" v="21"/>
        <pc:sldMkLst>
          <pc:docMk/>
          <pc:sldMk cId="1501525150" sldId="345"/>
        </pc:sldMkLst>
      </pc:sldChg>
      <pc:sldChg chg="modSp mod">
        <pc:chgData name="Tommy ." userId="1be9750d281bf5b3" providerId="LiveId" clId="{68ABE7B2-DA08-45BF-B0C0-D69AE13E42A7}" dt="2021-08-21T13:17:24.089" v="22" actId="255"/>
        <pc:sldMkLst>
          <pc:docMk/>
          <pc:sldMk cId="1463824590" sldId="346"/>
        </pc:sldMkLst>
      </pc:sldChg>
      <pc:sldChg chg="modSp mod">
        <pc:chgData name="Tommy ." userId="1be9750d281bf5b3" providerId="LiveId" clId="{68ABE7B2-DA08-45BF-B0C0-D69AE13E42A7}" dt="2021-08-21T13:17:31.180" v="23" actId="255"/>
        <pc:sldMkLst>
          <pc:docMk/>
          <pc:sldMk cId="2604275170" sldId="347"/>
        </pc:sldMkLst>
      </pc:sldChg>
      <pc:sldChg chg="modSp del mod">
        <pc:chgData name="Tommy ." userId="1be9750d281bf5b3" providerId="LiveId" clId="{68ABE7B2-DA08-45BF-B0C0-D69AE13E42A7}" dt="2021-08-21T13:17:58.476" v="26" actId="2696"/>
        <pc:sldMkLst>
          <pc:docMk/>
          <pc:sldMk cId="1851421157" sldId="349"/>
        </pc:sldMkLst>
      </pc:sldChg>
      <pc:sldChg chg="modSp mod">
        <pc:chgData name="Tommy ." userId="1be9750d281bf5b3" providerId="LiveId" clId="{68ABE7B2-DA08-45BF-B0C0-D69AE13E42A7}" dt="2021-08-21T13:18:11.304" v="28" actId="12"/>
        <pc:sldMkLst>
          <pc:docMk/>
          <pc:sldMk cId="2443522054" sldId="349"/>
        </pc:sldMkLst>
      </pc:sldChg>
      <pc:sldChg chg="modSp mod">
        <pc:chgData name="Tommy ." userId="1be9750d281bf5b3" providerId="LiveId" clId="{68ABE7B2-DA08-45BF-B0C0-D69AE13E42A7}" dt="2021-08-21T13:18:20.451" v="30" actId="12"/>
        <pc:sldMkLst>
          <pc:docMk/>
          <pc:sldMk cId="258849792" sldId="350"/>
        </pc:sldMkLst>
      </pc:sldChg>
      <pc:sldChg chg="modSp mod">
        <pc:chgData name="Tommy ." userId="1be9750d281bf5b3" providerId="LiveId" clId="{68ABE7B2-DA08-45BF-B0C0-D69AE13E42A7}" dt="2021-08-21T13:15:18.243" v="0" actId="255"/>
        <pc:sldMkLst>
          <pc:docMk/>
          <pc:sldMk cId="2835690585" sldId="355"/>
        </pc:sldMkLst>
      </pc:sldChg>
      <pc:sldChg chg="modSp mod">
        <pc:chgData name="Tommy ." userId="1be9750d281bf5b3" providerId="LiveId" clId="{68ABE7B2-DA08-45BF-B0C0-D69AE13E42A7}" dt="2021-08-21T13:15:49.394" v="6" actId="255"/>
        <pc:sldMkLst>
          <pc:docMk/>
          <pc:sldMk cId="3357841533" sldId="356"/>
        </pc:sldMkLst>
      </pc:sldChg>
    </pc:docChg>
  </pc:docChgLst>
  <pc:docChgLst>
    <pc:chgData name="Tommy ." userId="1be9750d281bf5b3" providerId="LiveId" clId="{8B730E38-BC96-44C8-8FCA-97A98ACB6C3F}"/>
    <pc:docChg chg="undo custSel addSld delSld modSld">
      <pc:chgData name="Tommy ." userId="1be9750d281bf5b3" providerId="LiveId" clId="{8B730E38-BC96-44C8-8FCA-97A98ACB6C3F}" dt="2021-08-21T13:40:52.840" v="227" actId="2696"/>
      <pc:docMkLst>
        <pc:docMk/>
      </pc:docMkLst>
      <pc:sldChg chg="del">
        <pc:chgData name="Tommy ." userId="1be9750d281bf5b3" providerId="LiveId" clId="{8B730E38-BC96-44C8-8FCA-97A98ACB6C3F}" dt="2021-08-21T13:33:41.753" v="4" actId="47"/>
        <pc:sldMkLst>
          <pc:docMk/>
          <pc:sldMk cId="637964928" sldId="331"/>
        </pc:sldMkLst>
      </pc:sldChg>
      <pc:sldChg chg="modSp mod">
        <pc:chgData name="Tommy ." userId="1be9750d281bf5b3" providerId="LiveId" clId="{8B730E38-BC96-44C8-8FCA-97A98ACB6C3F}" dt="2021-08-21T13:33:29.303" v="3" actId="20577"/>
        <pc:sldMkLst>
          <pc:docMk/>
          <pc:sldMk cId="1498673707" sldId="341"/>
        </pc:sldMkLst>
      </pc:sldChg>
      <pc:sldChg chg="add del">
        <pc:chgData name="Tommy ." userId="1be9750d281bf5b3" providerId="LiveId" clId="{8B730E38-BC96-44C8-8FCA-97A98ACB6C3F}" dt="2021-08-21T13:35:38.831" v="15" actId="47"/>
        <pc:sldMkLst>
          <pc:docMk/>
          <pc:sldMk cId="170008143" sldId="342"/>
        </pc:sldMkLst>
      </pc:sldChg>
      <pc:sldChg chg="add del">
        <pc:chgData name="Tommy ." userId="1be9750d281bf5b3" providerId="LiveId" clId="{8B730E38-BC96-44C8-8FCA-97A98ACB6C3F}" dt="2021-08-21T13:35:36.585" v="14" actId="47"/>
        <pc:sldMkLst>
          <pc:docMk/>
          <pc:sldMk cId="1057558563" sldId="343"/>
        </pc:sldMkLst>
      </pc:sldChg>
      <pc:sldChg chg="del">
        <pc:chgData name="Tommy ." userId="1be9750d281bf5b3" providerId="LiveId" clId="{8B730E38-BC96-44C8-8FCA-97A98ACB6C3F}" dt="2021-08-21T13:33:49.893" v="8" actId="47"/>
        <pc:sldMkLst>
          <pc:docMk/>
          <pc:sldMk cId="4138445468" sldId="351"/>
        </pc:sldMkLst>
      </pc:sldChg>
      <pc:sldChg chg="del">
        <pc:chgData name="Tommy ." userId="1be9750d281bf5b3" providerId="LiveId" clId="{8B730E38-BC96-44C8-8FCA-97A98ACB6C3F}" dt="2021-08-21T13:33:46.459" v="5" actId="47"/>
        <pc:sldMkLst>
          <pc:docMk/>
          <pc:sldMk cId="4167688850" sldId="352"/>
        </pc:sldMkLst>
      </pc:sldChg>
      <pc:sldChg chg="del">
        <pc:chgData name="Tommy ." userId="1be9750d281bf5b3" providerId="LiveId" clId="{8B730E38-BC96-44C8-8FCA-97A98ACB6C3F}" dt="2021-08-21T13:33:47.715" v="6" actId="47"/>
        <pc:sldMkLst>
          <pc:docMk/>
          <pc:sldMk cId="744315634" sldId="353"/>
        </pc:sldMkLst>
      </pc:sldChg>
      <pc:sldChg chg="del">
        <pc:chgData name="Tommy ." userId="1be9750d281bf5b3" providerId="LiveId" clId="{8B730E38-BC96-44C8-8FCA-97A98ACB6C3F}" dt="2021-08-21T13:33:48.787" v="7" actId="47"/>
        <pc:sldMkLst>
          <pc:docMk/>
          <pc:sldMk cId="3883717221" sldId="354"/>
        </pc:sldMkLst>
      </pc:sldChg>
      <pc:sldChg chg="del">
        <pc:chgData name="Tommy ." userId="1be9750d281bf5b3" providerId="LiveId" clId="{8B730E38-BC96-44C8-8FCA-97A98ACB6C3F}" dt="2021-08-21T13:33:51.105" v="9" actId="47"/>
        <pc:sldMkLst>
          <pc:docMk/>
          <pc:sldMk cId="2835690585" sldId="355"/>
        </pc:sldMkLst>
      </pc:sldChg>
      <pc:sldChg chg="modSp del mod">
        <pc:chgData name="Tommy ." userId="1be9750d281bf5b3" providerId="LiveId" clId="{8B730E38-BC96-44C8-8FCA-97A98ACB6C3F}" dt="2021-08-21T13:40:52.840" v="227" actId="2696"/>
        <pc:sldMkLst>
          <pc:docMk/>
          <pc:sldMk cId="737949698" sldId="358"/>
        </pc:sldMkLst>
      </pc:sldChg>
    </pc:docChg>
  </pc:docChgLst>
  <pc:docChgLst>
    <pc:chgData name="Caroline Prodger" userId="e4ef2e75-b60b-401b-8ebe-291bdcf405f4" providerId="ADAL" clId="{B4825348-C407-4710-A807-36226708110F}"/>
    <pc:docChg chg="undo custSel modSld">
      <pc:chgData name="Caroline Prodger" userId="e4ef2e75-b60b-401b-8ebe-291bdcf405f4" providerId="ADAL" clId="{B4825348-C407-4710-A807-36226708110F}" dt="2021-08-27T11:33:08.457" v="241" actId="21"/>
      <pc:docMkLst>
        <pc:docMk/>
      </pc:docMkLst>
      <pc:sldChg chg="addSp delSp modSp mod modNotesTx">
        <pc:chgData name="Caroline Prodger" userId="e4ef2e75-b60b-401b-8ebe-291bdcf405f4" providerId="ADAL" clId="{B4825348-C407-4710-A807-36226708110F}" dt="2021-08-27T11:26:35.266" v="93" actId="20577"/>
        <pc:sldMkLst>
          <pc:docMk/>
          <pc:sldMk cId="692065761" sldId="344"/>
        </pc:sldMkLst>
      </pc:sldChg>
      <pc:sldChg chg="delSp modSp mod">
        <pc:chgData name="Caroline Prodger" userId="e4ef2e75-b60b-401b-8ebe-291bdcf405f4" providerId="ADAL" clId="{B4825348-C407-4710-A807-36226708110F}" dt="2021-08-27T11:26:50.658" v="96"/>
        <pc:sldMkLst>
          <pc:docMk/>
          <pc:sldMk cId="1501525150" sldId="345"/>
        </pc:sldMkLst>
      </pc:sldChg>
      <pc:sldChg chg="addSp delSp modSp mod modNotesTx">
        <pc:chgData name="Caroline Prodger" userId="e4ef2e75-b60b-401b-8ebe-291bdcf405f4" providerId="ADAL" clId="{B4825348-C407-4710-A807-36226708110F}" dt="2021-08-27T11:29:27.443" v="170" actId="14100"/>
        <pc:sldMkLst>
          <pc:docMk/>
          <pc:sldMk cId="1463824590" sldId="346"/>
        </pc:sldMkLst>
      </pc:sldChg>
      <pc:sldChg chg="addSp delSp modSp mod modNotesTx">
        <pc:chgData name="Caroline Prodger" userId="e4ef2e75-b60b-401b-8ebe-291bdcf405f4" providerId="ADAL" clId="{B4825348-C407-4710-A807-36226708110F}" dt="2021-08-27T11:32:57.313" v="240" actId="1076"/>
        <pc:sldMkLst>
          <pc:docMk/>
          <pc:sldMk cId="2604275170" sldId="347"/>
        </pc:sldMkLst>
      </pc:sldChg>
      <pc:sldChg chg="delSp mod">
        <pc:chgData name="Caroline Prodger" userId="e4ef2e75-b60b-401b-8ebe-291bdcf405f4" providerId="ADAL" clId="{B4825348-C407-4710-A807-36226708110F}" dt="2021-08-27T11:33:08.457" v="241" actId="21"/>
        <pc:sldMkLst>
          <pc:docMk/>
          <pc:sldMk cId="110852982" sldId="348"/>
        </pc:sldMkLst>
      </pc:sldChg>
    </pc:docChg>
  </pc:docChgLst>
  <pc:docChgLst>
    <pc:chgData name="Caroline Prodger" userId="e4ef2e75-b60b-401b-8ebe-291bdcf405f4" providerId="ADAL" clId="{7D321AC6-2164-4F8A-8402-1D172B5316F1}"/>
    <pc:docChg chg="custSel addSld delSld modSld sldOrd addMainMaster modMainMaster">
      <pc:chgData name="Caroline Prodger" userId="e4ef2e75-b60b-401b-8ebe-291bdcf405f4" providerId="ADAL" clId="{7D321AC6-2164-4F8A-8402-1D172B5316F1}" dt="2021-09-20T13:40:01.357" v="99" actId="20577"/>
      <pc:docMkLst>
        <pc:docMk/>
      </pc:docMkLst>
      <pc:sldChg chg="del">
        <pc:chgData name="Caroline Prodger" userId="e4ef2e75-b60b-401b-8ebe-291bdcf405f4" providerId="ADAL" clId="{7D321AC6-2164-4F8A-8402-1D172B5316F1}" dt="2021-09-20T13:34:32.754" v="3" actId="2696"/>
        <pc:sldMkLst>
          <pc:docMk/>
          <pc:sldMk cId="1498673707" sldId="341"/>
        </pc:sldMkLst>
      </pc:sldChg>
      <pc:sldChg chg="modSp delCm">
        <pc:chgData name="Caroline Prodger" userId="e4ef2e75-b60b-401b-8ebe-291bdcf405f4" providerId="ADAL" clId="{7D321AC6-2164-4F8A-8402-1D172B5316F1}" dt="2021-09-20T13:39:23.635" v="92"/>
        <pc:sldMkLst>
          <pc:docMk/>
          <pc:sldMk cId="692065761" sldId="344"/>
        </pc:sldMkLst>
      </pc:sldChg>
      <pc:sldChg chg="modSp mod modNotesTx">
        <pc:chgData name="Caroline Prodger" userId="e4ef2e75-b60b-401b-8ebe-291bdcf405f4" providerId="ADAL" clId="{7D321AC6-2164-4F8A-8402-1D172B5316F1}" dt="2021-09-20T13:39:23.635" v="92"/>
        <pc:sldMkLst>
          <pc:docMk/>
          <pc:sldMk cId="1501525150" sldId="345"/>
        </pc:sldMkLst>
      </pc:sldChg>
      <pc:sldChg chg="modSp">
        <pc:chgData name="Caroline Prodger" userId="e4ef2e75-b60b-401b-8ebe-291bdcf405f4" providerId="ADAL" clId="{7D321AC6-2164-4F8A-8402-1D172B5316F1}" dt="2021-09-20T13:39:23.635" v="92"/>
        <pc:sldMkLst>
          <pc:docMk/>
          <pc:sldMk cId="2604275170" sldId="347"/>
        </pc:sldMkLst>
      </pc:sldChg>
      <pc:sldChg chg="del">
        <pc:chgData name="Caroline Prodger" userId="e4ef2e75-b60b-401b-8ebe-291bdcf405f4" providerId="ADAL" clId="{7D321AC6-2164-4F8A-8402-1D172B5316F1}" dt="2021-09-20T13:38:36.032" v="89" actId="2696"/>
        <pc:sldMkLst>
          <pc:docMk/>
          <pc:sldMk cId="110852982" sldId="348"/>
        </pc:sldMkLst>
      </pc:sldChg>
      <pc:sldChg chg="modSp">
        <pc:chgData name="Caroline Prodger" userId="e4ef2e75-b60b-401b-8ebe-291bdcf405f4" providerId="ADAL" clId="{7D321AC6-2164-4F8A-8402-1D172B5316F1}" dt="2021-09-20T13:39:23.635" v="92"/>
        <pc:sldMkLst>
          <pc:docMk/>
          <pc:sldMk cId="2443522054" sldId="349"/>
        </pc:sldMkLst>
      </pc:sldChg>
      <pc:sldChg chg="modSp">
        <pc:chgData name="Caroline Prodger" userId="e4ef2e75-b60b-401b-8ebe-291bdcf405f4" providerId="ADAL" clId="{7D321AC6-2164-4F8A-8402-1D172B5316F1}" dt="2021-09-20T13:39:23.635" v="92"/>
        <pc:sldMkLst>
          <pc:docMk/>
          <pc:sldMk cId="258849792" sldId="350"/>
        </pc:sldMkLst>
      </pc:sldChg>
      <pc:sldChg chg="modSp ord">
        <pc:chgData name="Caroline Prodger" userId="e4ef2e75-b60b-401b-8ebe-291bdcf405f4" providerId="ADAL" clId="{7D321AC6-2164-4F8A-8402-1D172B5316F1}" dt="2021-09-20T13:39:23.635" v="92"/>
        <pc:sldMkLst>
          <pc:docMk/>
          <pc:sldMk cId="3357841533" sldId="356"/>
        </pc:sldMkLst>
      </pc:sldChg>
      <pc:sldChg chg="delCm">
        <pc:chgData name="Caroline Prodger" userId="e4ef2e75-b60b-401b-8ebe-291bdcf405f4" providerId="ADAL" clId="{7D321AC6-2164-4F8A-8402-1D172B5316F1}" dt="2021-09-20T13:38:50.721" v="90" actId="1592"/>
        <pc:sldMkLst>
          <pc:docMk/>
          <pc:sldMk cId="567338515" sldId="357"/>
        </pc:sldMkLst>
      </pc:sldChg>
      <pc:sldChg chg="add">
        <pc:chgData name="Caroline Prodger" userId="e4ef2e75-b60b-401b-8ebe-291bdcf405f4" providerId="ADAL" clId="{7D321AC6-2164-4F8A-8402-1D172B5316F1}" dt="2021-09-20T13:34:25.054" v="2"/>
        <pc:sldMkLst>
          <pc:docMk/>
          <pc:sldMk cId="1876227459" sldId="358"/>
        </pc:sldMkLst>
      </pc:sldChg>
      <pc:sldChg chg="modSp add mod">
        <pc:chgData name="Caroline Prodger" userId="e4ef2e75-b60b-401b-8ebe-291bdcf405f4" providerId="ADAL" clId="{7D321AC6-2164-4F8A-8402-1D172B5316F1}" dt="2021-09-20T13:40:01.357" v="99" actId="20577"/>
        <pc:sldMkLst>
          <pc:docMk/>
          <pc:sldMk cId="1086078634" sldId="359"/>
        </pc:sldMkLst>
      </pc:sldChg>
      <pc:sldChg chg="modSp add">
        <pc:chgData name="Caroline Prodger" userId="e4ef2e75-b60b-401b-8ebe-291bdcf405f4" providerId="ADAL" clId="{7D321AC6-2164-4F8A-8402-1D172B5316F1}" dt="2021-09-20T13:39:23.635" v="92"/>
        <pc:sldMkLst>
          <pc:docMk/>
          <pc:sldMk cId="4273495807" sldId="360"/>
        </pc:sldMkLst>
      </pc:sldChg>
      <pc:sldMasterChg chg="add addSldLayout">
        <pc:chgData name="Caroline Prodger" userId="e4ef2e75-b60b-401b-8ebe-291bdcf405f4" providerId="ADAL" clId="{7D321AC6-2164-4F8A-8402-1D172B5316F1}" dt="2021-09-20T13:34:43.839" v="4" actId="27028"/>
        <pc:sldMasterMkLst>
          <pc:docMk/>
          <pc:sldMasterMk cId="2115173965" sldId="2147483655"/>
        </pc:sldMasterMkLst>
        <pc:sldLayoutChg chg="add">
          <pc:chgData name="Caroline Prodger" userId="e4ef2e75-b60b-401b-8ebe-291bdcf405f4" providerId="ADAL" clId="{7D321AC6-2164-4F8A-8402-1D172B5316F1}" dt="2021-09-20T13:34:43.839" v="4" actId="27028"/>
          <pc:sldLayoutMkLst>
            <pc:docMk/>
            <pc:sldMasterMk cId="2115173965" sldId="2147483655"/>
            <pc:sldLayoutMk cId="3610612962" sldId="2147483654"/>
          </pc:sldLayoutMkLst>
        </pc:sldLayoutChg>
        <pc:sldLayoutChg chg="add">
          <pc:chgData name="Caroline Prodger" userId="e4ef2e75-b60b-401b-8ebe-291bdcf405f4" providerId="ADAL" clId="{7D321AC6-2164-4F8A-8402-1D172B5316F1}" dt="2021-09-20T13:34:25.054" v="1" actId="27028"/>
          <pc:sldLayoutMkLst>
            <pc:docMk/>
            <pc:sldMasterMk cId="2115173965" sldId="2147483655"/>
            <pc:sldLayoutMk cId="3155426935" sldId="2147483656"/>
          </pc:sldLayoutMkLst>
        </pc:sldLayoutChg>
      </pc:sldMasterChg>
      <pc:sldMasterChg chg="modSp mod">
        <pc:chgData name="Caroline Prodger" userId="e4ef2e75-b60b-401b-8ebe-291bdcf405f4" providerId="ADAL" clId="{7D321AC6-2164-4F8A-8402-1D172B5316F1}" dt="2021-09-20T13:39:28.381" v="94" actId="20577"/>
        <pc:sldMasterMkLst>
          <pc:docMk/>
          <pc:sldMasterMk cId="1616076388" sldId="2147483657"/>
        </pc:sldMasterMkLst>
      </pc:sldMasterChg>
    </pc:docChg>
  </pc:docChgLst>
  <pc:docChgLst>
    <pc:chgData name="Leahy, Thomas" userId="c143cd67-a707-4138-ae9b-48f2cc5707f8" providerId="ADAL" clId="{95FB5E9A-172E-4077-88A9-B72B9B9B4DC8}"/>
    <pc:docChg chg="custSel addSld modSld">
      <pc:chgData name="Leahy, Thomas" userId="c143cd67-a707-4138-ae9b-48f2cc5707f8" providerId="ADAL" clId="{95FB5E9A-172E-4077-88A9-B72B9B9B4DC8}" dt="2025-04-29T17:47:52.623" v="62" actId="12"/>
      <pc:docMkLst>
        <pc:docMk/>
      </pc:docMkLst>
      <pc:sldChg chg="delSp modSp mod">
        <pc:chgData name="Leahy, Thomas" userId="c143cd67-a707-4138-ae9b-48f2cc5707f8" providerId="ADAL" clId="{95FB5E9A-172E-4077-88A9-B72B9B9B4DC8}" dt="2025-04-29T17:44:15.984" v="4"/>
        <pc:sldMkLst>
          <pc:docMk/>
          <pc:sldMk cId="692065761" sldId="344"/>
        </pc:sldMkLst>
      </pc:sldChg>
      <pc:sldChg chg="addSp delSp modSp mod">
        <pc:chgData name="Leahy, Thomas" userId="c143cd67-a707-4138-ae9b-48f2cc5707f8" providerId="ADAL" clId="{95FB5E9A-172E-4077-88A9-B72B9B9B4DC8}" dt="2025-04-29T17:44:51.251" v="11" actId="1076"/>
        <pc:sldMkLst>
          <pc:docMk/>
          <pc:sldMk cId="1463824590" sldId="346"/>
        </pc:sldMkLst>
        <pc:picChg chg="add mod">
          <ac:chgData name="Leahy, Thomas" userId="c143cd67-a707-4138-ae9b-48f2cc5707f8" providerId="ADAL" clId="{95FB5E9A-172E-4077-88A9-B72B9B9B4DC8}" dt="2025-04-29T17:44:51.251" v="11" actId="1076"/>
          <ac:picMkLst>
            <pc:docMk/>
            <pc:sldMk cId="1463824590" sldId="346"/>
            <ac:picMk id="5" creationId="{56955EF2-CD06-60A5-F580-0D17A39F9157}"/>
          </ac:picMkLst>
        </pc:picChg>
      </pc:sldChg>
      <pc:sldChg chg="modSp add mod">
        <pc:chgData name="Leahy, Thomas" userId="c143cd67-a707-4138-ae9b-48f2cc5707f8" providerId="ADAL" clId="{95FB5E9A-172E-4077-88A9-B72B9B9B4DC8}" dt="2025-04-29T17:47:52.623" v="62" actId="12"/>
        <pc:sldMkLst>
          <pc:docMk/>
          <pc:sldMk cId="2537283793" sldId="361"/>
        </pc:sldMkLst>
        <pc:spChg chg="mod">
          <ac:chgData name="Leahy, Thomas" userId="c143cd67-a707-4138-ae9b-48f2cc5707f8" providerId="ADAL" clId="{95FB5E9A-172E-4077-88A9-B72B9B9B4DC8}" dt="2025-04-29T17:47:27.872" v="49" actId="20577"/>
          <ac:spMkLst>
            <pc:docMk/>
            <pc:sldMk cId="2537283793" sldId="361"/>
            <ac:spMk id="2" creationId="{921C1378-9674-C380-38DE-895D5FC3A4A3}"/>
          </ac:spMkLst>
        </pc:spChg>
        <pc:spChg chg="mod">
          <ac:chgData name="Leahy, Thomas" userId="c143cd67-a707-4138-ae9b-48f2cc5707f8" providerId="ADAL" clId="{95FB5E9A-172E-4077-88A9-B72B9B9B4DC8}" dt="2025-04-29T17:47:52.623" v="62" actId="12"/>
          <ac:spMkLst>
            <pc:docMk/>
            <pc:sldMk cId="2537283793" sldId="361"/>
            <ac:spMk id="3" creationId="{2038649D-5506-F4E8-AC5C-900B902D4DAD}"/>
          </ac:spMkLst>
        </pc:spChg>
      </pc:sldChg>
    </pc:docChg>
  </pc:docChgLst>
  <pc:docChgLst>
    <pc:chgData name="Hazell, Danielle" userId="16322be0-50ef-46ff-b0c0-d304bc10d5d2" providerId="ADAL" clId="{532B06F4-8BA6-4CA8-A486-6B1F9BF9E0F7}"/>
    <pc:docChg chg="undo custSel modSld modMainMaster">
      <pc:chgData name="Hazell, Danielle" userId="16322be0-50ef-46ff-b0c0-d304bc10d5d2" providerId="ADAL" clId="{532B06F4-8BA6-4CA8-A486-6B1F9BF9E0F7}" dt="2025-06-16T07:26:41.055" v="996" actId="1076"/>
      <pc:docMkLst>
        <pc:docMk/>
      </pc:docMkLst>
      <pc:sldChg chg="modSp">
        <pc:chgData name="Hazell, Danielle" userId="16322be0-50ef-46ff-b0c0-d304bc10d5d2" providerId="ADAL" clId="{532B06F4-8BA6-4CA8-A486-6B1F9BF9E0F7}" dt="2025-06-16T05:42:28.233" v="8"/>
        <pc:sldMkLst>
          <pc:docMk/>
          <pc:sldMk cId="692065761" sldId="344"/>
        </pc:sldMkLst>
        <pc:spChg chg="mod">
          <ac:chgData name="Hazell, Danielle" userId="16322be0-50ef-46ff-b0c0-d304bc10d5d2" providerId="ADAL" clId="{532B06F4-8BA6-4CA8-A486-6B1F9BF9E0F7}" dt="2025-06-16T05:42:28.233" v="8"/>
          <ac:spMkLst>
            <pc:docMk/>
            <pc:sldMk cId="692065761" sldId="344"/>
            <ac:spMk id="2" creationId="{F8E42448-5F33-A143-BA7F-B492A315C2C8}"/>
          </ac:spMkLst>
        </pc:spChg>
      </pc:sldChg>
      <pc:sldChg chg="modSp mod">
        <pc:chgData name="Hazell, Danielle" userId="16322be0-50ef-46ff-b0c0-d304bc10d5d2" providerId="ADAL" clId="{532B06F4-8BA6-4CA8-A486-6B1F9BF9E0F7}" dt="2025-06-16T05:44:11.640" v="122" actId="1076"/>
        <pc:sldMkLst>
          <pc:docMk/>
          <pc:sldMk cId="1501525150" sldId="345"/>
        </pc:sldMkLst>
        <pc:spChg chg="mod">
          <ac:chgData name="Hazell, Danielle" userId="16322be0-50ef-46ff-b0c0-d304bc10d5d2" providerId="ADAL" clId="{532B06F4-8BA6-4CA8-A486-6B1F9BF9E0F7}" dt="2025-06-16T05:42:28.233" v="8"/>
          <ac:spMkLst>
            <pc:docMk/>
            <pc:sldMk cId="1501525150" sldId="345"/>
            <ac:spMk id="2" creationId="{8F55FCD7-CD46-524F-BC66-12FF1BA0060D}"/>
          </ac:spMkLst>
        </pc:spChg>
        <pc:spChg chg="mod">
          <ac:chgData name="Hazell, Danielle" userId="16322be0-50ef-46ff-b0c0-d304bc10d5d2" providerId="ADAL" clId="{532B06F4-8BA6-4CA8-A486-6B1F9BF9E0F7}" dt="2025-06-16T05:44:11.640" v="122" actId="1076"/>
          <ac:spMkLst>
            <pc:docMk/>
            <pc:sldMk cId="1501525150" sldId="345"/>
            <ac:spMk id="3" creationId="{AF036180-3CD1-234A-B9B2-1B0CE0F282DD}"/>
          </ac:spMkLst>
        </pc:spChg>
      </pc:sldChg>
      <pc:sldChg chg="modSp mod">
        <pc:chgData name="Hazell, Danielle" userId="16322be0-50ef-46ff-b0c0-d304bc10d5d2" providerId="ADAL" clId="{532B06F4-8BA6-4CA8-A486-6B1F9BF9E0F7}" dt="2025-06-16T05:45:16.947" v="144" actId="20577"/>
        <pc:sldMkLst>
          <pc:docMk/>
          <pc:sldMk cId="1463824590" sldId="346"/>
        </pc:sldMkLst>
        <pc:spChg chg="mod">
          <ac:chgData name="Hazell, Danielle" userId="16322be0-50ef-46ff-b0c0-d304bc10d5d2" providerId="ADAL" clId="{532B06F4-8BA6-4CA8-A486-6B1F9BF9E0F7}" dt="2025-06-16T05:45:16.947" v="144" actId="20577"/>
          <ac:spMkLst>
            <pc:docMk/>
            <pc:sldMk cId="1463824590" sldId="346"/>
            <ac:spMk id="3" creationId="{64DE4A5C-32EE-8B4C-BC06-52822FDC5F66}"/>
          </ac:spMkLst>
        </pc:spChg>
        <pc:picChg chg="mod">
          <ac:chgData name="Hazell, Danielle" userId="16322be0-50ef-46ff-b0c0-d304bc10d5d2" providerId="ADAL" clId="{532B06F4-8BA6-4CA8-A486-6B1F9BF9E0F7}" dt="2025-06-16T05:45:00.333" v="124" actId="1076"/>
          <ac:picMkLst>
            <pc:docMk/>
            <pc:sldMk cId="1463824590" sldId="346"/>
            <ac:picMk id="5" creationId="{56955EF2-CD06-60A5-F580-0D17A39F9157}"/>
          </ac:picMkLst>
        </pc:picChg>
      </pc:sldChg>
      <pc:sldChg chg="addSp delSp modSp mod">
        <pc:chgData name="Hazell, Danielle" userId="16322be0-50ef-46ff-b0c0-d304bc10d5d2" providerId="ADAL" clId="{532B06F4-8BA6-4CA8-A486-6B1F9BF9E0F7}" dt="2025-06-16T05:49:19.579" v="154" actId="1076"/>
        <pc:sldMkLst>
          <pc:docMk/>
          <pc:sldMk cId="2604275170" sldId="347"/>
        </pc:sldMkLst>
        <pc:spChg chg="mod">
          <ac:chgData name="Hazell, Danielle" userId="16322be0-50ef-46ff-b0c0-d304bc10d5d2" providerId="ADAL" clId="{532B06F4-8BA6-4CA8-A486-6B1F9BF9E0F7}" dt="2025-06-16T05:42:28.233" v="8"/>
          <ac:spMkLst>
            <pc:docMk/>
            <pc:sldMk cId="2604275170" sldId="347"/>
            <ac:spMk id="2" creationId="{74295F0A-786B-8A46-A7D5-E71200168DF0}"/>
          </ac:spMkLst>
        </pc:spChg>
        <pc:spChg chg="mod">
          <ac:chgData name="Hazell, Danielle" userId="16322be0-50ef-46ff-b0c0-d304bc10d5d2" providerId="ADAL" clId="{532B06F4-8BA6-4CA8-A486-6B1F9BF9E0F7}" dt="2025-06-16T05:49:15.092" v="151" actId="14100"/>
          <ac:spMkLst>
            <pc:docMk/>
            <pc:sldMk cId="2604275170" sldId="347"/>
            <ac:spMk id="3" creationId="{F23586F2-B3FE-0C45-8B9E-8371E3AE4801}"/>
          </ac:spMkLst>
        </pc:spChg>
        <pc:picChg chg="del">
          <ac:chgData name="Hazell, Danielle" userId="16322be0-50ef-46ff-b0c0-d304bc10d5d2" providerId="ADAL" clId="{532B06F4-8BA6-4CA8-A486-6B1F9BF9E0F7}" dt="2025-06-16T05:49:05.487" v="147" actId="478"/>
          <ac:picMkLst>
            <pc:docMk/>
            <pc:sldMk cId="2604275170" sldId="347"/>
            <ac:picMk id="6" creationId="{9449E985-8E09-4E9A-9950-6B2D03E74DFA}"/>
          </ac:picMkLst>
        </pc:picChg>
        <pc:picChg chg="add mod">
          <ac:chgData name="Hazell, Danielle" userId="16322be0-50ef-46ff-b0c0-d304bc10d5d2" providerId="ADAL" clId="{532B06F4-8BA6-4CA8-A486-6B1F9BF9E0F7}" dt="2025-06-16T05:49:19.579" v="154" actId="1076"/>
          <ac:picMkLst>
            <pc:docMk/>
            <pc:sldMk cId="2604275170" sldId="347"/>
            <ac:picMk id="1026" creationId="{9ED759EE-140D-68FB-2136-3CE141A67341}"/>
          </ac:picMkLst>
        </pc:picChg>
      </pc:sldChg>
      <pc:sldChg chg="modSp mod">
        <pc:chgData name="Hazell, Danielle" userId="16322be0-50ef-46ff-b0c0-d304bc10d5d2" providerId="ADAL" clId="{532B06F4-8BA6-4CA8-A486-6B1F9BF9E0F7}" dt="2025-06-16T05:45:40.858" v="146" actId="12"/>
        <pc:sldMkLst>
          <pc:docMk/>
          <pc:sldMk cId="2443522054" sldId="349"/>
        </pc:sldMkLst>
        <pc:spChg chg="mod">
          <ac:chgData name="Hazell, Danielle" userId="16322be0-50ef-46ff-b0c0-d304bc10d5d2" providerId="ADAL" clId="{532B06F4-8BA6-4CA8-A486-6B1F9BF9E0F7}" dt="2025-06-16T05:42:28.233" v="8"/>
          <ac:spMkLst>
            <pc:docMk/>
            <pc:sldMk cId="2443522054" sldId="349"/>
            <ac:spMk id="2" creationId="{AE2CC81D-86DD-9343-B867-3A337D00633B}"/>
          </ac:spMkLst>
        </pc:spChg>
        <pc:spChg chg="mod">
          <ac:chgData name="Hazell, Danielle" userId="16322be0-50ef-46ff-b0c0-d304bc10d5d2" providerId="ADAL" clId="{532B06F4-8BA6-4CA8-A486-6B1F9BF9E0F7}" dt="2025-06-16T05:45:40.858" v="146" actId="12"/>
          <ac:spMkLst>
            <pc:docMk/>
            <pc:sldMk cId="2443522054" sldId="349"/>
            <ac:spMk id="3" creationId="{EC392F02-F261-E247-AE4B-6531E69C4173}"/>
          </ac:spMkLst>
        </pc:spChg>
      </pc:sldChg>
      <pc:sldChg chg="modSp mod">
        <pc:chgData name="Hazell, Danielle" userId="16322be0-50ef-46ff-b0c0-d304bc10d5d2" providerId="ADAL" clId="{532B06F4-8BA6-4CA8-A486-6B1F9BF9E0F7}" dt="2025-06-16T05:50:01.132" v="155" actId="12"/>
        <pc:sldMkLst>
          <pc:docMk/>
          <pc:sldMk cId="258849792" sldId="350"/>
        </pc:sldMkLst>
        <pc:spChg chg="mod">
          <ac:chgData name="Hazell, Danielle" userId="16322be0-50ef-46ff-b0c0-d304bc10d5d2" providerId="ADAL" clId="{532B06F4-8BA6-4CA8-A486-6B1F9BF9E0F7}" dt="2025-06-16T05:42:28.233" v="8"/>
          <ac:spMkLst>
            <pc:docMk/>
            <pc:sldMk cId="258849792" sldId="350"/>
            <ac:spMk id="2" creationId="{1DA569B2-5891-3644-9B38-90525FA79765}"/>
          </ac:spMkLst>
        </pc:spChg>
        <pc:spChg chg="mod">
          <ac:chgData name="Hazell, Danielle" userId="16322be0-50ef-46ff-b0c0-d304bc10d5d2" providerId="ADAL" clId="{532B06F4-8BA6-4CA8-A486-6B1F9BF9E0F7}" dt="2025-06-16T05:50:01.132" v="155" actId="12"/>
          <ac:spMkLst>
            <pc:docMk/>
            <pc:sldMk cId="258849792" sldId="350"/>
            <ac:spMk id="3" creationId="{0BE27B85-1A7D-F34D-90FD-9D4592CDF93E}"/>
          </ac:spMkLst>
        </pc:spChg>
      </pc:sldChg>
      <pc:sldChg chg="modSp">
        <pc:chgData name="Hazell, Danielle" userId="16322be0-50ef-46ff-b0c0-d304bc10d5d2" providerId="ADAL" clId="{532B06F4-8BA6-4CA8-A486-6B1F9BF9E0F7}" dt="2025-06-16T05:42:28.233" v="8"/>
        <pc:sldMkLst>
          <pc:docMk/>
          <pc:sldMk cId="3357841533" sldId="356"/>
        </pc:sldMkLst>
        <pc:spChg chg="mod">
          <ac:chgData name="Hazell, Danielle" userId="16322be0-50ef-46ff-b0c0-d304bc10d5d2" providerId="ADAL" clId="{532B06F4-8BA6-4CA8-A486-6B1F9BF9E0F7}" dt="2025-06-16T05:42:28.233" v="8"/>
          <ac:spMkLst>
            <pc:docMk/>
            <pc:sldMk cId="3357841533" sldId="356"/>
            <ac:spMk id="5122" creationId="{00000000-0000-0000-0000-000000000000}"/>
          </ac:spMkLst>
        </pc:spChg>
        <pc:spChg chg="mod">
          <ac:chgData name="Hazell, Danielle" userId="16322be0-50ef-46ff-b0c0-d304bc10d5d2" providerId="ADAL" clId="{532B06F4-8BA6-4CA8-A486-6B1F9BF9E0F7}" dt="2025-06-16T05:42:28.233" v="8"/>
          <ac:spMkLst>
            <pc:docMk/>
            <pc:sldMk cId="3357841533" sldId="356"/>
            <ac:spMk id="5123" creationId="{00000000-0000-0000-0000-000000000000}"/>
          </ac:spMkLst>
        </pc:spChg>
      </pc:sldChg>
      <pc:sldChg chg="modSp mod">
        <pc:chgData name="Hazell, Danielle" userId="16322be0-50ef-46ff-b0c0-d304bc10d5d2" providerId="ADAL" clId="{532B06F4-8BA6-4CA8-A486-6B1F9BF9E0F7}" dt="2025-06-16T06:26:56.504" v="161" actId="207"/>
        <pc:sldMkLst>
          <pc:docMk/>
          <pc:sldMk cId="567338515" sldId="357"/>
        </pc:sldMkLst>
        <pc:spChg chg="mod">
          <ac:chgData name="Hazell, Danielle" userId="16322be0-50ef-46ff-b0c0-d304bc10d5d2" providerId="ADAL" clId="{532B06F4-8BA6-4CA8-A486-6B1F9BF9E0F7}" dt="2025-06-16T06:26:56.504" v="161" actId="207"/>
          <ac:spMkLst>
            <pc:docMk/>
            <pc:sldMk cId="567338515" sldId="357"/>
            <ac:spMk id="18434" creationId="{00000000-0000-0000-0000-000000000000}"/>
          </ac:spMkLst>
        </pc:spChg>
      </pc:sldChg>
      <pc:sldChg chg="modSp mod">
        <pc:chgData name="Hazell, Danielle" userId="16322be0-50ef-46ff-b0c0-d304bc10d5d2" providerId="ADAL" clId="{532B06F4-8BA6-4CA8-A486-6B1F9BF9E0F7}" dt="2025-06-16T05:43:53.988" v="121" actId="12"/>
        <pc:sldMkLst>
          <pc:docMk/>
          <pc:sldMk cId="1086078634" sldId="359"/>
        </pc:sldMkLst>
        <pc:spChg chg="mod">
          <ac:chgData name="Hazell, Danielle" userId="16322be0-50ef-46ff-b0c0-d304bc10d5d2" providerId="ADAL" clId="{532B06F4-8BA6-4CA8-A486-6B1F9BF9E0F7}" dt="2025-06-16T05:42:28.233" v="8"/>
          <ac:spMkLst>
            <pc:docMk/>
            <pc:sldMk cId="1086078634" sldId="359"/>
            <ac:spMk id="2" creationId="{7DF550D9-02FB-4863-9AFF-3E3EBD487D58}"/>
          </ac:spMkLst>
        </pc:spChg>
        <pc:spChg chg="mod">
          <ac:chgData name="Hazell, Danielle" userId="16322be0-50ef-46ff-b0c0-d304bc10d5d2" providerId="ADAL" clId="{532B06F4-8BA6-4CA8-A486-6B1F9BF9E0F7}" dt="2025-06-16T05:43:53.988" v="121" actId="12"/>
          <ac:spMkLst>
            <pc:docMk/>
            <pc:sldMk cId="1086078634" sldId="359"/>
            <ac:spMk id="3" creationId="{74E8497C-19CB-4D2A-B4B3-B28648D304C3}"/>
          </ac:spMkLst>
        </pc:spChg>
      </pc:sldChg>
      <pc:sldChg chg="addSp delSp modSp mod modNotesTx">
        <pc:chgData name="Hazell, Danielle" userId="16322be0-50ef-46ff-b0c0-d304bc10d5d2" providerId="ADAL" clId="{532B06F4-8BA6-4CA8-A486-6B1F9BF9E0F7}" dt="2025-06-16T07:26:41.055" v="996" actId="1076"/>
        <pc:sldMkLst>
          <pc:docMk/>
          <pc:sldMk cId="4273495807" sldId="360"/>
        </pc:sldMkLst>
        <pc:spChg chg="add del mod">
          <ac:chgData name="Hazell, Danielle" userId="16322be0-50ef-46ff-b0c0-d304bc10d5d2" providerId="ADAL" clId="{532B06F4-8BA6-4CA8-A486-6B1F9BF9E0F7}" dt="2025-06-16T07:21:24.717" v="911" actId="21"/>
          <ac:spMkLst>
            <pc:docMk/>
            <pc:sldMk cId="4273495807" sldId="360"/>
            <ac:spMk id="2" creationId="{700924F8-BB1A-6A46-833A-0AF7DDCDC2A0}"/>
          </ac:spMkLst>
        </pc:spChg>
        <pc:spChg chg="add mod">
          <ac:chgData name="Hazell, Danielle" userId="16322be0-50ef-46ff-b0c0-d304bc10d5d2" providerId="ADAL" clId="{532B06F4-8BA6-4CA8-A486-6B1F9BF9E0F7}" dt="2025-06-16T06:48:22.015" v="611" actId="207"/>
          <ac:spMkLst>
            <pc:docMk/>
            <pc:sldMk cId="4273495807" sldId="360"/>
            <ac:spMk id="3" creationId="{EDACE7E7-BC86-9401-ECB6-261A1DEE5024}"/>
          </ac:spMkLst>
        </pc:spChg>
        <pc:spChg chg="add del mod">
          <ac:chgData name="Hazell, Danielle" userId="16322be0-50ef-46ff-b0c0-d304bc10d5d2" providerId="ADAL" clId="{532B06F4-8BA6-4CA8-A486-6B1F9BF9E0F7}" dt="2025-06-16T06:36:53.264" v="339" actId="478"/>
          <ac:spMkLst>
            <pc:docMk/>
            <pc:sldMk cId="4273495807" sldId="360"/>
            <ac:spMk id="8" creationId="{DA752566-B00B-D8C4-1901-2952B2F1821A}"/>
          </ac:spMkLst>
        </pc:spChg>
        <pc:spChg chg="add del mod">
          <ac:chgData name="Hazell, Danielle" userId="16322be0-50ef-46ff-b0c0-d304bc10d5d2" providerId="ADAL" clId="{532B06F4-8BA6-4CA8-A486-6B1F9BF9E0F7}" dt="2025-06-16T06:37:14.603" v="356" actId="478"/>
          <ac:spMkLst>
            <pc:docMk/>
            <pc:sldMk cId="4273495807" sldId="360"/>
            <ac:spMk id="13" creationId="{D089F29B-D6A9-4DDB-07DF-B67386EA3845}"/>
          </ac:spMkLst>
        </pc:spChg>
        <pc:spChg chg="add del mod">
          <ac:chgData name="Hazell, Danielle" userId="16322be0-50ef-46ff-b0c0-d304bc10d5d2" providerId="ADAL" clId="{532B06F4-8BA6-4CA8-A486-6B1F9BF9E0F7}" dt="2025-06-16T06:37:01.342" v="347" actId="478"/>
          <ac:spMkLst>
            <pc:docMk/>
            <pc:sldMk cId="4273495807" sldId="360"/>
            <ac:spMk id="16" creationId="{FC8E1A15-AFC5-DED5-D6E3-8BDF447A6C1C}"/>
          </ac:spMkLst>
        </pc:spChg>
        <pc:spChg chg="add del mod">
          <ac:chgData name="Hazell, Danielle" userId="16322be0-50ef-46ff-b0c0-d304bc10d5d2" providerId="ADAL" clId="{532B06F4-8BA6-4CA8-A486-6B1F9BF9E0F7}" dt="2025-06-16T06:36:59.285" v="345" actId="478"/>
          <ac:spMkLst>
            <pc:docMk/>
            <pc:sldMk cId="4273495807" sldId="360"/>
            <ac:spMk id="19" creationId="{417C69F5-9C9C-DD1D-D700-5A339DDD0DF5}"/>
          </ac:spMkLst>
        </pc:spChg>
        <pc:spChg chg="add del mod ord">
          <ac:chgData name="Hazell, Danielle" userId="16322be0-50ef-46ff-b0c0-d304bc10d5d2" providerId="ADAL" clId="{532B06F4-8BA6-4CA8-A486-6B1F9BF9E0F7}" dt="2025-06-16T07:25:49.026" v="983" actId="478"/>
          <ac:spMkLst>
            <pc:docMk/>
            <pc:sldMk cId="4273495807" sldId="360"/>
            <ac:spMk id="22" creationId="{E40428E4-B97F-2915-8673-D69A2A5984A3}"/>
          </ac:spMkLst>
        </pc:spChg>
        <pc:spChg chg="add del mod ord">
          <ac:chgData name="Hazell, Danielle" userId="16322be0-50ef-46ff-b0c0-d304bc10d5d2" providerId="ADAL" clId="{532B06F4-8BA6-4CA8-A486-6B1F9BF9E0F7}" dt="2025-06-16T07:25:49.026" v="983" actId="478"/>
          <ac:spMkLst>
            <pc:docMk/>
            <pc:sldMk cId="4273495807" sldId="360"/>
            <ac:spMk id="23" creationId="{70B138B6-FB01-0107-942D-503C163E9856}"/>
          </ac:spMkLst>
        </pc:spChg>
        <pc:spChg chg="add mod ord">
          <ac:chgData name="Hazell, Danielle" userId="16322be0-50ef-46ff-b0c0-d304bc10d5d2" providerId="ADAL" clId="{532B06F4-8BA6-4CA8-A486-6B1F9BF9E0F7}" dt="2025-06-16T06:44:00.888" v="457" actId="1076"/>
          <ac:spMkLst>
            <pc:docMk/>
            <pc:sldMk cId="4273495807" sldId="360"/>
            <ac:spMk id="24" creationId="{76525128-1C3B-C271-613E-6E594DD11302}"/>
          </ac:spMkLst>
        </pc:spChg>
        <pc:spChg chg="add mod">
          <ac:chgData name="Hazell, Danielle" userId="16322be0-50ef-46ff-b0c0-d304bc10d5d2" providerId="ADAL" clId="{532B06F4-8BA6-4CA8-A486-6B1F9BF9E0F7}" dt="2025-06-16T06:43:13.200" v="445" actId="1076"/>
          <ac:spMkLst>
            <pc:docMk/>
            <pc:sldMk cId="4273495807" sldId="360"/>
            <ac:spMk id="25" creationId="{40085996-6099-4662-6E58-0DCEDD6BA2B6}"/>
          </ac:spMkLst>
        </pc:spChg>
        <pc:spChg chg="add mod ord">
          <ac:chgData name="Hazell, Danielle" userId="16322be0-50ef-46ff-b0c0-d304bc10d5d2" providerId="ADAL" clId="{532B06F4-8BA6-4CA8-A486-6B1F9BF9E0F7}" dt="2025-06-16T06:40:07.179" v="395" actId="1076"/>
          <ac:spMkLst>
            <pc:docMk/>
            <pc:sldMk cId="4273495807" sldId="360"/>
            <ac:spMk id="26" creationId="{425469BE-AB66-F6B1-B334-117AC75746EC}"/>
          </ac:spMkLst>
        </pc:spChg>
        <pc:spChg chg="add mod ord">
          <ac:chgData name="Hazell, Danielle" userId="16322be0-50ef-46ff-b0c0-d304bc10d5d2" providerId="ADAL" clId="{532B06F4-8BA6-4CA8-A486-6B1F9BF9E0F7}" dt="2025-06-16T06:40:53.356" v="411" actId="1076"/>
          <ac:spMkLst>
            <pc:docMk/>
            <pc:sldMk cId="4273495807" sldId="360"/>
            <ac:spMk id="27" creationId="{69F33629-F83F-D143-BE84-1E4DB8C51C9E}"/>
          </ac:spMkLst>
        </pc:spChg>
        <pc:spChg chg="add del mod ord">
          <ac:chgData name="Hazell, Danielle" userId="16322be0-50ef-46ff-b0c0-d304bc10d5d2" providerId="ADAL" clId="{532B06F4-8BA6-4CA8-A486-6B1F9BF9E0F7}" dt="2025-06-16T06:44:29.569" v="464" actId="20577"/>
          <ac:spMkLst>
            <pc:docMk/>
            <pc:sldMk cId="4273495807" sldId="360"/>
            <ac:spMk id="28" creationId="{4B27DAF8-F762-8103-E7B8-7E8B67305672}"/>
          </ac:spMkLst>
        </pc:spChg>
        <pc:spChg chg="add mod ord">
          <ac:chgData name="Hazell, Danielle" userId="16322be0-50ef-46ff-b0c0-d304bc10d5d2" providerId="ADAL" clId="{532B06F4-8BA6-4CA8-A486-6B1F9BF9E0F7}" dt="2025-06-16T06:44:44.110" v="468" actId="166"/>
          <ac:spMkLst>
            <pc:docMk/>
            <pc:sldMk cId="4273495807" sldId="360"/>
            <ac:spMk id="29" creationId="{8D6D0781-9B47-979E-D100-E37CDE1D6A68}"/>
          </ac:spMkLst>
        </pc:spChg>
        <pc:spChg chg="add mod">
          <ac:chgData name="Hazell, Danielle" userId="16322be0-50ef-46ff-b0c0-d304bc10d5d2" providerId="ADAL" clId="{532B06F4-8BA6-4CA8-A486-6B1F9BF9E0F7}" dt="2025-06-16T06:39:43.703" v="389" actId="207"/>
          <ac:spMkLst>
            <pc:docMk/>
            <pc:sldMk cId="4273495807" sldId="360"/>
            <ac:spMk id="30" creationId="{508380C0-B99A-FA73-29A6-B30B5C45825C}"/>
          </ac:spMkLst>
        </pc:spChg>
        <pc:spChg chg="add mod">
          <ac:chgData name="Hazell, Danielle" userId="16322be0-50ef-46ff-b0c0-d304bc10d5d2" providerId="ADAL" clId="{532B06F4-8BA6-4CA8-A486-6B1F9BF9E0F7}" dt="2025-06-16T06:39:43.703" v="389" actId="207"/>
          <ac:spMkLst>
            <pc:docMk/>
            <pc:sldMk cId="4273495807" sldId="360"/>
            <ac:spMk id="31" creationId="{6CE922E9-B6D1-0EC3-6E9B-F0146081619B}"/>
          </ac:spMkLst>
        </pc:spChg>
        <pc:spChg chg="add mod">
          <ac:chgData name="Hazell, Danielle" userId="16322be0-50ef-46ff-b0c0-d304bc10d5d2" providerId="ADAL" clId="{532B06F4-8BA6-4CA8-A486-6B1F9BF9E0F7}" dt="2025-06-16T06:39:43.703" v="389" actId="207"/>
          <ac:spMkLst>
            <pc:docMk/>
            <pc:sldMk cId="4273495807" sldId="360"/>
            <ac:spMk id="32" creationId="{757E48D3-E0F1-D76C-86CE-7DB776646057}"/>
          </ac:spMkLst>
        </pc:spChg>
        <pc:spChg chg="add del mod">
          <ac:chgData name="Hazell, Danielle" userId="16322be0-50ef-46ff-b0c0-d304bc10d5d2" providerId="ADAL" clId="{532B06F4-8BA6-4CA8-A486-6B1F9BF9E0F7}" dt="2025-06-16T07:25:49.026" v="983" actId="478"/>
          <ac:spMkLst>
            <pc:docMk/>
            <pc:sldMk cId="4273495807" sldId="360"/>
            <ac:spMk id="33" creationId="{99B90DB8-2571-0BF3-673D-7D9DD1962587}"/>
          </ac:spMkLst>
        </pc:spChg>
        <pc:spChg chg="add mod ord">
          <ac:chgData name="Hazell, Danielle" userId="16322be0-50ef-46ff-b0c0-d304bc10d5d2" providerId="ADAL" clId="{532B06F4-8BA6-4CA8-A486-6B1F9BF9E0F7}" dt="2025-06-16T06:43:41.827" v="452" actId="14100"/>
          <ac:spMkLst>
            <pc:docMk/>
            <pc:sldMk cId="4273495807" sldId="360"/>
            <ac:spMk id="34" creationId="{E6FF0269-D411-AC52-52A3-10DE2F9F59AB}"/>
          </ac:spMkLst>
        </pc:spChg>
        <pc:spChg chg="add mod">
          <ac:chgData name="Hazell, Danielle" userId="16322be0-50ef-46ff-b0c0-d304bc10d5d2" providerId="ADAL" clId="{532B06F4-8BA6-4CA8-A486-6B1F9BF9E0F7}" dt="2025-06-16T06:43:47.965" v="454" actId="14100"/>
          <ac:spMkLst>
            <pc:docMk/>
            <pc:sldMk cId="4273495807" sldId="360"/>
            <ac:spMk id="35" creationId="{A3A36A21-6536-10D5-74B1-97EA57A247A4}"/>
          </ac:spMkLst>
        </pc:spChg>
        <pc:spChg chg="add mod">
          <ac:chgData name="Hazell, Danielle" userId="16322be0-50ef-46ff-b0c0-d304bc10d5d2" providerId="ADAL" clId="{532B06F4-8BA6-4CA8-A486-6B1F9BF9E0F7}" dt="2025-06-16T06:43:51.100" v="455" actId="14100"/>
          <ac:spMkLst>
            <pc:docMk/>
            <pc:sldMk cId="4273495807" sldId="360"/>
            <ac:spMk id="36" creationId="{AD80F883-2AB4-4177-81E8-73966BC74840}"/>
          </ac:spMkLst>
        </pc:spChg>
        <pc:spChg chg="add mod">
          <ac:chgData name="Hazell, Danielle" userId="16322be0-50ef-46ff-b0c0-d304bc10d5d2" providerId="ADAL" clId="{532B06F4-8BA6-4CA8-A486-6B1F9BF9E0F7}" dt="2025-06-16T06:43:53.841" v="456" actId="14100"/>
          <ac:spMkLst>
            <pc:docMk/>
            <pc:sldMk cId="4273495807" sldId="360"/>
            <ac:spMk id="37" creationId="{77231766-C166-2109-3115-59CF779276F6}"/>
          </ac:spMkLst>
        </pc:spChg>
        <pc:spChg chg="add mod">
          <ac:chgData name="Hazell, Danielle" userId="16322be0-50ef-46ff-b0c0-d304bc10d5d2" providerId="ADAL" clId="{532B06F4-8BA6-4CA8-A486-6B1F9BF9E0F7}" dt="2025-06-16T06:45:30.768" v="478" actId="1076"/>
          <ac:spMkLst>
            <pc:docMk/>
            <pc:sldMk cId="4273495807" sldId="360"/>
            <ac:spMk id="38" creationId="{58D7EC3C-6AF8-C0DD-D5A4-3E4B16BFB111}"/>
          </ac:spMkLst>
        </pc:spChg>
        <pc:spChg chg="add del mod">
          <ac:chgData name="Hazell, Danielle" userId="16322be0-50ef-46ff-b0c0-d304bc10d5d2" providerId="ADAL" clId="{532B06F4-8BA6-4CA8-A486-6B1F9BF9E0F7}" dt="2025-06-16T07:25:49.026" v="983" actId="478"/>
          <ac:spMkLst>
            <pc:docMk/>
            <pc:sldMk cId="4273495807" sldId="360"/>
            <ac:spMk id="39" creationId="{1E958F29-7674-B087-36E7-75348395035B}"/>
          </ac:spMkLst>
        </pc:spChg>
        <pc:spChg chg="add mod">
          <ac:chgData name="Hazell, Danielle" userId="16322be0-50ef-46ff-b0c0-d304bc10d5d2" providerId="ADAL" clId="{532B06F4-8BA6-4CA8-A486-6B1F9BF9E0F7}" dt="2025-06-16T06:45:44.296" v="480" actId="1076"/>
          <ac:spMkLst>
            <pc:docMk/>
            <pc:sldMk cId="4273495807" sldId="360"/>
            <ac:spMk id="40" creationId="{C4F42686-1766-B01A-D720-508CD70B77EF}"/>
          </ac:spMkLst>
        </pc:spChg>
        <pc:spChg chg="add mod">
          <ac:chgData name="Hazell, Danielle" userId="16322be0-50ef-46ff-b0c0-d304bc10d5d2" providerId="ADAL" clId="{532B06F4-8BA6-4CA8-A486-6B1F9BF9E0F7}" dt="2025-06-16T06:45:14.570" v="476" actId="1076"/>
          <ac:spMkLst>
            <pc:docMk/>
            <pc:sldMk cId="4273495807" sldId="360"/>
            <ac:spMk id="41" creationId="{D6806CFB-7428-6CCF-B337-E69B54BA47ED}"/>
          </ac:spMkLst>
        </pc:spChg>
        <pc:spChg chg="add mod">
          <ac:chgData name="Hazell, Danielle" userId="16322be0-50ef-46ff-b0c0-d304bc10d5d2" providerId="ADAL" clId="{532B06F4-8BA6-4CA8-A486-6B1F9BF9E0F7}" dt="2025-06-16T06:46:22.910" v="520" actId="113"/>
          <ac:spMkLst>
            <pc:docMk/>
            <pc:sldMk cId="4273495807" sldId="360"/>
            <ac:spMk id="42" creationId="{3E799C48-C203-B5CF-FA10-34C395BBECF7}"/>
          </ac:spMkLst>
        </pc:spChg>
        <pc:spChg chg="add mod">
          <ac:chgData name="Hazell, Danielle" userId="16322be0-50ef-46ff-b0c0-d304bc10d5d2" providerId="ADAL" clId="{532B06F4-8BA6-4CA8-A486-6B1F9BF9E0F7}" dt="2025-06-16T06:46:46.731" v="526" actId="1076"/>
          <ac:spMkLst>
            <pc:docMk/>
            <pc:sldMk cId="4273495807" sldId="360"/>
            <ac:spMk id="43" creationId="{83850EA3-E6A1-5009-CBBC-711154B31C67}"/>
          </ac:spMkLst>
        </pc:spChg>
        <pc:spChg chg="add mod">
          <ac:chgData name="Hazell, Danielle" userId="16322be0-50ef-46ff-b0c0-d304bc10d5d2" providerId="ADAL" clId="{532B06F4-8BA6-4CA8-A486-6B1F9BF9E0F7}" dt="2025-06-16T06:46:41.778" v="525" actId="1076"/>
          <ac:spMkLst>
            <pc:docMk/>
            <pc:sldMk cId="4273495807" sldId="360"/>
            <ac:spMk id="44" creationId="{E35CF843-20D4-2CA4-64DF-D6C84EE289E1}"/>
          </ac:spMkLst>
        </pc:spChg>
        <pc:spChg chg="add del mod">
          <ac:chgData name="Hazell, Danielle" userId="16322be0-50ef-46ff-b0c0-d304bc10d5d2" providerId="ADAL" clId="{532B06F4-8BA6-4CA8-A486-6B1F9BF9E0F7}" dt="2025-06-16T07:25:49.026" v="983" actId="478"/>
          <ac:spMkLst>
            <pc:docMk/>
            <pc:sldMk cId="4273495807" sldId="360"/>
            <ac:spMk id="45" creationId="{F0953CED-FB1B-AAA8-F4FD-E1039AE89C91}"/>
          </ac:spMkLst>
        </pc:spChg>
        <pc:spChg chg="add del mod">
          <ac:chgData name="Hazell, Danielle" userId="16322be0-50ef-46ff-b0c0-d304bc10d5d2" providerId="ADAL" clId="{532B06F4-8BA6-4CA8-A486-6B1F9BF9E0F7}" dt="2025-06-16T06:58:15.631" v="623" actId="478"/>
          <ac:spMkLst>
            <pc:docMk/>
            <pc:sldMk cId="4273495807" sldId="360"/>
            <ac:spMk id="46" creationId="{97AA01BF-0AE6-CCA3-E44B-F6C9EBCE89AC}"/>
          </ac:spMkLst>
        </pc:spChg>
        <pc:spChg chg="add del mod">
          <ac:chgData name="Hazell, Danielle" userId="16322be0-50ef-46ff-b0c0-d304bc10d5d2" providerId="ADAL" clId="{532B06F4-8BA6-4CA8-A486-6B1F9BF9E0F7}" dt="2025-06-16T06:58:15.226" v="622" actId="478"/>
          <ac:spMkLst>
            <pc:docMk/>
            <pc:sldMk cId="4273495807" sldId="360"/>
            <ac:spMk id="47" creationId="{C2C1AD41-ACF8-9043-B8F8-47D017B6DB8B}"/>
          </ac:spMkLst>
        </pc:spChg>
        <pc:spChg chg="add del mod">
          <ac:chgData name="Hazell, Danielle" userId="16322be0-50ef-46ff-b0c0-d304bc10d5d2" providerId="ADAL" clId="{532B06F4-8BA6-4CA8-A486-6B1F9BF9E0F7}" dt="2025-06-16T06:58:14.643" v="621" actId="478"/>
          <ac:spMkLst>
            <pc:docMk/>
            <pc:sldMk cId="4273495807" sldId="360"/>
            <ac:spMk id="48" creationId="{632AAE13-28B8-9F46-8EAE-5161EA9299ED}"/>
          </ac:spMkLst>
        </pc:spChg>
        <pc:spChg chg="add del mod">
          <ac:chgData name="Hazell, Danielle" userId="16322be0-50ef-46ff-b0c0-d304bc10d5d2" providerId="ADAL" clId="{532B06F4-8BA6-4CA8-A486-6B1F9BF9E0F7}" dt="2025-06-16T07:25:49.026" v="983" actId="478"/>
          <ac:spMkLst>
            <pc:docMk/>
            <pc:sldMk cId="4273495807" sldId="360"/>
            <ac:spMk id="49" creationId="{CD2BACF5-161E-3D8F-867C-5C8DA26BFC16}"/>
          </ac:spMkLst>
        </pc:spChg>
        <pc:spChg chg="add del mod">
          <ac:chgData name="Hazell, Danielle" userId="16322be0-50ef-46ff-b0c0-d304bc10d5d2" providerId="ADAL" clId="{532B06F4-8BA6-4CA8-A486-6B1F9BF9E0F7}" dt="2025-06-16T07:25:49.026" v="983" actId="478"/>
          <ac:spMkLst>
            <pc:docMk/>
            <pc:sldMk cId="4273495807" sldId="360"/>
            <ac:spMk id="50" creationId="{E713F507-4E3D-DDAC-90C2-35CE03774064}"/>
          </ac:spMkLst>
        </pc:spChg>
        <pc:spChg chg="add del mod">
          <ac:chgData name="Hazell, Danielle" userId="16322be0-50ef-46ff-b0c0-d304bc10d5d2" providerId="ADAL" clId="{532B06F4-8BA6-4CA8-A486-6B1F9BF9E0F7}" dt="2025-06-16T07:25:49.026" v="983" actId="478"/>
          <ac:spMkLst>
            <pc:docMk/>
            <pc:sldMk cId="4273495807" sldId="360"/>
            <ac:spMk id="51" creationId="{B63A03A7-ED61-14A5-46ED-4720B8715FBB}"/>
          </ac:spMkLst>
        </pc:spChg>
        <pc:spChg chg="add mod">
          <ac:chgData name="Hazell, Danielle" userId="16322be0-50ef-46ff-b0c0-d304bc10d5d2" providerId="ADAL" clId="{532B06F4-8BA6-4CA8-A486-6B1F9BF9E0F7}" dt="2025-06-16T06:58:47.910" v="636" actId="1037"/>
          <ac:spMkLst>
            <pc:docMk/>
            <pc:sldMk cId="4273495807" sldId="360"/>
            <ac:spMk id="52" creationId="{08CF8885-A72C-2B1A-F2DA-69DDA651D53A}"/>
          </ac:spMkLst>
        </pc:spChg>
        <pc:spChg chg="add del mod">
          <ac:chgData name="Hazell, Danielle" userId="16322be0-50ef-46ff-b0c0-d304bc10d5d2" providerId="ADAL" clId="{532B06F4-8BA6-4CA8-A486-6B1F9BF9E0F7}" dt="2025-06-16T07:00:24.755" v="649" actId="11529"/>
          <ac:spMkLst>
            <pc:docMk/>
            <pc:sldMk cId="4273495807" sldId="360"/>
            <ac:spMk id="53" creationId="{AC5CCEC7-3CA2-2E14-765B-05D8FE2D86A5}"/>
          </ac:spMkLst>
        </pc:spChg>
        <pc:spChg chg="add del mod">
          <ac:chgData name="Hazell, Danielle" userId="16322be0-50ef-46ff-b0c0-d304bc10d5d2" providerId="ADAL" clId="{532B06F4-8BA6-4CA8-A486-6B1F9BF9E0F7}" dt="2025-06-16T07:00:44.623" v="653" actId="478"/>
          <ac:spMkLst>
            <pc:docMk/>
            <pc:sldMk cId="4273495807" sldId="360"/>
            <ac:spMk id="54" creationId="{2A7D8C20-2B3C-DDAB-2B58-39544B8068A4}"/>
          </ac:spMkLst>
        </pc:spChg>
        <pc:spChg chg="add del mod">
          <ac:chgData name="Hazell, Danielle" userId="16322be0-50ef-46ff-b0c0-d304bc10d5d2" providerId="ADAL" clId="{532B06F4-8BA6-4CA8-A486-6B1F9BF9E0F7}" dt="2025-06-16T07:25:49.026" v="983" actId="478"/>
          <ac:spMkLst>
            <pc:docMk/>
            <pc:sldMk cId="4273495807" sldId="360"/>
            <ac:spMk id="55" creationId="{5DD7FAF0-B5F8-2257-71D7-43FB2683AB54}"/>
          </ac:spMkLst>
        </pc:spChg>
        <pc:spChg chg="add mod">
          <ac:chgData name="Hazell, Danielle" userId="16322be0-50ef-46ff-b0c0-d304bc10d5d2" providerId="ADAL" clId="{532B06F4-8BA6-4CA8-A486-6B1F9BF9E0F7}" dt="2025-06-16T07:01:38.791" v="662" actId="1076"/>
          <ac:spMkLst>
            <pc:docMk/>
            <pc:sldMk cId="4273495807" sldId="360"/>
            <ac:spMk id="56" creationId="{F10564C3-BC26-0BF6-CCA3-A030B6E8E14F}"/>
          </ac:spMkLst>
        </pc:spChg>
        <pc:spChg chg="add mod">
          <ac:chgData name="Hazell, Danielle" userId="16322be0-50ef-46ff-b0c0-d304bc10d5d2" providerId="ADAL" clId="{532B06F4-8BA6-4CA8-A486-6B1F9BF9E0F7}" dt="2025-06-16T07:02:03.369" v="667" actId="14100"/>
          <ac:spMkLst>
            <pc:docMk/>
            <pc:sldMk cId="4273495807" sldId="360"/>
            <ac:spMk id="57" creationId="{1CAE0B3D-63A4-81E7-C77D-92904AC77E73}"/>
          </ac:spMkLst>
        </pc:spChg>
        <pc:spChg chg="add mod">
          <ac:chgData name="Hazell, Danielle" userId="16322be0-50ef-46ff-b0c0-d304bc10d5d2" providerId="ADAL" clId="{532B06F4-8BA6-4CA8-A486-6B1F9BF9E0F7}" dt="2025-06-16T07:20:29.012" v="859" actId="14100"/>
          <ac:spMkLst>
            <pc:docMk/>
            <pc:sldMk cId="4273495807" sldId="360"/>
            <ac:spMk id="58" creationId="{E0DA23DD-DC2D-2E75-1739-671E2303C0FF}"/>
          </ac:spMkLst>
        </pc:spChg>
        <pc:spChg chg="add del mod">
          <ac:chgData name="Hazell, Danielle" userId="16322be0-50ef-46ff-b0c0-d304bc10d5d2" providerId="ADAL" clId="{532B06F4-8BA6-4CA8-A486-6B1F9BF9E0F7}" dt="2025-06-16T07:25:49.026" v="983" actId="478"/>
          <ac:spMkLst>
            <pc:docMk/>
            <pc:sldMk cId="4273495807" sldId="360"/>
            <ac:spMk id="59" creationId="{56E19763-C5D9-74E1-4D1B-D73B745F05D5}"/>
          </ac:spMkLst>
        </pc:spChg>
        <pc:spChg chg="add mod">
          <ac:chgData name="Hazell, Danielle" userId="16322be0-50ef-46ff-b0c0-d304bc10d5d2" providerId="ADAL" clId="{532B06F4-8BA6-4CA8-A486-6B1F9BF9E0F7}" dt="2025-06-16T07:21:06.890" v="908" actId="1076"/>
          <ac:spMkLst>
            <pc:docMk/>
            <pc:sldMk cId="4273495807" sldId="360"/>
            <ac:spMk id="60" creationId="{91ABFBE7-C0EC-3CD9-D078-C44D7B7FEE51}"/>
          </ac:spMkLst>
        </pc:spChg>
        <pc:spChg chg="add del mod">
          <ac:chgData name="Hazell, Danielle" userId="16322be0-50ef-46ff-b0c0-d304bc10d5d2" providerId="ADAL" clId="{532B06F4-8BA6-4CA8-A486-6B1F9BF9E0F7}" dt="2025-06-16T07:21:22.543" v="910" actId="21"/>
          <ac:spMkLst>
            <pc:docMk/>
            <pc:sldMk cId="4273495807" sldId="360"/>
            <ac:spMk id="62" creationId="{5DE21630-146B-EAB1-EB43-A0C86E3FBDA1}"/>
          </ac:spMkLst>
        </pc:spChg>
        <pc:spChg chg="add del mod">
          <ac:chgData name="Hazell, Danielle" userId="16322be0-50ef-46ff-b0c0-d304bc10d5d2" providerId="ADAL" clId="{532B06F4-8BA6-4CA8-A486-6B1F9BF9E0F7}" dt="2025-06-16T07:21:26.652" v="912" actId="478"/>
          <ac:spMkLst>
            <pc:docMk/>
            <pc:sldMk cId="4273495807" sldId="360"/>
            <ac:spMk id="64" creationId="{85FDED99-4A27-B5F6-0530-AFBD8B8FABF3}"/>
          </ac:spMkLst>
        </pc:spChg>
        <pc:spChg chg="add mod">
          <ac:chgData name="Hazell, Danielle" userId="16322be0-50ef-46ff-b0c0-d304bc10d5d2" providerId="ADAL" clId="{532B06F4-8BA6-4CA8-A486-6B1F9BF9E0F7}" dt="2025-06-16T07:22:22.429" v="934" actId="20577"/>
          <ac:spMkLst>
            <pc:docMk/>
            <pc:sldMk cId="4273495807" sldId="360"/>
            <ac:spMk id="68" creationId="{AF8B46C1-1568-C9A0-4369-3A96402BEA90}"/>
          </ac:spMkLst>
        </pc:spChg>
        <pc:spChg chg="add mod">
          <ac:chgData name="Hazell, Danielle" userId="16322be0-50ef-46ff-b0c0-d304bc10d5d2" providerId="ADAL" clId="{532B06F4-8BA6-4CA8-A486-6B1F9BF9E0F7}" dt="2025-06-16T07:22:32.448" v="944" actId="20577"/>
          <ac:spMkLst>
            <pc:docMk/>
            <pc:sldMk cId="4273495807" sldId="360"/>
            <ac:spMk id="69" creationId="{E1AE0F7A-EFAF-AE43-5640-DFAC7313F0D7}"/>
          </ac:spMkLst>
        </pc:spChg>
        <pc:spChg chg="add mod">
          <ac:chgData name="Hazell, Danielle" userId="16322be0-50ef-46ff-b0c0-d304bc10d5d2" providerId="ADAL" clId="{532B06F4-8BA6-4CA8-A486-6B1F9BF9E0F7}" dt="2025-06-16T07:22:52.174" v="963" actId="20577"/>
          <ac:spMkLst>
            <pc:docMk/>
            <pc:sldMk cId="4273495807" sldId="360"/>
            <ac:spMk id="70" creationId="{027ECA3F-E1E7-4225-62A8-0C55471C2436}"/>
          </ac:spMkLst>
        </pc:spChg>
        <pc:spChg chg="add mod">
          <ac:chgData name="Hazell, Danielle" userId="16322be0-50ef-46ff-b0c0-d304bc10d5d2" providerId="ADAL" clId="{532B06F4-8BA6-4CA8-A486-6B1F9BF9E0F7}" dt="2025-06-16T07:23:15.552" v="982" actId="1076"/>
          <ac:spMkLst>
            <pc:docMk/>
            <pc:sldMk cId="4273495807" sldId="360"/>
            <ac:spMk id="71" creationId="{DC17342E-CC76-1E69-7AD4-6113B93AB5B7}"/>
          </ac:spMkLst>
        </pc:spChg>
        <pc:picChg chg="del">
          <ac:chgData name="Hazell, Danielle" userId="16322be0-50ef-46ff-b0c0-d304bc10d5d2" providerId="ADAL" clId="{532B06F4-8BA6-4CA8-A486-6B1F9BF9E0F7}" dt="2025-06-16T06:28:21.410" v="162" actId="21"/>
          <ac:picMkLst>
            <pc:docMk/>
            <pc:sldMk cId="4273495807" sldId="360"/>
            <ac:picMk id="5" creationId="{D3D2330E-ECA0-4F15-9AE4-E7C41E1D0101}"/>
          </ac:picMkLst>
        </pc:picChg>
        <pc:picChg chg="add mod">
          <ac:chgData name="Hazell, Danielle" userId="16322be0-50ef-46ff-b0c0-d304bc10d5d2" providerId="ADAL" clId="{532B06F4-8BA6-4CA8-A486-6B1F9BF9E0F7}" dt="2025-06-16T07:26:41.055" v="996" actId="1076"/>
          <ac:picMkLst>
            <pc:docMk/>
            <pc:sldMk cId="4273495807" sldId="360"/>
            <ac:picMk id="73" creationId="{F9DB3EA1-5C2E-A020-2635-106A7D0D5F1C}"/>
          </ac:picMkLst>
        </pc:picChg>
        <pc:cxnChg chg="add mod">
          <ac:chgData name="Hazell, Danielle" userId="16322be0-50ef-46ff-b0c0-d304bc10d5d2" providerId="ADAL" clId="{532B06F4-8BA6-4CA8-A486-6B1F9BF9E0F7}" dt="2025-06-16T06:32:39.811" v="205" actId="1035"/>
          <ac:cxnSpMkLst>
            <pc:docMk/>
            <pc:sldMk cId="4273495807" sldId="360"/>
            <ac:cxnSpMk id="6" creationId="{52C0D5F3-F53E-5ABC-C323-C1F8A1D7D298}"/>
          </ac:cxnSpMkLst>
        </pc:cxnChg>
        <pc:cxnChg chg="add del mod">
          <ac:chgData name="Hazell, Danielle" userId="16322be0-50ef-46ff-b0c0-d304bc10d5d2" providerId="ADAL" clId="{532B06F4-8BA6-4CA8-A486-6B1F9BF9E0F7}" dt="2025-06-16T06:36:54.438" v="341" actId="478"/>
          <ac:cxnSpMkLst>
            <pc:docMk/>
            <pc:sldMk cId="4273495807" sldId="360"/>
            <ac:cxnSpMk id="10" creationId="{18D60017-372F-B178-F051-C77ED2128FD4}"/>
          </ac:cxnSpMkLst>
        </pc:cxnChg>
        <pc:cxnChg chg="add del mod">
          <ac:chgData name="Hazell, Danielle" userId="16322be0-50ef-46ff-b0c0-d304bc10d5d2" providerId="ADAL" clId="{532B06F4-8BA6-4CA8-A486-6B1F9BF9E0F7}" dt="2025-06-16T06:36:53.817" v="340" actId="478"/>
          <ac:cxnSpMkLst>
            <pc:docMk/>
            <pc:sldMk cId="4273495807" sldId="360"/>
            <ac:cxnSpMk id="12" creationId="{3EBF8903-C609-7A91-ABE5-724AE608D27E}"/>
          </ac:cxnSpMkLst>
        </pc:cxnChg>
        <pc:cxnChg chg="add del mod">
          <ac:chgData name="Hazell, Danielle" userId="16322be0-50ef-46ff-b0c0-d304bc10d5d2" providerId="ADAL" clId="{532B06F4-8BA6-4CA8-A486-6B1F9BF9E0F7}" dt="2025-06-16T06:37:15.965" v="358" actId="478"/>
          <ac:cxnSpMkLst>
            <pc:docMk/>
            <pc:sldMk cId="4273495807" sldId="360"/>
            <ac:cxnSpMk id="14" creationId="{4FD55B2F-2AD7-5A2D-CCAE-7F2D22D4D18D}"/>
          </ac:cxnSpMkLst>
        </pc:cxnChg>
        <pc:cxnChg chg="add del mod">
          <ac:chgData name="Hazell, Danielle" userId="16322be0-50ef-46ff-b0c0-d304bc10d5d2" providerId="ADAL" clId="{532B06F4-8BA6-4CA8-A486-6B1F9BF9E0F7}" dt="2025-06-16T06:37:15.308" v="357" actId="478"/>
          <ac:cxnSpMkLst>
            <pc:docMk/>
            <pc:sldMk cId="4273495807" sldId="360"/>
            <ac:cxnSpMk id="15" creationId="{C1F1BF45-C428-88EC-96FC-92E1F0CA1571}"/>
          </ac:cxnSpMkLst>
        </pc:cxnChg>
        <pc:cxnChg chg="add del mod">
          <ac:chgData name="Hazell, Danielle" userId="16322be0-50ef-46ff-b0c0-d304bc10d5d2" providerId="ADAL" clId="{532B06F4-8BA6-4CA8-A486-6B1F9BF9E0F7}" dt="2025-06-16T06:37:09.381" v="353" actId="478"/>
          <ac:cxnSpMkLst>
            <pc:docMk/>
            <pc:sldMk cId="4273495807" sldId="360"/>
            <ac:cxnSpMk id="17" creationId="{74594434-8C1B-0FD7-7DE4-C2104CCD87F1}"/>
          </ac:cxnSpMkLst>
        </pc:cxnChg>
        <pc:cxnChg chg="add del mod">
          <ac:chgData name="Hazell, Danielle" userId="16322be0-50ef-46ff-b0c0-d304bc10d5d2" providerId="ADAL" clId="{532B06F4-8BA6-4CA8-A486-6B1F9BF9E0F7}" dt="2025-06-16T06:37:09.009" v="352" actId="478"/>
          <ac:cxnSpMkLst>
            <pc:docMk/>
            <pc:sldMk cId="4273495807" sldId="360"/>
            <ac:cxnSpMk id="18" creationId="{F826FEF0-010C-45F6-E4F1-1FD98FA0507A}"/>
          </ac:cxnSpMkLst>
        </pc:cxnChg>
        <pc:cxnChg chg="add del mod">
          <ac:chgData name="Hazell, Danielle" userId="16322be0-50ef-46ff-b0c0-d304bc10d5d2" providerId="ADAL" clId="{532B06F4-8BA6-4CA8-A486-6B1F9BF9E0F7}" dt="2025-06-16T06:37:00.084" v="346" actId="478"/>
          <ac:cxnSpMkLst>
            <pc:docMk/>
            <pc:sldMk cId="4273495807" sldId="360"/>
            <ac:cxnSpMk id="20" creationId="{8E5D70A4-FAA3-55A2-A407-BB03BA70CFEE}"/>
          </ac:cxnSpMkLst>
        </pc:cxnChg>
        <pc:cxnChg chg="add del mod">
          <ac:chgData name="Hazell, Danielle" userId="16322be0-50ef-46ff-b0c0-d304bc10d5d2" providerId="ADAL" clId="{532B06F4-8BA6-4CA8-A486-6B1F9BF9E0F7}" dt="2025-06-16T06:36:58.870" v="344" actId="478"/>
          <ac:cxnSpMkLst>
            <pc:docMk/>
            <pc:sldMk cId="4273495807" sldId="360"/>
            <ac:cxnSpMk id="21" creationId="{1856D7CC-2A2E-FBA3-7A23-BB2968EDD93B}"/>
          </ac:cxnSpMkLst>
        </pc:cxnChg>
        <pc:cxnChg chg="add mod">
          <ac:chgData name="Hazell, Danielle" userId="16322be0-50ef-46ff-b0c0-d304bc10d5d2" providerId="ADAL" clId="{532B06F4-8BA6-4CA8-A486-6B1F9BF9E0F7}" dt="2025-06-16T07:21:54.458" v="916" actId="14861"/>
          <ac:cxnSpMkLst>
            <pc:docMk/>
            <pc:sldMk cId="4273495807" sldId="360"/>
            <ac:cxnSpMk id="66" creationId="{2F4A4F24-5EE5-2F62-6897-B32D6DD7E9D8}"/>
          </ac:cxnSpMkLst>
        </pc:cxnChg>
        <pc:cxnChg chg="add mod">
          <ac:chgData name="Hazell, Danielle" userId="16322be0-50ef-46ff-b0c0-d304bc10d5d2" providerId="ADAL" clId="{532B06F4-8BA6-4CA8-A486-6B1F9BF9E0F7}" dt="2025-06-16T07:22:04.120" v="918" actId="1076"/>
          <ac:cxnSpMkLst>
            <pc:docMk/>
            <pc:sldMk cId="4273495807" sldId="360"/>
            <ac:cxnSpMk id="67" creationId="{C8F7A82E-5DAF-F720-01BC-63607E33BE40}"/>
          </ac:cxnSpMkLst>
        </pc:cxnChg>
      </pc:sldChg>
      <pc:sldChg chg="modSp mod">
        <pc:chgData name="Hazell, Danielle" userId="16322be0-50ef-46ff-b0c0-d304bc10d5d2" providerId="ADAL" clId="{532B06F4-8BA6-4CA8-A486-6B1F9BF9E0F7}" dt="2025-06-16T05:54:00.426" v="158" actId="313"/>
        <pc:sldMkLst>
          <pc:docMk/>
          <pc:sldMk cId="2537283793" sldId="361"/>
        </pc:sldMkLst>
        <pc:spChg chg="mod">
          <ac:chgData name="Hazell, Danielle" userId="16322be0-50ef-46ff-b0c0-d304bc10d5d2" providerId="ADAL" clId="{532B06F4-8BA6-4CA8-A486-6B1F9BF9E0F7}" dt="2025-06-16T05:42:28.233" v="8"/>
          <ac:spMkLst>
            <pc:docMk/>
            <pc:sldMk cId="2537283793" sldId="361"/>
            <ac:spMk id="2" creationId="{921C1378-9674-C380-38DE-895D5FC3A4A3}"/>
          </ac:spMkLst>
        </pc:spChg>
        <pc:spChg chg="mod">
          <ac:chgData name="Hazell, Danielle" userId="16322be0-50ef-46ff-b0c0-d304bc10d5d2" providerId="ADAL" clId="{532B06F4-8BA6-4CA8-A486-6B1F9BF9E0F7}" dt="2025-06-16T05:54:00.426" v="158" actId="313"/>
          <ac:spMkLst>
            <pc:docMk/>
            <pc:sldMk cId="2537283793" sldId="361"/>
            <ac:spMk id="3" creationId="{2038649D-5506-F4E8-AC5C-900B902D4DAD}"/>
          </ac:spMkLst>
        </pc:spChg>
      </pc:sldChg>
      <pc:sldMasterChg chg="delSp modSp mod">
        <pc:chgData name="Hazell, Danielle" userId="16322be0-50ef-46ff-b0c0-d304bc10d5d2" providerId="ADAL" clId="{532B06F4-8BA6-4CA8-A486-6B1F9BF9E0F7}" dt="2025-06-16T05:42:17.243" v="7" actId="478"/>
        <pc:sldMasterMkLst>
          <pc:docMk/>
          <pc:sldMasterMk cId="1616076388" sldId="2147483657"/>
        </pc:sldMasterMkLst>
        <pc:spChg chg="del">
          <ac:chgData name="Hazell, Danielle" userId="16322be0-50ef-46ff-b0c0-d304bc10d5d2" providerId="ADAL" clId="{532B06F4-8BA6-4CA8-A486-6B1F9BF9E0F7}" dt="2025-06-16T05:42:17.243" v="7" actId="478"/>
          <ac:spMkLst>
            <pc:docMk/>
            <pc:sldMasterMk cId="1616076388" sldId="2147483657"/>
            <ac:spMk id="10" creationId="{A4FEEEC1-FC4D-4024-940A-ED19CB08C77E}"/>
          </ac:spMkLst>
        </pc:spChg>
        <pc:spChg chg="del">
          <ac:chgData name="Hazell, Danielle" userId="16322be0-50ef-46ff-b0c0-d304bc10d5d2" providerId="ADAL" clId="{532B06F4-8BA6-4CA8-A486-6B1F9BF9E0F7}" dt="2025-06-16T05:42:16.196" v="6" actId="478"/>
          <ac:spMkLst>
            <pc:docMk/>
            <pc:sldMasterMk cId="1616076388" sldId="2147483657"/>
            <ac:spMk id="12" creationId="{00000000-0000-0000-0000-000000000000}"/>
          </ac:spMkLst>
        </pc:spChg>
        <pc:spChg chg="del">
          <ac:chgData name="Hazell, Danielle" userId="16322be0-50ef-46ff-b0c0-d304bc10d5d2" providerId="ADAL" clId="{532B06F4-8BA6-4CA8-A486-6B1F9BF9E0F7}" dt="2025-06-16T05:42:10.299" v="1" actId="478"/>
          <ac:spMkLst>
            <pc:docMk/>
            <pc:sldMasterMk cId="1616076388" sldId="2147483657"/>
            <ac:spMk id="1029" creationId="{00000000-0000-0000-0000-000000000000}"/>
          </ac:spMkLst>
        </pc:spChg>
        <pc:spChg chg="mod">
          <ac:chgData name="Hazell, Danielle" userId="16322be0-50ef-46ff-b0c0-d304bc10d5d2" providerId="ADAL" clId="{532B06F4-8BA6-4CA8-A486-6B1F9BF9E0F7}" dt="2025-06-16T05:42:13.486" v="4" actId="1076"/>
          <ac:spMkLst>
            <pc:docMk/>
            <pc:sldMasterMk cId="1616076388" sldId="2147483657"/>
            <ac:spMk id="1036" creationId="{00000000-0000-0000-0000-000000000000}"/>
          </ac:spMkLst>
        </pc:spChg>
        <pc:picChg chg="del">
          <ac:chgData name="Hazell, Danielle" userId="16322be0-50ef-46ff-b0c0-d304bc10d5d2" providerId="ADAL" clId="{532B06F4-8BA6-4CA8-A486-6B1F9BF9E0F7}" dt="2025-06-16T05:42:10.803" v="2" actId="478"/>
          <ac:picMkLst>
            <pc:docMk/>
            <pc:sldMasterMk cId="1616076388" sldId="2147483657"/>
            <ac:picMk id="3" creationId="{D18425FF-0882-4F94-8261-ADB59842062E}"/>
          </ac:picMkLst>
        </pc:picChg>
        <pc:picChg chg="del">
          <ac:chgData name="Hazell, Danielle" userId="16322be0-50ef-46ff-b0c0-d304bc10d5d2" providerId="ADAL" clId="{532B06F4-8BA6-4CA8-A486-6B1F9BF9E0F7}" dt="2025-06-16T05:42:14.554" v="5" actId="478"/>
          <ac:picMkLst>
            <pc:docMk/>
            <pc:sldMasterMk cId="1616076388" sldId="2147483657"/>
            <ac:picMk id="13" creationId="{54C8F537-6DBE-534E-B9F5-B8C14A123E71}"/>
          </ac:picMkLst>
        </pc:picChg>
        <pc:cxnChg chg="del">
          <ac:chgData name="Hazell, Danielle" userId="16322be0-50ef-46ff-b0c0-d304bc10d5d2" providerId="ADAL" clId="{532B06F4-8BA6-4CA8-A486-6B1F9BF9E0F7}" dt="2025-06-16T05:42:08.350" v="0" actId="478"/>
          <ac:cxnSpMkLst>
            <pc:docMk/>
            <pc:sldMasterMk cId="1616076388" sldId="2147483657"/>
            <ac:cxnSpMk id="15" creationId="{A2179D90-178B-9644-ABBE-ACA37CB4C747}"/>
          </ac:cxnSpMkLst>
        </pc:cxnChg>
      </pc:sldMasterChg>
      <pc:sldMasterChg chg="addSp modSp mod">
        <pc:chgData name="Hazell, Danielle" userId="16322be0-50ef-46ff-b0c0-d304bc10d5d2" providerId="ADAL" clId="{532B06F4-8BA6-4CA8-A486-6B1F9BF9E0F7}" dt="2025-06-16T05:42:59.560" v="120" actId="20577"/>
        <pc:sldMasterMkLst>
          <pc:docMk/>
          <pc:sldMasterMk cId="2729032756" sldId="2147483659"/>
        </pc:sldMasterMkLst>
        <pc:spChg chg="add">
          <ac:chgData name="Hazell, Danielle" userId="16322be0-50ef-46ff-b0c0-d304bc10d5d2" providerId="ADAL" clId="{532B06F4-8BA6-4CA8-A486-6B1F9BF9E0F7}" dt="2025-06-16T05:42:28.233" v="8"/>
          <ac:spMkLst>
            <pc:docMk/>
            <pc:sldMasterMk cId="2729032756" sldId="2147483659"/>
            <ac:spMk id="4" creationId="{2CC635A1-9318-7F67-8F7F-046411835C2C}"/>
          </ac:spMkLst>
        </pc:spChg>
        <pc:spChg chg="mod">
          <ac:chgData name="Hazell, Danielle" userId="16322be0-50ef-46ff-b0c0-d304bc10d5d2" providerId="ADAL" clId="{532B06F4-8BA6-4CA8-A486-6B1F9BF9E0F7}" dt="2025-06-16T05:42:59.560" v="120" actId="20577"/>
          <ac:spMkLst>
            <pc:docMk/>
            <pc:sldMasterMk cId="2729032756" sldId="2147483659"/>
            <ac:spMk id="9" creationId="{12A05E16-C31E-E0B1-F9BA-6CA1198C9AE5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6/17/2025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assets.publishing.service.gov.uk/government/uploads/system/uploads/attachment_data/file/7787/1161997.pdf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27630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For more information and to read the code, go to: </a:t>
            </a:r>
            <a:r>
              <a:rPr lang="en-US" dirty="0">
                <a:hlinkClick r:id="rId3"/>
              </a:rPr>
              <a:t>1161997.pdf (publishing.service.gov.uk)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17144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 see a map of the Brownfield sites in the UK, see: https://cdn.shortpixel.ai/client/q_lossy,ret_img,w_905/https://www.lgafirst.co.uk/wp-content/uploads/2019/04/Brownfield-sites-small-1-905x1024.jpg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71183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 see a map of Greenfield sites in the UK, see:  https://www.northascot.org.uk/image/greenbelts.jpg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449592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1" i="0" dirty="0">
                <a:solidFill>
                  <a:srgbClr val="282E3E"/>
                </a:solidFill>
                <a:effectLst/>
                <a:latin typeface="hurme_no2-webfont"/>
              </a:rPr>
              <a:t>A Level Geography - Contemporary urban environments case studies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60393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2422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>
            <a:lvl2pPr>
              <a:buClr>
                <a:srgbClr val="FC4421"/>
              </a:buClr>
              <a:defRPr/>
            </a:lvl2pPr>
            <a:lvl4pPr>
              <a:buClr>
                <a:srgbClr val="FC4421"/>
              </a:buClr>
              <a:defRPr/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57951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60763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2" r:id="rId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52DBD7D1-8783-19AC-AC0F-54A40F658278}"/>
              </a:ext>
            </a:extLst>
          </p:cNvPr>
          <p:cNvGrpSpPr/>
          <p:nvPr/>
        </p:nvGrpSpPr>
        <p:grpSpPr>
          <a:xfrm>
            <a:off x="0" y="142498"/>
            <a:ext cx="9144001" cy="682255"/>
            <a:chOff x="0" y="142498"/>
            <a:chExt cx="9144001" cy="682255"/>
          </a:xfrm>
        </p:grpSpPr>
        <p:sp>
          <p:nvSpPr>
            <p:cNvPr id="6" name="Graphic 26">
              <a:extLst>
                <a:ext uri="{FF2B5EF4-FFF2-40B4-BE49-F238E27FC236}">
                  <a16:creationId xmlns:a16="http://schemas.microsoft.com/office/drawing/2014/main" id="{4987E8D9-377B-AB1D-8A32-2882D85AB09F}"/>
                </a:ext>
              </a:extLst>
            </p:cNvPr>
            <p:cNvSpPr>
              <a:spLocks/>
            </p:cNvSpPr>
            <p:nvPr userDrawn="1"/>
          </p:nvSpPr>
          <p:spPr>
            <a:xfrm>
              <a:off x="0" y="779034"/>
              <a:ext cx="9144001" cy="45719"/>
            </a:xfrm>
            <a:custGeom>
              <a:avLst/>
              <a:gdLst/>
              <a:ahLst/>
              <a:cxnLst/>
              <a:rect l="l" t="t" r="r" b="b"/>
              <a:pathLst>
                <a:path w="15119985" h="127000">
                  <a:moveTo>
                    <a:pt x="0" y="0"/>
                  </a:moveTo>
                  <a:lnTo>
                    <a:pt x="0" y="127000"/>
                  </a:lnTo>
                  <a:lnTo>
                    <a:pt x="15119985" y="127000"/>
                  </a:lnTo>
                  <a:lnTo>
                    <a:pt x="1511998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GB"/>
            </a:p>
          </p:txBody>
        </p:sp>
        <p:pic>
          <p:nvPicPr>
            <p:cNvPr id="7" name="Picture 6" descr="A black and white logo&#10;&#10;AI-generated content may be incorrect.">
              <a:extLst>
                <a:ext uri="{FF2B5EF4-FFF2-40B4-BE49-F238E27FC236}">
                  <a16:creationId xmlns:a16="http://schemas.microsoft.com/office/drawing/2014/main" id="{2F6D0513-CBBF-24C5-3E42-AE229C54A04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16216" y="142498"/>
              <a:ext cx="2563495" cy="49824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" name="Picture 7" descr="A red arrow pointing up&#10;&#10;AI-generated content may be incorrect.">
              <a:extLst>
                <a:ext uri="{FF2B5EF4-FFF2-40B4-BE49-F238E27FC236}">
                  <a16:creationId xmlns:a16="http://schemas.microsoft.com/office/drawing/2014/main" id="{4D501824-D9B0-C525-F662-3787B202B14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3355" y="171020"/>
              <a:ext cx="567690" cy="43858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" name="Text Box 2">
              <a:extLst>
                <a:ext uri="{FF2B5EF4-FFF2-40B4-BE49-F238E27FC236}">
                  <a16:creationId xmlns:a16="http://schemas.microsoft.com/office/drawing/2014/main" id="{12A05E16-C31E-E0B1-F9BA-6CA1198C9AE5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795147" y="171260"/>
              <a:ext cx="5721069" cy="5908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>
                <a:lnSpc>
                  <a:spcPts val="1300"/>
                </a:lnSpc>
                <a:spcBef>
                  <a:spcPts val="400"/>
                </a:spcBef>
                <a:spcAft>
                  <a:spcPts val="400"/>
                </a:spcAft>
                <a:buNone/>
              </a:pPr>
              <a:r>
                <a:rPr lang="en-US" sz="1800" b="1" dirty="0">
                  <a:effectLst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</a:rPr>
                <a:t>T Level Technical Qualification in </a:t>
              </a:r>
              <a:endParaRPr lang="en-GB" sz="11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endParaRPr>
            </a:p>
            <a:p>
              <a:pPr>
                <a:lnSpc>
                  <a:spcPts val="1300"/>
                </a:lnSpc>
                <a:spcBef>
                  <a:spcPts val="400"/>
                </a:spcBef>
                <a:spcAft>
                  <a:spcPts val="400"/>
                </a:spcAft>
              </a:pPr>
              <a:r>
                <a:rPr lang="en-US" sz="1600" b="1" i="1" dirty="0">
                  <a:solidFill>
                    <a:srgbClr val="FC4421"/>
                  </a:solidFill>
                  <a:effectLst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</a:rPr>
                <a:t>Building Services Engineering for Construction (Level 3)</a:t>
              </a:r>
              <a:endParaRPr lang="en-GB" sz="11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F8D270CD-A239-F6C6-DC37-331F04EA5BDB}"/>
              </a:ext>
            </a:extLst>
          </p:cNvPr>
          <p:cNvGrpSpPr/>
          <p:nvPr/>
        </p:nvGrpSpPr>
        <p:grpSpPr>
          <a:xfrm>
            <a:off x="175692" y="6021288"/>
            <a:ext cx="8804454" cy="446378"/>
            <a:chOff x="175692" y="6021288"/>
            <a:chExt cx="8804454" cy="446378"/>
          </a:xfrm>
        </p:grpSpPr>
        <p:sp>
          <p:nvSpPr>
            <p:cNvPr id="12" name="Text Box 11"/>
            <p:cNvSpPr txBox="1">
              <a:spLocks noChangeArrowheads="1"/>
            </p:cNvSpPr>
            <p:nvPr userDrawn="1"/>
          </p:nvSpPr>
          <p:spPr bwMode="auto">
            <a:xfrm>
              <a:off x="175692" y="6172200"/>
              <a:ext cx="439688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pPr algn="r">
                <a:spcBef>
                  <a:spcPts val="600"/>
                </a:spcBef>
              </a:pPr>
              <a:fld id="{6152C911-7D81-1845-9D20-613E63F035EB}" type="slidenum">
                <a:rPr lang="en-US" sz="900" baseline="0">
                  <a:ea typeface="Arial" pitchFamily="-105" charset="0"/>
                  <a:cs typeface="Arial" pitchFamily="-105" charset="0"/>
                </a:rPr>
                <a:pPr algn="r">
                  <a:spcBef>
                    <a:spcPts val="600"/>
                  </a:spcBef>
                </a:pPr>
                <a:t>‹#›</a:t>
              </a:fld>
              <a:r>
                <a:rPr lang="en-US" sz="900" baseline="0" dirty="0">
                  <a:ea typeface="Arial" pitchFamily="-105" charset="0"/>
                  <a:cs typeface="Arial" pitchFamily="-105" charset="0"/>
                </a:rPr>
                <a:t> of 22</a:t>
              </a:r>
            </a:p>
            <a:p>
              <a:br>
                <a:rPr lang="en-US" sz="1100" dirty="0">
                  <a:ea typeface="Arial" pitchFamily="-105" charset="0"/>
                  <a:cs typeface="Arial" pitchFamily="-105" charset="0"/>
                </a:rPr>
              </a:br>
              <a:endParaRPr lang="en-US" sz="1100" dirty="0">
                <a:ea typeface="Arial" pitchFamily="-105" charset="0"/>
                <a:cs typeface="Arial" pitchFamily="-105" charset="0"/>
              </a:endParaRPr>
            </a:p>
            <a:p>
              <a:br>
                <a:rPr lang="en-US" sz="1100" dirty="0">
                  <a:ea typeface="Arial" pitchFamily="-105" charset="0"/>
                  <a:cs typeface="Arial" pitchFamily="-105" charset="0"/>
                </a:rPr>
              </a:br>
              <a:endParaRPr lang="en-US" sz="1100" dirty="0">
                <a:ea typeface="Arial" pitchFamily="-105" charset="0"/>
                <a:cs typeface="Arial" pitchFamily="-105" charset="0"/>
              </a:endParaRPr>
            </a:p>
            <a:p>
              <a:endParaRPr lang="en-US" sz="1200" dirty="0">
                <a:latin typeface="Times New Roman" pitchFamily="-105" charset="0"/>
              </a:endParaRPr>
            </a:p>
            <a:p>
              <a:endParaRPr lang="en-US" sz="1200" dirty="0">
                <a:latin typeface="Times New Roman" pitchFamily="-105" charset="0"/>
              </a:endParaRPr>
            </a:p>
          </p:txBody>
        </p:sp>
        <p:pic>
          <p:nvPicPr>
            <p:cNvPr id="28" name="Picture 27" descr="A purple and white logo&#10;&#10;AI-generated content may be incorrect.">
              <a:extLst>
                <a:ext uri="{FF2B5EF4-FFF2-40B4-BE49-F238E27FC236}">
                  <a16:creationId xmlns:a16="http://schemas.microsoft.com/office/drawing/2014/main" id="{ED2281B1-171E-C458-1C3C-50A1692453D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16216" y="6021288"/>
              <a:ext cx="2463930" cy="44637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4" name="Text Box 10">
            <a:extLst>
              <a:ext uri="{FF2B5EF4-FFF2-40B4-BE49-F238E27FC236}">
                <a16:creationId xmlns:a16="http://schemas.microsoft.com/office/drawing/2014/main" id="{2CC635A1-9318-7F67-8F7F-046411835C2C}"/>
              </a:ext>
            </a:extLst>
          </p:cNvPr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290327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 baseline="0">
          <a:solidFill>
            <a:srgbClr val="FC4421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1" fontAlgn="base" hangingPunct="1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1" fontAlgn="base" hangingPunct="1">
        <a:lnSpc>
          <a:spcPts val="2400"/>
        </a:lnSpc>
        <a:spcBef>
          <a:spcPts val="500"/>
        </a:spcBef>
        <a:spcAft>
          <a:spcPts val="500"/>
        </a:spcAft>
        <a:buClr>
          <a:srgbClr val="FC4421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1" fontAlgn="base" hangingPunct="1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1" fontAlgn="base" hangingPunct="1">
        <a:lnSpc>
          <a:spcPts val="2000"/>
        </a:lnSpc>
        <a:spcBef>
          <a:spcPts val="500"/>
        </a:spcBef>
        <a:spcAft>
          <a:spcPts val="500"/>
        </a:spcAft>
        <a:buClr>
          <a:srgbClr val="FC4421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1" fontAlgn="base" hangingPunct="1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eaLnBrk="1" fontAlgn="base" hangingPunct="1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eaLnBrk="1" fontAlgn="base" hangingPunct="1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eaLnBrk="1" fontAlgn="base" hangingPunct="1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eaLnBrk="1" fontAlgn="base" hangingPunct="1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601838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2: Benefits of good design (2)</a:t>
            </a:r>
          </a:p>
        </p:txBody>
      </p:sp>
      <p:sp>
        <p:nvSpPr>
          <p:cNvPr id="2050" name="Rectangle 14"/>
          <p:cNvSpPr>
            <a:spLocks noGrp="1" noChangeArrowheads="1"/>
          </p:cNvSpPr>
          <p:nvPr>
            <p:ph sz="quarter" idx="10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3. Construction design principles</a:t>
            </a:r>
          </a:p>
          <a:p>
            <a:endParaRPr lang="en-GB" sz="2400" b="1" dirty="0"/>
          </a:p>
          <a:p>
            <a:r>
              <a:rPr lang="en-GB" sz="2400" b="1" dirty="0"/>
              <a:t>3.1 Benefits of good design</a:t>
            </a:r>
          </a:p>
        </p:txBody>
      </p:sp>
    </p:spTree>
    <p:extLst>
      <p:ext uri="{BB962C8B-B14F-4D97-AF65-F5344CB8AC3E}">
        <p14:creationId xmlns:p14="http://schemas.microsoft.com/office/powerpoint/2010/main" val="18762274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Picture 72">
            <a:extLst>
              <a:ext uri="{FF2B5EF4-FFF2-40B4-BE49-F238E27FC236}">
                <a16:creationId xmlns:a16="http://schemas.microsoft.com/office/drawing/2014/main" id="{F9DB3EA1-5C2E-A020-2635-106A7D0D5F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528" y="837577"/>
            <a:ext cx="8335297" cy="5182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34958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8049DB-857B-5176-D101-C0F82D0B68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1C1378-9674-C380-38DE-895D5FC3A4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Potential implications of poor design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8649D-5506-F4E8-AC5C-900B902D4DA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581296"/>
          </a:xfrm>
        </p:spPr>
        <p:txBody>
          <a:bodyPr/>
          <a:lstStyle/>
          <a:p>
            <a:pPr marL="285750" indent="-285750">
              <a:buClr>
                <a:srgbClr val="FC4421"/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reduced sale ability</a:t>
            </a:r>
          </a:p>
          <a:p>
            <a:pPr marL="285750" indent="-285750">
              <a:buClr>
                <a:srgbClr val="FC4421"/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reduced efficiencies</a:t>
            </a:r>
          </a:p>
          <a:p>
            <a:pPr marL="285750" indent="-285750">
              <a:buClr>
                <a:srgbClr val="FC4421"/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damage to reputation </a:t>
            </a:r>
          </a:p>
          <a:p>
            <a:pPr marL="285750" indent="-285750">
              <a:buClr>
                <a:srgbClr val="FC4421"/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poor safety standards including fire and health risks </a:t>
            </a:r>
          </a:p>
          <a:p>
            <a:pPr marL="285750" indent="-285750">
              <a:buClr>
                <a:srgbClr val="FC4421"/>
              </a:buClr>
              <a:buFont typeface="Arial" panose="020B0604020202020204" pitchFamily="34" charset="0"/>
              <a:buChar char="•"/>
            </a:pPr>
            <a:r>
              <a:rPr lang="en-US" sz="1800" dirty="0" err="1"/>
              <a:t>mould</a:t>
            </a:r>
            <a:r>
              <a:rPr lang="en-US" sz="1800" dirty="0"/>
              <a:t> infestation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72837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sz="quarter" idx="10"/>
          </p:nvPr>
        </p:nvSpPr>
        <p:spPr/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FC4421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  <p:extLst>
      <p:ext uri="{BB962C8B-B14F-4D97-AF65-F5344CB8AC3E}">
        <p14:creationId xmlns:p14="http://schemas.microsoft.com/office/powerpoint/2010/main" val="5673385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F550D9-02FB-4863-9AFF-3E3EBD487D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Introduction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E8497C-19CB-4D2A-B4B3-B28648D304C3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sz="1800" dirty="0">
                <a:solidFill>
                  <a:srgbClr val="000000"/>
                </a:solidFill>
                <a:latin typeface="Arial" panose="020B0604020202020204" pitchFamily="34" charset="0"/>
              </a:rPr>
              <a:t>In this presentation, we will examine some of the factors </a:t>
            </a:r>
            <a:r>
              <a:rPr lang="en-GB" sz="18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that can influence design:</a:t>
            </a:r>
            <a:endParaRPr lang="en-GB" sz="18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285750" indent="-285750">
              <a:buClr>
                <a:srgbClr val="FC4421"/>
              </a:buClr>
              <a:buFont typeface="Arial" panose="020B0604020202020204" pitchFamily="34" charset="0"/>
              <a:buChar char="•"/>
            </a:pPr>
            <a:r>
              <a:rPr lang="en-GB" sz="18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Corporate social responsibility</a:t>
            </a:r>
          </a:p>
          <a:p>
            <a:pPr marL="285750" indent="-285750">
              <a:buClr>
                <a:srgbClr val="FC4421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rgbClr val="000000"/>
                </a:solidFill>
                <a:latin typeface="Arial" panose="020B0604020202020204" pitchFamily="34" charset="0"/>
              </a:rPr>
              <a:t>Vernacular construction</a:t>
            </a:r>
          </a:p>
          <a:p>
            <a:pPr marL="285750" indent="-285750">
              <a:buClr>
                <a:srgbClr val="FC4421"/>
              </a:buClr>
              <a:buFont typeface="Arial" panose="020B0604020202020204" pitchFamily="34" charset="0"/>
              <a:buChar char="•"/>
            </a:pPr>
            <a:r>
              <a:rPr lang="en-GB" sz="18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Code for Sustainable </a:t>
            </a:r>
            <a:r>
              <a:rPr lang="en-GB" sz="1800" dirty="0">
                <a:solidFill>
                  <a:srgbClr val="000000"/>
                </a:solidFill>
                <a:latin typeface="Arial" panose="020B0604020202020204" pitchFamily="34" charset="0"/>
              </a:rPr>
              <a:t>H</a:t>
            </a:r>
            <a:r>
              <a:rPr lang="en-GB" sz="18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omes</a:t>
            </a:r>
          </a:p>
          <a:p>
            <a:pPr marL="285750" indent="-285750">
              <a:buClr>
                <a:srgbClr val="FC4421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rgbClr val="000000"/>
                </a:solidFill>
                <a:latin typeface="Arial" panose="020B0604020202020204" pitchFamily="34" charset="0"/>
              </a:rPr>
              <a:t>Brownfield versus greenfield sites</a:t>
            </a:r>
            <a:endParaRPr lang="en-GB" sz="1800" b="0" i="0" u="none" strike="noStrike" baseline="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860786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Corporate social responsibility (CSR)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0" lvl="3" indent="0">
              <a:buNone/>
              <a:defRPr/>
            </a:pPr>
            <a:r>
              <a:rPr lang="en-GB" sz="1800" dirty="0"/>
              <a:t>CSR is valued in the construction industry as a factor that contributes to sustainable business development. Construction enterprises typically develop CSR reports as one way to maintain a positive corporate image.</a:t>
            </a:r>
          </a:p>
          <a:p>
            <a:pPr marL="0" lvl="3" indent="0">
              <a:buNone/>
              <a:defRPr/>
            </a:pPr>
            <a:r>
              <a:rPr lang="en-GB" sz="1800" dirty="0"/>
              <a:t>Look at these examples.</a:t>
            </a:r>
          </a:p>
          <a:p>
            <a:pPr lvl="3">
              <a:defRPr/>
            </a:pPr>
            <a:r>
              <a:rPr lang="en-GB" sz="1800" dirty="0"/>
              <a:t>Well-designed buildings that improve quality of life and wellbeing.</a:t>
            </a:r>
          </a:p>
          <a:p>
            <a:pPr lvl="3">
              <a:defRPr/>
            </a:pPr>
            <a:r>
              <a:rPr lang="en-GB" sz="1800" dirty="0"/>
              <a:t>Supporting local community groups and educational programmes.</a:t>
            </a:r>
          </a:p>
          <a:p>
            <a:pPr lvl="3">
              <a:defRPr/>
            </a:pPr>
            <a:r>
              <a:rPr lang="en-GB" sz="1800" dirty="0"/>
              <a:t>Giving time and resources to charitable organisations.</a:t>
            </a:r>
          </a:p>
          <a:p>
            <a:pPr lvl="3">
              <a:defRPr/>
            </a:pPr>
            <a:r>
              <a:rPr lang="en-GB" sz="1800" dirty="0"/>
              <a:t>Developing community spaces such as cycle paths and landscaping.</a:t>
            </a:r>
          </a:p>
          <a:p>
            <a:pPr lvl="3">
              <a:defRPr/>
            </a:pPr>
            <a:r>
              <a:rPr lang="en-GB" sz="1800" dirty="0"/>
              <a:t>Offering work experience programmes and supporting apprenticeships.</a:t>
            </a:r>
          </a:p>
          <a:p>
            <a:pPr lvl="3">
              <a:defRPr/>
            </a:pPr>
            <a:r>
              <a:rPr lang="en-GB" sz="1800" dirty="0"/>
              <a:t>Responsible purchasing and minimising waste.</a:t>
            </a:r>
          </a:p>
          <a:p>
            <a:pPr marL="0" lvl="3" indent="0">
              <a:buNone/>
              <a:defRPr/>
            </a:pPr>
            <a:endParaRPr lang="en-US" dirty="0"/>
          </a:p>
          <a:p>
            <a:pPr marL="0" indent="0"/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578415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E42448-5F33-A143-BA7F-B492A315C2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Vernacular architecture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012E7C-BF88-8B4D-A8C4-0C829B399F6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1" y="1556792"/>
            <a:ext cx="8003232" cy="1872208"/>
          </a:xfrm>
        </p:spPr>
        <p:txBody>
          <a:bodyPr/>
          <a:lstStyle/>
          <a:p>
            <a:r>
              <a:rPr lang="en-GB" sz="1800" dirty="0"/>
              <a:t>Vernacular architecture</a:t>
            </a:r>
            <a:r>
              <a:rPr lang="en-GB" sz="1800" b="1" dirty="0"/>
              <a:t> </a:t>
            </a:r>
            <a:r>
              <a:rPr lang="en-GB" sz="1800" dirty="0"/>
              <a:t>is characterised by its reliance on local needs, its construction materials and the traditions specific to its locality. It is a type of architecture indigenous to a specific time and region, and is not replicated from elsewhere. Historically, vernacular architecture has used the skills and expertise of local builders rather than formally trained architects.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20657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55FCD7-CD46-524F-BC66-12FF1BA006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Code for Sustainable Homes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036180-3CD1-234A-B9B2-1B0CE0F282D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47370" y="1419731"/>
            <a:ext cx="4536504" cy="4581296"/>
          </a:xfrm>
        </p:spPr>
        <p:txBody>
          <a:bodyPr/>
          <a:lstStyle/>
          <a:p>
            <a:r>
              <a:rPr lang="en-GB" sz="1800" dirty="0"/>
              <a:t>The</a:t>
            </a:r>
            <a:r>
              <a:rPr lang="en-GB" sz="1800" b="1" dirty="0"/>
              <a:t> </a:t>
            </a:r>
            <a:r>
              <a:rPr lang="en-GB" sz="1800" dirty="0"/>
              <a:t>Code for Sustainable Homes (2006) was set up to help reduce carbon emissions and create more sustainable homes. It sets out technical requirements plus details of the assessment process.</a:t>
            </a:r>
          </a:p>
          <a:p>
            <a:r>
              <a:rPr lang="en-GB" sz="1800" dirty="0"/>
              <a:t>It requires performance assessment of new dwellings both during the design stage and when construction is complete and measures sustainability against nine categories (shown), giving a final code rating between Levels 1 and 6.</a:t>
            </a:r>
          </a:p>
          <a:p>
            <a:r>
              <a:rPr lang="en-GB" sz="1800" dirty="0"/>
              <a:t>Before 2015 it could be mandated as part of a local authority's development plan. Currently, it is a voluntary code.</a:t>
            </a:r>
          </a:p>
          <a:p>
            <a:endParaRPr lang="en-US" sz="1600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1CE127D8-CF8C-F747-8872-3CBABE4635D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3327093"/>
              </p:ext>
            </p:extLst>
          </p:nvPr>
        </p:nvGraphicFramePr>
        <p:xfrm>
          <a:off x="5220072" y="1359598"/>
          <a:ext cx="3384376" cy="42706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0869">
                  <a:extLst>
                    <a:ext uri="{9D8B030D-6E8A-4147-A177-3AD203B41FA5}">
                      <a16:colId xmlns:a16="http://schemas.microsoft.com/office/drawing/2014/main" val="2228458381"/>
                    </a:ext>
                  </a:extLst>
                </a:gridCol>
                <a:gridCol w="3053507">
                  <a:extLst>
                    <a:ext uri="{9D8B030D-6E8A-4147-A177-3AD203B41FA5}">
                      <a16:colId xmlns:a16="http://schemas.microsoft.com/office/drawing/2014/main" val="3545462051"/>
                    </a:ext>
                  </a:extLst>
                </a:gridCol>
              </a:tblGrid>
              <a:tr h="427066">
                <a:tc gridSpan="2"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Categories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25086342"/>
                  </a:ext>
                </a:extLst>
              </a:tr>
              <a:tr h="427066"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Energy and CO</a:t>
                      </a:r>
                      <a:r>
                        <a:rPr lang="en-US" baseline="-25000" dirty="0"/>
                        <a:t>2</a:t>
                      </a:r>
                      <a:r>
                        <a:rPr lang="en-US" dirty="0"/>
                        <a:t> emissions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2989479"/>
                  </a:ext>
                </a:extLst>
              </a:tr>
              <a:tr h="427066"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Water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41709549"/>
                  </a:ext>
                </a:extLst>
              </a:tr>
              <a:tr h="427066">
                <a:tc>
                  <a:txBody>
                    <a:bodyPr/>
                    <a:lstStyle/>
                    <a:p>
                      <a:r>
                        <a:rPr lang="en-US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Materials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71194345"/>
                  </a:ext>
                </a:extLst>
              </a:tr>
              <a:tr h="427066">
                <a:tc>
                  <a:txBody>
                    <a:bodyPr/>
                    <a:lstStyle/>
                    <a:p>
                      <a:r>
                        <a:rPr lang="en-US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Surface water run-off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1971483"/>
                  </a:ext>
                </a:extLst>
              </a:tr>
              <a:tr h="427066">
                <a:tc>
                  <a:txBody>
                    <a:bodyPr/>
                    <a:lstStyle/>
                    <a:p>
                      <a:r>
                        <a:rPr lang="en-US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Waste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9702197"/>
                  </a:ext>
                </a:extLst>
              </a:tr>
              <a:tr h="427066">
                <a:tc>
                  <a:txBody>
                    <a:bodyPr/>
                    <a:lstStyle/>
                    <a:p>
                      <a:r>
                        <a:rPr lang="en-US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Pollution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5611368"/>
                  </a:ext>
                </a:extLst>
              </a:tr>
              <a:tr h="427066">
                <a:tc>
                  <a:txBody>
                    <a:bodyPr/>
                    <a:lstStyle/>
                    <a:p>
                      <a:r>
                        <a:rPr lang="en-US" dirty="0"/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Health and wellbeing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75735195"/>
                  </a:ext>
                </a:extLst>
              </a:tr>
              <a:tr h="427066">
                <a:tc>
                  <a:txBody>
                    <a:bodyPr/>
                    <a:lstStyle/>
                    <a:p>
                      <a:r>
                        <a:rPr lang="en-US" dirty="0"/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Management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37804160"/>
                  </a:ext>
                </a:extLst>
              </a:tr>
              <a:tr h="427066">
                <a:tc>
                  <a:txBody>
                    <a:bodyPr/>
                    <a:lstStyle/>
                    <a:p>
                      <a:r>
                        <a:rPr lang="en-US" dirty="0"/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Ecology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778926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015251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68AB8D-EE69-AE46-AA00-CBCD3CC98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8000"/>
            <a:ext cx="4834880" cy="382588"/>
          </a:xfrm>
        </p:spPr>
        <p:txBody>
          <a:bodyPr/>
          <a:lstStyle/>
          <a:p>
            <a:r>
              <a:rPr lang="en-US" dirty="0"/>
              <a:t>Brownfield sites – definition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DE4A5C-32EE-8B4C-BC06-52822FDC5F6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11560" y="2636912"/>
            <a:ext cx="2520280" cy="2843940"/>
          </a:xfrm>
        </p:spPr>
        <p:txBody>
          <a:bodyPr/>
          <a:lstStyle/>
          <a:p>
            <a:r>
              <a:rPr lang="en-GB" dirty="0"/>
              <a:t>1. vacant</a:t>
            </a:r>
          </a:p>
          <a:p>
            <a:r>
              <a:rPr lang="en-GB" dirty="0"/>
              <a:t>2. derelict</a:t>
            </a:r>
          </a:p>
          <a:p>
            <a:r>
              <a:rPr lang="en-GB" dirty="0"/>
              <a:t>3. contaminated</a:t>
            </a:r>
          </a:p>
          <a:p>
            <a:r>
              <a:rPr lang="en-GB" dirty="0"/>
              <a:t>4. partially occupied or utilised.</a:t>
            </a:r>
          </a:p>
          <a:p>
            <a:endParaRPr lang="en-US" sz="16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641CD0E-D544-4EDE-8A21-7870DDE925EF}"/>
              </a:ext>
            </a:extLst>
          </p:cNvPr>
          <p:cNvSpPr txBox="1"/>
          <p:nvPr/>
        </p:nvSpPr>
        <p:spPr>
          <a:xfrm>
            <a:off x="323528" y="1390588"/>
            <a:ext cx="8327488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/>
              <a:t>A brownfield site is land previously used for industrial or commercial purposes. Often, this land is contaminated with hazardous waste. There are four classes of brownfield sites:</a:t>
            </a:r>
          </a:p>
        </p:txBody>
      </p:sp>
      <p:pic>
        <p:nvPicPr>
          <p:cNvPr id="5" name="Picture 4" descr="A close up of a construction machine&#10;&#10;AI-generated content may be incorrect.">
            <a:extLst>
              <a:ext uri="{FF2B5EF4-FFF2-40B4-BE49-F238E27FC236}">
                <a16:creationId xmlns:a16="http://schemas.microsoft.com/office/drawing/2014/main" id="{56955EF2-CD06-60A5-F580-0D17A39F91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68794" y="2324409"/>
            <a:ext cx="3575682" cy="3468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8245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2CC81D-86DD-9343-B867-3A337D0063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Brownfield sites – advantages and disadvantages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392F02-F261-E247-AE4B-6531E69C4173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1800" b="1" dirty="0"/>
              <a:t>Advantages </a:t>
            </a:r>
          </a:p>
          <a:p>
            <a:pPr marL="285750" indent="-285750">
              <a:buClr>
                <a:srgbClr val="FC4421"/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Planning permissions easier to obtain because local authority is trying to improve run-down and derelict land within/surrounding existing urban area. </a:t>
            </a:r>
          </a:p>
          <a:p>
            <a:pPr marL="285750" indent="-285750">
              <a:buClr>
                <a:srgbClr val="FC4421"/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Can stimulate local regeneration – e.g. new shops, business, etc. </a:t>
            </a:r>
          </a:p>
          <a:p>
            <a:pPr marL="285750" indent="-285750">
              <a:buClr>
                <a:srgbClr val="FC4421"/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Services and infrastructure are normally already in place.</a:t>
            </a:r>
          </a:p>
          <a:p>
            <a:r>
              <a:rPr lang="en-US" sz="1800" b="1" dirty="0"/>
              <a:t>Disadvantages</a:t>
            </a:r>
          </a:p>
          <a:p>
            <a:pPr marL="285750" indent="-285750">
              <a:buClr>
                <a:srgbClr val="FC4421"/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Contaminated ground is expensive to clear.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35220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295F0A-786B-8A46-A7D5-E71200168D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Greenfield sites – definition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3586F2-B3FE-0C45-8B9E-8371E3AE480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4114800" cy="4248000"/>
          </a:xfrm>
        </p:spPr>
        <p:txBody>
          <a:bodyPr/>
          <a:lstStyle/>
          <a:p>
            <a:r>
              <a:rPr lang="en-US" sz="1800" dirty="0"/>
              <a:t>Greenfield sites are pieces of land not previously been built on. They are normally agricultural or local amenity land considered for urban development within the green belt. </a:t>
            </a:r>
          </a:p>
          <a:p>
            <a:r>
              <a:rPr lang="en-US" sz="1800" dirty="0"/>
              <a:t>The green belt we have today was introduced in 1955 by the Minister of Housing. It is designed to stop urban spread into open countryside.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9ED759EE-140D-68FB-2136-3CE141A673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6587" y="1541143"/>
            <a:ext cx="3930213" cy="2947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42751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A569B2-5891-3644-9B38-90525FA797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Greenfield site </a:t>
            </a:r>
            <a:r>
              <a:rPr lang="mr-IN" dirty="0"/>
              <a:t>–</a:t>
            </a:r>
            <a:r>
              <a:rPr lang="en-US" dirty="0"/>
              <a:t> advantages and disadvantages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E27B85-1A7D-F34D-90FD-9D4592CDF93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581296"/>
          </a:xfrm>
        </p:spPr>
        <p:txBody>
          <a:bodyPr/>
          <a:lstStyle/>
          <a:p>
            <a:r>
              <a:rPr lang="en-US" sz="1800" b="1" dirty="0"/>
              <a:t>Advantages</a:t>
            </a:r>
          </a:p>
          <a:p>
            <a:r>
              <a:rPr lang="en-US" sz="1800" dirty="0"/>
              <a:t>Land is normally free from contaminates, and homes can command a premium/high price.</a:t>
            </a:r>
          </a:p>
          <a:p>
            <a:r>
              <a:rPr lang="en-US" sz="1800" b="1" dirty="0"/>
              <a:t>Disadvantages</a:t>
            </a:r>
          </a:p>
          <a:p>
            <a:pPr marL="285750" indent="-285750">
              <a:buClr>
                <a:srgbClr val="FC4421"/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Government and local authorities have increased restrictions on the development of green belt land to protect wildlife and the countryside.</a:t>
            </a:r>
          </a:p>
          <a:p>
            <a:pPr marL="285750" indent="-285750">
              <a:buClr>
                <a:srgbClr val="FC4421"/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Planning permissions can be difficult to obtain.</a:t>
            </a:r>
            <a:endParaRPr lang="en-US" sz="1800" b="1" dirty="0"/>
          </a:p>
          <a:p>
            <a:pPr marL="285750" indent="-285750">
              <a:buClr>
                <a:srgbClr val="FC4421"/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Services and infrastructure need to be provided.</a:t>
            </a:r>
          </a:p>
          <a:p>
            <a:pPr marL="285750" indent="-285750">
              <a:buClr>
                <a:srgbClr val="FC4421"/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Urban sprawl will result in increased pollution.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84979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Default Design">
  <a:themeElements>
    <a:clrScheme name="Custom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FFFF"/>
      </a:accent1>
      <a:accent2>
        <a:srgbClr val="FC4421"/>
      </a:accent2>
      <a:accent3>
        <a:srgbClr val="FFFFFF"/>
      </a:accent3>
      <a:accent4>
        <a:srgbClr val="000000"/>
      </a:accent4>
      <a:accent5>
        <a:srgbClr val="DAEDEF"/>
      </a:accent5>
      <a:accent6>
        <a:srgbClr val="FC4421"/>
      </a:accent6>
      <a:hlink>
        <a:srgbClr val="FC4421"/>
      </a:hlink>
      <a:folHlink>
        <a:srgbClr val="FC4421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1" id="{6B563CFC-CD60-4224-AB25-9DCADAE5E69D}" vid="{1152999A-4C62-4532-9CB6-CBBF7EC67142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DD05C0E7E0E414EB79F81A23986EA6A" ma:contentTypeVersion="11" ma:contentTypeDescription="Create a new document." ma:contentTypeScope="" ma:versionID="8c7c0fc6a2c70191568fa290901d9032">
  <xsd:schema xmlns:xsd="http://www.w3.org/2001/XMLSchema" xmlns:xs="http://www.w3.org/2001/XMLSchema" xmlns:p="http://schemas.microsoft.com/office/2006/metadata/properties" xmlns:ns2="7c04300a-231c-4281-9146-a98f6f4a7aff" xmlns:ns3="01e15224-84b2-4570-bdea-a67bb94d0921" targetNamespace="http://schemas.microsoft.com/office/2006/metadata/properties" ma:root="true" ma:fieldsID="1e9134f6d429df85264f751007272554" ns2:_="" ns3:_="">
    <xsd:import namespace="7c04300a-231c-4281-9146-a98f6f4a7aff"/>
    <xsd:import namespace="01e15224-84b2-4570-bdea-a67bb94d092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04300a-231c-4281-9146-a98f6f4a7af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fd004107-dac0-45af-83fb-11757b2c839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1e15224-84b2-4570-bdea-a67bb94d0921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b8a52c73-49a1-4329-875b-4831fc8e3540}" ma:internalName="TaxCatchAll" ma:showField="CatchAllData" ma:web="01e15224-84b2-4570-bdea-a67bb94d092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1e15224-84b2-4570-bdea-a67bb94d0921" xsi:nil="true"/>
    <lcf76f155ced4ddcb4097134ff3c332f xmlns="7c04300a-231c-4281-9146-a98f6f4a7aff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0086CD29-67A1-454E-9C81-F349B025ADB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c04300a-231c-4281-9146-a98f6f4a7aff"/>
    <ds:schemaRef ds:uri="01e15224-84b2-4570-bdea-a67bb94d092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BFAE7C6-92DA-468A-913D-4C01F8A1E27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A1E4F0A-9B6D-410B-A57B-095AEF675D92}">
  <ds:schemaRefs>
    <ds:schemaRef ds:uri="http://purl.org/dc/terms/"/>
    <ds:schemaRef ds:uri="7c04300a-231c-4281-9146-a98f6f4a7aff"/>
    <ds:schemaRef ds:uri="http://schemas.microsoft.com/office/2006/metadata/properties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01e15224-84b2-4570-bdea-a67bb94d0921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1239</TotalTime>
  <Words>726</Words>
  <Application>Microsoft Office PowerPoint</Application>
  <PresentationFormat>On-screen Show (4:3)</PresentationFormat>
  <Paragraphs>89</Paragraphs>
  <Slides>12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14" baseType="lpstr">
      <vt:lpstr>1_Default Design</vt:lpstr>
      <vt:lpstr>2_Default Design</vt:lpstr>
      <vt:lpstr>PowerPoint 2: Benefits of good design (2)</vt:lpstr>
      <vt:lpstr>Introduction</vt:lpstr>
      <vt:lpstr>Corporate social responsibility (CSR)</vt:lpstr>
      <vt:lpstr>Vernacular architecture </vt:lpstr>
      <vt:lpstr>Code for Sustainable Homes</vt:lpstr>
      <vt:lpstr>Brownfield sites – definition</vt:lpstr>
      <vt:lpstr>Brownfield sites – advantages and disadvantages </vt:lpstr>
      <vt:lpstr>Greenfield sites – definition</vt:lpstr>
      <vt:lpstr>Greenfield site – advantages and disadvantages</vt:lpstr>
      <vt:lpstr>PowerPoint Presentation</vt:lpstr>
      <vt:lpstr>Potential implications of poor design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Hazell, Danielle</cp:lastModifiedBy>
  <cp:revision>167</cp:revision>
  <dcterms:created xsi:type="dcterms:W3CDTF">2013-05-28T00:38:54Z</dcterms:created>
  <dcterms:modified xsi:type="dcterms:W3CDTF">2025-06-17T09:35:05Z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0x010100CDD05C0E7E0E414EB79F81A23986EA6A</vt:lpwstr>
  </property>
  <property fmtid="{D5CDD505-2E9C-101B-9397-08002B2CF9AE}" pid="3" name="MSIP_Label_8330bda6-d095-477b-8893-df3ed8791773_Enabled">
    <vt:lpwstr>true</vt:lpwstr>
  </property>
  <property fmtid="{D5CDD505-2E9C-101B-9397-08002B2CF9AE}" pid="4" name="MSIP_Label_8330bda6-d095-477b-8893-df3ed8791773_SetDate">
    <vt:lpwstr>2025-04-29T17:43:35Z</vt:lpwstr>
  </property>
  <property fmtid="{D5CDD505-2E9C-101B-9397-08002B2CF9AE}" pid="5" name="MSIP_Label_8330bda6-d095-477b-8893-df3ed8791773_Method">
    <vt:lpwstr>Privileged</vt:lpwstr>
  </property>
  <property fmtid="{D5CDD505-2E9C-101B-9397-08002B2CF9AE}" pid="6" name="MSIP_Label_8330bda6-d095-477b-8893-df3ed8791773_Name">
    <vt:lpwstr>8330bda6-d095-477b-8893-df3ed8791773</vt:lpwstr>
  </property>
  <property fmtid="{D5CDD505-2E9C-101B-9397-08002B2CF9AE}" pid="7" name="MSIP_Label_8330bda6-d095-477b-8893-df3ed8791773_SiteId">
    <vt:lpwstr>b6d3492e-0aa1-4a60-840d-b706a96e670d</vt:lpwstr>
  </property>
  <property fmtid="{D5CDD505-2E9C-101B-9397-08002B2CF9AE}" pid="8" name="MSIP_Label_8330bda6-d095-477b-8893-df3ed8791773_ActionId">
    <vt:lpwstr>d0d1230b-5408-49ca-a09b-3fd07ee33868</vt:lpwstr>
  </property>
  <property fmtid="{D5CDD505-2E9C-101B-9397-08002B2CF9AE}" pid="9" name="MSIP_Label_8330bda6-d095-477b-8893-df3ed8791773_ContentBits">
    <vt:lpwstr>0</vt:lpwstr>
  </property>
  <property fmtid="{D5CDD505-2E9C-101B-9397-08002B2CF9AE}" pid="10" name="MSIP_Label_8330bda6-d095-477b-8893-df3ed8791773_Tag">
    <vt:lpwstr>10, 0, 1, 1</vt:lpwstr>
  </property>
  <property fmtid="{D5CDD505-2E9C-101B-9397-08002B2CF9AE}" pid="11" name="MediaServiceImageTags">
    <vt:lpwstr/>
  </property>
</Properties>
</file>