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3" r:id="rId4"/>
    <p:sldMasterId id="2147483656" r:id="rId5"/>
  </p:sldMasterIdLst>
  <p:notesMasterIdLst>
    <p:notesMasterId r:id="rId25"/>
  </p:notesMasterIdLst>
  <p:handoutMasterIdLst>
    <p:handoutMasterId r:id="rId26"/>
  </p:handoutMasterIdLst>
  <p:sldIdLst>
    <p:sldId id="256" r:id="rId6"/>
    <p:sldId id="372" r:id="rId7"/>
    <p:sldId id="346" r:id="rId8"/>
    <p:sldId id="366" r:id="rId9"/>
    <p:sldId id="353" r:id="rId10"/>
    <p:sldId id="367" r:id="rId11"/>
    <p:sldId id="360" r:id="rId12"/>
    <p:sldId id="370" r:id="rId13"/>
    <p:sldId id="331" r:id="rId14"/>
    <p:sldId id="362" r:id="rId15"/>
    <p:sldId id="363" r:id="rId16"/>
    <p:sldId id="371" r:id="rId17"/>
    <p:sldId id="359" r:id="rId18"/>
    <p:sldId id="368" r:id="rId19"/>
    <p:sldId id="364" r:id="rId20"/>
    <p:sldId id="354" r:id="rId21"/>
    <p:sldId id="365" r:id="rId22"/>
    <p:sldId id="369" r:id="rId23"/>
    <p:sldId id="267" r:id="rId24"/>
  </p:sldIdLst>
  <p:sldSz cx="9144000" cy="6858000" type="screen4x3"/>
  <p:notesSz cx="6858000" cy="9144000"/>
  <p:custDataLst>
    <p:tags r:id="rId27"/>
  </p:custDataLst>
  <p:defaultTex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BC10BB-16D0-9C03-AAB0-9F1B4B9B65EE}" name="Hazell, Danielle" initials="DH" userId="S::danielle.hazell@wjec.co.uk::16322be0-50ef-46ff-b0c0-d304bc10d5d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aroline Prodger" initials="CP" lastIdx="3" clrIdx="0">
    <p:extLst>
      <p:ext uri="{19B8F6BF-5375-455C-9EA6-DF929625EA0E}">
        <p15:presenceInfo xmlns:p15="http://schemas.microsoft.com/office/powerpoint/2012/main" userId="Caroline Prodger" providerId="None"/>
      </p:ext>
    </p:extLst>
  </p:cmAuthor>
  <p:cmAuthor id="2" name="Anwen Roberts" initials="AR" lastIdx="4" clrIdx="1">
    <p:extLst>
      <p:ext uri="{19B8F6BF-5375-455C-9EA6-DF929625EA0E}">
        <p15:presenceInfo xmlns:p15="http://schemas.microsoft.com/office/powerpoint/2012/main" userId="acb94dfec5711bc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4421"/>
    <a:srgbClr val="0077E3"/>
    <a:srgbClr val="000000"/>
    <a:srgbClr val="E30613"/>
    <a:srgbClr val="D9D9D9"/>
    <a:srgbClr val="D81E05"/>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185E89-5500-8A37-6EFB-2009CE0D1311}" v="9" dt="2025-06-16T12:54:56.8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68"/>
    <p:restoredTop sz="86531"/>
  </p:normalViewPr>
  <p:slideViewPr>
    <p:cSldViewPr showGuides="1">
      <p:cViewPr varScale="1">
        <p:scale>
          <a:sx n="101" d="100"/>
          <a:sy n="101" d="100"/>
        </p:scale>
        <p:origin x="1278" y="108"/>
      </p:cViewPr>
      <p:guideLst>
        <p:guide orient="horz" pos="2160"/>
        <p:guide pos="2880"/>
      </p:guideLst>
    </p:cSldViewPr>
  </p:slideViewPr>
  <p:outlineViewPr>
    <p:cViewPr>
      <p:scale>
        <a:sx n="33" d="100"/>
        <a:sy n="33" d="100"/>
      </p:scale>
      <p:origin x="0" y="-1864"/>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57" d="100"/>
          <a:sy n="57" d="100"/>
        </p:scale>
        <p:origin x="-117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gs" Target="tags/tag1.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Prodger" userId="e4ef2e75-b60b-401b-8ebe-291bdcf405f4" providerId="ADAL" clId="{28DA63E6-B2DA-456D-BF5B-BEB0A290DC07}"/>
    <pc:docChg chg="custSel addSld modSld">
      <pc:chgData name="Caroline Prodger" userId="e4ef2e75-b60b-401b-8ebe-291bdcf405f4" providerId="ADAL" clId="{28DA63E6-B2DA-456D-BF5B-BEB0A290DC07}" dt="2021-05-12T17:04:28.223" v="48" actId="1076"/>
      <pc:docMkLst>
        <pc:docMk/>
      </pc:docMkLst>
      <pc:sldChg chg="modSp delCm">
        <pc:chgData name="Caroline Prodger" userId="e4ef2e75-b60b-401b-8ebe-291bdcf405f4" providerId="ADAL" clId="{28DA63E6-B2DA-456D-BF5B-BEB0A290DC07}" dt="2021-05-12T16:56:16.053" v="3" actId="1076"/>
        <pc:sldMkLst>
          <pc:docMk/>
          <pc:sldMk cId="0" sldId="331"/>
        </pc:sldMkLst>
      </pc:sldChg>
      <pc:sldChg chg="addSp delSp modSp">
        <pc:chgData name="Caroline Prodger" userId="e4ef2e75-b60b-401b-8ebe-291bdcf405f4" providerId="ADAL" clId="{28DA63E6-B2DA-456D-BF5B-BEB0A290DC07}" dt="2021-05-12T17:01:36.800" v="12" actId="21"/>
        <pc:sldMkLst>
          <pc:docMk/>
          <pc:sldMk cId="858301066" sldId="346"/>
        </pc:sldMkLst>
      </pc:sldChg>
      <pc:sldChg chg="addSp modSp mod">
        <pc:chgData name="Caroline Prodger" userId="e4ef2e75-b60b-401b-8ebe-291bdcf405f4" providerId="ADAL" clId="{28DA63E6-B2DA-456D-BF5B-BEB0A290DC07}" dt="2021-05-12T17:04:28.223" v="48" actId="1076"/>
        <pc:sldMkLst>
          <pc:docMk/>
          <pc:sldMk cId="2899875157" sldId="353"/>
        </pc:sldMkLst>
      </pc:sldChg>
      <pc:sldChg chg="modSp">
        <pc:chgData name="Caroline Prodger" userId="e4ef2e75-b60b-401b-8ebe-291bdcf405f4" providerId="ADAL" clId="{28DA63E6-B2DA-456D-BF5B-BEB0A290DC07}" dt="2021-05-12T16:56:41.645" v="8" actId="1076"/>
        <pc:sldMkLst>
          <pc:docMk/>
          <pc:sldMk cId="1710732528" sldId="354"/>
        </pc:sldMkLst>
      </pc:sldChg>
      <pc:sldChg chg="delCm">
        <pc:chgData name="Caroline Prodger" userId="e4ef2e75-b60b-401b-8ebe-291bdcf405f4" providerId="ADAL" clId="{28DA63E6-B2DA-456D-BF5B-BEB0A290DC07}" dt="2021-05-12T16:55:57.587" v="0" actId="1592"/>
        <pc:sldMkLst>
          <pc:docMk/>
          <pc:sldMk cId="3159558024" sldId="358"/>
        </pc:sldMkLst>
      </pc:sldChg>
      <pc:sldChg chg="addSp delSp modSp new mod">
        <pc:chgData name="Caroline Prodger" userId="e4ef2e75-b60b-401b-8ebe-291bdcf405f4" providerId="ADAL" clId="{28DA63E6-B2DA-456D-BF5B-BEB0A290DC07}" dt="2021-05-12T17:01:55.698" v="43" actId="20577"/>
        <pc:sldMkLst>
          <pc:docMk/>
          <pc:sldMk cId="4006427061" sldId="366"/>
        </pc:sldMkLst>
      </pc:sldChg>
    </pc:docChg>
  </pc:docChgLst>
  <pc:docChgLst>
    <pc:chgData name="Hazell, Danielle" userId="16322be0-50ef-46ff-b0c0-d304bc10d5d2" providerId="ADAL" clId="{D007645C-D64B-4611-8E37-7BA05223E62C}"/>
    <pc:docChg chg="undo custSel delSld modSld modMainMaster">
      <pc:chgData name="Hazell, Danielle" userId="16322be0-50ef-46ff-b0c0-d304bc10d5d2" providerId="ADAL" clId="{D007645C-D64B-4611-8E37-7BA05223E62C}" dt="2025-06-13T13:19:54.410" v="180" actId="207"/>
      <pc:docMkLst>
        <pc:docMk/>
      </pc:docMkLst>
      <pc:sldChg chg="addSp delSp modSp mod">
        <pc:chgData name="Hazell, Danielle" userId="16322be0-50ef-46ff-b0c0-d304bc10d5d2" providerId="ADAL" clId="{D007645C-D64B-4611-8E37-7BA05223E62C}" dt="2025-06-13T12:12:57.842" v="123" actId="478"/>
        <pc:sldMkLst>
          <pc:docMk/>
          <pc:sldMk cId="0" sldId="256"/>
        </pc:sldMkLst>
        <pc:spChg chg="add del mod">
          <ac:chgData name="Hazell, Danielle" userId="16322be0-50ef-46ff-b0c0-d304bc10d5d2" providerId="ADAL" clId="{D007645C-D64B-4611-8E37-7BA05223E62C}" dt="2025-06-13T12:12:57.842" v="123" actId="478"/>
          <ac:spMkLst>
            <pc:docMk/>
            <pc:sldMk cId="0" sldId="256"/>
            <ac:spMk id="3" creationId="{78000785-D09D-B612-A334-11D543185C97}"/>
          </ac:spMkLst>
        </pc:spChg>
        <pc:spChg chg="add del mod">
          <ac:chgData name="Hazell, Danielle" userId="16322be0-50ef-46ff-b0c0-d304bc10d5d2" providerId="ADAL" clId="{D007645C-D64B-4611-8E37-7BA05223E62C}" dt="2025-06-13T12:12:57.842" v="123" actId="478"/>
          <ac:spMkLst>
            <pc:docMk/>
            <pc:sldMk cId="0" sldId="256"/>
            <ac:spMk id="2050" creationId="{00000000-0000-0000-0000-000000000000}"/>
          </ac:spMkLst>
        </pc:spChg>
      </pc:sldChg>
      <pc:sldChg chg="modSp mod">
        <pc:chgData name="Hazell, Danielle" userId="16322be0-50ef-46ff-b0c0-d304bc10d5d2" providerId="ADAL" clId="{D007645C-D64B-4611-8E37-7BA05223E62C}" dt="2025-06-13T13:19:54.410" v="180" actId="207"/>
        <pc:sldMkLst>
          <pc:docMk/>
          <pc:sldMk cId="0" sldId="267"/>
        </pc:sldMkLst>
        <pc:spChg chg="mod">
          <ac:chgData name="Hazell, Danielle" userId="16322be0-50ef-46ff-b0c0-d304bc10d5d2" providerId="ADAL" clId="{D007645C-D64B-4611-8E37-7BA05223E62C}" dt="2025-06-13T13:19:54.410" v="180" actId="207"/>
          <ac:spMkLst>
            <pc:docMk/>
            <pc:sldMk cId="0" sldId="267"/>
            <ac:spMk id="18434" creationId="{00000000-0000-0000-0000-000000000000}"/>
          </ac:spMkLst>
        </pc:spChg>
      </pc:sldChg>
      <pc:sldChg chg="addSp delSp modSp mod">
        <pc:chgData name="Hazell, Danielle" userId="16322be0-50ef-46ff-b0c0-d304bc10d5d2" providerId="ADAL" clId="{D007645C-D64B-4611-8E37-7BA05223E62C}" dt="2025-06-13T13:14:01.623" v="168" actId="108"/>
        <pc:sldMkLst>
          <pc:docMk/>
          <pc:sldMk cId="0" sldId="331"/>
        </pc:sldMkLst>
        <pc:spChg chg="mod">
          <ac:chgData name="Hazell, Danielle" userId="16322be0-50ef-46ff-b0c0-d304bc10d5d2" providerId="ADAL" clId="{D007645C-D64B-4611-8E37-7BA05223E62C}" dt="2025-06-13T12:11:57.534" v="6"/>
          <ac:spMkLst>
            <pc:docMk/>
            <pc:sldMk cId="0" sldId="331"/>
            <ac:spMk id="2" creationId="{00000000-0000-0000-0000-000000000000}"/>
          </ac:spMkLst>
        </pc:spChg>
        <pc:spChg chg="add del mod">
          <ac:chgData name="Hazell, Danielle" userId="16322be0-50ef-46ff-b0c0-d304bc10d5d2" providerId="ADAL" clId="{D007645C-D64B-4611-8E37-7BA05223E62C}" dt="2025-06-13T13:13:36.610" v="148" actId="478"/>
          <ac:spMkLst>
            <pc:docMk/>
            <pc:sldMk cId="0" sldId="331"/>
            <ac:spMk id="3" creationId="{1DC68696-6FE6-5041-B1A2-0717CB7894C7}"/>
          </ac:spMkLst>
        </pc:spChg>
        <pc:spChg chg="mod">
          <ac:chgData name="Hazell, Danielle" userId="16322be0-50ef-46ff-b0c0-d304bc10d5d2" providerId="ADAL" clId="{D007645C-D64B-4611-8E37-7BA05223E62C}" dt="2025-06-13T13:14:01.623" v="168" actId="108"/>
          <ac:spMkLst>
            <pc:docMk/>
            <pc:sldMk cId="0" sldId="331"/>
            <ac:spMk id="5" creationId="{1DC68696-6FE6-5041-B1A2-0717CB7894C7}"/>
          </ac:spMkLst>
        </pc:spChg>
        <pc:picChg chg="add mod">
          <ac:chgData name="Hazell, Danielle" userId="16322be0-50ef-46ff-b0c0-d304bc10d5d2" providerId="ADAL" clId="{D007645C-D64B-4611-8E37-7BA05223E62C}" dt="2025-06-13T13:13:42.295" v="152" actId="1076"/>
          <ac:picMkLst>
            <pc:docMk/>
            <pc:sldMk cId="0" sldId="331"/>
            <ac:picMk id="4" creationId="{7DC734BD-E567-E7DD-1F02-DD121FC04346}"/>
          </ac:picMkLst>
        </pc:picChg>
        <pc:picChg chg="mod">
          <ac:chgData name="Hazell, Danielle" userId="16322be0-50ef-46ff-b0c0-d304bc10d5d2" providerId="ADAL" clId="{D007645C-D64B-4611-8E37-7BA05223E62C}" dt="2025-06-13T13:13:13.695" v="141" actId="1076"/>
          <ac:picMkLst>
            <pc:docMk/>
            <pc:sldMk cId="0" sldId="331"/>
            <ac:picMk id="8" creationId="{47F5F844-45BD-4766-85AA-B2E9441ACE0D}"/>
          </ac:picMkLst>
        </pc:picChg>
      </pc:sldChg>
      <pc:sldChg chg="modSp mod">
        <pc:chgData name="Hazell, Danielle" userId="16322be0-50ef-46ff-b0c0-d304bc10d5d2" providerId="ADAL" clId="{D007645C-D64B-4611-8E37-7BA05223E62C}" dt="2025-06-13T12:16:35.111" v="127" actId="12"/>
        <pc:sldMkLst>
          <pc:docMk/>
          <pc:sldMk cId="858301066" sldId="346"/>
        </pc:sldMkLst>
        <pc:spChg chg="mod">
          <ac:chgData name="Hazell, Danielle" userId="16322be0-50ef-46ff-b0c0-d304bc10d5d2" providerId="ADAL" clId="{D007645C-D64B-4611-8E37-7BA05223E62C}" dt="2025-06-13T12:11:57.534" v="6"/>
          <ac:spMkLst>
            <pc:docMk/>
            <pc:sldMk cId="858301066" sldId="346"/>
            <ac:spMk id="3" creationId="{68581819-AC6B-E947-9100-FC567A48798C}"/>
          </ac:spMkLst>
        </pc:spChg>
        <pc:spChg chg="mod">
          <ac:chgData name="Hazell, Danielle" userId="16322be0-50ef-46ff-b0c0-d304bc10d5d2" providerId="ADAL" clId="{D007645C-D64B-4611-8E37-7BA05223E62C}" dt="2025-06-13T12:16:35.111" v="127" actId="12"/>
          <ac:spMkLst>
            <pc:docMk/>
            <pc:sldMk cId="858301066" sldId="346"/>
            <ac:spMk id="5" creationId="{DCBFEF3C-E4BE-5B44-A4C6-9DEC8C3C116D}"/>
          </ac:spMkLst>
        </pc:spChg>
        <pc:picChg chg="mod">
          <ac:chgData name="Hazell, Danielle" userId="16322be0-50ef-46ff-b0c0-d304bc10d5d2" providerId="ADAL" clId="{D007645C-D64B-4611-8E37-7BA05223E62C}" dt="2025-06-13T12:16:18.418" v="126" actId="14100"/>
          <ac:picMkLst>
            <pc:docMk/>
            <pc:sldMk cId="858301066" sldId="346"/>
            <ac:picMk id="6" creationId="{71C4955C-98BF-3A2E-BBBB-F8B211669E52}"/>
          </ac:picMkLst>
        </pc:picChg>
      </pc:sldChg>
      <pc:sldChg chg="modSp mod">
        <pc:chgData name="Hazell, Danielle" userId="16322be0-50ef-46ff-b0c0-d304bc10d5d2" providerId="ADAL" clId="{D007645C-D64B-4611-8E37-7BA05223E62C}" dt="2025-06-13T13:09:49.465" v="129" actId="12"/>
        <pc:sldMkLst>
          <pc:docMk/>
          <pc:sldMk cId="2899875157" sldId="353"/>
        </pc:sldMkLst>
        <pc:spChg chg="mod">
          <ac:chgData name="Hazell, Danielle" userId="16322be0-50ef-46ff-b0c0-d304bc10d5d2" providerId="ADAL" clId="{D007645C-D64B-4611-8E37-7BA05223E62C}" dt="2025-06-13T12:11:57.534" v="6"/>
          <ac:spMkLst>
            <pc:docMk/>
            <pc:sldMk cId="2899875157" sldId="353"/>
            <ac:spMk id="3" creationId="{68581819-AC6B-E947-9100-FC567A48798C}"/>
          </ac:spMkLst>
        </pc:spChg>
        <pc:spChg chg="mod">
          <ac:chgData name="Hazell, Danielle" userId="16322be0-50ef-46ff-b0c0-d304bc10d5d2" providerId="ADAL" clId="{D007645C-D64B-4611-8E37-7BA05223E62C}" dt="2025-06-13T13:09:49.465" v="129" actId="12"/>
          <ac:spMkLst>
            <pc:docMk/>
            <pc:sldMk cId="2899875157" sldId="353"/>
            <ac:spMk id="4" creationId="{2FA6746E-AC2B-AC4C-8030-8D04FFDAECEA}"/>
          </ac:spMkLst>
        </pc:spChg>
      </pc:sldChg>
      <pc:sldChg chg="delSp modSp mod">
        <pc:chgData name="Hazell, Danielle" userId="16322be0-50ef-46ff-b0c0-d304bc10d5d2" providerId="ADAL" clId="{D007645C-D64B-4611-8E37-7BA05223E62C}" dt="2025-06-13T13:17:52.306" v="170" actId="478"/>
        <pc:sldMkLst>
          <pc:docMk/>
          <pc:sldMk cId="1710732528" sldId="354"/>
        </pc:sldMkLst>
        <pc:spChg chg="mod">
          <ac:chgData name="Hazell, Danielle" userId="16322be0-50ef-46ff-b0c0-d304bc10d5d2" providerId="ADAL" clId="{D007645C-D64B-4611-8E37-7BA05223E62C}" dt="2025-06-13T12:11:57.534" v="6"/>
          <ac:spMkLst>
            <pc:docMk/>
            <pc:sldMk cId="1710732528" sldId="354"/>
            <ac:spMk id="2" creationId="{00000000-0000-0000-0000-000000000000}"/>
          </ac:spMkLst>
        </pc:spChg>
        <pc:picChg chg="del">
          <ac:chgData name="Hazell, Danielle" userId="16322be0-50ef-46ff-b0c0-d304bc10d5d2" providerId="ADAL" clId="{D007645C-D64B-4611-8E37-7BA05223E62C}" dt="2025-06-13T13:17:52.306" v="170" actId="478"/>
          <ac:picMkLst>
            <pc:docMk/>
            <pc:sldMk cId="1710732528" sldId="354"/>
            <ac:picMk id="5" creationId="{EAC59F3C-6C38-448A-8717-BDC75CDE05F0}"/>
          </ac:picMkLst>
        </pc:picChg>
      </pc:sldChg>
      <pc:sldChg chg="modSp">
        <pc:chgData name="Hazell, Danielle" userId="16322be0-50ef-46ff-b0c0-d304bc10d5d2" providerId="ADAL" clId="{D007645C-D64B-4611-8E37-7BA05223E62C}" dt="2025-06-13T12:11:57.534" v="6"/>
        <pc:sldMkLst>
          <pc:docMk/>
          <pc:sldMk cId="944442201" sldId="359"/>
        </pc:sldMkLst>
        <pc:spChg chg="mod">
          <ac:chgData name="Hazell, Danielle" userId="16322be0-50ef-46ff-b0c0-d304bc10d5d2" providerId="ADAL" clId="{D007645C-D64B-4611-8E37-7BA05223E62C}" dt="2025-06-13T12:11:57.534" v="6"/>
          <ac:spMkLst>
            <pc:docMk/>
            <pc:sldMk cId="944442201" sldId="359"/>
            <ac:spMk id="2" creationId="{6734F59F-FBC9-4CBC-A9C6-BA5B4823DF65}"/>
          </ac:spMkLst>
        </pc:spChg>
        <pc:spChg chg="mod">
          <ac:chgData name="Hazell, Danielle" userId="16322be0-50ef-46ff-b0c0-d304bc10d5d2" providerId="ADAL" clId="{D007645C-D64B-4611-8E37-7BA05223E62C}" dt="2025-06-13T12:11:57.534" v="6"/>
          <ac:spMkLst>
            <pc:docMk/>
            <pc:sldMk cId="944442201" sldId="359"/>
            <ac:spMk id="3" creationId="{67327A90-267B-4260-8F29-9599A94E5C0E}"/>
          </ac:spMkLst>
        </pc:spChg>
      </pc:sldChg>
      <pc:sldChg chg="modSp mod">
        <pc:chgData name="Hazell, Danielle" userId="16322be0-50ef-46ff-b0c0-d304bc10d5d2" providerId="ADAL" clId="{D007645C-D64B-4611-8E37-7BA05223E62C}" dt="2025-06-13T13:10:42.782" v="136" actId="12"/>
        <pc:sldMkLst>
          <pc:docMk/>
          <pc:sldMk cId="3390995714" sldId="360"/>
        </pc:sldMkLst>
        <pc:spChg chg="mod">
          <ac:chgData name="Hazell, Danielle" userId="16322be0-50ef-46ff-b0c0-d304bc10d5d2" providerId="ADAL" clId="{D007645C-D64B-4611-8E37-7BA05223E62C}" dt="2025-06-13T12:11:57.534" v="6"/>
          <ac:spMkLst>
            <pc:docMk/>
            <pc:sldMk cId="3390995714" sldId="360"/>
            <ac:spMk id="3" creationId="{68581819-AC6B-E947-9100-FC567A48798C}"/>
          </ac:spMkLst>
        </pc:spChg>
        <pc:spChg chg="mod">
          <ac:chgData name="Hazell, Danielle" userId="16322be0-50ef-46ff-b0c0-d304bc10d5d2" providerId="ADAL" clId="{D007645C-D64B-4611-8E37-7BA05223E62C}" dt="2025-06-13T13:10:42.782" v="136" actId="12"/>
          <ac:spMkLst>
            <pc:docMk/>
            <pc:sldMk cId="3390995714" sldId="360"/>
            <ac:spMk id="4" creationId="{2FA6746E-AC2B-AC4C-8030-8D04FFDAECEA}"/>
          </ac:spMkLst>
        </pc:spChg>
      </pc:sldChg>
      <pc:sldChg chg="addSp delSp modSp del mod modNotesTx">
        <pc:chgData name="Hazell, Danielle" userId="16322be0-50ef-46ff-b0c0-d304bc10d5d2" providerId="ADAL" clId="{D007645C-D64B-4611-8E37-7BA05223E62C}" dt="2025-06-13T13:14:07.055" v="169" actId="2696"/>
        <pc:sldMkLst>
          <pc:docMk/>
          <pc:sldMk cId="3870895497" sldId="361"/>
        </pc:sldMkLst>
        <pc:spChg chg="mod">
          <ac:chgData name="Hazell, Danielle" userId="16322be0-50ef-46ff-b0c0-d304bc10d5d2" providerId="ADAL" clId="{D007645C-D64B-4611-8E37-7BA05223E62C}" dt="2025-06-13T12:11:57.534" v="6"/>
          <ac:spMkLst>
            <pc:docMk/>
            <pc:sldMk cId="3870895497" sldId="361"/>
            <ac:spMk id="2" creationId="{00000000-0000-0000-0000-000000000000}"/>
          </ac:spMkLst>
        </pc:spChg>
        <pc:spChg chg="del mod">
          <ac:chgData name="Hazell, Danielle" userId="16322be0-50ef-46ff-b0c0-d304bc10d5d2" providerId="ADAL" clId="{D007645C-D64B-4611-8E37-7BA05223E62C}" dt="2025-06-13T13:13:27.960" v="143" actId="21"/>
          <ac:spMkLst>
            <pc:docMk/>
            <pc:sldMk cId="3870895497" sldId="361"/>
            <ac:spMk id="5" creationId="{1DC68696-6FE6-5041-B1A2-0717CB7894C7}"/>
          </ac:spMkLst>
        </pc:spChg>
        <pc:spChg chg="add mod">
          <ac:chgData name="Hazell, Danielle" userId="16322be0-50ef-46ff-b0c0-d304bc10d5d2" providerId="ADAL" clId="{D007645C-D64B-4611-8E37-7BA05223E62C}" dt="2025-06-13T13:13:27.960" v="143" actId="21"/>
          <ac:spMkLst>
            <pc:docMk/>
            <pc:sldMk cId="3870895497" sldId="361"/>
            <ac:spMk id="6" creationId="{F0CA3146-7759-908D-E265-ACBDFFCDE966}"/>
          </ac:spMkLst>
        </pc:spChg>
        <pc:picChg chg="del">
          <ac:chgData name="Hazell, Danielle" userId="16322be0-50ef-46ff-b0c0-d304bc10d5d2" providerId="ADAL" clId="{D007645C-D64B-4611-8E37-7BA05223E62C}" dt="2025-06-13T13:13:27.960" v="143" actId="21"/>
          <ac:picMkLst>
            <pc:docMk/>
            <pc:sldMk cId="3870895497" sldId="361"/>
            <ac:picMk id="4" creationId="{7DC734BD-E567-E7DD-1F02-DD121FC04346}"/>
          </ac:picMkLst>
        </pc:picChg>
      </pc:sldChg>
      <pc:sldChg chg="modSp">
        <pc:chgData name="Hazell, Danielle" userId="16322be0-50ef-46ff-b0c0-d304bc10d5d2" providerId="ADAL" clId="{D007645C-D64B-4611-8E37-7BA05223E62C}" dt="2025-06-13T12:11:57.534" v="6"/>
        <pc:sldMkLst>
          <pc:docMk/>
          <pc:sldMk cId="101862315" sldId="362"/>
        </pc:sldMkLst>
        <pc:spChg chg="mod">
          <ac:chgData name="Hazell, Danielle" userId="16322be0-50ef-46ff-b0c0-d304bc10d5d2" providerId="ADAL" clId="{D007645C-D64B-4611-8E37-7BA05223E62C}" dt="2025-06-13T12:11:57.534" v="6"/>
          <ac:spMkLst>
            <pc:docMk/>
            <pc:sldMk cId="101862315" sldId="362"/>
            <ac:spMk id="2" creationId="{00000000-0000-0000-0000-000000000000}"/>
          </ac:spMkLst>
        </pc:spChg>
        <pc:spChg chg="mod">
          <ac:chgData name="Hazell, Danielle" userId="16322be0-50ef-46ff-b0c0-d304bc10d5d2" providerId="ADAL" clId="{D007645C-D64B-4611-8E37-7BA05223E62C}" dt="2025-06-13T12:11:57.534" v="6"/>
          <ac:spMkLst>
            <pc:docMk/>
            <pc:sldMk cId="101862315" sldId="362"/>
            <ac:spMk id="5" creationId="{1DC68696-6FE6-5041-B1A2-0717CB7894C7}"/>
          </ac:spMkLst>
        </pc:spChg>
      </pc:sldChg>
      <pc:sldChg chg="modSp">
        <pc:chgData name="Hazell, Danielle" userId="16322be0-50ef-46ff-b0c0-d304bc10d5d2" providerId="ADAL" clId="{D007645C-D64B-4611-8E37-7BA05223E62C}" dt="2025-06-13T12:11:57.534" v="6"/>
        <pc:sldMkLst>
          <pc:docMk/>
          <pc:sldMk cId="2836160756" sldId="363"/>
        </pc:sldMkLst>
        <pc:spChg chg="mod">
          <ac:chgData name="Hazell, Danielle" userId="16322be0-50ef-46ff-b0c0-d304bc10d5d2" providerId="ADAL" clId="{D007645C-D64B-4611-8E37-7BA05223E62C}" dt="2025-06-13T12:11:57.534" v="6"/>
          <ac:spMkLst>
            <pc:docMk/>
            <pc:sldMk cId="2836160756" sldId="363"/>
            <ac:spMk id="2" creationId="{00000000-0000-0000-0000-000000000000}"/>
          </ac:spMkLst>
        </pc:spChg>
        <pc:spChg chg="mod">
          <ac:chgData name="Hazell, Danielle" userId="16322be0-50ef-46ff-b0c0-d304bc10d5d2" providerId="ADAL" clId="{D007645C-D64B-4611-8E37-7BA05223E62C}" dt="2025-06-13T12:11:57.534" v="6"/>
          <ac:spMkLst>
            <pc:docMk/>
            <pc:sldMk cId="2836160756" sldId="363"/>
            <ac:spMk id="5" creationId="{1DC68696-6FE6-5041-B1A2-0717CB7894C7}"/>
          </ac:spMkLst>
        </pc:spChg>
      </pc:sldChg>
      <pc:sldChg chg="modSp">
        <pc:chgData name="Hazell, Danielle" userId="16322be0-50ef-46ff-b0c0-d304bc10d5d2" providerId="ADAL" clId="{D007645C-D64B-4611-8E37-7BA05223E62C}" dt="2025-06-13T12:11:57.534" v="6"/>
        <pc:sldMkLst>
          <pc:docMk/>
          <pc:sldMk cId="553589132" sldId="364"/>
        </pc:sldMkLst>
        <pc:spChg chg="mod">
          <ac:chgData name="Hazell, Danielle" userId="16322be0-50ef-46ff-b0c0-d304bc10d5d2" providerId="ADAL" clId="{D007645C-D64B-4611-8E37-7BA05223E62C}" dt="2025-06-13T12:11:57.534" v="6"/>
          <ac:spMkLst>
            <pc:docMk/>
            <pc:sldMk cId="553589132" sldId="364"/>
            <ac:spMk id="2" creationId="{6734F59F-FBC9-4CBC-A9C6-BA5B4823DF65}"/>
          </ac:spMkLst>
        </pc:spChg>
        <pc:spChg chg="mod">
          <ac:chgData name="Hazell, Danielle" userId="16322be0-50ef-46ff-b0c0-d304bc10d5d2" providerId="ADAL" clId="{D007645C-D64B-4611-8E37-7BA05223E62C}" dt="2025-06-13T12:11:57.534" v="6"/>
          <ac:spMkLst>
            <pc:docMk/>
            <pc:sldMk cId="553589132" sldId="364"/>
            <ac:spMk id="3" creationId="{67327A90-267B-4260-8F29-9599A94E5C0E}"/>
          </ac:spMkLst>
        </pc:spChg>
      </pc:sldChg>
      <pc:sldChg chg="modSp mod">
        <pc:chgData name="Hazell, Danielle" userId="16322be0-50ef-46ff-b0c0-d304bc10d5d2" providerId="ADAL" clId="{D007645C-D64B-4611-8E37-7BA05223E62C}" dt="2025-06-13T13:19:44.024" v="179" actId="12"/>
        <pc:sldMkLst>
          <pc:docMk/>
          <pc:sldMk cId="793158199" sldId="365"/>
        </pc:sldMkLst>
        <pc:spChg chg="mod">
          <ac:chgData name="Hazell, Danielle" userId="16322be0-50ef-46ff-b0c0-d304bc10d5d2" providerId="ADAL" clId="{D007645C-D64B-4611-8E37-7BA05223E62C}" dt="2025-06-13T12:11:57.534" v="6"/>
          <ac:spMkLst>
            <pc:docMk/>
            <pc:sldMk cId="793158199" sldId="365"/>
            <ac:spMk id="2" creationId="{6734F59F-FBC9-4CBC-A9C6-BA5B4823DF65}"/>
          </ac:spMkLst>
        </pc:spChg>
        <pc:spChg chg="mod">
          <ac:chgData name="Hazell, Danielle" userId="16322be0-50ef-46ff-b0c0-d304bc10d5d2" providerId="ADAL" clId="{D007645C-D64B-4611-8E37-7BA05223E62C}" dt="2025-06-13T13:19:44.024" v="179" actId="12"/>
          <ac:spMkLst>
            <pc:docMk/>
            <pc:sldMk cId="793158199" sldId="365"/>
            <ac:spMk id="3" creationId="{67327A90-267B-4260-8F29-9599A94E5C0E}"/>
          </ac:spMkLst>
        </pc:spChg>
        <pc:picChg chg="mod">
          <ac:chgData name="Hazell, Danielle" userId="16322be0-50ef-46ff-b0c0-d304bc10d5d2" providerId="ADAL" clId="{D007645C-D64B-4611-8E37-7BA05223E62C}" dt="2025-06-13T13:19:16.201" v="178" actId="1076"/>
          <ac:picMkLst>
            <pc:docMk/>
            <pc:sldMk cId="793158199" sldId="365"/>
            <ac:picMk id="6" creationId="{279F5F18-6387-1108-5741-AEBAF20789FD}"/>
          </ac:picMkLst>
        </pc:picChg>
      </pc:sldChg>
      <pc:sldChg chg="modSp">
        <pc:chgData name="Hazell, Danielle" userId="16322be0-50ef-46ff-b0c0-d304bc10d5d2" providerId="ADAL" clId="{D007645C-D64B-4611-8E37-7BA05223E62C}" dt="2025-06-13T12:11:57.534" v="6"/>
        <pc:sldMkLst>
          <pc:docMk/>
          <pc:sldMk cId="4006427061" sldId="366"/>
        </pc:sldMkLst>
        <pc:spChg chg="mod">
          <ac:chgData name="Hazell, Danielle" userId="16322be0-50ef-46ff-b0c0-d304bc10d5d2" providerId="ADAL" clId="{D007645C-D64B-4611-8E37-7BA05223E62C}" dt="2025-06-13T12:11:57.534" v="6"/>
          <ac:spMkLst>
            <pc:docMk/>
            <pc:sldMk cId="4006427061" sldId="366"/>
            <ac:spMk id="2" creationId="{CDAB74EC-F316-46E2-9862-98F992B594E2}"/>
          </ac:spMkLst>
        </pc:spChg>
      </pc:sldChg>
      <pc:sldChg chg="modSp mod">
        <pc:chgData name="Hazell, Danielle" userId="16322be0-50ef-46ff-b0c0-d304bc10d5d2" providerId="ADAL" clId="{D007645C-D64B-4611-8E37-7BA05223E62C}" dt="2025-06-13T13:10:28.616" v="135" actId="1076"/>
        <pc:sldMkLst>
          <pc:docMk/>
          <pc:sldMk cId="3046972996" sldId="367"/>
        </pc:sldMkLst>
        <pc:spChg chg="mod">
          <ac:chgData name="Hazell, Danielle" userId="16322be0-50ef-46ff-b0c0-d304bc10d5d2" providerId="ADAL" clId="{D007645C-D64B-4611-8E37-7BA05223E62C}" dt="2025-06-13T12:11:57.534" v="6"/>
          <ac:spMkLst>
            <pc:docMk/>
            <pc:sldMk cId="3046972996" sldId="367"/>
            <ac:spMk id="2" creationId="{0FF57524-A6A3-40A7-B1C1-C82A3D7F88A8}"/>
          </ac:spMkLst>
        </pc:spChg>
        <pc:spChg chg="mod">
          <ac:chgData name="Hazell, Danielle" userId="16322be0-50ef-46ff-b0c0-d304bc10d5d2" providerId="ADAL" clId="{D007645C-D64B-4611-8E37-7BA05223E62C}" dt="2025-06-13T13:10:26.424" v="134" actId="14100"/>
          <ac:spMkLst>
            <pc:docMk/>
            <pc:sldMk cId="3046972996" sldId="367"/>
            <ac:spMk id="3" creationId="{86521B56-5F2C-449C-953F-DB929E5788A5}"/>
          </ac:spMkLst>
        </pc:spChg>
        <pc:picChg chg="mod">
          <ac:chgData name="Hazell, Danielle" userId="16322be0-50ef-46ff-b0c0-d304bc10d5d2" providerId="ADAL" clId="{D007645C-D64B-4611-8E37-7BA05223E62C}" dt="2025-06-13T13:10:28.616" v="135" actId="1076"/>
          <ac:picMkLst>
            <pc:docMk/>
            <pc:sldMk cId="3046972996" sldId="367"/>
            <ac:picMk id="6" creationId="{C51AEC51-0049-4824-7726-476168C5E6C8}"/>
          </ac:picMkLst>
        </pc:picChg>
      </pc:sldChg>
      <pc:sldChg chg="modSp">
        <pc:chgData name="Hazell, Danielle" userId="16322be0-50ef-46ff-b0c0-d304bc10d5d2" providerId="ADAL" clId="{D007645C-D64B-4611-8E37-7BA05223E62C}" dt="2025-06-13T12:11:57.534" v="6"/>
        <pc:sldMkLst>
          <pc:docMk/>
          <pc:sldMk cId="1279982930" sldId="368"/>
        </pc:sldMkLst>
        <pc:spChg chg="mod">
          <ac:chgData name="Hazell, Danielle" userId="16322be0-50ef-46ff-b0c0-d304bc10d5d2" providerId="ADAL" clId="{D007645C-D64B-4611-8E37-7BA05223E62C}" dt="2025-06-13T12:11:57.534" v="6"/>
          <ac:spMkLst>
            <pc:docMk/>
            <pc:sldMk cId="1279982930" sldId="368"/>
            <ac:spMk id="2" creationId="{6AFC6C67-52E0-42BB-859E-DCED47D24531}"/>
          </ac:spMkLst>
        </pc:spChg>
        <pc:spChg chg="mod">
          <ac:chgData name="Hazell, Danielle" userId="16322be0-50ef-46ff-b0c0-d304bc10d5d2" providerId="ADAL" clId="{D007645C-D64B-4611-8E37-7BA05223E62C}" dt="2025-06-13T12:11:57.534" v="6"/>
          <ac:spMkLst>
            <pc:docMk/>
            <pc:sldMk cId="1279982930" sldId="368"/>
            <ac:spMk id="3" creationId="{90C5DF35-6077-498B-908B-1535AC0D0951}"/>
          </ac:spMkLst>
        </pc:spChg>
      </pc:sldChg>
      <pc:sldChg chg="modSp">
        <pc:chgData name="Hazell, Danielle" userId="16322be0-50ef-46ff-b0c0-d304bc10d5d2" providerId="ADAL" clId="{D007645C-D64B-4611-8E37-7BA05223E62C}" dt="2025-06-13T12:11:57.534" v="6"/>
        <pc:sldMkLst>
          <pc:docMk/>
          <pc:sldMk cId="3553118259" sldId="369"/>
        </pc:sldMkLst>
        <pc:spChg chg="mod">
          <ac:chgData name="Hazell, Danielle" userId="16322be0-50ef-46ff-b0c0-d304bc10d5d2" providerId="ADAL" clId="{D007645C-D64B-4611-8E37-7BA05223E62C}" dt="2025-06-13T12:11:57.534" v="6"/>
          <ac:spMkLst>
            <pc:docMk/>
            <pc:sldMk cId="3553118259" sldId="369"/>
            <ac:spMk id="2" creationId="{43E3A801-238A-4E63-ACD3-1EB15EE278D4}"/>
          </ac:spMkLst>
        </pc:spChg>
        <pc:spChg chg="mod">
          <ac:chgData name="Hazell, Danielle" userId="16322be0-50ef-46ff-b0c0-d304bc10d5d2" providerId="ADAL" clId="{D007645C-D64B-4611-8E37-7BA05223E62C}" dt="2025-06-13T12:11:57.534" v="6"/>
          <ac:spMkLst>
            <pc:docMk/>
            <pc:sldMk cId="3553118259" sldId="369"/>
            <ac:spMk id="3" creationId="{93831070-03E2-453D-B1E9-85F8C00D8467}"/>
          </ac:spMkLst>
        </pc:spChg>
      </pc:sldChg>
      <pc:sldChg chg="modSp">
        <pc:chgData name="Hazell, Danielle" userId="16322be0-50ef-46ff-b0c0-d304bc10d5d2" providerId="ADAL" clId="{D007645C-D64B-4611-8E37-7BA05223E62C}" dt="2025-06-13T12:11:57.534" v="6"/>
        <pc:sldMkLst>
          <pc:docMk/>
          <pc:sldMk cId="1345837851" sldId="370"/>
        </pc:sldMkLst>
        <pc:spChg chg="mod">
          <ac:chgData name="Hazell, Danielle" userId="16322be0-50ef-46ff-b0c0-d304bc10d5d2" providerId="ADAL" clId="{D007645C-D64B-4611-8E37-7BA05223E62C}" dt="2025-06-13T12:11:57.534" v="6"/>
          <ac:spMkLst>
            <pc:docMk/>
            <pc:sldMk cId="1345837851" sldId="370"/>
            <ac:spMk id="2" creationId="{7AD5EF91-FAD6-6A45-A3B7-33BE3AE8853A}"/>
          </ac:spMkLst>
        </pc:spChg>
        <pc:spChg chg="mod">
          <ac:chgData name="Hazell, Danielle" userId="16322be0-50ef-46ff-b0c0-d304bc10d5d2" providerId="ADAL" clId="{D007645C-D64B-4611-8E37-7BA05223E62C}" dt="2025-06-13T12:11:57.534" v="6"/>
          <ac:spMkLst>
            <pc:docMk/>
            <pc:sldMk cId="1345837851" sldId="370"/>
            <ac:spMk id="3" creationId="{AB2E5D73-2316-E745-BD43-454E6AEF4D9A}"/>
          </ac:spMkLst>
        </pc:spChg>
      </pc:sldChg>
      <pc:sldChg chg="modSp">
        <pc:chgData name="Hazell, Danielle" userId="16322be0-50ef-46ff-b0c0-d304bc10d5d2" providerId="ADAL" clId="{D007645C-D64B-4611-8E37-7BA05223E62C}" dt="2025-06-13T12:11:57.534" v="6"/>
        <pc:sldMkLst>
          <pc:docMk/>
          <pc:sldMk cId="2042737837" sldId="371"/>
        </pc:sldMkLst>
        <pc:spChg chg="mod">
          <ac:chgData name="Hazell, Danielle" userId="16322be0-50ef-46ff-b0c0-d304bc10d5d2" providerId="ADAL" clId="{D007645C-D64B-4611-8E37-7BA05223E62C}" dt="2025-06-13T12:11:57.534" v="6"/>
          <ac:spMkLst>
            <pc:docMk/>
            <pc:sldMk cId="2042737837" sldId="371"/>
            <ac:spMk id="2" creationId="{9AE511B1-2D09-428E-95F5-6314ADBD9FDA}"/>
          </ac:spMkLst>
        </pc:spChg>
      </pc:sldChg>
      <pc:sldChg chg="modSp">
        <pc:chgData name="Hazell, Danielle" userId="16322be0-50ef-46ff-b0c0-d304bc10d5d2" providerId="ADAL" clId="{D007645C-D64B-4611-8E37-7BA05223E62C}" dt="2025-06-13T12:11:57.534" v="6"/>
        <pc:sldMkLst>
          <pc:docMk/>
          <pc:sldMk cId="1975217845" sldId="372"/>
        </pc:sldMkLst>
        <pc:spChg chg="mod">
          <ac:chgData name="Hazell, Danielle" userId="16322be0-50ef-46ff-b0c0-d304bc10d5d2" providerId="ADAL" clId="{D007645C-D64B-4611-8E37-7BA05223E62C}" dt="2025-06-13T12:11:57.534" v="6"/>
          <ac:spMkLst>
            <pc:docMk/>
            <pc:sldMk cId="1975217845" sldId="372"/>
            <ac:spMk id="2" creationId="{93A79D05-3BDF-4FB2-9994-36842F5AB290}"/>
          </ac:spMkLst>
        </pc:spChg>
        <pc:spChg chg="mod">
          <ac:chgData name="Hazell, Danielle" userId="16322be0-50ef-46ff-b0c0-d304bc10d5d2" providerId="ADAL" clId="{D007645C-D64B-4611-8E37-7BA05223E62C}" dt="2025-06-13T12:11:57.534" v="6"/>
          <ac:spMkLst>
            <pc:docMk/>
            <pc:sldMk cId="1975217845" sldId="372"/>
            <ac:spMk id="3" creationId="{B00D8D40-975C-4838-A356-E3A485B819DE}"/>
          </ac:spMkLst>
        </pc:spChg>
      </pc:sldChg>
      <pc:sldMasterChg chg="delSp mod">
        <pc:chgData name="Hazell, Danielle" userId="16322be0-50ef-46ff-b0c0-d304bc10d5d2" providerId="ADAL" clId="{D007645C-D64B-4611-8E37-7BA05223E62C}" dt="2025-06-13T12:11:49.138" v="5" actId="478"/>
        <pc:sldMasterMkLst>
          <pc:docMk/>
          <pc:sldMasterMk cId="3733171533" sldId="2147483653"/>
        </pc:sldMasterMkLst>
        <pc:spChg chg="del">
          <ac:chgData name="Hazell, Danielle" userId="16322be0-50ef-46ff-b0c0-d304bc10d5d2" providerId="ADAL" clId="{D007645C-D64B-4611-8E37-7BA05223E62C}" dt="2025-06-13T12:11:49.138" v="5" actId="478"/>
          <ac:spMkLst>
            <pc:docMk/>
            <pc:sldMasterMk cId="3733171533" sldId="2147483653"/>
            <ac:spMk id="10" creationId="{A4FEEEC1-FC4D-4024-940A-ED19CB08C77E}"/>
          </ac:spMkLst>
        </pc:spChg>
        <pc:spChg chg="del">
          <ac:chgData name="Hazell, Danielle" userId="16322be0-50ef-46ff-b0c0-d304bc10d5d2" providerId="ADAL" clId="{D007645C-D64B-4611-8E37-7BA05223E62C}" dt="2025-06-13T12:11:47.981" v="4" actId="478"/>
          <ac:spMkLst>
            <pc:docMk/>
            <pc:sldMasterMk cId="3733171533" sldId="2147483653"/>
            <ac:spMk id="12" creationId="{00000000-0000-0000-0000-000000000000}"/>
          </ac:spMkLst>
        </pc:spChg>
        <pc:spChg chg="del">
          <ac:chgData name="Hazell, Danielle" userId="16322be0-50ef-46ff-b0c0-d304bc10d5d2" providerId="ADAL" clId="{D007645C-D64B-4611-8E37-7BA05223E62C}" dt="2025-06-13T12:11:44.521" v="0" actId="478"/>
          <ac:spMkLst>
            <pc:docMk/>
            <pc:sldMasterMk cId="3733171533" sldId="2147483653"/>
            <ac:spMk id="1029" creationId="{00000000-0000-0000-0000-000000000000}"/>
          </ac:spMkLst>
        </pc:spChg>
        <pc:picChg chg="del">
          <ac:chgData name="Hazell, Danielle" userId="16322be0-50ef-46ff-b0c0-d304bc10d5d2" providerId="ADAL" clId="{D007645C-D64B-4611-8E37-7BA05223E62C}" dt="2025-06-13T12:11:45.765" v="2" actId="478"/>
          <ac:picMkLst>
            <pc:docMk/>
            <pc:sldMasterMk cId="3733171533" sldId="2147483653"/>
            <ac:picMk id="3" creationId="{D18425FF-0882-4F94-8261-ADB59842062E}"/>
          </ac:picMkLst>
        </pc:picChg>
        <pc:picChg chg="del">
          <ac:chgData name="Hazell, Danielle" userId="16322be0-50ef-46ff-b0c0-d304bc10d5d2" providerId="ADAL" clId="{D007645C-D64B-4611-8E37-7BA05223E62C}" dt="2025-06-13T12:11:46.597" v="3" actId="478"/>
          <ac:picMkLst>
            <pc:docMk/>
            <pc:sldMasterMk cId="3733171533" sldId="2147483653"/>
            <ac:picMk id="13" creationId="{54C8F537-6DBE-534E-B9F5-B8C14A123E71}"/>
          </ac:picMkLst>
        </pc:picChg>
        <pc:cxnChg chg="del">
          <ac:chgData name="Hazell, Danielle" userId="16322be0-50ef-46ff-b0c0-d304bc10d5d2" providerId="ADAL" clId="{D007645C-D64B-4611-8E37-7BA05223E62C}" dt="2025-06-13T12:11:45.097" v="1" actId="478"/>
          <ac:cxnSpMkLst>
            <pc:docMk/>
            <pc:sldMasterMk cId="3733171533" sldId="2147483653"/>
            <ac:cxnSpMk id="15" creationId="{A2179D90-178B-9644-ABBE-ACA37CB4C747}"/>
          </ac:cxnSpMkLst>
        </pc:cxnChg>
      </pc:sldMasterChg>
      <pc:sldMasterChg chg="addSp modSp mod">
        <pc:chgData name="Hazell, Danielle" userId="16322be0-50ef-46ff-b0c0-d304bc10d5d2" providerId="ADAL" clId="{D007645C-D64B-4611-8E37-7BA05223E62C}" dt="2025-06-13T12:12:30.879" v="116" actId="20577"/>
        <pc:sldMasterMkLst>
          <pc:docMk/>
          <pc:sldMasterMk cId="2056074896" sldId="2147483656"/>
        </pc:sldMasterMkLst>
        <pc:spChg chg="add">
          <ac:chgData name="Hazell, Danielle" userId="16322be0-50ef-46ff-b0c0-d304bc10d5d2" providerId="ADAL" clId="{D007645C-D64B-4611-8E37-7BA05223E62C}" dt="2025-06-13T12:11:57.534" v="6"/>
          <ac:spMkLst>
            <pc:docMk/>
            <pc:sldMasterMk cId="2056074896" sldId="2147483656"/>
            <ac:spMk id="4" creationId="{CFDD3EFE-9C00-28E9-6F9C-AACCDE107633}"/>
          </ac:spMkLst>
        </pc:spChg>
        <pc:spChg chg="mod">
          <ac:chgData name="Hazell, Danielle" userId="16322be0-50ef-46ff-b0c0-d304bc10d5d2" providerId="ADAL" clId="{D007645C-D64B-4611-8E37-7BA05223E62C}" dt="2025-06-13T12:12:30.879" v="116" actId="20577"/>
          <ac:spMkLst>
            <pc:docMk/>
            <pc:sldMasterMk cId="2056074896" sldId="2147483656"/>
            <ac:spMk id="9" creationId="{12A05E16-C31E-E0B1-F9BA-6CA1198C9AE5}"/>
          </ac:spMkLst>
        </pc:spChg>
      </pc:sldMasterChg>
    </pc:docChg>
  </pc:docChgLst>
  <pc:docChgLst>
    <pc:chgData name="Caroline Prodger" userId="e4ef2e75-b60b-401b-8ebe-291bdcf405f4" providerId="ADAL" clId="{60640712-0F84-4507-A359-8A7D0B08F143}"/>
    <pc:docChg chg="custSel modSld">
      <pc:chgData name="Caroline Prodger" userId="e4ef2e75-b60b-401b-8ebe-291bdcf405f4" providerId="ADAL" clId="{60640712-0F84-4507-A359-8A7D0B08F143}" dt="2021-09-01T09:38:25.162" v="17" actId="1076"/>
      <pc:docMkLst>
        <pc:docMk/>
      </pc:docMkLst>
      <pc:sldChg chg="addSp delSp modSp mod">
        <pc:chgData name="Caroline Prodger" userId="e4ef2e75-b60b-401b-8ebe-291bdcf405f4" providerId="ADAL" clId="{60640712-0F84-4507-A359-8A7D0B08F143}" dt="2021-09-01T09:15:44.177" v="4" actId="1076"/>
        <pc:sldMkLst>
          <pc:docMk/>
          <pc:sldMk cId="2899875157" sldId="353"/>
        </pc:sldMkLst>
      </pc:sldChg>
      <pc:sldChg chg="addSp delSp modSp mod">
        <pc:chgData name="Caroline Prodger" userId="e4ef2e75-b60b-401b-8ebe-291bdcf405f4" providerId="ADAL" clId="{60640712-0F84-4507-A359-8A7D0B08F143}" dt="2021-09-01T09:38:25.162" v="17" actId="1076"/>
        <pc:sldMkLst>
          <pc:docMk/>
          <pc:sldMk cId="1710732528" sldId="354"/>
        </pc:sldMkLst>
      </pc:sldChg>
    </pc:docChg>
  </pc:docChgLst>
  <pc:docChgLst>
    <pc:chgData name="Caroline Prodger" userId="e4ef2e75-b60b-401b-8ebe-291bdcf405f4" providerId="ADAL" clId="{DE043DD5-B194-4411-BD3A-1178F3915F44}"/>
    <pc:docChg chg="custSel addSld delSld modSld">
      <pc:chgData name="Caroline Prodger" userId="e4ef2e75-b60b-401b-8ebe-291bdcf405f4" providerId="ADAL" clId="{DE043DD5-B194-4411-BD3A-1178F3915F44}" dt="2021-03-25T12:13:29.446" v="604" actId="20577"/>
      <pc:docMkLst>
        <pc:docMk/>
      </pc:docMkLst>
      <pc:sldChg chg="modSp mod">
        <pc:chgData name="Caroline Prodger" userId="e4ef2e75-b60b-401b-8ebe-291bdcf405f4" providerId="ADAL" clId="{DE043DD5-B194-4411-BD3A-1178F3915F44}" dt="2021-03-25T12:03:20.918" v="18" actId="20577"/>
        <pc:sldMkLst>
          <pc:docMk/>
          <pc:sldMk cId="0" sldId="256"/>
        </pc:sldMkLst>
      </pc:sldChg>
      <pc:sldChg chg="delSp modSp mod addCm modCm modNotesTx">
        <pc:chgData name="Caroline Prodger" userId="e4ef2e75-b60b-401b-8ebe-291bdcf405f4" providerId="ADAL" clId="{DE043DD5-B194-4411-BD3A-1178F3915F44}" dt="2021-03-25T12:09:33.665" v="547"/>
        <pc:sldMkLst>
          <pc:docMk/>
          <pc:sldMk cId="0" sldId="331"/>
        </pc:sldMkLst>
      </pc:sldChg>
      <pc:sldChg chg="modSp del mod">
        <pc:chgData name="Caroline Prodger" userId="e4ef2e75-b60b-401b-8ebe-291bdcf405f4" providerId="ADAL" clId="{DE043DD5-B194-4411-BD3A-1178F3915F44}" dt="2021-03-25T12:04:49.984" v="137" actId="2696"/>
        <pc:sldMkLst>
          <pc:docMk/>
          <pc:sldMk cId="611168073" sldId="343"/>
        </pc:sldMkLst>
      </pc:sldChg>
      <pc:sldChg chg="del">
        <pc:chgData name="Caroline Prodger" userId="e4ef2e75-b60b-401b-8ebe-291bdcf405f4" providerId="ADAL" clId="{DE043DD5-B194-4411-BD3A-1178F3915F44}" dt="2021-03-25T12:11:44.189" v="598" actId="2696"/>
        <pc:sldMkLst>
          <pc:docMk/>
          <pc:sldMk cId="2040964856" sldId="345"/>
        </pc:sldMkLst>
      </pc:sldChg>
      <pc:sldChg chg="delSp modSp mod addCm delCm modNotesTx">
        <pc:chgData name="Caroline Prodger" userId="e4ef2e75-b60b-401b-8ebe-291bdcf405f4" providerId="ADAL" clId="{DE043DD5-B194-4411-BD3A-1178F3915F44}" dt="2021-03-25T12:13:26.212" v="603" actId="20577"/>
        <pc:sldMkLst>
          <pc:docMk/>
          <pc:sldMk cId="858301066" sldId="346"/>
        </pc:sldMkLst>
      </pc:sldChg>
      <pc:sldChg chg="del">
        <pc:chgData name="Caroline Prodger" userId="e4ef2e75-b60b-401b-8ebe-291bdcf405f4" providerId="ADAL" clId="{DE043DD5-B194-4411-BD3A-1178F3915F44}" dt="2021-03-25T12:11:44.189" v="598" actId="2696"/>
        <pc:sldMkLst>
          <pc:docMk/>
          <pc:sldMk cId="2779718798" sldId="348"/>
        </pc:sldMkLst>
      </pc:sldChg>
      <pc:sldChg chg="modSp mod modNotesTx">
        <pc:chgData name="Caroline Prodger" userId="e4ef2e75-b60b-401b-8ebe-291bdcf405f4" providerId="ADAL" clId="{DE043DD5-B194-4411-BD3A-1178F3915F44}" dt="2021-03-25T12:13:29.446" v="604" actId="20577"/>
        <pc:sldMkLst>
          <pc:docMk/>
          <pc:sldMk cId="2899875157" sldId="353"/>
        </pc:sldMkLst>
      </pc:sldChg>
      <pc:sldChg chg="modSp mod">
        <pc:chgData name="Caroline Prodger" userId="e4ef2e75-b60b-401b-8ebe-291bdcf405f4" providerId="ADAL" clId="{DE043DD5-B194-4411-BD3A-1178F3915F44}" dt="2021-03-25T12:10:36.383" v="568" actId="20577"/>
        <pc:sldMkLst>
          <pc:docMk/>
          <pc:sldMk cId="1710732528" sldId="354"/>
        </pc:sldMkLst>
      </pc:sldChg>
      <pc:sldChg chg="del">
        <pc:chgData name="Caroline Prodger" userId="e4ef2e75-b60b-401b-8ebe-291bdcf405f4" providerId="ADAL" clId="{DE043DD5-B194-4411-BD3A-1178F3915F44}" dt="2021-03-25T12:11:44.189" v="598" actId="2696"/>
        <pc:sldMkLst>
          <pc:docMk/>
          <pc:sldMk cId="4090163740" sldId="355"/>
        </pc:sldMkLst>
      </pc:sldChg>
      <pc:sldChg chg="del">
        <pc:chgData name="Caroline Prodger" userId="e4ef2e75-b60b-401b-8ebe-291bdcf405f4" providerId="ADAL" clId="{DE043DD5-B194-4411-BD3A-1178F3915F44}" dt="2021-03-25T12:11:44.189" v="598" actId="2696"/>
        <pc:sldMkLst>
          <pc:docMk/>
          <pc:sldMk cId="121565530" sldId="356"/>
        </pc:sldMkLst>
      </pc:sldChg>
      <pc:sldChg chg="del">
        <pc:chgData name="Caroline Prodger" userId="e4ef2e75-b60b-401b-8ebe-291bdcf405f4" providerId="ADAL" clId="{DE043DD5-B194-4411-BD3A-1178F3915F44}" dt="2021-03-25T12:11:44.189" v="598" actId="2696"/>
        <pc:sldMkLst>
          <pc:docMk/>
          <pc:sldMk cId="535053243" sldId="357"/>
        </pc:sldMkLst>
      </pc:sldChg>
      <pc:sldChg chg="modSp new mod addCm modCm">
        <pc:chgData name="Caroline Prodger" userId="e4ef2e75-b60b-401b-8ebe-291bdcf405f4" providerId="ADAL" clId="{DE043DD5-B194-4411-BD3A-1178F3915F44}" dt="2021-03-25T12:13:14.634" v="602"/>
        <pc:sldMkLst>
          <pc:docMk/>
          <pc:sldMk cId="3159558024" sldId="358"/>
        </pc:sldMkLst>
      </pc:sldChg>
      <pc:sldChg chg="modSp new mod">
        <pc:chgData name="Caroline Prodger" userId="e4ef2e75-b60b-401b-8ebe-291bdcf405f4" providerId="ADAL" clId="{DE043DD5-B194-4411-BD3A-1178F3915F44}" dt="2021-03-25T12:11:33.010" v="597" actId="20577"/>
        <pc:sldMkLst>
          <pc:docMk/>
          <pc:sldMk cId="944442201" sldId="359"/>
        </pc:sldMkLst>
      </pc:sldChg>
    </pc:docChg>
  </pc:docChgLst>
  <pc:docChgLst>
    <pc:chgData name="Leahy, Thomas" userId="c143cd67-a707-4138-ae9b-48f2cc5707f8" providerId="ADAL" clId="{FB5F677C-0F52-4586-9D0B-FA3F0242ECE0}"/>
    <pc:docChg chg="custSel modSld">
      <pc:chgData name="Leahy, Thomas" userId="c143cd67-a707-4138-ae9b-48f2cc5707f8" providerId="ADAL" clId="{FB5F677C-0F52-4586-9D0B-FA3F0242ECE0}" dt="2025-04-29T16:53:50.731" v="58"/>
      <pc:docMkLst>
        <pc:docMk/>
      </pc:docMkLst>
      <pc:sldChg chg="addSp delSp modSp mod">
        <pc:chgData name="Leahy, Thomas" userId="c143cd67-a707-4138-ae9b-48f2cc5707f8" providerId="ADAL" clId="{FB5F677C-0F52-4586-9D0B-FA3F0242ECE0}" dt="2025-04-29T16:51:25.426" v="45" actId="1076"/>
        <pc:sldMkLst>
          <pc:docMk/>
          <pc:sldMk cId="0" sldId="331"/>
        </pc:sldMkLst>
        <pc:picChg chg="add mod">
          <ac:chgData name="Leahy, Thomas" userId="c143cd67-a707-4138-ae9b-48f2cc5707f8" providerId="ADAL" clId="{FB5F677C-0F52-4586-9D0B-FA3F0242ECE0}" dt="2025-04-29T16:51:25.426" v="45" actId="1076"/>
          <ac:picMkLst>
            <pc:docMk/>
            <pc:sldMk cId="0" sldId="331"/>
            <ac:picMk id="8" creationId="{47F5F844-45BD-4766-85AA-B2E9441ACE0D}"/>
          </ac:picMkLst>
        </pc:picChg>
      </pc:sldChg>
      <pc:sldChg chg="addSp delSp modSp mod">
        <pc:chgData name="Leahy, Thomas" userId="c143cd67-a707-4138-ae9b-48f2cc5707f8" providerId="ADAL" clId="{FB5F677C-0F52-4586-9D0B-FA3F0242ECE0}" dt="2025-04-29T16:44:57.090" v="5" actId="1076"/>
        <pc:sldMkLst>
          <pc:docMk/>
          <pc:sldMk cId="858301066" sldId="346"/>
        </pc:sldMkLst>
        <pc:picChg chg="add mod">
          <ac:chgData name="Leahy, Thomas" userId="c143cd67-a707-4138-ae9b-48f2cc5707f8" providerId="ADAL" clId="{FB5F677C-0F52-4586-9D0B-FA3F0242ECE0}" dt="2025-04-29T16:44:57.090" v="5" actId="1076"/>
          <ac:picMkLst>
            <pc:docMk/>
            <pc:sldMk cId="858301066" sldId="346"/>
            <ac:picMk id="6" creationId="{71C4955C-98BF-3A2E-BBBB-F8B211669E52}"/>
          </ac:picMkLst>
        </pc:picChg>
      </pc:sldChg>
      <pc:sldChg chg="delSp mod">
        <pc:chgData name="Leahy, Thomas" userId="c143cd67-a707-4138-ae9b-48f2cc5707f8" providerId="ADAL" clId="{FB5F677C-0F52-4586-9D0B-FA3F0242ECE0}" dt="2025-04-29T16:45:05.074" v="6" actId="478"/>
        <pc:sldMkLst>
          <pc:docMk/>
          <pc:sldMk cId="2899875157" sldId="353"/>
        </pc:sldMkLst>
      </pc:sldChg>
      <pc:sldChg chg="delSp mod">
        <pc:chgData name="Leahy, Thomas" userId="c143cd67-a707-4138-ae9b-48f2cc5707f8" providerId="ADAL" clId="{FB5F677C-0F52-4586-9D0B-FA3F0242ECE0}" dt="2025-04-29T16:45:56.435" v="16" actId="478"/>
        <pc:sldMkLst>
          <pc:docMk/>
          <pc:sldMk cId="3390995714" sldId="360"/>
        </pc:sldMkLst>
      </pc:sldChg>
      <pc:sldChg chg="addSp delSp modSp mod">
        <pc:chgData name="Leahy, Thomas" userId="c143cd67-a707-4138-ae9b-48f2cc5707f8" providerId="ADAL" clId="{FB5F677C-0F52-4586-9D0B-FA3F0242ECE0}" dt="2025-04-29T16:47:00.247" v="27" actId="962"/>
        <pc:sldMkLst>
          <pc:docMk/>
          <pc:sldMk cId="3870895497" sldId="361"/>
        </pc:sldMkLst>
      </pc:sldChg>
      <pc:sldChg chg="addSp delSp modSp mod">
        <pc:chgData name="Leahy, Thomas" userId="c143cd67-a707-4138-ae9b-48f2cc5707f8" providerId="ADAL" clId="{FB5F677C-0F52-4586-9D0B-FA3F0242ECE0}" dt="2025-04-29T16:47:43.225" v="33" actId="1076"/>
        <pc:sldMkLst>
          <pc:docMk/>
          <pc:sldMk cId="101862315" sldId="362"/>
        </pc:sldMkLst>
        <pc:picChg chg="add mod">
          <ac:chgData name="Leahy, Thomas" userId="c143cd67-a707-4138-ae9b-48f2cc5707f8" providerId="ADAL" clId="{FB5F677C-0F52-4586-9D0B-FA3F0242ECE0}" dt="2025-04-29T16:47:43.225" v="33" actId="1076"/>
          <ac:picMkLst>
            <pc:docMk/>
            <pc:sldMk cId="101862315" sldId="362"/>
            <ac:picMk id="6" creationId="{A740BCAE-5436-AEBF-AC43-FE8361B5793D}"/>
          </ac:picMkLst>
        </pc:picChg>
      </pc:sldChg>
      <pc:sldChg chg="addSp delSp modSp mod">
        <pc:chgData name="Leahy, Thomas" userId="c143cd67-a707-4138-ae9b-48f2cc5707f8" providerId="ADAL" clId="{FB5F677C-0F52-4586-9D0B-FA3F0242ECE0}" dt="2025-04-29T16:48:01.466" v="38" actId="962"/>
        <pc:sldMkLst>
          <pc:docMk/>
          <pc:sldMk cId="2836160756" sldId="363"/>
        </pc:sldMkLst>
        <pc:picChg chg="add mod">
          <ac:chgData name="Leahy, Thomas" userId="c143cd67-a707-4138-ae9b-48f2cc5707f8" providerId="ADAL" clId="{FB5F677C-0F52-4586-9D0B-FA3F0242ECE0}" dt="2025-04-29T16:48:01.466" v="38" actId="962"/>
          <ac:picMkLst>
            <pc:docMk/>
            <pc:sldMk cId="2836160756" sldId="363"/>
            <ac:picMk id="6" creationId="{12249CF0-4DFA-5B1A-84CA-5EE001A9FFD1}"/>
          </ac:picMkLst>
        </pc:picChg>
      </pc:sldChg>
      <pc:sldChg chg="addSp delSp modSp mod">
        <pc:chgData name="Leahy, Thomas" userId="c143cd67-a707-4138-ae9b-48f2cc5707f8" providerId="ADAL" clId="{FB5F677C-0F52-4586-9D0B-FA3F0242ECE0}" dt="2025-04-29T16:52:58.810" v="55" actId="1076"/>
        <pc:sldMkLst>
          <pc:docMk/>
          <pc:sldMk cId="793158199" sldId="365"/>
        </pc:sldMkLst>
        <pc:picChg chg="add mod">
          <ac:chgData name="Leahy, Thomas" userId="c143cd67-a707-4138-ae9b-48f2cc5707f8" providerId="ADAL" clId="{FB5F677C-0F52-4586-9D0B-FA3F0242ECE0}" dt="2025-04-29T16:52:58.810" v="55" actId="1076"/>
          <ac:picMkLst>
            <pc:docMk/>
            <pc:sldMk cId="793158199" sldId="365"/>
            <ac:picMk id="6" creationId="{279F5F18-6387-1108-5741-AEBAF20789FD}"/>
          </ac:picMkLst>
        </pc:picChg>
      </pc:sldChg>
      <pc:sldChg chg="addSp delSp modSp mod">
        <pc:chgData name="Leahy, Thomas" userId="c143cd67-a707-4138-ae9b-48f2cc5707f8" providerId="ADAL" clId="{FB5F677C-0F52-4586-9D0B-FA3F0242ECE0}" dt="2025-04-29T16:45:47.601" v="15" actId="1076"/>
        <pc:sldMkLst>
          <pc:docMk/>
          <pc:sldMk cId="3046972996" sldId="367"/>
        </pc:sldMkLst>
        <pc:picChg chg="add mod">
          <ac:chgData name="Leahy, Thomas" userId="c143cd67-a707-4138-ae9b-48f2cc5707f8" providerId="ADAL" clId="{FB5F677C-0F52-4586-9D0B-FA3F0242ECE0}" dt="2025-04-29T16:45:47.601" v="15" actId="1076"/>
          <ac:picMkLst>
            <pc:docMk/>
            <pc:sldMk cId="3046972996" sldId="367"/>
            <ac:picMk id="6" creationId="{C51AEC51-0049-4824-7726-476168C5E6C8}"/>
          </ac:picMkLst>
        </pc:picChg>
      </pc:sldChg>
      <pc:sldChg chg="addSp delSp modSp mod">
        <pc:chgData name="Leahy, Thomas" userId="c143cd67-a707-4138-ae9b-48f2cc5707f8" providerId="ADAL" clId="{FB5F677C-0F52-4586-9D0B-FA3F0242ECE0}" dt="2025-04-29T16:52:19.010" v="49" actId="478"/>
        <pc:sldMkLst>
          <pc:docMk/>
          <pc:sldMk cId="1279982930" sldId="368"/>
        </pc:sldMkLst>
      </pc:sldChg>
      <pc:sldChg chg="delSp modSp mod">
        <pc:chgData name="Leahy, Thomas" userId="c143cd67-a707-4138-ae9b-48f2cc5707f8" providerId="ADAL" clId="{FB5F677C-0F52-4586-9D0B-FA3F0242ECE0}" dt="2025-04-29T16:53:50.731" v="58"/>
        <pc:sldMkLst>
          <pc:docMk/>
          <pc:sldMk cId="3553118259" sldId="369"/>
        </pc:sldMkLst>
        <pc:spChg chg="mod">
          <ac:chgData name="Leahy, Thomas" userId="c143cd67-a707-4138-ae9b-48f2cc5707f8" providerId="ADAL" clId="{FB5F677C-0F52-4586-9D0B-FA3F0242ECE0}" dt="2025-04-29T16:53:50.731" v="58"/>
          <ac:spMkLst>
            <pc:docMk/>
            <pc:sldMk cId="3553118259" sldId="369"/>
            <ac:spMk id="3" creationId="{93831070-03E2-453D-B1E9-85F8C00D8467}"/>
          </ac:spMkLst>
        </pc:spChg>
      </pc:sldChg>
    </pc:docChg>
  </pc:docChgLst>
  <pc:docChgLst>
    <pc:chgData name="Caroline Prodger" userId="e4ef2e75-b60b-401b-8ebe-291bdcf405f4" providerId="ADAL" clId="{5EEDBE9E-1C17-414C-8F8C-62A49B51BCAE}"/>
    <pc:docChg chg="undo custSel addSld delSld modSld sldOrd">
      <pc:chgData name="Caroline Prodger" userId="e4ef2e75-b60b-401b-8ebe-291bdcf405f4" providerId="ADAL" clId="{5EEDBE9E-1C17-414C-8F8C-62A49B51BCAE}" dt="2021-06-30T10:43:36.157" v="2327" actId="20577"/>
      <pc:docMkLst>
        <pc:docMk/>
      </pc:docMkLst>
      <pc:sldChg chg="addSp delSp modSp mod modNotesTx">
        <pc:chgData name="Caroline Prodger" userId="e4ef2e75-b60b-401b-8ebe-291bdcf405f4" providerId="ADAL" clId="{5EEDBE9E-1C17-414C-8F8C-62A49B51BCAE}" dt="2021-06-30T09:47:25.912" v="846" actId="1076"/>
        <pc:sldMkLst>
          <pc:docMk/>
          <pc:sldMk cId="0" sldId="331"/>
        </pc:sldMkLst>
      </pc:sldChg>
      <pc:sldChg chg="modSp mod">
        <pc:chgData name="Caroline Prodger" userId="e4ef2e75-b60b-401b-8ebe-291bdcf405f4" providerId="ADAL" clId="{5EEDBE9E-1C17-414C-8F8C-62A49B51BCAE}" dt="2021-06-30T09:08:29.149" v="1" actId="20577"/>
        <pc:sldMkLst>
          <pc:docMk/>
          <pc:sldMk cId="858301066" sldId="346"/>
        </pc:sldMkLst>
      </pc:sldChg>
      <pc:sldChg chg="delCm">
        <pc:chgData name="Caroline Prodger" userId="e4ef2e75-b60b-401b-8ebe-291bdcf405f4" providerId="ADAL" clId="{5EEDBE9E-1C17-414C-8F8C-62A49B51BCAE}" dt="2021-06-30T09:31:10.472" v="517" actId="1592"/>
        <pc:sldMkLst>
          <pc:docMk/>
          <pc:sldMk cId="2899875157" sldId="353"/>
        </pc:sldMkLst>
      </pc:sldChg>
      <pc:sldChg chg="modSp mod ord">
        <pc:chgData name="Caroline Prodger" userId="e4ef2e75-b60b-401b-8ebe-291bdcf405f4" providerId="ADAL" clId="{5EEDBE9E-1C17-414C-8F8C-62A49B51BCAE}" dt="2021-06-30T10:18:26.764" v="1799" actId="313"/>
        <pc:sldMkLst>
          <pc:docMk/>
          <pc:sldMk cId="1710732528" sldId="354"/>
        </pc:sldMkLst>
      </pc:sldChg>
      <pc:sldChg chg="addSp delSp modSp mod">
        <pc:chgData name="Caroline Prodger" userId="e4ef2e75-b60b-401b-8ebe-291bdcf405f4" providerId="ADAL" clId="{5EEDBE9E-1C17-414C-8F8C-62A49B51BCAE}" dt="2021-06-30T10:04:23.391" v="1205" actId="478"/>
        <pc:sldMkLst>
          <pc:docMk/>
          <pc:sldMk cId="944442201" sldId="359"/>
        </pc:sldMkLst>
      </pc:sldChg>
      <pc:sldChg chg="addSp modSp mod delCm modNotesTx">
        <pc:chgData name="Caroline Prodger" userId="e4ef2e75-b60b-401b-8ebe-291bdcf405f4" providerId="ADAL" clId="{5EEDBE9E-1C17-414C-8F8C-62A49B51BCAE}" dt="2021-06-30T09:44:12.094" v="836" actId="20577"/>
        <pc:sldMkLst>
          <pc:docMk/>
          <pc:sldMk cId="3390995714" sldId="360"/>
        </pc:sldMkLst>
      </pc:sldChg>
      <pc:sldChg chg="addSp delSp modSp mod modNotesTx">
        <pc:chgData name="Caroline Prodger" userId="e4ef2e75-b60b-401b-8ebe-291bdcf405f4" providerId="ADAL" clId="{5EEDBE9E-1C17-414C-8F8C-62A49B51BCAE}" dt="2021-06-30T09:50:31.410" v="851" actId="1076"/>
        <pc:sldMkLst>
          <pc:docMk/>
          <pc:sldMk cId="101862315" sldId="362"/>
        </pc:sldMkLst>
      </pc:sldChg>
      <pc:sldChg chg="addSp delSp modSp mod">
        <pc:chgData name="Caroline Prodger" userId="e4ef2e75-b60b-401b-8ebe-291bdcf405f4" providerId="ADAL" clId="{5EEDBE9E-1C17-414C-8F8C-62A49B51BCAE}" dt="2021-06-30T09:52:48.196" v="859" actId="1076"/>
        <pc:sldMkLst>
          <pc:docMk/>
          <pc:sldMk cId="2836160756" sldId="363"/>
        </pc:sldMkLst>
      </pc:sldChg>
      <pc:sldChg chg="modSp mod">
        <pc:chgData name="Caroline Prodger" userId="e4ef2e75-b60b-401b-8ebe-291bdcf405f4" providerId="ADAL" clId="{5EEDBE9E-1C17-414C-8F8C-62A49B51BCAE}" dt="2021-06-30T10:17:25.815" v="1700" actId="20577"/>
        <pc:sldMkLst>
          <pc:docMk/>
          <pc:sldMk cId="553589132" sldId="364"/>
        </pc:sldMkLst>
      </pc:sldChg>
      <pc:sldChg chg="addSp modSp mod">
        <pc:chgData name="Caroline Prodger" userId="e4ef2e75-b60b-401b-8ebe-291bdcf405f4" providerId="ADAL" clId="{5EEDBE9E-1C17-414C-8F8C-62A49B51BCAE}" dt="2021-06-30T10:39:51.314" v="2320" actId="1076"/>
        <pc:sldMkLst>
          <pc:docMk/>
          <pc:sldMk cId="793158199" sldId="365"/>
        </pc:sldMkLst>
      </pc:sldChg>
      <pc:sldChg chg="addSp modSp new mod ord">
        <pc:chgData name="Caroline Prodger" userId="e4ef2e75-b60b-401b-8ebe-291bdcf405f4" providerId="ADAL" clId="{5EEDBE9E-1C17-414C-8F8C-62A49B51BCAE}" dt="2021-06-30T10:43:36.157" v="2327" actId="20577"/>
        <pc:sldMkLst>
          <pc:docMk/>
          <pc:sldMk cId="3046972996" sldId="367"/>
        </pc:sldMkLst>
      </pc:sldChg>
      <pc:sldChg chg="addSp modSp new mod">
        <pc:chgData name="Caroline Prodger" userId="e4ef2e75-b60b-401b-8ebe-291bdcf405f4" providerId="ADAL" clId="{5EEDBE9E-1C17-414C-8F8C-62A49B51BCAE}" dt="2021-06-30T10:05:09.064" v="1241" actId="1076"/>
        <pc:sldMkLst>
          <pc:docMk/>
          <pc:sldMk cId="1279982930" sldId="368"/>
        </pc:sldMkLst>
      </pc:sldChg>
      <pc:sldChg chg="addSp modSp new mod">
        <pc:chgData name="Caroline Prodger" userId="e4ef2e75-b60b-401b-8ebe-291bdcf405f4" providerId="ADAL" clId="{5EEDBE9E-1C17-414C-8F8C-62A49B51BCAE}" dt="2021-06-30T10:43:01.428" v="2325" actId="1076"/>
        <pc:sldMkLst>
          <pc:docMk/>
          <pc:sldMk cId="3553118259" sldId="369"/>
        </pc:sldMkLst>
      </pc:sldChg>
      <pc:sldChg chg="new del">
        <pc:chgData name="Caroline Prodger" userId="e4ef2e75-b60b-401b-8ebe-291bdcf405f4" providerId="ADAL" clId="{5EEDBE9E-1C17-414C-8F8C-62A49B51BCAE}" dt="2021-06-30T10:39:08.975" v="2303" actId="680"/>
        <pc:sldMkLst>
          <pc:docMk/>
          <pc:sldMk cId="2149722759" sldId="370"/>
        </pc:sldMkLst>
      </pc:sldChg>
    </pc:docChg>
  </pc:docChgLst>
  <pc:docChgLst>
    <pc:chgData name="Brooks, Jenna" userId="S::jenna.brooks@wjec.co.uk::f5b9f800-05f5-4bb7-96be-7ff21aa50ecc" providerId="AD" clId="Web-{C1185E89-5500-8A37-6EFB-2009CE0D1311}"/>
    <pc:docChg chg="modSld">
      <pc:chgData name="Brooks, Jenna" userId="S::jenna.brooks@wjec.co.uk::f5b9f800-05f5-4bb7-96be-7ff21aa50ecc" providerId="AD" clId="Web-{C1185E89-5500-8A37-6EFB-2009CE0D1311}" dt="2025-06-16T12:54:54.982" v="6" actId="1076"/>
      <pc:docMkLst>
        <pc:docMk/>
      </pc:docMkLst>
      <pc:sldChg chg="addSp delSp modSp">
        <pc:chgData name="Brooks, Jenna" userId="S::jenna.brooks@wjec.co.uk::f5b9f800-05f5-4bb7-96be-7ff21aa50ecc" providerId="AD" clId="Web-{C1185E89-5500-8A37-6EFB-2009CE0D1311}" dt="2025-06-16T12:54:54.982" v="6" actId="1076"/>
        <pc:sldMkLst>
          <pc:docMk/>
          <pc:sldMk cId="4006427061" sldId="366"/>
        </pc:sldMkLst>
        <pc:picChg chg="add mod">
          <ac:chgData name="Brooks, Jenna" userId="S::jenna.brooks@wjec.co.uk::f5b9f800-05f5-4bb7-96be-7ff21aa50ecc" providerId="AD" clId="Web-{C1185E89-5500-8A37-6EFB-2009CE0D1311}" dt="2025-06-16T12:54:54.982" v="6" actId="1076"/>
          <ac:picMkLst>
            <pc:docMk/>
            <pc:sldMk cId="4006427061" sldId="366"/>
            <ac:picMk id="3" creationId="{656C7D39-5B2F-A728-FB2A-09BA3C47A6B6}"/>
          </ac:picMkLst>
        </pc:picChg>
        <pc:picChg chg="del">
          <ac:chgData name="Brooks, Jenna" userId="S::jenna.brooks@wjec.co.uk::f5b9f800-05f5-4bb7-96be-7ff21aa50ecc" providerId="AD" clId="Web-{C1185E89-5500-8A37-6EFB-2009CE0D1311}" dt="2025-06-16T12:54:45.044" v="1"/>
          <ac:picMkLst>
            <pc:docMk/>
            <pc:sldMk cId="4006427061" sldId="366"/>
            <ac:picMk id="5" creationId="{0F278A04-0480-E042-AD1B-4D4DB1BBFF57}"/>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2586ABBB-9C0A-1D47-83E6-10FD6948B0D3}" type="datetime1">
              <a:rPr lang="en-US"/>
              <a:pPr/>
              <a:t>6/16/2025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BFAD621-1136-4040-A893-ED5AEC3FF12D}" type="slidenum">
              <a:rPr lang="en-US"/>
              <a:pPr/>
              <a:t>‹#›</a:t>
            </a:fld>
            <a:endParaRPr lang="en-US" dirty="0"/>
          </a:p>
        </p:txBody>
      </p:sp>
    </p:spTree>
    <p:extLst>
      <p:ext uri="{BB962C8B-B14F-4D97-AF65-F5344CB8AC3E}">
        <p14:creationId xmlns:p14="http://schemas.microsoft.com/office/powerpoint/2010/main" val="30074557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GB" dirty="0"/>
          </a:p>
        </p:txBody>
      </p:sp>
      <p:sp>
        <p:nvSpPr>
          <p:cNvPr id="450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GB" dirty="0"/>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50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GB" dirty="0"/>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D847933-502B-D146-9428-3DDD196AD935}" type="slidenum">
              <a:rPr lang="en-GB"/>
              <a:pPr/>
              <a:t>‹#›</a:t>
            </a:fld>
            <a:endParaRPr lang="en-GB" dirty="0"/>
          </a:p>
        </p:txBody>
      </p:sp>
    </p:spTree>
    <p:extLst>
      <p:ext uri="{BB962C8B-B14F-4D97-AF65-F5344CB8AC3E}">
        <p14:creationId xmlns:p14="http://schemas.microsoft.com/office/powerpoint/2010/main" val="25432193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847933-502B-D146-9428-3DDD196AD935}" type="slidenum">
              <a:rPr lang="en-GB" smtClean="0"/>
              <a:pPr/>
              <a:t>3</a:t>
            </a:fld>
            <a:endParaRPr lang="en-GB" dirty="0"/>
          </a:p>
        </p:txBody>
      </p:sp>
    </p:spTree>
    <p:extLst>
      <p:ext uri="{BB962C8B-B14F-4D97-AF65-F5344CB8AC3E}">
        <p14:creationId xmlns:p14="http://schemas.microsoft.com/office/powerpoint/2010/main" val="2200524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847933-502B-D146-9428-3DDD196AD935}" type="slidenum">
              <a:rPr lang="en-GB" smtClean="0"/>
              <a:pPr/>
              <a:t>5</a:t>
            </a:fld>
            <a:endParaRPr lang="en-GB" dirty="0"/>
          </a:p>
        </p:txBody>
      </p:sp>
    </p:spTree>
    <p:extLst>
      <p:ext uri="{BB962C8B-B14F-4D97-AF65-F5344CB8AC3E}">
        <p14:creationId xmlns:p14="http://schemas.microsoft.com/office/powerpoint/2010/main" val="2230413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Tutor notes:</a:t>
            </a:r>
          </a:p>
          <a:p>
            <a:r>
              <a:rPr lang="en-US" dirty="0"/>
              <a:t>An eraser coming back to its original shape after being pressed (Hooke's Law, defines elastic properties of materials but only when force and displacement are proportional. )</a:t>
            </a:r>
          </a:p>
        </p:txBody>
      </p:sp>
      <p:sp>
        <p:nvSpPr>
          <p:cNvPr id="4" name="Slide Number Placeholder 3"/>
          <p:cNvSpPr>
            <a:spLocks noGrp="1"/>
          </p:cNvSpPr>
          <p:nvPr>
            <p:ph type="sldNum" sz="quarter" idx="5"/>
          </p:nvPr>
        </p:nvSpPr>
        <p:spPr/>
        <p:txBody>
          <a:bodyPr/>
          <a:lstStyle/>
          <a:p>
            <a:fld id="{1D847933-502B-D146-9428-3DDD196AD935}" type="slidenum">
              <a:rPr lang="en-GB" smtClean="0"/>
              <a:pPr/>
              <a:t>7</a:t>
            </a:fld>
            <a:endParaRPr lang="en-GB" dirty="0"/>
          </a:p>
        </p:txBody>
      </p:sp>
    </p:spTree>
    <p:extLst>
      <p:ext uri="{BB962C8B-B14F-4D97-AF65-F5344CB8AC3E}">
        <p14:creationId xmlns:p14="http://schemas.microsoft.com/office/powerpoint/2010/main" val="3240338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847933-502B-D146-9428-3DDD196AD935}" type="slidenum">
              <a:rPr lang="en-GB" smtClean="0"/>
              <a:pPr/>
              <a:t>9</a:t>
            </a:fld>
            <a:endParaRPr lang="en-GB" dirty="0"/>
          </a:p>
        </p:txBody>
      </p:sp>
    </p:spTree>
    <p:extLst>
      <p:ext uri="{BB962C8B-B14F-4D97-AF65-F5344CB8AC3E}">
        <p14:creationId xmlns:p14="http://schemas.microsoft.com/office/powerpoint/2010/main" val="3064448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847933-502B-D146-9428-3DDD196AD935}" type="slidenum">
              <a:rPr lang="en-GB" smtClean="0"/>
              <a:pPr/>
              <a:t>10</a:t>
            </a:fld>
            <a:endParaRPr lang="en-GB" dirty="0"/>
          </a:p>
        </p:txBody>
      </p:sp>
    </p:spTree>
    <p:extLst>
      <p:ext uri="{BB962C8B-B14F-4D97-AF65-F5344CB8AC3E}">
        <p14:creationId xmlns:p14="http://schemas.microsoft.com/office/powerpoint/2010/main" val="546781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https://www.pasquill.co.uk/products/room-in-roof-trusses/</a:t>
            </a:r>
          </a:p>
        </p:txBody>
      </p:sp>
      <p:sp>
        <p:nvSpPr>
          <p:cNvPr id="4" name="Slide Number Placeholder 3"/>
          <p:cNvSpPr>
            <a:spLocks noGrp="1"/>
          </p:cNvSpPr>
          <p:nvPr>
            <p:ph type="sldNum" sz="quarter" idx="5"/>
          </p:nvPr>
        </p:nvSpPr>
        <p:spPr/>
        <p:txBody>
          <a:bodyPr/>
          <a:lstStyle/>
          <a:p>
            <a:fld id="{1D847933-502B-D146-9428-3DDD196AD935}" type="slidenum">
              <a:rPr lang="en-GB" smtClean="0"/>
              <a:pPr/>
              <a:t>11</a:t>
            </a:fld>
            <a:endParaRPr lang="en-GB" dirty="0"/>
          </a:p>
        </p:txBody>
      </p:sp>
    </p:spTree>
    <p:extLst>
      <p:ext uri="{BB962C8B-B14F-4D97-AF65-F5344CB8AC3E}">
        <p14:creationId xmlns:p14="http://schemas.microsoft.com/office/powerpoint/2010/main" val="1892116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https://www.pbctoday.co.uk/news/category/guides-reviews/building-regulations-documents/</a:t>
            </a:r>
          </a:p>
        </p:txBody>
      </p:sp>
      <p:sp>
        <p:nvSpPr>
          <p:cNvPr id="4" name="Slide Number Placeholder 3"/>
          <p:cNvSpPr>
            <a:spLocks noGrp="1"/>
          </p:cNvSpPr>
          <p:nvPr>
            <p:ph type="sldNum" sz="quarter" idx="5"/>
          </p:nvPr>
        </p:nvSpPr>
        <p:spPr/>
        <p:txBody>
          <a:bodyPr/>
          <a:lstStyle/>
          <a:p>
            <a:fld id="{1D847933-502B-D146-9428-3DDD196AD935}" type="slidenum">
              <a:rPr lang="en-GB" smtClean="0"/>
              <a:pPr/>
              <a:t>16</a:t>
            </a:fld>
            <a:endParaRPr lang="en-GB" dirty="0"/>
          </a:p>
        </p:txBody>
      </p:sp>
    </p:spTree>
    <p:extLst>
      <p:ext uri="{BB962C8B-B14F-4D97-AF65-F5344CB8AC3E}">
        <p14:creationId xmlns:p14="http://schemas.microsoft.com/office/powerpoint/2010/main" val="1692739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a:xfrm>
            <a:off x="457200" y="1008000"/>
            <a:ext cx="8229600" cy="382588"/>
          </a:xfrm>
        </p:spPr>
        <p:txBody>
          <a:bodyPr/>
          <a:lstStyle/>
          <a:p>
            <a:r>
              <a:rPr lang="en-US" dirty="0"/>
              <a:t>Click to edit Master title style</a:t>
            </a:r>
            <a:endParaRPr lang="en-GB" dirty="0"/>
          </a:p>
        </p:txBody>
      </p:sp>
      <p:sp>
        <p:nvSpPr>
          <p:cNvPr id="5" name="Content Placeholder 4"/>
          <p:cNvSpPr>
            <a:spLocks noGrp="1"/>
          </p:cNvSpPr>
          <p:nvPr>
            <p:ph sz="quarter" idx="10"/>
          </p:nvPr>
        </p:nvSpPr>
        <p:spPr>
          <a:xfrm>
            <a:off x="457200" y="1512000"/>
            <a:ext cx="8229600" cy="42480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759092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Title 2"/>
          <p:cNvSpPr>
            <a:spLocks noGrp="1"/>
          </p:cNvSpPr>
          <p:nvPr>
            <p:ph type="title"/>
          </p:nvPr>
        </p:nvSpPr>
        <p:spPr>
          <a:xfrm>
            <a:off x="457200" y="1008000"/>
            <a:ext cx="8229600" cy="382588"/>
          </a:xfrm>
        </p:spPr>
        <p:txBody>
          <a:bodyPr/>
          <a:lstStyle/>
          <a:p>
            <a:r>
              <a:rPr lang="en-US" dirty="0"/>
              <a:t>Click to edit Master title style</a:t>
            </a:r>
            <a:endParaRPr lang="en-GB" dirty="0"/>
          </a:p>
        </p:txBody>
      </p:sp>
      <p:sp>
        <p:nvSpPr>
          <p:cNvPr id="5" name="Content Placeholder 4"/>
          <p:cNvSpPr>
            <a:spLocks noGrp="1"/>
          </p:cNvSpPr>
          <p:nvPr>
            <p:ph sz="quarter" idx="10"/>
          </p:nvPr>
        </p:nvSpPr>
        <p:spPr>
          <a:xfrm>
            <a:off x="457200" y="1512000"/>
            <a:ext cx="8229600" cy="42480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100670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Title 2"/>
          <p:cNvSpPr>
            <a:spLocks noGrp="1"/>
          </p:cNvSpPr>
          <p:nvPr>
            <p:ph type="title"/>
          </p:nvPr>
        </p:nvSpPr>
        <p:spPr>
          <a:xfrm>
            <a:off x="457200" y="1008000"/>
            <a:ext cx="8229600" cy="382588"/>
          </a:xfrm>
        </p:spPr>
        <p:txBody>
          <a:bodyPr/>
          <a:lstStyle/>
          <a:p>
            <a:r>
              <a:rPr lang="en-US" dirty="0"/>
              <a:t>Click to edit Master title style</a:t>
            </a:r>
            <a:endParaRPr lang="en-GB" dirty="0"/>
          </a:p>
        </p:txBody>
      </p:sp>
      <p:sp>
        <p:nvSpPr>
          <p:cNvPr id="5" name="Content Placeholder 4"/>
          <p:cNvSpPr>
            <a:spLocks noGrp="1"/>
          </p:cNvSpPr>
          <p:nvPr>
            <p:ph sz="quarter" idx="10"/>
          </p:nvPr>
        </p:nvSpPr>
        <p:spPr>
          <a:xfrm>
            <a:off x="457200" y="1512000"/>
            <a:ext cx="8229600" cy="42480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a:xfrm>
            <a:off x="457200" y="1008000"/>
            <a:ext cx="8229600" cy="382588"/>
          </a:xfrm>
        </p:spPr>
        <p:txBody>
          <a:bodyPr/>
          <a:lstStyle/>
          <a:p>
            <a:r>
              <a:rPr lang="en-US"/>
              <a:t>Click to edit Master title style</a:t>
            </a:r>
            <a:endParaRPr lang="en-GB" dirty="0"/>
          </a:p>
        </p:txBody>
      </p:sp>
      <p:sp>
        <p:nvSpPr>
          <p:cNvPr id="5" name="Content Placeholder 4"/>
          <p:cNvSpPr>
            <a:spLocks noGrp="1"/>
          </p:cNvSpPr>
          <p:nvPr>
            <p:ph sz="quarter" idx="10"/>
          </p:nvPr>
        </p:nvSpPr>
        <p:spPr>
          <a:xfrm>
            <a:off x="457200" y="1512000"/>
            <a:ext cx="8229600" cy="4248000"/>
          </a:xfrm>
        </p:spPr>
        <p:txBody>
          <a:bodyPr/>
          <a:lstStyle>
            <a:lvl2pPr>
              <a:buClr>
                <a:srgbClr val="FC4421"/>
              </a:buClr>
              <a:defRPr/>
            </a:lvl2pPr>
            <a:lvl4pPr>
              <a:buClr>
                <a:srgbClr val="FC4421"/>
              </a:buCl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028547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Text Box 10"/>
          <p:cNvSpPr txBox="1">
            <a:spLocks noChangeArrowheads="1"/>
          </p:cNvSpPr>
          <p:nvPr userDrawn="1"/>
        </p:nvSpPr>
        <p:spPr bwMode="white">
          <a:xfrm>
            <a:off x="0" y="457200"/>
            <a:ext cx="9144000" cy="152400"/>
          </a:xfrm>
          <a:prstGeom prst="rect">
            <a:avLst/>
          </a:prstGeom>
          <a:solidFill>
            <a:srgbClr val="D9D9D9">
              <a:alpha val="0"/>
            </a:srgbClr>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a:ln>
                  <a:noFill/>
                </a:ln>
                <a:solidFill>
                  <a:srgbClr val="D9D9D9"/>
                </a:solidFill>
                <a:effectLst/>
                <a:uLnTx/>
                <a:uFillTx/>
                <a:latin typeface="Arial" charset="0"/>
                <a:ea typeface="ＭＳ Ｐゴシック" charset="-128"/>
                <a:cs typeface="Arial" charset="0"/>
              </a:rPr>
              <a:t> </a:t>
            </a:r>
          </a:p>
        </p:txBody>
      </p:sp>
      <p:sp>
        <p:nvSpPr>
          <p:cNvPr id="1035" name="Title Placeholder 10"/>
          <p:cNvSpPr>
            <a:spLocks noGrp="1"/>
          </p:cNvSpPr>
          <p:nvPr>
            <p:ph type="title"/>
          </p:nvPr>
        </p:nvSpPr>
        <p:spPr bwMode="auto">
          <a:xfrm>
            <a:off x="457200" y="1008000"/>
            <a:ext cx="8218488" cy="3825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dirty="0"/>
              <a:t>Click to edit Master title style</a:t>
            </a:r>
            <a:endParaRPr lang="en-US" dirty="0"/>
          </a:p>
        </p:txBody>
      </p:sp>
      <p:sp>
        <p:nvSpPr>
          <p:cNvPr id="1036" name="Text Placeholder 13"/>
          <p:cNvSpPr>
            <a:spLocks noGrp="1"/>
          </p:cNvSpPr>
          <p:nvPr>
            <p:ph type="body" idx="1"/>
          </p:nvPr>
        </p:nvSpPr>
        <p:spPr bwMode="auto">
          <a:xfrm>
            <a:off x="457200" y="1512000"/>
            <a:ext cx="8229600" cy="4248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4"/>
            <a:endParaRPr lang="en-GB" dirty="0"/>
          </a:p>
        </p:txBody>
      </p:sp>
    </p:spTree>
    <p:extLst>
      <p:ext uri="{BB962C8B-B14F-4D97-AF65-F5344CB8AC3E}">
        <p14:creationId xmlns:p14="http://schemas.microsoft.com/office/powerpoint/2010/main" val="3733171533"/>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2" r:id="rId3"/>
  </p:sldLayoutIdLst>
  <p:hf hdr="0" ftr="0" dt="0"/>
  <p:txStyles>
    <p:titleStyle>
      <a:lvl1pPr algn="l" rtl="0" eaLnBrk="0" fontAlgn="base" hangingPunct="0">
        <a:spcBef>
          <a:spcPct val="0"/>
        </a:spcBef>
        <a:spcAft>
          <a:spcPct val="0"/>
        </a:spcAft>
        <a:defRPr sz="2400" b="1" baseline="0">
          <a:solidFill>
            <a:srgbClr val="0077E3"/>
          </a:solidFill>
          <a:latin typeface="+mj-lt"/>
          <a:ea typeface="ＭＳ Ｐゴシック" charset="-128"/>
          <a:cs typeface="ＭＳ Ｐゴシック" charset="-128"/>
        </a:defRPr>
      </a:lvl1pPr>
      <a:lvl2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2pPr>
      <a:lvl3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3pPr>
      <a:lvl4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4pPr>
      <a:lvl5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CC0000"/>
          </a:solidFill>
          <a:latin typeface="Arial" charset="0"/>
        </a:defRPr>
      </a:lvl6pPr>
      <a:lvl7pPr marL="914400" algn="ctr" rtl="0" fontAlgn="base">
        <a:spcBef>
          <a:spcPct val="0"/>
        </a:spcBef>
        <a:spcAft>
          <a:spcPct val="0"/>
        </a:spcAft>
        <a:defRPr sz="4400">
          <a:solidFill>
            <a:srgbClr val="CC0000"/>
          </a:solidFill>
          <a:latin typeface="Arial" charset="0"/>
        </a:defRPr>
      </a:lvl7pPr>
      <a:lvl8pPr marL="1371600" algn="ctr" rtl="0" fontAlgn="base">
        <a:spcBef>
          <a:spcPct val="0"/>
        </a:spcBef>
        <a:spcAft>
          <a:spcPct val="0"/>
        </a:spcAft>
        <a:defRPr sz="4400">
          <a:solidFill>
            <a:srgbClr val="CC0000"/>
          </a:solidFill>
          <a:latin typeface="Arial" charset="0"/>
        </a:defRPr>
      </a:lvl8pPr>
      <a:lvl9pPr marL="1828800" algn="ctr" rtl="0" fontAlgn="base">
        <a:spcBef>
          <a:spcPct val="0"/>
        </a:spcBef>
        <a:spcAft>
          <a:spcPct val="0"/>
        </a:spcAft>
        <a:defRPr sz="4400">
          <a:solidFill>
            <a:srgbClr val="CC0000"/>
          </a:solidFill>
          <a:latin typeface="Arial" charset="0"/>
        </a:defRPr>
      </a:lvl9pPr>
    </p:titleStyle>
    <p:bodyStyle>
      <a:lvl1pPr marL="0" indent="0" algn="l" rtl="0" eaLnBrk="0" fontAlgn="base" hangingPunct="0">
        <a:lnSpc>
          <a:spcPts val="2400"/>
        </a:lnSpc>
        <a:spcBef>
          <a:spcPts val="1000"/>
        </a:spcBef>
        <a:spcAft>
          <a:spcPts val="1000"/>
        </a:spcAft>
        <a:defRPr lang="en-GB" sz="2000" dirty="0">
          <a:solidFill>
            <a:schemeClr val="tx1"/>
          </a:solidFill>
          <a:latin typeface="+mn-lt"/>
          <a:ea typeface="ＭＳ Ｐゴシック" charset="-128"/>
          <a:cs typeface="ＭＳ Ｐゴシック" charset="-128"/>
        </a:defRPr>
      </a:lvl1pPr>
      <a:lvl2pPr marL="215900" indent="-215900" algn="l" rtl="0" eaLnBrk="0" fontAlgn="base" hangingPunct="0">
        <a:lnSpc>
          <a:spcPts val="2400"/>
        </a:lnSpc>
        <a:spcBef>
          <a:spcPts val="500"/>
        </a:spcBef>
        <a:spcAft>
          <a:spcPts val="500"/>
        </a:spcAft>
        <a:buClr>
          <a:srgbClr val="0077E3"/>
        </a:buClr>
        <a:buFont typeface="Arial" pitchFamily="-105" charset="0"/>
        <a:buChar char="•"/>
        <a:defRPr lang="en-GB" sz="2000" dirty="0">
          <a:solidFill>
            <a:schemeClr val="tx1"/>
          </a:solidFill>
          <a:latin typeface="+mn-lt"/>
          <a:ea typeface="ＭＳ Ｐゴシック" charset="-128"/>
          <a:cs typeface="+mn-cs"/>
        </a:defRPr>
      </a:lvl2pPr>
      <a:lvl3pPr marL="0" indent="0" algn="l" rtl="0" eaLnBrk="0" fontAlgn="base" hangingPunct="0">
        <a:lnSpc>
          <a:spcPts val="2000"/>
        </a:lnSpc>
        <a:spcBef>
          <a:spcPts val="500"/>
        </a:spcBef>
        <a:spcAft>
          <a:spcPts val="500"/>
        </a:spcAft>
        <a:buFont typeface="Lucida Grande" pitchFamily="-105" charset="0"/>
        <a:defRPr lang="en-GB" sz="1600" dirty="0">
          <a:solidFill>
            <a:schemeClr val="tx1"/>
          </a:solidFill>
          <a:latin typeface="+mn-lt"/>
          <a:ea typeface="ＭＳ Ｐゴシック" charset="-128"/>
          <a:cs typeface="+mn-cs"/>
        </a:defRPr>
      </a:lvl3pPr>
      <a:lvl4pPr marL="215900" indent="-215900" algn="l" rtl="0" eaLnBrk="0" fontAlgn="base" hangingPunct="0">
        <a:lnSpc>
          <a:spcPts val="2000"/>
        </a:lnSpc>
        <a:spcBef>
          <a:spcPts val="500"/>
        </a:spcBef>
        <a:spcAft>
          <a:spcPts val="500"/>
        </a:spcAft>
        <a:buClr>
          <a:srgbClr val="0077E3"/>
        </a:buClr>
        <a:buFont typeface="Arial" pitchFamily="-105" charset="0"/>
        <a:buChar char="•"/>
        <a:defRPr lang="en-GB" sz="1600" dirty="0">
          <a:solidFill>
            <a:schemeClr val="tx1"/>
          </a:solidFill>
          <a:latin typeface="+mn-lt"/>
          <a:ea typeface="ＭＳ Ｐゴシック" charset="-128"/>
          <a:cs typeface="ＭＳ Ｐゴシック" charset="-128"/>
        </a:defRPr>
      </a:lvl4pPr>
      <a:lvl5pPr marL="431800" indent="-215900" algn="l" rtl="0" eaLnBrk="0" fontAlgn="base" hangingPunct="0">
        <a:lnSpc>
          <a:spcPts val="2000"/>
        </a:lnSpc>
        <a:spcBef>
          <a:spcPct val="0"/>
        </a:spcBef>
        <a:spcAft>
          <a:spcPts val="500"/>
        </a:spcAft>
        <a:buFont typeface="Arial" pitchFamily="-105" charset="0"/>
        <a:buChar char="–"/>
        <a:defRPr lang="en-US" sz="1600" dirty="0">
          <a:solidFill>
            <a:schemeClr val="tx1"/>
          </a:solidFill>
          <a:latin typeface="+mn-lt"/>
          <a:ea typeface="ＭＳ Ｐゴシック" charset="-128"/>
          <a:cs typeface="ＭＳ Ｐゴシック" charset="-128"/>
        </a:defRPr>
      </a:lvl5pPr>
      <a:lvl6pPr marL="457200" indent="-457200" algn="l" defTabSz="914400" rtl="0" fontAlgn="base">
        <a:spcBef>
          <a:spcPct val="20000"/>
        </a:spcBef>
        <a:spcAft>
          <a:spcPct val="0"/>
        </a:spcAft>
        <a:buChar char="»"/>
        <a:defRPr lang="en-GB" sz="1600" kern="0" baseline="0" dirty="0" smtClean="0">
          <a:solidFill>
            <a:schemeClr val="tx1"/>
          </a:solidFill>
          <a:latin typeface="+mn-lt"/>
          <a:ea typeface="ＭＳ Ｐゴシック" charset="-128"/>
          <a:cs typeface="ＭＳ Ｐゴシック" charset="-128"/>
        </a:defRPr>
      </a:lvl6pPr>
      <a:lvl7pPr marL="2971800" indent="-228600" algn="l" defTabSz="914400" rtl="0" fontAlgn="base">
        <a:spcBef>
          <a:spcPct val="20000"/>
        </a:spcBef>
        <a:spcAft>
          <a:spcPct val="0"/>
        </a:spcAft>
        <a:buClr>
          <a:srgbClr val="E30613"/>
        </a:buClr>
        <a:buChar char="»"/>
        <a:defRPr lang="en-GB" sz="1600" kern="0" baseline="0" dirty="0" smtClean="0">
          <a:solidFill>
            <a:schemeClr val="tx1"/>
          </a:solidFill>
          <a:latin typeface="+mn-lt"/>
          <a:ea typeface="ＭＳ Ｐゴシック" charset="-128"/>
          <a:cs typeface="ＭＳ Ｐゴシック" charset="-128"/>
        </a:defRPr>
      </a:lvl7pPr>
      <a:lvl8pPr marL="3429000" indent="-228600" algn="l" defTabSz="914400" rtl="0" fontAlgn="base">
        <a:spcBef>
          <a:spcPct val="20000"/>
        </a:spcBef>
        <a:spcAft>
          <a:spcPct val="0"/>
        </a:spcAft>
        <a:buChar char="»"/>
        <a:defRPr lang="en-GB" sz="1600" kern="0" dirty="0" smtClean="0">
          <a:solidFill>
            <a:schemeClr val="tx1"/>
          </a:solidFill>
          <a:latin typeface="+mn-lt"/>
          <a:ea typeface="ＭＳ Ｐゴシック" charset="-128"/>
          <a:cs typeface="ＭＳ Ｐゴシック" charset="-128"/>
        </a:defRPr>
      </a:lvl8pPr>
      <a:lvl9pPr marL="3886200" indent="-228600" algn="l" defTabSz="914400" rtl="0" fontAlgn="base">
        <a:spcBef>
          <a:spcPct val="20000"/>
        </a:spcBef>
        <a:spcAft>
          <a:spcPct val="0"/>
        </a:spcAft>
        <a:buChar char="»"/>
        <a:defRPr lang="en-GB" sz="1000" kern="0" baseline="0" dirty="0" smtClean="0">
          <a:solidFill>
            <a:schemeClr val="tx1"/>
          </a:solidFill>
          <a:latin typeface="+mn-lt"/>
          <a:ea typeface="ＭＳ Ｐゴシック" charset="-128"/>
          <a:cs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Text Box 10"/>
          <p:cNvSpPr txBox="1">
            <a:spLocks noChangeArrowheads="1"/>
          </p:cNvSpPr>
          <p:nvPr/>
        </p:nvSpPr>
        <p:spPr bwMode="white">
          <a:xfrm>
            <a:off x="0" y="457200"/>
            <a:ext cx="9144000" cy="152400"/>
          </a:xfrm>
          <a:prstGeom prst="rect">
            <a:avLst/>
          </a:prstGeom>
          <a:solidFill>
            <a:srgbClr val="D9D9D9">
              <a:alpha val="0"/>
            </a:srgbClr>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a:solidFill>
                  <a:srgbClr val="D9D9D9"/>
                </a:solidFill>
                <a:cs typeface="Arial" charset="0"/>
              </a:rPr>
              <a:t> </a:t>
            </a:r>
          </a:p>
        </p:txBody>
      </p:sp>
      <p:sp>
        <p:nvSpPr>
          <p:cNvPr id="1035" name="Title Placeholder 10"/>
          <p:cNvSpPr>
            <a:spLocks noGrp="1"/>
          </p:cNvSpPr>
          <p:nvPr>
            <p:ph type="title"/>
          </p:nvPr>
        </p:nvSpPr>
        <p:spPr bwMode="auto">
          <a:xfrm>
            <a:off x="457200" y="1008000"/>
            <a:ext cx="8218488" cy="3825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endParaRPr lang="en-US" dirty="0"/>
          </a:p>
        </p:txBody>
      </p:sp>
      <p:sp>
        <p:nvSpPr>
          <p:cNvPr id="1036" name="Text Placeholder 13"/>
          <p:cNvSpPr>
            <a:spLocks noGrp="1"/>
          </p:cNvSpPr>
          <p:nvPr>
            <p:ph type="body" idx="1"/>
          </p:nvPr>
        </p:nvSpPr>
        <p:spPr bwMode="auto">
          <a:xfrm>
            <a:off x="457200" y="1512000"/>
            <a:ext cx="8229600" cy="4248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2" name="Group 1">
            <a:extLst>
              <a:ext uri="{FF2B5EF4-FFF2-40B4-BE49-F238E27FC236}">
                <a16:creationId xmlns:a16="http://schemas.microsoft.com/office/drawing/2014/main" id="{52DBD7D1-8783-19AC-AC0F-54A40F658278}"/>
              </a:ext>
            </a:extLst>
          </p:cNvPr>
          <p:cNvGrpSpPr/>
          <p:nvPr/>
        </p:nvGrpSpPr>
        <p:grpSpPr>
          <a:xfrm>
            <a:off x="0" y="142498"/>
            <a:ext cx="9144001" cy="682255"/>
            <a:chOff x="0" y="142498"/>
            <a:chExt cx="9144001" cy="682255"/>
          </a:xfrm>
        </p:grpSpPr>
        <p:sp>
          <p:nvSpPr>
            <p:cNvPr id="6" name="Graphic 26">
              <a:extLst>
                <a:ext uri="{FF2B5EF4-FFF2-40B4-BE49-F238E27FC236}">
                  <a16:creationId xmlns:a16="http://schemas.microsoft.com/office/drawing/2014/main" id="{4987E8D9-377B-AB1D-8A32-2882D85AB09F}"/>
                </a:ext>
              </a:extLst>
            </p:cNvPr>
            <p:cNvSpPr>
              <a:spLocks/>
            </p:cNvSpPr>
            <p:nvPr userDrawn="1"/>
          </p:nvSpPr>
          <p:spPr>
            <a:xfrm>
              <a:off x="0" y="779034"/>
              <a:ext cx="9144001" cy="45719"/>
            </a:xfrm>
            <a:custGeom>
              <a:avLst/>
              <a:gdLst/>
              <a:ahLst/>
              <a:cxnLst/>
              <a:rect l="l" t="t" r="r" b="b"/>
              <a:pathLst>
                <a:path w="15119985" h="127000">
                  <a:moveTo>
                    <a:pt x="0" y="0"/>
                  </a:moveTo>
                  <a:lnTo>
                    <a:pt x="0" y="127000"/>
                  </a:lnTo>
                  <a:lnTo>
                    <a:pt x="15119985" y="127000"/>
                  </a:lnTo>
                  <a:lnTo>
                    <a:pt x="15119985" y="0"/>
                  </a:lnTo>
                  <a:lnTo>
                    <a:pt x="0" y="0"/>
                  </a:lnTo>
                  <a:close/>
                </a:path>
              </a:pathLst>
            </a:custGeom>
            <a:solidFill>
              <a:schemeClr val="tx1"/>
            </a:solidFill>
          </p:spPr>
          <p:txBody>
            <a:bodyPr wrap="square" lIns="0" tIns="0" rIns="0" bIns="0" rtlCol="0">
              <a:prstTxWarp prst="textNoShape">
                <a:avLst/>
              </a:prstTxWarp>
              <a:noAutofit/>
            </a:bodyPr>
            <a:lstStyle/>
            <a:p>
              <a:endParaRPr lang="en-GB"/>
            </a:p>
          </p:txBody>
        </p:sp>
        <p:pic>
          <p:nvPicPr>
            <p:cNvPr id="7" name="Picture 6" descr="A black and white logo&#10;&#10;AI-generated content may be incorrect.">
              <a:extLst>
                <a:ext uri="{FF2B5EF4-FFF2-40B4-BE49-F238E27FC236}">
                  <a16:creationId xmlns:a16="http://schemas.microsoft.com/office/drawing/2014/main" id="{2F6D0513-CBBF-24C5-3E42-AE229C54A04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516216" y="142498"/>
              <a:ext cx="2563495" cy="498243"/>
            </a:xfrm>
            <a:prstGeom prst="rect">
              <a:avLst/>
            </a:prstGeom>
            <a:noFill/>
            <a:ln>
              <a:noFill/>
            </a:ln>
          </p:spPr>
        </p:pic>
        <p:pic>
          <p:nvPicPr>
            <p:cNvPr id="8" name="Picture 7" descr="A red arrow pointing up&#10;&#10;AI-generated content may be incorrect.">
              <a:extLst>
                <a:ext uri="{FF2B5EF4-FFF2-40B4-BE49-F238E27FC236}">
                  <a16:creationId xmlns:a16="http://schemas.microsoft.com/office/drawing/2014/main" id="{4D501824-D9B0-C525-F662-3787B202B144}"/>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73355" y="171020"/>
              <a:ext cx="567690" cy="438580"/>
            </a:xfrm>
            <a:prstGeom prst="rect">
              <a:avLst/>
            </a:prstGeom>
            <a:noFill/>
            <a:ln>
              <a:noFill/>
            </a:ln>
          </p:spPr>
        </p:pic>
        <p:sp>
          <p:nvSpPr>
            <p:cNvPr id="9" name="Text Box 2">
              <a:extLst>
                <a:ext uri="{FF2B5EF4-FFF2-40B4-BE49-F238E27FC236}">
                  <a16:creationId xmlns:a16="http://schemas.microsoft.com/office/drawing/2014/main" id="{12A05E16-C31E-E0B1-F9BA-6CA1198C9AE5}"/>
                </a:ext>
              </a:extLst>
            </p:cNvPr>
            <p:cNvSpPr txBox="1">
              <a:spLocks noChangeArrowheads="1"/>
            </p:cNvSpPr>
            <p:nvPr userDrawn="1"/>
          </p:nvSpPr>
          <p:spPr bwMode="auto">
            <a:xfrm>
              <a:off x="795147" y="171260"/>
              <a:ext cx="5721069" cy="590893"/>
            </a:xfrm>
            <a:prstGeom prst="rect">
              <a:avLst/>
            </a:prstGeom>
            <a:noFill/>
            <a:ln w="9525">
              <a:noFill/>
              <a:miter lim="800000"/>
              <a:headEnd/>
              <a:tailEnd/>
            </a:ln>
          </p:spPr>
          <p:txBody>
            <a:bodyPr rot="0" vert="horz" wrap="square" lIns="91440" tIns="45720" rIns="91440" bIns="45720" anchor="t" anchorCtr="0">
              <a:noAutofit/>
            </a:bodyPr>
            <a:lstStyle/>
            <a:p>
              <a:pPr>
                <a:lnSpc>
                  <a:spcPts val="1300"/>
                </a:lnSpc>
                <a:spcBef>
                  <a:spcPts val="400"/>
                </a:spcBef>
                <a:spcAft>
                  <a:spcPts val="400"/>
                </a:spcAft>
                <a:buNone/>
              </a:pPr>
              <a:r>
                <a:rPr lang="en-US" sz="1800" b="1" dirty="0">
                  <a:effectLst/>
                  <a:latin typeface="Arial" panose="020B0604020202020204" pitchFamily="34" charset="0"/>
                  <a:ea typeface="Cambria" panose="02040503050406030204" pitchFamily="18" charset="0"/>
                  <a:cs typeface="Arial" panose="020B0604020202020204" pitchFamily="34" charset="0"/>
                </a:rPr>
                <a:t>T Level Technical Qualification in </a:t>
              </a:r>
              <a:endParaRPr lang="en-GB" sz="1100" dirty="0">
                <a:effectLst/>
                <a:latin typeface="Arial" panose="020B0604020202020204" pitchFamily="34" charset="0"/>
                <a:ea typeface="Cambria" panose="02040503050406030204" pitchFamily="18" charset="0"/>
                <a:cs typeface="Times New Roman" panose="02020603050405020304" pitchFamily="18" charset="0"/>
              </a:endParaRPr>
            </a:p>
            <a:p>
              <a:pPr>
                <a:lnSpc>
                  <a:spcPts val="1300"/>
                </a:lnSpc>
                <a:spcBef>
                  <a:spcPts val="400"/>
                </a:spcBef>
                <a:spcAft>
                  <a:spcPts val="400"/>
                </a:spcAft>
              </a:pPr>
              <a:r>
                <a:rPr lang="en-US" sz="1600" b="1" i="1" dirty="0">
                  <a:solidFill>
                    <a:srgbClr val="FC4421"/>
                  </a:solidFill>
                  <a:effectLst/>
                  <a:latin typeface="Arial" panose="020B0604020202020204" pitchFamily="34" charset="0"/>
                  <a:ea typeface="Cambria" panose="02040503050406030204" pitchFamily="18" charset="0"/>
                  <a:cs typeface="Arial" panose="020B0604020202020204" pitchFamily="34" charset="0"/>
                </a:rPr>
                <a:t>Building Services Engineering for Construction (Level 3)</a:t>
              </a:r>
              <a:endParaRPr lang="en-GB" sz="1100" dirty="0">
                <a:effectLst/>
                <a:latin typeface="Arial" panose="020B0604020202020204" pitchFamily="34" charset="0"/>
                <a:ea typeface="Cambria" panose="02040503050406030204" pitchFamily="18" charset="0"/>
                <a:cs typeface="Times New Roman" panose="02020603050405020304" pitchFamily="18" charset="0"/>
              </a:endParaRPr>
            </a:p>
          </p:txBody>
        </p:sp>
      </p:grpSp>
      <p:grpSp>
        <p:nvGrpSpPr>
          <p:cNvPr id="3" name="Group 2">
            <a:extLst>
              <a:ext uri="{FF2B5EF4-FFF2-40B4-BE49-F238E27FC236}">
                <a16:creationId xmlns:a16="http://schemas.microsoft.com/office/drawing/2014/main" id="{F8D270CD-A239-F6C6-DC37-331F04EA5BDB}"/>
              </a:ext>
            </a:extLst>
          </p:cNvPr>
          <p:cNvGrpSpPr/>
          <p:nvPr/>
        </p:nvGrpSpPr>
        <p:grpSpPr>
          <a:xfrm>
            <a:off x="175692" y="6021288"/>
            <a:ext cx="8804454" cy="446378"/>
            <a:chOff x="175692" y="6021288"/>
            <a:chExt cx="8804454" cy="446378"/>
          </a:xfrm>
        </p:grpSpPr>
        <p:sp>
          <p:nvSpPr>
            <p:cNvPr id="12" name="Text Box 11"/>
            <p:cNvSpPr txBox="1">
              <a:spLocks noChangeArrowheads="1"/>
            </p:cNvSpPr>
            <p:nvPr userDrawn="1"/>
          </p:nvSpPr>
          <p:spPr bwMode="auto">
            <a:xfrm>
              <a:off x="175692" y="6172200"/>
              <a:ext cx="439688" cy="228600"/>
            </a:xfrm>
            <a:prstGeom prst="rect">
              <a:avLst/>
            </a:prstGeom>
            <a:noFill/>
            <a:ln w="9525">
              <a:noFill/>
              <a:miter lim="800000"/>
              <a:headEnd/>
              <a:tailEnd/>
            </a:ln>
          </p:spPr>
          <p:txBody>
            <a:bodyPr lIns="0" tIns="0" rIns="0" bIns="0">
              <a:prstTxWarp prst="textNoShape">
                <a:avLst/>
              </a:prstTxWarp>
            </a:bodyPr>
            <a:lstStyle/>
            <a:p>
              <a:pPr algn="r">
                <a:spcBef>
                  <a:spcPts val="600"/>
                </a:spcBef>
              </a:pPr>
              <a:fld id="{6152C911-7D81-1845-9D20-613E63F035EB}" type="slidenum">
                <a:rPr lang="en-US" sz="900" baseline="0">
                  <a:ea typeface="Arial" pitchFamily="-105" charset="0"/>
                  <a:cs typeface="Arial" pitchFamily="-105" charset="0"/>
                </a:rPr>
                <a:pPr algn="r">
                  <a:spcBef>
                    <a:spcPts val="600"/>
                  </a:spcBef>
                </a:pPr>
                <a:t>‹#›</a:t>
              </a:fld>
              <a:r>
                <a:rPr lang="en-US" sz="900" baseline="0" dirty="0">
                  <a:ea typeface="Arial" pitchFamily="-105" charset="0"/>
                  <a:cs typeface="Arial" pitchFamily="-105" charset="0"/>
                </a:rPr>
                <a:t> of 22</a:t>
              </a:r>
            </a:p>
            <a:p>
              <a:br>
                <a:rPr lang="en-US" sz="1100" dirty="0">
                  <a:ea typeface="Arial" pitchFamily="-105" charset="0"/>
                  <a:cs typeface="Arial" pitchFamily="-105" charset="0"/>
                </a:rPr>
              </a:br>
              <a:endParaRPr lang="en-US" sz="1100" dirty="0">
                <a:ea typeface="Arial" pitchFamily="-105" charset="0"/>
                <a:cs typeface="Arial" pitchFamily="-105" charset="0"/>
              </a:endParaRPr>
            </a:p>
            <a:p>
              <a:br>
                <a:rPr lang="en-US" sz="1100" dirty="0">
                  <a:ea typeface="Arial" pitchFamily="-105" charset="0"/>
                  <a:cs typeface="Arial" pitchFamily="-105" charset="0"/>
                </a:rPr>
              </a:br>
              <a:endParaRPr lang="en-US" sz="1100" dirty="0">
                <a:ea typeface="Arial" pitchFamily="-105" charset="0"/>
                <a:cs typeface="Arial" pitchFamily="-105" charset="0"/>
              </a:endParaRPr>
            </a:p>
            <a:p>
              <a:endParaRPr lang="en-US" sz="1200" dirty="0">
                <a:latin typeface="Times New Roman" pitchFamily="-105" charset="0"/>
              </a:endParaRPr>
            </a:p>
            <a:p>
              <a:endParaRPr lang="en-US" sz="1200" dirty="0">
                <a:latin typeface="Times New Roman" pitchFamily="-105" charset="0"/>
              </a:endParaRPr>
            </a:p>
          </p:txBody>
        </p:sp>
        <p:pic>
          <p:nvPicPr>
            <p:cNvPr id="28" name="Picture 27" descr="A purple and white logo&#10;&#10;AI-generated content may be incorrect.">
              <a:extLst>
                <a:ext uri="{FF2B5EF4-FFF2-40B4-BE49-F238E27FC236}">
                  <a16:creationId xmlns:a16="http://schemas.microsoft.com/office/drawing/2014/main" id="{ED2281B1-171E-C458-1C3C-50A1692453DA}"/>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516216" y="6021288"/>
              <a:ext cx="2463930" cy="446378"/>
            </a:xfrm>
            <a:prstGeom prst="rect">
              <a:avLst/>
            </a:prstGeom>
            <a:noFill/>
            <a:ln>
              <a:noFill/>
            </a:ln>
          </p:spPr>
        </p:pic>
      </p:grpSp>
      <p:sp>
        <p:nvSpPr>
          <p:cNvPr id="4" name="Text Box 10">
            <a:extLst>
              <a:ext uri="{FF2B5EF4-FFF2-40B4-BE49-F238E27FC236}">
                <a16:creationId xmlns:a16="http://schemas.microsoft.com/office/drawing/2014/main" id="{CFDD3EFE-9C00-28E9-6F9C-AACCDE107633}"/>
              </a:ext>
            </a:extLst>
          </p:cNvPr>
          <p:cNvSpPr txBox="1">
            <a:spLocks noChangeArrowheads="1"/>
          </p:cNvSpPr>
          <p:nvPr userDrawn="1"/>
        </p:nvSpPr>
        <p:spPr bwMode="white">
          <a:xfrm>
            <a:off x="0" y="457200"/>
            <a:ext cx="9144000" cy="152400"/>
          </a:xfrm>
          <a:prstGeom prst="rect">
            <a:avLst/>
          </a:prstGeom>
          <a:solidFill>
            <a:srgbClr val="D9D9D9">
              <a:alpha val="0"/>
            </a:srgbClr>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a:ln>
                  <a:noFill/>
                </a:ln>
                <a:solidFill>
                  <a:srgbClr val="D9D9D9"/>
                </a:solidFill>
                <a:effectLst/>
                <a:uLnTx/>
                <a:uFillTx/>
                <a:latin typeface="Arial" charset="0"/>
                <a:ea typeface="ＭＳ Ｐゴシック" charset="-128"/>
                <a:cs typeface="Arial" charset="0"/>
              </a:rPr>
              <a:t> </a:t>
            </a:r>
          </a:p>
        </p:txBody>
      </p:sp>
    </p:spTree>
    <p:extLst>
      <p:ext uri="{BB962C8B-B14F-4D97-AF65-F5344CB8AC3E}">
        <p14:creationId xmlns:p14="http://schemas.microsoft.com/office/powerpoint/2010/main" val="2056074896"/>
      </p:ext>
    </p:extLst>
  </p:cSld>
  <p:clrMap bg1="lt1" tx1="dk1" bg2="lt2" tx2="dk2" accent1="accent1" accent2="accent2" accent3="accent3" accent4="accent4" accent5="accent5" accent6="accent6" hlink="hlink" folHlink="folHlink"/>
  <p:sldLayoutIdLst>
    <p:sldLayoutId id="2147483657" r:id="rId1"/>
  </p:sldLayoutIdLst>
  <p:hf hdr="0" ftr="0" dt="0"/>
  <p:txStyles>
    <p:titleStyle>
      <a:lvl1pPr algn="l" rtl="0" eaLnBrk="1" fontAlgn="base" hangingPunct="1">
        <a:spcBef>
          <a:spcPct val="0"/>
        </a:spcBef>
        <a:spcAft>
          <a:spcPct val="0"/>
        </a:spcAft>
        <a:defRPr sz="2400" b="1" baseline="0">
          <a:solidFill>
            <a:srgbClr val="FC4421"/>
          </a:solidFill>
          <a:latin typeface="+mj-lt"/>
          <a:ea typeface="ＭＳ Ｐゴシック" charset="-128"/>
          <a:cs typeface="ＭＳ Ｐゴシック" charset="-128"/>
        </a:defRPr>
      </a:lvl1pPr>
      <a:lvl2pPr algn="l" rtl="0" eaLnBrk="1" fontAlgn="base" hangingPunct="1">
        <a:spcBef>
          <a:spcPct val="0"/>
        </a:spcBef>
        <a:spcAft>
          <a:spcPct val="0"/>
        </a:spcAft>
        <a:defRPr sz="2400" b="1">
          <a:solidFill>
            <a:srgbClr val="E30613"/>
          </a:solidFill>
          <a:latin typeface="Arial" charset="0"/>
          <a:ea typeface="ＭＳ Ｐゴシック" charset="-128"/>
          <a:cs typeface="ＭＳ Ｐゴシック" charset="-128"/>
        </a:defRPr>
      </a:lvl2pPr>
      <a:lvl3pPr algn="l" rtl="0" eaLnBrk="1" fontAlgn="base" hangingPunct="1">
        <a:spcBef>
          <a:spcPct val="0"/>
        </a:spcBef>
        <a:spcAft>
          <a:spcPct val="0"/>
        </a:spcAft>
        <a:defRPr sz="2400" b="1">
          <a:solidFill>
            <a:srgbClr val="E30613"/>
          </a:solidFill>
          <a:latin typeface="Arial" charset="0"/>
          <a:ea typeface="ＭＳ Ｐゴシック" charset="-128"/>
          <a:cs typeface="ＭＳ Ｐゴシック" charset="-128"/>
        </a:defRPr>
      </a:lvl3pPr>
      <a:lvl4pPr algn="l" rtl="0" eaLnBrk="1" fontAlgn="base" hangingPunct="1">
        <a:spcBef>
          <a:spcPct val="0"/>
        </a:spcBef>
        <a:spcAft>
          <a:spcPct val="0"/>
        </a:spcAft>
        <a:defRPr sz="2400" b="1">
          <a:solidFill>
            <a:srgbClr val="E30613"/>
          </a:solidFill>
          <a:latin typeface="Arial" charset="0"/>
          <a:ea typeface="ＭＳ Ｐゴシック" charset="-128"/>
          <a:cs typeface="ＭＳ Ｐゴシック" charset="-128"/>
        </a:defRPr>
      </a:lvl4pPr>
      <a:lvl5pPr algn="l" rtl="0" eaLnBrk="1" fontAlgn="base" hangingPunct="1">
        <a:spcBef>
          <a:spcPct val="0"/>
        </a:spcBef>
        <a:spcAft>
          <a:spcPct val="0"/>
        </a:spcAft>
        <a:defRPr sz="2400" b="1">
          <a:solidFill>
            <a:srgbClr val="E30613"/>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4400">
          <a:solidFill>
            <a:srgbClr val="CC0000"/>
          </a:solidFill>
          <a:latin typeface="Arial" charset="0"/>
        </a:defRPr>
      </a:lvl6pPr>
      <a:lvl7pPr marL="914400" algn="ctr" rtl="0" eaLnBrk="1" fontAlgn="base" hangingPunct="1">
        <a:spcBef>
          <a:spcPct val="0"/>
        </a:spcBef>
        <a:spcAft>
          <a:spcPct val="0"/>
        </a:spcAft>
        <a:defRPr sz="4400">
          <a:solidFill>
            <a:srgbClr val="CC0000"/>
          </a:solidFill>
          <a:latin typeface="Arial" charset="0"/>
        </a:defRPr>
      </a:lvl7pPr>
      <a:lvl8pPr marL="1371600" algn="ctr" rtl="0" eaLnBrk="1" fontAlgn="base" hangingPunct="1">
        <a:spcBef>
          <a:spcPct val="0"/>
        </a:spcBef>
        <a:spcAft>
          <a:spcPct val="0"/>
        </a:spcAft>
        <a:defRPr sz="4400">
          <a:solidFill>
            <a:srgbClr val="CC0000"/>
          </a:solidFill>
          <a:latin typeface="Arial" charset="0"/>
        </a:defRPr>
      </a:lvl8pPr>
      <a:lvl9pPr marL="1828800" algn="ctr" rtl="0" eaLnBrk="1" fontAlgn="base" hangingPunct="1">
        <a:spcBef>
          <a:spcPct val="0"/>
        </a:spcBef>
        <a:spcAft>
          <a:spcPct val="0"/>
        </a:spcAft>
        <a:defRPr sz="4400">
          <a:solidFill>
            <a:srgbClr val="CC0000"/>
          </a:solidFill>
          <a:latin typeface="Arial" charset="0"/>
        </a:defRPr>
      </a:lvl9pPr>
    </p:titleStyle>
    <p:bodyStyle>
      <a:lvl1pPr marL="0" indent="0" algn="l" rtl="0" eaLnBrk="1" fontAlgn="base" hangingPunct="1">
        <a:lnSpc>
          <a:spcPts val="2400"/>
        </a:lnSpc>
        <a:spcBef>
          <a:spcPts val="1000"/>
        </a:spcBef>
        <a:spcAft>
          <a:spcPts val="1000"/>
        </a:spcAft>
        <a:defRPr lang="en-GB" sz="2000" dirty="0">
          <a:solidFill>
            <a:schemeClr val="tx1"/>
          </a:solidFill>
          <a:latin typeface="+mn-lt"/>
          <a:ea typeface="ＭＳ Ｐゴシック" charset="-128"/>
          <a:cs typeface="ＭＳ Ｐゴシック" charset="-128"/>
        </a:defRPr>
      </a:lvl1pPr>
      <a:lvl2pPr marL="215900" indent="-215900" algn="l" rtl="0" eaLnBrk="1" fontAlgn="base" hangingPunct="1">
        <a:lnSpc>
          <a:spcPts val="2400"/>
        </a:lnSpc>
        <a:spcBef>
          <a:spcPts val="500"/>
        </a:spcBef>
        <a:spcAft>
          <a:spcPts val="500"/>
        </a:spcAft>
        <a:buClr>
          <a:srgbClr val="FC4421"/>
        </a:buClr>
        <a:buFont typeface="Arial" pitchFamily="-105" charset="0"/>
        <a:buChar char="•"/>
        <a:defRPr lang="en-GB" sz="2000" dirty="0">
          <a:solidFill>
            <a:schemeClr val="tx1"/>
          </a:solidFill>
          <a:latin typeface="+mn-lt"/>
          <a:ea typeface="ＭＳ Ｐゴシック" charset="-128"/>
          <a:cs typeface="+mn-cs"/>
        </a:defRPr>
      </a:lvl2pPr>
      <a:lvl3pPr marL="0" indent="0" algn="l" rtl="0" eaLnBrk="1" fontAlgn="base" hangingPunct="1">
        <a:lnSpc>
          <a:spcPts val="2000"/>
        </a:lnSpc>
        <a:spcBef>
          <a:spcPts val="500"/>
        </a:spcBef>
        <a:spcAft>
          <a:spcPts val="500"/>
        </a:spcAft>
        <a:buFont typeface="Lucida Grande" pitchFamily="-105" charset="0"/>
        <a:defRPr lang="en-GB" sz="1600" dirty="0">
          <a:solidFill>
            <a:schemeClr val="tx1"/>
          </a:solidFill>
          <a:latin typeface="+mn-lt"/>
          <a:ea typeface="ＭＳ Ｐゴシック" charset="-128"/>
          <a:cs typeface="+mn-cs"/>
        </a:defRPr>
      </a:lvl3pPr>
      <a:lvl4pPr marL="215900" indent="-215900" algn="l" rtl="0" eaLnBrk="1" fontAlgn="base" hangingPunct="1">
        <a:lnSpc>
          <a:spcPts val="2000"/>
        </a:lnSpc>
        <a:spcBef>
          <a:spcPts val="500"/>
        </a:spcBef>
        <a:spcAft>
          <a:spcPts val="500"/>
        </a:spcAft>
        <a:buClr>
          <a:srgbClr val="FC4421"/>
        </a:buClr>
        <a:buFont typeface="Arial" pitchFamily="-105" charset="0"/>
        <a:buChar char="•"/>
        <a:defRPr lang="en-GB" sz="1600" dirty="0">
          <a:solidFill>
            <a:schemeClr val="tx1"/>
          </a:solidFill>
          <a:latin typeface="+mn-lt"/>
          <a:ea typeface="ＭＳ Ｐゴシック" charset="-128"/>
          <a:cs typeface="ＭＳ Ｐゴシック" charset="-128"/>
        </a:defRPr>
      </a:lvl4pPr>
      <a:lvl5pPr marL="431800" indent="-215900" algn="l" rtl="0" eaLnBrk="1" fontAlgn="base" hangingPunct="1">
        <a:lnSpc>
          <a:spcPts val="2000"/>
        </a:lnSpc>
        <a:spcBef>
          <a:spcPct val="0"/>
        </a:spcBef>
        <a:spcAft>
          <a:spcPts val="500"/>
        </a:spcAft>
        <a:buFont typeface="Arial" pitchFamily="-105" charset="0"/>
        <a:buChar char="–"/>
        <a:defRPr lang="en-US" sz="1600" dirty="0">
          <a:solidFill>
            <a:schemeClr val="tx1"/>
          </a:solidFill>
          <a:latin typeface="+mn-lt"/>
          <a:ea typeface="ＭＳ Ｐゴシック" charset="-128"/>
          <a:cs typeface="ＭＳ Ｐゴシック" charset="-128"/>
        </a:defRPr>
      </a:lvl5pPr>
      <a:lvl6pPr marL="457200" indent="-457200" algn="l" defTabSz="914400" rtl="0" eaLnBrk="1" fontAlgn="base" hangingPunct="1">
        <a:spcBef>
          <a:spcPct val="20000"/>
        </a:spcBef>
        <a:spcAft>
          <a:spcPct val="0"/>
        </a:spcAft>
        <a:buChar char="»"/>
        <a:defRPr lang="en-GB" sz="1600" kern="0" baseline="0" dirty="0" smtClean="0">
          <a:solidFill>
            <a:schemeClr val="tx1"/>
          </a:solidFill>
          <a:latin typeface="+mn-lt"/>
          <a:ea typeface="ＭＳ Ｐゴシック" charset="-128"/>
          <a:cs typeface="ＭＳ Ｐゴシック" charset="-128"/>
        </a:defRPr>
      </a:lvl6pPr>
      <a:lvl7pPr marL="2971800" indent="-228600" algn="l" defTabSz="914400" rtl="0" eaLnBrk="1" fontAlgn="base" hangingPunct="1">
        <a:spcBef>
          <a:spcPct val="20000"/>
        </a:spcBef>
        <a:spcAft>
          <a:spcPct val="0"/>
        </a:spcAft>
        <a:buClr>
          <a:srgbClr val="E30613"/>
        </a:buClr>
        <a:buChar char="»"/>
        <a:defRPr lang="en-GB" sz="1600" kern="0" baseline="0" dirty="0" smtClean="0">
          <a:solidFill>
            <a:schemeClr val="tx1"/>
          </a:solidFill>
          <a:latin typeface="+mn-lt"/>
          <a:ea typeface="ＭＳ Ｐゴシック" charset="-128"/>
          <a:cs typeface="ＭＳ Ｐゴシック" charset="-128"/>
        </a:defRPr>
      </a:lvl7pPr>
      <a:lvl8pPr marL="3429000" indent="-228600" algn="l" defTabSz="914400" rtl="0" eaLnBrk="1" fontAlgn="base" hangingPunct="1">
        <a:spcBef>
          <a:spcPct val="20000"/>
        </a:spcBef>
        <a:spcAft>
          <a:spcPct val="0"/>
        </a:spcAft>
        <a:buChar char="»"/>
        <a:defRPr lang="en-GB" sz="1600" kern="0" dirty="0" smtClean="0">
          <a:solidFill>
            <a:schemeClr val="tx1"/>
          </a:solidFill>
          <a:latin typeface="+mn-lt"/>
          <a:ea typeface="ＭＳ Ｐゴシック" charset="-128"/>
          <a:cs typeface="ＭＳ Ｐゴシック" charset="-128"/>
        </a:defRPr>
      </a:lvl8pPr>
      <a:lvl9pPr marL="3886200" indent="-228600" algn="l" defTabSz="914400" rtl="0" eaLnBrk="1" fontAlgn="base" hangingPunct="1">
        <a:spcBef>
          <a:spcPct val="20000"/>
        </a:spcBef>
        <a:spcAft>
          <a:spcPct val="0"/>
        </a:spcAft>
        <a:buChar char="»"/>
        <a:defRPr lang="en-GB" sz="1000" kern="0" baseline="0" dirty="0" smtClean="0">
          <a:solidFill>
            <a:schemeClr val="tx1"/>
          </a:solidFill>
          <a:latin typeface="+mn-lt"/>
          <a:ea typeface="ＭＳ Ｐゴシック" charset="-128"/>
          <a:cs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hyperlink" Target="https://www.labc.co.uk/news/how-get-it-right-notches-holes-solid-timber-joists"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429060/BR_PDF_AD_A_2013.pdf"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hyperlink" Target="https://www.newbuildinspections.com/knowledgebase/nhbc-standards-chapter-4-2-building-near-trees/"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15"/>
          <p:cNvSpPr>
            <a:spLocks noGrp="1" noChangeArrowheads="1"/>
          </p:cNvSpPr>
          <p:nvPr>
            <p:ph type="title"/>
          </p:nvPr>
        </p:nvSpPr>
        <p:spPr>
          <a:xfrm>
            <a:off x="454750" y="3429000"/>
            <a:ext cx="8153400" cy="2514600"/>
          </a:xfrm>
        </p:spPr>
        <p:txBody>
          <a:bodyPr anchor="t"/>
          <a:lstStyle/>
          <a:p>
            <a:r>
              <a:rPr lang="en-GB" dirty="0"/>
              <a:t>PowerPoint 6: Structural science principles </a:t>
            </a:r>
          </a:p>
        </p:txBody>
      </p:sp>
      <p:sp>
        <p:nvSpPr>
          <p:cNvPr id="2050" name="Rectangle 14"/>
          <p:cNvSpPr>
            <a:spLocks noGrp="1" noChangeArrowheads="1"/>
          </p:cNvSpPr>
          <p:nvPr>
            <p:ph sz="quarter" idx="10"/>
          </p:nvPr>
        </p:nvSpPr>
        <p:spPr>
          <a:xfrm>
            <a:off x="457200" y="1374768"/>
            <a:ext cx="8229600" cy="2273424"/>
          </a:xfrm>
        </p:spPr>
        <p:txBody>
          <a:bodyPr/>
          <a:lstStyle/>
          <a:p>
            <a:pPr marL="0" indent="0" eaLnBrk="1" hangingPunct="1"/>
            <a:endParaRPr b="1" dirty="0">
              <a:ea typeface="ＭＳ Ｐゴシック" pitchFamily="-105" charset="-128"/>
              <a:cs typeface="ＭＳ Ｐゴシック" pitchFamily="-105" charset="-128"/>
            </a:endParaRPr>
          </a:p>
          <a:p>
            <a:pPr marL="0" indent="0" eaLnBrk="1" hangingPunct="1"/>
            <a:endParaRPr b="1" dirty="0">
              <a:ea typeface="ＭＳ Ｐゴシック" pitchFamily="-105" charset="-128"/>
              <a:cs typeface="ＭＳ Ｐゴシック" pitchFamily="-105" charset="-128"/>
            </a:endParaRPr>
          </a:p>
          <a:p>
            <a:pPr marL="0" indent="0" algn="ctr" eaLnBrk="1" hangingPunct="1"/>
            <a:r>
              <a:rPr sz="6600" dirty="0">
                <a:solidFill>
                  <a:schemeClr val="bg1"/>
                </a:solidFill>
                <a:ea typeface="ＭＳ Ｐゴシック" pitchFamily="-105" charset="-128"/>
                <a:cs typeface="ＭＳ Ｐゴシック" pitchFamily="-105" charset="-128"/>
              </a:rPr>
              <a:t>PowerPoint presentation</a:t>
            </a:r>
          </a:p>
        </p:txBody>
      </p:sp>
      <p:sp>
        <p:nvSpPr>
          <p:cNvPr id="2054" name="TextBox 9"/>
          <p:cNvSpPr txBox="1">
            <a:spLocks noChangeArrowheads="1"/>
          </p:cNvSpPr>
          <p:nvPr/>
        </p:nvSpPr>
        <p:spPr bwMode="auto">
          <a:xfrm>
            <a:off x="457200" y="1772816"/>
            <a:ext cx="8001000" cy="738664"/>
          </a:xfrm>
          <a:prstGeom prst="rect">
            <a:avLst/>
          </a:prstGeom>
          <a:solidFill>
            <a:schemeClr val="bg1"/>
          </a:solidFill>
          <a:ln w="9525">
            <a:noFill/>
            <a:miter lim="800000"/>
            <a:headEnd/>
            <a:tailEnd/>
          </a:ln>
        </p:spPr>
        <p:txBody>
          <a:bodyPr wrap="square" lIns="0" tIns="0" rIns="0" bIns="0">
            <a:prstTxWarp prst="textNoShape">
              <a:avLst/>
            </a:prstTxWarp>
            <a:noAutofit/>
          </a:bodyPr>
          <a:lstStyle/>
          <a:p>
            <a:r>
              <a:rPr lang="en-GB" sz="2400" b="1" dirty="0"/>
              <a:t>2. Construction science principles</a:t>
            </a:r>
          </a:p>
          <a:p>
            <a:endParaRPr lang="en-GB" sz="2400" b="1" dirty="0"/>
          </a:p>
          <a:p>
            <a:r>
              <a:rPr lang="en-GB" sz="2400" b="1" dirty="0"/>
              <a:t>2.6 Structural science principles</a:t>
            </a:r>
            <a:endParaRPr lang="en-GB" sz="2400" dirty="0"/>
          </a:p>
          <a:p>
            <a:endParaRPr lang="en-GB" sz="24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Structural members</a:t>
            </a:r>
          </a:p>
        </p:txBody>
      </p:sp>
      <p:sp>
        <p:nvSpPr>
          <p:cNvPr id="5" name="Content Placeholder 4">
            <a:extLst>
              <a:ext uri="{FF2B5EF4-FFF2-40B4-BE49-F238E27FC236}">
                <a16:creationId xmlns:a16="http://schemas.microsoft.com/office/drawing/2014/main" id="{1DC68696-6FE6-5041-B1A2-0717CB7894C7}"/>
              </a:ext>
            </a:extLst>
          </p:cNvPr>
          <p:cNvSpPr>
            <a:spLocks noGrp="1"/>
          </p:cNvSpPr>
          <p:nvPr>
            <p:ph sz="quarter" idx="10"/>
          </p:nvPr>
        </p:nvSpPr>
        <p:spPr/>
        <p:txBody>
          <a:bodyPr/>
          <a:lstStyle/>
          <a:p>
            <a:pPr algn="ctr">
              <a:lnSpc>
                <a:spcPct val="100000"/>
              </a:lnSpc>
              <a:spcBef>
                <a:spcPts val="0"/>
              </a:spcBef>
              <a:spcAft>
                <a:spcPts val="0"/>
              </a:spcAft>
            </a:pPr>
            <a:r>
              <a:rPr lang="en-US" dirty="0"/>
              <a:t>Beams and columns</a:t>
            </a:r>
          </a:p>
        </p:txBody>
      </p:sp>
      <p:pic>
        <p:nvPicPr>
          <p:cNvPr id="6" name="Picture 5" descr="A diagram of a building&#10;&#10;AI-generated content may be incorrect.">
            <a:extLst>
              <a:ext uri="{FF2B5EF4-FFF2-40B4-BE49-F238E27FC236}">
                <a16:creationId xmlns:a16="http://schemas.microsoft.com/office/drawing/2014/main" id="{A740BCAE-5436-AEBF-AC43-FE8361B5793D}"/>
              </a:ext>
            </a:extLst>
          </p:cNvPr>
          <p:cNvPicPr>
            <a:picLocks noChangeAspect="1"/>
          </p:cNvPicPr>
          <p:nvPr/>
        </p:nvPicPr>
        <p:blipFill>
          <a:blip r:embed="rId3"/>
          <a:stretch>
            <a:fillRect/>
          </a:stretch>
        </p:blipFill>
        <p:spPr>
          <a:xfrm>
            <a:off x="1287410" y="2132856"/>
            <a:ext cx="6569180" cy="3982845"/>
          </a:xfrm>
          <a:prstGeom prst="rect">
            <a:avLst/>
          </a:prstGeom>
        </p:spPr>
      </p:pic>
    </p:spTree>
    <p:extLst>
      <p:ext uri="{BB962C8B-B14F-4D97-AF65-F5344CB8AC3E}">
        <p14:creationId xmlns:p14="http://schemas.microsoft.com/office/powerpoint/2010/main" val="101862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Structural members</a:t>
            </a:r>
          </a:p>
        </p:txBody>
      </p:sp>
      <p:sp>
        <p:nvSpPr>
          <p:cNvPr id="5" name="Content Placeholder 4">
            <a:extLst>
              <a:ext uri="{FF2B5EF4-FFF2-40B4-BE49-F238E27FC236}">
                <a16:creationId xmlns:a16="http://schemas.microsoft.com/office/drawing/2014/main" id="{1DC68696-6FE6-5041-B1A2-0717CB7894C7}"/>
              </a:ext>
            </a:extLst>
          </p:cNvPr>
          <p:cNvSpPr>
            <a:spLocks noGrp="1"/>
          </p:cNvSpPr>
          <p:nvPr>
            <p:ph sz="quarter" idx="10"/>
          </p:nvPr>
        </p:nvSpPr>
        <p:spPr/>
        <p:txBody>
          <a:bodyPr/>
          <a:lstStyle/>
          <a:p>
            <a:pPr algn="ctr">
              <a:lnSpc>
                <a:spcPct val="100000"/>
              </a:lnSpc>
              <a:spcBef>
                <a:spcPts val="0"/>
              </a:spcBef>
              <a:spcAft>
                <a:spcPts val="0"/>
              </a:spcAft>
            </a:pPr>
            <a:r>
              <a:rPr lang="en-US" dirty="0"/>
              <a:t>Roof trusses</a:t>
            </a:r>
          </a:p>
        </p:txBody>
      </p:sp>
      <p:pic>
        <p:nvPicPr>
          <p:cNvPr id="6" name="Picture 5" descr="A wooden structure with a roof&#10;&#10;AI-generated content may be incorrect.">
            <a:extLst>
              <a:ext uri="{FF2B5EF4-FFF2-40B4-BE49-F238E27FC236}">
                <a16:creationId xmlns:a16="http://schemas.microsoft.com/office/drawing/2014/main" id="{12249CF0-4DFA-5B1A-84CA-5EE001A9FFD1}"/>
              </a:ext>
            </a:extLst>
          </p:cNvPr>
          <p:cNvPicPr>
            <a:picLocks noChangeAspect="1"/>
          </p:cNvPicPr>
          <p:nvPr/>
        </p:nvPicPr>
        <p:blipFill>
          <a:blip r:embed="rId3"/>
          <a:stretch>
            <a:fillRect/>
          </a:stretch>
        </p:blipFill>
        <p:spPr>
          <a:xfrm>
            <a:off x="1649476" y="2218393"/>
            <a:ext cx="5845047" cy="3558848"/>
          </a:xfrm>
          <a:prstGeom prst="rect">
            <a:avLst/>
          </a:prstGeom>
        </p:spPr>
      </p:pic>
    </p:spTree>
    <p:extLst>
      <p:ext uri="{BB962C8B-B14F-4D97-AF65-F5344CB8AC3E}">
        <p14:creationId xmlns:p14="http://schemas.microsoft.com/office/powerpoint/2010/main" val="2836160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511B1-2D09-428E-95F5-6314ADBD9FDA}"/>
              </a:ext>
            </a:extLst>
          </p:cNvPr>
          <p:cNvSpPr>
            <a:spLocks noGrp="1"/>
          </p:cNvSpPr>
          <p:nvPr>
            <p:ph type="title"/>
          </p:nvPr>
        </p:nvSpPr>
        <p:spPr/>
        <p:txBody>
          <a:bodyPr/>
          <a:lstStyle/>
          <a:p>
            <a:r>
              <a:rPr lang="en-GB" dirty="0"/>
              <a:t>Stress and strain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0A630A9-6CDD-49D3-8A8A-619BB2BD671B}"/>
                  </a:ext>
                </a:extLst>
              </p:cNvPr>
              <p:cNvSpPr>
                <a:spLocks noGrp="1"/>
              </p:cNvSpPr>
              <p:nvPr>
                <p:ph sz="quarter" idx="10"/>
              </p:nvPr>
            </p:nvSpPr>
            <p:spPr>
              <a:xfrm>
                <a:off x="457200" y="1602000"/>
                <a:ext cx="8229600" cy="4248000"/>
              </a:xfrm>
            </p:spPr>
            <p:txBody>
              <a:bodyPr/>
              <a:lstStyle/>
              <a:p>
                <a:r>
                  <a:rPr lang="en-GB" dirty="0"/>
                  <a:t>Stress and strain are terms used in engineering to describe how forces deform materials or structures.</a:t>
                </a:r>
              </a:p>
              <a:p>
                <a:r>
                  <a:rPr lang="en-GB" b="1" dirty="0"/>
                  <a:t>Stress</a:t>
                </a:r>
                <a:r>
                  <a:rPr lang="en-GB" dirty="0"/>
                  <a:t> is defined as force per unit area. It is commonly measured in newtons per square metre – N/</a:t>
                </a:r>
                <a:r>
                  <a:rPr lang="en-GB" dirty="0">
                    <a:ea typeface="Calibri" panose="020F0502020204030204" pitchFamily="34" charset="0"/>
                    <a:cs typeface="Times New Roman" panose="02020603050405020304" pitchFamily="18" charset="0"/>
                  </a:rPr>
                  <a:t>m</a:t>
                </a:r>
                <a:r>
                  <a:rPr lang="en-GB" baseline="30000" dirty="0">
                    <a:ea typeface="Calibri" panose="020F0502020204030204" pitchFamily="34" charset="0"/>
                    <a:cs typeface="Times New Roman" panose="02020603050405020304" pitchFamily="18" charset="0"/>
                  </a:rPr>
                  <a:t>2</a:t>
                </a:r>
                <a:r>
                  <a:rPr lang="en-GB" dirty="0">
                    <a:ea typeface="Calibri" panose="020F0502020204030204" pitchFamily="34" charset="0"/>
                    <a:cs typeface="Times New Roman" panose="02020603050405020304" pitchFamily="18" charset="0"/>
                  </a:rPr>
                  <a:t>.</a:t>
                </a:r>
              </a:p>
              <a:p>
                <a:pPr algn="l"/>
                <a:r>
                  <a:rPr lang="en-GB" b="1" dirty="0"/>
                  <a:t>Strain</a:t>
                </a:r>
                <a:r>
                  <a:rPr lang="en-GB" dirty="0"/>
                  <a:t> </a:t>
                </a:r>
                <a:r>
                  <a:rPr lang="en-US" b="0" i="0" dirty="0">
                    <a:solidFill>
                      <a:srgbClr val="212529"/>
                    </a:solidFill>
                    <a:effectLst/>
                  </a:rPr>
                  <a:t>is the response of a structure to the stress applied to it. </a:t>
                </a:r>
                <a:r>
                  <a:rPr lang="en-US" dirty="0">
                    <a:solidFill>
                      <a:srgbClr val="212529"/>
                    </a:solidFill>
                  </a:rPr>
                  <a:t>S</a:t>
                </a:r>
                <a:r>
                  <a:rPr lang="en-US" b="0" i="0" dirty="0">
                    <a:solidFill>
                      <a:srgbClr val="212529"/>
                    </a:solidFill>
                    <a:effectLst/>
                  </a:rPr>
                  <a:t>train</a:t>
                </a:r>
                <a:r>
                  <a:rPr lang="en-US" dirty="0">
                    <a:solidFill>
                      <a:srgbClr val="FFFFFF"/>
                    </a:solidFill>
                  </a:rPr>
                  <a:t> </a:t>
                </a:r>
                <a:r>
                  <a:rPr lang="en-US" b="0" i="0" dirty="0">
                    <a:solidFill>
                      <a:srgbClr val="212529"/>
                    </a:solidFill>
                    <a:effectLst/>
                  </a:rPr>
                  <a:t>is defined as the amount of deformation in the direction of the applied force, divided by the initial length of the material. This results in a unitless number, or ratio.  For example, t</a:t>
                </a:r>
                <a:r>
                  <a:rPr lang="en-US" dirty="0">
                    <a:solidFill>
                      <a:srgbClr val="212529"/>
                    </a:solidFill>
                  </a:rPr>
                  <a:t>he strain for a strut being stretched under tension </a:t>
                </a:r>
                <a:r>
                  <a:rPr lang="en-US" b="0" i="0" dirty="0">
                    <a:solidFill>
                      <a:srgbClr val="212529"/>
                    </a:solidFill>
                    <a:effectLst/>
                  </a:rPr>
                  <a:t>is the amount of elongation</a:t>
                </a:r>
                <a:r>
                  <a:rPr lang="en-US" dirty="0">
                    <a:solidFill>
                      <a:srgbClr val="FFFFFF"/>
                    </a:solidFill>
                  </a:rPr>
                  <a:t> </a:t>
                </a:r>
                <a:r>
                  <a:rPr lang="en-US" b="0" i="0" dirty="0">
                    <a:solidFill>
                      <a:srgbClr val="212529"/>
                    </a:solidFill>
                    <a:effectLst/>
                  </a:rPr>
                  <a:t>or change in length, divided by its original length. </a:t>
                </a:r>
                <a:endParaRPr lang="en-GB" dirty="0"/>
              </a:p>
              <a:p>
                <a:pPr algn="ctr"/>
                <a:r>
                  <a:rPr lang="en-GB" dirty="0"/>
                  <a:t>Stress = </a:t>
                </a:r>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𝑓𝑜𝑟𝑐𝑒</m:t>
                        </m:r>
                      </m:num>
                      <m:den>
                        <m:r>
                          <a:rPr lang="en-GB" b="0" i="1" smtClean="0">
                            <a:latin typeface="Cambria Math" panose="02040503050406030204" pitchFamily="18" charset="0"/>
                          </a:rPr>
                          <m:t>𝑎𝑟𝑒𝑎</m:t>
                        </m:r>
                      </m:den>
                    </m:f>
                  </m:oMath>
                </a14:m>
                <a:r>
                  <a:rPr lang="en-GB" dirty="0"/>
                  <a:t>			Strain = </a:t>
                </a:r>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𝑐h𝑎𝑛𝑔𝑒</m:t>
                        </m:r>
                        <m:r>
                          <a:rPr lang="en-GB" b="0" i="1" smtClean="0">
                            <a:latin typeface="Cambria Math" panose="02040503050406030204" pitchFamily="18" charset="0"/>
                          </a:rPr>
                          <m:t> </m:t>
                        </m:r>
                        <m:r>
                          <a:rPr lang="en-GB" b="0" i="1" smtClean="0">
                            <a:latin typeface="Cambria Math" panose="02040503050406030204" pitchFamily="18" charset="0"/>
                          </a:rPr>
                          <m:t>𝑖𝑛</m:t>
                        </m:r>
                        <m:r>
                          <a:rPr lang="en-GB" b="0" i="1" smtClean="0">
                            <a:latin typeface="Cambria Math" panose="02040503050406030204" pitchFamily="18" charset="0"/>
                          </a:rPr>
                          <m:t> </m:t>
                        </m:r>
                        <m:r>
                          <a:rPr lang="en-GB" b="0" i="1" smtClean="0">
                            <a:latin typeface="Cambria Math" panose="02040503050406030204" pitchFamily="18" charset="0"/>
                          </a:rPr>
                          <m:t>𝑙𝑒𝑛𝑔𝑡h</m:t>
                        </m:r>
                      </m:num>
                      <m:den>
                        <m:r>
                          <a:rPr lang="en-GB" b="0" i="1" smtClean="0">
                            <a:latin typeface="Cambria Math" panose="02040503050406030204" pitchFamily="18" charset="0"/>
                          </a:rPr>
                          <m:t>𝑜𝑟𝑖𝑔𝑖𝑛𝑎𝑙</m:t>
                        </m:r>
                        <m:r>
                          <a:rPr lang="en-GB" b="0" i="1" smtClean="0">
                            <a:latin typeface="Cambria Math" panose="02040503050406030204" pitchFamily="18" charset="0"/>
                          </a:rPr>
                          <m:t> </m:t>
                        </m:r>
                        <m:r>
                          <a:rPr lang="en-GB" b="0" i="1" smtClean="0">
                            <a:latin typeface="Cambria Math" panose="02040503050406030204" pitchFamily="18" charset="0"/>
                          </a:rPr>
                          <m:t>𝑙𝑒𝑛𝑔𝑡h</m:t>
                        </m:r>
                      </m:den>
                    </m:f>
                  </m:oMath>
                </a14:m>
                <a:endParaRPr lang="en-GB" dirty="0"/>
              </a:p>
            </p:txBody>
          </p:sp>
        </mc:Choice>
        <mc:Fallback xmlns="">
          <p:sp>
            <p:nvSpPr>
              <p:cNvPr id="3" name="Content Placeholder 2">
                <a:extLst>
                  <a:ext uri="{FF2B5EF4-FFF2-40B4-BE49-F238E27FC236}">
                    <a16:creationId xmlns:a16="http://schemas.microsoft.com/office/drawing/2014/main" id="{F0A630A9-6CDD-49D3-8A8A-619BB2BD671B}"/>
                  </a:ext>
                </a:extLst>
              </p:cNvPr>
              <p:cNvSpPr>
                <a:spLocks noGrp="1" noRot="1" noChangeAspect="1" noMove="1" noResize="1" noEditPoints="1" noAdjustHandles="1" noChangeArrowheads="1" noChangeShapeType="1" noTextEdit="1"/>
              </p:cNvSpPr>
              <p:nvPr>
                <p:ph sz="quarter" idx="10"/>
              </p:nvPr>
            </p:nvSpPr>
            <p:spPr>
              <a:xfrm>
                <a:off x="457200" y="1602000"/>
                <a:ext cx="8229600" cy="4248000"/>
              </a:xfrm>
              <a:blipFill>
                <a:blip r:embed="rId2"/>
                <a:stretch>
                  <a:fillRect l="-1852" t="-1791" r="-2623" b="-299"/>
                </a:stretch>
              </a:blipFill>
            </p:spPr>
            <p:txBody>
              <a:bodyPr/>
              <a:lstStyle/>
              <a:p>
                <a:r>
                  <a:rPr lang="en-GB">
                    <a:noFill/>
                  </a:rPr>
                  <a:t> </a:t>
                </a:r>
              </a:p>
            </p:txBody>
          </p:sp>
        </mc:Fallback>
      </mc:AlternateContent>
    </p:spTree>
    <p:extLst>
      <p:ext uri="{BB962C8B-B14F-4D97-AF65-F5344CB8AC3E}">
        <p14:creationId xmlns:p14="http://schemas.microsoft.com/office/powerpoint/2010/main" val="2042737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4F59F-FBC9-4CBC-A9C6-BA5B4823DF65}"/>
              </a:ext>
            </a:extLst>
          </p:cNvPr>
          <p:cNvSpPr>
            <a:spLocks noGrp="1"/>
          </p:cNvSpPr>
          <p:nvPr>
            <p:ph type="title"/>
          </p:nvPr>
        </p:nvSpPr>
        <p:spPr/>
        <p:txBody>
          <a:bodyPr/>
          <a:lstStyle/>
          <a:p>
            <a:r>
              <a:rPr lang="en-GB" dirty="0"/>
              <a:t>Calculations for holes and notches</a:t>
            </a:r>
          </a:p>
        </p:txBody>
      </p:sp>
      <p:sp>
        <p:nvSpPr>
          <p:cNvPr id="3" name="Content Placeholder 2">
            <a:extLst>
              <a:ext uri="{FF2B5EF4-FFF2-40B4-BE49-F238E27FC236}">
                <a16:creationId xmlns:a16="http://schemas.microsoft.com/office/drawing/2014/main" id="{67327A90-267B-4260-8F29-9599A94E5C0E}"/>
              </a:ext>
            </a:extLst>
          </p:cNvPr>
          <p:cNvSpPr>
            <a:spLocks noGrp="1"/>
          </p:cNvSpPr>
          <p:nvPr>
            <p:ph sz="quarter" idx="10"/>
          </p:nvPr>
        </p:nvSpPr>
        <p:spPr/>
        <p:txBody>
          <a:bodyPr/>
          <a:lstStyle/>
          <a:p>
            <a:r>
              <a:rPr lang="en-US" b="0" i="0" dirty="0">
                <a:solidFill>
                  <a:srgbClr val="1B2831"/>
                </a:solidFill>
                <a:effectLst/>
              </a:rPr>
              <a:t>When installing pipework or cabling, floor or ceiling joists may need to be notched or drilled. But this could weaken joists to such an extent that they become structurally unsound.</a:t>
            </a:r>
          </a:p>
          <a:p>
            <a:r>
              <a:rPr lang="en-US" dirty="0">
                <a:solidFill>
                  <a:srgbClr val="1B2831"/>
                </a:solidFill>
              </a:rPr>
              <a:t>It is crucial to understand </a:t>
            </a:r>
            <a:r>
              <a:rPr lang="en-US" dirty="0"/>
              <a:t>and calculate permitted notching zones and maximum depths of holes and notches. </a:t>
            </a:r>
          </a:p>
          <a:p>
            <a:r>
              <a:rPr lang="en-US" dirty="0"/>
              <a:t>The location and depth of the hole or notch will depend upon the span of the timber joist and the depth of the timber.</a:t>
            </a:r>
          </a:p>
          <a:p>
            <a:r>
              <a:rPr lang="en-US" dirty="0"/>
              <a:t>For example, timber of a depth of 200mm can have a hole no larger than 50mm diameter and 25mm depth. Such calculations are subject to quite complex guidance.</a:t>
            </a:r>
          </a:p>
          <a:p>
            <a:endParaRPr lang="en-US" dirty="0"/>
          </a:p>
        </p:txBody>
      </p:sp>
    </p:spTree>
    <p:extLst>
      <p:ext uri="{BB962C8B-B14F-4D97-AF65-F5344CB8AC3E}">
        <p14:creationId xmlns:p14="http://schemas.microsoft.com/office/powerpoint/2010/main" val="944442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C6C67-52E0-42BB-859E-DCED47D24531}"/>
              </a:ext>
            </a:extLst>
          </p:cNvPr>
          <p:cNvSpPr>
            <a:spLocks noGrp="1"/>
          </p:cNvSpPr>
          <p:nvPr>
            <p:ph type="title"/>
          </p:nvPr>
        </p:nvSpPr>
        <p:spPr/>
        <p:txBody>
          <a:bodyPr/>
          <a:lstStyle/>
          <a:p>
            <a:r>
              <a:rPr lang="en-GB" dirty="0"/>
              <a:t>Holes and notches</a:t>
            </a:r>
          </a:p>
        </p:txBody>
      </p:sp>
      <p:sp>
        <p:nvSpPr>
          <p:cNvPr id="3" name="Content Placeholder 2">
            <a:extLst>
              <a:ext uri="{FF2B5EF4-FFF2-40B4-BE49-F238E27FC236}">
                <a16:creationId xmlns:a16="http://schemas.microsoft.com/office/drawing/2014/main" id="{90C5DF35-6077-498B-908B-1535AC0D0951}"/>
              </a:ext>
            </a:extLst>
          </p:cNvPr>
          <p:cNvSpPr>
            <a:spLocks noGrp="1"/>
          </p:cNvSpPr>
          <p:nvPr>
            <p:ph sz="quarter" idx="10"/>
          </p:nvPr>
        </p:nvSpPr>
        <p:spPr/>
        <p:txBody>
          <a:bodyPr/>
          <a:lstStyle/>
          <a:p>
            <a:r>
              <a:rPr lang="en-US" dirty="0"/>
              <a:t>The link below provides a guide to safe hole and notch locations and relative hole sizes.</a:t>
            </a:r>
          </a:p>
          <a:p>
            <a:r>
              <a:rPr lang="en-US" dirty="0">
                <a:hlinkClick r:id="rId2"/>
              </a:rPr>
              <a:t>https://www.labc.co.uk/news/how-get-it-right-notches-holes-solid-timber-joists</a:t>
            </a:r>
            <a:endParaRPr lang="en-US" dirty="0"/>
          </a:p>
          <a:p>
            <a:endParaRPr lang="en-GB" dirty="0"/>
          </a:p>
        </p:txBody>
      </p:sp>
    </p:spTree>
    <p:extLst>
      <p:ext uri="{BB962C8B-B14F-4D97-AF65-F5344CB8AC3E}">
        <p14:creationId xmlns:p14="http://schemas.microsoft.com/office/powerpoint/2010/main" val="1279982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4F59F-FBC9-4CBC-A9C6-BA5B4823DF65}"/>
              </a:ext>
            </a:extLst>
          </p:cNvPr>
          <p:cNvSpPr>
            <a:spLocks noGrp="1"/>
          </p:cNvSpPr>
          <p:nvPr>
            <p:ph type="title"/>
          </p:nvPr>
        </p:nvSpPr>
        <p:spPr/>
        <p:txBody>
          <a:bodyPr/>
          <a:lstStyle/>
          <a:p>
            <a:r>
              <a:rPr lang="en-GB" dirty="0"/>
              <a:t>Approved document A: Structure</a:t>
            </a:r>
          </a:p>
        </p:txBody>
      </p:sp>
      <p:sp>
        <p:nvSpPr>
          <p:cNvPr id="3" name="Content Placeholder 2">
            <a:extLst>
              <a:ext uri="{FF2B5EF4-FFF2-40B4-BE49-F238E27FC236}">
                <a16:creationId xmlns:a16="http://schemas.microsoft.com/office/drawing/2014/main" id="{67327A90-267B-4260-8F29-9599A94E5C0E}"/>
              </a:ext>
            </a:extLst>
          </p:cNvPr>
          <p:cNvSpPr>
            <a:spLocks noGrp="1"/>
          </p:cNvSpPr>
          <p:nvPr>
            <p:ph sz="quarter" idx="10"/>
          </p:nvPr>
        </p:nvSpPr>
        <p:spPr/>
        <p:txBody>
          <a:bodyPr/>
          <a:lstStyle/>
          <a:p>
            <a:r>
              <a:rPr lang="en-US" dirty="0"/>
              <a:t>Important calculations conducted in structural design are those for beam, load and column.</a:t>
            </a:r>
          </a:p>
          <a:p>
            <a:r>
              <a:rPr lang="en-US" dirty="0"/>
              <a:t>Calculations are required by building control in order to comply with </a:t>
            </a:r>
            <a:r>
              <a:rPr lang="en-US" b="1" dirty="0"/>
              <a:t>Approved document A: Structure </a:t>
            </a:r>
            <a:r>
              <a:rPr lang="en-US" dirty="0"/>
              <a:t>which is an approved document from the building regulations. </a:t>
            </a:r>
          </a:p>
          <a:p>
            <a:r>
              <a:rPr lang="en-US" dirty="0"/>
              <a:t>Calculations must prove that sufficient safety factors have been engineered into a structure so that it is safe for occupation.</a:t>
            </a:r>
          </a:p>
          <a:p>
            <a:r>
              <a:rPr lang="en-US" dirty="0"/>
              <a:t>Part A covers structural work in steel, concrete, timber, masonry and aluminum, dimensions and thicknesses required, and requirements for foundations, wall cladding and roof covering.</a:t>
            </a:r>
          </a:p>
          <a:p>
            <a:endParaRPr lang="en-US" dirty="0"/>
          </a:p>
        </p:txBody>
      </p:sp>
    </p:spTree>
    <p:extLst>
      <p:ext uri="{BB962C8B-B14F-4D97-AF65-F5344CB8AC3E}">
        <p14:creationId xmlns:p14="http://schemas.microsoft.com/office/powerpoint/2010/main" val="553589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Documentation</a:t>
            </a:r>
          </a:p>
        </p:txBody>
      </p:sp>
      <p:sp>
        <p:nvSpPr>
          <p:cNvPr id="3" name="Content Placeholder 2"/>
          <p:cNvSpPr>
            <a:spLocks noGrp="1"/>
          </p:cNvSpPr>
          <p:nvPr>
            <p:ph sz="quarter" idx="10"/>
          </p:nvPr>
        </p:nvSpPr>
        <p:spPr>
          <a:xfrm>
            <a:off x="457200" y="1531836"/>
            <a:ext cx="8147248" cy="4338000"/>
          </a:xfrm>
        </p:spPr>
        <p:txBody>
          <a:bodyPr/>
          <a:lstStyle/>
          <a:p>
            <a:r>
              <a:rPr lang="en-US" dirty="0"/>
              <a:t>Approved document A can be found here: </a:t>
            </a:r>
          </a:p>
          <a:p>
            <a:r>
              <a:rPr lang="en-US" dirty="0">
                <a:hlinkClick r:id="rId3"/>
              </a:rPr>
              <a:t>BR_PDF_AD_A_2013.pdf (publishing.service.gov.uk)</a:t>
            </a:r>
            <a:endParaRPr lang="en-US" dirty="0"/>
          </a:p>
          <a:p>
            <a:r>
              <a:rPr lang="en-US" dirty="0"/>
              <a:t>You should thoroughly familiarise yourself with this document.</a:t>
            </a:r>
          </a:p>
          <a:p>
            <a:endParaRPr lang="en-US" dirty="0"/>
          </a:p>
        </p:txBody>
      </p:sp>
    </p:spTree>
    <p:extLst>
      <p:ext uri="{BB962C8B-B14F-4D97-AF65-F5344CB8AC3E}">
        <p14:creationId xmlns:p14="http://schemas.microsoft.com/office/powerpoint/2010/main" val="1710732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4F59F-FBC9-4CBC-A9C6-BA5B4823DF65}"/>
              </a:ext>
            </a:extLst>
          </p:cNvPr>
          <p:cNvSpPr>
            <a:spLocks noGrp="1"/>
          </p:cNvSpPr>
          <p:nvPr>
            <p:ph type="title"/>
          </p:nvPr>
        </p:nvSpPr>
        <p:spPr/>
        <p:txBody>
          <a:bodyPr/>
          <a:lstStyle/>
          <a:p>
            <a:r>
              <a:rPr lang="en-GB" dirty="0"/>
              <a:t>Effects of adjacent structures and environment</a:t>
            </a:r>
          </a:p>
        </p:txBody>
      </p:sp>
      <p:sp>
        <p:nvSpPr>
          <p:cNvPr id="3" name="Content Placeholder 2">
            <a:extLst>
              <a:ext uri="{FF2B5EF4-FFF2-40B4-BE49-F238E27FC236}">
                <a16:creationId xmlns:a16="http://schemas.microsoft.com/office/drawing/2014/main" id="{67327A90-267B-4260-8F29-9599A94E5C0E}"/>
              </a:ext>
            </a:extLst>
          </p:cNvPr>
          <p:cNvSpPr>
            <a:spLocks noGrp="1"/>
          </p:cNvSpPr>
          <p:nvPr>
            <p:ph sz="quarter" idx="10"/>
          </p:nvPr>
        </p:nvSpPr>
        <p:spPr>
          <a:xfrm>
            <a:off x="429334" y="2420888"/>
            <a:ext cx="8103106" cy="4248000"/>
          </a:xfrm>
        </p:spPr>
        <p:txBody>
          <a:bodyPr/>
          <a:lstStyle/>
          <a:p>
            <a:pPr marL="342900" indent="-342900">
              <a:buClr>
                <a:srgbClr val="FC4421"/>
              </a:buClr>
              <a:buFont typeface="Arial" panose="020B0604020202020204" pitchFamily="34" charset="0"/>
              <a:buChar char="•"/>
            </a:pPr>
            <a:r>
              <a:rPr lang="en-US" dirty="0">
                <a:solidFill>
                  <a:srgbClr val="111111"/>
                </a:solidFill>
              </a:rPr>
              <a:t>G</a:t>
            </a:r>
            <a:r>
              <a:rPr lang="en-US" b="0" i="0" dirty="0">
                <a:solidFill>
                  <a:srgbClr val="111111"/>
                </a:solidFill>
                <a:effectLst/>
              </a:rPr>
              <a:t>round conditions are an important consideration for determining how surface loads are transmitted into the ground safely for the lifespan of the structure. </a:t>
            </a:r>
            <a:r>
              <a:rPr lang="en-US" dirty="0">
                <a:solidFill>
                  <a:srgbClr val="111111"/>
                </a:solidFill>
              </a:rPr>
              <a:t>Factors include</a:t>
            </a:r>
            <a:r>
              <a:rPr lang="en-US" b="0" i="0" dirty="0">
                <a:solidFill>
                  <a:srgbClr val="111111"/>
                </a:solidFill>
                <a:effectLst/>
              </a:rPr>
              <a:t> settlement (compressibility) of the ground, or climatic conditions.</a:t>
            </a:r>
          </a:p>
          <a:p>
            <a:pPr marL="342900" indent="-342900">
              <a:buClr>
                <a:srgbClr val="FC4421"/>
              </a:buClr>
              <a:buFont typeface="Arial" panose="020B0604020202020204" pitchFamily="34" charset="0"/>
              <a:buChar char="•"/>
            </a:pPr>
            <a:r>
              <a:rPr lang="en-US" dirty="0"/>
              <a:t>Building over a drain or sewer could cause damage or make access difficult for maintenance or repair. There are therefore regulations governing what is permitted.  </a:t>
            </a:r>
          </a:p>
          <a:p>
            <a:endParaRPr lang="en-US" dirty="0"/>
          </a:p>
        </p:txBody>
      </p:sp>
      <p:sp>
        <p:nvSpPr>
          <p:cNvPr id="7" name="TextBox 6">
            <a:extLst>
              <a:ext uri="{FF2B5EF4-FFF2-40B4-BE49-F238E27FC236}">
                <a16:creationId xmlns:a16="http://schemas.microsoft.com/office/drawing/2014/main" id="{36C24470-9F1C-4CF1-A74F-67F572EB5B05}"/>
              </a:ext>
            </a:extLst>
          </p:cNvPr>
          <p:cNvSpPr txBox="1"/>
          <p:nvPr/>
        </p:nvSpPr>
        <p:spPr>
          <a:xfrm>
            <a:off x="457200" y="1529153"/>
            <a:ext cx="8397130" cy="707886"/>
          </a:xfrm>
          <a:prstGeom prst="rect">
            <a:avLst/>
          </a:prstGeom>
          <a:noFill/>
        </p:spPr>
        <p:txBody>
          <a:bodyPr wrap="square">
            <a:spAutoFit/>
          </a:bodyPr>
          <a:lstStyle/>
          <a:p>
            <a:r>
              <a:rPr lang="en-US" dirty="0"/>
              <a:t>It is important to appreciate the effects of adjacent structures, trees, drains, sewers and ground conditions on the design of foundations.</a:t>
            </a:r>
          </a:p>
        </p:txBody>
      </p:sp>
      <p:pic>
        <p:nvPicPr>
          <p:cNvPr id="6" name="Picture 5" descr="A fenced in area with houses in the background&#10;&#10;AI-generated content may be incorrect.">
            <a:extLst>
              <a:ext uri="{FF2B5EF4-FFF2-40B4-BE49-F238E27FC236}">
                <a16:creationId xmlns:a16="http://schemas.microsoft.com/office/drawing/2014/main" id="{279F5F18-6387-1108-5741-AEBAF20789FD}"/>
              </a:ext>
            </a:extLst>
          </p:cNvPr>
          <p:cNvPicPr>
            <a:picLocks noChangeAspect="1"/>
          </p:cNvPicPr>
          <p:nvPr/>
        </p:nvPicPr>
        <p:blipFill>
          <a:blip r:embed="rId2"/>
          <a:stretch>
            <a:fillRect/>
          </a:stretch>
        </p:blipFill>
        <p:spPr>
          <a:xfrm>
            <a:off x="4211960" y="4544888"/>
            <a:ext cx="4222835" cy="1466915"/>
          </a:xfrm>
          <a:prstGeom prst="rect">
            <a:avLst/>
          </a:prstGeom>
        </p:spPr>
      </p:pic>
    </p:spTree>
    <p:extLst>
      <p:ext uri="{BB962C8B-B14F-4D97-AF65-F5344CB8AC3E}">
        <p14:creationId xmlns:p14="http://schemas.microsoft.com/office/powerpoint/2010/main" val="7931581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3A801-238A-4E63-ACD3-1EB15EE278D4}"/>
              </a:ext>
            </a:extLst>
          </p:cNvPr>
          <p:cNvSpPr>
            <a:spLocks noGrp="1"/>
          </p:cNvSpPr>
          <p:nvPr>
            <p:ph type="title"/>
          </p:nvPr>
        </p:nvSpPr>
        <p:spPr/>
        <p:txBody>
          <a:bodyPr/>
          <a:lstStyle/>
          <a:p>
            <a:r>
              <a:rPr lang="en-GB" dirty="0"/>
              <a:t>Foundations and trees</a:t>
            </a:r>
          </a:p>
        </p:txBody>
      </p:sp>
      <p:sp>
        <p:nvSpPr>
          <p:cNvPr id="3" name="Content Placeholder 2">
            <a:extLst>
              <a:ext uri="{FF2B5EF4-FFF2-40B4-BE49-F238E27FC236}">
                <a16:creationId xmlns:a16="http://schemas.microsoft.com/office/drawing/2014/main" id="{93831070-03E2-453D-B1E9-85F8C00D8467}"/>
              </a:ext>
            </a:extLst>
          </p:cNvPr>
          <p:cNvSpPr>
            <a:spLocks noGrp="1"/>
          </p:cNvSpPr>
          <p:nvPr>
            <p:ph sz="quarter" idx="10"/>
          </p:nvPr>
        </p:nvSpPr>
        <p:spPr/>
        <p:txBody>
          <a:bodyPr/>
          <a:lstStyle/>
          <a:p>
            <a:r>
              <a:rPr lang="en-US" dirty="0"/>
              <a:t>The link below provides a guide to  building near trees and the precautions required in relation to foundations. </a:t>
            </a:r>
            <a:r>
              <a:rPr lang="en-GB" dirty="0"/>
              <a:t>The growth of nearby trees and roots can cause damage to foundations. This can be avoided by locating structures and services at a safe distance.</a:t>
            </a:r>
          </a:p>
          <a:p>
            <a:r>
              <a:rPr lang="en-US" dirty="0">
                <a:hlinkClick r:id="rId2"/>
              </a:rPr>
              <a:t>NHBC Standards Chapter 4.2 – Building near trees | New Build Inspections</a:t>
            </a:r>
            <a:endParaRPr lang="en-GB" dirty="0"/>
          </a:p>
        </p:txBody>
      </p:sp>
    </p:spTree>
    <p:extLst>
      <p:ext uri="{BB962C8B-B14F-4D97-AF65-F5344CB8AC3E}">
        <p14:creationId xmlns:p14="http://schemas.microsoft.com/office/powerpoint/2010/main" val="35531182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sz="quarter" idx="10"/>
          </p:nvPr>
        </p:nvSpPr>
        <p:spPr/>
        <p:txBody>
          <a:bodyPr/>
          <a:lstStyle/>
          <a:p>
            <a:pPr marL="0" indent="0" algn="ctr" eaLnBrk="1" hangingPunct="1">
              <a:lnSpc>
                <a:spcPct val="100000"/>
              </a:lnSpc>
            </a:pPr>
            <a:endParaRPr sz="6000" dirty="0">
              <a:solidFill>
                <a:srgbClr val="E30613"/>
              </a:solidFill>
              <a:ea typeface="ＭＳ Ｐゴシック" pitchFamily="-105" charset="-128"/>
              <a:cs typeface="ＭＳ Ｐゴシック" pitchFamily="-105" charset="-128"/>
            </a:endParaRPr>
          </a:p>
          <a:p>
            <a:pPr marL="0" indent="0" algn="ctr" eaLnBrk="1" hangingPunct="1">
              <a:lnSpc>
                <a:spcPct val="100000"/>
              </a:lnSpc>
            </a:pPr>
            <a:r>
              <a:rPr sz="6000" dirty="0">
                <a:solidFill>
                  <a:srgbClr val="FC4421"/>
                </a:solidFill>
                <a:ea typeface="ＭＳ Ｐゴシック" pitchFamily="-105" charset="-128"/>
                <a:cs typeface="ＭＳ Ｐゴシック" pitchFamily="-105" charset="-128"/>
              </a:rPr>
              <a:t>Any questions?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79D05-3BDF-4FB2-9994-36842F5AB290}"/>
              </a:ext>
            </a:extLst>
          </p:cNvPr>
          <p:cNvSpPr>
            <a:spLocks noGrp="1"/>
          </p:cNvSpPr>
          <p:nvPr>
            <p:ph type="title"/>
          </p:nvPr>
        </p:nvSpPr>
        <p:spPr/>
        <p:txBody>
          <a:bodyPr/>
          <a:lstStyle/>
          <a:p>
            <a:r>
              <a:rPr lang="en-GB" dirty="0"/>
              <a:t>The effects of forces on buildings</a:t>
            </a:r>
          </a:p>
        </p:txBody>
      </p:sp>
      <p:sp>
        <p:nvSpPr>
          <p:cNvPr id="3" name="Content Placeholder 2">
            <a:extLst>
              <a:ext uri="{FF2B5EF4-FFF2-40B4-BE49-F238E27FC236}">
                <a16:creationId xmlns:a16="http://schemas.microsoft.com/office/drawing/2014/main" id="{B00D8D40-975C-4838-A356-E3A485B819DE}"/>
              </a:ext>
            </a:extLst>
          </p:cNvPr>
          <p:cNvSpPr>
            <a:spLocks noGrp="1"/>
          </p:cNvSpPr>
          <p:nvPr>
            <p:ph sz="quarter" idx="10"/>
          </p:nvPr>
        </p:nvSpPr>
        <p:spPr/>
        <p:txBody>
          <a:bodyPr/>
          <a:lstStyle/>
          <a:p>
            <a:r>
              <a:rPr lang="en-GB" dirty="0"/>
              <a:t>Gravity, weather elements, earthquakes and occupation all transmit forces onto a building’s primary superstructure.</a:t>
            </a:r>
          </a:p>
          <a:p>
            <a:r>
              <a:rPr lang="en-GB" dirty="0"/>
              <a:t>It is critical that calculations during building design ensure buildings and materials used can withstand the forces acting upon them.</a:t>
            </a:r>
          </a:p>
          <a:p>
            <a:r>
              <a:rPr lang="en-GB" dirty="0"/>
              <a:t>Loads can be live or dead. Dead loads are static, and might include walls, ceilings and floors. Live loads are variable or moving and come from the occupation of the building (eg furniture, equipment, people).</a:t>
            </a:r>
          </a:p>
          <a:p>
            <a:r>
              <a:rPr lang="en-US" b="0" i="0" dirty="0">
                <a:effectLst/>
              </a:rPr>
              <a:t>Beams and columns are the main parts of a structural frame. Beams transfer the total load to the columns, and columns carry it to the foundations, providing stability to the structure.</a:t>
            </a:r>
          </a:p>
        </p:txBody>
      </p:sp>
    </p:spTree>
    <p:extLst>
      <p:ext uri="{BB962C8B-B14F-4D97-AF65-F5344CB8AC3E}">
        <p14:creationId xmlns:p14="http://schemas.microsoft.com/office/powerpoint/2010/main" val="1975217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581819-AC6B-E947-9100-FC567A48798C}"/>
              </a:ext>
            </a:extLst>
          </p:cNvPr>
          <p:cNvSpPr>
            <a:spLocks noGrp="1"/>
          </p:cNvSpPr>
          <p:nvPr>
            <p:ph type="title"/>
          </p:nvPr>
        </p:nvSpPr>
        <p:spPr/>
        <p:txBody>
          <a:bodyPr/>
          <a:lstStyle/>
          <a:p>
            <a:r>
              <a:rPr lang="en-GB" dirty="0"/>
              <a:t>Forces</a:t>
            </a:r>
            <a:br>
              <a:rPr lang="en-GB" dirty="0"/>
            </a:br>
            <a:endParaRPr lang="en-US" dirty="0"/>
          </a:p>
        </p:txBody>
      </p:sp>
      <p:sp>
        <p:nvSpPr>
          <p:cNvPr id="5" name="Content Placeholder 4">
            <a:extLst>
              <a:ext uri="{FF2B5EF4-FFF2-40B4-BE49-F238E27FC236}">
                <a16:creationId xmlns:a16="http://schemas.microsoft.com/office/drawing/2014/main" id="{DCBFEF3C-E4BE-5B44-A4C6-9DEC8C3C116D}"/>
              </a:ext>
            </a:extLst>
          </p:cNvPr>
          <p:cNvSpPr>
            <a:spLocks noGrp="1"/>
          </p:cNvSpPr>
          <p:nvPr>
            <p:ph sz="quarter" idx="10"/>
          </p:nvPr>
        </p:nvSpPr>
        <p:spPr>
          <a:xfrm>
            <a:off x="457200" y="1512000"/>
            <a:ext cx="5482952" cy="4248000"/>
          </a:xfrm>
        </p:spPr>
        <p:txBody>
          <a:bodyPr/>
          <a:lstStyle/>
          <a:p>
            <a:pPr marL="342900" indent="-342900">
              <a:buClr>
                <a:srgbClr val="FC4421"/>
              </a:buClr>
              <a:buFont typeface="Arial" panose="020B0604020202020204" pitchFamily="34" charset="0"/>
              <a:buChar char="•"/>
            </a:pPr>
            <a:r>
              <a:rPr lang="en-US" b="1" dirty="0"/>
              <a:t>Compression and torsion stress</a:t>
            </a:r>
            <a:r>
              <a:rPr lang="en-US" dirty="0"/>
              <a:t> – compression is the force ‘crushing’ a material and torsion is the twisting force applied by rotation.</a:t>
            </a:r>
          </a:p>
          <a:p>
            <a:pPr marL="342900" indent="-342900">
              <a:buClr>
                <a:srgbClr val="FC4421"/>
              </a:buClr>
              <a:buFont typeface="Arial" panose="020B0604020202020204" pitchFamily="34" charset="0"/>
              <a:buChar char="•"/>
            </a:pPr>
            <a:r>
              <a:rPr lang="en-US" b="1" dirty="0"/>
              <a:t>Tension</a:t>
            </a:r>
            <a:r>
              <a:rPr lang="en-US" dirty="0"/>
              <a:t> is a ‘tearing apart’ force and acts, for example, on ties and struts in a roof.</a:t>
            </a:r>
          </a:p>
          <a:p>
            <a:pPr marL="342900" indent="-342900">
              <a:buClr>
                <a:srgbClr val="FC4421"/>
              </a:buClr>
              <a:buFont typeface="Arial" panose="020B0604020202020204" pitchFamily="34" charset="0"/>
              <a:buChar char="•"/>
            </a:pPr>
            <a:r>
              <a:rPr lang="en-US" b="1" dirty="0"/>
              <a:t>Bending </a:t>
            </a:r>
            <a:r>
              <a:rPr lang="en-US" dirty="0"/>
              <a:t>is the amount of force and its distance from the reaction point: the ‘bending moment’.</a:t>
            </a:r>
          </a:p>
          <a:p>
            <a:pPr marL="342900" indent="-342900">
              <a:buClr>
                <a:srgbClr val="FC4421"/>
              </a:buClr>
              <a:buFont typeface="Arial" panose="020B0604020202020204" pitchFamily="34" charset="0"/>
              <a:buChar char="•"/>
            </a:pPr>
            <a:r>
              <a:rPr lang="en-US" b="1" dirty="0"/>
              <a:t>Shear </a:t>
            </a:r>
            <a:r>
              <a:rPr lang="en-US" dirty="0"/>
              <a:t>– when a bolt grips two structural members together it can be sheared in half by any axial force.</a:t>
            </a:r>
          </a:p>
        </p:txBody>
      </p:sp>
      <p:pic>
        <p:nvPicPr>
          <p:cNvPr id="6" name="Picture 5" descr="A wood frame of a house under construction&#10;&#10;AI-generated content may be incorrect.">
            <a:extLst>
              <a:ext uri="{FF2B5EF4-FFF2-40B4-BE49-F238E27FC236}">
                <a16:creationId xmlns:a16="http://schemas.microsoft.com/office/drawing/2014/main" id="{71C4955C-98BF-3A2E-BBBB-F8B211669E52}"/>
              </a:ext>
            </a:extLst>
          </p:cNvPr>
          <p:cNvPicPr>
            <a:picLocks noChangeAspect="1"/>
          </p:cNvPicPr>
          <p:nvPr/>
        </p:nvPicPr>
        <p:blipFill>
          <a:blip r:embed="rId3"/>
          <a:stretch>
            <a:fillRect/>
          </a:stretch>
        </p:blipFill>
        <p:spPr>
          <a:xfrm>
            <a:off x="6084168" y="1438213"/>
            <a:ext cx="2772618" cy="2873582"/>
          </a:xfrm>
          <a:prstGeom prst="rect">
            <a:avLst/>
          </a:prstGeom>
        </p:spPr>
      </p:pic>
    </p:spTree>
    <p:extLst>
      <p:ext uri="{BB962C8B-B14F-4D97-AF65-F5344CB8AC3E}">
        <p14:creationId xmlns:p14="http://schemas.microsoft.com/office/powerpoint/2010/main" val="858301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B74EC-F316-46E2-9862-98F992B594E2}"/>
              </a:ext>
            </a:extLst>
          </p:cNvPr>
          <p:cNvSpPr>
            <a:spLocks noGrp="1"/>
          </p:cNvSpPr>
          <p:nvPr>
            <p:ph type="title"/>
          </p:nvPr>
        </p:nvSpPr>
        <p:spPr/>
        <p:txBody>
          <a:bodyPr/>
          <a:lstStyle/>
          <a:p>
            <a:r>
              <a:rPr lang="en-GB" dirty="0"/>
              <a:t>Compression, tension, shear</a:t>
            </a:r>
          </a:p>
        </p:txBody>
      </p:sp>
      <p:pic>
        <p:nvPicPr>
          <p:cNvPr id="3" name="Picture 2" descr="A diagram of a rectangular object with a blue arrow pointing to the surface&#10;&#10;AI-generated content may be incorrect.">
            <a:extLst>
              <a:ext uri="{FF2B5EF4-FFF2-40B4-BE49-F238E27FC236}">
                <a16:creationId xmlns:a16="http://schemas.microsoft.com/office/drawing/2014/main" id="{656C7D39-5B2F-A728-FB2A-09BA3C47A6B6}"/>
              </a:ext>
            </a:extLst>
          </p:cNvPr>
          <p:cNvPicPr>
            <a:picLocks noChangeAspect="1"/>
          </p:cNvPicPr>
          <p:nvPr/>
        </p:nvPicPr>
        <p:blipFill>
          <a:blip r:embed="rId2"/>
          <a:stretch>
            <a:fillRect/>
          </a:stretch>
        </p:blipFill>
        <p:spPr>
          <a:xfrm>
            <a:off x="1925856" y="2562225"/>
            <a:ext cx="5686425" cy="1733550"/>
          </a:xfrm>
          <a:prstGeom prst="rect">
            <a:avLst/>
          </a:prstGeom>
        </p:spPr>
      </p:pic>
    </p:spTree>
    <p:extLst>
      <p:ext uri="{BB962C8B-B14F-4D97-AF65-F5344CB8AC3E}">
        <p14:creationId xmlns:p14="http://schemas.microsoft.com/office/powerpoint/2010/main" val="4006427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581819-AC6B-E947-9100-FC567A48798C}"/>
              </a:ext>
            </a:extLst>
          </p:cNvPr>
          <p:cNvSpPr>
            <a:spLocks noGrp="1"/>
          </p:cNvSpPr>
          <p:nvPr>
            <p:ph type="title"/>
          </p:nvPr>
        </p:nvSpPr>
        <p:spPr/>
        <p:txBody>
          <a:bodyPr/>
          <a:lstStyle/>
          <a:p>
            <a:r>
              <a:rPr lang="en-GB" dirty="0"/>
              <a:t>Loads and material properties</a:t>
            </a:r>
            <a:br>
              <a:rPr lang="en-GB" dirty="0"/>
            </a:br>
            <a:endParaRPr lang="en-US" dirty="0"/>
          </a:p>
        </p:txBody>
      </p:sp>
      <p:sp>
        <p:nvSpPr>
          <p:cNvPr id="4" name="Content Placeholder 2">
            <a:extLst>
              <a:ext uri="{FF2B5EF4-FFF2-40B4-BE49-F238E27FC236}">
                <a16:creationId xmlns:a16="http://schemas.microsoft.com/office/drawing/2014/main" id="{2FA6746E-AC2B-AC4C-8030-8D04FFDAECEA}"/>
              </a:ext>
            </a:extLst>
          </p:cNvPr>
          <p:cNvSpPr>
            <a:spLocks noGrp="1"/>
          </p:cNvSpPr>
          <p:nvPr>
            <p:ph sz="quarter" idx="10"/>
          </p:nvPr>
        </p:nvSpPr>
        <p:spPr>
          <a:xfrm>
            <a:off x="457200" y="1512000"/>
            <a:ext cx="8229600" cy="3933224"/>
          </a:xfrm>
        </p:spPr>
        <p:txBody>
          <a:bodyPr/>
          <a:lstStyle/>
          <a:p>
            <a:r>
              <a:rPr lang="en-GB" dirty="0"/>
              <a:t>Three types of load will act upon structures. </a:t>
            </a:r>
          </a:p>
          <a:p>
            <a:pPr marL="342900" indent="-342900">
              <a:buClr>
                <a:srgbClr val="FC4421"/>
              </a:buClr>
              <a:buFont typeface="Arial" panose="020B0604020202020204" pitchFamily="34" charset="0"/>
              <a:buChar char="•"/>
            </a:pPr>
            <a:r>
              <a:rPr lang="en-GB" b="1" dirty="0"/>
              <a:t>Vertical </a:t>
            </a:r>
            <a:r>
              <a:rPr lang="en-GB" dirty="0"/>
              <a:t>– a vertical load is a ‘straight-down’ force acting under gravity.</a:t>
            </a:r>
          </a:p>
          <a:p>
            <a:pPr marL="342900" indent="-342900">
              <a:buClr>
                <a:srgbClr val="FC4421"/>
              </a:buClr>
              <a:buFont typeface="Arial" panose="020B0604020202020204" pitchFamily="34" charset="0"/>
              <a:buChar char="•"/>
            </a:pPr>
            <a:r>
              <a:rPr lang="en-GB" b="1" dirty="0"/>
              <a:t>Horizontal</a:t>
            </a:r>
            <a:r>
              <a:rPr lang="en-GB" dirty="0"/>
              <a:t> – forces such as the wind pressing on the side of a building or structure.</a:t>
            </a:r>
          </a:p>
          <a:p>
            <a:pPr marL="342900" indent="-342900">
              <a:buClr>
                <a:srgbClr val="FC4421"/>
              </a:buClr>
              <a:buFont typeface="Arial" panose="020B0604020202020204" pitchFamily="34" charset="0"/>
              <a:buChar char="•"/>
            </a:pPr>
            <a:r>
              <a:rPr lang="en-GB" b="1" dirty="0"/>
              <a:t>Longitudinal</a:t>
            </a:r>
            <a:r>
              <a:rPr lang="en-GB" dirty="0"/>
              <a:t> – forces along a length, such as tension in a railway rail due to heat expansion in the summer.</a:t>
            </a:r>
          </a:p>
        </p:txBody>
      </p:sp>
    </p:spTree>
    <p:extLst>
      <p:ext uri="{BB962C8B-B14F-4D97-AF65-F5344CB8AC3E}">
        <p14:creationId xmlns:p14="http://schemas.microsoft.com/office/powerpoint/2010/main" val="2899875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57524-A6A3-40A7-B1C1-C82A3D7F88A8}"/>
              </a:ext>
            </a:extLst>
          </p:cNvPr>
          <p:cNvSpPr>
            <a:spLocks noGrp="1"/>
          </p:cNvSpPr>
          <p:nvPr>
            <p:ph type="title"/>
          </p:nvPr>
        </p:nvSpPr>
        <p:spPr/>
        <p:txBody>
          <a:bodyPr/>
          <a:lstStyle/>
          <a:p>
            <a:r>
              <a:rPr lang="en-GB" dirty="0"/>
              <a:t>Load-bearing structures</a:t>
            </a:r>
          </a:p>
        </p:txBody>
      </p:sp>
      <p:sp>
        <p:nvSpPr>
          <p:cNvPr id="3" name="Content Placeholder 2">
            <a:extLst>
              <a:ext uri="{FF2B5EF4-FFF2-40B4-BE49-F238E27FC236}">
                <a16:creationId xmlns:a16="http://schemas.microsoft.com/office/drawing/2014/main" id="{86521B56-5F2C-449C-953F-DB929E5788A5}"/>
              </a:ext>
            </a:extLst>
          </p:cNvPr>
          <p:cNvSpPr>
            <a:spLocks noGrp="1"/>
          </p:cNvSpPr>
          <p:nvPr>
            <p:ph sz="quarter" idx="10"/>
          </p:nvPr>
        </p:nvSpPr>
        <p:spPr>
          <a:xfrm>
            <a:off x="457199" y="1512000"/>
            <a:ext cx="8523931" cy="4437280"/>
          </a:xfrm>
        </p:spPr>
        <p:txBody>
          <a:bodyPr/>
          <a:lstStyle/>
          <a:p>
            <a:pPr algn="l"/>
            <a:r>
              <a:rPr lang="en-US" sz="1800" b="0" i="0" dirty="0">
                <a:effectLst/>
                <a:latin typeface="Arial" panose="020B0604020202020204" pitchFamily="34" charset="0"/>
              </a:rPr>
              <a:t>Structures within a building can be load-bearing. A load-bearing wall supports vertical </a:t>
            </a:r>
            <a:r>
              <a:rPr lang="en-US" sz="1800" b="0" i="0" u="none" strike="noStrike" dirty="0">
                <a:effectLst/>
                <a:latin typeface="Arial" panose="020B0604020202020204" pitchFamily="34" charset="0"/>
              </a:rPr>
              <a:t>load</a:t>
            </a:r>
            <a:r>
              <a:rPr lang="en-US" sz="1800" b="0" i="0" dirty="0">
                <a:effectLst/>
                <a:latin typeface="Arial" panose="020B0604020202020204" pitchFamily="34" charset="0"/>
              </a:rPr>
              <a:t> and is an active </a:t>
            </a:r>
            <a:r>
              <a:rPr lang="en-US" sz="1800" b="0" i="0" u="none" strike="noStrike" dirty="0">
                <a:effectLst/>
                <a:latin typeface="Arial" panose="020B0604020202020204" pitchFamily="34" charset="0"/>
              </a:rPr>
              <a:t>structural element</a:t>
            </a:r>
            <a:r>
              <a:rPr lang="en-US" sz="1800" b="0" i="0" dirty="0">
                <a:effectLst/>
                <a:latin typeface="Arial" panose="020B0604020202020204" pitchFamily="34" charset="0"/>
              </a:rPr>
              <a:t> of a </a:t>
            </a:r>
            <a:r>
              <a:rPr lang="en-US" sz="1800" b="0" i="0" u="none" strike="noStrike" dirty="0">
                <a:effectLst/>
                <a:latin typeface="Arial" panose="020B0604020202020204" pitchFamily="34" charset="0"/>
              </a:rPr>
              <a:t>building</a:t>
            </a:r>
            <a:r>
              <a:rPr lang="en-US" sz="1800" b="0" i="0" dirty="0">
                <a:effectLst/>
                <a:latin typeface="Arial" panose="020B0604020202020204" pitchFamily="34" charset="0"/>
              </a:rPr>
              <a:t>. </a:t>
            </a:r>
          </a:p>
          <a:p>
            <a:r>
              <a:rPr lang="en-US" sz="1800" b="0" i="0" dirty="0">
                <a:effectLst/>
                <a:latin typeface="Arial" panose="020B0604020202020204" pitchFamily="34" charset="0"/>
              </a:rPr>
              <a:t>It transfers </a:t>
            </a:r>
            <a:r>
              <a:rPr lang="en-US" sz="1800" b="0" i="0" u="none" strike="noStrike" dirty="0">
                <a:effectLst/>
                <a:latin typeface="Arial" panose="020B0604020202020204" pitchFamily="34" charset="0"/>
              </a:rPr>
              <a:t>loads</a:t>
            </a:r>
            <a:r>
              <a:rPr lang="en-US" sz="1800" b="0" i="0" dirty="0">
                <a:effectLst/>
                <a:latin typeface="Arial" panose="020B0604020202020204" pitchFamily="34" charset="0"/>
              </a:rPr>
              <a:t> from other parts of the </a:t>
            </a:r>
            <a:r>
              <a:rPr lang="en-US" sz="1800" b="0" i="0" u="none" strike="noStrike" dirty="0">
                <a:effectLst/>
                <a:latin typeface="Arial" panose="020B0604020202020204" pitchFamily="34" charset="0"/>
              </a:rPr>
              <a:t>structure</a:t>
            </a:r>
            <a:r>
              <a:rPr lang="en-US" sz="1800" b="0" i="0" dirty="0">
                <a:effectLst/>
                <a:latin typeface="Arial" panose="020B0604020202020204" pitchFamily="34" charset="0"/>
              </a:rPr>
              <a:t> to the </a:t>
            </a:r>
            <a:r>
              <a:rPr lang="en-US" sz="1800" b="0" i="0" u="none" strike="noStrike" dirty="0">
                <a:effectLst/>
                <a:latin typeface="Arial" panose="020B0604020202020204" pitchFamily="34" charset="0"/>
              </a:rPr>
              <a:t>foundations. </a:t>
            </a:r>
            <a:r>
              <a:rPr lang="en-US" sz="1800" dirty="0">
                <a:latin typeface="Arial" panose="020B0604020202020204" pitchFamily="34" charset="0"/>
              </a:rPr>
              <a:t>Loads supported include those from the roof, the walls and the floors.</a:t>
            </a:r>
          </a:p>
          <a:p>
            <a:r>
              <a:rPr lang="en-US" sz="1800" b="0" i="0" dirty="0">
                <a:effectLst/>
                <a:latin typeface="Arial" panose="020B0604020202020204" pitchFamily="34" charset="0"/>
              </a:rPr>
              <a:t>The use of load-bearing walls dates back to the earliest </a:t>
            </a:r>
            <a:r>
              <a:rPr lang="en-US" sz="1800" b="0" i="0" u="none" strike="noStrike" dirty="0">
                <a:effectLst/>
                <a:latin typeface="Arial" panose="020B0604020202020204" pitchFamily="34" charset="0"/>
              </a:rPr>
              <a:t>forms</a:t>
            </a:r>
            <a:r>
              <a:rPr lang="en-US" sz="1800" b="0" i="0" dirty="0">
                <a:effectLst/>
                <a:latin typeface="Arial" panose="020B0604020202020204" pitchFamily="34" charset="0"/>
              </a:rPr>
              <a:t> of </a:t>
            </a:r>
            <a:r>
              <a:rPr lang="en-US" sz="1800" b="0" i="0" u="none" strike="noStrike" dirty="0">
                <a:effectLst/>
                <a:latin typeface="Arial" panose="020B0604020202020204" pitchFamily="34" charset="0"/>
              </a:rPr>
              <a:t>construction</a:t>
            </a:r>
            <a:r>
              <a:rPr lang="en-US" sz="1800" b="0" i="0" dirty="0">
                <a:effectLst/>
                <a:latin typeface="Arial" panose="020B0604020202020204" pitchFamily="34" charset="0"/>
              </a:rPr>
              <a:t>. ‘S</a:t>
            </a:r>
            <a:r>
              <a:rPr lang="en-US" sz="1800" dirty="0">
                <a:latin typeface="Arial" panose="020B0604020202020204" pitchFamily="34" charset="0"/>
              </a:rPr>
              <a:t>keleton frame’ construction is used in </a:t>
            </a:r>
            <a:r>
              <a:rPr lang="en-US" sz="1800" b="0" i="0" dirty="0">
                <a:effectLst/>
                <a:latin typeface="Arial" panose="020B0604020202020204" pitchFamily="34" charset="0"/>
              </a:rPr>
              <a:t>h</a:t>
            </a:r>
            <a:r>
              <a:rPr lang="en-US" sz="1800" b="0" i="0" u="none" strike="noStrike" dirty="0">
                <a:effectLst/>
                <a:latin typeface="Arial" panose="020B0604020202020204" pitchFamily="34" charset="0"/>
              </a:rPr>
              <a:t>igh-rise buildings</a:t>
            </a:r>
            <a:r>
              <a:rPr lang="en-US" sz="1800" b="0" i="0" dirty="0">
                <a:effectLst/>
                <a:latin typeface="Arial" panose="020B0604020202020204" pitchFamily="34" charset="0"/>
              </a:rPr>
              <a:t> instead, which allows for multiple floors and greater building heights.</a:t>
            </a:r>
          </a:p>
          <a:p>
            <a:endParaRPr lang="en-GB" dirty="0"/>
          </a:p>
        </p:txBody>
      </p:sp>
      <p:pic>
        <p:nvPicPr>
          <p:cNvPr id="6" name="Picture 5" descr="A brick wall with scaffolding&#10;&#10;AI-generated content may be incorrect.">
            <a:extLst>
              <a:ext uri="{FF2B5EF4-FFF2-40B4-BE49-F238E27FC236}">
                <a16:creationId xmlns:a16="http://schemas.microsoft.com/office/drawing/2014/main" id="{C51AEC51-0049-4824-7726-476168C5E6C8}"/>
              </a:ext>
            </a:extLst>
          </p:cNvPr>
          <p:cNvPicPr>
            <a:picLocks noChangeAspect="1"/>
          </p:cNvPicPr>
          <p:nvPr/>
        </p:nvPicPr>
        <p:blipFill>
          <a:blip r:embed="rId2"/>
          <a:stretch>
            <a:fillRect/>
          </a:stretch>
        </p:blipFill>
        <p:spPr>
          <a:xfrm>
            <a:off x="5148064" y="3933000"/>
            <a:ext cx="3617043" cy="1917000"/>
          </a:xfrm>
          <a:prstGeom prst="rect">
            <a:avLst/>
          </a:prstGeom>
        </p:spPr>
      </p:pic>
    </p:spTree>
    <p:extLst>
      <p:ext uri="{BB962C8B-B14F-4D97-AF65-F5344CB8AC3E}">
        <p14:creationId xmlns:p14="http://schemas.microsoft.com/office/powerpoint/2010/main" val="3046972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581819-AC6B-E947-9100-FC567A48798C}"/>
              </a:ext>
            </a:extLst>
          </p:cNvPr>
          <p:cNvSpPr>
            <a:spLocks noGrp="1"/>
          </p:cNvSpPr>
          <p:nvPr>
            <p:ph type="title"/>
          </p:nvPr>
        </p:nvSpPr>
        <p:spPr/>
        <p:txBody>
          <a:bodyPr/>
          <a:lstStyle/>
          <a:p>
            <a:r>
              <a:rPr lang="en-GB" dirty="0"/>
              <a:t>Material properties for load-bearing</a:t>
            </a:r>
            <a:br>
              <a:rPr lang="en-GB" dirty="0"/>
            </a:br>
            <a:endParaRPr lang="en-US" dirty="0"/>
          </a:p>
        </p:txBody>
      </p:sp>
      <p:sp>
        <p:nvSpPr>
          <p:cNvPr id="4" name="Content Placeholder 2">
            <a:extLst>
              <a:ext uri="{FF2B5EF4-FFF2-40B4-BE49-F238E27FC236}">
                <a16:creationId xmlns:a16="http://schemas.microsoft.com/office/drawing/2014/main" id="{2FA6746E-AC2B-AC4C-8030-8D04FFDAECEA}"/>
              </a:ext>
            </a:extLst>
          </p:cNvPr>
          <p:cNvSpPr>
            <a:spLocks noGrp="1"/>
          </p:cNvSpPr>
          <p:nvPr>
            <p:ph sz="quarter" idx="10"/>
          </p:nvPr>
        </p:nvSpPr>
        <p:spPr>
          <a:xfrm>
            <a:off x="3851920" y="1512000"/>
            <a:ext cx="4834880" cy="4338000"/>
          </a:xfrm>
        </p:spPr>
        <p:txBody>
          <a:bodyPr/>
          <a:lstStyle/>
          <a:p>
            <a:pPr marL="342900" indent="-342900">
              <a:buClr>
                <a:srgbClr val="FC4421"/>
              </a:buClr>
              <a:buFont typeface="Arial" panose="020B0604020202020204" pitchFamily="34" charset="0"/>
              <a:buChar char="•"/>
            </a:pPr>
            <a:r>
              <a:rPr lang="en-GB" sz="1800" b="1" dirty="0">
                <a:ea typeface="ＭＳ Ｐゴシック" pitchFamily="-105" charset="-128"/>
              </a:rPr>
              <a:t>Strength</a:t>
            </a:r>
            <a:r>
              <a:rPr lang="en-GB" sz="1800" dirty="0">
                <a:ea typeface="ＭＳ Ｐゴシック" pitchFamily="-105" charset="-128"/>
              </a:rPr>
              <a:t> – the ability of a material to withstand forces exerted upon it (comparisons can be made across a range).</a:t>
            </a:r>
          </a:p>
          <a:p>
            <a:pPr marL="342900" indent="-342900">
              <a:buClr>
                <a:srgbClr val="FC4421"/>
              </a:buClr>
              <a:buFont typeface="Arial" panose="020B0604020202020204" pitchFamily="34" charset="0"/>
              <a:buChar char="•"/>
            </a:pPr>
            <a:r>
              <a:rPr lang="en-GB" sz="1800" b="1" dirty="0">
                <a:ea typeface="ＭＳ Ｐゴシック" pitchFamily="-105" charset="-128"/>
              </a:rPr>
              <a:t>Malleability</a:t>
            </a:r>
            <a:r>
              <a:rPr lang="en-GB" sz="1800" dirty="0">
                <a:ea typeface="ＭＳ Ｐゴシック" pitchFamily="-105" charset="-128"/>
              </a:rPr>
              <a:t> – the ability of a material to be changed in shape without failing (eg buckling).</a:t>
            </a:r>
          </a:p>
          <a:p>
            <a:pPr marL="342900" indent="-342900">
              <a:buClr>
                <a:srgbClr val="FC4421"/>
              </a:buClr>
              <a:buFont typeface="Arial" panose="020B0604020202020204" pitchFamily="34" charset="0"/>
              <a:buChar char="•"/>
            </a:pPr>
            <a:r>
              <a:rPr lang="en-GB" sz="1800" b="1" dirty="0">
                <a:ea typeface="ＭＳ Ｐゴシック" pitchFamily="-105" charset="-128"/>
              </a:rPr>
              <a:t>Hardness</a:t>
            </a:r>
            <a:r>
              <a:rPr lang="en-GB" sz="1800" dirty="0">
                <a:ea typeface="ＭＳ Ｐゴシック" pitchFamily="-105" charset="-128"/>
              </a:rPr>
              <a:t> – the ability of a material to resist impact and remain undeformed.</a:t>
            </a:r>
          </a:p>
          <a:p>
            <a:pPr marL="342900" indent="-342900">
              <a:buClr>
                <a:srgbClr val="FC4421"/>
              </a:buClr>
              <a:buFont typeface="Arial" panose="020B0604020202020204" pitchFamily="34" charset="0"/>
              <a:buChar char="•"/>
            </a:pPr>
            <a:r>
              <a:rPr lang="en-GB" sz="1800" b="1" dirty="0">
                <a:ea typeface="ＭＳ Ｐゴシック" pitchFamily="-105" charset="-128"/>
              </a:rPr>
              <a:t>Elasticity</a:t>
            </a:r>
            <a:r>
              <a:rPr lang="en-GB" sz="1800" dirty="0">
                <a:ea typeface="ＭＳ Ｐゴシック" pitchFamily="-105" charset="-128"/>
              </a:rPr>
              <a:t> – the ability of a material to stretch and then return back to its original shape.</a:t>
            </a:r>
            <a:r>
              <a:rPr lang="en-GB" dirty="0">
                <a:ea typeface="ＭＳ Ｐゴシック" pitchFamily="-105" charset="-128"/>
              </a:rPr>
              <a:t> </a:t>
            </a:r>
            <a:endParaRPr lang="en-US" dirty="0">
              <a:ea typeface="ＭＳ Ｐゴシック" pitchFamily="-105" charset="-128"/>
            </a:endParaRPr>
          </a:p>
        </p:txBody>
      </p:sp>
      <p:sp>
        <p:nvSpPr>
          <p:cNvPr id="2" name="TextBox 1">
            <a:extLst>
              <a:ext uri="{FF2B5EF4-FFF2-40B4-BE49-F238E27FC236}">
                <a16:creationId xmlns:a16="http://schemas.microsoft.com/office/drawing/2014/main" id="{E5DBF8F2-573D-4EC0-972A-B0CD413015D0}"/>
              </a:ext>
            </a:extLst>
          </p:cNvPr>
          <p:cNvSpPr txBox="1"/>
          <p:nvPr/>
        </p:nvSpPr>
        <p:spPr>
          <a:xfrm>
            <a:off x="457200" y="1512000"/>
            <a:ext cx="3322712" cy="452431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600" dirty="0"/>
              <a:t>Wrought iron (that has been heated and worked into shape) has a much higher tensile strength than cast iron (molten metal poured into a mould). Because it resists fatigue, it was used for horizontal beams in construction (eg bridges). Steel is now more commonly used instead. </a:t>
            </a:r>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p:txBody>
      </p:sp>
    </p:spTree>
    <p:extLst>
      <p:ext uri="{BB962C8B-B14F-4D97-AF65-F5344CB8AC3E}">
        <p14:creationId xmlns:p14="http://schemas.microsoft.com/office/powerpoint/2010/main" val="3390995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5EF91-FAD6-6A45-A3B7-33BE3AE8853A}"/>
              </a:ext>
            </a:extLst>
          </p:cNvPr>
          <p:cNvSpPr>
            <a:spLocks noGrp="1"/>
          </p:cNvSpPr>
          <p:nvPr>
            <p:ph type="title"/>
          </p:nvPr>
        </p:nvSpPr>
        <p:spPr/>
        <p:txBody>
          <a:bodyPr/>
          <a:lstStyle/>
          <a:p>
            <a:r>
              <a:rPr lang="en-GB" dirty="0"/>
              <a:t>Dead and live loads</a:t>
            </a:r>
          </a:p>
        </p:txBody>
      </p:sp>
      <p:sp>
        <p:nvSpPr>
          <p:cNvPr id="3" name="Content Placeholder 2">
            <a:extLst>
              <a:ext uri="{FF2B5EF4-FFF2-40B4-BE49-F238E27FC236}">
                <a16:creationId xmlns:a16="http://schemas.microsoft.com/office/drawing/2014/main" id="{AB2E5D73-2316-E745-BD43-454E6AEF4D9A}"/>
              </a:ext>
            </a:extLst>
          </p:cNvPr>
          <p:cNvSpPr>
            <a:spLocks noGrp="1"/>
          </p:cNvSpPr>
          <p:nvPr>
            <p:ph sz="quarter" idx="10"/>
          </p:nvPr>
        </p:nvSpPr>
        <p:spPr/>
        <p:txBody>
          <a:bodyPr/>
          <a:lstStyle/>
          <a:p>
            <a:r>
              <a:rPr lang="en-GB" dirty="0"/>
              <a:t>A </a:t>
            </a:r>
            <a:r>
              <a:rPr lang="en-GB" b="1" dirty="0"/>
              <a:t>dead load</a:t>
            </a:r>
            <a:r>
              <a:rPr lang="en-GB" dirty="0"/>
              <a:t> is the weight of the structure itself, eg the self-weight of walls, floors, beams, etc.</a:t>
            </a:r>
          </a:p>
          <a:p>
            <a:r>
              <a:rPr lang="en-GB" dirty="0"/>
              <a:t>A </a:t>
            </a:r>
            <a:r>
              <a:rPr lang="en-GB" b="1" dirty="0"/>
              <a:t>live </a:t>
            </a:r>
            <a:r>
              <a:rPr lang="en-GB" dirty="0"/>
              <a:t>(or</a:t>
            </a:r>
            <a:r>
              <a:rPr lang="en-GB" b="1" dirty="0"/>
              <a:t> imposed</a:t>
            </a:r>
            <a:r>
              <a:rPr lang="en-GB" dirty="0"/>
              <a:t>)</a:t>
            </a:r>
            <a:r>
              <a:rPr lang="en-GB" b="1" dirty="0"/>
              <a:t> load</a:t>
            </a:r>
            <a:r>
              <a:rPr lang="en-GB" dirty="0"/>
              <a:t> consists of all the extra loads which are placed on the structure, such as people, furniture and machines, as a result of the building being occupied. These loads move around and change frequently. </a:t>
            </a:r>
          </a:p>
          <a:p>
            <a:endParaRPr lang="en-GB" dirty="0">
              <a:effectLst/>
            </a:endParaRPr>
          </a:p>
          <a:p>
            <a:endParaRPr lang="en-GB" dirty="0"/>
          </a:p>
          <a:p>
            <a:r>
              <a:rPr lang="en-GB" dirty="0">
                <a:effectLst/>
              </a:rPr>
              <a:t> </a:t>
            </a:r>
            <a:endParaRPr lang="en-GB" dirty="0"/>
          </a:p>
        </p:txBody>
      </p:sp>
    </p:spTree>
    <p:extLst>
      <p:ext uri="{BB962C8B-B14F-4D97-AF65-F5344CB8AC3E}">
        <p14:creationId xmlns:p14="http://schemas.microsoft.com/office/powerpoint/2010/main" val="1345837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Structural members</a:t>
            </a:r>
          </a:p>
        </p:txBody>
      </p:sp>
      <p:sp>
        <p:nvSpPr>
          <p:cNvPr id="5" name="Content Placeholder 4">
            <a:extLst>
              <a:ext uri="{FF2B5EF4-FFF2-40B4-BE49-F238E27FC236}">
                <a16:creationId xmlns:a16="http://schemas.microsoft.com/office/drawing/2014/main" id="{1DC68696-6FE6-5041-B1A2-0717CB7894C7}"/>
              </a:ext>
            </a:extLst>
          </p:cNvPr>
          <p:cNvSpPr>
            <a:spLocks noGrp="1"/>
          </p:cNvSpPr>
          <p:nvPr>
            <p:ph sz="quarter" idx="10"/>
          </p:nvPr>
        </p:nvSpPr>
        <p:spPr>
          <a:xfrm>
            <a:off x="323528" y="1512000"/>
            <a:ext cx="5184576" cy="3141136"/>
          </a:xfrm>
        </p:spPr>
        <p:txBody>
          <a:bodyPr/>
          <a:lstStyle/>
          <a:p>
            <a:pPr marL="342900" indent="-342900">
              <a:lnSpc>
                <a:spcPct val="100000"/>
              </a:lnSpc>
              <a:spcBef>
                <a:spcPts val="0"/>
              </a:spcBef>
              <a:spcAft>
                <a:spcPts val="0"/>
              </a:spcAft>
              <a:buFont typeface="Arial" panose="020B0604020202020204" pitchFamily="34" charset="0"/>
              <a:buChar char="•"/>
            </a:pPr>
            <a:r>
              <a:rPr lang="en-US" dirty="0"/>
              <a:t>Footings, also known as foundations</a:t>
            </a:r>
          </a:p>
          <a:p>
            <a:pPr marL="342900" indent="-342900">
              <a:lnSpc>
                <a:spcPct val="100000"/>
              </a:lnSpc>
              <a:spcBef>
                <a:spcPts val="0"/>
              </a:spcBef>
              <a:spcAft>
                <a:spcPts val="0"/>
              </a:spcAft>
              <a:buFont typeface="Arial" panose="020B0604020202020204" pitchFamily="34" charset="0"/>
              <a:buChar char="•"/>
            </a:pPr>
            <a:endParaRPr lang="en-US" dirty="0"/>
          </a:p>
          <a:p>
            <a:pPr marL="342900" indent="-342900">
              <a:lnSpc>
                <a:spcPct val="100000"/>
              </a:lnSpc>
              <a:spcBef>
                <a:spcPts val="0"/>
              </a:spcBef>
              <a:spcAft>
                <a:spcPts val="0"/>
              </a:spcAft>
              <a:buFont typeface="Arial" panose="020B0604020202020204" pitchFamily="34" charset="0"/>
              <a:buChar char="•"/>
            </a:pPr>
            <a:endParaRPr lang="en-US" dirty="0"/>
          </a:p>
          <a:p>
            <a:pPr marL="342900" indent="-342900">
              <a:lnSpc>
                <a:spcPct val="100000"/>
              </a:lnSpc>
              <a:spcBef>
                <a:spcPts val="0"/>
              </a:spcBef>
              <a:spcAft>
                <a:spcPts val="0"/>
              </a:spcAft>
              <a:buFont typeface="Arial" panose="020B0604020202020204" pitchFamily="34" charset="0"/>
              <a:buChar char="•"/>
            </a:pPr>
            <a:endParaRPr lang="en-US" dirty="0"/>
          </a:p>
          <a:p>
            <a:pPr marL="342900" indent="-342900">
              <a:lnSpc>
                <a:spcPct val="100000"/>
              </a:lnSpc>
              <a:spcBef>
                <a:spcPts val="0"/>
              </a:spcBef>
              <a:spcAft>
                <a:spcPts val="0"/>
              </a:spcAft>
              <a:buFont typeface="Arial" panose="020B0604020202020204" pitchFamily="34" charset="0"/>
              <a:buChar char="•"/>
            </a:pPr>
            <a:endParaRPr lang="en-US" dirty="0"/>
          </a:p>
          <a:p>
            <a:pPr marL="342900" indent="-342900">
              <a:lnSpc>
                <a:spcPct val="100000"/>
              </a:lnSpc>
              <a:spcBef>
                <a:spcPts val="0"/>
              </a:spcBef>
              <a:spcAft>
                <a:spcPts val="0"/>
              </a:spcAft>
              <a:buFont typeface="Arial" panose="020B0604020202020204" pitchFamily="34" charset="0"/>
              <a:buChar char="•"/>
            </a:pPr>
            <a:endParaRPr lang="en-US" dirty="0"/>
          </a:p>
          <a:p>
            <a:pPr marL="342900" indent="-342900">
              <a:lnSpc>
                <a:spcPct val="100000"/>
              </a:lnSpc>
              <a:spcBef>
                <a:spcPts val="0"/>
              </a:spcBef>
              <a:spcAft>
                <a:spcPts val="0"/>
              </a:spcAft>
              <a:buFont typeface="Arial" panose="020B0604020202020204" pitchFamily="34" charset="0"/>
              <a:buChar char="•"/>
            </a:pPr>
            <a:endParaRPr lang="en-US" dirty="0"/>
          </a:p>
          <a:p>
            <a:pPr marL="342900" indent="-342900">
              <a:lnSpc>
                <a:spcPct val="100000"/>
              </a:lnSpc>
              <a:spcBef>
                <a:spcPts val="0"/>
              </a:spcBef>
              <a:spcAft>
                <a:spcPts val="0"/>
              </a:spcAft>
              <a:buFont typeface="Arial" panose="020B0604020202020204" pitchFamily="34" charset="0"/>
              <a:buChar char="•"/>
            </a:pPr>
            <a:endParaRPr lang="en-US" dirty="0"/>
          </a:p>
          <a:p>
            <a:pPr marL="342900" indent="-342900">
              <a:lnSpc>
                <a:spcPct val="100000"/>
              </a:lnSpc>
              <a:spcBef>
                <a:spcPts val="0"/>
              </a:spcBef>
              <a:spcAft>
                <a:spcPts val="0"/>
              </a:spcAft>
              <a:buFont typeface="Arial" panose="020B0604020202020204" pitchFamily="34" charset="0"/>
              <a:buChar char="•"/>
            </a:pPr>
            <a:endParaRPr lang="en-US" dirty="0"/>
          </a:p>
          <a:p>
            <a:pPr marL="342900" indent="-342900">
              <a:lnSpc>
                <a:spcPct val="100000"/>
              </a:lnSpc>
              <a:spcBef>
                <a:spcPts val="0"/>
              </a:spcBef>
              <a:spcAft>
                <a:spcPts val="0"/>
              </a:spcAft>
              <a:buFont typeface="Arial" panose="020B0604020202020204" pitchFamily="34" charset="0"/>
              <a:buChar char="•"/>
            </a:pPr>
            <a:endParaRPr lang="en-US" dirty="0"/>
          </a:p>
          <a:p>
            <a:pPr marL="342900" indent="-342900">
              <a:lnSpc>
                <a:spcPct val="100000"/>
              </a:lnSpc>
              <a:spcBef>
                <a:spcPts val="0"/>
              </a:spcBef>
              <a:spcAft>
                <a:spcPts val="0"/>
              </a:spcAft>
              <a:buFont typeface="Arial" panose="020B0604020202020204" pitchFamily="34" charset="0"/>
              <a:buChar char="•"/>
            </a:pPr>
            <a:r>
              <a:rPr lang="en-US" dirty="0"/>
              <a:t>Walls</a:t>
            </a:r>
          </a:p>
          <a:p>
            <a:pPr>
              <a:lnSpc>
                <a:spcPct val="100000"/>
              </a:lnSpc>
              <a:spcBef>
                <a:spcPts val="0"/>
              </a:spcBef>
              <a:spcAft>
                <a:spcPts val="0"/>
              </a:spcAft>
            </a:pPr>
            <a:endParaRPr lang="en-US" dirty="0"/>
          </a:p>
        </p:txBody>
      </p:sp>
      <p:pic>
        <p:nvPicPr>
          <p:cNvPr id="8" name="Picture 7" descr="A concrete foundation with wood beams and metal rods&#10;&#10;AI-generated content may be incorrect.">
            <a:extLst>
              <a:ext uri="{FF2B5EF4-FFF2-40B4-BE49-F238E27FC236}">
                <a16:creationId xmlns:a16="http://schemas.microsoft.com/office/drawing/2014/main" id="{47F5F844-45BD-4766-85AA-B2E9441ACE0D}"/>
              </a:ext>
            </a:extLst>
          </p:cNvPr>
          <p:cNvPicPr>
            <a:picLocks noChangeAspect="1"/>
          </p:cNvPicPr>
          <p:nvPr/>
        </p:nvPicPr>
        <p:blipFill>
          <a:blip r:embed="rId3"/>
          <a:stretch>
            <a:fillRect/>
          </a:stretch>
        </p:blipFill>
        <p:spPr>
          <a:xfrm>
            <a:off x="5521449" y="1178334"/>
            <a:ext cx="3052667" cy="2116053"/>
          </a:xfrm>
          <a:prstGeom prst="rect">
            <a:avLst/>
          </a:prstGeom>
        </p:spPr>
      </p:pic>
      <p:pic>
        <p:nvPicPr>
          <p:cNvPr id="4" name="Picture 3" descr="A hand in a glove holding a brick&#10;&#10;AI-generated content may be incorrect.">
            <a:extLst>
              <a:ext uri="{FF2B5EF4-FFF2-40B4-BE49-F238E27FC236}">
                <a16:creationId xmlns:a16="http://schemas.microsoft.com/office/drawing/2014/main" id="{7DC734BD-E567-E7DD-1F02-DD121FC04346}"/>
              </a:ext>
            </a:extLst>
          </p:cNvPr>
          <p:cNvPicPr>
            <a:picLocks noChangeAspect="1"/>
          </p:cNvPicPr>
          <p:nvPr/>
        </p:nvPicPr>
        <p:blipFill>
          <a:blip r:embed="rId4"/>
          <a:stretch>
            <a:fillRect/>
          </a:stretch>
        </p:blipFill>
        <p:spPr>
          <a:xfrm>
            <a:off x="5940152" y="3408784"/>
            <a:ext cx="2362291" cy="2614414"/>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Custom 3">
      <a:dk1>
        <a:srgbClr val="000000"/>
      </a:dk1>
      <a:lt1>
        <a:srgbClr val="FFFFFF"/>
      </a:lt1>
      <a:dk2>
        <a:srgbClr val="000000"/>
      </a:dk2>
      <a:lt2>
        <a:srgbClr val="808080"/>
      </a:lt2>
      <a:accent1>
        <a:srgbClr val="FFFFFF"/>
      </a:accent1>
      <a:accent2>
        <a:srgbClr val="FC4421"/>
      </a:accent2>
      <a:accent3>
        <a:srgbClr val="FFFFFF"/>
      </a:accent3>
      <a:accent4>
        <a:srgbClr val="000000"/>
      </a:accent4>
      <a:accent5>
        <a:srgbClr val="DAEDEF"/>
      </a:accent5>
      <a:accent6>
        <a:srgbClr val="FC4421"/>
      </a:accent6>
      <a:hlink>
        <a:srgbClr val="FC4421"/>
      </a:hlink>
      <a:folHlink>
        <a:srgbClr val="FC442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B563CFC-CD60-4224-AB25-9DCADAE5E69D}" vid="{1152999A-4C62-4532-9CB6-CBBF7EC67142}"/>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1e15224-84b2-4570-bdea-a67bb94d0921" xsi:nil="true"/>
    <lcf76f155ced4ddcb4097134ff3c332f xmlns="7c04300a-231c-4281-9146-a98f6f4a7aff">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DD05C0E7E0E414EB79F81A23986EA6A" ma:contentTypeVersion="11" ma:contentTypeDescription="Create a new document." ma:contentTypeScope="" ma:versionID="8c7c0fc6a2c70191568fa290901d9032">
  <xsd:schema xmlns:xsd="http://www.w3.org/2001/XMLSchema" xmlns:xs="http://www.w3.org/2001/XMLSchema" xmlns:p="http://schemas.microsoft.com/office/2006/metadata/properties" xmlns:ns2="7c04300a-231c-4281-9146-a98f6f4a7aff" xmlns:ns3="01e15224-84b2-4570-bdea-a67bb94d0921" targetNamespace="http://schemas.microsoft.com/office/2006/metadata/properties" ma:root="true" ma:fieldsID="1e9134f6d429df85264f751007272554" ns2:_="" ns3:_="">
    <xsd:import namespace="7c04300a-231c-4281-9146-a98f6f4a7aff"/>
    <xsd:import namespace="01e15224-84b2-4570-bdea-a67bb94d092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04300a-231c-4281-9146-a98f6f4a7a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fd004107-dac0-45af-83fb-11757b2c839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1e15224-84b2-4570-bdea-a67bb94d0921"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b8a52c73-49a1-4329-875b-4831fc8e3540}" ma:internalName="TaxCatchAll" ma:showField="CatchAllData" ma:web="01e15224-84b2-4570-bdea-a67bb94d09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7E4D87F-AC50-41CB-992C-892B9046A3A4}">
  <ds:schemaRefs>
    <ds:schemaRef ds:uri="7c04300a-231c-4281-9146-a98f6f4a7aff"/>
    <ds:schemaRef ds:uri="http://purl.org/dc/elements/1.1/"/>
    <ds:schemaRef ds:uri="01e15224-84b2-4570-bdea-a67bb94d0921"/>
    <ds:schemaRef ds:uri="http://purl.org/dc/dcmitype/"/>
    <ds:schemaRef ds:uri="http://schemas.microsoft.com/office/2006/documentManagement/types"/>
    <ds:schemaRef ds:uri="http://www.w3.org/XML/1998/namespace"/>
    <ds:schemaRef ds:uri="http://purl.org/dc/terms/"/>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544EDF12-3665-4CFC-A774-B54E3B76BF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04300a-231c-4281-9146-a98f6f4a7aff"/>
    <ds:schemaRef ds:uri="01e15224-84b2-4570-bdea-a67bb94d09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7B3D66-4524-41A5-9F0D-DE7CDA7C66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54</TotalTime>
  <Words>1254</Words>
  <Application>Microsoft Office PowerPoint</Application>
  <PresentationFormat>On-screen Show (4:3)</PresentationFormat>
  <Paragraphs>103</Paragraphs>
  <Slides>19</Slides>
  <Notes>7</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1_Default Design</vt:lpstr>
      <vt:lpstr>2_Default Design</vt:lpstr>
      <vt:lpstr>PowerPoint 6: Structural science principles </vt:lpstr>
      <vt:lpstr>The effects of forces on buildings</vt:lpstr>
      <vt:lpstr>Forces </vt:lpstr>
      <vt:lpstr>Compression, tension, shear</vt:lpstr>
      <vt:lpstr>Loads and material properties </vt:lpstr>
      <vt:lpstr>Load-bearing structures</vt:lpstr>
      <vt:lpstr>Material properties for load-bearing </vt:lpstr>
      <vt:lpstr>Dead and live loads</vt:lpstr>
      <vt:lpstr>Structural members</vt:lpstr>
      <vt:lpstr>Structural members</vt:lpstr>
      <vt:lpstr>Structural members</vt:lpstr>
      <vt:lpstr>Stress and strain</vt:lpstr>
      <vt:lpstr>Calculations for holes and notches</vt:lpstr>
      <vt:lpstr>Holes and notches</vt:lpstr>
      <vt:lpstr>Approved document A: Structure</vt:lpstr>
      <vt:lpstr>Documentation</vt:lpstr>
      <vt:lpstr>Effects of adjacent structures and environment</vt:lpstr>
      <vt:lpstr>Foundations and trees</vt:lpstr>
      <vt:lpstr>PowerPoint Presentation</vt:lpstr>
    </vt:vector>
  </TitlesOfParts>
  <Company>City &amp; Guilds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janicec</dc:creator>
  <cp:lastModifiedBy>Hazell, Danielle</cp:lastModifiedBy>
  <cp:revision>182</cp:revision>
  <dcterms:created xsi:type="dcterms:W3CDTF">2013-05-28T00:38:54Z</dcterms:created>
  <dcterms:modified xsi:type="dcterms:W3CDTF">2025-06-16T12:54:57Z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0x010100CDD05C0E7E0E414EB79F81A23986EA6A</vt:lpwstr>
  </property>
  <property fmtid="{D5CDD505-2E9C-101B-9397-08002B2CF9AE}" pid="3" name="MSIP_Label_8330bda6-d095-477b-8893-df3ed8791773_Enabled">
    <vt:lpwstr>true</vt:lpwstr>
  </property>
  <property fmtid="{D5CDD505-2E9C-101B-9397-08002B2CF9AE}" pid="4" name="MSIP_Label_8330bda6-d095-477b-8893-df3ed8791773_SetDate">
    <vt:lpwstr>2025-04-29T16:42:34Z</vt:lpwstr>
  </property>
  <property fmtid="{D5CDD505-2E9C-101B-9397-08002B2CF9AE}" pid="5" name="MSIP_Label_8330bda6-d095-477b-8893-df3ed8791773_Method">
    <vt:lpwstr>Privileged</vt:lpwstr>
  </property>
  <property fmtid="{D5CDD505-2E9C-101B-9397-08002B2CF9AE}" pid="6" name="MSIP_Label_8330bda6-d095-477b-8893-df3ed8791773_Name">
    <vt:lpwstr>8330bda6-d095-477b-8893-df3ed8791773</vt:lpwstr>
  </property>
  <property fmtid="{D5CDD505-2E9C-101B-9397-08002B2CF9AE}" pid="7" name="MSIP_Label_8330bda6-d095-477b-8893-df3ed8791773_SiteId">
    <vt:lpwstr>b6d3492e-0aa1-4a60-840d-b706a96e670d</vt:lpwstr>
  </property>
  <property fmtid="{D5CDD505-2E9C-101B-9397-08002B2CF9AE}" pid="8" name="MSIP_Label_8330bda6-d095-477b-8893-df3ed8791773_ActionId">
    <vt:lpwstr>68d9f7f5-95d0-4826-9f71-987f8f41ae48</vt:lpwstr>
  </property>
  <property fmtid="{D5CDD505-2E9C-101B-9397-08002B2CF9AE}" pid="9" name="MSIP_Label_8330bda6-d095-477b-8893-df3ed8791773_ContentBits">
    <vt:lpwstr>0</vt:lpwstr>
  </property>
  <property fmtid="{D5CDD505-2E9C-101B-9397-08002B2CF9AE}" pid="10" name="MSIP_Label_8330bda6-d095-477b-8893-df3ed8791773_Tag">
    <vt:lpwstr>10, 0, 1, 1</vt:lpwstr>
  </property>
  <property fmtid="{D5CDD505-2E9C-101B-9397-08002B2CF9AE}" pid="11" name="MediaServiceImageTags">
    <vt:lpwstr/>
  </property>
</Properties>
</file>