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655" r:id="rId5"/>
  </p:sldMasterIdLst>
  <p:notesMasterIdLst>
    <p:notesMasterId r:id="rId17"/>
  </p:notesMasterIdLst>
  <p:handoutMasterIdLst>
    <p:handoutMasterId r:id="rId18"/>
  </p:handoutMasterIdLst>
  <p:sldIdLst>
    <p:sldId id="256" r:id="rId6"/>
    <p:sldId id="328" r:id="rId7"/>
    <p:sldId id="353" r:id="rId8"/>
    <p:sldId id="331" r:id="rId9"/>
    <p:sldId id="341" r:id="rId10"/>
    <p:sldId id="342" r:id="rId11"/>
    <p:sldId id="343" r:id="rId12"/>
    <p:sldId id="344" r:id="rId13"/>
    <p:sldId id="347" r:id="rId14"/>
    <p:sldId id="348" r:id="rId15"/>
    <p:sldId id="267" r:id="rId16"/>
  </p:sldIdLst>
  <p:sldSz cx="9144000" cy="6858000" type="screen4x3"/>
  <p:notesSz cx="6858000" cy="9144000"/>
  <p:custDataLst>
    <p:tags r:id="rId19"/>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0077E3"/>
    <a:srgbClr val="000000"/>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19D5E7-3463-4AA1-949C-7EEEDB09EE61}" v="3" dt="2025-07-18T07:48:20.6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73" autoAdjust="0"/>
    <p:restoredTop sz="86395"/>
  </p:normalViewPr>
  <p:slideViewPr>
    <p:cSldViewPr showGuides="1">
      <p:cViewPr varScale="1">
        <p:scale>
          <a:sx n="96" d="100"/>
          <a:sy n="96" d="100"/>
        </p:scale>
        <p:origin x="1632" y="96"/>
      </p:cViewPr>
      <p:guideLst>
        <p:guide orient="horz" pos="2160"/>
        <p:guide pos="2880"/>
      </p:guideLst>
    </p:cSldViewPr>
  </p:slideViewPr>
  <p:outlineViewPr>
    <p:cViewPr>
      <p:scale>
        <a:sx n="33" d="100"/>
        <a:sy n="33" d="100"/>
      </p:scale>
      <p:origin x="0" y="-1864"/>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7" d="100"/>
          <a:sy n="57" d="100"/>
        </p:scale>
        <p:origin x="-11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ell, Danielle" userId="16322be0-50ef-46ff-b0c0-d304bc10d5d2" providerId="ADAL" clId="{0F19D5E7-3463-4AA1-949C-7EEEDB09EE61}"/>
    <pc:docChg chg="custSel modSld modMainMaster">
      <pc:chgData name="Hazell, Danielle" userId="16322be0-50ef-46ff-b0c0-d304bc10d5d2" providerId="ADAL" clId="{0F19D5E7-3463-4AA1-949C-7EEEDB09EE61}" dt="2025-07-18T07:50:19.314" v="138" actId="207"/>
      <pc:docMkLst>
        <pc:docMk/>
      </pc:docMkLst>
      <pc:sldChg chg="modSp mod">
        <pc:chgData name="Hazell, Danielle" userId="16322be0-50ef-46ff-b0c0-d304bc10d5d2" providerId="ADAL" clId="{0F19D5E7-3463-4AA1-949C-7EEEDB09EE61}" dt="2025-07-18T07:50:19.314" v="138" actId="207"/>
        <pc:sldMkLst>
          <pc:docMk/>
          <pc:sldMk cId="0" sldId="267"/>
        </pc:sldMkLst>
        <pc:spChg chg="mod">
          <ac:chgData name="Hazell, Danielle" userId="16322be0-50ef-46ff-b0c0-d304bc10d5d2" providerId="ADAL" clId="{0F19D5E7-3463-4AA1-949C-7EEEDB09EE61}" dt="2025-07-18T07:50:19.314" v="138" actId="207"/>
          <ac:spMkLst>
            <pc:docMk/>
            <pc:sldMk cId="0" sldId="267"/>
            <ac:spMk id="18434" creationId="{00000000-0000-0000-0000-000000000000}"/>
          </ac:spMkLst>
        </pc:spChg>
      </pc:sldChg>
      <pc:sldChg chg="modSp">
        <pc:chgData name="Hazell, Danielle" userId="16322be0-50ef-46ff-b0c0-d304bc10d5d2" providerId="ADAL" clId="{0F19D5E7-3463-4AA1-949C-7EEEDB09EE61}" dt="2025-07-18T07:46:08.741" v="6"/>
        <pc:sldMkLst>
          <pc:docMk/>
          <pc:sldMk cId="0" sldId="328"/>
        </pc:sldMkLst>
        <pc:spChg chg="mod">
          <ac:chgData name="Hazell, Danielle" userId="16322be0-50ef-46ff-b0c0-d304bc10d5d2" providerId="ADAL" clId="{0F19D5E7-3463-4AA1-949C-7EEEDB09EE61}" dt="2025-07-18T07:46:08.741" v="6"/>
          <ac:spMkLst>
            <pc:docMk/>
            <pc:sldMk cId="0" sldId="328"/>
            <ac:spMk id="3074" creationId="{00000000-0000-0000-0000-000000000000}"/>
          </ac:spMkLst>
        </pc:spChg>
        <pc:spChg chg="mod">
          <ac:chgData name="Hazell, Danielle" userId="16322be0-50ef-46ff-b0c0-d304bc10d5d2" providerId="ADAL" clId="{0F19D5E7-3463-4AA1-949C-7EEEDB09EE61}" dt="2025-07-18T07:46:08.741" v="6"/>
          <ac:spMkLst>
            <pc:docMk/>
            <pc:sldMk cId="0" sldId="328"/>
            <ac:spMk id="3075" creationId="{00000000-0000-0000-0000-000000000000}"/>
          </ac:spMkLst>
        </pc:spChg>
      </pc:sldChg>
      <pc:sldChg chg="modSp mod">
        <pc:chgData name="Hazell, Danielle" userId="16322be0-50ef-46ff-b0c0-d304bc10d5d2" providerId="ADAL" clId="{0F19D5E7-3463-4AA1-949C-7EEEDB09EE61}" dt="2025-07-18T07:49:11.461" v="127" actId="12"/>
        <pc:sldMkLst>
          <pc:docMk/>
          <pc:sldMk cId="0" sldId="331"/>
        </pc:sldMkLst>
        <pc:spChg chg="mod">
          <ac:chgData name="Hazell, Danielle" userId="16322be0-50ef-46ff-b0c0-d304bc10d5d2" providerId="ADAL" clId="{0F19D5E7-3463-4AA1-949C-7EEEDB09EE61}" dt="2025-07-18T07:46:08.741" v="6"/>
          <ac:spMkLst>
            <pc:docMk/>
            <pc:sldMk cId="0" sldId="331"/>
            <ac:spMk id="2" creationId="{00000000-0000-0000-0000-000000000000}"/>
          </ac:spMkLst>
        </pc:spChg>
        <pc:spChg chg="mod">
          <ac:chgData name="Hazell, Danielle" userId="16322be0-50ef-46ff-b0c0-d304bc10d5d2" providerId="ADAL" clId="{0F19D5E7-3463-4AA1-949C-7EEEDB09EE61}" dt="2025-07-18T07:49:11.461" v="127" actId="12"/>
          <ac:spMkLst>
            <pc:docMk/>
            <pc:sldMk cId="0" sldId="331"/>
            <ac:spMk id="3" creationId="{00000000-0000-0000-0000-000000000000}"/>
          </ac:spMkLst>
        </pc:spChg>
      </pc:sldChg>
      <pc:sldChg chg="modSp">
        <pc:chgData name="Hazell, Danielle" userId="16322be0-50ef-46ff-b0c0-d304bc10d5d2" providerId="ADAL" clId="{0F19D5E7-3463-4AA1-949C-7EEEDB09EE61}" dt="2025-07-18T07:46:08.741" v="6"/>
        <pc:sldMkLst>
          <pc:docMk/>
          <pc:sldMk cId="396659577" sldId="341"/>
        </pc:sldMkLst>
        <pc:spChg chg="mod">
          <ac:chgData name="Hazell, Danielle" userId="16322be0-50ef-46ff-b0c0-d304bc10d5d2" providerId="ADAL" clId="{0F19D5E7-3463-4AA1-949C-7EEEDB09EE61}" dt="2025-07-18T07:46:08.741" v="6"/>
          <ac:spMkLst>
            <pc:docMk/>
            <pc:sldMk cId="396659577" sldId="341"/>
            <ac:spMk id="2" creationId="{00000000-0000-0000-0000-000000000000}"/>
          </ac:spMkLst>
        </pc:spChg>
        <pc:spChg chg="mod">
          <ac:chgData name="Hazell, Danielle" userId="16322be0-50ef-46ff-b0c0-d304bc10d5d2" providerId="ADAL" clId="{0F19D5E7-3463-4AA1-949C-7EEEDB09EE61}" dt="2025-07-18T07:46:08.741" v="6"/>
          <ac:spMkLst>
            <pc:docMk/>
            <pc:sldMk cId="396659577" sldId="341"/>
            <ac:spMk id="3" creationId="{00000000-0000-0000-0000-000000000000}"/>
          </ac:spMkLst>
        </pc:spChg>
      </pc:sldChg>
      <pc:sldChg chg="modSp mod">
        <pc:chgData name="Hazell, Danielle" userId="16322be0-50ef-46ff-b0c0-d304bc10d5d2" providerId="ADAL" clId="{0F19D5E7-3463-4AA1-949C-7EEEDB09EE61}" dt="2025-07-18T07:49:32.968" v="133" actId="1076"/>
        <pc:sldMkLst>
          <pc:docMk/>
          <pc:sldMk cId="2961277545" sldId="342"/>
        </pc:sldMkLst>
        <pc:spChg chg="mod">
          <ac:chgData name="Hazell, Danielle" userId="16322be0-50ef-46ff-b0c0-d304bc10d5d2" providerId="ADAL" clId="{0F19D5E7-3463-4AA1-949C-7EEEDB09EE61}" dt="2025-07-18T07:46:08.741" v="6"/>
          <ac:spMkLst>
            <pc:docMk/>
            <pc:sldMk cId="2961277545" sldId="342"/>
            <ac:spMk id="2" creationId="{00000000-0000-0000-0000-000000000000}"/>
          </ac:spMkLst>
        </pc:spChg>
        <pc:spChg chg="mod">
          <ac:chgData name="Hazell, Danielle" userId="16322be0-50ef-46ff-b0c0-d304bc10d5d2" providerId="ADAL" clId="{0F19D5E7-3463-4AA1-949C-7EEEDB09EE61}" dt="2025-07-18T07:49:23.840" v="130" actId="20577"/>
          <ac:spMkLst>
            <pc:docMk/>
            <pc:sldMk cId="2961277545" sldId="342"/>
            <ac:spMk id="3" creationId="{00000000-0000-0000-0000-000000000000}"/>
          </ac:spMkLst>
        </pc:spChg>
        <pc:spChg chg="mod">
          <ac:chgData name="Hazell, Danielle" userId="16322be0-50ef-46ff-b0c0-d304bc10d5d2" providerId="ADAL" clId="{0F19D5E7-3463-4AA1-949C-7EEEDB09EE61}" dt="2025-07-18T07:49:32.968" v="133" actId="1076"/>
          <ac:spMkLst>
            <pc:docMk/>
            <pc:sldMk cId="2961277545" sldId="342"/>
            <ac:spMk id="7" creationId="{95BD7B79-C681-422D-AD1E-DB2E075B6E2C}"/>
          </ac:spMkLst>
        </pc:spChg>
      </pc:sldChg>
      <pc:sldChg chg="modSp">
        <pc:chgData name="Hazell, Danielle" userId="16322be0-50ef-46ff-b0c0-d304bc10d5d2" providerId="ADAL" clId="{0F19D5E7-3463-4AA1-949C-7EEEDB09EE61}" dt="2025-07-18T07:46:08.741" v="6"/>
        <pc:sldMkLst>
          <pc:docMk/>
          <pc:sldMk cId="3143449967" sldId="343"/>
        </pc:sldMkLst>
        <pc:spChg chg="mod">
          <ac:chgData name="Hazell, Danielle" userId="16322be0-50ef-46ff-b0c0-d304bc10d5d2" providerId="ADAL" clId="{0F19D5E7-3463-4AA1-949C-7EEEDB09EE61}" dt="2025-07-18T07:46:08.741" v="6"/>
          <ac:spMkLst>
            <pc:docMk/>
            <pc:sldMk cId="3143449967" sldId="343"/>
            <ac:spMk id="2" creationId="{00000000-0000-0000-0000-000000000000}"/>
          </ac:spMkLst>
        </pc:spChg>
        <pc:spChg chg="mod">
          <ac:chgData name="Hazell, Danielle" userId="16322be0-50ef-46ff-b0c0-d304bc10d5d2" providerId="ADAL" clId="{0F19D5E7-3463-4AA1-949C-7EEEDB09EE61}" dt="2025-07-18T07:46:08.741" v="6"/>
          <ac:spMkLst>
            <pc:docMk/>
            <pc:sldMk cId="3143449967" sldId="343"/>
            <ac:spMk id="3" creationId="{00000000-0000-0000-0000-000000000000}"/>
          </ac:spMkLst>
        </pc:spChg>
      </pc:sldChg>
      <pc:sldChg chg="modSp">
        <pc:chgData name="Hazell, Danielle" userId="16322be0-50ef-46ff-b0c0-d304bc10d5d2" providerId="ADAL" clId="{0F19D5E7-3463-4AA1-949C-7EEEDB09EE61}" dt="2025-07-18T07:46:08.741" v="6"/>
        <pc:sldMkLst>
          <pc:docMk/>
          <pc:sldMk cId="1563917288" sldId="344"/>
        </pc:sldMkLst>
        <pc:spChg chg="mod">
          <ac:chgData name="Hazell, Danielle" userId="16322be0-50ef-46ff-b0c0-d304bc10d5d2" providerId="ADAL" clId="{0F19D5E7-3463-4AA1-949C-7EEEDB09EE61}" dt="2025-07-18T07:46:08.741" v="6"/>
          <ac:spMkLst>
            <pc:docMk/>
            <pc:sldMk cId="1563917288" sldId="344"/>
            <ac:spMk id="2" creationId="{00000000-0000-0000-0000-000000000000}"/>
          </ac:spMkLst>
        </pc:spChg>
        <pc:spChg chg="mod">
          <ac:chgData name="Hazell, Danielle" userId="16322be0-50ef-46ff-b0c0-d304bc10d5d2" providerId="ADAL" clId="{0F19D5E7-3463-4AA1-949C-7EEEDB09EE61}" dt="2025-07-18T07:46:08.741" v="6"/>
          <ac:spMkLst>
            <pc:docMk/>
            <pc:sldMk cId="1563917288" sldId="344"/>
            <ac:spMk id="3" creationId="{00000000-0000-0000-0000-000000000000}"/>
          </ac:spMkLst>
        </pc:spChg>
      </pc:sldChg>
      <pc:sldChg chg="modSp mod">
        <pc:chgData name="Hazell, Danielle" userId="16322be0-50ef-46ff-b0c0-d304bc10d5d2" providerId="ADAL" clId="{0F19D5E7-3463-4AA1-949C-7EEEDB09EE61}" dt="2025-07-18T07:49:58.306" v="136" actId="33524"/>
        <pc:sldMkLst>
          <pc:docMk/>
          <pc:sldMk cId="234028348" sldId="347"/>
        </pc:sldMkLst>
        <pc:spChg chg="mod">
          <ac:chgData name="Hazell, Danielle" userId="16322be0-50ef-46ff-b0c0-d304bc10d5d2" providerId="ADAL" clId="{0F19D5E7-3463-4AA1-949C-7EEEDB09EE61}" dt="2025-07-18T07:46:08.741" v="6"/>
          <ac:spMkLst>
            <pc:docMk/>
            <pc:sldMk cId="234028348" sldId="347"/>
            <ac:spMk id="2" creationId="{00000000-0000-0000-0000-000000000000}"/>
          </ac:spMkLst>
        </pc:spChg>
        <pc:spChg chg="mod">
          <ac:chgData name="Hazell, Danielle" userId="16322be0-50ef-46ff-b0c0-d304bc10d5d2" providerId="ADAL" clId="{0F19D5E7-3463-4AA1-949C-7EEEDB09EE61}" dt="2025-07-18T07:49:58.306" v="136" actId="33524"/>
          <ac:spMkLst>
            <pc:docMk/>
            <pc:sldMk cId="234028348" sldId="347"/>
            <ac:spMk id="3" creationId="{00000000-0000-0000-0000-000000000000}"/>
          </ac:spMkLst>
        </pc:spChg>
        <pc:spChg chg="mod">
          <ac:chgData name="Hazell, Danielle" userId="16322be0-50ef-46ff-b0c0-d304bc10d5d2" providerId="ADAL" clId="{0F19D5E7-3463-4AA1-949C-7EEEDB09EE61}" dt="2025-07-18T07:49:52.249" v="134" actId="12"/>
          <ac:spMkLst>
            <pc:docMk/>
            <pc:sldMk cId="234028348" sldId="347"/>
            <ac:spMk id="6" creationId="{56ECF284-3052-4625-9F40-635C391FFA08}"/>
          </ac:spMkLst>
        </pc:spChg>
      </pc:sldChg>
      <pc:sldChg chg="modSp mod">
        <pc:chgData name="Hazell, Danielle" userId="16322be0-50ef-46ff-b0c0-d304bc10d5d2" providerId="ADAL" clId="{0F19D5E7-3463-4AA1-949C-7EEEDB09EE61}" dt="2025-07-18T07:50:06.094" v="137" actId="6549"/>
        <pc:sldMkLst>
          <pc:docMk/>
          <pc:sldMk cId="2112078246" sldId="348"/>
        </pc:sldMkLst>
        <pc:spChg chg="mod">
          <ac:chgData name="Hazell, Danielle" userId="16322be0-50ef-46ff-b0c0-d304bc10d5d2" providerId="ADAL" clId="{0F19D5E7-3463-4AA1-949C-7EEEDB09EE61}" dt="2025-07-18T07:46:08.741" v="6"/>
          <ac:spMkLst>
            <pc:docMk/>
            <pc:sldMk cId="2112078246" sldId="348"/>
            <ac:spMk id="2" creationId="{00000000-0000-0000-0000-000000000000}"/>
          </ac:spMkLst>
        </pc:spChg>
        <pc:spChg chg="mod">
          <ac:chgData name="Hazell, Danielle" userId="16322be0-50ef-46ff-b0c0-d304bc10d5d2" providerId="ADAL" clId="{0F19D5E7-3463-4AA1-949C-7EEEDB09EE61}" dt="2025-07-18T07:50:06.094" v="137" actId="6549"/>
          <ac:spMkLst>
            <pc:docMk/>
            <pc:sldMk cId="2112078246" sldId="348"/>
            <ac:spMk id="3" creationId="{00000000-0000-0000-0000-000000000000}"/>
          </ac:spMkLst>
        </pc:spChg>
      </pc:sldChg>
      <pc:sldChg chg="addSp delSp modSp mod">
        <pc:chgData name="Hazell, Danielle" userId="16322be0-50ef-46ff-b0c0-d304bc10d5d2" providerId="ADAL" clId="{0F19D5E7-3463-4AA1-949C-7EEEDB09EE61}" dt="2025-07-18T07:48:28.220" v="126" actId="1076"/>
        <pc:sldMkLst>
          <pc:docMk/>
          <pc:sldMk cId="1131036458" sldId="353"/>
        </pc:sldMkLst>
        <pc:spChg chg="mod">
          <ac:chgData name="Hazell, Danielle" userId="16322be0-50ef-46ff-b0c0-d304bc10d5d2" providerId="ADAL" clId="{0F19D5E7-3463-4AA1-949C-7EEEDB09EE61}" dt="2025-07-18T07:46:08.741" v="6"/>
          <ac:spMkLst>
            <pc:docMk/>
            <pc:sldMk cId="1131036458" sldId="353"/>
            <ac:spMk id="2" creationId="{00000000-0000-0000-0000-000000000000}"/>
          </ac:spMkLst>
        </pc:spChg>
        <pc:spChg chg="mod">
          <ac:chgData name="Hazell, Danielle" userId="16322be0-50ef-46ff-b0c0-d304bc10d5d2" providerId="ADAL" clId="{0F19D5E7-3463-4AA1-949C-7EEEDB09EE61}" dt="2025-07-18T07:46:08.741" v="6"/>
          <ac:spMkLst>
            <pc:docMk/>
            <pc:sldMk cId="1131036458" sldId="353"/>
            <ac:spMk id="3" creationId="{00000000-0000-0000-0000-000000000000}"/>
          </ac:spMkLst>
        </pc:spChg>
        <pc:picChg chg="add mod">
          <ac:chgData name="Hazell, Danielle" userId="16322be0-50ef-46ff-b0c0-d304bc10d5d2" providerId="ADAL" clId="{0F19D5E7-3463-4AA1-949C-7EEEDB09EE61}" dt="2025-07-18T07:48:28.220" v="126" actId="1076"/>
          <ac:picMkLst>
            <pc:docMk/>
            <pc:sldMk cId="1131036458" sldId="353"/>
            <ac:picMk id="5" creationId="{40BA8F0C-4E78-E399-A78B-3E70F3E4CB1A}"/>
          </ac:picMkLst>
        </pc:picChg>
        <pc:picChg chg="del">
          <ac:chgData name="Hazell, Danielle" userId="16322be0-50ef-46ff-b0c0-d304bc10d5d2" providerId="ADAL" clId="{0F19D5E7-3463-4AA1-949C-7EEEDB09EE61}" dt="2025-07-18T07:47:15.804" v="121" actId="478"/>
          <ac:picMkLst>
            <pc:docMk/>
            <pc:sldMk cId="1131036458" sldId="353"/>
            <ac:picMk id="6" creationId="{E6F5C765-A68F-49D6-B887-32D8E019C39C}"/>
          </ac:picMkLst>
        </pc:picChg>
      </pc:sldChg>
      <pc:sldMasterChg chg="delSp mod">
        <pc:chgData name="Hazell, Danielle" userId="16322be0-50ef-46ff-b0c0-d304bc10d5d2" providerId="ADAL" clId="{0F19D5E7-3463-4AA1-949C-7EEEDB09EE61}" dt="2025-07-18T07:45:57.267" v="5" actId="478"/>
        <pc:sldMasterMkLst>
          <pc:docMk/>
          <pc:sldMasterMk cId="1883017915" sldId="2147483653"/>
        </pc:sldMasterMkLst>
        <pc:spChg chg="del">
          <ac:chgData name="Hazell, Danielle" userId="16322be0-50ef-46ff-b0c0-d304bc10d5d2" providerId="ADAL" clId="{0F19D5E7-3463-4AA1-949C-7EEEDB09EE61}" dt="2025-07-18T07:45:57.267" v="5" actId="478"/>
          <ac:spMkLst>
            <pc:docMk/>
            <pc:sldMasterMk cId="1883017915" sldId="2147483653"/>
            <ac:spMk id="10" creationId="{A4FEEEC1-FC4D-4024-940A-ED19CB08C77E}"/>
          </ac:spMkLst>
        </pc:spChg>
        <pc:spChg chg="del">
          <ac:chgData name="Hazell, Danielle" userId="16322be0-50ef-46ff-b0c0-d304bc10d5d2" providerId="ADAL" clId="{0F19D5E7-3463-4AA1-949C-7EEEDB09EE61}" dt="2025-07-18T07:45:56.212" v="4" actId="478"/>
          <ac:spMkLst>
            <pc:docMk/>
            <pc:sldMasterMk cId="1883017915" sldId="2147483653"/>
            <ac:spMk id="12" creationId="{00000000-0000-0000-0000-000000000000}"/>
          </ac:spMkLst>
        </pc:spChg>
        <pc:spChg chg="del">
          <ac:chgData name="Hazell, Danielle" userId="16322be0-50ef-46ff-b0c0-d304bc10d5d2" providerId="ADAL" clId="{0F19D5E7-3463-4AA1-949C-7EEEDB09EE61}" dt="2025-07-18T07:45:52.740" v="0" actId="478"/>
          <ac:spMkLst>
            <pc:docMk/>
            <pc:sldMasterMk cId="1883017915" sldId="2147483653"/>
            <ac:spMk id="1029" creationId="{00000000-0000-0000-0000-000000000000}"/>
          </ac:spMkLst>
        </pc:spChg>
        <pc:picChg chg="del">
          <ac:chgData name="Hazell, Danielle" userId="16322be0-50ef-46ff-b0c0-d304bc10d5d2" providerId="ADAL" clId="{0F19D5E7-3463-4AA1-949C-7EEEDB09EE61}" dt="2025-07-18T07:45:53.251" v="1" actId="478"/>
          <ac:picMkLst>
            <pc:docMk/>
            <pc:sldMasterMk cId="1883017915" sldId="2147483653"/>
            <ac:picMk id="3" creationId="{D18425FF-0882-4F94-8261-ADB59842062E}"/>
          </ac:picMkLst>
        </pc:picChg>
        <pc:picChg chg="del">
          <ac:chgData name="Hazell, Danielle" userId="16322be0-50ef-46ff-b0c0-d304bc10d5d2" providerId="ADAL" clId="{0F19D5E7-3463-4AA1-949C-7EEEDB09EE61}" dt="2025-07-18T07:45:55.051" v="3" actId="478"/>
          <ac:picMkLst>
            <pc:docMk/>
            <pc:sldMasterMk cId="1883017915" sldId="2147483653"/>
            <ac:picMk id="13" creationId="{54C8F537-6DBE-534E-B9F5-B8C14A123E71}"/>
          </ac:picMkLst>
        </pc:picChg>
        <pc:cxnChg chg="del">
          <ac:chgData name="Hazell, Danielle" userId="16322be0-50ef-46ff-b0c0-d304bc10d5d2" providerId="ADAL" clId="{0F19D5E7-3463-4AA1-949C-7EEEDB09EE61}" dt="2025-07-18T07:45:54.098" v="2" actId="478"/>
          <ac:cxnSpMkLst>
            <pc:docMk/>
            <pc:sldMasterMk cId="1883017915" sldId="2147483653"/>
            <ac:cxnSpMk id="15" creationId="{A2179D90-178B-9644-ABBE-ACA37CB4C747}"/>
          </ac:cxnSpMkLst>
        </pc:cxnChg>
      </pc:sldMasterChg>
      <pc:sldMasterChg chg="addSp modSp mod">
        <pc:chgData name="Hazell, Danielle" userId="16322be0-50ef-46ff-b0c0-d304bc10d5d2" providerId="ADAL" clId="{0F19D5E7-3463-4AA1-949C-7EEEDB09EE61}" dt="2025-07-18T07:46:37.923" v="120" actId="20577"/>
        <pc:sldMasterMkLst>
          <pc:docMk/>
          <pc:sldMasterMk cId="1268304348" sldId="2147483655"/>
        </pc:sldMasterMkLst>
        <pc:spChg chg="add">
          <ac:chgData name="Hazell, Danielle" userId="16322be0-50ef-46ff-b0c0-d304bc10d5d2" providerId="ADAL" clId="{0F19D5E7-3463-4AA1-949C-7EEEDB09EE61}" dt="2025-07-18T07:46:08.741" v="6"/>
          <ac:spMkLst>
            <pc:docMk/>
            <pc:sldMasterMk cId="1268304348" sldId="2147483655"/>
            <ac:spMk id="4" creationId="{920D258F-4AA1-C61F-FBF1-C47C11541A20}"/>
          </ac:spMkLst>
        </pc:spChg>
        <pc:spChg chg="mod">
          <ac:chgData name="Hazell, Danielle" userId="16322be0-50ef-46ff-b0c0-d304bc10d5d2" providerId="ADAL" clId="{0F19D5E7-3463-4AA1-949C-7EEEDB09EE61}" dt="2025-07-18T07:46:37.923" v="120" actId="20577"/>
          <ac:spMkLst>
            <pc:docMk/>
            <pc:sldMasterMk cId="1268304348" sldId="2147483655"/>
            <ac:spMk id="9" creationId="{12A05E16-C31E-E0B1-F9BA-6CA1198C9AE5}"/>
          </ac:spMkLst>
        </pc:spChg>
      </pc:sldMasterChg>
    </pc:docChg>
  </pc:docChgLst>
  <pc:docChgLst>
    <pc:chgData name="Leahy, Thomas" userId="c143cd67-a707-4138-ae9b-48f2cc5707f8" providerId="ADAL" clId="{10CC96B8-2136-4106-8DC0-17BFF16B17B8}"/>
    <pc:docChg chg="custSel modSld">
      <pc:chgData name="Leahy, Thomas" userId="c143cd67-a707-4138-ae9b-48f2cc5707f8" providerId="ADAL" clId="{10CC96B8-2136-4106-8DC0-17BFF16B17B8}" dt="2025-05-04T18:41:10.808" v="3" actId="478"/>
      <pc:docMkLst>
        <pc:docMk/>
      </pc:docMkLst>
      <pc:sldChg chg="delSp mod">
        <pc:chgData name="Leahy, Thomas" userId="c143cd67-a707-4138-ae9b-48f2cc5707f8" providerId="ADAL" clId="{10CC96B8-2136-4106-8DC0-17BFF16B17B8}" dt="2025-05-04T18:40:54.150" v="0" actId="478"/>
        <pc:sldMkLst>
          <pc:docMk/>
          <pc:sldMk cId="396659577" sldId="341"/>
        </pc:sldMkLst>
      </pc:sldChg>
      <pc:sldChg chg="delSp mod">
        <pc:chgData name="Leahy, Thomas" userId="c143cd67-a707-4138-ae9b-48f2cc5707f8" providerId="ADAL" clId="{10CC96B8-2136-4106-8DC0-17BFF16B17B8}" dt="2025-05-04T18:40:59.702" v="1" actId="478"/>
        <pc:sldMkLst>
          <pc:docMk/>
          <pc:sldMk cId="2961277545" sldId="342"/>
        </pc:sldMkLst>
      </pc:sldChg>
      <pc:sldChg chg="delSp mod">
        <pc:chgData name="Leahy, Thomas" userId="c143cd67-a707-4138-ae9b-48f2cc5707f8" providerId="ADAL" clId="{10CC96B8-2136-4106-8DC0-17BFF16B17B8}" dt="2025-05-04T18:41:06.009" v="2" actId="478"/>
        <pc:sldMkLst>
          <pc:docMk/>
          <pc:sldMk cId="234028348" sldId="347"/>
        </pc:sldMkLst>
      </pc:sldChg>
      <pc:sldChg chg="delSp mod">
        <pc:chgData name="Leahy, Thomas" userId="c143cd67-a707-4138-ae9b-48f2cc5707f8" providerId="ADAL" clId="{10CC96B8-2136-4106-8DC0-17BFF16B17B8}" dt="2025-05-04T18:41:10.808" v="3" actId="478"/>
        <pc:sldMkLst>
          <pc:docMk/>
          <pc:sldMk cId="2112078246" sldId="34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7/18/2025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dirty="0"/>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dirty="0"/>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dirty="0"/>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a:t>
            </a:fld>
            <a:endParaRPr lang="en-GB" dirty="0"/>
          </a:p>
        </p:txBody>
      </p:sp>
    </p:spTree>
    <p:extLst>
      <p:ext uri="{BB962C8B-B14F-4D97-AF65-F5344CB8AC3E}">
        <p14:creationId xmlns:p14="http://schemas.microsoft.com/office/powerpoint/2010/main" val="3394705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10</a:t>
            </a:fld>
            <a:endParaRPr lang="en-GB" dirty="0"/>
          </a:p>
        </p:txBody>
      </p:sp>
    </p:spTree>
    <p:extLst>
      <p:ext uri="{BB962C8B-B14F-4D97-AF65-F5344CB8AC3E}">
        <p14:creationId xmlns:p14="http://schemas.microsoft.com/office/powerpoint/2010/main" val="616071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646464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06550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4"/>
            <a:endParaRPr lang="en-GB" dirty="0"/>
          </a:p>
        </p:txBody>
      </p:sp>
    </p:spTree>
    <p:extLst>
      <p:ext uri="{BB962C8B-B14F-4D97-AF65-F5344CB8AC3E}">
        <p14:creationId xmlns:p14="http://schemas.microsoft.com/office/powerpoint/2010/main" val="1883017915"/>
      </p:ext>
    </p:extLst>
  </p:cSld>
  <p:clrMap bg1="lt1" tx1="dk1" bg2="lt2" tx2="dk2" accent1="accent1" accent2="accent2" accent3="accent3" accent4="accent4" accent5="accent5" accent6="accent6" hlink="hlink" folHlink="folHlink"/>
  <p:sldLayoutIdLst>
    <p:sldLayoutId id="2147483654" r:id="rId1"/>
    <p:sldLayoutId id="2147483652" r:id="rId2"/>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dirty="0">
                  <a:effectLst/>
                  <a:latin typeface="Arial" panose="020B0604020202020204" pitchFamily="34" charset="0"/>
                  <a:ea typeface="Cambria" panose="02040503050406030204" pitchFamily="18" charset="0"/>
                  <a:cs typeface="Arial" panose="020B0604020202020204" pitchFamily="34" charset="0"/>
                </a:rPr>
                <a:t>T Level Technical Qualification in</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dirty="0">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dirty="0">
                  <a:ea typeface="Arial" pitchFamily="-105" charset="0"/>
                  <a:cs typeface="Arial" pitchFamily="-105" charset="0"/>
                </a:rPr>
                <a:t> of 22</a:t>
              </a:r>
            </a:p>
            <a:p>
              <a:br>
                <a:rPr lang="en-US" sz="1100" dirty="0">
                  <a:ea typeface="Arial" pitchFamily="-105" charset="0"/>
                  <a:cs typeface="Arial" pitchFamily="-105" charset="0"/>
                </a:rPr>
              </a:br>
              <a:endParaRPr lang="en-US" sz="1100" dirty="0">
                <a:ea typeface="Arial" pitchFamily="-105" charset="0"/>
                <a:cs typeface="Arial" pitchFamily="-105" charset="0"/>
              </a:endParaRPr>
            </a:p>
            <a:p>
              <a:br>
                <a:rPr lang="en-US" sz="1100" dirty="0">
                  <a:ea typeface="Arial" pitchFamily="-105" charset="0"/>
                  <a:cs typeface="Arial" pitchFamily="-105" charset="0"/>
                </a:rPr>
              </a:br>
              <a:endParaRPr lang="en-US" sz="1100" dirty="0">
                <a:ea typeface="Arial" pitchFamily="-105" charset="0"/>
                <a:cs typeface="Arial" pitchFamily="-105" charset="0"/>
              </a:endParaRPr>
            </a:p>
            <a:p>
              <a:endParaRPr lang="en-US" sz="1200" dirty="0">
                <a:latin typeface="Times New Roman" pitchFamily="-105" charset="0"/>
              </a:endParaRPr>
            </a:p>
            <a:p>
              <a:endParaRPr lang="en-US" sz="1200" dirty="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920D258F-4AA1-C61F-FBF1-C47C11541A20}"/>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1268304348"/>
      </p:ext>
    </p:extLst>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457200" y="3362672"/>
            <a:ext cx="8153400" cy="2514600"/>
          </a:xfrm>
        </p:spPr>
        <p:txBody>
          <a:bodyPr anchor="t"/>
          <a:lstStyle/>
          <a:p>
            <a:pPr eaLnBrk="1" hangingPunct="1"/>
            <a:br>
              <a:rPr lang="en-GB" dirty="0">
                <a:ea typeface="ＭＳ Ｐゴシック" pitchFamily="-105" charset="-128"/>
                <a:cs typeface="ＭＳ Ｐゴシック" pitchFamily="-105" charset="-128"/>
              </a:rPr>
            </a:br>
            <a:r>
              <a:rPr lang="en-GB" dirty="0">
                <a:ea typeface="ＭＳ Ｐゴシック" pitchFamily="-105" charset="-128"/>
                <a:cs typeface="ＭＳ Ｐゴシック" pitchFamily="-105" charset="-128"/>
              </a:rPr>
              <a:t>PowerPoint 3: Documentation and fault action</a:t>
            </a:r>
          </a:p>
        </p:txBody>
      </p:sp>
      <p:sp>
        <p:nvSpPr>
          <p:cNvPr id="2050" name="Rectangle 14"/>
          <p:cNvSpPr>
            <a:spLocks noGrp="1" noChangeArrowheads="1"/>
          </p:cNvSpPr>
          <p:nvPr>
            <p:ph sz="quarter" idx="10"/>
          </p:nvPr>
        </p:nvSpPr>
        <p:spPr>
          <a:xfrm>
            <a:off x="457200" y="1371600"/>
            <a:ext cx="8229600" cy="4754563"/>
          </a:xfrm>
        </p:spPr>
        <p:txBody>
          <a:bodyPr/>
          <a:lstStyle/>
          <a:p>
            <a:pPr eaLnBrk="1" hangingPunct="1"/>
            <a:r>
              <a:rPr lang="en-GB" sz="2400" b="1" dirty="0"/>
              <a:t>13. Maintenance principles</a:t>
            </a:r>
          </a:p>
          <a:p>
            <a:pPr marL="0" indent="0" eaLnBrk="1" hangingPunct="1"/>
            <a:endParaRPr b="1" dirty="0">
              <a:ea typeface="ＭＳ Ｐゴシック" pitchFamily="-105" charset="-128"/>
              <a:cs typeface="ＭＳ Ｐゴシック" pitchFamily="-105" charset="-128"/>
            </a:endParaRPr>
          </a:p>
          <a:p>
            <a:pPr marL="0" indent="0" eaLnBrk="1" hangingPunct="1"/>
            <a:endParaRPr b="1" dirty="0">
              <a:ea typeface="ＭＳ Ｐゴシック" pitchFamily="-105" charset="-128"/>
              <a:cs typeface="ＭＳ Ｐゴシック" pitchFamily="-105" charset="-128"/>
            </a:endParaRPr>
          </a:p>
          <a:p>
            <a:pPr marL="0" indent="0" algn="ctr" eaLnBrk="1" hangingPunct="1"/>
            <a:r>
              <a:rPr sz="6600" dirty="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457200" y="2051242"/>
            <a:ext cx="8001000" cy="643137"/>
          </a:xfrm>
          <a:prstGeom prst="rect">
            <a:avLst/>
          </a:prstGeom>
          <a:solidFill>
            <a:schemeClr val="bg1"/>
          </a:solidFill>
          <a:ln w="9525">
            <a:noFill/>
            <a:miter lim="800000"/>
            <a:headEnd/>
            <a:tailEnd/>
          </a:ln>
        </p:spPr>
        <p:txBody>
          <a:bodyPr wrap="square" lIns="0" tIns="0" rIns="0" bIns="0">
            <a:prstTxWarp prst="textNoShape">
              <a:avLst/>
            </a:prstTxWarp>
            <a:noAutofit/>
          </a:bodyPr>
          <a:lstStyle/>
          <a:p>
            <a:r>
              <a:rPr lang="en-GB" sz="2400" b="1" dirty="0"/>
              <a:t>13.4: Documentation required for maintenance and verification of maintenance activities </a:t>
            </a:r>
          </a:p>
          <a:p>
            <a:r>
              <a:rPr lang="en-GB" sz="2400" b="1" dirty="0"/>
              <a:t>13.5: Actions required when faults cannot be rectified </a:t>
            </a:r>
            <a:r>
              <a:rPr lang="en-GB" b="1" dirty="0"/>
              <a:t>  </a:t>
            </a:r>
            <a:r>
              <a:rPr lang="en-GB" dirty="0"/>
              <a:t> </a:t>
            </a:r>
          </a:p>
          <a:p>
            <a:r>
              <a:rPr lang="en-GB" dirty="0"/>
              <a:t> </a:t>
            </a:r>
          </a:p>
          <a:p>
            <a:endParaRPr lang="en-GB" dirty="0"/>
          </a:p>
          <a:p>
            <a:r>
              <a:rPr lang="en-GB" dirty="0"/>
              <a:t> </a:t>
            </a:r>
          </a:p>
          <a:p>
            <a:endParaRPr lang="en-GB"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implications of irreparable faults </a:t>
            </a:r>
          </a:p>
        </p:txBody>
      </p:sp>
      <p:sp>
        <p:nvSpPr>
          <p:cNvPr id="3" name="Content Placeholder 2"/>
          <p:cNvSpPr>
            <a:spLocks noGrp="1"/>
          </p:cNvSpPr>
          <p:nvPr>
            <p:ph sz="quarter" idx="10"/>
          </p:nvPr>
        </p:nvSpPr>
        <p:spPr/>
        <p:txBody>
          <a:bodyPr/>
          <a:lstStyle/>
          <a:p>
            <a:r>
              <a:rPr lang="en-US" dirty="0">
                <a:ea typeface="ＭＳ Ｐゴシック" pitchFamily="-105" charset="-128"/>
                <a:cs typeface="ＭＳ Ｐゴシック" pitchFamily="-105" charset="-128"/>
              </a:rPr>
              <a:t>If faults cannot be rectified, the following may result:</a:t>
            </a:r>
          </a:p>
          <a:p>
            <a:pPr lvl="1"/>
            <a:r>
              <a:rPr lang="en-US" dirty="0"/>
              <a:t>increased </a:t>
            </a:r>
            <a:r>
              <a:rPr lang="en-US" b="1" dirty="0"/>
              <a:t>time</a:t>
            </a:r>
            <a:r>
              <a:rPr lang="en-US" dirty="0"/>
              <a:t> on the job</a:t>
            </a:r>
          </a:p>
          <a:p>
            <a:pPr lvl="1"/>
            <a:r>
              <a:rPr lang="en-US" dirty="0"/>
              <a:t>increased </a:t>
            </a:r>
            <a:r>
              <a:rPr lang="en-US" b="1" dirty="0"/>
              <a:t>costs</a:t>
            </a:r>
            <a:r>
              <a:rPr lang="en-US" dirty="0"/>
              <a:t> due to having to reattend </a:t>
            </a:r>
            <a:br>
              <a:rPr lang="en-US" dirty="0"/>
            </a:br>
            <a:r>
              <a:rPr lang="en-US" dirty="0"/>
              <a:t>the property</a:t>
            </a:r>
          </a:p>
          <a:p>
            <a:pPr lvl="1"/>
            <a:r>
              <a:rPr lang="en-US" dirty="0"/>
              <a:t>system</a:t>
            </a:r>
            <a:r>
              <a:rPr lang="en-US" b="1" dirty="0"/>
              <a:t> downtime</a:t>
            </a:r>
            <a:r>
              <a:rPr lang="en-US" dirty="0"/>
              <a:t> – distressing for the customer</a:t>
            </a:r>
          </a:p>
          <a:p>
            <a:pPr lvl="1"/>
            <a:r>
              <a:rPr lang="en-US" dirty="0"/>
              <a:t>loss of </a:t>
            </a:r>
            <a:r>
              <a:rPr lang="en-US" b="1" dirty="0"/>
              <a:t>income</a:t>
            </a:r>
            <a:r>
              <a:rPr lang="en-US" dirty="0"/>
              <a:t> – distressing for the customer</a:t>
            </a:r>
          </a:p>
          <a:p>
            <a:pPr lvl="1"/>
            <a:r>
              <a:rPr lang="en-US" dirty="0"/>
              <a:t>increased </a:t>
            </a:r>
            <a:r>
              <a:rPr lang="en-US" b="1" dirty="0"/>
              <a:t>hazards</a:t>
            </a:r>
            <a:r>
              <a:rPr lang="en-US" dirty="0"/>
              <a:t> – possibility of further damage/breakdown: distressing for the customer</a:t>
            </a:r>
          </a:p>
          <a:p>
            <a:pPr lvl="1"/>
            <a:r>
              <a:rPr lang="en-US" dirty="0"/>
              <a:t>loss of </a:t>
            </a:r>
            <a:r>
              <a:rPr lang="en-US" b="1" dirty="0"/>
              <a:t>services</a:t>
            </a:r>
            <a:r>
              <a:rPr lang="en-US" dirty="0"/>
              <a:t> – distressing for the customer.</a:t>
            </a:r>
          </a:p>
          <a:p>
            <a:endParaRPr lang="en-US" dirty="0"/>
          </a:p>
        </p:txBody>
      </p:sp>
    </p:spTree>
    <p:extLst>
      <p:ext uri="{BB962C8B-B14F-4D97-AF65-F5344CB8AC3E}">
        <p14:creationId xmlns:p14="http://schemas.microsoft.com/office/powerpoint/2010/main" val="2112078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dirty="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dirty="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ea typeface="ＭＳ Ｐゴシック" pitchFamily="-105" charset="-128"/>
                <a:cs typeface="ＭＳ Ｐゴシック" pitchFamily="-105" charset="-128"/>
              </a:rPr>
              <a:t>Objectives</a:t>
            </a:r>
          </a:p>
        </p:txBody>
      </p:sp>
      <p:sp>
        <p:nvSpPr>
          <p:cNvPr id="3075" name="Content Placeholder 2"/>
          <p:cNvSpPr>
            <a:spLocks noGrp="1"/>
          </p:cNvSpPr>
          <p:nvPr>
            <p:ph sz="quarter" idx="10"/>
          </p:nvPr>
        </p:nvSpPr>
        <p:spPr/>
        <p:txBody>
          <a:bodyPr/>
          <a:lstStyle/>
          <a:p>
            <a:pPr marL="0" indent="0"/>
            <a:r>
              <a:rPr lang="en-GB" dirty="0">
                <a:ea typeface="ＭＳ Ｐゴシック" pitchFamily="-105" charset="-128"/>
                <a:cs typeface="ＭＳ Ｐゴシック" pitchFamily="-105" charset="-128"/>
              </a:rPr>
              <a:t>At the end of the session learners should:</a:t>
            </a:r>
            <a:endParaRPr dirty="0">
              <a:ea typeface="ＭＳ Ｐゴシック" pitchFamily="-105" charset="-128"/>
              <a:cs typeface="ＭＳ Ｐゴシック" pitchFamily="-105" charset="-128"/>
            </a:endParaRPr>
          </a:p>
          <a:p>
            <a:pPr lvl="1"/>
            <a:r>
              <a:rPr lang="en-US" dirty="0"/>
              <a:t>be able to identify the various pieces of documentation necessary to complete maintenance activities</a:t>
            </a:r>
          </a:p>
          <a:p>
            <a:pPr lvl="1"/>
            <a:r>
              <a:rPr lang="en-US" dirty="0"/>
              <a:t>understand the actions required when faults cannot be rectified.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documentation</a:t>
            </a:r>
          </a:p>
        </p:txBody>
      </p:sp>
      <p:sp>
        <p:nvSpPr>
          <p:cNvPr id="3" name="Content Placeholder 2"/>
          <p:cNvSpPr>
            <a:spLocks noGrp="1"/>
          </p:cNvSpPr>
          <p:nvPr>
            <p:ph sz="quarter" idx="10"/>
          </p:nvPr>
        </p:nvSpPr>
        <p:spPr/>
        <p:txBody>
          <a:bodyPr/>
          <a:lstStyle/>
          <a:p>
            <a:r>
              <a:rPr lang="en-US" dirty="0">
                <a:ea typeface="ＭＳ Ｐゴシック" pitchFamily="-105" charset="-128"/>
                <a:cs typeface="ＭＳ Ｐゴシック" pitchFamily="-105" charset="-128"/>
              </a:rPr>
              <a:t>There are many different pieces of documentation required when completing maintenance activities. Some offer advice and guidance to the customer about maintenance, others require completion to record your findings and inform future maintenance activities and/or timeframes.</a:t>
            </a:r>
          </a:p>
        </p:txBody>
      </p:sp>
      <p:pic>
        <p:nvPicPr>
          <p:cNvPr id="5" name="Picture 4" descr="A computer with a magnifying glass and a phone&#10;&#10;AI-generated content may be incorrect.">
            <a:extLst>
              <a:ext uri="{FF2B5EF4-FFF2-40B4-BE49-F238E27FC236}">
                <a16:creationId xmlns:a16="http://schemas.microsoft.com/office/drawing/2014/main" id="{40BA8F0C-4E78-E399-A78B-3E70F3E4CB1A}"/>
              </a:ext>
            </a:extLst>
          </p:cNvPr>
          <p:cNvPicPr>
            <a:picLocks noChangeAspect="1"/>
          </p:cNvPicPr>
          <p:nvPr/>
        </p:nvPicPr>
        <p:blipFill>
          <a:blip r:embed="rId2"/>
          <a:stretch>
            <a:fillRect/>
          </a:stretch>
        </p:blipFill>
        <p:spPr>
          <a:xfrm>
            <a:off x="2430016" y="2864975"/>
            <a:ext cx="4283968" cy="2895025"/>
          </a:xfrm>
          <a:prstGeom prst="rect">
            <a:avLst/>
          </a:prstGeom>
        </p:spPr>
      </p:pic>
    </p:spTree>
    <p:extLst>
      <p:ext uri="{BB962C8B-B14F-4D97-AF65-F5344CB8AC3E}">
        <p14:creationId xmlns:p14="http://schemas.microsoft.com/office/powerpoint/2010/main" val="1131036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Manufacturer’s instructions</a:t>
            </a:r>
          </a:p>
        </p:txBody>
      </p:sp>
      <p:sp>
        <p:nvSpPr>
          <p:cNvPr id="3" name="Content Placeholder 2"/>
          <p:cNvSpPr>
            <a:spLocks noGrp="1"/>
          </p:cNvSpPr>
          <p:nvPr>
            <p:ph sz="quarter" idx="10"/>
          </p:nvPr>
        </p:nvSpPr>
        <p:spPr/>
        <p:txBody>
          <a:bodyPr/>
          <a:lstStyle/>
          <a:p>
            <a:r>
              <a:rPr lang="en-US" dirty="0">
                <a:ea typeface="ＭＳ Ｐゴシック" pitchFamily="-105" charset="-128"/>
                <a:cs typeface="ＭＳ Ｐゴシック" pitchFamily="-105" charset="-128"/>
              </a:rPr>
              <a:t>Every component or appliance to be installed in a BSE system will come with manufacturer’s instructions to assist in its:</a:t>
            </a:r>
          </a:p>
          <a:p>
            <a:pPr marL="342900" indent="-342900">
              <a:buClr>
                <a:srgbClr val="FC4421"/>
              </a:buClr>
              <a:buFont typeface="Arial" panose="020B0604020202020204" pitchFamily="34" charset="0"/>
              <a:buChar char="•"/>
            </a:pPr>
            <a:r>
              <a:rPr lang="en-US" dirty="0">
                <a:ea typeface="ＭＳ Ｐゴシック" pitchFamily="-105" charset="-128"/>
                <a:cs typeface="ＭＳ Ｐゴシック" pitchFamily="-105" charset="-128"/>
              </a:rPr>
              <a:t>installation </a:t>
            </a:r>
          </a:p>
          <a:p>
            <a:pPr marL="342900" indent="-342900">
              <a:buClr>
                <a:srgbClr val="FC4421"/>
              </a:buClr>
              <a:buFont typeface="Arial" panose="020B0604020202020204" pitchFamily="34" charset="0"/>
              <a:buChar char="•"/>
            </a:pPr>
            <a:r>
              <a:rPr lang="en-US" dirty="0">
                <a:ea typeface="ＭＳ Ｐゴシック" pitchFamily="-105" charset="-128"/>
                <a:cs typeface="ＭＳ Ｐゴシック" pitchFamily="-105" charset="-128"/>
              </a:rPr>
              <a:t>servicing</a:t>
            </a:r>
          </a:p>
          <a:p>
            <a:pPr marL="342900" indent="-342900">
              <a:buClr>
                <a:srgbClr val="FC4421"/>
              </a:buClr>
              <a:buFont typeface="Arial" panose="020B0604020202020204" pitchFamily="34" charset="0"/>
              <a:buChar char="•"/>
            </a:pPr>
            <a:r>
              <a:rPr lang="en-US" dirty="0">
                <a:ea typeface="ＭＳ Ｐゴシック" pitchFamily="-105" charset="-128"/>
                <a:cs typeface="ＭＳ Ｐゴシック" pitchFamily="-105" charset="-128"/>
              </a:rPr>
              <a:t>maintenance</a:t>
            </a:r>
          </a:p>
          <a:p>
            <a:pPr marL="342900" indent="-342900">
              <a:buClr>
                <a:srgbClr val="FC4421"/>
              </a:buClr>
              <a:buFont typeface="Arial" panose="020B0604020202020204" pitchFamily="34" charset="0"/>
              <a:buChar char="•"/>
            </a:pPr>
            <a:r>
              <a:rPr lang="en-US" dirty="0">
                <a:ea typeface="ＭＳ Ｐゴシック" pitchFamily="-105" charset="-128"/>
                <a:cs typeface="ＭＳ Ｐゴシック" pitchFamily="-105" charset="-128"/>
              </a:rPr>
              <a:t>repair.</a:t>
            </a:r>
          </a:p>
          <a:p>
            <a:r>
              <a:rPr lang="en-US" dirty="0">
                <a:ea typeface="ＭＳ Ｐゴシック" pitchFamily="-105" charset="-128"/>
                <a:cs typeface="ＭＳ Ｐゴシック" pitchFamily="-105" charset="-128"/>
              </a:rPr>
              <a:t>Instructions are produced for each individual appliance/component and must be followed to ensure correct functioning.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checklist</a:t>
            </a:r>
          </a:p>
        </p:txBody>
      </p:sp>
      <p:sp>
        <p:nvSpPr>
          <p:cNvPr id="3" name="Content Placeholder 2"/>
          <p:cNvSpPr>
            <a:spLocks noGrp="1"/>
          </p:cNvSpPr>
          <p:nvPr>
            <p:ph sz="quarter" idx="10"/>
          </p:nvPr>
        </p:nvSpPr>
        <p:spPr/>
        <p:txBody>
          <a:bodyPr/>
          <a:lstStyle/>
          <a:p>
            <a:r>
              <a:rPr lang="en-GB" b="0" i="0" dirty="0">
                <a:effectLst/>
              </a:rPr>
              <a:t>A </a:t>
            </a:r>
            <a:r>
              <a:rPr lang="en-GB" b="1" i="0" dirty="0">
                <a:effectLst/>
              </a:rPr>
              <a:t>maintenance checklist </a:t>
            </a:r>
            <a:r>
              <a:rPr lang="en-GB" b="0" i="0" dirty="0">
                <a:effectLst/>
              </a:rPr>
              <a:t>is designed to track the maintenance of buildings, equipment and systems. Regular maintenance is needed to ensure efficiency in operation</a:t>
            </a:r>
            <a:r>
              <a:rPr lang="en-US" b="0" i="0" dirty="0">
                <a:effectLst/>
              </a:rPr>
              <a:t>. These documents cover systems such as:</a:t>
            </a:r>
            <a:endParaRPr lang="en-US" dirty="0"/>
          </a:p>
          <a:p>
            <a:pPr lvl="1"/>
            <a:r>
              <a:rPr lang="en-US" dirty="0"/>
              <a:t>lighting</a:t>
            </a:r>
          </a:p>
          <a:p>
            <a:pPr lvl="1"/>
            <a:r>
              <a:rPr lang="en-US" dirty="0"/>
              <a:t>plumbing</a:t>
            </a:r>
          </a:p>
          <a:p>
            <a:pPr lvl="1"/>
            <a:r>
              <a:rPr lang="en-US" dirty="0"/>
              <a:t>fire equipment</a:t>
            </a:r>
          </a:p>
          <a:p>
            <a:pPr lvl="1"/>
            <a:r>
              <a:rPr lang="en-US" dirty="0"/>
              <a:t>heating and cooling systems</a:t>
            </a:r>
          </a:p>
          <a:p>
            <a:pPr lvl="1"/>
            <a:r>
              <a:rPr lang="en-US" dirty="0"/>
              <a:t>energy systems.</a:t>
            </a:r>
          </a:p>
          <a:p>
            <a:r>
              <a:rPr lang="en-US" dirty="0">
                <a:ea typeface="ＭＳ Ｐゴシック" pitchFamily="-105" charset="-128"/>
                <a:cs typeface="ＭＳ Ｐゴシック" pitchFamily="-105" charset="-128"/>
              </a:rPr>
              <a:t>The maintenance checklist details what must be checked and when.</a:t>
            </a:r>
          </a:p>
          <a:p>
            <a:endParaRPr lang="en-US" dirty="0"/>
          </a:p>
        </p:txBody>
      </p:sp>
    </p:spTree>
    <p:extLst>
      <p:ext uri="{BB962C8B-B14F-4D97-AF65-F5344CB8AC3E}">
        <p14:creationId xmlns:p14="http://schemas.microsoft.com/office/powerpoint/2010/main" val="396659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 logbook</a:t>
            </a:r>
          </a:p>
        </p:txBody>
      </p:sp>
      <p:sp>
        <p:nvSpPr>
          <p:cNvPr id="3" name="Content Placeholder 2"/>
          <p:cNvSpPr>
            <a:spLocks noGrp="1"/>
          </p:cNvSpPr>
          <p:nvPr>
            <p:ph sz="quarter" idx="10"/>
          </p:nvPr>
        </p:nvSpPr>
        <p:spPr>
          <a:xfrm>
            <a:off x="457200" y="1512000"/>
            <a:ext cx="8229600" cy="1484952"/>
          </a:xfrm>
        </p:spPr>
        <p:txBody>
          <a:bodyPr/>
          <a:lstStyle/>
          <a:p>
            <a:r>
              <a:rPr lang="en-US" dirty="0">
                <a:ea typeface="ＭＳ Ｐゴシック" pitchFamily="-105" charset="-128"/>
                <a:cs typeface="ＭＳ Ｐゴシック" pitchFamily="-105" charset="-128"/>
              </a:rPr>
              <a:t>A </a:t>
            </a:r>
            <a:r>
              <a:rPr lang="en-US" b="1" dirty="0">
                <a:ea typeface="ＭＳ Ｐゴシック" pitchFamily="-105" charset="-128"/>
                <a:cs typeface="ＭＳ Ｐゴシック" pitchFamily="-105" charset="-128"/>
              </a:rPr>
              <a:t>service</a:t>
            </a:r>
            <a:r>
              <a:rPr lang="en-US" dirty="0">
                <a:ea typeface="ＭＳ Ｐゴシック" pitchFamily="-105" charset="-128"/>
                <a:cs typeface="ＭＳ Ｐゴシック" pitchFamily="-105" charset="-128"/>
              </a:rPr>
              <a:t> </a:t>
            </a:r>
            <a:r>
              <a:rPr lang="en-US" b="1" dirty="0">
                <a:ea typeface="ＭＳ Ｐゴシック" pitchFamily="-105" charset="-128"/>
                <a:cs typeface="ＭＳ Ｐゴシック" pitchFamily="-105" charset="-128"/>
              </a:rPr>
              <a:t>logbook</a:t>
            </a:r>
            <a:r>
              <a:rPr lang="en-US" dirty="0">
                <a:ea typeface="ＭＳ Ｐゴシック" pitchFamily="-105" charset="-128"/>
                <a:cs typeface="ＭＳ Ｐゴシック" pitchFamily="-105" charset="-128"/>
              </a:rPr>
              <a:t> details all the tests and checks that need to be, and have been, completed to ensure continued safe use of an appliance or component. For example, all gas systems and appliances in rented property must be inspected every 12-months to ensure they are safe.</a:t>
            </a:r>
          </a:p>
          <a:p>
            <a:endParaRPr lang="en-US" dirty="0"/>
          </a:p>
        </p:txBody>
      </p:sp>
      <p:sp>
        <p:nvSpPr>
          <p:cNvPr id="7" name="TextBox 6">
            <a:extLst>
              <a:ext uri="{FF2B5EF4-FFF2-40B4-BE49-F238E27FC236}">
                <a16:creationId xmlns:a16="http://schemas.microsoft.com/office/drawing/2014/main" id="{95BD7B79-C681-422D-AD1E-DB2E075B6E2C}"/>
              </a:ext>
            </a:extLst>
          </p:cNvPr>
          <p:cNvSpPr txBox="1"/>
          <p:nvPr/>
        </p:nvSpPr>
        <p:spPr>
          <a:xfrm>
            <a:off x="423055" y="2891553"/>
            <a:ext cx="8263745" cy="1938992"/>
          </a:xfrm>
          <a:prstGeom prst="rect">
            <a:avLst/>
          </a:prstGeom>
          <a:noFill/>
        </p:spPr>
        <p:txBody>
          <a:bodyPr wrap="square">
            <a:spAutoFit/>
          </a:bodyPr>
          <a:lstStyle/>
          <a:p>
            <a:r>
              <a:rPr lang="en-US" dirty="0">
                <a:ea typeface="ＭＳ Ｐゴシック" pitchFamily="-105" charset="-128"/>
                <a:cs typeface="ＭＳ Ｐゴシック" pitchFamily="-105" charset="-128"/>
              </a:rPr>
              <a:t>However, in any environment, gas boiler manufacturers normally state that all their appliances require servicing every 12-months or any warranty is void.</a:t>
            </a:r>
          </a:p>
          <a:p>
            <a:endParaRPr lang="en-US" dirty="0">
              <a:ea typeface="ＭＳ Ｐゴシック" pitchFamily="-105" charset="-128"/>
              <a:cs typeface="ＭＳ Ｐゴシック" pitchFamily="-105" charset="-128"/>
            </a:endParaRPr>
          </a:p>
          <a:p>
            <a:r>
              <a:rPr lang="en-US" dirty="0">
                <a:ea typeface="ＭＳ Ｐゴシック" pitchFamily="-105" charset="-128"/>
                <a:cs typeface="ＭＳ Ｐゴシック" pitchFamily="-105" charset="-128"/>
              </a:rPr>
              <a:t>The findings of the annual inspection/service are documented as proof that the appliance is working within set parameters and is safe to use.</a:t>
            </a:r>
          </a:p>
        </p:txBody>
      </p:sp>
    </p:spTree>
    <p:extLst>
      <p:ext uri="{BB962C8B-B14F-4D97-AF65-F5344CB8AC3E}">
        <p14:creationId xmlns:p14="http://schemas.microsoft.com/office/powerpoint/2010/main" val="2961277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Job sheet</a:t>
            </a:r>
          </a:p>
        </p:txBody>
      </p:sp>
      <p:sp>
        <p:nvSpPr>
          <p:cNvPr id="3" name="Content Placeholder 2"/>
          <p:cNvSpPr>
            <a:spLocks noGrp="1"/>
          </p:cNvSpPr>
          <p:nvPr>
            <p:ph sz="quarter" idx="10"/>
          </p:nvPr>
        </p:nvSpPr>
        <p:spPr/>
        <p:txBody>
          <a:bodyPr/>
          <a:lstStyle/>
          <a:p>
            <a:r>
              <a:rPr lang="en-US" dirty="0">
                <a:ea typeface="ＭＳ Ｐゴシック" pitchFamily="-105" charset="-128"/>
                <a:cs typeface="ＭＳ Ｐゴシック" pitchFamily="-105" charset="-128"/>
              </a:rPr>
              <a:t>A </a:t>
            </a:r>
            <a:r>
              <a:rPr lang="en-US" b="1" dirty="0">
                <a:ea typeface="ＭＳ Ｐゴシック" pitchFamily="-105" charset="-128"/>
                <a:cs typeface="ＭＳ Ｐゴシック" pitchFamily="-105" charset="-128"/>
              </a:rPr>
              <a:t>job sheet</a:t>
            </a:r>
            <a:r>
              <a:rPr lang="en-US" dirty="0">
                <a:ea typeface="ＭＳ Ｐゴシック" pitchFamily="-105" charset="-128"/>
                <a:cs typeface="ＭＳ Ｐゴシック" pitchFamily="-105" charset="-128"/>
              </a:rPr>
              <a:t> or </a:t>
            </a:r>
            <a:r>
              <a:rPr lang="en-US" b="1" dirty="0">
                <a:ea typeface="ＭＳ Ｐゴシック" pitchFamily="-105" charset="-128"/>
                <a:cs typeface="ＭＳ Ｐゴシック" pitchFamily="-105" charset="-128"/>
              </a:rPr>
              <a:t>job specification</a:t>
            </a:r>
            <a:r>
              <a:rPr lang="en-US" dirty="0">
                <a:ea typeface="ＭＳ Ｐゴシック" pitchFamily="-105" charset="-128"/>
                <a:cs typeface="ＭＳ Ｐゴシック" pitchFamily="-105" charset="-128"/>
              </a:rPr>
              <a:t> is a document detailing a description of the installation that is being quoted for, complete with the types of materials and appliances the installation will contain.  </a:t>
            </a:r>
          </a:p>
          <a:p>
            <a:r>
              <a:rPr lang="en-US" dirty="0">
                <a:ea typeface="ＭＳ Ｐゴシック" pitchFamily="-105" charset="-128"/>
                <a:cs typeface="ＭＳ Ｐゴシック" pitchFamily="-105" charset="-128"/>
              </a:rPr>
              <a:t>Occasionally, it may specify the manufacturer and model of the appliance to be installed and how long it should take to complete the work.</a:t>
            </a:r>
          </a:p>
          <a:p>
            <a:endParaRPr lang="en-US" dirty="0"/>
          </a:p>
        </p:txBody>
      </p:sp>
    </p:spTree>
    <p:extLst>
      <p:ext uri="{BB962C8B-B14F-4D97-AF65-F5344CB8AC3E}">
        <p14:creationId xmlns:p14="http://schemas.microsoft.com/office/powerpoint/2010/main" val="3143449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 report</a:t>
            </a:r>
          </a:p>
        </p:txBody>
      </p:sp>
      <p:sp>
        <p:nvSpPr>
          <p:cNvPr id="3" name="Content Placeholder 2"/>
          <p:cNvSpPr>
            <a:spLocks noGrp="1"/>
          </p:cNvSpPr>
          <p:nvPr>
            <p:ph sz="quarter" idx="10"/>
          </p:nvPr>
        </p:nvSpPr>
        <p:spPr/>
        <p:txBody>
          <a:bodyPr/>
          <a:lstStyle/>
          <a:p>
            <a:r>
              <a:rPr lang="en-US" dirty="0">
                <a:ea typeface="ＭＳ Ｐゴシック" pitchFamily="-105" charset="-128"/>
                <a:cs typeface="ＭＳ Ｐゴシック" pitchFamily="-105" charset="-128"/>
              </a:rPr>
              <a:t>A </a:t>
            </a:r>
            <a:r>
              <a:rPr lang="en-US" b="1" dirty="0">
                <a:ea typeface="ＭＳ Ｐゴシック" pitchFamily="-105" charset="-128"/>
                <a:cs typeface="ＭＳ Ｐゴシック" pitchFamily="-105" charset="-128"/>
              </a:rPr>
              <a:t>condition report </a:t>
            </a:r>
            <a:r>
              <a:rPr lang="en-US" dirty="0">
                <a:ea typeface="ＭＳ Ｐゴシック" pitchFamily="-105" charset="-128"/>
                <a:cs typeface="ＭＳ Ｐゴシック" pitchFamily="-105" charset="-128"/>
              </a:rPr>
              <a:t>is completed when a building is being sold or when the owner wants to receive a low-level report on what state of repair the building is in. A condition report records the conditions of different areas of the building and assigns each a level. These areas commonly include:</a:t>
            </a:r>
          </a:p>
          <a:p>
            <a:pPr lvl="1"/>
            <a:r>
              <a:rPr lang="en-US" dirty="0"/>
              <a:t>site improvements – the surrounding land of the building</a:t>
            </a:r>
          </a:p>
          <a:p>
            <a:pPr lvl="1"/>
            <a:r>
              <a:rPr lang="en-US" dirty="0"/>
              <a:t>structural systems and building ‘envelope’</a:t>
            </a:r>
          </a:p>
          <a:p>
            <a:pPr lvl="1"/>
            <a:r>
              <a:rPr lang="en-US" dirty="0"/>
              <a:t>mechanical, electrical and plumbing systems</a:t>
            </a:r>
          </a:p>
          <a:p>
            <a:pPr lvl="1"/>
            <a:r>
              <a:rPr lang="en-US" dirty="0"/>
              <a:t>fire safety</a:t>
            </a:r>
          </a:p>
          <a:p>
            <a:pPr lvl="1"/>
            <a:r>
              <a:rPr lang="en-US" dirty="0"/>
              <a:t>accessibility.</a:t>
            </a:r>
          </a:p>
          <a:p>
            <a:r>
              <a:rPr lang="en-US" dirty="0">
                <a:ea typeface="ＭＳ Ｐゴシック" pitchFamily="-105" charset="-128"/>
                <a:cs typeface="ＭＳ Ｐゴシック" pitchFamily="-105" charset="-128"/>
              </a:rPr>
              <a:t>These areas are assessed, and the report is provided to the client to carry out any remedial works required.</a:t>
            </a:r>
          </a:p>
          <a:p>
            <a:endParaRPr lang="en-US" dirty="0"/>
          </a:p>
        </p:txBody>
      </p:sp>
    </p:spTree>
    <p:extLst>
      <p:ext uri="{BB962C8B-B14F-4D97-AF65-F5344CB8AC3E}">
        <p14:creationId xmlns:p14="http://schemas.microsoft.com/office/powerpoint/2010/main" val="1563917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Actions required when faults cannot be rectified</a:t>
            </a:r>
          </a:p>
        </p:txBody>
      </p:sp>
      <p:sp>
        <p:nvSpPr>
          <p:cNvPr id="3" name="Content Placeholder 2"/>
          <p:cNvSpPr>
            <a:spLocks noGrp="1"/>
          </p:cNvSpPr>
          <p:nvPr>
            <p:ph sz="quarter" idx="10"/>
          </p:nvPr>
        </p:nvSpPr>
        <p:spPr>
          <a:xfrm>
            <a:off x="457200" y="1512000"/>
            <a:ext cx="8229600" cy="1124912"/>
          </a:xfrm>
        </p:spPr>
        <p:txBody>
          <a:bodyPr/>
          <a:lstStyle/>
          <a:p>
            <a:r>
              <a:rPr lang="en-US" dirty="0">
                <a:ea typeface="ＭＳ Ｐゴシック" pitchFamily="-105" charset="-128"/>
                <a:cs typeface="ＭＳ Ｐゴシック" pitchFamily="-105" charset="-128"/>
              </a:rPr>
              <a:t>Sometimes an identified fault cannot be rectified, and a new part, component or appliance will be needed. This may in turn need to be ordered, which will lead to a delay in repair.</a:t>
            </a:r>
          </a:p>
          <a:p>
            <a:endParaRPr lang="en-US" dirty="0"/>
          </a:p>
        </p:txBody>
      </p:sp>
      <p:sp>
        <p:nvSpPr>
          <p:cNvPr id="6" name="TextBox 5">
            <a:extLst>
              <a:ext uri="{FF2B5EF4-FFF2-40B4-BE49-F238E27FC236}">
                <a16:creationId xmlns:a16="http://schemas.microsoft.com/office/drawing/2014/main" id="{56ECF284-3052-4625-9F40-635C391FFA08}"/>
              </a:ext>
            </a:extLst>
          </p:cNvPr>
          <p:cNvSpPr txBox="1"/>
          <p:nvPr/>
        </p:nvSpPr>
        <p:spPr>
          <a:xfrm>
            <a:off x="457200" y="2943816"/>
            <a:ext cx="8229600" cy="2862322"/>
          </a:xfrm>
          <a:prstGeom prst="rect">
            <a:avLst/>
          </a:prstGeom>
          <a:noFill/>
        </p:spPr>
        <p:txBody>
          <a:bodyPr wrap="square">
            <a:spAutoFit/>
          </a:bodyPr>
          <a:lstStyle/>
          <a:p>
            <a:r>
              <a:rPr lang="en-US" dirty="0">
                <a:ea typeface="ＭＳ Ｐゴシック" pitchFamily="-105" charset="-128"/>
                <a:cs typeface="ＭＳ Ｐゴシック" pitchFamily="-105" charset="-128"/>
              </a:rPr>
              <a:t>Therefore, it is imperative that you:</a:t>
            </a:r>
          </a:p>
          <a:p>
            <a:endParaRPr lang="en-US" dirty="0">
              <a:ea typeface="ＭＳ Ｐゴシック" pitchFamily="-105" charset="-128"/>
              <a:cs typeface="ＭＳ Ｐゴシック" pitchFamily="-105" charset="-128"/>
            </a:endParaRPr>
          </a:p>
          <a:p>
            <a:pPr marL="342900" indent="-342900">
              <a:buClr>
                <a:srgbClr val="FC4421"/>
              </a:buClr>
              <a:buFont typeface="Arial" panose="020B0604020202020204" pitchFamily="34" charset="0"/>
              <a:buChar char="•"/>
            </a:pPr>
            <a:r>
              <a:rPr lang="en-US" dirty="0"/>
              <a:t>inform the customer of any possible delays in the replacement of the system/component</a:t>
            </a:r>
          </a:p>
          <a:p>
            <a:pPr marL="342900" indent="-342900">
              <a:buClr>
                <a:srgbClr val="FC4421"/>
              </a:buClr>
              <a:buFont typeface="Arial" panose="020B0604020202020204" pitchFamily="34" charset="0"/>
              <a:buChar char="•"/>
            </a:pPr>
            <a:r>
              <a:rPr lang="en-US" dirty="0"/>
              <a:t>arrange for secondary services to be available until the primary source is back in service (eg, by providing electrical heaters if the heating is broken)</a:t>
            </a:r>
          </a:p>
          <a:p>
            <a:pPr marL="342900" indent="-342900">
              <a:buClr>
                <a:srgbClr val="FC4421"/>
              </a:buClr>
              <a:buFont typeface="Arial" panose="020B0604020202020204" pitchFamily="34" charset="0"/>
              <a:buChar char="•"/>
            </a:pPr>
            <a:r>
              <a:rPr lang="en-US" dirty="0"/>
              <a:t>make the system safe until a replacement is installed (eg, safe isolation from energy, gas, electric and water supplies).</a:t>
            </a:r>
          </a:p>
        </p:txBody>
      </p:sp>
    </p:spTree>
    <p:extLst>
      <p:ext uri="{BB962C8B-B14F-4D97-AF65-F5344CB8AC3E}">
        <p14:creationId xmlns:p14="http://schemas.microsoft.com/office/powerpoint/2010/main" val="2340283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D69D246-6F1B-4B22-88A6-C96965641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04300a-231c-4281-9146-a98f6f4a7aff"/>
    <ds:schemaRef ds:uri="01e15224-84b2-4570-bdea-a67bb94d0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6F2983-F956-4E88-A932-3A4BF8E644D5}">
  <ds:schemaRefs>
    <ds:schemaRef ds:uri="http://schemas.microsoft.com/sharepoint/v3/contenttype/forms"/>
  </ds:schemaRefs>
</ds:datastoreItem>
</file>

<file path=customXml/itemProps3.xml><?xml version="1.0" encoding="utf-8"?>
<ds:datastoreItem xmlns:ds="http://schemas.openxmlformats.org/officeDocument/2006/customXml" ds:itemID="{83BD76E7-301F-410A-9F16-19C4EA240584}">
  <ds:schemaRefs>
    <ds:schemaRef ds:uri="7c04300a-231c-4281-9146-a98f6f4a7aff"/>
    <ds:schemaRef ds:uri="http://purl.org/dc/elements/1.1/"/>
    <ds:schemaRef ds:uri="01e15224-84b2-4570-bdea-a67bb94d0921"/>
    <ds:schemaRef ds:uri="http://www.w3.org/XML/1998/namespace"/>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29</TotalTime>
  <Words>680</Words>
  <Application>Microsoft Office PowerPoint</Application>
  <PresentationFormat>On-screen Show (4:3)</PresentationFormat>
  <Paragraphs>66</Paragraphs>
  <Slides>11</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ＭＳ Ｐゴシック</vt:lpstr>
      <vt:lpstr>Arial</vt:lpstr>
      <vt:lpstr>Lucida Grande</vt:lpstr>
      <vt:lpstr>Times New Roman</vt:lpstr>
      <vt:lpstr>1_Default Design</vt:lpstr>
      <vt:lpstr>2_Default Design</vt:lpstr>
      <vt:lpstr> PowerPoint 3: Documentation and fault action</vt:lpstr>
      <vt:lpstr>Objectives</vt:lpstr>
      <vt:lpstr>Maintenance documentation</vt:lpstr>
      <vt:lpstr>Manufacturer’s instructions</vt:lpstr>
      <vt:lpstr>Maintenance checklist</vt:lpstr>
      <vt:lpstr>Service logbook</vt:lpstr>
      <vt:lpstr>Job sheet</vt:lpstr>
      <vt:lpstr>Condition report</vt:lpstr>
      <vt:lpstr>Actions required when faults cannot be rectified</vt:lpstr>
      <vt:lpstr>Other implications of irreparable faults </vt:lpstr>
      <vt:lpstr>PowerPoint Presentation</vt:lpstr>
    </vt:vector>
  </TitlesOfParts>
  <Company>City &amp; Guilds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janicec</dc:creator>
  <cp:lastModifiedBy>Hazell, Danielle</cp:lastModifiedBy>
  <cp:revision>165</cp:revision>
  <dcterms:created xsi:type="dcterms:W3CDTF">2013-05-28T00:38:54Z</dcterms:created>
  <dcterms:modified xsi:type="dcterms:W3CDTF">2025-07-18T07:50:19Z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2025-05-04T18:40:28Z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b3bfd4e0-5f8b-49f0-8802-aa073b4d91c1</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