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4"/>
    <p:sldMasterId id="2147483655" r:id="rId5"/>
  </p:sldMasterIdLst>
  <p:notesMasterIdLst>
    <p:notesMasterId r:id="rId20"/>
  </p:notesMasterIdLst>
  <p:handoutMasterIdLst>
    <p:handoutMasterId r:id="rId21"/>
  </p:handoutMasterIdLst>
  <p:sldIdLst>
    <p:sldId id="256" r:id="rId6"/>
    <p:sldId id="328" r:id="rId7"/>
    <p:sldId id="341" r:id="rId8"/>
    <p:sldId id="331" r:id="rId9"/>
    <p:sldId id="363" r:id="rId10"/>
    <p:sldId id="364" r:id="rId11"/>
    <p:sldId id="370" r:id="rId12"/>
    <p:sldId id="365" r:id="rId13"/>
    <p:sldId id="366" r:id="rId14"/>
    <p:sldId id="367" r:id="rId15"/>
    <p:sldId id="368" r:id="rId16"/>
    <p:sldId id="371" r:id="rId17"/>
    <p:sldId id="369" r:id="rId18"/>
    <p:sldId id="267" r:id="rId19"/>
  </p:sldIdLst>
  <p:sldSz cx="9144000" cy="6858000" type="screen4x3"/>
  <p:notesSz cx="6797675" cy="9926638"/>
  <p:custDataLst>
    <p:tags r:id="rId22"/>
  </p:custDataLst>
  <p:defaultTextStyle>
    <a:defPPr>
      <a:defRPr lang="en-GB"/>
    </a:defPPr>
    <a:lvl1pPr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1pPr>
    <a:lvl2pPr marL="4572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2pPr>
    <a:lvl3pPr marL="9144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3pPr>
    <a:lvl4pPr marL="13716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4pPr>
    <a:lvl5pPr marL="18288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5pPr>
    <a:lvl6pPr marL="22860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6pPr>
    <a:lvl7pPr marL="27432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7pPr>
    <a:lvl8pPr marL="32004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8pPr>
    <a:lvl9pPr marL="36576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wen Roberts" initials="AR" lastIdx="11" clrIdx="0">
    <p:extLst>
      <p:ext uri="{19B8F6BF-5375-455C-9EA6-DF929625EA0E}">
        <p15:presenceInfo xmlns:p15="http://schemas.microsoft.com/office/powerpoint/2012/main" userId="acb94dfec5711bca" providerId="Windows Live"/>
      </p:ext>
    </p:extLst>
  </p:cmAuthor>
  <p:cmAuthor id="2" name="robert6p" initials="r" lastIdx="4" clrIdx="1">
    <p:extLst>
      <p:ext uri="{19B8F6BF-5375-455C-9EA6-DF929625EA0E}">
        <p15:presenceInfo xmlns:p15="http://schemas.microsoft.com/office/powerpoint/2012/main" userId="robert6p" providerId="None"/>
      </p:ext>
    </p:extLst>
  </p:cmAuthor>
  <p:cmAuthor id="3" name="Grant Dodd" initials="GD" lastIdx="5" clrIdx="2">
    <p:extLst>
      <p:ext uri="{19B8F6BF-5375-455C-9EA6-DF929625EA0E}">
        <p15:presenceInfo xmlns:p15="http://schemas.microsoft.com/office/powerpoint/2012/main" userId="Grant Dod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4421"/>
    <a:srgbClr val="0077E3"/>
    <a:srgbClr val="000000"/>
    <a:srgbClr val="E30613"/>
    <a:srgbClr val="D9D9D9"/>
    <a:srgbClr val="D81E05"/>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70DA6A-127E-4474-BEBB-599FA535C081}" v="2" dt="2025-07-18T07:50:55.1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72" autoAdjust="0"/>
    <p:restoredTop sz="86395"/>
  </p:normalViewPr>
  <p:slideViewPr>
    <p:cSldViewPr showGuides="1">
      <p:cViewPr varScale="1">
        <p:scale>
          <a:sx n="96" d="100"/>
          <a:sy n="96" d="100"/>
        </p:scale>
        <p:origin x="2022" y="96"/>
      </p:cViewPr>
      <p:guideLst>
        <p:guide orient="horz" pos="2160"/>
        <p:guide pos="2880"/>
      </p:guideLst>
    </p:cSldViewPr>
  </p:slideViewPr>
  <p:outlineViewPr>
    <p:cViewPr>
      <p:scale>
        <a:sx n="33" d="100"/>
        <a:sy n="33" d="100"/>
      </p:scale>
      <p:origin x="0" y="-1864"/>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57" d="100"/>
          <a:sy n="57" d="100"/>
        </p:scale>
        <p:origin x="-1170"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gs" Target="tags/tag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zell, Danielle" userId="16322be0-50ef-46ff-b0c0-d304bc10d5d2" providerId="ADAL" clId="{2770DA6A-127E-4474-BEBB-599FA535C081}"/>
    <pc:docChg chg="custSel modSld modMainMaster">
      <pc:chgData name="Hazell, Danielle" userId="16322be0-50ef-46ff-b0c0-d304bc10d5d2" providerId="ADAL" clId="{2770DA6A-127E-4474-BEBB-599FA535C081}" dt="2025-07-18T07:53:53.907" v="141" actId="207"/>
      <pc:docMkLst>
        <pc:docMk/>
      </pc:docMkLst>
      <pc:sldChg chg="modSp mod">
        <pc:chgData name="Hazell, Danielle" userId="16322be0-50ef-46ff-b0c0-d304bc10d5d2" providerId="ADAL" clId="{2770DA6A-127E-4474-BEBB-599FA535C081}" dt="2025-07-18T07:53:53.907" v="141" actId="207"/>
        <pc:sldMkLst>
          <pc:docMk/>
          <pc:sldMk cId="0" sldId="267"/>
        </pc:sldMkLst>
        <pc:spChg chg="mod">
          <ac:chgData name="Hazell, Danielle" userId="16322be0-50ef-46ff-b0c0-d304bc10d5d2" providerId="ADAL" clId="{2770DA6A-127E-4474-BEBB-599FA535C081}" dt="2025-07-18T07:53:53.907" v="141" actId="207"/>
          <ac:spMkLst>
            <pc:docMk/>
            <pc:sldMk cId="0" sldId="267"/>
            <ac:spMk id="18434" creationId="{00000000-0000-0000-0000-000000000000}"/>
          </ac:spMkLst>
        </pc:spChg>
      </pc:sldChg>
      <pc:sldChg chg="modSp mod">
        <pc:chgData name="Hazell, Danielle" userId="16322be0-50ef-46ff-b0c0-d304bc10d5d2" providerId="ADAL" clId="{2770DA6A-127E-4474-BEBB-599FA535C081}" dt="2025-07-18T07:51:49.451" v="118" actId="14100"/>
        <pc:sldMkLst>
          <pc:docMk/>
          <pc:sldMk cId="0" sldId="328"/>
        </pc:sldMkLst>
        <pc:spChg chg="mod">
          <ac:chgData name="Hazell, Danielle" userId="16322be0-50ef-46ff-b0c0-d304bc10d5d2" providerId="ADAL" clId="{2770DA6A-127E-4474-BEBB-599FA535C081}" dt="2025-07-18T07:50:55.172" v="6"/>
          <ac:spMkLst>
            <pc:docMk/>
            <pc:sldMk cId="0" sldId="328"/>
            <ac:spMk id="3074" creationId="{00000000-0000-0000-0000-000000000000}"/>
          </ac:spMkLst>
        </pc:spChg>
        <pc:spChg chg="mod">
          <ac:chgData name="Hazell, Danielle" userId="16322be0-50ef-46ff-b0c0-d304bc10d5d2" providerId="ADAL" clId="{2770DA6A-127E-4474-BEBB-599FA535C081}" dt="2025-07-18T07:51:49.451" v="118" actId="14100"/>
          <ac:spMkLst>
            <pc:docMk/>
            <pc:sldMk cId="0" sldId="328"/>
            <ac:spMk id="3075" creationId="{00000000-0000-0000-0000-000000000000}"/>
          </ac:spMkLst>
        </pc:spChg>
      </pc:sldChg>
      <pc:sldChg chg="modSp mod">
        <pc:chgData name="Hazell, Danielle" userId="16322be0-50ef-46ff-b0c0-d304bc10d5d2" providerId="ADAL" clId="{2770DA6A-127E-4474-BEBB-599FA535C081}" dt="2025-07-18T07:52:03.212" v="122" actId="20577"/>
        <pc:sldMkLst>
          <pc:docMk/>
          <pc:sldMk cId="0" sldId="331"/>
        </pc:sldMkLst>
        <pc:spChg chg="mod">
          <ac:chgData name="Hazell, Danielle" userId="16322be0-50ef-46ff-b0c0-d304bc10d5d2" providerId="ADAL" clId="{2770DA6A-127E-4474-BEBB-599FA535C081}" dt="2025-07-18T07:50:55.172" v="6"/>
          <ac:spMkLst>
            <pc:docMk/>
            <pc:sldMk cId="0" sldId="331"/>
            <ac:spMk id="2" creationId="{00000000-0000-0000-0000-000000000000}"/>
          </ac:spMkLst>
        </pc:spChg>
        <pc:spChg chg="mod">
          <ac:chgData name="Hazell, Danielle" userId="16322be0-50ef-46ff-b0c0-d304bc10d5d2" providerId="ADAL" clId="{2770DA6A-127E-4474-BEBB-599FA535C081}" dt="2025-07-18T07:52:03.212" v="122" actId="20577"/>
          <ac:spMkLst>
            <pc:docMk/>
            <pc:sldMk cId="0" sldId="331"/>
            <ac:spMk id="3" creationId="{00000000-0000-0000-0000-000000000000}"/>
          </ac:spMkLst>
        </pc:spChg>
      </pc:sldChg>
      <pc:sldChg chg="modSp">
        <pc:chgData name="Hazell, Danielle" userId="16322be0-50ef-46ff-b0c0-d304bc10d5d2" providerId="ADAL" clId="{2770DA6A-127E-4474-BEBB-599FA535C081}" dt="2025-07-18T07:50:55.172" v="6"/>
        <pc:sldMkLst>
          <pc:docMk/>
          <pc:sldMk cId="3834555569" sldId="341"/>
        </pc:sldMkLst>
        <pc:spChg chg="mod">
          <ac:chgData name="Hazell, Danielle" userId="16322be0-50ef-46ff-b0c0-d304bc10d5d2" providerId="ADAL" clId="{2770DA6A-127E-4474-BEBB-599FA535C081}" dt="2025-07-18T07:50:55.172" v="6"/>
          <ac:spMkLst>
            <pc:docMk/>
            <pc:sldMk cId="3834555569" sldId="341"/>
            <ac:spMk id="2" creationId="{00000000-0000-0000-0000-000000000000}"/>
          </ac:spMkLst>
        </pc:spChg>
        <pc:spChg chg="mod">
          <ac:chgData name="Hazell, Danielle" userId="16322be0-50ef-46ff-b0c0-d304bc10d5d2" providerId="ADAL" clId="{2770DA6A-127E-4474-BEBB-599FA535C081}" dt="2025-07-18T07:50:55.172" v="6"/>
          <ac:spMkLst>
            <pc:docMk/>
            <pc:sldMk cId="3834555569" sldId="341"/>
            <ac:spMk id="3" creationId="{00000000-0000-0000-0000-000000000000}"/>
          </ac:spMkLst>
        </pc:spChg>
      </pc:sldChg>
      <pc:sldChg chg="modSp mod">
        <pc:chgData name="Hazell, Danielle" userId="16322be0-50ef-46ff-b0c0-d304bc10d5d2" providerId="ADAL" clId="{2770DA6A-127E-4474-BEBB-599FA535C081}" dt="2025-07-18T07:52:10.924" v="124" actId="20577"/>
        <pc:sldMkLst>
          <pc:docMk/>
          <pc:sldMk cId="1283437505" sldId="363"/>
        </pc:sldMkLst>
        <pc:spChg chg="mod">
          <ac:chgData name="Hazell, Danielle" userId="16322be0-50ef-46ff-b0c0-d304bc10d5d2" providerId="ADAL" clId="{2770DA6A-127E-4474-BEBB-599FA535C081}" dt="2025-07-18T07:50:55.172" v="6"/>
          <ac:spMkLst>
            <pc:docMk/>
            <pc:sldMk cId="1283437505" sldId="363"/>
            <ac:spMk id="2" creationId="{00000000-0000-0000-0000-000000000000}"/>
          </ac:spMkLst>
        </pc:spChg>
        <pc:spChg chg="mod">
          <ac:chgData name="Hazell, Danielle" userId="16322be0-50ef-46ff-b0c0-d304bc10d5d2" providerId="ADAL" clId="{2770DA6A-127E-4474-BEBB-599FA535C081}" dt="2025-07-18T07:52:10.924" v="124" actId="20577"/>
          <ac:spMkLst>
            <pc:docMk/>
            <pc:sldMk cId="1283437505" sldId="363"/>
            <ac:spMk id="3" creationId="{00000000-0000-0000-0000-000000000000}"/>
          </ac:spMkLst>
        </pc:spChg>
      </pc:sldChg>
      <pc:sldChg chg="modSp mod">
        <pc:chgData name="Hazell, Danielle" userId="16322be0-50ef-46ff-b0c0-d304bc10d5d2" providerId="ADAL" clId="{2770DA6A-127E-4474-BEBB-599FA535C081}" dt="2025-07-18T07:52:21.335" v="126" actId="20577"/>
        <pc:sldMkLst>
          <pc:docMk/>
          <pc:sldMk cId="969250380" sldId="364"/>
        </pc:sldMkLst>
        <pc:spChg chg="mod">
          <ac:chgData name="Hazell, Danielle" userId="16322be0-50ef-46ff-b0c0-d304bc10d5d2" providerId="ADAL" clId="{2770DA6A-127E-4474-BEBB-599FA535C081}" dt="2025-07-18T07:50:55.172" v="6"/>
          <ac:spMkLst>
            <pc:docMk/>
            <pc:sldMk cId="969250380" sldId="364"/>
            <ac:spMk id="2" creationId="{00000000-0000-0000-0000-000000000000}"/>
          </ac:spMkLst>
        </pc:spChg>
        <pc:spChg chg="mod">
          <ac:chgData name="Hazell, Danielle" userId="16322be0-50ef-46ff-b0c0-d304bc10d5d2" providerId="ADAL" clId="{2770DA6A-127E-4474-BEBB-599FA535C081}" dt="2025-07-18T07:52:21.335" v="126" actId="20577"/>
          <ac:spMkLst>
            <pc:docMk/>
            <pc:sldMk cId="969250380" sldId="364"/>
            <ac:spMk id="3" creationId="{00000000-0000-0000-0000-000000000000}"/>
          </ac:spMkLst>
        </pc:spChg>
      </pc:sldChg>
      <pc:sldChg chg="modSp mod">
        <pc:chgData name="Hazell, Danielle" userId="16322be0-50ef-46ff-b0c0-d304bc10d5d2" providerId="ADAL" clId="{2770DA6A-127E-4474-BEBB-599FA535C081}" dt="2025-07-18T07:52:40.889" v="131" actId="6549"/>
        <pc:sldMkLst>
          <pc:docMk/>
          <pc:sldMk cId="370487072" sldId="365"/>
        </pc:sldMkLst>
        <pc:spChg chg="mod">
          <ac:chgData name="Hazell, Danielle" userId="16322be0-50ef-46ff-b0c0-d304bc10d5d2" providerId="ADAL" clId="{2770DA6A-127E-4474-BEBB-599FA535C081}" dt="2025-07-18T07:50:55.172" v="6"/>
          <ac:spMkLst>
            <pc:docMk/>
            <pc:sldMk cId="370487072" sldId="365"/>
            <ac:spMk id="2" creationId="{00000000-0000-0000-0000-000000000000}"/>
          </ac:spMkLst>
        </pc:spChg>
        <pc:spChg chg="mod">
          <ac:chgData name="Hazell, Danielle" userId="16322be0-50ef-46ff-b0c0-d304bc10d5d2" providerId="ADAL" clId="{2770DA6A-127E-4474-BEBB-599FA535C081}" dt="2025-07-18T07:52:40.889" v="131" actId="6549"/>
          <ac:spMkLst>
            <pc:docMk/>
            <pc:sldMk cId="370487072" sldId="365"/>
            <ac:spMk id="3" creationId="{00000000-0000-0000-0000-000000000000}"/>
          </ac:spMkLst>
        </pc:spChg>
      </pc:sldChg>
      <pc:sldChg chg="modSp mod">
        <pc:chgData name="Hazell, Danielle" userId="16322be0-50ef-46ff-b0c0-d304bc10d5d2" providerId="ADAL" clId="{2770DA6A-127E-4474-BEBB-599FA535C081}" dt="2025-07-18T07:52:56.936" v="135" actId="6549"/>
        <pc:sldMkLst>
          <pc:docMk/>
          <pc:sldMk cId="341034247" sldId="366"/>
        </pc:sldMkLst>
        <pc:spChg chg="mod">
          <ac:chgData name="Hazell, Danielle" userId="16322be0-50ef-46ff-b0c0-d304bc10d5d2" providerId="ADAL" clId="{2770DA6A-127E-4474-BEBB-599FA535C081}" dt="2025-07-18T07:52:56.936" v="135" actId="6549"/>
          <ac:spMkLst>
            <pc:docMk/>
            <pc:sldMk cId="341034247" sldId="366"/>
            <ac:spMk id="3" creationId="{00000000-0000-0000-0000-000000000000}"/>
          </ac:spMkLst>
        </pc:spChg>
      </pc:sldChg>
      <pc:sldChg chg="modSp mod">
        <pc:chgData name="Hazell, Danielle" userId="16322be0-50ef-46ff-b0c0-d304bc10d5d2" providerId="ADAL" clId="{2770DA6A-127E-4474-BEBB-599FA535C081}" dt="2025-07-18T07:53:05.092" v="137" actId="6549"/>
        <pc:sldMkLst>
          <pc:docMk/>
          <pc:sldMk cId="1674198343" sldId="367"/>
        </pc:sldMkLst>
        <pc:spChg chg="mod">
          <ac:chgData name="Hazell, Danielle" userId="16322be0-50ef-46ff-b0c0-d304bc10d5d2" providerId="ADAL" clId="{2770DA6A-127E-4474-BEBB-599FA535C081}" dt="2025-07-18T07:53:05.092" v="137" actId="6549"/>
          <ac:spMkLst>
            <pc:docMk/>
            <pc:sldMk cId="1674198343" sldId="367"/>
            <ac:spMk id="3" creationId="{00000000-0000-0000-0000-000000000000}"/>
          </ac:spMkLst>
        </pc:spChg>
      </pc:sldChg>
      <pc:sldChg chg="modSp mod">
        <pc:chgData name="Hazell, Danielle" userId="16322be0-50ef-46ff-b0c0-d304bc10d5d2" providerId="ADAL" clId="{2770DA6A-127E-4474-BEBB-599FA535C081}" dt="2025-07-18T07:53:36.727" v="140" actId="12"/>
        <pc:sldMkLst>
          <pc:docMk/>
          <pc:sldMk cId="1984069871" sldId="368"/>
        </pc:sldMkLst>
        <pc:spChg chg="mod">
          <ac:chgData name="Hazell, Danielle" userId="16322be0-50ef-46ff-b0c0-d304bc10d5d2" providerId="ADAL" clId="{2770DA6A-127E-4474-BEBB-599FA535C081}" dt="2025-07-18T07:50:55.172" v="6"/>
          <ac:spMkLst>
            <pc:docMk/>
            <pc:sldMk cId="1984069871" sldId="368"/>
            <ac:spMk id="2" creationId="{00000000-0000-0000-0000-000000000000}"/>
          </ac:spMkLst>
        </pc:spChg>
        <pc:spChg chg="mod">
          <ac:chgData name="Hazell, Danielle" userId="16322be0-50ef-46ff-b0c0-d304bc10d5d2" providerId="ADAL" clId="{2770DA6A-127E-4474-BEBB-599FA535C081}" dt="2025-07-18T07:53:36.727" v="140" actId="12"/>
          <ac:spMkLst>
            <pc:docMk/>
            <pc:sldMk cId="1984069871" sldId="368"/>
            <ac:spMk id="8" creationId="{9E47078D-CDC5-4007-BDF5-328A5659CE33}"/>
          </ac:spMkLst>
        </pc:spChg>
      </pc:sldChg>
      <pc:sldChg chg="modSp">
        <pc:chgData name="Hazell, Danielle" userId="16322be0-50ef-46ff-b0c0-d304bc10d5d2" providerId="ADAL" clId="{2770DA6A-127E-4474-BEBB-599FA535C081}" dt="2025-07-18T07:50:55.172" v="6"/>
        <pc:sldMkLst>
          <pc:docMk/>
          <pc:sldMk cId="3480549305" sldId="369"/>
        </pc:sldMkLst>
        <pc:spChg chg="mod">
          <ac:chgData name="Hazell, Danielle" userId="16322be0-50ef-46ff-b0c0-d304bc10d5d2" providerId="ADAL" clId="{2770DA6A-127E-4474-BEBB-599FA535C081}" dt="2025-07-18T07:50:55.172" v="6"/>
          <ac:spMkLst>
            <pc:docMk/>
            <pc:sldMk cId="3480549305" sldId="369"/>
            <ac:spMk id="2" creationId="{00000000-0000-0000-0000-000000000000}"/>
          </ac:spMkLst>
        </pc:spChg>
      </pc:sldChg>
      <pc:sldChg chg="modSp">
        <pc:chgData name="Hazell, Danielle" userId="16322be0-50ef-46ff-b0c0-d304bc10d5d2" providerId="ADAL" clId="{2770DA6A-127E-4474-BEBB-599FA535C081}" dt="2025-07-18T07:50:55.172" v="6"/>
        <pc:sldMkLst>
          <pc:docMk/>
          <pc:sldMk cId="2584880491" sldId="370"/>
        </pc:sldMkLst>
        <pc:spChg chg="mod">
          <ac:chgData name="Hazell, Danielle" userId="16322be0-50ef-46ff-b0c0-d304bc10d5d2" providerId="ADAL" clId="{2770DA6A-127E-4474-BEBB-599FA535C081}" dt="2025-07-18T07:50:55.172" v="6"/>
          <ac:spMkLst>
            <pc:docMk/>
            <pc:sldMk cId="2584880491" sldId="370"/>
            <ac:spMk id="2" creationId="{00000000-0000-0000-0000-000000000000}"/>
          </ac:spMkLst>
        </pc:spChg>
      </pc:sldChg>
      <pc:sldChg chg="modSp">
        <pc:chgData name="Hazell, Danielle" userId="16322be0-50ef-46ff-b0c0-d304bc10d5d2" providerId="ADAL" clId="{2770DA6A-127E-4474-BEBB-599FA535C081}" dt="2025-07-18T07:50:55.172" v="6"/>
        <pc:sldMkLst>
          <pc:docMk/>
          <pc:sldMk cId="2719369484" sldId="371"/>
        </pc:sldMkLst>
        <pc:spChg chg="mod">
          <ac:chgData name="Hazell, Danielle" userId="16322be0-50ef-46ff-b0c0-d304bc10d5d2" providerId="ADAL" clId="{2770DA6A-127E-4474-BEBB-599FA535C081}" dt="2025-07-18T07:50:55.172" v="6"/>
          <ac:spMkLst>
            <pc:docMk/>
            <pc:sldMk cId="2719369484" sldId="371"/>
            <ac:spMk id="2" creationId="{A1E77C4D-C9AF-45E7-AD94-1497571292AC}"/>
          </ac:spMkLst>
        </pc:spChg>
        <pc:spChg chg="mod">
          <ac:chgData name="Hazell, Danielle" userId="16322be0-50ef-46ff-b0c0-d304bc10d5d2" providerId="ADAL" clId="{2770DA6A-127E-4474-BEBB-599FA535C081}" dt="2025-07-18T07:50:55.172" v="6"/>
          <ac:spMkLst>
            <pc:docMk/>
            <pc:sldMk cId="2719369484" sldId="371"/>
            <ac:spMk id="3" creationId="{B9649AA9-0CE8-48CC-BE28-C704B02AA259}"/>
          </ac:spMkLst>
        </pc:spChg>
      </pc:sldChg>
      <pc:sldMasterChg chg="delSp mod">
        <pc:chgData name="Hazell, Danielle" userId="16322be0-50ef-46ff-b0c0-d304bc10d5d2" providerId="ADAL" clId="{2770DA6A-127E-4474-BEBB-599FA535C081}" dt="2025-07-18T07:50:45.491" v="5" actId="478"/>
        <pc:sldMasterMkLst>
          <pc:docMk/>
          <pc:sldMasterMk cId="2754615000" sldId="2147483653"/>
        </pc:sldMasterMkLst>
        <pc:spChg chg="del">
          <ac:chgData name="Hazell, Danielle" userId="16322be0-50ef-46ff-b0c0-d304bc10d5d2" providerId="ADAL" clId="{2770DA6A-127E-4474-BEBB-599FA535C081}" dt="2025-07-18T07:50:45.491" v="5" actId="478"/>
          <ac:spMkLst>
            <pc:docMk/>
            <pc:sldMasterMk cId="2754615000" sldId="2147483653"/>
            <ac:spMk id="10" creationId="{A4FEEEC1-FC4D-4024-940A-ED19CB08C77E}"/>
          </ac:spMkLst>
        </pc:spChg>
        <pc:spChg chg="del">
          <ac:chgData name="Hazell, Danielle" userId="16322be0-50ef-46ff-b0c0-d304bc10d5d2" providerId="ADAL" clId="{2770DA6A-127E-4474-BEBB-599FA535C081}" dt="2025-07-18T07:50:42.914" v="4" actId="478"/>
          <ac:spMkLst>
            <pc:docMk/>
            <pc:sldMasterMk cId="2754615000" sldId="2147483653"/>
            <ac:spMk id="12" creationId="{00000000-0000-0000-0000-000000000000}"/>
          </ac:spMkLst>
        </pc:spChg>
        <pc:spChg chg="del">
          <ac:chgData name="Hazell, Danielle" userId="16322be0-50ef-46ff-b0c0-d304bc10d5d2" providerId="ADAL" clId="{2770DA6A-127E-4474-BEBB-599FA535C081}" dt="2025-07-18T07:50:38.486" v="0" actId="478"/>
          <ac:spMkLst>
            <pc:docMk/>
            <pc:sldMasterMk cId="2754615000" sldId="2147483653"/>
            <ac:spMk id="1029" creationId="{00000000-0000-0000-0000-000000000000}"/>
          </ac:spMkLst>
        </pc:spChg>
        <pc:picChg chg="del">
          <ac:chgData name="Hazell, Danielle" userId="16322be0-50ef-46ff-b0c0-d304bc10d5d2" providerId="ADAL" clId="{2770DA6A-127E-4474-BEBB-599FA535C081}" dt="2025-07-18T07:50:38.915" v="1" actId="478"/>
          <ac:picMkLst>
            <pc:docMk/>
            <pc:sldMasterMk cId="2754615000" sldId="2147483653"/>
            <ac:picMk id="3" creationId="{D18425FF-0882-4F94-8261-ADB59842062E}"/>
          </ac:picMkLst>
        </pc:picChg>
        <pc:picChg chg="del">
          <ac:chgData name="Hazell, Danielle" userId="16322be0-50ef-46ff-b0c0-d304bc10d5d2" providerId="ADAL" clId="{2770DA6A-127E-4474-BEBB-599FA535C081}" dt="2025-07-18T07:50:40.714" v="3" actId="478"/>
          <ac:picMkLst>
            <pc:docMk/>
            <pc:sldMasterMk cId="2754615000" sldId="2147483653"/>
            <ac:picMk id="13" creationId="{54C8F537-6DBE-534E-B9F5-B8C14A123E71}"/>
          </ac:picMkLst>
        </pc:picChg>
        <pc:cxnChg chg="del">
          <ac:chgData name="Hazell, Danielle" userId="16322be0-50ef-46ff-b0c0-d304bc10d5d2" providerId="ADAL" clId="{2770DA6A-127E-4474-BEBB-599FA535C081}" dt="2025-07-18T07:50:39.967" v="2" actId="478"/>
          <ac:cxnSpMkLst>
            <pc:docMk/>
            <pc:sldMasterMk cId="2754615000" sldId="2147483653"/>
            <ac:cxnSpMk id="15" creationId="{A2179D90-178B-9644-ABBE-ACA37CB4C747}"/>
          </ac:cxnSpMkLst>
        </pc:cxnChg>
      </pc:sldMasterChg>
      <pc:sldMasterChg chg="addSp modSp mod">
        <pc:chgData name="Hazell, Danielle" userId="16322be0-50ef-46ff-b0c0-d304bc10d5d2" providerId="ADAL" clId="{2770DA6A-127E-4474-BEBB-599FA535C081}" dt="2025-07-18T07:51:24.887" v="117" actId="20577"/>
        <pc:sldMasterMkLst>
          <pc:docMk/>
          <pc:sldMasterMk cId="309217135" sldId="2147483655"/>
        </pc:sldMasterMkLst>
        <pc:spChg chg="add">
          <ac:chgData name="Hazell, Danielle" userId="16322be0-50ef-46ff-b0c0-d304bc10d5d2" providerId="ADAL" clId="{2770DA6A-127E-4474-BEBB-599FA535C081}" dt="2025-07-18T07:50:55.172" v="6"/>
          <ac:spMkLst>
            <pc:docMk/>
            <pc:sldMasterMk cId="309217135" sldId="2147483655"/>
            <ac:spMk id="4" creationId="{8C72B7D6-12FE-43A4-BC4C-F5435A09A595}"/>
          </ac:spMkLst>
        </pc:spChg>
        <pc:spChg chg="mod">
          <ac:chgData name="Hazell, Danielle" userId="16322be0-50ef-46ff-b0c0-d304bc10d5d2" providerId="ADAL" clId="{2770DA6A-127E-4474-BEBB-599FA535C081}" dt="2025-07-18T07:51:24.887" v="117" actId="20577"/>
          <ac:spMkLst>
            <pc:docMk/>
            <pc:sldMasterMk cId="309217135" sldId="2147483655"/>
            <ac:spMk id="9" creationId="{12A05E16-C31E-E0B1-F9BA-6CA1198C9AE5}"/>
          </ac:spMkLst>
        </pc:spChg>
      </pc:sldMasterChg>
    </pc:docChg>
  </pc:docChgLst>
  <pc:docChgLst>
    <pc:chgData name="Leahy, Thomas" userId="c143cd67-a707-4138-ae9b-48f2cc5707f8" providerId="ADAL" clId="{20747F82-C4D3-4B4D-B477-F05078077A83}"/>
    <pc:docChg chg="undo custSel modSld">
      <pc:chgData name="Leahy, Thomas" userId="c143cd67-a707-4138-ae9b-48f2cc5707f8" providerId="ADAL" clId="{20747F82-C4D3-4B4D-B477-F05078077A83}" dt="2025-05-04T18:31:24.760" v="10" actId="478"/>
      <pc:docMkLst>
        <pc:docMk/>
      </pc:docMkLst>
      <pc:sldChg chg="delSp mod">
        <pc:chgData name="Leahy, Thomas" userId="c143cd67-a707-4138-ae9b-48f2cc5707f8" providerId="ADAL" clId="{20747F82-C4D3-4B4D-B477-F05078077A83}" dt="2025-05-04T18:30:57.096" v="0" actId="478"/>
        <pc:sldMkLst>
          <pc:docMk/>
          <pc:sldMk cId="0" sldId="328"/>
        </pc:sldMkLst>
      </pc:sldChg>
      <pc:sldChg chg="addSp delSp mod">
        <pc:chgData name="Leahy, Thomas" userId="c143cd67-a707-4138-ae9b-48f2cc5707f8" providerId="ADAL" clId="{20747F82-C4D3-4B4D-B477-F05078077A83}" dt="2025-05-04T18:31:05.674" v="3" actId="478"/>
        <pc:sldMkLst>
          <pc:docMk/>
          <pc:sldMk cId="0" sldId="331"/>
        </pc:sldMkLst>
      </pc:sldChg>
      <pc:sldChg chg="delSp mod">
        <pc:chgData name="Leahy, Thomas" userId="c143cd67-a707-4138-ae9b-48f2cc5707f8" providerId="ADAL" clId="{20747F82-C4D3-4B4D-B477-F05078077A83}" dt="2025-05-04T18:31:09.191" v="4" actId="478"/>
        <pc:sldMkLst>
          <pc:docMk/>
          <pc:sldMk cId="1283437505" sldId="363"/>
        </pc:sldMkLst>
      </pc:sldChg>
      <pc:sldChg chg="delSp mod">
        <pc:chgData name="Leahy, Thomas" userId="c143cd67-a707-4138-ae9b-48f2cc5707f8" providerId="ADAL" clId="{20747F82-C4D3-4B4D-B477-F05078077A83}" dt="2025-05-04T18:31:12.359" v="5" actId="478"/>
        <pc:sldMkLst>
          <pc:docMk/>
          <pc:sldMk cId="969250380" sldId="364"/>
        </pc:sldMkLst>
      </pc:sldChg>
      <pc:sldChg chg="delSp mod">
        <pc:chgData name="Leahy, Thomas" userId="c143cd67-a707-4138-ae9b-48f2cc5707f8" providerId="ADAL" clId="{20747F82-C4D3-4B4D-B477-F05078077A83}" dt="2025-05-04T18:31:16.170" v="6" actId="478"/>
        <pc:sldMkLst>
          <pc:docMk/>
          <pc:sldMk cId="370487072" sldId="365"/>
        </pc:sldMkLst>
      </pc:sldChg>
      <pc:sldChg chg="delSp mod">
        <pc:chgData name="Leahy, Thomas" userId="c143cd67-a707-4138-ae9b-48f2cc5707f8" providerId="ADAL" clId="{20747F82-C4D3-4B4D-B477-F05078077A83}" dt="2025-05-04T18:31:17.972" v="7" actId="478"/>
        <pc:sldMkLst>
          <pc:docMk/>
          <pc:sldMk cId="341034247" sldId="366"/>
        </pc:sldMkLst>
      </pc:sldChg>
      <pc:sldChg chg="delSp mod">
        <pc:chgData name="Leahy, Thomas" userId="c143cd67-a707-4138-ae9b-48f2cc5707f8" providerId="ADAL" clId="{20747F82-C4D3-4B4D-B477-F05078077A83}" dt="2025-05-04T18:31:20.722" v="8" actId="478"/>
        <pc:sldMkLst>
          <pc:docMk/>
          <pc:sldMk cId="1674198343" sldId="367"/>
        </pc:sldMkLst>
      </pc:sldChg>
      <pc:sldChg chg="delSp mod">
        <pc:chgData name="Leahy, Thomas" userId="c143cd67-a707-4138-ae9b-48f2cc5707f8" providerId="ADAL" clId="{20747F82-C4D3-4B4D-B477-F05078077A83}" dt="2025-05-04T18:31:22.284" v="9" actId="478"/>
        <pc:sldMkLst>
          <pc:docMk/>
          <pc:sldMk cId="1984069871" sldId="368"/>
        </pc:sldMkLst>
      </pc:sldChg>
      <pc:sldChg chg="delSp mod">
        <pc:chgData name="Leahy, Thomas" userId="c143cd67-a707-4138-ae9b-48f2cc5707f8" providerId="ADAL" clId="{20747F82-C4D3-4B4D-B477-F05078077A83}" dt="2025-05-04T18:31:24.760" v="10" actId="478"/>
        <pc:sldMkLst>
          <pc:docMk/>
          <pc:sldMk cId="3480549305" sldId="36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Arial" charset="0"/>
                <a:ea typeface="ＭＳ Ｐゴシック" charset="-128"/>
                <a:cs typeface="ＭＳ Ｐゴシック" charset="-128"/>
              </a:defRPr>
            </a:lvl1pPr>
          </a:lstStyle>
          <a:p>
            <a:pPr>
              <a:defRPr/>
            </a:pPr>
            <a:endParaRPr lang="en-US" dirty="0"/>
          </a:p>
        </p:txBody>
      </p:sp>
      <p:sp>
        <p:nvSpPr>
          <p:cNvPr id="3" name="Date Placeholder 2"/>
          <p:cNvSpPr>
            <a:spLocks noGrp="1"/>
          </p:cNvSpPr>
          <p:nvPr>
            <p:ph type="dt" sz="quarter" idx="1"/>
          </p:nvPr>
        </p:nvSpPr>
        <p:spPr>
          <a:xfrm>
            <a:off x="3850443" y="0"/>
            <a:ext cx="2945659" cy="496332"/>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2586ABBB-9C0A-1D47-83E6-10FD6948B0D3}" type="datetime1">
              <a:rPr lang="en-US"/>
              <a:pPr/>
              <a:t>7/18/2025</a:t>
            </a:fld>
            <a:endParaRPr lang="en-US" dirty="0"/>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atin typeface="Arial" charset="0"/>
                <a:ea typeface="ＭＳ Ｐゴシック" charset="-128"/>
                <a:cs typeface="ＭＳ Ｐゴシック" charset="-128"/>
              </a:defRPr>
            </a:lvl1pPr>
          </a:lstStyle>
          <a:p>
            <a:pPr>
              <a:defRPr/>
            </a:pPr>
            <a:endParaRPr lang="en-US" dirty="0"/>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BFAD621-1136-4040-A893-ED5AEC3FF12D}" type="slidenum">
              <a:rPr lang="en-US"/>
              <a:pPr/>
              <a:t>‹#›</a:t>
            </a:fld>
            <a:endParaRPr lang="en-US" dirty="0"/>
          </a:p>
        </p:txBody>
      </p:sp>
    </p:spTree>
    <p:extLst>
      <p:ext uri="{BB962C8B-B14F-4D97-AF65-F5344CB8AC3E}">
        <p14:creationId xmlns:p14="http://schemas.microsoft.com/office/powerpoint/2010/main" val="30074557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en-GB" dirty="0"/>
          </a:p>
        </p:txBody>
      </p:sp>
      <p:sp>
        <p:nvSpPr>
          <p:cNvPr id="45059"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GB" dirty="0"/>
          </a:p>
        </p:txBody>
      </p:sp>
      <p:sp>
        <p:nvSpPr>
          <p:cNvPr id="1946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45061" name="Rectangle 5"/>
          <p:cNvSpPr>
            <a:spLocks noGrp="1" noChangeArrowheads="1"/>
          </p:cNvSpPr>
          <p:nvPr>
            <p:ph type="body" sz="quarter" idx="3"/>
          </p:nvPr>
        </p:nvSpPr>
        <p:spPr bwMode="auto">
          <a:xfrm>
            <a:off x="679768" y="4715153"/>
            <a:ext cx="5438140"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5062"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GB" dirty="0"/>
          </a:p>
        </p:txBody>
      </p:sp>
      <p:sp>
        <p:nvSpPr>
          <p:cNvPr id="45063" name="Rectangle 7"/>
          <p:cNvSpPr>
            <a:spLocks noGrp="1" noChangeArrowheads="1"/>
          </p:cNvSpPr>
          <p:nvPr>
            <p:ph type="sldNum" sz="quarter" idx="5"/>
          </p:nvPr>
        </p:nvSpPr>
        <p:spPr bwMode="auto">
          <a:xfrm>
            <a:off x="3850443"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D847933-502B-D146-9428-3DDD196AD935}" type="slidenum">
              <a:rPr lang="en-GB"/>
              <a:pPr/>
              <a:t>‹#›</a:t>
            </a:fld>
            <a:endParaRPr lang="en-GB" dirty="0"/>
          </a:p>
        </p:txBody>
      </p:sp>
    </p:spTree>
    <p:extLst>
      <p:ext uri="{BB962C8B-B14F-4D97-AF65-F5344CB8AC3E}">
        <p14:creationId xmlns:p14="http://schemas.microsoft.com/office/powerpoint/2010/main" val="25432193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a:pPr/>
              <a:t>3</a:t>
            </a:fld>
            <a:endParaRPr lang="en-GB" dirty="0"/>
          </a:p>
        </p:txBody>
      </p:sp>
    </p:spTree>
    <p:extLst>
      <p:ext uri="{BB962C8B-B14F-4D97-AF65-F5344CB8AC3E}">
        <p14:creationId xmlns:p14="http://schemas.microsoft.com/office/powerpoint/2010/main" val="1052753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457200" y="1008000"/>
            <a:ext cx="8229600" cy="382588"/>
          </a:xfrm>
        </p:spPr>
        <p:txBody>
          <a:bodyPr/>
          <a:lstStyle/>
          <a:p>
            <a:r>
              <a:rPr lang="en-US" dirty="0"/>
              <a:t>Click to edit Master title style</a:t>
            </a:r>
            <a:endParaRPr lang="en-GB" dirty="0"/>
          </a:p>
        </p:txBody>
      </p:sp>
      <p:sp>
        <p:nvSpPr>
          <p:cNvPr id="5" name="Content Placeholder 4"/>
          <p:cNvSpPr>
            <a:spLocks noGrp="1"/>
          </p:cNvSpPr>
          <p:nvPr>
            <p:ph sz="quarter" idx="10"/>
          </p:nvPr>
        </p:nvSpPr>
        <p:spPr>
          <a:xfrm>
            <a:off x="457200" y="1512000"/>
            <a:ext cx="8229600" cy="4248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643365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457200" y="1008000"/>
            <a:ext cx="8229600" cy="382588"/>
          </a:xfrm>
        </p:spPr>
        <p:txBody>
          <a:bodyPr/>
          <a:lstStyle/>
          <a:p>
            <a:r>
              <a:rPr lang="en-US" dirty="0"/>
              <a:t>Click to edit Master title style</a:t>
            </a:r>
            <a:endParaRPr lang="en-GB" dirty="0"/>
          </a:p>
        </p:txBody>
      </p:sp>
      <p:sp>
        <p:nvSpPr>
          <p:cNvPr id="5" name="Content Placeholder 4"/>
          <p:cNvSpPr>
            <a:spLocks noGrp="1"/>
          </p:cNvSpPr>
          <p:nvPr>
            <p:ph sz="quarter" idx="10"/>
          </p:nvPr>
        </p:nvSpPr>
        <p:spPr>
          <a:xfrm>
            <a:off x="457200" y="1512000"/>
            <a:ext cx="8229600" cy="4248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457200" y="1008000"/>
            <a:ext cx="8229600" cy="382588"/>
          </a:xfrm>
        </p:spPr>
        <p:txBody>
          <a:bodyPr/>
          <a:lstStyle/>
          <a:p>
            <a:r>
              <a:rPr lang="en-US"/>
              <a:t>Click to edit Master title style</a:t>
            </a:r>
            <a:endParaRPr lang="en-GB" dirty="0"/>
          </a:p>
        </p:txBody>
      </p:sp>
      <p:sp>
        <p:nvSpPr>
          <p:cNvPr id="5" name="Content Placeholder 4"/>
          <p:cNvSpPr>
            <a:spLocks noGrp="1"/>
          </p:cNvSpPr>
          <p:nvPr>
            <p:ph sz="quarter" idx="10"/>
          </p:nvPr>
        </p:nvSpPr>
        <p:spPr>
          <a:xfrm>
            <a:off x="457200" y="1512000"/>
            <a:ext cx="8229600" cy="4248000"/>
          </a:xfrm>
        </p:spPr>
        <p:txBody>
          <a:bodyPr/>
          <a:lstStyle>
            <a:lvl2pPr>
              <a:buClr>
                <a:srgbClr val="FC4421"/>
              </a:buClr>
              <a:defRPr/>
            </a:lvl2pPr>
            <a:lvl4pPr>
              <a:buClr>
                <a:srgbClr val="FC4421"/>
              </a:buClr>
              <a:defRPr/>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213368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Text Box 10"/>
          <p:cNvSpPr txBox="1">
            <a:spLocks noChangeArrowheads="1"/>
          </p:cNvSpPr>
          <p:nvPr userDrawn="1"/>
        </p:nvSpPr>
        <p:spPr bwMode="white">
          <a:xfrm>
            <a:off x="0" y="457200"/>
            <a:ext cx="9144000" cy="152400"/>
          </a:xfrm>
          <a:prstGeom prst="rect">
            <a:avLst/>
          </a:prstGeom>
          <a:solidFill>
            <a:srgbClr val="D9D9D9">
              <a:alpha val="0"/>
            </a:srgbClr>
          </a:solidFill>
          <a:ln>
            <a:noFill/>
          </a:ln>
        </p:spPr>
        <p:txBody>
          <a:bodyPr wrap="none"/>
          <a:lstStyle>
            <a:lvl1pPr eaLnBrk="0" hangingPunct="0">
              <a:defRPr sz="2000">
                <a:solidFill>
                  <a:schemeClr val="tx1"/>
                </a:solidFill>
                <a:latin typeface="Arial" charset="0"/>
                <a:ea typeface="ＭＳ Ｐゴシック" charset="-128"/>
              </a:defRPr>
            </a:lvl1pPr>
            <a:lvl2pPr marL="742950" indent="-285750" eaLnBrk="0" hangingPunct="0">
              <a:defRPr sz="2000">
                <a:solidFill>
                  <a:schemeClr val="tx1"/>
                </a:solidFill>
                <a:latin typeface="Arial" charset="0"/>
                <a:ea typeface="ＭＳ Ｐゴシック" charset="-128"/>
              </a:defRPr>
            </a:lvl2pPr>
            <a:lvl3pPr marL="1143000" indent="-228600" eaLnBrk="0" hangingPunct="0">
              <a:defRPr sz="2000">
                <a:solidFill>
                  <a:schemeClr val="tx1"/>
                </a:solidFill>
                <a:latin typeface="Arial" charset="0"/>
                <a:ea typeface="ＭＳ Ｐゴシック" charset="-128"/>
              </a:defRPr>
            </a:lvl3pPr>
            <a:lvl4pPr marL="1600200" indent="-228600" eaLnBrk="0" hangingPunct="0">
              <a:defRPr sz="2000">
                <a:solidFill>
                  <a:schemeClr val="tx1"/>
                </a:solidFill>
                <a:latin typeface="Arial" charset="0"/>
                <a:ea typeface="ＭＳ Ｐゴシック" charset="-128"/>
              </a:defRPr>
            </a:lvl4pPr>
            <a:lvl5pPr marL="2057400" indent="-228600" eaLnBrk="0" hangingPunct="0">
              <a:defRPr sz="2000">
                <a:solidFill>
                  <a:schemeClr val="tx1"/>
                </a:solidFill>
                <a:latin typeface="Arial" charset="0"/>
                <a:ea typeface="ＭＳ Ｐゴシック" charset="-128"/>
              </a:defRPr>
            </a:lvl5pPr>
            <a:lvl6pPr marL="2514600" indent="-228600" eaLnBrk="0" fontAlgn="base" hangingPunct="0">
              <a:spcBef>
                <a:spcPct val="0"/>
              </a:spcBef>
              <a:spcAft>
                <a:spcPct val="0"/>
              </a:spcAft>
              <a:defRPr sz="2000">
                <a:solidFill>
                  <a:schemeClr val="tx1"/>
                </a:solidFill>
                <a:latin typeface="Arial" charset="0"/>
                <a:ea typeface="ＭＳ Ｐゴシック" charset="-128"/>
              </a:defRPr>
            </a:lvl6pPr>
            <a:lvl7pPr marL="2971800" indent="-228600" eaLnBrk="0" fontAlgn="base" hangingPunct="0">
              <a:spcBef>
                <a:spcPct val="0"/>
              </a:spcBef>
              <a:spcAft>
                <a:spcPct val="0"/>
              </a:spcAft>
              <a:defRPr sz="2000">
                <a:solidFill>
                  <a:schemeClr val="tx1"/>
                </a:solidFill>
                <a:latin typeface="Arial" charset="0"/>
                <a:ea typeface="ＭＳ Ｐゴシック" charset="-128"/>
              </a:defRPr>
            </a:lvl7pPr>
            <a:lvl8pPr marL="3429000" indent="-228600" eaLnBrk="0" fontAlgn="base" hangingPunct="0">
              <a:spcBef>
                <a:spcPct val="0"/>
              </a:spcBef>
              <a:spcAft>
                <a:spcPct val="0"/>
              </a:spcAft>
              <a:defRPr sz="2000">
                <a:solidFill>
                  <a:schemeClr val="tx1"/>
                </a:solidFill>
                <a:latin typeface="Arial" charset="0"/>
                <a:ea typeface="ＭＳ Ｐゴシック" charset="-128"/>
              </a:defRPr>
            </a:lvl8pPr>
            <a:lvl9pPr marL="3886200" indent="-228600" eaLnBrk="0" fontAlgn="base" hangingPunct="0">
              <a:spcBef>
                <a:spcPct val="0"/>
              </a:spcBef>
              <a:spcAft>
                <a:spcPct val="0"/>
              </a:spcAft>
              <a:defRPr sz="2000">
                <a:solidFill>
                  <a:schemeClr val="tx1"/>
                </a:solidFill>
                <a:latin typeface="Arial" charset="0"/>
                <a:ea typeface="ＭＳ Ｐゴシック" charset="-128"/>
              </a:defRPr>
            </a:lvl9pPr>
          </a:lstStyle>
          <a:p>
            <a:pPr eaLnBrk="1" hangingPunct="1">
              <a:defRPr/>
            </a:pPr>
            <a:r>
              <a:rPr lang="en-GB" sz="1800">
                <a:solidFill>
                  <a:srgbClr val="D9D9D9"/>
                </a:solidFill>
                <a:cs typeface="Arial" charset="0"/>
              </a:rPr>
              <a:t> </a:t>
            </a:r>
          </a:p>
        </p:txBody>
      </p:sp>
      <p:sp>
        <p:nvSpPr>
          <p:cNvPr id="1035" name="Title Placeholder 10"/>
          <p:cNvSpPr>
            <a:spLocks noGrp="1"/>
          </p:cNvSpPr>
          <p:nvPr>
            <p:ph type="title"/>
          </p:nvPr>
        </p:nvSpPr>
        <p:spPr bwMode="auto">
          <a:xfrm>
            <a:off x="457200" y="1008000"/>
            <a:ext cx="8218488" cy="3825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dirty="0"/>
              <a:t>Click to edit Master title style</a:t>
            </a:r>
            <a:endParaRPr lang="en-US" dirty="0"/>
          </a:p>
        </p:txBody>
      </p:sp>
      <p:sp>
        <p:nvSpPr>
          <p:cNvPr id="1036" name="Text Placeholder 13"/>
          <p:cNvSpPr>
            <a:spLocks noGrp="1"/>
          </p:cNvSpPr>
          <p:nvPr>
            <p:ph type="body" idx="1"/>
          </p:nvPr>
        </p:nvSpPr>
        <p:spPr bwMode="auto">
          <a:xfrm>
            <a:off x="457200" y="1512000"/>
            <a:ext cx="8229600" cy="4248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4"/>
            <a:endParaRPr lang="en-GB" dirty="0"/>
          </a:p>
        </p:txBody>
      </p:sp>
    </p:spTree>
    <p:extLst>
      <p:ext uri="{BB962C8B-B14F-4D97-AF65-F5344CB8AC3E}">
        <p14:creationId xmlns:p14="http://schemas.microsoft.com/office/powerpoint/2010/main" val="2754615000"/>
      </p:ext>
    </p:extLst>
  </p:cSld>
  <p:clrMap bg1="lt1" tx1="dk1" bg2="lt2" tx2="dk2" accent1="accent1" accent2="accent2" accent3="accent3" accent4="accent4" accent5="accent5" accent6="accent6" hlink="hlink" folHlink="folHlink"/>
  <p:sldLayoutIdLst>
    <p:sldLayoutId id="2147483654" r:id="rId1"/>
    <p:sldLayoutId id="2147483652" r:id="rId2"/>
  </p:sldLayoutIdLst>
  <p:hf hdr="0" ftr="0" dt="0"/>
  <p:txStyles>
    <p:titleStyle>
      <a:lvl1pPr algn="l" rtl="0" eaLnBrk="0" fontAlgn="base" hangingPunct="0">
        <a:spcBef>
          <a:spcPct val="0"/>
        </a:spcBef>
        <a:spcAft>
          <a:spcPct val="0"/>
        </a:spcAft>
        <a:defRPr sz="2400" b="1" baseline="0">
          <a:solidFill>
            <a:srgbClr val="0077E3"/>
          </a:solidFill>
          <a:latin typeface="+mj-lt"/>
          <a:ea typeface="ＭＳ Ｐゴシック" charset="-128"/>
          <a:cs typeface="ＭＳ Ｐゴシック" charset="-128"/>
        </a:defRPr>
      </a:lvl1pPr>
      <a:lvl2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2pPr>
      <a:lvl3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3pPr>
      <a:lvl4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4pPr>
      <a:lvl5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5pPr>
      <a:lvl6pPr marL="457200" algn="ctr" rtl="0" fontAlgn="base">
        <a:spcBef>
          <a:spcPct val="0"/>
        </a:spcBef>
        <a:spcAft>
          <a:spcPct val="0"/>
        </a:spcAft>
        <a:defRPr sz="4400">
          <a:solidFill>
            <a:srgbClr val="CC0000"/>
          </a:solidFill>
          <a:latin typeface="Arial" charset="0"/>
        </a:defRPr>
      </a:lvl6pPr>
      <a:lvl7pPr marL="914400" algn="ctr" rtl="0" fontAlgn="base">
        <a:spcBef>
          <a:spcPct val="0"/>
        </a:spcBef>
        <a:spcAft>
          <a:spcPct val="0"/>
        </a:spcAft>
        <a:defRPr sz="4400">
          <a:solidFill>
            <a:srgbClr val="CC0000"/>
          </a:solidFill>
          <a:latin typeface="Arial" charset="0"/>
        </a:defRPr>
      </a:lvl7pPr>
      <a:lvl8pPr marL="1371600" algn="ctr" rtl="0" fontAlgn="base">
        <a:spcBef>
          <a:spcPct val="0"/>
        </a:spcBef>
        <a:spcAft>
          <a:spcPct val="0"/>
        </a:spcAft>
        <a:defRPr sz="4400">
          <a:solidFill>
            <a:srgbClr val="CC0000"/>
          </a:solidFill>
          <a:latin typeface="Arial" charset="0"/>
        </a:defRPr>
      </a:lvl8pPr>
      <a:lvl9pPr marL="1828800" algn="ctr" rtl="0" fontAlgn="base">
        <a:spcBef>
          <a:spcPct val="0"/>
        </a:spcBef>
        <a:spcAft>
          <a:spcPct val="0"/>
        </a:spcAft>
        <a:defRPr sz="4400">
          <a:solidFill>
            <a:srgbClr val="CC0000"/>
          </a:solidFill>
          <a:latin typeface="Arial" charset="0"/>
        </a:defRPr>
      </a:lvl9pPr>
    </p:titleStyle>
    <p:bodyStyle>
      <a:lvl1pPr marL="0" indent="0" algn="l" rtl="0" eaLnBrk="0" fontAlgn="base" hangingPunct="0">
        <a:lnSpc>
          <a:spcPts val="2400"/>
        </a:lnSpc>
        <a:spcBef>
          <a:spcPts val="1000"/>
        </a:spcBef>
        <a:spcAft>
          <a:spcPts val="1000"/>
        </a:spcAft>
        <a:defRPr lang="en-GB" sz="2000" dirty="0">
          <a:solidFill>
            <a:schemeClr val="tx1"/>
          </a:solidFill>
          <a:latin typeface="+mn-lt"/>
          <a:ea typeface="ＭＳ Ｐゴシック" charset="-128"/>
          <a:cs typeface="ＭＳ Ｐゴシック" charset="-128"/>
        </a:defRPr>
      </a:lvl1pPr>
      <a:lvl2pPr marL="215900" indent="-215900" algn="l" rtl="0" eaLnBrk="0" fontAlgn="base" hangingPunct="0">
        <a:lnSpc>
          <a:spcPts val="2400"/>
        </a:lnSpc>
        <a:spcBef>
          <a:spcPts val="500"/>
        </a:spcBef>
        <a:spcAft>
          <a:spcPts val="500"/>
        </a:spcAft>
        <a:buClr>
          <a:srgbClr val="0077E3"/>
        </a:buClr>
        <a:buFont typeface="Arial" pitchFamily="-105" charset="0"/>
        <a:buChar char="•"/>
        <a:defRPr lang="en-GB" sz="2000" dirty="0">
          <a:solidFill>
            <a:schemeClr val="tx1"/>
          </a:solidFill>
          <a:latin typeface="+mn-lt"/>
          <a:ea typeface="ＭＳ Ｐゴシック" charset="-128"/>
          <a:cs typeface="+mn-cs"/>
        </a:defRPr>
      </a:lvl2pPr>
      <a:lvl3pPr marL="0" indent="0" algn="l" rtl="0" eaLnBrk="0" fontAlgn="base" hangingPunct="0">
        <a:lnSpc>
          <a:spcPts val="2000"/>
        </a:lnSpc>
        <a:spcBef>
          <a:spcPts val="500"/>
        </a:spcBef>
        <a:spcAft>
          <a:spcPts val="500"/>
        </a:spcAft>
        <a:buFont typeface="Lucida Grande" pitchFamily="-105" charset="0"/>
        <a:defRPr lang="en-GB" sz="1600" dirty="0">
          <a:solidFill>
            <a:schemeClr val="tx1"/>
          </a:solidFill>
          <a:latin typeface="+mn-lt"/>
          <a:ea typeface="ＭＳ Ｐゴシック" charset="-128"/>
          <a:cs typeface="+mn-cs"/>
        </a:defRPr>
      </a:lvl3pPr>
      <a:lvl4pPr marL="215900" indent="-215900" algn="l" rtl="0" eaLnBrk="0" fontAlgn="base" hangingPunct="0">
        <a:lnSpc>
          <a:spcPts val="2000"/>
        </a:lnSpc>
        <a:spcBef>
          <a:spcPts val="500"/>
        </a:spcBef>
        <a:spcAft>
          <a:spcPts val="500"/>
        </a:spcAft>
        <a:buClr>
          <a:srgbClr val="0077E3"/>
        </a:buClr>
        <a:buFont typeface="Arial" pitchFamily="-105" charset="0"/>
        <a:buChar char="•"/>
        <a:defRPr lang="en-GB" sz="1600" dirty="0">
          <a:solidFill>
            <a:schemeClr val="tx1"/>
          </a:solidFill>
          <a:latin typeface="+mn-lt"/>
          <a:ea typeface="ＭＳ Ｐゴシック" charset="-128"/>
          <a:cs typeface="ＭＳ Ｐゴシック" charset="-128"/>
        </a:defRPr>
      </a:lvl4pPr>
      <a:lvl5pPr marL="431800" indent="-215900" algn="l" rtl="0" eaLnBrk="0" fontAlgn="base" hangingPunct="0">
        <a:lnSpc>
          <a:spcPts val="2000"/>
        </a:lnSpc>
        <a:spcBef>
          <a:spcPct val="0"/>
        </a:spcBef>
        <a:spcAft>
          <a:spcPts val="500"/>
        </a:spcAft>
        <a:buFont typeface="Arial" pitchFamily="-105" charset="0"/>
        <a:buChar char="–"/>
        <a:defRPr lang="en-US" sz="1600" dirty="0">
          <a:solidFill>
            <a:schemeClr val="tx1"/>
          </a:solidFill>
          <a:latin typeface="+mn-lt"/>
          <a:ea typeface="ＭＳ Ｐゴシック" charset="-128"/>
          <a:cs typeface="ＭＳ Ｐゴシック" charset="-128"/>
        </a:defRPr>
      </a:lvl5pPr>
      <a:lvl6pPr marL="457200" indent="-457200" algn="l" defTabSz="914400" rtl="0" fontAlgn="base">
        <a:spcBef>
          <a:spcPct val="20000"/>
        </a:spcBef>
        <a:spcAft>
          <a:spcPct val="0"/>
        </a:spcAft>
        <a:buChar char="»"/>
        <a:defRPr lang="en-GB" sz="1600" kern="0" baseline="0" dirty="0" smtClean="0">
          <a:solidFill>
            <a:schemeClr val="tx1"/>
          </a:solidFill>
          <a:latin typeface="+mn-lt"/>
          <a:ea typeface="ＭＳ Ｐゴシック" charset="-128"/>
          <a:cs typeface="ＭＳ Ｐゴシック" charset="-128"/>
        </a:defRPr>
      </a:lvl6pPr>
      <a:lvl7pPr marL="2971800" indent="-228600" algn="l" defTabSz="914400" rtl="0" fontAlgn="base">
        <a:spcBef>
          <a:spcPct val="20000"/>
        </a:spcBef>
        <a:spcAft>
          <a:spcPct val="0"/>
        </a:spcAft>
        <a:buClr>
          <a:srgbClr val="E30613"/>
        </a:buClr>
        <a:buChar char="»"/>
        <a:defRPr lang="en-GB" sz="1600" kern="0" baseline="0" dirty="0" smtClean="0">
          <a:solidFill>
            <a:schemeClr val="tx1"/>
          </a:solidFill>
          <a:latin typeface="+mn-lt"/>
          <a:ea typeface="ＭＳ Ｐゴシック" charset="-128"/>
          <a:cs typeface="ＭＳ Ｐゴシック" charset="-128"/>
        </a:defRPr>
      </a:lvl7pPr>
      <a:lvl8pPr marL="3429000" indent="-228600" algn="l" defTabSz="914400" rtl="0" fontAlgn="base">
        <a:spcBef>
          <a:spcPct val="20000"/>
        </a:spcBef>
        <a:spcAft>
          <a:spcPct val="0"/>
        </a:spcAft>
        <a:buChar char="»"/>
        <a:defRPr lang="en-GB" sz="1600" kern="0" dirty="0" smtClean="0">
          <a:solidFill>
            <a:schemeClr val="tx1"/>
          </a:solidFill>
          <a:latin typeface="+mn-lt"/>
          <a:ea typeface="ＭＳ Ｐゴシック" charset="-128"/>
          <a:cs typeface="ＭＳ Ｐゴシック" charset="-128"/>
        </a:defRPr>
      </a:lvl8pPr>
      <a:lvl9pPr marL="3886200" indent="-228600" algn="l" defTabSz="914400" rtl="0" fontAlgn="base">
        <a:spcBef>
          <a:spcPct val="20000"/>
        </a:spcBef>
        <a:spcAft>
          <a:spcPct val="0"/>
        </a:spcAft>
        <a:buChar char="»"/>
        <a:defRPr lang="en-GB" sz="1000" kern="0" baseline="0" dirty="0" smtClean="0">
          <a:solidFill>
            <a:schemeClr val="tx1"/>
          </a:solidFill>
          <a:latin typeface="+mn-lt"/>
          <a:ea typeface="ＭＳ Ｐゴシック" charset="-128"/>
          <a:cs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Text Box 10"/>
          <p:cNvSpPr txBox="1">
            <a:spLocks noChangeArrowheads="1"/>
          </p:cNvSpPr>
          <p:nvPr/>
        </p:nvSpPr>
        <p:spPr bwMode="white">
          <a:xfrm>
            <a:off x="0" y="457200"/>
            <a:ext cx="9144000" cy="152400"/>
          </a:xfrm>
          <a:prstGeom prst="rect">
            <a:avLst/>
          </a:prstGeom>
          <a:solidFill>
            <a:srgbClr val="D9D9D9">
              <a:alpha val="0"/>
            </a:srgbClr>
          </a:solidFill>
          <a:ln>
            <a:noFill/>
          </a:ln>
        </p:spPr>
        <p:txBody>
          <a:bodyPr wrap="none"/>
          <a:lstStyle>
            <a:lvl1pPr eaLnBrk="0" hangingPunct="0">
              <a:defRPr sz="2000">
                <a:solidFill>
                  <a:schemeClr val="tx1"/>
                </a:solidFill>
                <a:latin typeface="Arial" charset="0"/>
                <a:ea typeface="ＭＳ Ｐゴシック" charset="-128"/>
              </a:defRPr>
            </a:lvl1pPr>
            <a:lvl2pPr marL="742950" indent="-285750" eaLnBrk="0" hangingPunct="0">
              <a:defRPr sz="2000">
                <a:solidFill>
                  <a:schemeClr val="tx1"/>
                </a:solidFill>
                <a:latin typeface="Arial" charset="0"/>
                <a:ea typeface="ＭＳ Ｐゴシック" charset="-128"/>
              </a:defRPr>
            </a:lvl2pPr>
            <a:lvl3pPr marL="1143000" indent="-228600" eaLnBrk="0" hangingPunct="0">
              <a:defRPr sz="2000">
                <a:solidFill>
                  <a:schemeClr val="tx1"/>
                </a:solidFill>
                <a:latin typeface="Arial" charset="0"/>
                <a:ea typeface="ＭＳ Ｐゴシック" charset="-128"/>
              </a:defRPr>
            </a:lvl3pPr>
            <a:lvl4pPr marL="1600200" indent="-228600" eaLnBrk="0" hangingPunct="0">
              <a:defRPr sz="2000">
                <a:solidFill>
                  <a:schemeClr val="tx1"/>
                </a:solidFill>
                <a:latin typeface="Arial" charset="0"/>
                <a:ea typeface="ＭＳ Ｐゴシック" charset="-128"/>
              </a:defRPr>
            </a:lvl4pPr>
            <a:lvl5pPr marL="2057400" indent="-228600" eaLnBrk="0" hangingPunct="0">
              <a:defRPr sz="2000">
                <a:solidFill>
                  <a:schemeClr val="tx1"/>
                </a:solidFill>
                <a:latin typeface="Arial" charset="0"/>
                <a:ea typeface="ＭＳ Ｐゴシック" charset="-128"/>
              </a:defRPr>
            </a:lvl5pPr>
            <a:lvl6pPr marL="2514600" indent="-228600" eaLnBrk="0" fontAlgn="base" hangingPunct="0">
              <a:spcBef>
                <a:spcPct val="0"/>
              </a:spcBef>
              <a:spcAft>
                <a:spcPct val="0"/>
              </a:spcAft>
              <a:defRPr sz="2000">
                <a:solidFill>
                  <a:schemeClr val="tx1"/>
                </a:solidFill>
                <a:latin typeface="Arial" charset="0"/>
                <a:ea typeface="ＭＳ Ｐゴシック" charset="-128"/>
              </a:defRPr>
            </a:lvl6pPr>
            <a:lvl7pPr marL="2971800" indent="-228600" eaLnBrk="0" fontAlgn="base" hangingPunct="0">
              <a:spcBef>
                <a:spcPct val="0"/>
              </a:spcBef>
              <a:spcAft>
                <a:spcPct val="0"/>
              </a:spcAft>
              <a:defRPr sz="2000">
                <a:solidFill>
                  <a:schemeClr val="tx1"/>
                </a:solidFill>
                <a:latin typeface="Arial" charset="0"/>
                <a:ea typeface="ＭＳ Ｐゴシック" charset="-128"/>
              </a:defRPr>
            </a:lvl7pPr>
            <a:lvl8pPr marL="3429000" indent="-228600" eaLnBrk="0" fontAlgn="base" hangingPunct="0">
              <a:spcBef>
                <a:spcPct val="0"/>
              </a:spcBef>
              <a:spcAft>
                <a:spcPct val="0"/>
              </a:spcAft>
              <a:defRPr sz="2000">
                <a:solidFill>
                  <a:schemeClr val="tx1"/>
                </a:solidFill>
                <a:latin typeface="Arial" charset="0"/>
                <a:ea typeface="ＭＳ Ｐゴシック" charset="-128"/>
              </a:defRPr>
            </a:lvl8pPr>
            <a:lvl9pPr marL="3886200" indent="-228600" eaLnBrk="0" fontAlgn="base" hangingPunct="0">
              <a:spcBef>
                <a:spcPct val="0"/>
              </a:spcBef>
              <a:spcAft>
                <a:spcPct val="0"/>
              </a:spcAft>
              <a:defRPr sz="2000">
                <a:solidFill>
                  <a:schemeClr val="tx1"/>
                </a:solidFill>
                <a:latin typeface="Arial" charset="0"/>
                <a:ea typeface="ＭＳ Ｐゴシック" charset="-128"/>
              </a:defRPr>
            </a:lvl9pPr>
          </a:lstStyle>
          <a:p>
            <a:pPr eaLnBrk="1" hangingPunct="1">
              <a:defRPr/>
            </a:pPr>
            <a:r>
              <a:rPr lang="en-GB" sz="1800">
                <a:solidFill>
                  <a:srgbClr val="D9D9D9"/>
                </a:solidFill>
                <a:cs typeface="Arial" charset="0"/>
              </a:rPr>
              <a:t> </a:t>
            </a:r>
          </a:p>
        </p:txBody>
      </p:sp>
      <p:sp>
        <p:nvSpPr>
          <p:cNvPr id="1035" name="Title Placeholder 10"/>
          <p:cNvSpPr>
            <a:spLocks noGrp="1"/>
          </p:cNvSpPr>
          <p:nvPr>
            <p:ph type="title"/>
          </p:nvPr>
        </p:nvSpPr>
        <p:spPr bwMode="auto">
          <a:xfrm>
            <a:off x="457200" y="1008000"/>
            <a:ext cx="8218488" cy="3825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title style</a:t>
            </a:r>
            <a:endParaRPr lang="en-US" dirty="0"/>
          </a:p>
        </p:txBody>
      </p:sp>
      <p:sp>
        <p:nvSpPr>
          <p:cNvPr id="1036" name="Text Placeholder 13"/>
          <p:cNvSpPr>
            <a:spLocks noGrp="1"/>
          </p:cNvSpPr>
          <p:nvPr>
            <p:ph type="body" idx="1"/>
          </p:nvPr>
        </p:nvSpPr>
        <p:spPr bwMode="auto">
          <a:xfrm>
            <a:off x="457200" y="1512000"/>
            <a:ext cx="8229600" cy="4248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 name="Group 1">
            <a:extLst>
              <a:ext uri="{FF2B5EF4-FFF2-40B4-BE49-F238E27FC236}">
                <a16:creationId xmlns:a16="http://schemas.microsoft.com/office/drawing/2014/main" id="{52DBD7D1-8783-19AC-AC0F-54A40F658278}"/>
              </a:ext>
            </a:extLst>
          </p:cNvPr>
          <p:cNvGrpSpPr/>
          <p:nvPr/>
        </p:nvGrpSpPr>
        <p:grpSpPr>
          <a:xfrm>
            <a:off x="0" y="142498"/>
            <a:ext cx="9144001" cy="682255"/>
            <a:chOff x="0" y="142498"/>
            <a:chExt cx="9144001" cy="682255"/>
          </a:xfrm>
        </p:grpSpPr>
        <p:sp>
          <p:nvSpPr>
            <p:cNvPr id="6" name="Graphic 26">
              <a:extLst>
                <a:ext uri="{FF2B5EF4-FFF2-40B4-BE49-F238E27FC236}">
                  <a16:creationId xmlns:a16="http://schemas.microsoft.com/office/drawing/2014/main" id="{4987E8D9-377B-AB1D-8A32-2882D85AB09F}"/>
                </a:ext>
              </a:extLst>
            </p:cNvPr>
            <p:cNvSpPr>
              <a:spLocks/>
            </p:cNvSpPr>
            <p:nvPr userDrawn="1"/>
          </p:nvSpPr>
          <p:spPr>
            <a:xfrm>
              <a:off x="0" y="779034"/>
              <a:ext cx="9144001" cy="45719"/>
            </a:xfrm>
            <a:custGeom>
              <a:avLst/>
              <a:gdLst/>
              <a:ahLst/>
              <a:cxnLst/>
              <a:rect l="l" t="t" r="r" b="b"/>
              <a:pathLst>
                <a:path w="15119985" h="127000">
                  <a:moveTo>
                    <a:pt x="0" y="0"/>
                  </a:moveTo>
                  <a:lnTo>
                    <a:pt x="0" y="127000"/>
                  </a:lnTo>
                  <a:lnTo>
                    <a:pt x="15119985" y="127000"/>
                  </a:lnTo>
                  <a:lnTo>
                    <a:pt x="15119985" y="0"/>
                  </a:lnTo>
                  <a:lnTo>
                    <a:pt x="0" y="0"/>
                  </a:lnTo>
                  <a:close/>
                </a:path>
              </a:pathLst>
            </a:custGeom>
            <a:solidFill>
              <a:schemeClr val="tx1"/>
            </a:solidFill>
          </p:spPr>
          <p:txBody>
            <a:bodyPr wrap="square" lIns="0" tIns="0" rIns="0" bIns="0" rtlCol="0">
              <a:prstTxWarp prst="textNoShape">
                <a:avLst/>
              </a:prstTxWarp>
              <a:noAutofit/>
            </a:bodyPr>
            <a:lstStyle/>
            <a:p>
              <a:endParaRPr lang="en-GB"/>
            </a:p>
          </p:txBody>
        </p:sp>
        <p:pic>
          <p:nvPicPr>
            <p:cNvPr id="7" name="Picture 6" descr="A black and white logo&#10;&#10;AI-generated content may be incorrect.">
              <a:extLst>
                <a:ext uri="{FF2B5EF4-FFF2-40B4-BE49-F238E27FC236}">
                  <a16:creationId xmlns:a16="http://schemas.microsoft.com/office/drawing/2014/main" id="{2F6D0513-CBBF-24C5-3E42-AE229C54A04B}"/>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516216" y="142498"/>
              <a:ext cx="2563495" cy="498243"/>
            </a:xfrm>
            <a:prstGeom prst="rect">
              <a:avLst/>
            </a:prstGeom>
            <a:noFill/>
            <a:ln>
              <a:noFill/>
            </a:ln>
          </p:spPr>
        </p:pic>
        <p:pic>
          <p:nvPicPr>
            <p:cNvPr id="8" name="Picture 7" descr="A red arrow pointing up&#10;&#10;AI-generated content may be incorrect.">
              <a:extLst>
                <a:ext uri="{FF2B5EF4-FFF2-40B4-BE49-F238E27FC236}">
                  <a16:creationId xmlns:a16="http://schemas.microsoft.com/office/drawing/2014/main" id="{4D501824-D9B0-C525-F662-3787B202B144}"/>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73355" y="171020"/>
              <a:ext cx="567690" cy="438580"/>
            </a:xfrm>
            <a:prstGeom prst="rect">
              <a:avLst/>
            </a:prstGeom>
            <a:noFill/>
            <a:ln>
              <a:noFill/>
            </a:ln>
          </p:spPr>
        </p:pic>
        <p:sp>
          <p:nvSpPr>
            <p:cNvPr id="9" name="Text Box 2">
              <a:extLst>
                <a:ext uri="{FF2B5EF4-FFF2-40B4-BE49-F238E27FC236}">
                  <a16:creationId xmlns:a16="http://schemas.microsoft.com/office/drawing/2014/main" id="{12A05E16-C31E-E0B1-F9BA-6CA1198C9AE5}"/>
                </a:ext>
              </a:extLst>
            </p:cNvPr>
            <p:cNvSpPr txBox="1">
              <a:spLocks noChangeArrowheads="1"/>
            </p:cNvSpPr>
            <p:nvPr userDrawn="1"/>
          </p:nvSpPr>
          <p:spPr bwMode="auto">
            <a:xfrm>
              <a:off x="795147" y="171260"/>
              <a:ext cx="5721069" cy="590893"/>
            </a:xfrm>
            <a:prstGeom prst="rect">
              <a:avLst/>
            </a:prstGeom>
            <a:noFill/>
            <a:ln w="9525">
              <a:noFill/>
              <a:miter lim="800000"/>
              <a:headEnd/>
              <a:tailEnd/>
            </a:ln>
          </p:spPr>
          <p:txBody>
            <a:bodyPr rot="0" vert="horz" wrap="square" lIns="91440" tIns="45720" rIns="91440" bIns="45720" anchor="t" anchorCtr="0">
              <a:noAutofit/>
            </a:bodyPr>
            <a:lstStyle/>
            <a:p>
              <a:pPr>
                <a:lnSpc>
                  <a:spcPts val="1300"/>
                </a:lnSpc>
                <a:spcBef>
                  <a:spcPts val="400"/>
                </a:spcBef>
                <a:spcAft>
                  <a:spcPts val="400"/>
                </a:spcAft>
                <a:buNone/>
              </a:pPr>
              <a:r>
                <a:rPr lang="en-US" sz="1800" b="1" dirty="0">
                  <a:effectLst/>
                  <a:latin typeface="Arial" panose="020B0604020202020204" pitchFamily="34" charset="0"/>
                  <a:ea typeface="Cambria" panose="02040503050406030204" pitchFamily="18" charset="0"/>
                  <a:cs typeface="Arial" panose="020B0604020202020204" pitchFamily="34" charset="0"/>
                </a:rPr>
                <a:t>T Level Technical Qualification in</a:t>
              </a:r>
              <a:endParaRPr lang="en-GB" sz="1100" dirty="0">
                <a:effectLst/>
                <a:latin typeface="Arial" panose="020B0604020202020204" pitchFamily="34" charset="0"/>
                <a:ea typeface="Cambria" panose="02040503050406030204" pitchFamily="18" charset="0"/>
                <a:cs typeface="Times New Roman" panose="02020603050405020304" pitchFamily="18" charset="0"/>
              </a:endParaRPr>
            </a:p>
            <a:p>
              <a:pPr>
                <a:lnSpc>
                  <a:spcPts val="1300"/>
                </a:lnSpc>
                <a:spcBef>
                  <a:spcPts val="400"/>
                </a:spcBef>
                <a:spcAft>
                  <a:spcPts val="400"/>
                </a:spcAft>
              </a:pPr>
              <a:r>
                <a:rPr lang="en-US" sz="1600" b="1" i="1" dirty="0">
                  <a:solidFill>
                    <a:srgbClr val="FC4421"/>
                  </a:solidFill>
                  <a:effectLst/>
                  <a:latin typeface="Arial" panose="020B0604020202020204" pitchFamily="34" charset="0"/>
                  <a:ea typeface="Cambria" panose="02040503050406030204" pitchFamily="18" charset="0"/>
                  <a:cs typeface="Arial" panose="020B0604020202020204" pitchFamily="34" charset="0"/>
                </a:rPr>
                <a:t>Building Services Engineering for Construction (Level 3)</a:t>
              </a:r>
              <a:endParaRPr lang="en-GB" sz="1100" dirty="0">
                <a:effectLst/>
                <a:latin typeface="Arial" panose="020B0604020202020204" pitchFamily="34" charset="0"/>
                <a:ea typeface="Cambria" panose="02040503050406030204" pitchFamily="18" charset="0"/>
                <a:cs typeface="Times New Roman" panose="02020603050405020304" pitchFamily="18" charset="0"/>
              </a:endParaRPr>
            </a:p>
          </p:txBody>
        </p:sp>
      </p:grpSp>
      <p:grpSp>
        <p:nvGrpSpPr>
          <p:cNvPr id="3" name="Group 2">
            <a:extLst>
              <a:ext uri="{FF2B5EF4-FFF2-40B4-BE49-F238E27FC236}">
                <a16:creationId xmlns:a16="http://schemas.microsoft.com/office/drawing/2014/main" id="{F8D270CD-A239-F6C6-DC37-331F04EA5BDB}"/>
              </a:ext>
            </a:extLst>
          </p:cNvPr>
          <p:cNvGrpSpPr/>
          <p:nvPr/>
        </p:nvGrpSpPr>
        <p:grpSpPr>
          <a:xfrm>
            <a:off x="175692" y="6021288"/>
            <a:ext cx="8804454" cy="446378"/>
            <a:chOff x="175692" y="6021288"/>
            <a:chExt cx="8804454" cy="446378"/>
          </a:xfrm>
        </p:grpSpPr>
        <p:sp>
          <p:nvSpPr>
            <p:cNvPr id="12" name="Text Box 11"/>
            <p:cNvSpPr txBox="1">
              <a:spLocks noChangeArrowheads="1"/>
            </p:cNvSpPr>
            <p:nvPr userDrawn="1"/>
          </p:nvSpPr>
          <p:spPr bwMode="auto">
            <a:xfrm>
              <a:off x="175692" y="6172200"/>
              <a:ext cx="439688" cy="228600"/>
            </a:xfrm>
            <a:prstGeom prst="rect">
              <a:avLst/>
            </a:prstGeom>
            <a:noFill/>
            <a:ln w="9525">
              <a:noFill/>
              <a:miter lim="800000"/>
              <a:headEnd/>
              <a:tailEnd/>
            </a:ln>
          </p:spPr>
          <p:txBody>
            <a:bodyPr lIns="0" tIns="0" rIns="0" bIns="0">
              <a:prstTxWarp prst="textNoShape">
                <a:avLst/>
              </a:prstTxWarp>
            </a:bodyPr>
            <a:lstStyle/>
            <a:p>
              <a:pPr algn="r">
                <a:spcBef>
                  <a:spcPts val="600"/>
                </a:spcBef>
              </a:pPr>
              <a:fld id="{6152C911-7D81-1845-9D20-613E63F035EB}" type="slidenum">
                <a:rPr lang="en-US" sz="900" baseline="0">
                  <a:ea typeface="Arial" pitchFamily="-105" charset="0"/>
                  <a:cs typeface="Arial" pitchFamily="-105" charset="0"/>
                </a:rPr>
                <a:pPr algn="r">
                  <a:spcBef>
                    <a:spcPts val="600"/>
                  </a:spcBef>
                </a:pPr>
                <a:t>‹#›</a:t>
              </a:fld>
              <a:r>
                <a:rPr lang="en-US" sz="900" baseline="0" dirty="0">
                  <a:ea typeface="Arial" pitchFamily="-105" charset="0"/>
                  <a:cs typeface="Arial" pitchFamily="-105" charset="0"/>
                </a:rPr>
                <a:t> of 22</a:t>
              </a:r>
            </a:p>
            <a:p>
              <a:br>
                <a:rPr lang="en-US" sz="1100" dirty="0">
                  <a:ea typeface="Arial" pitchFamily="-105" charset="0"/>
                  <a:cs typeface="Arial" pitchFamily="-105" charset="0"/>
                </a:rPr>
              </a:br>
              <a:endParaRPr lang="en-US" sz="1100" dirty="0">
                <a:ea typeface="Arial" pitchFamily="-105" charset="0"/>
                <a:cs typeface="Arial" pitchFamily="-105" charset="0"/>
              </a:endParaRPr>
            </a:p>
            <a:p>
              <a:br>
                <a:rPr lang="en-US" sz="1100" dirty="0">
                  <a:ea typeface="Arial" pitchFamily="-105" charset="0"/>
                  <a:cs typeface="Arial" pitchFamily="-105" charset="0"/>
                </a:rPr>
              </a:br>
              <a:endParaRPr lang="en-US" sz="1100" dirty="0">
                <a:ea typeface="Arial" pitchFamily="-105" charset="0"/>
                <a:cs typeface="Arial" pitchFamily="-105" charset="0"/>
              </a:endParaRPr>
            </a:p>
            <a:p>
              <a:endParaRPr lang="en-US" sz="1200" dirty="0">
                <a:latin typeface="Times New Roman" pitchFamily="-105" charset="0"/>
              </a:endParaRPr>
            </a:p>
            <a:p>
              <a:endParaRPr lang="en-US" sz="1200" dirty="0">
                <a:latin typeface="Times New Roman" pitchFamily="-105" charset="0"/>
              </a:endParaRPr>
            </a:p>
          </p:txBody>
        </p:sp>
        <p:pic>
          <p:nvPicPr>
            <p:cNvPr id="28" name="Picture 27" descr="A purple and white logo&#10;&#10;AI-generated content may be incorrect.">
              <a:extLst>
                <a:ext uri="{FF2B5EF4-FFF2-40B4-BE49-F238E27FC236}">
                  <a16:creationId xmlns:a16="http://schemas.microsoft.com/office/drawing/2014/main" id="{ED2281B1-171E-C458-1C3C-50A1692453DA}"/>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516216" y="6021288"/>
              <a:ext cx="2463930" cy="446378"/>
            </a:xfrm>
            <a:prstGeom prst="rect">
              <a:avLst/>
            </a:prstGeom>
            <a:noFill/>
            <a:ln>
              <a:noFill/>
            </a:ln>
          </p:spPr>
        </p:pic>
      </p:grpSp>
      <p:sp>
        <p:nvSpPr>
          <p:cNvPr id="4" name="Text Box 10">
            <a:extLst>
              <a:ext uri="{FF2B5EF4-FFF2-40B4-BE49-F238E27FC236}">
                <a16:creationId xmlns:a16="http://schemas.microsoft.com/office/drawing/2014/main" id="{8C72B7D6-12FE-43A4-BC4C-F5435A09A595}"/>
              </a:ext>
            </a:extLst>
          </p:cNvPr>
          <p:cNvSpPr txBox="1">
            <a:spLocks noChangeArrowheads="1"/>
          </p:cNvSpPr>
          <p:nvPr userDrawn="1"/>
        </p:nvSpPr>
        <p:spPr bwMode="white">
          <a:xfrm>
            <a:off x="0" y="457200"/>
            <a:ext cx="9144000" cy="152400"/>
          </a:xfrm>
          <a:prstGeom prst="rect">
            <a:avLst/>
          </a:prstGeom>
          <a:solidFill>
            <a:srgbClr val="D9D9D9">
              <a:alpha val="0"/>
            </a:srgbClr>
          </a:solidFill>
          <a:ln>
            <a:noFill/>
          </a:ln>
        </p:spPr>
        <p:txBody>
          <a:bodyPr wrap="none"/>
          <a:lstStyle>
            <a:lvl1pPr eaLnBrk="0" hangingPunct="0">
              <a:defRPr sz="2000">
                <a:solidFill>
                  <a:schemeClr val="tx1"/>
                </a:solidFill>
                <a:latin typeface="Arial" charset="0"/>
                <a:ea typeface="ＭＳ Ｐゴシック" charset="-128"/>
              </a:defRPr>
            </a:lvl1pPr>
            <a:lvl2pPr marL="742950" indent="-285750" eaLnBrk="0" hangingPunct="0">
              <a:defRPr sz="2000">
                <a:solidFill>
                  <a:schemeClr val="tx1"/>
                </a:solidFill>
                <a:latin typeface="Arial" charset="0"/>
                <a:ea typeface="ＭＳ Ｐゴシック" charset="-128"/>
              </a:defRPr>
            </a:lvl2pPr>
            <a:lvl3pPr marL="1143000" indent="-228600" eaLnBrk="0" hangingPunct="0">
              <a:defRPr sz="2000">
                <a:solidFill>
                  <a:schemeClr val="tx1"/>
                </a:solidFill>
                <a:latin typeface="Arial" charset="0"/>
                <a:ea typeface="ＭＳ Ｐゴシック" charset="-128"/>
              </a:defRPr>
            </a:lvl3pPr>
            <a:lvl4pPr marL="1600200" indent="-228600" eaLnBrk="0" hangingPunct="0">
              <a:defRPr sz="2000">
                <a:solidFill>
                  <a:schemeClr val="tx1"/>
                </a:solidFill>
                <a:latin typeface="Arial" charset="0"/>
                <a:ea typeface="ＭＳ Ｐゴシック" charset="-128"/>
              </a:defRPr>
            </a:lvl4pPr>
            <a:lvl5pPr marL="2057400" indent="-228600" eaLnBrk="0" hangingPunct="0">
              <a:defRPr sz="2000">
                <a:solidFill>
                  <a:schemeClr val="tx1"/>
                </a:solidFill>
                <a:latin typeface="Arial" charset="0"/>
                <a:ea typeface="ＭＳ Ｐゴシック" charset="-128"/>
              </a:defRPr>
            </a:lvl5pPr>
            <a:lvl6pPr marL="2514600" indent="-228600" eaLnBrk="0" fontAlgn="base" hangingPunct="0">
              <a:spcBef>
                <a:spcPct val="0"/>
              </a:spcBef>
              <a:spcAft>
                <a:spcPct val="0"/>
              </a:spcAft>
              <a:defRPr sz="2000">
                <a:solidFill>
                  <a:schemeClr val="tx1"/>
                </a:solidFill>
                <a:latin typeface="Arial" charset="0"/>
                <a:ea typeface="ＭＳ Ｐゴシック" charset="-128"/>
              </a:defRPr>
            </a:lvl6pPr>
            <a:lvl7pPr marL="2971800" indent="-228600" eaLnBrk="0" fontAlgn="base" hangingPunct="0">
              <a:spcBef>
                <a:spcPct val="0"/>
              </a:spcBef>
              <a:spcAft>
                <a:spcPct val="0"/>
              </a:spcAft>
              <a:defRPr sz="2000">
                <a:solidFill>
                  <a:schemeClr val="tx1"/>
                </a:solidFill>
                <a:latin typeface="Arial" charset="0"/>
                <a:ea typeface="ＭＳ Ｐゴシック" charset="-128"/>
              </a:defRPr>
            </a:lvl7pPr>
            <a:lvl8pPr marL="3429000" indent="-228600" eaLnBrk="0" fontAlgn="base" hangingPunct="0">
              <a:spcBef>
                <a:spcPct val="0"/>
              </a:spcBef>
              <a:spcAft>
                <a:spcPct val="0"/>
              </a:spcAft>
              <a:defRPr sz="2000">
                <a:solidFill>
                  <a:schemeClr val="tx1"/>
                </a:solidFill>
                <a:latin typeface="Arial" charset="0"/>
                <a:ea typeface="ＭＳ Ｐゴシック" charset="-128"/>
              </a:defRPr>
            </a:lvl8pPr>
            <a:lvl9pPr marL="3886200" indent="-228600" eaLnBrk="0" fontAlgn="base" hangingPunct="0">
              <a:spcBef>
                <a:spcPct val="0"/>
              </a:spcBef>
              <a:spcAft>
                <a:spcPct val="0"/>
              </a:spcAft>
              <a:defRPr sz="2000">
                <a:solidFill>
                  <a:schemeClr val="tx1"/>
                </a:solidFill>
                <a:latin typeface="Arial" charset="0"/>
                <a:ea typeface="ＭＳ Ｐゴシック" charset="-128"/>
              </a:defRPr>
            </a:lvl9pPr>
          </a:lstStyle>
          <a:p>
            <a:pPr eaLnBrk="1" hangingPunct="1">
              <a:defRPr/>
            </a:pPr>
            <a:r>
              <a:rPr lang="en-GB" sz="1800">
                <a:solidFill>
                  <a:srgbClr val="D9D9D9"/>
                </a:solidFill>
                <a:cs typeface="Arial" charset="0"/>
              </a:rPr>
              <a:t> </a:t>
            </a:r>
          </a:p>
        </p:txBody>
      </p:sp>
    </p:spTree>
    <p:extLst>
      <p:ext uri="{BB962C8B-B14F-4D97-AF65-F5344CB8AC3E}">
        <p14:creationId xmlns:p14="http://schemas.microsoft.com/office/powerpoint/2010/main" val="309217135"/>
      </p:ext>
    </p:extLst>
  </p:cSld>
  <p:clrMap bg1="lt1" tx1="dk1" bg2="lt2" tx2="dk2" accent1="accent1" accent2="accent2" accent3="accent3" accent4="accent4" accent5="accent5" accent6="accent6" hlink="hlink" folHlink="folHlink"/>
  <p:sldLayoutIdLst>
    <p:sldLayoutId id="2147483656" r:id="rId1"/>
  </p:sldLayoutIdLst>
  <p:hf hdr="0" ftr="0" dt="0"/>
  <p:txStyles>
    <p:titleStyle>
      <a:lvl1pPr algn="l" rtl="0" eaLnBrk="1" fontAlgn="base" hangingPunct="1">
        <a:spcBef>
          <a:spcPct val="0"/>
        </a:spcBef>
        <a:spcAft>
          <a:spcPct val="0"/>
        </a:spcAft>
        <a:defRPr sz="2400" b="1" baseline="0">
          <a:solidFill>
            <a:srgbClr val="FC4421"/>
          </a:solidFill>
          <a:latin typeface="+mj-lt"/>
          <a:ea typeface="ＭＳ Ｐゴシック" charset="-128"/>
          <a:cs typeface="ＭＳ Ｐゴシック" charset="-128"/>
        </a:defRPr>
      </a:lvl1pPr>
      <a:lvl2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2pPr>
      <a:lvl3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3pPr>
      <a:lvl4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4pPr>
      <a:lvl5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5pPr>
      <a:lvl6pPr marL="457200" algn="ctr" rtl="0" eaLnBrk="1" fontAlgn="base" hangingPunct="1">
        <a:spcBef>
          <a:spcPct val="0"/>
        </a:spcBef>
        <a:spcAft>
          <a:spcPct val="0"/>
        </a:spcAft>
        <a:defRPr sz="4400">
          <a:solidFill>
            <a:srgbClr val="CC0000"/>
          </a:solidFill>
          <a:latin typeface="Arial" charset="0"/>
        </a:defRPr>
      </a:lvl6pPr>
      <a:lvl7pPr marL="914400" algn="ctr" rtl="0" eaLnBrk="1" fontAlgn="base" hangingPunct="1">
        <a:spcBef>
          <a:spcPct val="0"/>
        </a:spcBef>
        <a:spcAft>
          <a:spcPct val="0"/>
        </a:spcAft>
        <a:defRPr sz="4400">
          <a:solidFill>
            <a:srgbClr val="CC0000"/>
          </a:solidFill>
          <a:latin typeface="Arial" charset="0"/>
        </a:defRPr>
      </a:lvl7pPr>
      <a:lvl8pPr marL="1371600" algn="ctr" rtl="0" eaLnBrk="1" fontAlgn="base" hangingPunct="1">
        <a:spcBef>
          <a:spcPct val="0"/>
        </a:spcBef>
        <a:spcAft>
          <a:spcPct val="0"/>
        </a:spcAft>
        <a:defRPr sz="4400">
          <a:solidFill>
            <a:srgbClr val="CC0000"/>
          </a:solidFill>
          <a:latin typeface="Arial" charset="0"/>
        </a:defRPr>
      </a:lvl8pPr>
      <a:lvl9pPr marL="1828800" algn="ctr" rtl="0" eaLnBrk="1" fontAlgn="base" hangingPunct="1">
        <a:spcBef>
          <a:spcPct val="0"/>
        </a:spcBef>
        <a:spcAft>
          <a:spcPct val="0"/>
        </a:spcAft>
        <a:defRPr sz="4400">
          <a:solidFill>
            <a:srgbClr val="CC0000"/>
          </a:solidFill>
          <a:latin typeface="Arial" charset="0"/>
        </a:defRPr>
      </a:lvl9pPr>
    </p:titleStyle>
    <p:bodyStyle>
      <a:lvl1pPr marL="0" indent="0" algn="l" rtl="0" eaLnBrk="1" fontAlgn="base" hangingPunct="1">
        <a:lnSpc>
          <a:spcPts val="2400"/>
        </a:lnSpc>
        <a:spcBef>
          <a:spcPts val="1000"/>
        </a:spcBef>
        <a:spcAft>
          <a:spcPts val="1000"/>
        </a:spcAft>
        <a:defRPr lang="en-GB" sz="2000" dirty="0">
          <a:solidFill>
            <a:schemeClr val="tx1"/>
          </a:solidFill>
          <a:latin typeface="+mn-lt"/>
          <a:ea typeface="ＭＳ Ｐゴシック" charset="-128"/>
          <a:cs typeface="ＭＳ Ｐゴシック" charset="-128"/>
        </a:defRPr>
      </a:lvl1pPr>
      <a:lvl2pPr marL="215900" indent="-215900" algn="l" rtl="0" eaLnBrk="1" fontAlgn="base" hangingPunct="1">
        <a:lnSpc>
          <a:spcPts val="2400"/>
        </a:lnSpc>
        <a:spcBef>
          <a:spcPts val="500"/>
        </a:spcBef>
        <a:spcAft>
          <a:spcPts val="500"/>
        </a:spcAft>
        <a:buClr>
          <a:srgbClr val="FC4421"/>
        </a:buClr>
        <a:buFont typeface="Arial" pitchFamily="-105" charset="0"/>
        <a:buChar char="•"/>
        <a:defRPr lang="en-GB" sz="2000" dirty="0">
          <a:solidFill>
            <a:schemeClr val="tx1"/>
          </a:solidFill>
          <a:latin typeface="+mn-lt"/>
          <a:ea typeface="ＭＳ Ｐゴシック" charset="-128"/>
          <a:cs typeface="+mn-cs"/>
        </a:defRPr>
      </a:lvl2pPr>
      <a:lvl3pPr marL="0" indent="0" algn="l" rtl="0" eaLnBrk="1" fontAlgn="base" hangingPunct="1">
        <a:lnSpc>
          <a:spcPts val="2000"/>
        </a:lnSpc>
        <a:spcBef>
          <a:spcPts val="500"/>
        </a:spcBef>
        <a:spcAft>
          <a:spcPts val="500"/>
        </a:spcAft>
        <a:buFont typeface="Lucida Grande" pitchFamily="-105" charset="0"/>
        <a:defRPr lang="en-GB" sz="1600" dirty="0">
          <a:solidFill>
            <a:schemeClr val="tx1"/>
          </a:solidFill>
          <a:latin typeface="+mn-lt"/>
          <a:ea typeface="ＭＳ Ｐゴシック" charset="-128"/>
          <a:cs typeface="+mn-cs"/>
        </a:defRPr>
      </a:lvl3pPr>
      <a:lvl4pPr marL="215900" indent="-215900" algn="l" rtl="0" eaLnBrk="1" fontAlgn="base" hangingPunct="1">
        <a:lnSpc>
          <a:spcPts val="2000"/>
        </a:lnSpc>
        <a:spcBef>
          <a:spcPts val="500"/>
        </a:spcBef>
        <a:spcAft>
          <a:spcPts val="500"/>
        </a:spcAft>
        <a:buClr>
          <a:srgbClr val="FC4421"/>
        </a:buClr>
        <a:buFont typeface="Arial" pitchFamily="-105" charset="0"/>
        <a:buChar char="•"/>
        <a:defRPr lang="en-GB" sz="1600" dirty="0">
          <a:solidFill>
            <a:schemeClr val="tx1"/>
          </a:solidFill>
          <a:latin typeface="+mn-lt"/>
          <a:ea typeface="ＭＳ Ｐゴシック" charset="-128"/>
          <a:cs typeface="ＭＳ Ｐゴシック" charset="-128"/>
        </a:defRPr>
      </a:lvl4pPr>
      <a:lvl5pPr marL="431800" indent="-215900" algn="l" rtl="0" eaLnBrk="1" fontAlgn="base" hangingPunct="1">
        <a:lnSpc>
          <a:spcPts val="2000"/>
        </a:lnSpc>
        <a:spcBef>
          <a:spcPct val="0"/>
        </a:spcBef>
        <a:spcAft>
          <a:spcPts val="500"/>
        </a:spcAft>
        <a:buFont typeface="Arial" pitchFamily="-105" charset="0"/>
        <a:buChar char="–"/>
        <a:defRPr lang="en-US" sz="1600" dirty="0">
          <a:solidFill>
            <a:schemeClr val="tx1"/>
          </a:solidFill>
          <a:latin typeface="+mn-lt"/>
          <a:ea typeface="ＭＳ Ｐゴシック" charset="-128"/>
          <a:cs typeface="ＭＳ Ｐゴシック" charset="-128"/>
        </a:defRPr>
      </a:lvl5pPr>
      <a:lvl6pPr marL="457200" indent="-457200" algn="l" defTabSz="914400" rtl="0" eaLnBrk="1" fontAlgn="base" hangingPunct="1">
        <a:spcBef>
          <a:spcPct val="20000"/>
        </a:spcBef>
        <a:spcAft>
          <a:spcPct val="0"/>
        </a:spcAft>
        <a:buChar char="»"/>
        <a:defRPr lang="en-GB" sz="1600" kern="0" baseline="0" dirty="0" smtClean="0">
          <a:solidFill>
            <a:schemeClr val="tx1"/>
          </a:solidFill>
          <a:latin typeface="+mn-lt"/>
          <a:ea typeface="ＭＳ Ｐゴシック" charset="-128"/>
          <a:cs typeface="ＭＳ Ｐゴシック" charset="-128"/>
        </a:defRPr>
      </a:lvl6pPr>
      <a:lvl7pPr marL="2971800" indent="-228600" algn="l" defTabSz="914400" rtl="0" eaLnBrk="1" fontAlgn="base" hangingPunct="1">
        <a:spcBef>
          <a:spcPct val="20000"/>
        </a:spcBef>
        <a:spcAft>
          <a:spcPct val="0"/>
        </a:spcAft>
        <a:buClr>
          <a:srgbClr val="E30613"/>
        </a:buClr>
        <a:buChar char="»"/>
        <a:defRPr lang="en-GB" sz="1600" kern="0" baseline="0" dirty="0" smtClean="0">
          <a:solidFill>
            <a:schemeClr val="tx1"/>
          </a:solidFill>
          <a:latin typeface="+mn-lt"/>
          <a:ea typeface="ＭＳ Ｐゴシック" charset="-128"/>
          <a:cs typeface="ＭＳ Ｐゴシック" charset="-128"/>
        </a:defRPr>
      </a:lvl7pPr>
      <a:lvl8pPr marL="3429000" indent="-228600" algn="l" defTabSz="914400" rtl="0" eaLnBrk="1" fontAlgn="base" hangingPunct="1">
        <a:spcBef>
          <a:spcPct val="20000"/>
        </a:spcBef>
        <a:spcAft>
          <a:spcPct val="0"/>
        </a:spcAft>
        <a:buChar char="»"/>
        <a:defRPr lang="en-GB" sz="1600" kern="0" dirty="0" smtClean="0">
          <a:solidFill>
            <a:schemeClr val="tx1"/>
          </a:solidFill>
          <a:latin typeface="+mn-lt"/>
          <a:ea typeface="ＭＳ Ｐゴシック" charset="-128"/>
          <a:cs typeface="ＭＳ Ｐゴシック" charset="-128"/>
        </a:defRPr>
      </a:lvl8pPr>
      <a:lvl9pPr marL="3886200" indent="-228600" algn="l" defTabSz="914400" rtl="0" eaLnBrk="1" fontAlgn="base" hangingPunct="1">
        <a:spcBef>
          <a:spcPct val="20000"/>
        </a:spcBef>
        <a:spcAft>
          <a:spcPct val="0"/>
        </a:spcAft>
        <a:buChar char="»"/>
        <a:defRPr lang="en-GB" sz="1000" kern="0" baseline="0" dirty="0" smtClean="0">
          <a:solidFill>
            <a:schemeClr val="tx1"/>
          </a:solidFill>
          <a:latin typeface="+mn-lt"/>
          <a:ea typeface="ＭＳ Ｐゴシック" charset="-128"/>
          <a:cs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15"/>
          <p:cNvSpPr>
            <a:spLocks noGrp="1" noChangeArrowheads="1"/>
          </p:cNvSpPr>
          <p:nvPr>
            <p:ph type="title"/>
          </p:nvPr>
        </p:nvSpPr>
        <p:spPr>
          <a:xfrm>
            <a:off x="672449" y="4005064"/>
            <a:ext cx="7427168" cy="1624335"/>
          </a:xfrm>
        </p:spPr>
        <p:txBody>
          <a:bodyPr anchor="t"/>
          <a:lstStyle/>
          <a:p>
            <a:pPr eaLnBrk="1" hangingPunct="1"/>
            <a:r>
              <a:rPr lang="en-GB" dirty="0">
                <a:ea typeface="ＭＳ Ｐゴシック" pitchFamily="-105" charset="-128"/>
                <a:cs typeface="ＭＳ Ｐゴシック" pitchFamily="-105" charset="-128"/>
              </a:rPr>
              <a:t>PowerPoint 2: </a:t>
            </a:r>
            <a:r>
              <a:rPr lang="en-GB" sz="2400" b="1" dirty="0"/>
              <a:t>Maintenance plans and timeframes</a:t>
            </a:r>
            <a:endParaRPr lang="en-GB" dirty="0">
              <a:ea typeface="ＭＳ Ｐゴシック" pitchFamily="-105" charset="-128"/>
              <a:cs typeface="ＭＳ Ｐゴシック" pitchFamily="-105" charset="-128"/>
            </a:endParaRPr>
          </a:p>
        </p:txBody>
      </p:sp>
      <p:sp>
        <p:nvSpPr>
          <p:cNvPr id="2050" name="Rectangle 14"/>
          <p:cNvSpPr>
            <a:spLocks noGrp="1" noChangeArrowheads="1"/>
          </p:cNvSpPr>
          <p:nvPr>
            <p:ph sz="quarter" idx="10"/>
          </p:nvPr>
        </p:nvSpPr>
        <p:spPr>
          <a:xfrm>
            <a:off x="457200" y="1371600"/>
            <a:ext cx="8229600" cy="4754563"/>
          </a:xfrm>
        </p:spPr>
        <p:txBody>
          <a:bodyPr/>
          <a:lstStyle/>
          <a:p>
            <a:pPr marL="0" indent="0" eaLnBrk="1" hangingPunct="1"/>
            <a:endParaRPr b="1" dirty="0">
              <a:ea typeface="ＭＳ Ｐゴシック" pitchFamily="-105" charset="-128"/>
              <a:cs typeface="ＭＳ Ｐゴシック" pitchFamily="-105" charset="-128"/>
            </a:endParaRPr>
          </a:p>
          <a:p>
            <a:pPr marL="0" indent="0" eaLnBrk="1" hangingPunct="1"/>
            <a:endParaRPr b="1" dirty="0">
              <a:ea typeface="ＭＳ Ｐゴシック" pitchFamily="-105" charset="-128"/>
              <a:cs typeface="ＭＳ Ｐゴシック" pitchFamily="-105" charset="-128"/>
            </a:endParaRPr>
          </a:p>
          <a:p>
            <a:pPr marL="0" indent="0" algn="ctr" eaLnBrk="1" hangingPunct="1"/>
            <a:r>
              <a:rPr sz="6600" dirty="0">
                <a:solidFill>
                  <a:schemeClr val="bg1"/>
                </a:solidFill>
                <a:ea typeface="ＭＳ Ｐゴシック" pitchFamily="-105" charset="-128"/>
                <a:cs typeface="ＭＳ Ｐゴシック" pitchFamily="-105" charset="-128"/>
              </a:rPr>
              <a:t>PowerPoint presentation</a:t>
            </a:r>
          </a:p>
        </p:txBody>
      </p:sp>
      <p:sp>
        <p:nvSpPr>
          <p:cNvPr id="2054" name="TextBox 9"/>
          <p:cNvSpPr txBox="1">
            <a:spLocks noChangeArrowheads="1"/>
          </p:cNvSpPr>
          <p:nvPr/>
        </p:nvSpPr>
        <p:spPr bwMode="auto">
          <a:xfrm>
            <a:off x="685800" y="1700808"/>
            <a:ext cx="8001000" cy="738664"/>
          </a:xfrm>
          <a:prstGeom prst="rect">
            <a:avLst/>
          </a:prstGeom>
          <a:solidFill>
            <a:schemeClr val="bg1"/>
          </a:solidFill>
          <a:ln w="9525">
            <a:noFill/>
            <a:miter lim="800000"/>
            <a:headEnd/>
            <a:tailEnd/>
          </a:ln>
        </p:spPr>
        <p:txBody>
          <a:bodyPr wrap="square" lIns="0" tIns="0" rIns="0" bIns="0">
            <a:prstTxWarp prst="textNoShape">
              <a:avLst/>
            </a:prstTxWarp>
            <a:noAutofit/>
          </a:bodyPr>
          <a:lstStyle/>
          <a:p>
            <a:endParaRPr lang="en-GB" sz="2400" b="1" dirty="0"/>
          </a:p>
          <a:p>
            <a:endParaRPr lang="en-GB" sz="2400" b="1" dirty="0"/>
          </a:p>
          <a:p>
            <a:r>
              <a:rPr lang="en-GB" sz="2400" b="1" dirty="0"/>
              <a:t>13. Maintenance principles</a:t>
            </a:r>
          </a:p>
          <a:p>
            <a:endParaRPr lang="en-GB" sz="2400" b="1" dirty="0"/>
          </a:p>
          <a:p>
            <a:r>
              <a:rPr lang="en-GB" sz="2400" b="1" dirty="0"/>
              <a:t>13.2 Maintenance plans</a:t>
            </a:r>
          </a:p>
          <a:p>
            <a:r>
              <a:rPr lang="en-GB" sz="2400" b="1" dirty="0"/>
              <a:t>13.3 Typical timeframes between maintenance tasks</a:t>
            </a:r>
          </a:p>
          <a:p>
            <a:endParaRPr lang="en-GB" sz="2400" b="1" dirty="0"/>
          </a:p>
          <a:p>
            <a:r>
              <a:rPr lang="en-GB" sz="2400" dirty="0">
                <a:effectLst/>
              </a:rPr>
              <a:t> </a:t>
            </a:r>
            <a:endParaRPr lang="en-GB" sz="2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961" y="968670"/>
            <a:ext cx="8229600" cy="382588"/>
          </a:xfrm>
        </p:spPr>
        <p:txBody>
          <a:bodyPr/>
          <a:lstStyle/>
          <a:p>
            <a:r>
              <a:rPr lang="en-US" dirty="0"/>
              <a:t>Plans for drainage systems</a:t>
            </a:r>
          </a:p>
        </p:txBody>
      </p:sp>
      <p:sp>
        <p:nvSpPr>
          <p:cNvPr id="3" name="Content Placeholder 2"/>
          <p:cNvSpPr>
            <a:spLocks noGrp="1"/>
          </p:cNvSpPr>
          <p:nvPr>
            <p:ph sz="quarter" idx="10"/>
          </p:nvPr>
        </p:nvSpPr>
        <p:spPr>
          <a:xfrm>
            <a:off x="446961" y="1467663"/>
            <a:ext cx="8229600" cy="4797320"/>
          </a:xfrm>
        </p:spPr>
        <p:txBody>
          <a:bodyPr/>
          <a:lstStyle/>
          <a:p>
            <a:r>
              <a:rPr lang="en-US" dirty="0">
                <a:ea typeface="ＭＳ Ｐゴシック" pitchFamily="-105" charset="-128"/>
                <a:cs typeface="ＭＳ Ｐゴシック" pitchFamily="-105" charset="-128"/>
              </a:rPr>
              <a:t>Annual PPM checks include:</a:t>
            </a:r>
          </a:p>
          <a:p>
            <a:pPr lvl="1"/>
            <a:r>
              <a:rPr lang="en-GB" dirty="0"/>
              <a:t>checking gutters and downpipes for sagging, blockages or leaks</a:t>
            </a:r>
          </a:p>
          <a:p>
            <a:pPr lvl="1"/>
            <a:r>
              <a:rPr lang="en-GB" dirty="0"/>
              <a:t>cleaning and testing water traps for blockages and trap retention</a:t>
            </a:r>
          </a:p>
          <a:p>
            <a:pPr lvl="1"/>
            <a:r>
              <a:rPr lang="en-GB" dirty="0"/>
              <a:t>checking water levels in WC cisterns</a:t>
            </a:r>
          </a:p>
          <a:p>
            <a:pPr lvl="1"/>
            <a:r>
              <a:rPr lang="en-GB" dirty="0"/>
              <a:t>inspecting waste and soil pipes for adequate support and size </a:t>
            </a:r>
          </a:p>
          <a:p>
            <a:pPr lvl="1"/>
            <a:r>
              <a:rPr lang="en-GB" dirty="0"/>
              <a:t>checking float-operated valves</a:t>
            </a:r>
          </a:p>
          <a:p>
            <a:pPr lvl="1"/>
            <a:r>
              <a:rPr lang="en-US" dirty="0"/>
              <a:t>ensuring any condensate connections are installed correctly</a:t>
            </a:r>
          </a:p>
          <a:p>
            <a:pPr lvl="1"/>
            <a:r>
              <a:rPr lang="en-GB" dirty="0"/>
              <a:t>checking that any air admittance valves are working as intended.</a:t>
            </a:r>
          </a:p>
          <a:p>
            <a:endParaRPr lang="en-US" dirty="0"/>
          </a:p>
        </p:txBody>
      </p:sp>
    </p:spTree>
    <p:extLst>
      <p:ext uri="{BB962C8B-B14F-4D97-AF65-F5344CB8AC3E}">
        <p14:creationId xmlns:p14="http://schemas.microsoft.com/office/powerpoint/2010/main" val="1674198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Plans for lighting systems</a:t>
            </a:r>
          </a:p>
        </p:txBody>
      </p:sp>
      <p:sp>
        <p:nvSpPr>
          <p:cNvPr id="3" name="Content Placeholder 2"/>
          <p:cNvSpPr>
            <a:spLocks noGrp="1"/>
          </p:cNvSpPr>
          <p:nvPr>
            <p:ph sz="quarter" idx="10"/>
          </p:nvPr>
        </p:nvSpPr>
        <p:spPr>
          <a:xfrm>
            <a:off x="539552" y="1743915"/>
            <a:ext cx="3960440" cy="892997"/>
          </a:xfrm>
        </p:spPr>
        <p:txBody>
          <a:bodyPr/>
          <a:lstStyle/>
          <a:p>
            <a:r>
              <a:rPr lang="en-US" dirty="0">
                <a:ea typeface="ＭＳ Ｐゴシック" pitchFamily="-105" charset="-128"/>
                <a:cs typeface="ＭＳ Ｐゴシック" pitchFamily="-105" charset="-128"/>
              </a:rPr>
              <a:t>Annual checks include:</a:t>
            </a:r>
          </a:p>
          <a:p>
            <a:endParaRPr lang="en-US" dirty="0"/>
          </a:p>
        </p:txBody>
      </p:sp>
      <p:sp>
        <p:nvSpPr>
          <p:cNvPr id="8" name="TextBox 7">
            <a:extLst>
              <a:ext uri="{FF2B5EF4-FFF2-40B4-BE49-F238E27FC236}">
                <a16:creationId xmlns:a16="http://schemas.microsoft.com/office/drawing/2014/main" id="{9E47078D-CDC5-4007-BDF5-328A5659CE33}"/>
              </a:ext>
            </a:extLst>
          </p:cNvPr>
          <p:cNvSpPr txBox="1"/>
          <p:nvPr/>
        </p:nvSpPr>
        <p:spPr>
          <a:xfrm>
            <a:off x="457200" y="2420888"/>
            <a:ext cx="8147248" cy="1323439"/>
          </a:xfrm>
          <a:prstGeom prst="rect">
            <a:avLst/>
          </a:prstGeom>
          <a:noFill/>
        </p:spPr>
        <p:txBody>
          <a:bodyPr wrap="square">
            <a:spAutoFit/>
          </a:bodyPr>
          <a:lstStyle/>
          <a:p>
            <a:pPr marL="800100" lvl="1" indent="-342900">
              <a:buClr>
                <a:srgbClr val="FC4421"/>
              </a:buClr>
              <a:buFont typeface="Arial" panose="020B0604020202020204" pitchFamily="34" charset="0"/>
              <a:buChar char="•"/>
            </a:pPr>
            <a:r>
              <a:rPr lang="en-US" dirty="0">
                <a:latin typeface="+mn-lt"/>
              </a:rPr>
              <a:t>checking the integrity of electrical circuits </a:t>
            </a:r>
          </a:p>
          <a:p>
            <a:pPr marL="800100" lvl="1" indent="-342900">
              <a:buClr>
                <a:srgbClr val="FC4421"/>
              </a:buClr>
              <a:buFont typeface="Arial" panose="020B0604020202020204" pitchFamily="34" charset="0"/>
              <a:buChar char="•"/>
            </a:pPr>
            <a:r>
              <a:rPr lang="en-US" dirty="0">
                <a:latin typeface="+mn-lt"/>
              </a:rPr>
              <a:t>checking cable assemblies: these should be</a:t>
            </a:r>
            <a:r>
              <a:rPr lang="en-GB" dirty="0">
                <a:latin typeface="+mn-lt"/>
              </a:rPr>
              <a:t> visually inspected and tested against </a:t>
            </a:r>
            <a:r>
              <a:rPr lang="en-GB" dirty="0"/>
              <a:t>Institution of Engineering and Technology (IET)</a:t>
            </a:r>
            <a:r>
              <a:rPr lang="en-GB" dirty="0">
                <a:effectLst/>
              </a:rPr>
              <a:t> </a:t>
            </a:r>
            <a:r>
              <a:rPr lang="en-GB" dirty="0">
                <a:latin typeface="+mn-lt"/>
              </a:rPr>
              <a:t>BS 7671</a:t>
            </a:r>
            <a:endParaRPr lang="en-US" dirty="0">
              <a:latin typeface="+mn-lt"/>
            </a:endParaRPr>
          </a:p>
        </p:txBody>
      </p:sp>
    </p:spTree>
    <p:extLst>
      <p:ext uri="{BB962C8B-B14F-4D97-AF65-F5344CB8AC3E}">
        <p14:creationId xmlns:p14="http://schemas.microsoft.com/office/powerpoint/2010/main" val="1984069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77C4D-C9AF-45E7-AD94-1497571292AC}"/>
              </a:ext>
            </a:extLst>
          </p:cNvPr>
          <p:cNvSpPr>
            <a:spLocks noGrp="1"/>
          </p:cNvSpPr>
          <p:nvPr>
            <p:ph type="title"/>
          </p:nvPr>
        </p:nvSpPr>
        <p:spPr/>
        <p:txBody>
          <a:bodyPr/>
          <a:lstStyle/>
          <a:p>
            <a:r>
              <a:rPr lang="en-US" dirty="0"/>
              <a:t>Plans for lighting systems </a:t>
            </a:r>
            <a:endParaRPr lang="en-GB" dirty="0"/>
          </a:p>
        </p:txBody>
      </p:sp>
      <p:sp>
        <p:nvSpPr>
          <p:cNvPr id="3" name="Content Placeholder 2">
            <a:extLst>
              <a:ext uri="{FF2B5EF4-FFF2-40B4-BE49-F238E27FC236}">
                <a16:creationId xmlns:a16="http://schemas.microsoft.com/office/drawing/2014/main" id="{B9649AA9-0CE8-48CC-BE28-C704B02AA259}"/>
              </a:ext>
            </a:extLst>
          </p:cNvPr>
          <p:cNvSpPr>
            <a:spLocks noGrp="1"/>
          </p:cNvSpPr>
          <p:nvPr>
            <p:ph sz="quarter" idx="10"/>
          </p:nvPr>
        </p:nvSpPr>
        <p:spPr/>
        <p:txBody>
          <a:bodyPr/>
          <a:lstStyle/>
          <a:p>
            <a:pPr lvl="1"/>
            <a:r>
              <a:rPr lang="en-US" dirty="0"/>
              <a:t>examining lighting fixtures for suitability </a:t>
            </a:r>
          </a:p>
          <a:p>
            <a:pPr lvl="1"/>
            <a:r>
              <a:rPr lang="en-GB" sz="2000" dirty="0">
                <a:effectLst/>
              </a:rPr>
              <a:t>cleaning lighting fixtures because dirt causes reduction of illumination</a:t>
            </a:r>
            <a:endParaRPr lang="en-US" dirty="0"/>
          </a:p>
          <a:p>
            <a:pPr lvl="1"/>
            <a:r>
              <a:rPr lang="en-US" dirty="0"/>
              <a:t>testing any residual circuit breakers, trip switches, </a:t>
            </a:r>
            <a:r>
              <a:rPr lang="en-GB" dirty="0"/>
              <a:t>residual current devices (RCDs), fuses and circuit breakers</a:t>
            </a:r>
          </a:p>
          <a:p>
            <a:pPr lvl="1"/>
            <a:r>
              <a:rPr lang="en-US" dirty="0"/>
              <a:t>identifying any possible areas for future faults</a:t>
            </a:r>
          </a:p>
          <a:p>
            <a:pPr lvl="1"/>
            <a:r>
              <a:rPr lang="en-US" dirty="0"/>
              <a:t>checking the operation of components, appliances and safety controls.</a:t>
            </a:r>
          </a:p>
          <a:p>
            <a:endParaRPr lang="en-GB" dirty="0"/>
          </a:p>
        </p:txBody>
      </p:sp>
    </p:spTree>
    <p:extLst>
      <p:ext uri="{BB962C8B-B14F-4D97-AF65-F5344CB8AC3E}">
        <p14:creationId xmlns:p14="http://schemas.microsoft.com/office/powerpoint/2010/main" val="27193694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Plans for communication and data systems</a:t>
            </a:r>
          </a:p>
        </p:txBody>
      </p:sp>
      <p:sp>
        <p:nvSpPr>
          <p:cNvPr id="3" name="Content Placeholder 2"/>
          <p:cNvSpPr>
            <a:spLocks noGrp="1"/>
          </p:cNvSpPr>
          <p:nvPr>
            <p:ph sz="quarter" idx="10"/>
          </p:nvPr>
        </p:nvSpPr>
        <p:spPr>
          <a:xfrm>
            <a:off x="457200" y="1512000"/>
            <a:ext cx="8229600" cy="4797320"/>
          </a:xfrm>
        </p:spPr>
        <p:txBody>
          <a:bodyPr/>
          <a:lstStyle/>
          <a:p>
            <a:r>
              <a:rPr lang="en-US" dirty="0">
                <a:ea typeface="ＭＳ Ｐゴシック" pitchFamily="-105" charset="-128"/>
                <a:cs typeface="ＭＳ Ｐゴシック" pitchFamily="-105" charset="-128"/>
              </a:rPr>
              <a:t>Annual checks include:</a:t>
            </a:r>
          </a:p>
          <a:p>
            <a:pPr lvl="1"/>
            <a:r>
              <a:rPr lang="en-GB" dirty="0"/>
              <a:t>visually examine cabling and connections </a:t>
            </a:r>
          </a:p>
          <a:p>
            <a:pPr lvl="1"/>
            <a:r>
              <a:rPr lang="en-GB" dirty="0"/>
              <a:t>testing and inspecting switches, routers, etc</a:t>
            </a:r>
          </a:p>
          <a:p>
            <a:pPr lvl="1"/>
            <a:r>
              <a:rPr lang="en-GB" dirty="0"/>
              <a:t>updating virus and malware software </a:t>
            </a:r>
          </a:p>
          <a:p>
            <a:pPr lvl="1"/>
            <a:r>
              <a:rPr lang="en-GB" dirty="0"/>
              <a:t>installing security patches </a:t>
            </a:r>
          </a:p>
          <a:p>
            <a:pPr lvl="1"/>
            <a:r>
              <a:rPr lang="en-GB" dirty="0"/>
              <a:t>installing application updates as appropriate </a:t>
            </a:r>
          </a:p>
          <a:p>
            <a:pPr lvl="1"/>
            <a:r>
              <a:rPr lang="en-GB" dirty="0"/>
              <a:t>removing dust and any obstructions from server intakes and vents </a:t>
            </a:r>
            <a:endParaRPr lang="en-US" dirty="0"/>
          </a:p>
          <a:p>
            <a:pPr lvl="1"/>
            <a:r>
              <a:rPr lang="en-US" dirty="0"/>
              <a:t>performing routine maintenance tasks (‘checkdisk’, ‘defrag’ and security and virus scans).</a:t>
            </a:r>
            <a:endParaRPr lang="en-GB" dirty="0"/>
          </a:p>
        </p:txBody>
      </p:sp>
    </p:spTree>
    <p:extLst>
      <p:ext uri="{BB962C8B-B14F-4D97-AF65-F5344CB8AC3E}">
        <p14:creationId xmlns:p14="http://schemas.microsoft.com/office/powerpoint/2010/main" val="3480549305"/>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sz="quarter" idx="10"/>
          </p:nvPr>
        </p:nvSpPr>
        <p:spPr/>
        <p:txBody>
          <a:bodyPr/>
          <a:lstStyle/>
          <a:p>
            <a:pPr marL="0" indent="0" algn="ctr" eaLnBrk="1" hangingPunct="1">
              <a:lnSpc>
                <a:spcPct val="100000"/>
              </a:lnSpc>
            </a:pPr>
            <a:endParaRPr sz="6000" dirty="0">
              <a:solidFill>
                <a:srgbClr val="E30613"/>
              </a:solidFill>
              <a:ea typeface="ＭＳ Ｐゴシック" pitchFamily="-105" charset="-128"/>
              <a:cs typeface="ＭＳ Ｐゴシック" pitchFamily="-105" charset="-128"/>
            </a:endParaRPr>
          </a:p>
          <a:p>
            <a:pPr marL="0" indent="0" algn="ctr" eaLnBrk="1" hangingPunct="1">
              <a:lnSpc>
                <a:spcPct val="100000"/>
              </a:lnSpc>
            </a:pPr>
            <a:r>
              <a:rPr sz="6000" dirty="0">
                <a:solidFill>
                  <a:srgbClr val="FC4421"/>
                </a:solidFill>
                <a:ea typeface="ＭＳ Ｐゴシック" pitchFamily="-105" charset="-128"/>
                <a:cs typeface="ＭＳ Ｐゴシック" pitchFamily="-105" charset="-128"/>
              </a:rPr>
              <a:t>Any questions?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ea typeface="ＭＳ Ｐゴシック" pitchFamily="-105" charset="-128"/>
                <a:cs typeface="ＭＳ Ｐゴシック" pitchFamily="-105" charset="-128"/>
              </a:rPr>
              <a:t>Objectives</a:t>
            </a:r>
          </a:p>
        </p:txBody>
      </p:sp>
      <p:sp>
        <p:nvSpPr>
          <p:cNvPr id="3075" name="Content Placeholder 2"/>
          <p:cNvSpPr>
            <a:spLocks noGrp="1"/>
          </p:cNvSpPr>
          <p:nvPr>
            <p:ph sz="quarter" idx="10"/>
          </p:nvPr>
        </p:nvSpPr>
        <p:spPr>
          <a:xfrm>
            <a:off x="457200" y="1512000"/>
            <a:ext cx="8147248" cy="4248000"/>
          </a:xfrm>
        </p:spPr>
        <p:txBody>
          <a:bodyPr/>
          <a:lstStyle/>
          <a:p>
            <a:pPr marL="0" indent="0"/>
            <a:r>
              <a:rPr lang="en-GB" dirty="0">
                <a:ea typeface="ＭＳ Ｐゴシック" pitchFamily="-105" charset="-128"/>
                <a:cs typeface="ＭＳ Ｐゴシック" pitchFamily="-105" charset="-128"/>
              </a:rPr>
              <a:t>At the end of the session learners should:</a:t>
            </a:r>
            <a:endParaRPr dirty="0">
              <a:ea typeface="ＭＳ Ｐゴシック" pitchFamily="-105" charset="-128"/>
              <a:cs typeface="ＭＳ Ｐゴシック" pitchFamily="-105" charset="-128"/>
            </a:endParaRPr>
          </a:p>
          <a:p>
            <a:pPr lvl="1"/>
            <a:r>
              <a:rPr lang="en-US" dirty="0"/>
              <a:t>understand the different types of maintenance plans for different BSE systems</a:t>
            </a:r>
          </a:p>
          <a:p>
            <a:pPr lvl="1">
              <a:defRPr/>
            </a:pPr>
            <a:r>
              <a:rPr lang="en-US" dirty="0"/>
              <a:t>be aware of the different timeframes between maintenance activities</a:t>
            </a:r>
          </a:p>
          <a:p>
            <a:pPr lvl="1">
              <a:defRPr/>
            </a:pPr>
            <a:r>
              <a:rPr lang="en-US" dirty="0"/>
              <a:t>describe the different tasks to be carried out during the maintenance of BSE systems.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Planned preventative maintenance (PPM)</a:t>
            </a:r>
          </a:p>
        </p:txBody>
      </p:sp>
      <p:sp>
        <p:nvSpPr>
          <p:cNvPr id="3" name="Content Placeholder 2"/>
          <p:cNvSpPr>
            <a:spLocks noGrp="1"/>
          </p:cNvSpPr>
          <p:nvPr>
            <p:ph sz="quarter" idx="10"/>
          </p:nvPr>
        </p:nvSpPr>
        <p:spPr/>
        <p:txBody>
          <a:bodyPr/>
          <a:lstStyle/>
          <a:p>
            <a:r>
              <a:rPr lang="en-US" dirty="0">
                <a:ea typeface="ＭＳ Ｐゴシック" pitchFamily="-105" charset="-128"/>
                <a:cs typeface="ＭＳ Ｐゴシック" pitchFamily="-105" charset="-128"/>
              </a:rPr>
              <a:t>As you have already learned, larger BSE installations and systems will benefit from having PPM schedules to:</a:t>
            </a:r>
          </a:p>
          <a:p>
            <a:pPr lvl="1"/>
            <a:r>
              <a:rPr lang="en-US" dirty="0">
                <a:ea typeface="ＭＳ Ｐゴシック" pitchFamily="-105" charset="-128"/>
                <a:cs typeface="ＭＳ Ｐゴシック" pitchFamily="-105" charset="-128"/>
              </a:rPr>
              <a:t>identify any failing </a:t>
            </a:r>
            <a:r>
              <a:rPr lang="en-US" dirty="0">
                <a:ea typeface="ＭＳ Ｐゴシック" pitchFamily="-105" charset="-128"/>
              </a:rPr>
              <a:t>components</a:t>
            </a:r>
          </a:p>
          <a:p>
            <a:pPr lvl="1"/>
            <a:r>
              <a:rPr lang="en-US" dirty="0">
                <a:ea typeface="ＭＳ Ｐゴシック" pitchFamily="-105" charset="-128"/>
                <a:cs typeface="ＭＳ Ｐゴシック" pitchFamily="-105" charset="-128"/>
              </a:rPr>
              <a:t>ensure the system is working at its optimum.</a:t>
            </a:r>
          </a:p>
        </p:txBody>
      </p:sp>
    </p:spTree>
    <p:extLst>
      <p:ext uri="{BB962C8B-B14F-4D97-AF65-F5344CB8AC3E}">
        <p14:creationId xmlns:p14="http://schemas.microsoft.com/office/powerpoint/2010/main" val="3834555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Plans for plumbing systems</a:t>
            </a:r>
          </a:p>
        </p:txBody>
      </p:sp>
      <p:sp>
        <p:nvSpPr>
          <p:cNvPr id="3" name="Content Placeholder 2"/>
          <p:cNvSpPr>
            <a:spLocks noGrp="1"/>
          </p:cNvSpPr>
          <p:nvPr>
            <p:ph sz="quarter" idx="10"/>
          </p:nvPr>
        </p:nvSpPr>
        <p:spPr/>
        <p:txBody>
          <a:bodyPr/>
          <a:lstStyle/>
          <a:p>
            <a:r>
              <a:rPr lang="en-US" dirty="0">
                <a:ea typeface="ＭＳ Ｐゴシック" pitchFamily="-105" charset="-128"/>
                <a:cs typeface="ＭＳ Ｐゴシック" pitchFamily="-105" charset="-128"/>
              </a:rPr>
              <a:t>PPM activities for plumbing systems are typically carried out every 12-months, although as with all PPM activities, heavily used systems will likely need to be checked every 3-months. The engineer will, for example:</a:t>
            </a:r>
          </a:p>
          <a:p>
            <a:pPr lvl="1"/>
            <a:r>
              <a:rPr lang="en-US" dirty="0"/>
              <a:t>check and set float-operated valves</a:t>
            </a:r>
          </a:p>
          <a:p>
            <a:pPr lvl="1"/>
            <a:r>
              <a:rPr lang="en-US" dirty="0"/>
              <a:t>clean out sediment </a:t>
            </a:r>
          </a:p>
          <a:p>
            <a:pPr lvl="1"/>
            <a:r>
              <a:rPr lang="en-US" dirty="0"/>
              <a:t>re-washer taps if required</a:t>
            </a:r>
          </a:p>
          <a:p>
            <a:pPr lvl="1"/>
            <a:r>
              <a:rPr lang="en-US" dirty="0"/>
              <a:t>test drainage systems</a:t>
            </a:r>
          </a:p>
          <a:p>
            <a:pPr lvl="1"/>
            <a:r>
              <a:rPr lang="en-US" dirty="0"/>
              <a:t>check flow rates</a:t>
            </a:r>
          </a:p>
          <a:p>
            <a:pPr lvl="1"/>
            <a:r>
              <a:rPr lang="en-US" dirty="0"/>
              <a:t>check safety valves and external controls.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Plans for gas systems</a:t>
            </a:r>
          </a:p>
        </p:txBody>
      </p:sp>
      <p:sp>
        <p:nvSpPr>
          <p:cNvPr id="3" name="Content Placeholder 2"/>
          <p:cNvSpPr>
            <a:spLocks noGrp="1"/>
          </p:cNvSpPr>
          <p:nvPr>
            <p:ph sz="quarter" idx="10"/>
          </p:nvPr>
        </p:nvSpPr>
        <p:spPr/>
        <p:txBody>
          <a:bodyPr/>
          <a:lstStyle/>
          <a:p>
            <a:r>
              <a:rPr lang="en-US" dirty="0">
                <a:ea typeface="ＭＳ Ｐゴシック" pitchFamily="-105" charset="-128"/>
                <a:cs typeface="ＭＳ Ｐゴシック" pitchFamily="-105" charset="-128"/>
              </a:rPr>
              <a:t>A gas engineer will typically service a system every 12-months (3 for heavily used systems, as is the case for all areas of PPM), and carry out checks such as:</a:t>
            </a:r>
          </a:p>
          <a:p>
            <a:pPr lvl="1"/>
            <a:r>
              <a:rPr lang="en-US" dirty="0"/>
              <a:t>setting gas valves and </a:t>
            </a:r>
            <a:br>
              <a:rPr lang="en-US" dirty="0"/>
            </a:br>
            <a:r>
              <a:rPr lang="en-US" dirty="0"/>
              <a:t>safety controls</a:t>
            </a:r>
          </a:p>
          <a:p>
            <a:pPr lvl="1"/>
            <a:r>
              <a:rPr lang="en-US" dirty="0"/>
              <a:t>testing sizing and leaks</a:t>
            </a:r>
          </a:p>
          <a:p>
            <a:pPr lvl="1"/>
            <a:r>
              <a:rPr lang="en-US" dirty="0"/>
              <a:t>boiler maintenance/servicing</a:t>
            </a:r>
          </a:p>
          <a:p>
            <a:pPr lvl="1"/>
            <a:r>
              <a:rPr lang="en-US" dirty="0"/>
              <a:t>checking ventilation parameters</a:t>
            </a:r>
          </a:p>
          <a:p>
            <a:pPr lvl="1"/>
            <a:r>
              <a:rPr lang="en-US" dirty="0"/>
              <a:t>testing flue integrity and flow</a:t>
            </a:r>
          </a:p>
          <a:p>
            <a:pPr lvl="1"/>
            <a:r>
              <a:rPr lang="en-US" dirty="0"/>
              <a:t>ensuring flue products are within manufacturer’s requirements</a:t>
            </a:r>
          </a:p>
          <a:p>
            <a:pPr lvl="1"/>
            <a:r>
              <a:rPr lang="en-US" dirty="0"/>
              <a:t>checking any safety valves and external controls.</a:t>
            </a:r>
          </a:p>
          <a:p>
            <a:endParaRPr lang="en-US" dirty="0"/>
          </a:p>
        </p:txBody>
      </p:sp>
    </p:spTree>
    <p:extLst>
      <p:ext uri="{BB962C8B-B14F-4D97-AF65-F5344CB8AC3E}">
        <p14:creationId xmlns:p14="http://schemas.microsoft.com/office/powerpoint/2010/main" val="1283437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Plans for wiring and electrical systems</a:t>
            </a:r>
          </a:p>
        </p:txBody>
      </p:sp>
      <p:sp>
        <p:nvSpPr>
          <p:cNvPr id="3" name="Content Placeholder 2"/>
          <p:cNvSpPr>
            <a:spLocks noGrp="1"/>
          </p:cNvSpPr>
          <p:nvPr>
            <p:ph sz="quarter" idx="10"/>
          </p:nvPr>
        </p:nvSpPr>
        <p:spPr>
          <a:xfrm>
            <a:off x="457200" y="1512000"/>
            <a:ext cx="8229600" cy="4797320"/>
          </a:xfrm>
        </p:spPr>
        <p:txBody>
          <a:bodyPr/>
          <a:lstStyle/>
          <a:p>
            <a:r>
              <a:rPr lang="en-US" dirty="0">
                <a:ea typeface="ＭＳ Ｐゴシック" pitchFamily="-105" charset="-128"/>
                <a:cs typeface="ＭＳ Ｐゴシック" pitchFamily="-105" charset="-128"/>
              </a:rPr>
              <a:t>Electrical engineers typically conduct PPM on systems every 12-months. Checks include:</a:t>
            </a:r>
          </a:p>
          <a:p>
            <a:pPr lvl="1"/>
            <a:r>
              <a:rPr lang="en-US" dirty="0"/>
              <a:t>checking the integrity </a:t>
            </a:r>
            <a:r>
              <a:rPr lang="en-US" dirty="0">
                <a:ea typeface="ＭＳ Ｐゴシック" pitchFamily="-105" charset="-128"/>
              </a:rPr>
              <a:t>of electrical circuits  (</a:t>
            </a:r>
            <a:r>
              <a:rPr lang="en-GB" dirty="0">
                <a:ea typeface="ＭＳ Ｐゴシック" pitchFamily="-105" charset="-128"/>
              </a:rPr>
              <a:t>continuity of earthing, cable insulation properties, polarity of switching)</a:t>
            </a:r>
            <a:endParaRPr lang="en-US" dirty="0">
              <a:ea typeface="ＭＳ Ｐゴシック" pitchFamily="-105" charset="-128"/>
            </a:endParaRPr>
          </a:p>
          <a:p>
            <a:pPr lvl="1"/>
            <a:r>
              <a:rPr lang="en-US" dirty="0"/>
              <a:t>checking cable </a:t>
            </a:r>
            <a:r>
              <a:rPr lang="en-US" dirty="0">
                <a:ea typeface="ＭＳ Ｐゴシック" pitchFamily="-105" charset="-128"/>
              </a:rPr>
              <a:t>assemblies (</a:t>
            </a:r>
            <a:r>
              <a:rPr lang="en-GB" dirty="0">
                <a:ea typeface="ＭＳ Ｐゴシック" pitchFamily="-105" charset="-128"/>
              </a:rPr>
              <a:t>prior to full testing, an inspection is carried out, using touch, sight, hearing and smell to detect signs of overheating or dissimilar metal corrosion, such as when copper and aluminium come into contact)</a:t>
            </a:r>
            <a:endParaRPr lang="en-US" dirty="0">
              <a:ea typeface="ＭＳ Ｐゴシック" pitchFamily="-105" charset="-128"/>
            </a:endParaRPr>
          </a:p>
          <a:p>
            <a:endParaRPr lang="en-US" dirty="0"/>
          </a:p>
        </p:txBody>
      </p:sp>
    </p:spTree>
    <p:extLst>
      <p:ext uri="{BB962C8B-B14F-4D97-AF65-F5344CB8AC3E}">
        <p14:creationId xmlns:p14="http://schemas.microsoft.com/office/powerpoint/2010/main" val="969250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Plans for wiring and electrical systems</a:t>
            </a:r>
          </a:p>
        </p:txBody>
      </p:sp>
      <p:sp>
        <p:nvSpPr>
          <p:cNvPr id="3" name="Content Placeholder 2"/>
          <p:cNvSpPr>
            <a:spLocks noGrp="1"/>
          </p:cNvSpPr>
          <p:nvPr>
            <p:ph sz="quarter" idx="10"/>
          </p:nvPr>
        </p:nvSpPr>
        <p:spPr>
          <a:xfrm>
            <a:off x="457200" y="1512000"/>
            <a:ext cx="8229600" cy="4797320"/>
          </a:xfrm>
        </p:spPr>
        <p:txBody>
          <a:bodyPr/>
          <a:lstStyle/>
          <a:p>
            <a:pPr lvl="1"/>
            <a:r>
              <a:rPr lang="en-US" dirty="0"/>
              <a:t>examining plug outlets for </a:t>
            </a:r>
            <a:r>
              <a:rPr lang="en-US" dirty="0">
                <a:ea typeface="ＭＳ Ｐゴシック" pitchFamily="-105" charset="-128"/>
              </a:rPr>
              <a:t>suitability </a:t>
            </a:r>
            <a:r>
              <a:rPr lang="en-GB" dirty="0">
                <a:ea typeface="ＭＳ Ｐゴシック" pitchFamily="-105" charset="-128"/>
              </a:rPr>
              <a:t>(continuity of earthing, cable insulation properties, correct polarity of switching)</a:t>
            </a:r>
            <a:endParaRPr lang="en-US" dirty="0">
              <a:ea typeface="ＭＳ Ｐゴシック" pitchFamily="-105" charset="-128"/>
            </a:endParaRPr>
          </a:p>
          <a:p>
            <a:pPr lvl="1"/>
            <a:r>
              <a:rPr lang="en-US" dirty="0"/>
              <a:t>testing </a:t>
            </a:r>
            <a:r>
              <a:rPr lang="en-US" dirty="0">
                <a:ea typeface="ＭＳ Ｐゴシック" pitchFamily="-105" charset="-128"/>
              </a:rPr>
              <a:t>residual circuit breakers and trip switches</a:t>
            </a:r>
          </a:p>
          <a:p>
            <a:pPr lvl="1"/>
            <a:r>
              <a:rPr lang="en-US" dirty="0"/>
              <a:t>identifying any possible areas for future faults</a:t>
            </a:r>
          </a:p>
          <a:p>
            <a:pPr lvl="1"/>
            <a:r>
              <a:rPr lang="en-US" dirty="0"/>
              <a:t>checking the operation of any components, appliances and safety controls.</a:t>
            </a:r>
          </a:p>
          <a:p>
            <a:endParaRPr lang="en-US" dirty="0"/>
          </a:p>
        </p:txBody>
      </p:sp>
    </p:spTree>
    <p:extLst>
      <p:ext uri="{BB962C8B-B14F-4D97-AF65-F5344CB8AC3E}">
        <p14:creationId xmlns:p14="http://schemas.microsoft.com/office/powerpoint/2010/main" val="2584880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Plans for ventilation systems</a:t>
            </a:r>
          </a:p>
        </p:txBody>
      </p:sp>
      <p:sp>
        <p:nvSpPr>
          <p:cNvPr id="3" name="Content Placeholder 2"/>
          <p:cNvSpPr>
            <a:spLocks noGrp="1"/>
          </p:cNvSpPr>
          <p:nvPr>
            <p:ph sz="quarter" idx="10"/>
          </p:nvPr>
        </p:nvSpPr>
        <p:spPr>
          <a:xfrm>
            <a:off x="460065" y="1484784"/>
            <a:ext cx="8229600" cy="4797320"/>
          </a:xfrm>
        </p:spPr>
        <p:txBody>
          <a:bodyPr/>
          <a:lstStyle/>
          <a:p>
            <a:r>
              <a:rPr lang="en-US" dirty="0">
                <a:ea typeface="ＭＳ Ｐゴシック" pitchFamily="-105" charset="-128"/>
                <a:cs typeface="ＭＳ Ｐゴシック" pitchFamily="-105" charset="-128"/>
              </a:rPr>
              <a:t>As for gas and electrical systems, the engineer will typically carry out PPM every 12-months. For ventilation systems, checks will include:</a:t>
            </a:r>
          </a:p>
          <a:p>
            <a:pPr lvl="1"/>
            <a:r>
              <a:rPr lang="en-US" dirty="0"/>
              <a:t>whether the system has been installed properly</a:t>
            </a:r>
          </a:p>
          <a:p>
            <a:pPr lvl="1"/>
            <a:r>
              <a:rPr lang="en-US" dirty="0"/>
              <a:t>examining the integrity of ductwork</a:t>
            </a:r>
          </a:p>
          <a:p>
            <a:pPr lvl="1"/>
            <a:r>
              <a:rPr lang="en-US" dirty="0"/>
              <a:t>checking the system is balanced correctly</a:t>
            </a:r>
          </a:p>
          <a:p>
            <a:pPr lvl="1"/>
            <a:r>
              <a:rPr lang="en-US" dirty="0"/>
              <a:t>checking any condensate connection is installed correctly</a:t>
            </a:r>
          </a:p>
          <a:p>
            <a:pPr lvl="1"/>
            <a:r>
              <a:rPr lang="en-US" dirty="0"/>
              <a:t>conducting an airflow measurement test</a:t>
            </a:r>
          </a:p>
          <a:p>
            <a:pPr lvl="1"/>
            <a:r>
              <a:rPr lang="en-US" dirty="0"/>
              <a:t>checking the operation of any components, appliances and safety controls</a:t>
            </a:r>
          </a:p>
          <a:p>
            <a:pPr lvl="1"/>
            <a:r>
              <a:rPr lang="en-US" dirty="0"/>
              <a:t>conducting a visual inspection to identify any future issues.</a:t>
            </a:r>
          </a:p>
          <a:p>
            <a:pPr lvl="1"/>
            <a:endParaRPr lang="en-US" dirty="0"/>
          </a:p>
          <a:p>
            <a:endParaRPr lang="en-US" dirty="0"/>
          </a:p>
        </p:txBody>
      </p:sp>
    </p:spTree>
    <p:extLst>
      <p:ext uri="{BB962C8B-B14F-4D97-AF65-F5344CB8AC3E}">
        <p14:creationId xmlns:p14="http://schemas.microsoft.com/office/powerpoint/2010/main" val="370487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24508"/>
            <a:ext cx="8229600" cy="382588"/>
          </a:xfrm>
        </p:spPr>
        <p:txBody>
          <a:bodyPr/>
          <a:lstStyle/>
          <a:p>
            <a:r>
              <a:rPr lang="en-US" dirty="0"/>
              <a:t>Plans for air conditioning systems</a:t>
            </a:r>
          </a:p>
        </p:txBody>
      </p:sp>
      <p:sp>
        <p:nvSpPr>
          <p:cNvPr id="3" name="Content Placeholder 2"/>
          <p:cNvSpPr>
            <a:spLocks noGrp="1"/>
          </p:cNvSpPr>
          <p:nvPr>
            <p:ph sz="quarter" idx="10"/>
          </p:nvPr>
        </p:nvSpPr>
        <p:spPr>
          <a:xfrm>
            <a:off x="436759" y="1439434"/>
            <a:ext cx="8435280" cy="4797320"/>
          </a:xfrm>
        </p:spPr>
        <p:txBody>
          <a:bodyPr/>
          <a:lstStyle/>
          <a:p>
            <a:r>
              <a:rPr lang="en-US" dirty="0">
                <a:ea typeface="ＭＳ Ｐゴシック" pitchFamily="-105" charset="-128"/>
                <a:cs typeface="ＭＳ Ｐゴシック" pitchFamily="-105" charset="-128"/>
              </a:rPr>
              <a:t>Again, PPM is carried out at least every 12-months and includes:</a:t>
            </a:r>
          </a:p>
          <a:p>
            <a:pPr lvl="1"/>
            <a:r>
              <a:rPr lang="en-GB" dirty="0"/>
              <a:t>checking the unit’s electrical wiring to ensure it is safe to use</a:t>
            </a:r>
          </a:p>
          <a:p>
            <a:pPr lvl="1"/>
            <a:r>
              <a:rPr lang="en-GB" dirty="0"/>
              <a:t>cleaning vents and grilles</a:t>
            </a:r>
          </a:p>
          <a:p>
            <a:pPr lvl="1"/>
            <a:r>
              <a:rPr lang="en-GB" dirty="0"/>
              <a:t>cleaning and inspecting motors</a:t>
            </a:r>
          </a:p>
          <a:p>
            <a:pPr lvl="1"/>
            <a:r>
              <a:rPr lang="en-GB" dirty="0"/>
              <a:t>checking and cleaning any condenser coils</a:t>
            </a:r>
          </a:p>
          <a:p>
            <a:pPr lvl="1"/>
            <a:r>
              <a:rPr lang="en-GB" dirty="0"/>
              <a:t>inspecting and adjusting belts and pulleys</a:t>
            </a:r>
          </a:p>
          <a:p>
            <a:pPr lvl="1"/>
            <a:r>
              <a:rPr lang="en-US" dirty="0"/>
              <a:t>ensuring any condensate connection is installed correctly</a:t>
            </a:r>
          </a:p>
          <a:p>
            <a:pPr lvl="1"/>
            <a:r>
              <a:rPr lang="en-GB" dirty="0"/>
              <a:t>using a leak detector device to test for any leaks from refrigerant</a:t>
            </a:r>
          </a:p>
          <a:p>
            <a:pPr lvl="1"/>
            <a:r>
              <a:rPr lang="en-US" dirty="0"/>
              <a:t>checking any components, appliances and safety controls </a:t>
            </a:r>
          </a:p>
          <a:p>
            <a:pPr lvl="1"/>
            <a:r>
              <a:rPr lang="en-GB" dirty="0"/>
              <a:t>recording the temperature and pressure of the unit.</a:t>
            </a:r>
            <a:endParaRPr lang="en-US" dirty="0"/>
          </a:p>
          <a:p>
            <a:endParaRPr lang="en-US" dirty="0"/>
          </a:p>
        </p:txBody>
      </p:sp>
      <p:sp>
        <p:nvSpPr>
          <p:cNvPr id="5" name="TextBox 4">
            <a:extLst>
              <a:ext uri="{FF2B5EF4-FFF2-40B4-BE49-F238E27FC236}">
                <a16:creationId xmlns:a16="http://schemas.microsoft.com/office/drawing/2014/main" id="{AF4C515D-8D75-4561-A521-B86FD6D99961}"/>
              </a:ext>
            </a:extLst>
          </p:cNvPr>
          <p:cNvSpPr txBox="1"/>
          <p:nvPr/>
        </p:nvSpPr>
        <p:spPr>
          <a:xfrm>
            <a:off x="436759" y="6236754"/>
            <a:ext cx="2388795" cy="246221"/>
          </a:xfrm>
          <a:prstGeom prst="rect">
            <a:avLst/>
          </a:prstGeom>
          <a:noFill/>
        </p:spPr>
        <p:txBody>
          <a:bodyPr wrap="none" rtlCol="0">
            <a:spAutoFit/>
          </a:bodyPr>
          <a:lstStyle/>
          <a:p>
            <a:r>
              <a:rPr lang="en-GB" sz="1000" dirty="0"/>
              <a:t>Source: Shutterstock.com/eagle_marat</a:t>
            </a:r>
          </a:p>
        </p:txBody>
      </p:sp>
    </p:spTree>
    <p:extLst>
      <p:ext uri="{BB962C8B-B14F-4D97-AF65-F5344CB8AC3E}">
        <p14:creationId xmlns:p14="http://schemas.microsoft.com/office/powerpoint/2010/main" val="34103424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efault Design">
  <a:themeElements>
    <a:clrScheme name="Custom 3">
      <a:dk1>
        <a:srgbClr val="000000"/>
      </a:dk1>
      <a:lt1>
        <a:srgbClr val="FFFFFF"/>
      </a:lt1>
      <a:dk2>
        <a:srgbClr val="000000"/>
      </a:dk2>
      <a:lt2>
        <a:srgbClr val="808080"/>
      </a:lt2>
      <a:accent1>
        <a:srgbClr val="FFFFFF"/>
      </a:accent1>
      <a:accent2>
        <a:srgbClr val="FC4421"/>
      </a:accent2>
      <a:accent3>
        <a:srgbClr val="FFFFFF"/>
      </a:accent3>
      <a:accent4>
        <a:srgbClr val="000000"/>
      </a:accent4>
      <a:accent5>
        <a:srgbClr val="DAEDEF"/>
      </a:accent5>
      <a:accent6>
        <a:srgbClr val="FC4421"/>
      </a:accent6>
      <a:hlink>
        <a:srgbClr val="FC4421"/>
      </a:hlink>
      <a:folHlink>
        <a:srgbClr val="FC442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B563CFC-CD60-4224-AB25-9DCADAE5E69D}" vid="{1152999A-4C62-4532-9CB6-CBBF7EC67142}"/>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1e15224-84b2-4570-bdea-a67bb94d0921" xsi:nil="true"/>
    <lcf76f155ced4ddcb4097134ff3c332f xmlns="7c04300a-231c-4281-9146-a98f6f4a7aff">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DD05C0E7E0E414EB79F81A23986EA6A" ma:contentTypeVersion="11" ma:contentTypeDescription="Create a new document." ma:contentTypeScope="" ma:versionID="8c7c0fc6a2c70191568fa290901d9032">
  <xsd:schema xmlns:xsd="http://www.w3.org/2001/XMLSchema" xmlns:xs="http://www.w3.org/2001/XMLSchema" xmlns:p="http://schemas.microsoft.com/office/2006/metadata/properties" xmlns:ns2="7c04300a-231c-4281-9146-a98f6f4a7aff" xmlns:ns3="01e15224-84b2-4570-bdea-a67bb94d0921" targetNamespace="http://schemas.microsoft.com/office/2006/metadata/properties" ma:root="true" ma:fieldsID="1e9134f6d429df85264f751007272554" ns2:_="" ns3:_="">
    <xsd:import namespace="7c04300a-231c-4281-9146-a98f6f4a7aff"/>
    <xsd:import namespace="01e15224-84b2-4570-bdea-a67bb94d092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04300a-231c-4281-9146-a98f6f4a7a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fd004107-dac0-45af-83fb-11757b2c8399"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1e15224-84b2-4570-bdea-a67bb94d0921"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b8a52c73-49a1-4329-875b-4831fc8e3540}" ma:internalName="TaxCatchAll" ma:showField="CatchAllData" ma:web="01e15224-84b2-4570-bdea-a67bb94d092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F9260E5-DEB5-4777-B698-D0B61AA35D2B}">
  <ds:schemaRefs>
    <ds:schemaRef ds:uri="01e15224-84b2-4570-bdea-a67bb94d0921"/>
    <ds:schemaRef ds:uri="http://purl.org/dc/elements/1.1/"/>
    <ds:schemaRef ds:uri="http://schemas.microsoft.com/office/2006/documentManagement/types"/>
    <ds:schemaRef ds:uri="http://purl.org/dc/dcmitype/"/>
    <ds:schemaRef ds:uri="http://schemas.microsoft.com/office/2006/metadata/properties"/>
    <ds:schemaRef ds:uri="7c04300a-231c-4281-9146-a98f6f4a7aff"/>
    <ds:schemaRef ds:uri="http://schemas.microsoft.com/office/infopath/2007/PartnerControls"/>
    <ds:schemaRef ds:uri="http://schemas.openxmlformats.org/package/2006/metadata/core-properties"/>
    <ds:schemaRef ds:uri="http://www.w3.org/XML/1998/namespace"/>
    <ds:schemaRef ds:uri="http://purl.org/dc/terms/"/>
  </ds:schemaRefs>
</ds:datastoreItem>
</file>

<file path=customXml/itemProps2.xml><?xml version="1.0" encoding="utf-8"?>
<ds:datastoreItem xmlns:ds="http://schemas.openxmlformats.org/officeDocument/2006/customXml" ds:itemID="{C30EFD4F-A7F9-4502-9ECA-22B6138F35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04300a-231c-4281-9146-a98f6f4a7aff"/>
    <ds:schemaRef ds:uri="01e15224-84b2-4570-bdea-a67bb94d09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FC162ED-E18C-4C2B-9D3C-5B6EF07D653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33</TotalTime>
  <Words>779</Words>
  <Application>Microsoft Office PowerPoint</Application>
  <PresentationFormat>On-screen Show (4:3)</PresentationFormat>
  <Paragraphs>99</Paragraphs>
  <Slides>14</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14</vt:i4>
      </vt:variant>
    </vt:vector>
  </HeadingPairs>
  <TitlesOfParts>
    <vt:vector size="20" baseType="lpstr">
      <vt:lpstr>ＭＳ Ｐゴシック</vt:lpstr>
      <vt:lpstr>Arial</vt:lpstr>
      <vt:lpstr>Lucida Grande</vt:lpstr>
      <vt:lpstr>Times New Roman</vt:lpstr>
      <vt:lpstr>1_Default Design</vt:lpstr>
      <vt:lpstr>2_Default Design</vt:lpstr>
      <vt:lpstr>PowerPoint 2: Maintenance plans and timeframes</vt:lpstr>
      <vt:lpstr>Objectives</vt:lpstr>
      <vt:lpstr>Planned preventative maintenance (PPM)</vt:lpstr>
      <vt:lpstr>Plans for plumbing systems</vt:lpstr>
      <vt:lpstr>Plans for gas systems</vt:lpstr>
      <vt:lpstr>Plans for wiring and electrical systems</vt:lpstr>
      <vt:lpstr>Plans for wiring and electrical systems</vt:lpstr>
      <vt:lpstr>Plans for ventilation systems</vt:lpstr>
      <vt:lpstr>Plans for air conditioning systems</vt:lpstr>
      <vt:lpstr>Plans for drainage systems</vt:lpstr>
      <vt:lpstr>Plans for lighting systems</vt:lpstr>
      <vt:lpstr>Plans for lighting systems </vt:lpstr>
      <vt:lpstr>Plans for communication and data systems</vt:lpstr>
      <vt:lpstr>PowerPoint Presentation</vt:lpstr>
    </vt:vector>
  </TitlesOfParts>
  <Company>City &amp; Guilds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janicec</dc:creator>
  <cp:lastModifiedBy>Hazell, Danielle</cp:lastModifiedBy>
  <cp:revision>196</cp:revision>
  <cp:lastPrinted>2021-05-05T14:18:05Z</cp:lastPrinted>
  <dcterms:created xsi:type="dcterms:W3CDTF">2013-05-28T00:38:54Z</dcterms:created>
  <dcterms:modified xsi:type="dcterms:W3CDTF">2025-07-18T07:53:55Z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0x010100CDD05C0E7E0E414EB79F81A23986EA6A</vt:lpwstr>
  </property>
  <property fmtid="{D5CDD505-2E9C-101B-9397-08002B2CF9AE}" pid="3" name="MSIP_Label_8330bda6-d095-477b-8893-df3ed8791773_Enabled">
    <vt:lpwstr>true</vt:lpwstr>
  </property>
  <property fmtid="{D5CDD505-2E9C-101B-9397-08002B2CF9AE}" pid="4" name="MSIP_Label_8330bda6-d095-477b-8893-df3ed8791773_SetDate">
    <vt:lpwstr>2025-05-04T18:30:53Z</vt:lpwstr>
  </property>
  <property fmtid="{D5CDD505-2E9C-101B-9397-08002B2CF9AE}" pid="5" name="MSIP_Label_8330bda6-d095-477b-8893-df3ed8791773_Method">
    <vt:lpwstr>Privileged</vt:lpwstr>
  </property>
  <property fmtid="{D5CDD505-2E9C-101B-9397-08002B2CF9AE}" pid="6" name="MSIP_Label_8330bda6-d095-477b-8893-df3ed8791773_Name">
    <vt:lpwstr>8330bda6-d095-477b-8893-df3ed8791773</vt:lpwstr>
  </property>
  <property fmtid="{D5CDD505-2E9C-101B-9397-08002B2CF9AE}" pid="7" name="MSIP_Label_8330bda6-d095-477b-8893-df3ed8791773_SiteId">
    <vt:lpwstr>b6d3492e-0aa1-4a60-840d-b706a96e670d</vt:lpwstr>
  </property>
  <property fmtid="{D5CDD505-2E9C-101B-9397-08002B2CF9AE}" pid="8" name="MSIP_Label_8330bda6-d095-477b-8893-df3ed8791773_ActionId">
    <vt:lpwstr>d768f37c-7b2e-4147-a229-5a385fce4b63</vt:lpwstr>
  </property>
  <property fmtid="{D5CDD505-2E9C-101B-9397-08002B2CF9AE}" pid="9" name="MSIP_Label_8330bda6-d095-477b-8893-df3ed8791773_ContentBits">
    <vt:lpwstr>0</vt:lpwstr>
  </property>
  <property fmtid="{D5CDD505-2E9C-101B-9397-08002B2CF9AE}" pid="10" name="MSIP_Label_8330bda6-d095-477b-8893-df3ed8791773_Tag">
    <vt:lpwstr>10, 0, 1, 1</vt:lpwstr>
  </property>
  <property fmtid="{D5CDD505-2E9C-101B-9397-08002B2CF9AE}" pid="11" name="MediaServiceImageTags">
    <vt:lpwstr/>
  </property>
</Properties>
</file>