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55" r:id="rId5"/>
  </p:sldMasterIdLst>
  <p:notesMasterIdLst>
    <p:notesMasterId r:id="rId17"/>
  </p:notesMasterIdLst>
  <p:handoutMasterIdLst>
    <p:handoutMasterId r:id="rId18"/>
  </p:handoutMasterIdLst>
  <p:sldIdLst>
    <p:sldId id="256" r:id="rId6"/>
    <p:sldId id="328" r:id="rId7"/>
    <p:sldId id="363" r:id="rId8"/>
    <p:sldId id="331" r:id="rId9"/>
    <p:sldId id="341" r:id="rId10"/>
    <p:sldId id="342" r:id="rId11"/>
    <p:sldId id="358" r:id="rId12"/>
    <p:sldId id="359" r:id="rId13"/>
    <p:sldId id="360" r:id="rId14"/>
    <p:sldId id="343" r:id="rId15"/>
    <p:sldId id="267" r:id="rId16"/>
  </p:sldIdLst>
  <p:sldSz cx="9144000" cy="6858000" type="screen4x3"/>
  <p:notesSz cx="6797675" cy="9926638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1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robert6p" initials="r" lastIdx="5" clrIdx="1">
    <p:extLst>
      <p:ext uri="{19B8F6BF-5375-455C-9EA6-DF929625EA0E}">
        <p15:presenceInfo xmlns:p15="http://schemas.microsoft.com/office/powerpoint/2012/main" userId="robert6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0077E3"/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F37B1-8D77-46D7-AC8F-B72AC7D1EECA}" v="2" dt="2025-07-18T06:59:52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86395"/>
  </p:normalViewPr>
  <p:slideViewPr>
    <p:cSldViewPr showGuides="1">
      <p:cViewPr varScale="1">
        <p:scale>
          <a:sx n="96" d="100"/>
          <a:sy n="96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y, Thomas" userId="c143cd67-a707-4138-ae9b-48f2cc5707f8" providerId="ADAL" clId="{42C72995-0170-49EE-8310-AA544ACBF31C}"/>
    <pc:docChg chg="custSel modSld">
      <pc:chgData name="Leahy, Thomas" userId="c143cd67-a707-4138-ae9b-48f2cc5707f8" providerId="ADAL" clId="{42C72995-0170-49EE-8310-AA544ACBF31C}" dt="2025-05-04T18:27:00.575" v="29" actId="1076"/>
      <pc:docMkLst>
        <pc:docMk/>
      </pc:docMkLst>
      <pc:sldChg chg="addSp delSp modSp mod">
        <pc:chgData name="Leahy, Thomas" userId="c143cd67-a707-4138-ae9b-48f2cc5707f8" providerId="ADAL" clId="{42C72995-0170-49EE-8310-AA544ACBF31C}" dt="2025-05-04T18:26:03.353" v="11" actId="1076"/>
        <pc:sldMkLst>
          <pc:docMk/>
          <pc:sldMk cId="0" sldId="331"/>
        </pc:sldMkLst>
        <pc:picChg chg="add mod">
          <ac:chgData name="Leahy, Thomas" userId="c143cd67-a707-4138-ae9b-48f2cc5707f8" providerId="ADAL" clId="{42C72995-0170-49EE-8310-AA544ACBF31C}" dt="2025-05-04T18:26:03.353" v="11" actId="1076"/>
          <ac:picMkLst>
            <pc:docMk/>
            <pc:sldMk cId="0" sldId="331"/>
            <ac:picMk id="5" creationId="{7385FBC1-24E3-DBB3-0637-C0892A6DCE3B}"/>
          </ac:picMkLst>
        </pc:picChg>
      </pc:sldChg>
      <pc:sldChg chg="addSp delSp modSp mod">
        <pc:chgData name="Leahy, Thomas" userId="c143cd67-a707-4138-ae9b-48f2cc5707f8" providerId="ADAL" clId="{42C72995-0170-49EE-8310-AA544ACBF31C}" dt="2025-05-04T18:26:21.512" v="17" actId="1076"/>
        <pc:sldMkLst>
          <pc:docMk/>
          <pc:sldMk cId="3834555569" sldId="341"/>
        </pc:sldMkLst>
        <pc:picChg chg="add mod">
          <ac:chgData name="Leahy, Thomas" userId="c143cd67-a707-4138-ae9b-48f2cc5707f8" providerId="ADAL" clId="{42C72995-0170-49EE-8310-AA544ACBF31C}" dt="2025-05-04T18:26:21.512" v="17" actId="1076"/>
          <ac:picMkLst>
            <pc:docMk/>
            <pc:sldMk cId="3834555569" sldId="341"/>
            <ac:picMk id="5" creationId="{5893310F-039E-C135-90A5-68F6AFCEF867}"/>
          </ac:picMkLst>
        </pc:picChg>
      </pc:sldChg>
      <pc:sldChg chg="addSp delSp modSp mod">
        <pc:chgData name="Leahy, Thomas" userId="c143cd67-a707-4138-ae9b-48f2cc5707f8" providerId="ADAL" clId="{42C72995-0170-49EE-8310-AA544ACBF31C}" dt="2025-05-04T18:26:36.518" v="23" actId="1076"/>
        <pc:sldMkLst>
          <pc:docMk/>
          <pc:sldMk cId="2455166419" sldId="342"/>
        </pc:sldMkLst>
        <pc:picChg chg="add mod">
          <ac:chgData name="Leahy, Thomas" userId="c143cd67-a707-4138-ae9b-48f2cc5707f8" providerId="ADAL" clId="{42C72995-0170-49EE-8310-AA544ACBF31C}" dt="2025-05-04T18:26:36.518" v="23" actId="1076"/>
          <ac:picMkLst>
            <pc:docMk/>
            <pc:sldMk cId="2455166419" sldId="342"/>
            <ac:picMk id="5" creationId="{029AB4E0-8238-C1B7-B153-FAF8F2916B56}"/>
          </ac:picMkLst>
        </pc:picChg>
      </pc:sldChg>
      <pc:sldChg chg="addSp delSp modSp mod">
        <pc:chgData name="Leahy, Thomas" userId="c143cd67-a707-4138-ae9b-48f2cc5707f8" providerId="ADAL" clId="{42C72995-0170-49EE-8310-AA544ACBF31C}" dt="2025-05-04T18:27:00.575" v="29" actId="1076"/>
        <pc:sldMkLst>
          <pc:docMk/>
          <pc:sldMk cId="1293437008" sldId="359"/>
        </pc:sldMkLst>
        <pc:picChg chg="add mod">
          <ac:chgData name="Leahy, Thomas" userId="c143cd67-a707-4138-ae9b-48f2cc5707f8" providerId="ADAL" clId="{42C72995-0170-49EE-8310-AA544ACBF31C}" dt="2025-05-04T18:27:00.575" v="29" actId="1076"/>
          <ac:picMkLst>
            <pc:docMk/>
            <pc:sldMk cId="1293437008" sldId="359"/>
            <ac:picMk id="5" creationId="{EC82B72D-92F7-2853-4F42-5772DA54E1DC}"/>
          </ac:picMkLst>
        </pc:picChg>
      </pc:sldChg>
      <pc:sldChg chg="addSp delSp modSp mod">
        <pc:chgData name="Leahy, Thomas" userId="c143cd67-a707-4138-ae9b-48f2cc5707f8" providerId="ADAL" clId="{42C72995-0170-49EE-8310-AA544ACBF31C}" dt="2025-05-04T18:24:59.283" v="5" actId="1076"/>
        <pc:sldMkLst>
          <pc:docMk/>
          <pc:sldMk cId="2942397894" sldId="363"/>
        </pc:sldMkLst>
        <pc:picChg chg="add mod">
          <ac:chgData name="Leahy, Thomas" userId="c143cd67-a707-4138-ae9b-48f2cc5707f8" providerId="ADAL" clId="{42C72995-0170-49EE-8310-AA544ACBF31C}" dt="2025-05-04T18:24:59.283" v="5" actId="1076"/>
          <ac:picMkLst>
            <pc:docMk/>
            <pc:sldMk cId="2942397894" sldId="363"/>
            <ac:picMk id="5" creationId="{54A9A329-6DC6-0679-B71A-6C1DE9EC64C6}"/>
          </ac:picMkLst>
        </pc:picChg>
      </pc:sldChg>
    </pc:docChg>
  </pc:docChgLst>
  <pc:docChgLst>
    <pc:chgData name="Hazell, Danielle" userId="16322be0-50ef-46ff-b0c0-d304bc10d5d2" providerId="ADAL" clId="{AF6F37B1-8D77-46D7-AC8F-B72AC7D1EECA}"/>
    <pc:docChg chg="custSel modSld modMainMaster">
      <pc:chgData name="Hazell, Danielle" userId="16322be0-50ef-46ff-b0c0-d304bc10d5d2" providerId="ADAL" clId="{AF6F37B1-8D77-46D7-AC8F-B72AC7D1EECA}" dt="2025-07-18T07:20:24.650" v="141" actId="207"/>
      <pc:docMkLst>
        <pc:docMk/>
      </pc:docMkLst>
      <pc:sldChg chg="modSp mod">
        <pc:chgData name="Hazell, Danielle" userId="16322be0-50ef-46ff-b0c0-d304bc10d5d2" providerId="ADAL" clId="{AF6F37B1-8D77-46D7-AC8F-B72AC7D1EECA}" dt="2025-07-18T07:20:24.650" v="141" actId="207"/>
        <pc:sldMkLst>
          <pc:docMk/>
          <pc:sldMk cId="0" sldId="267"/>
        </pc:sldMkLst>
        <pc:spChg chg="mod">
          <ac:chgData name="Hazell, Danielle" userId="16322be0-50ef-46ff-b0c0-d304bc10d5d2" providerId="ADAL" clId="{AF6F37B1-8D77-46D7-AC8F-B72AC7D1EECA}" dt="2025-07-18T07:20:24.650" v="141" actId="207"/>
          <ac:spMkLst>
            <pc:docMk/>
            <pc:sldMk cId="0" sldId="267"/>
            <ac:spMk id="18434" creationId="{00000000-0000-0000-0000-000000000000}"/>
          </ac:spMkLst>
        </pc:spChg>
      </pc:sldChg>
      <pc:sldChg chg="modSp mod">
        <pc:chgData name="Hazell, Danielle" userId="16322be0-50ef-46ff-b0c0-d304bc10d5d2" providerId="ADAL" clId="{AF6F37B1-8D77-46D7-AC8F-B72AC7D1EECA}" dt="2025-07-18T07:01:52.547" v="117" actId="255"/>
        <pc:sldMkLst>
          <pc:docMk/>
          <pc:sldMk cId="0" sldId="328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7:01:52.547" v="117" actId="255"/>
          <ac:spMkLst>
            <pc:docMk/>
            <pc:sldMk cId="0" sldId="328"/>
            <ac:spMk id="3075" creationId="{00000000-0000-0000-0000-000000000000}"/>
          </ac:spMkLst>
        </pc:spChg>
      </pc:sldChg>
      <pc:sldChg chg="modSp mod">
        <pc:chgData name="Hazell, Danielle" userId="16322be0-50ef-46ff-b0c0-d304bc10d5d2" providerId="ADAL" clId="{AF6F37B1-8D77-46D7-AC8F-B72AC7D1EECA}" dt="2025-07-18T07:17:45.372" v="124" actId="1076"/>
        <pc:sldMkLst>
          <pc:docMk/>
          <pc:sldMk cId="0" sldId="331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0" sldId="331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7:08:28.318" v="123" actId="14100"/>
          <ac:spMkLst>
            <pc:docMk/>
            <pc:sldMk cId="0" sldId="331"/>
            <ac:spMk id="3" creationId="{00000000-0000-0000-0000-000000000000}"/>
          </ac:spMkLst>
        </pc:spChg>
        <pc:picChg chg="mod">
          <ac:chgData name="Hazell, Danielle" userId="16322be0-50ef-46ff-b0c0-d304bc10d5d2" providerId="ADAL" clId="{AF6F37B1-8D77-46D7-AC8F-B72AC7D1EECA}" dt="2025-07-18T07:17:45.372" v="124" actId="1076"/>
          <ac:picMkLst>
            <pc:docMk/>
            <pc:sldMk cId="0" sldId="331"/>
            <ac:picMk id="5" creationId="{7385FBC1-24E3-DBB3-0637-C0892A6DCE3B}"/>
          </ac:picMkLst>
        </pc:picChg>
      </pc:sldChg>
      <pc:sldChg chg="modSp mod">
        <pc:chgData name="Hazell, Danielle" userId="16322be0-50ef-46ff-b0c0-d304bc10d5d2" providerId="ADAL" clId="{AF6F37B1-8D77-46D7-AC8F-B72AC7D1EECA}" dt="2025-07-18T07:18:25.347" v="127" actId="14100"/>
        <pc:sldMkLst>
          <pc:docMk/>
          <pc:sldMk cId="3834555569" sldId="341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3834555569" sldId="341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3834555569" sldId="341"/>
            <ac:spMk id="3" creationId="{00000000-0000-0000-0000-000000000000}"/>
          </ac:spMkLst>
        </pc:spChg>
        <pc:picChg chg="mod">
          <ac:chgData name="Hazell, Danielle" userId="16322be0-50ef-46ff-b0c0-d304bc10d5d2" providerId="ADAL" clId="{AF6F37B1-8D77-46D7-AC8F-B72AC7D1EECA}" dt="2025-07-18T07:18:25.347" v="127" actId="14100"/>
          <ac:picMkLst>
            <pc:docMk/>
            <pc:sldMk cId="3834555569" sldId="341"/>
            <ac:picMk id="5" creationId="{5893310F-039E-C135-90A5-68F6AFCEF867}"/>
          </ac:picMkLst>
        </pc:picChg>
      </pc:sldChg>
      <pc:sldChg chg="modSp mod">
        <pc:chgData name="Hazell, Danielle" userId="16322be0-50ef-46ff-b0c0-d304bc10d5d2" providerId="ADAL" clId="{AF6F37B1-8D77-46D7-AC8F-B72AC7D1EECA}" dt="2025-07-18T07:18:59.391" v="130" actId="1076"/>
        <pc:sldMkLst>
          <pc:docMk/>
          <pc:sldMk cId="2455166419" sldId="342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2455166419" sldId="342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7:18:57.815" v="129" actId="14100"/>
          <ac:spMkLst>
            <pc:docMk/>
            <pc:sldMk cId="2455166419" sldId="342"/>
            <ac:spMk id="3" creationId="{00000000-0000-0000-0000-000000000000}"/>
          </ac:spMkLst>
        </pc:spChg>
        <pc:picChg chg="mod">
          <ac:chgData name="Hazell, Danielle" userId="16322be0-50ef-46ff-b0c0-d304bc10d5d2" providerId="ADAL" clId="{AF6F37B1-8D77-46D7-AC8F-B72AC7D1EECA}" dt="2025-07-18T07:18:59.391" v="130" actId="1076"/>
          <ac:picMkLst>
            <pc:docMk/>
            <pc:sldMk cId="2455166419" sldId="342"/>
            <ac:picMk id="5" creationId="{029AB4E0-8238-C1B7-B153-FAF8F2916B56}"/>
          </ac:picMkLst>
        </pc:picChg>
      </pc:sldChg>
      <pc:sldChg chg="modSp mod">
        <pc:chgData name="Hazell, Danielle" userId="16322be0-50ef-46ff-b0c0-d304bc10d5d2" providerId="ADAL" clId="{AF6F37B1-8D77-46D7-AC8F-B72AC7D1EECA}" dt="2025-07-18T07:20:11.176" v="140" actId="20577"/>
        <pc:sldMkLst>
          <pc:docMk/>
          <pc:sldMk cId="4206231058" sldId="343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4206231058" sldId="343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7:20:11.176" v="140" actId="20577"/>
          <ac:spMkLst>
            <pc:docMk/>
            <pc:sldMk cId="4206231058" sldId="343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F6F37B1-8D77-46D7-AC8F-B72AC7D1EECA}" dt="2025-07-18T06:59:52.963" v="6"/>
        <pc:sldMkLst>
          <pc:docMk/>
          <pc:sldMk cId="1650182240" sldId="358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1650182240" sldId="358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1650182240" sldId="358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F6F37B1-8D77-46D7-AC8F-B72AC7D1EECA}" dt="2025-07-18T06:59:52.963" v="6"/>
        <pc:sldMkLst>
          <pc:docMk/>
          <pc:sldMk cId="1293437008" sldId="359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1293437008" sldId="359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1293437008" sldId="359"/>
            <ac:spMk id="3" creationId="{00000000-0000-0000-0000-000000000000}"/>
          </ac:spMkLst>
        </pc:spChg>
      </pc:sldChg>
      <pc:sldChg chg="modSp">
        <pc:chgData name="Hazell, Danielle" userId="16322be0-50ef-46ff-b0c0-d304bc10d5d2" providerId="ADAL" clId="{AF6F37B1-8D77-46D7-AC8F-B72AC7D1EECA}" dt="2025-07-18T06:59:52.963" v="6"/>
        <pc:sldMkLst>
          <pc:docMk/>
          <pc:sldMk cId="3929511503" sldId="360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3929511503" sldId="360"/>
            <ac:spMk id="2" creationId="{00000000-0000-0000-0000-000000000000}"/>
          </ac:spMkLst>
        </pc:spChg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3929511503" sldId="360"/>
            <ac:spMk id="3" creationId="{00000000-0000-0000-0000-000000000000}"/>
          </ac:spMkLst>
        </pc:spChg>
      </pc:sldChg>
      <pc:sldChg chg="modSp mod">
        <pc:chgData name="Hazell, Danielle" userId="16322be0-50ef-46ff-b0c0-d304bc10d5d2" providerId="ADAL" clId="{AF6F37B1-8D77-46D7-AC8F-B72AC7D1EECA}" dt="2025-07-18T07:07:01.626" v="121" actId="1076"/>
        <pc:sldMkLst>
          <pc:docMk/>
          <pc:sldMk cId="2942397894" sldId="363"/>
        </pc:sldMkLst>
        <pc:spChg chg="mod">
          <ac:chgData name="Hazell, Danielle" userId="16322be0-50ef-46ff-b0c0-d304bc10d5d2" providerId="ADAL" clId="{AF6F37B1-8D77-46D7-AC8F-B72AC7D1EECA}" dt="2025-07-18T06:59:52.963" v="6"/>
          <ac:spMkLst>
            <pc:docMk/>
            <pc:sldMk cId="2942397894" sldId="363"/>
            <ac:spMk id="2" creationId="{93469967-377A-42D7-9645-67A71CBACCB5}"/>
          </ac:spMkLst>
        </pc:spChg>
        <pc:spChg chg="mod">
          <ac:chgData name="Hazell, Danielle" userId="16322be0-50ef-46ff-b0c0-d304bc10d5d2" providerId="ADAL" clId="{AF6F37B1-8D77-46D7-AC8F-B72AC7D1EECA}" dt="2025-07-18T07:06:06.315" v="119" actId="20577"/>
          <ac:spMkLst>
            <pc:docMk/>
            <pc:sldMk cId="2942397894" sldId="363"/>
            <ac:spMk id="3" creationId="{4DF08FDC-88A9-430C-886C-52C66C15E45C}"/>
          </ac:spMkLst>
        </pc:spChg>
        <pc:picChg chg="mod">
          <ac:chgData name="Hazell, Danielle" userId="16322be0-50ef-46ff-b0c0-d304bc10d5d2" providerId="ADAL" clId="{AF6F37B1-8D77-46D7-AC8F-B72AC7D1EECA}" dt="2025-07-18T07:07:01.626" v="121" actId="1076"/>
          <ac:picMkLst>
            <pc:docMk/>
            <pc:sldMk cId="2942397894" sldId="363"/>
            <ac:picMk id="5" creationId="{54A9A329-6DC6-0679-B71A-6C1DE9EC64C6}"/>
          </ac:picMkLst>
        </pc:picChg>
      </pc:sldChg>
      <pc:sldMasterChg chg="delSp mod">
        <pc:chgData name="Hazell, Danielle" userId="16322be0-50ef-46ff-b0c0-d304bc10d5d2" providerId="ADAL" clId="{AF6F37B1-8D77-46D7-AC8F-B72AC7D1EECA}" dt="2025-07-18T06:59:39.173" v="5" actId="478"/>
        <pc:sldMasterMkLst>
          <pc:docMk/>
          <pc:sldMasterMk cId="51342301" sldId="2147483653"/>
        </pc:sldMasterMkLst>
        <pc:spChg chg="del">
          <ac:chgData name="Hazell, Danielle" userId="16322be0-50ef-46ff-b0c0-d304bc10d5d2" providerId="ADAL" clId="{AF6F37B1-8D77-46D7-AC8F-B72AC7D1EECA}" dt="2025-07-18T06:59:39.173" v="5" actId="478"/>
          <ac:spMkLst>
            <pc:docMk/>
            <pc:sldMasterMk cId="51342301" sldId="2147483653"/>
            <ac:spMk id="10" creationId="{A4FEEEC1-FC4D-4024-940A-ED19CB08C77E}"/>
          </ac:spMkLst>
        </pc:spChg>
        <pc:spChg chg="del">
          <ac:chgData name="Hazell, Danielle" userId="16322be0-50ef-46ff-b0c0-d304bc10d5d2" providerId="ADAL" clId="{AF6F37B1-8D77-46D7-AC8F-B72AC7D1EECA}" dt="2025-07-18T06:59:37.853" v="4" actId="478"/>
          <ac:spMkLst>
            <pc:docMk/>
            <pc:sldMasterMk cId="51342301" sldId="2147483653"/>
            <ac:spMk id="12" creationId="{00000000-0000-0000-0000-000000000000}"/>
          </ac:spMkLst>
        </pc:spChg>
        <pc:spChg chg="del">
          <ac:chgData name="Hazell, Danielle" userId="16322be0-50ef-46ff-b0c0-d304bc10d5d2" providerId="ADAL" clId="{AF6F37B1-8D77-46D7-AC8F-B72AC7D1EECA}" dt="2025-07-18T06:59:33.600" v="0" actId="478"/>
          <ac:spMkLst>
            <pc:docMk/>
            <pc:sldMasterMk cId="51342301" sldId="2147483653"/>
            <ac:spMk id="1029" creationId="{00000000-0000-0000-0000-000000000000}"/>
          </ac:spMkLst>
        </pc:spChg>
        <pc:picChg chg="del">
          <ac:chgData name="Hazell, Danielle" userId="16322be0-50ef-46ff-b0c0-d304bc10d5d2" providerId="ADAL" clId="{AF6F37B1-8D77-46D7-AC8F-B72AC7D1EECA}" dt="2025-07-18T06:59:34.173" v="1" actId="478"/>
          <ac:picMkLst>
            <pc:docMk/>
            <pc:sldMasterMk cId="51342301" sldId="2147483653"/>
            <ac:picMk id="3" creationId="{D18425FF-0882-4F94-8261-ADB59842062E}"/>
          </ac:picMkLst>
        </pc:picChg>
        <pc:picChg chg="del">
          <ac:chgData name="Hazell, Danielle" userId="16322be0-50ef-46ff-b0c0-d304bc10d5d2" providerId="ADAL" clId="{AF6F37B1-8D77-46D7-AC8F-B72AC7D1EECA}" dt="2025-07-18T06:59:36.269" v="3" actId="478"/>
          <ac:picMkLst>
            <pc:docMk/>
            <pc:sldMasterMk cId="51342301" sldId="2147483653"/>
            <ac:picMk id="13" creationId="{54C8F537-6DBE-534E-B9F5-B8C14A123E71}"/>
          </ac:picMkLst>
        </pc:picChg>
        <pc:cxnChg chg="del">
          <ac:chgData name="Hazell, Danielle" userId="16322be0-50ef-46ff-b0c0-d304bc10d5d2" providerId="ADAL" clId="{AF6F37B1-8D77-46D7-AC8F-B72AC7D1EECA}" dt="2025-07-18T06:59:35.221" v="2" actId="478"/>
          <ac:cxnSpMkLst>
            <pc:docMk/>
            <pc:sldMasterMk cId="51342301" sldId="2147483653"/>
            <ac:cxnSpMk id="15" creationId="{A2179D90-178B-9644-ABBE-ACA37CB4C747}"/>
          </ac:cxnSpMkLst>
        </pc:cxnChg>
      </pc:sldMasterChg>
      <pc:sldMasterChg chg="addSp modSp mod">
        <pc:chgData name="Hazell, Danielle" userId="16322be0-50ef-46ff-b0c0-d304bc10d5d2" providerId="ADAL" clId="{AF6F37B1-8D77-46D7-AC8F-B72AC7D1EECA}" dt="2025-07-18T07:00:40.599" v="116" actId="20577"/>
        <pc:sldMasterMkLst>
          <pc:docMk/>
          <pc:sldMasterMk cId="337471890" sldId="2147483655"/>
        </pc:sldMasterMkLst>
        <pc:spChg chg="add">
          <ac:chgData name="Hazell, Danielle" userId="16322be0-50ef-46ff-b0c0-d304bc10d5d2" providerId="ADAL" clId="{AF6F37B1-8D77-46D7-AC8F-B72AC7D1EECA}" dt="2025-07-18T06:59:52.963" v="6"/>
          <ac:spMkLst>
            <pc:docMk/>
            <pc:sldMasterMk cId="337471890" sldId="2147483655"/>
            <ac:spMk id="4" creationId="{87EC95F6-DF95-9FF7-B103-AA0C6A0F9919}"/>
          </ac:spMkLst>
        </pc:spChg>
        <pc:spChg chg="mod">
          <ac:chgData name="Hazell, Danielle" userId="16322be0-50ef-46ff-b0c0-d304bc10d5d2" providerId="ADAL" clId="{AF6F37B1-8D77-46D7-AC8F-B72AC7D1EECA}" dt="2025-07-18T07:00:40.599" v="116" actId="20577"/>
          <ac:spMkLst>
            <pc:docMk/>
            <pc:sldMasterMk cId="337471890" sldId="2147483655"/>
            <ac:spMk id="9" creationId="{12A05E16-C31E-E0B1-F9BA-6CA1198C9AE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7/18/2025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382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8229600" cy="4248000"/>
          </a:xfrm>
        </p:spPr>
        <p:txBody>
          <a:bodyPr/>
          <a:lstStyle>
            <a:lvl2pPr>
              <a:buClr>
                <a:srgbClr val="FC4421"/>
              </a:buClr>
              <a:defRPr/>
            </a:lvl2pPr>
            <a:lvl4pPr>
              <a:buClr>
                <a:srgbClr val="FC4421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4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rgbClr val="0077E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0077E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10080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512000"/>
            <a:ext cx="822960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DBD7D1-8783-19AC-AC0F-54A40F658278}"/>
              </a:ext>
            </a:extLst>
          </p:cNvPr>
          <p:cNvGrpSpPr/>
          <p:nvPr/>
        </p:nvGrpSpPr>
        <p:grpSpPr>
          <a:xfrm>
            <a:off x="0" y="142498"/>
            <a:ext cx="9144001" cy="682255"/>
            <a:chOff x="0" y="142498"/>
            <a:chExt cx="9144001" cy="682255"/>
          </a:xfrm>
        </p:grpSpPr>
        <p:sp>
          <p:nvSpPr>
            <p:cNvPr id="6" name="Graphic 26">
              <a:extLst>
                <a:ext uri="{FF2B5EF4-FFF2-40B4-BE49-F238E27FC236}">
                  <a16:creationId xmlns:a16="http://schemas.microsoft.com/office/drawing/2014/main" id="{4987E8D9-377B-AB1D-8A32-2882D85AB09F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779034"/>
              <a:ext cx="9144001" cy="45719"/>
            </a:xfrm>
            <a:custGeom>
              <a:avLst/>
              <a:gdLst/>
              <a:ahLst/>
              <a:cxnLst/>
              <a:rect l="l" t="t" r="r" b="b"/>
              <a:pathLst>
                <a:path w="15119985" h="127000">
                  <a:moveTo>
                    <a:pt x="0" y="0"/>
                  </a:moveTo>
                  <a:lnTo>
                    <a:pt x="0" y="127000"/>
                  </a:lnTo>
                  <a:lnTo>
                    <a:pt x="15119985" y="127000"/>
                  </a:lnTo>
                  <a:lnTo>
                    <a:pt x="15119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2F6D0513-CBBF-24C5-3E42-AE229C54A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42498"/>
              <a:ext cx="2563495" cy="498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A red arrow pointing up&#10;&#10;AI-generated content may be incorrect.">
              <a:extLst>
                <a:ext uri="{FF2B5EF4-FFF2-40B4-BE49-F238E27FC236}">
                  <a16:creationId xmlns:a16="http://schemas.microsoft.com/office/drawing/2014/main" id="{4D501824-D9B0-C525-F662-3787B202B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" y="171020"/>
              <a:ext cx="567690" cy="438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2A05E16-C31E-E0B1-F9BA-6CA1198C9AE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95147" y="171260"/>
              <a:ext cx="5721069" cy="5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ts val="1300"/>
                </a:lnSpc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US" sz="1800" b="1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 Level Technical Qualification in </a:t>
              </a:r>
              <a:endParaRPr lang="en-GB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3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600" b="1" i="1" dirty="0">
                  <a:solidFill>
                    <a:srgbClr val="FC4421"/>
                  </a:solidFill>
                  <a:effectLst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Building Services Engineering for Construction (Level 3)</a:t>
              </a:r>
              <a:endParaRPr lang="en-GB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D270CD-A239-F6C6-DC37-331F04EA5BDB}"/>
              </a:ext>
            </a:extLst>
          </p:cNvPr>
          <p:cNvGrpSpPr/>
          <p:nvPr/>
        </p:nvGrpSpPr>
        <p:grpSpPr>
          <a:xfrm>
            <a:off x="175692" y="6021288"/>
            <a:ext cx="8804454" cy="446378"/>
            <a:chOff x="175692" y="6021288"/>
            <a:chExt cx="8804454" cy="446378"/>
          </a:xfrm>
        </p:grpSpPr>
        <p:sp>
          <p:nvSpPr>
            <p:cNvPr id="12" name="Text Box 11"/>
            <p:cNvSpPr txBox="1">
              <a:spLocks noChangeArrowheads="1"/>
            </p:cNvSpPr>
            <p:nvPr userDrawn="1"/>
          </p:nvSpPr>
          <p:spPr bwMode="auto">
            <a:xfrm>
              <a:off x="175692" y="6172200"/>
              <a:ext cx="4396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r">
                <a:spcBef>
                  <a:spcPts val="600"/>
                </a:spcBef>
              </a:pPr>
              <a:fld id="{6152C911-7D81-1845-9D20-613E63F035EB}" type="slidenum">
                <a:rPr lang="en-US" sz="900" baseline="0">
                  <a:ea typeface="Arial" pitchFamily="-105" charset="0"/>
                  <a:cs typeface="Arial" pitchFamily="-105" charset="0"/>
                </a:rPr>
                <a:pPr algn="r">
                  <a:spcBef>
                    <a:spcPts val="600"/>
                  </a:spcBef>
                </a:pPr>
                <a:t>‹#›</a:t>
              </a:fld>
              <a:r>
                <a:rPr lang="en-US" sz="900" baseline="0" dirty="0">
                  <a:ea typeface="Arial" pitchFamily="-105" charset="0"/>
                  <a:cs typeface="Arial" pitchFamily="-105" charset="0"/>
                </a:rPr>
                <a:t> of 22</a:t>
              </a:r>
            </a:p>
            <a:p>
              <a:br>
                <a:rPr lang="en-US" sz="1100" dirty="0">
                  <a:ea typeface="Arial" pitchFamily="-105" charset="0"/>
                  <a:cs typeface="Arial" pitchFamily="-105" charset="0"/>
                </a:rPr>
              </a:br>
              <a:endParaRPr lang="en-US" sz="1100" dirty="0">
                <a:ea typeface="Arial" pitchFamily="-105" charset="0"/>
                <a:cs typeface="Arial" pitchFamily="-105" charset="0"/>
              </a:endParaRPr>
            </a:p>
            <a:p>
              <a:br>
                <a:rPr lang="en-US" sz="1100" dirty="0">
                  <a:ea typeface="Arial" pitchFamily="-105" charset="0"/>
                  <a:cs typeface="Arial" pitchFamily="-105" charset="0"/>
                </a:rPr>
              </a:br>
              <a:endParaRPr lang="en-US" sz="1100" dirty="0">
                <a:ea typeface="Arial" pitchFamily="-105" charset="0"/>
                <a:cs typeface="Arial" pitchFamily="-105" charset="0"/>
              </a:endParaRPr>
            </a:p>
            <a:p>
              <a:endParaRPr lang="en-US" sz="1200" dirty="0">
                <a:latin typeface="Times New Roman" pitchFamily="-105" charset="0"/>
              </a:endParaRPr>
            </a:p>
            <a:p>
              <a:endParaRPr lang="en-US" sz="1200" dirty="0">
                <a:latin typeface="Times New Roman" pitchFamily="-105" charset="0"/>
              </a:endParaRPr>
            </a:p>
          </p:txBody>
        </p:sp>
        <p:pic>
          <p:nvPicPr>
            <p:cNvPr id="28" name="Picture 27" descr="A purple and white logo&#10;&#10;AI-generated content may be incorrect.">
              <a:extLst>
                <a:ext uri="{FF2B5EF4-FFF2-40B4-BE49-F238E27FC236}">
                  <a16:creationId xmlns:a16="http://schemas.microsoft.com/office/drawing/2014/main" id="{ED2281B1-171E-C458-1C3C-50A16924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6021288"/>
              <a:ext cx="2463930" cy="446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 Box 10">
            <a:extLst>
              <a:ext uri="{FF2B5EF4-FFF2-40B4-BE49-F238E27FC236}">
                <a16:creationId xmlns:a16="http://schemas.microsoft.com/office/drawing/2014/main" id="{87EC95F6-DF95-9FF7-B103-AA0C6A0F991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7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FC442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1" fontAlgn="base" hangingPunct="1">
        <a:lnSpc>
          <a:spcPts val="24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1" fontAlgn="base" hangingPunct="1">
        <a:lnSpc>
          <a:spcPts val="2000"/>
        </a:lnSpc>
        <a:spcBef>
          <a:spcPts val="500"/>
        </a:spcBef>
        <a:spcAft>
          <a:spcPts val="500"/>
        </a:spcAft>
        <a:buClr>
          <a:srgbClr val="FC4421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1" fontAlgn="base" hangingPunct="1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eaLnBrk="1" fontAlgn="base" hangingPunct="1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429000"/>
            <a:ext cx="81534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PowerPoint 1: </a:t>
            </a:r>
            <a:r>
              <a:rPr lang="en-GB" sz="2400" b="1" dirty="0"/>
              <a:t>Types of maintenance</a:t>
            </a:r>
            <a:endParaRPr lang="en-GB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457200" y="2209800"/>
            <a:ext cx="80010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r>
              <a:rPr lang="en-GB" sz="2400" b="1" dirty="0"/>
              <a:t>13. Maintenance principles</a:t>
            </a:r>
          </a:p>
          <a:p>
            <a:endParaRPr lang="en-GB" sz="2400" b="1" dirty="0"/>
          </a:p>
          <a:p>
            <a:r>
              <a:rPr lang="en-GB" sz="2400" b="1" dirty="0"/>
              <a:t>13.1 Types of maintenance</a:t>
            </a:r>
          </a:p>
          <a:p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Timeframes for PPM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 timeframes set for PPM activities are usually set in relation to how often the system or component will be used and for how long. 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For example, if a domestic central heating system in a holiday home is only used for 12-hours a day for 3-months of the year then a yearly check would be adequate. However, if an industrial/commercial central heating system in a hospital is running for 24-hours a day, 365-days a year, then the timeframes between PPM activities will need to be reduced to, say, every 3-months.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In addition, for systems such as those in hospitals, there should be a back-up supply to ensure continuity of service, should the primary system fail.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 dirty="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 dirty="0">
                <a:solidFill>
                  <a:srgbClr val="FC4421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Learning 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At the end of the session learners should be able to:</a:t>
            </a:r>
            <a:endParaRPr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dirty="0"/>
              <a:t>understand the different types of maintenance</a:t>
            </a:r>
          </a:p>
          <a:p>
            <a:pPr lvl="4">
              <a:defRPr/>
            </a:pPr>
            <a:r>
              <a:rPr lang="en-US" sz="2000" dirty="0"/>
              <a:t>planned preventative maintenance (PPM)</a:t>
            </a:r>
          </a:p>
          <a:p>
            <a:pPr lvl="4">
              <a:defRPr/>
            </a:pPr>
            <a:r>
              <a:rPr lang="en-US" sz="2000" dirty="0"/>
              <a:t>reactive maintenance (sometimes referred to as corrective maintenance)</a:t>
            </a:r>
          </a:p>
          <a:p>
            <a:pPr lvl="1">
              <a:defRPr/>
            </a:pPr>
            <a:r>
              <a:rPr lang="en-US" dirty="0"/>
              <a:t>understand the different types of maintenance plan</a:t>
            </a:r>
          </a:p>
          <a:p>
            <a:pPr lvl="1">
              <a:defRPr/>
            </a:pPr>
            <a:r>
              <a:rPr lang="en-US" dirty="0"/>
              <a:t>describe typical timeframes between maintenance tasks.</a:t>
            </a:r>
          </a:p>
          <a:p>
            <a:pPr marL="215900" lvl="4" indent="0"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9967-377A-42D7-9645-67A71CBA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8FDC-88A9-430C-886C-52C66C15E4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Why do you think it is important to complete regular maintenance on tools, machinery and appliances?</a:t>
            </a:r>
          </a:p>
        </p:txBody>
      </p:sp>
      <p:pic>
        <p:nvPicPr>
          <p:cNvPr id="5" name="Picture 4" descr="A group of tools and electrical equipment&#10;&#10;AI-generated content may be incorrect.">
            <a:extLst>
              <a:ext uri="{FF2B5EF4-FFF2-40B4-BE49-F238E27FC236}">
                <a16:creationId xmlns:a16="http://schemas.microsoft.com/office/drawing/2014/main" id="{54A9A329-6DC6-0679-B71A-6C1DE9EC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96" y="3068960"/>
            <a:ext cx="3672408" cy="25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5482952" cy="42480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Maintenance falls into two categories:</a:t>
            </a:r>
          </a:p>
          <a:p>
            <a:pPr lvl="1"/>
            <a:r>
              <a:rPr lang="en-US" b="1" dirty="0"/>
              <a:t>planned </a:t>
            </a:r>
            <a:r>
              <a:rPr lang="en-US" dirty="0"/>
              <a:t>preventative maintenance (PPM)</a:t>
            </a:r>
          </a:p>
          <a:p>
            <a:pPr lvl="1"/>
            <a:r>
              <a:rPr lang="en-US" b="1" dirty="0"/>
              <a:t>reactive </a:t>
            </a:r>
            <a:r>
              <a:rPr lang="en-US" dirty="0"/>
              <a:t>maintenance.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These have important roles to play in the BSE sector.</a:t>
            </a:r>
          </a:p>
          <a:p>
            <a:endParaRPr lang="en-US" dirty="0"/>
          </a:p>
        </p:txBody>
      </p:sp>
      <p:pic>
        <p:nvPicPr>
          <p:cNvPr id="5" name="Picture 4" descr="A person in a hard hat and safety vest using a tablet&#10;&#10;AI-generated content may be incorrect.">
            <a:extLst>
              <a:ext uri="{FF2B5EF4-FFF2-40B4-BE49-F238E27FC236}">
                <a16:creationId xmlns:a16="http://schemas.microsoft.com/office/drawing/2014/main" id="{7385FBC1-24E3-DBB3-0637-C0892A6D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512000"/>
            <a:ext cx="2827265" cy="22900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preventative maintenance (PPM)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On larger BSE installations and systems, it may be beneficial to have a planned maintenance schedule, which allows the installation to be checked and serviced at regular intervals to:</a:t>
            </a:r>
          </a:p>
          <a:p>
            <a:pPr lvl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identify any possible failing components </a:t>
            </a:r>
          </a:p>
          <a:p>
            <a:pPr lvl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ensure the system is working at optimum performance.</a:t>
            </a:r>
          </a:p>
          <a:p>
            <a:r>
              <a:rPr lang="en-US" dirty="0"/>
              <a:t>All maintenance activities should be </a:t>
            </a:r>
            <a:br>
              <a:rPr lang="en-US" dirty="0"/>
            </a:br>
            <a:r>
              <a:rPr lang="en-US" dirty="0"/>
              <a:t>recorded in a maintenance logbook, </a:t>
            </a:r>
            <a:br>
              <a:rPr lang="en-US" dirty="0"/>
            </a:br>
            <a:r>
              <a:rPr lang="en-US" dirty="0"/>
              <a:t>including the results of any tests </a:t>
            </a:r>
            <a:br>
              <a:rPr lang="en-US" dirty="0"/>
            </a:br>
            <a:r>
              <a:rPr lang="en-US" dirty="0"/>
              <a:t>conducted, and the results documented </a:t>
            </a:r>
            <a:br>
              <a:rPr lang="en-US" dirty="0"/>
            </a:br>
            <a:r>
              <a:rPr lang="en-US" dirty="0"/>
              <a:t>for future reference.</a:t>
            </a:r>
          </a:p>
        </p:txBody>
      </p:sp>
      <p:pic>
        <p:nvPicPr>
          <p:cNvPr id="5" name="Picture 4" descr="A person using a multimeter&#10;&#10;AI-generated content may be incorrect.">
            <a:extLst>
              <a:ext uri="{FF2B5EF4-FFF2-40B4-BE49-F238E27FC236}">
                <a16:creationId xmlns:a16="http://schemas.microsoft.com/office/drawing/2014/main" id="{5893310F-039E-C135-90A5-68F6AFCEF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349452"/>
            <a:ext cx="2304256" cy="22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12000"/>
            <a:ext cx="5410944" cy="42480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For example, typical PPM activities for a gas, plumbing and heating engineer include:</a:t>
            </a:r>
          </a:p>
          <a:p>
            <a:pPr lvl="1"/>
            <a:r>
              <a:rPr lang="en-US" dirty="0"/>
              <a:t>checking and setting float-operated valves to the correct levels</a:t>
            </a:r>
          </a:p>
          <a:p>
            <a:pPr lvl="1"/>
            <a:r>
              <a:rPr lang="en-US" dirty="0"/>
              <a:t>cleaning out sediment in cold water cisterns</a:t>
            </a:r>
          </a:p>
          <a:p>
            <a:pPr lvl="1"/>
            <a:r>
              <a:rPr lang="en-US" dirty="0"/>
              <a:t>routine boiler maintenance/servicing</a:t>
            </a:r>
          </a:p>
          <a:p>
            <a:pPr lvl="1"/>
            <a:r>
              <a:rPr lang="en-US" dirty="0"/>
              <a:t>checking and re-washering taps</a:t>
            </a:r>
          </a:p>
          <a:p>
            <a:pPr lvl="1"/>
            <a:r>
              <a:rPr lang="en-US" dirty="0"/>
              <a:t>testing above-ground drainage systems</a:t>
            </a:r>
          </a:p>
          <a:p>
            <a:pPr lvl="1"/>
            <a:r>
              <a:rPr lang="en-US" dirty="0"/>
              <a:t>checking the operation of any safety valves</a:t>
            </a:r>
            <a:br>
              <a:rPr lang="en-US" dirty="0"/>
            </a:br>
            <a:r>
              <a:rPr lang="en-US" dirty="0"/>
              <a:t>and external controls such as stop taps, motorised valves and thermostats.</a:t>
            </a: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5" name="Picture 4" descr="A person fixing a pipe&#10;&#10;AI-generated content may be incorrect.">
            <a:extLst>
              <a:ext uri="{FF2B5EF4-FFF2-40B4-BE49-F238E27FC236}">
                <a16:creationId xmlns:a16="http://schemas.microsoft.com/office/drawing/2014/main" id="{029AB4E0-8238-C1B7-B153-FAF8F291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28" y="2216576"/>
            <a:ext cx="2808312" cy="24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Typical reactive maintenance scenarios for a gas, plumbing and heating engineer would include:</a:t>
            </a:r>
          </a:p>
          <a:p>
            <a:pPr lvl="1"/>
            <a:r>
              <a:rPr lang="en-US" dirty="0"/>
              <a:t>burst pipes</a:t>
            </a:r>
          </a:p>
          <a:p>
            <a:pPr lvl="1"/>
            <a:r>
              <a:rPr lang="en-US" dirty="0"/>
              <a:t>boiler breakdowns</a:t>
            </a:r>
          </a:p>
          <a:p>
            <a:pPr lvl="1"/>
            <a:r>
              <a:rPr lang="en-US" dirty="0"/>
              <a:t>blockages</a:t>
            </a:r>
          </a:p>
          <a:p>
            <a:pPr lvl="1"/>
            <a:r>
              <a:rPr lang="en-US" dirty="0"/>
              <a:t>dripping taps</a:t>
            </a:r>
          </a:p>
          <a:p>
            <a:pPr lvl="1"/>
            <a:r>
              <a:rPr lang="en-US" dirty="0"/>
              <a:t>running overflows</a:t>
            </a:r>
          </a:p>
          <a:p>
            <a:pPr lvl="1"/>
            <a:r>
              <a:rPr lang="en-US" dirty="0"/>
              <a:t>no heating or hot water.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8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There are many different systems in the building services engineering sector which all require different PPM as well as having potential reactive maintenance requirements.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These include:</a:t>
            </a:r>
          </a:p>
          <a:p>
            <a:pPr lvl="1"/>
            <a:r>
              <a:rPr lang="en-US" dirty="0"/>
              <a:t>heating systems</a:t>
            </a:r>
          </a:p>
          <a:p>
            <a:pPr lvl="1"/>
            <a:r>
              <a:rPr lang="en-US" dirty="0"/>
              <a:t>boiler systems (service and repair by a </a:t>
            </a:r>
            <a:br>
              <a:rPr lang="en-US" dirty="0"/>
            </a:br>
            <a:r>
              <a:rPr lang="en-US" dirty="0"/>
              <a:t>Gas Safe registered engineer)</a:t>
            </a:r>
          </a:p>
          <a:p>
            <a:pPr lvl="1"/>
            <a:r>
              <a:rPr lang="en-US" dirty="0"/>
              <a:t>water services</a:t>
            </a:r>
          </a:p>
          <a:p>
            <a:pPr lvl="1"/>
            <a:r>
              <a:rPr lang="en-US" dirty="0"/>
              <a:t>firefighting equipment</a:t>
            </a:r>
          </a:p>
          <a:p>
            <a:pPr lvl="1"/>
            <a:r>
              <a:rPr lang="en-US" dirty="0"/>
              <a:t>fire detection and smoke alarm systems</a:t>
            </a:r>
          </a:p>
          <a:p>
            <a:pPr lvl="1"/>
            <a:r>
              <a:rPr lang="en-US" dirty="0"/>
              <a:t>intruder alarm systems.</a:t>
            </a:r>
          </a:p>
          <a:p>
            <a:endParaRPr lang="en-US" dirty="0"/>
          </a:p>
        </p:txBody>
      </p:sp>
      <p:pic>
        <p:nvPicPr>
          <p:cNvPr id="5" name="Picture 4" descr="A person in a hard hat working on a machine&#10;&#10;AI-generated content may be incorrect.">
            <a:extLst>
              <a:ext uri="{FF2B5EF4-FFF2-40B4-BE49-F238E27FC236}">
                <a16:creationId xmlns:a16="http://schemas.microsoft.com/office/drawing/2014/main" id="{EC82B72D-92F7-2853-4F42-5772DA54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17167"/>
            <a:ext cx="3124932" cy="16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3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Other systems in the sector requiring PPM and possible reactive maintenance are:</a:t>
            </a:r>
          </a:p>
          <a:p>
            <a:pPr lvl="1"/>
            <a:r>
              <a:rPr lang="en-US" dirty="0"/>
              <a:t>wiring and electrical installation systems</a:t>
            </a:r>
          </a:p>
          <a:p>
            <a:pPr lvl="1"/>
            <a:r>
              <a:rPr lang="en-US" dirty="0"/>
              <a:t>ventilation systems</a:t>
            </a:r>
          </a:p>
          <a:p>
            <a:pPr lvl="1"/>
            <a:r>
              <a:rPr lang="en-US" dirty="0"/>
              <a:t>air conditioning systems</a:t>
            </a:r>
          </a:p>
          <a:p>
            <a:pPr lvl="1"/>
            <a:r>
              <a:rPr lang="en-US" dirty="0"/>
              <a:t>drainage systems</a:t>
            </a:r>
          </a:p>
          <a:p>
            <a:pPr lvl="1"/>
            <a:r>
              <a:rPr lang="en-US" dirty="0"/>
              <a:t>lighting systems, including emergency lighting</a:t>
            </a:r>
          </a:p>
          <a:p>
            <a:pPr lvl="1"/>
            <a:r>
              <a:rPr lang="en-US" dirty="0"/>
              <a:t>communication and data systems.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PPM ensures continuous and uninterrupted system functioning.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11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c7c0fc6a2c70191568fa290901d9032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1e9134f6d429df85264f751007272554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E4E60C-724B-4497-A5B8-60EEEA9E9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24509-C827-48BB-AC59-5B939C555F58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7c04300a-231c-4281-9146-a98f6f4a7af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1e15224-84b2-4570-bdea-a67bb94d092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69EE78-5D8F-4086-B660-42A4B4079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540</Words>
  <Application>Microsoft Office PowerPoint</Application>
  <PresentationFormat>On-screen Show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Lucida Grande</vt:lpstr>
      <vt:lpstr>Times New Roman</vt:lpstr>
      <vt:lpstr>1_Default Design</vt:lpstr>
      <vt:lpstr>2_Default Design</vt:lpstr>
      <vt:lpstr>PowerPoint 1: Types of maintenance</vt:lpstr>
      <vt:lpstr>Learning objectives</vt:lpstr>
      <vt:lpstr>Question</vt:lpstr>
      <vt:lpstr>Types of maintenance</vt:lpstr>
      <vt:lpstr>Planned preventative maintenance (PPM)</vt:lpstr>
      <vt:lpstr>PPM</vt:lpstr>
      <vt:lpstr>Reactive maintenance</vt:lpstr>
      <vt:lpstr>System types</vt:lpstr>
      <vt:lpstr>System types</vt:lpstr>
      <vt:lpstr>Timeframes for PPM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Hazell, Danielle</cp:lastModifiedBy>
  <cp:revision>169</cp:revision>
  <cp:lastPrinted>2021-05-05T14:19:13Z</cp:lastPrinted>
  <dcterms:created xsi:type="dcterms:W3CDTF">2013-05-28T00:38:54Z</dcterms:created>
  <dcterms:modified xsi:type="dcterms:W3CDTF">2025-07-18T07:20:24Z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SIP_Label_8330bda6-d095-477b-8893-df3ed8791773_Enabled">
    <vt:lpwstr>true</vt:lpwstr>
  </property>
  <property fmtid="{D5CDD505-2E9C-101B-9397-08002B2CF9AE}" pid="4" name="MSIP_Label_8330bda6-d095-477b-8893-df3ed8791773_SetDate">
    <vt:lpwstr>2025-05-04T18:24:17Z</vt:lpwstr>
  </property>
  <property fmtid="{D5CDD505-2E9C-101B-9397-08002B2CF9AE}" pid="5" name="MSIP_Label_8330bda6-d095-477b-8893-df3ed8791773_Method">
    <vt:lpwstr>Privileged</vt:lpwstr>
  </property>
  <property fmtid="{D5CDD505-2E9C-101B-9397-08002B2CF9AE}" pid="6" name="MSIP_Label_8330bda6-d095-477b-8893-df3ed8791773_Name">
    <vt:lpwstr>8330bda6-d095-477b-8893-df3ed8791773</vt:lpwstr>
  </property>
  <property fmtid="{D5CDD505-2E9C-101B-9397-08002B2CF9AE}" pid="7" name="MSIP_Label_8330bda6-d095-477b-8893-df3ed8791773_SiteId">
    <vt:lpwstr>b6d3492e-0aa1-4a60-840d-b706a96e670d</vt:lpwstr>
  </property>
  <property fmtid="{D5CDD505-2E9C-101B-9397-08002B2CF9AE}" pid="8" name="MSIP_Label_8330bda6-d095-477b-8893-df3ed8791773_ActionId">
    <vt:lpwstr>a99c0273-1afa-4cf6-9819-942674b0bb05</vt:lpwstr>
  </property>
  <property fmtid="{D5CDD505-2E9C-101B-9397-08002B2CF9AE}" pid="9" name="MSIP_Label_8330bda6-d095-477b-8893-df3ed8791773_ContentBits">
    <vt:lpwstr>0</vt:lpwstr>
  </property>
  <property fmtid="{D5CDD505-2E9C-101B-9397-08002B2CF9AE}" pid="10" name="MSIP_Label_8330bda6-d095-477b-8893-df3ed8791773_Tag">
    <vt:lpwstr>10, 0, 1, 1</vt:lpwstr>
  </property>
  <property fmtid="{D5CDD505-2E9C-101B-9397-08002B2CF9AE}" pid="11" name="MediaServiceImageTags">
    <vt:lpwstr/>
  </property>
</Properties>
</file>