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55" r:id="rId5"/>
  </p:sldMasterIdLst>
  <p:notesMasterIdLst>
    <p:notesMasterId r:id="rId23"/>
  </p:notesMasterIdLst>
  <p:handoutMasterIdLst>
    <p:handoutMasterId r:id="rId24"/>
  </p:handoutMasterIdLst>
  <p:sldIdLst>
    <p:sldId id="256" r:id="rId6"/>
    <p:sldId id="328" r:id="rId7"/>
    <p:sldId id="334" r:id="rId8"/>
    <p:sldId id="341" r:id="rId9"/>
    <p:sldId id="342" r:id="rId10"/>
    <p:sldId id="343" r:id="rId11"/>
    <p:sldId id="344" r:id="rId12"/>
    <p:sldId id="346" r:id="rId13"/>
    <p:sldId id="340" r:id="rId14"/>
    <p:sldId id="347" r:id="rId15"/>
    <p:sldId id="339" r:id="rId16"/>
    <p:sldId id="335" r:id="rId17"/>
    <p:sldId id="336" r:id="rId18"/>
    <p:sldId id="350" r:id="rId19"/>
    <p:sldId id="349" r:id="rId20"/>
    <p:sldId id="353" r:id="rId21"/>
    <p:sldId id="267" r:id="rId22"/>
  </p:sldIdLst>
  <p:sldSz cx="9144000" cy="6858000" type="screen4x3"/>
  <p:notesSz cx="6858000" cy="9144000"/>
  <p:custDataLst>
    <p:tags r:id="rId25"/>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C10BB-16D0-9C03-AAB0-9F1B4B9B65EE}" name="Hazell, Danielle" initials="DH" userId="S::danielle.hazell@wjec.co.uk::16322be0-50ef-46ff-b0c0-d304bc10d5d2" providerId="AD"/>
  <p188:author id="{C48F73FD-BA01-1CFE-C048-B53E38D9D5AF}" name="Caroline Prodger" initials="CP" userId="Caroline Prodg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nt Dodd" initials="GD" lastIdx="4" clrIdx="0">
    <p:extLst>
      <p:ext uri="{19B8F6BF-5375-455C-9EA6-DF929625EA0E}">
        <p15:presenceInfo xmlns:p15="http://schemas.microsoft.com/office/powerpoint/2012/main" userId="a9436157716f4a4e" providerId="Windows Live"/>
      </p:ext>
    </p:extLst>
  </p:cmAuthor>
  <p:cmAuthor id="2" name="Anwen Roberts" initials="AR" lastIdx="1" clrIdx="1">
    <p:extLst>
      <p:ext uri="{19B8F6BF-5375-455C-9EA6-DF929625EA0E}">
        <p15:presenceInfo xmlns:p15="http://schemas.microsoft.com/office/powerpoint/2012/main" userId="acb94dfec5711b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421"/>
    <a:srgbClr val="0077E3"/>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07E58-7A03-2E7F-1EAD-B6D970C7D2F9}" v="3" dt="2025-07-22T10:39:17.603"/>
    <p1510:client id="{DE2E53F3-2C99-478E-AB94-E1819784FB56}" v="6" dt="2025-07-21T11:07:56.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95"/>
  </p:normalViewPr>
  <p:slideViewPr>
    <p:cSldViewPr showGuides="1">
      <p:cViewPr varScale="1">
        <p:scale>
          <a:sx n="96" d="100"/>
          <a:sy n="96" d="100"/>
        </p:scale>
        <p:origin x="2016" y="96"/>
      </p:cViewPr>
      <p:guideLst>
        <p:guide orient="horz" pos="2160"/>
        <p:guide pos="2880"/>
      </p:guideLst>
    </p:cSldViewPr>
  </p:slideViewPr>
  <p:outlineViewPr>
    <p:cViewPr>
      <p:scale>
        <a:sx n="33" d="100"/>
        <a:sy n="33" d="100"/>
      </p:scale>
      <p:origin x="0" y="-1864"/>
    </p:cViewPr>
  </p:outlineViewPr>
  <p:notesTextViewPr>
    <p:cViewPr>
      <p:scale>
        <a:sx n="100" d="100"/>
        <a:sy n="100" d="100"/>
      </p:scale>
      <p:origin x="0" y="0"/>
    </p:cViewPr>
  </p:notesTextViewPr>
  <p:sorterViewPr>
    <p:cViewPr varScale="1">
      <p:scale>
        <a:sx n="1" d="1"/>
        <a:sy n="1" d="1"/>
      </p:scale>
      <p:origin x="0" y="-462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l, Danielle" userId="16322be0-50ef-46ff-b0c0-d304bc10d5d2" providerId="ADAL" clId="{DE2E53F3-2C99-478E-AB94-E1819784FB56}"/>
    <pc:docChg chg="custSel modSld modMainMaster">
      <pc:chgData name="Hazell, Danielle" userId="16322be0-50ef-46ff-b0c0-d304bc10d5d2" providerId="ADAL" clId="{DE2E53F3-2C99-478E-AB94-E1819784FB56}" dt="2025-07-21T11:08:48.986" v="157" actId="14100"/>
      <pc:docMkLst>
        <pc:docMk/>
      </pc:docMkLst>
      <pc:sldChg chg="modSp mod">
        <pc:chgData name="Hazell, Danielle" userId="16322be0-50ef-46ff-b0c0-d304bc10d5d2" providerId="ADAL" clId="{DE2E53F3-2C99-478E-AB94-E1819784FB56}" dt="2025-07-21T11:08:48.986" v="157" actId="14100"/>
        <pc:sldMkLst>
          <pc:docMk/>
          <pc:sldMk cId="0" sldId="256"/>
        </pc:sldMkLst>
        <pc:spChg chg="mod">
          <ac:chgData name="Hazell, Danielle" userId="16322be0-50ef-46ff-b0c0-d304bc10d5d2" providerId="ADAL" clId="{DE2E53F3-2C99-478E-AB94-E1819784FB56}" dt="2025-07-21T11:08:48.986" v="157" actId="14100"/>
          <ac:spMkLst>
            <pc:docMk/>
            <pc:sldMk cId="0" sldId="256"/>
            <ac:spMk id="2050" creationId="{00000000-0000-0000-0000-000000000000}"/>
          </ac:spMkLst>
        </pc:spChg>
      </pc:sldChg>
      <pc:sldChg chg="modSp mod">
        <pc:chgData name="Hazell, Danielle" userId="16322be0-50ef-46ff-b0c0-d304bc10d5d2" providerId="ADAL" clId="{DE2E53F3-2C99-478E-AB94-E1819784FB56}" dt="2025-07-21T11:08:41.549" v="156" actId="207"/>
        <pc:sldMkLst>
          <pc:docMk/>
          <pc:sldMk cId="0" sldId="267"/>
        </pc:sldMkLst>
        <pc:spChg chg="mod">
          <ac:chgData name="Hazell, Danielle" userId="16322be0-50ef-46ff-b0c0-d304bc10d5d2" providerId="ADAL" clId="{DE2E53F3-2C99-478E-AB94-E1819784FB56}" dt="2025-07-21T11:08:41.549" v="156" actId="207"/>
          <ac:spMkLst>
            <pc:docMk/>
            <pc:sldMk cId="0" sldId="267"/>
            <ac:spMk id="18434" creationId="{00000000-0000-0000-0000-000000000000}"/>
          </ac:spMkLst>
        </pc:spChg>
      </pc:sldChg>
      <pc:sldChg chg="modSp mod">
        <pc:chgData name="Hazell, Danielle" userId="16322be0-50ef-46ff-b0c0-d304bc10d5d2" providerId="ADAL" clId="{DE2E53F3-2C99-478E-AB94-E1819784FB56}" dt="2025-07-21T10:59:28.978" v="124" actId="12"/>
        <pc:sldMkLst>
          <pc:docMk/>
          <pc:sldMk cId="0" sldId="328"/>
        </pc:sldMkLst>
        <pc:spChg chg="mod">
          <ac:chgData name="Hazell, Danielle" userId="16322be0-50ef-46ff-b0c0-d304bc10d5d2" providerId="ADAL" clId="{DE2E53F3-2C99-478E-AB94-E1819784FB56}" dt="2025-07-18T15:52:14.441" v="7"/>
          <ac:spMkLst>
            <pc:docMk/>
            <pc:sldMk cId="0" sldId="328"/>
            <ac:spMk id="3074" creationId="{00000000-0000-0000-0000-000000000000}"/>
          </ac:spMkLst>
        </pc:spChg>
        <pc:spChg chg="mod">
          <ac:chgData name="Hazell, Danielle" userId="16322be0-50ef-46ff-b0c0-d304bc10d5d2" providerId="ADAL" clId="{DE2E53F3-2C99-478E-AB94-E1819784FB56}" dt="2025-07-21T10:59:28.978" v="124" actId="12"/>
          <ac:spMkLst>
            <pc:docMk/>
            <pc:sldMk cId="0" sldId="328"/>
            <ac:spMk id="3075" creationId="{00000000-0000-0000-0000-000000000000}"/>
          </ac:spMkLst>
        </pc:spChg>
      </pc:sldChg>
      <pc:sldChg chg="modSp mod">
        <pc:chgData name="Hazell, Danielle" userId="16322be0-50ef-46ff-b0c0-d304bc10d5d2" providerId="ADAL" clId="{DE2E53F3-2C99-478E-AB94-E1819784FB56}" dt="2025-07-21T10:59:45.063" v="125" actId="12"/>
        <pc:sldMkLst>
          <pc:docMk/>
          <pc:sldMk cId="0" sldId="334"/>
        </pc:sldMkLst>
        <pc:spChg chg="mod">
          <ac:chgData name="Hazell, Danielle" userId="16322be0-50ef-46ff-b0c0-d304bc10d5d2" providerId="ADAL" clId="{DE2E53F3-2C99-478E-AB94-E1819784FB56}" dt="2025-07-18T15:52:14.441" v="7"/>
          <ac:spMkLst>
            <pc:docMk/>
            <pc:sldMk cId="0" sldId="334"/>
            <ac:spMk id="2" creationId="{00000000-0000-0000-0000-000000000000}"/>
          </ac:spMkLst>
        </pc:spChg>
        <pc:spChg chg="mod">
          <ac:chgData name="Hazell, Danielle" userId="16322be0-50ef-46ff-b0c0-d304bc10d5d2" providerId="ADAL" clId="{DE2E53F3-2C99-478E-AB94-E1819784FB56}" dt="2025-07-21T10:59:45.063" v="125" actId="12"/>
          <ac:spMkLst>
            <pc:docMk/>
            <pc:sldMk cId="0" sldId="334"/>
            <ac:spMk id="3" creationId="{00000000-0000-0000-0000-000000000000}"/>
          </ac:spMkLst>
        </pc:spChg>
      </pc:sldChg>
      <pc:sldChg chg="modSp mod">
        <pc:chgData name="Hazell, Danielle" userId="16322be0-50ef-46ff-b0c0-d304bc10d5d2" providerId="ADAL" clId="{DE2E53F3-2C99-478E-AB94-E1819784FB56}" dt="2025-07-21T11:03:12.736" v="146" actId="12"/>
        <pc:sldMkLst>
          <pc:docMk/>
          <pc:sldMk cId="0" sldId="335"/>
        </pc:sldMkLst>
        <pc:spChg chg="mod">
          <ac:chgData name="Hazell, Danielle" userId="16322be0-50ef-46ff-b0c0-d304bc10d5d2" providerId="ADAL" clId="{DE2E53F3-2C99-478E-AB94-E1819784FB56}" dt="2025-07-18T15:52:14.441" v="7"/>
          <ac:spMkLst>
            <pc:docMk/>
            <pc:sldMk cId="0" sldId="335"/>
            <ac:spMk id="2" creationId="{00000000-0000-0000-0000-000000000000}"/>
          </ac:spMkLst>
        </pc:spChg>
        <pc:spChg chg="mod">
          <ac:chgData name="Hazell, Danielle" userId="16322be0-50ef-46ff-b0c0-d304bc10d5d2" providerId="ADAL" clId="{DE2E53F3-2C99-478E-AB94-E1819784FB56}" dt="2025-07-21T11:03:12.736" v="146" actId="12"/>
          <ac:spMkLst>
            <pc:docMk/>
            <pc:sldMk cId="0" sldId="335"/>
            <ac:spMk id="3" creationId="{00000000-0000-0000-0000-000000000000}"/>
          </ac:spMkLst>
        </pc:spChg>
      </pc:sldChg>
      <pc:sldChg chg="modSp mod">
        <pc:chgData name="Hazell, Danielle" userId="16322be0-50ef-46ff-b0c0-d304bc10d5d2" providerId="ADAL" clId="{DE2E53F3-2C99-478E-AB94-E1819784FB56}" dt="2025-07-21T11:03:29.580" v="148" actId="12"/>
        <pc:sldMkLst>
          <pc:docMk/>
          <pc:sldMk cId="0" sldId="336"/>
        </pc:sldMkLst>
        <pc:spChg chg="mod">
          <ac:chgData name="Hazell, Danielle" userId="16322be0-50ef-46ff-b0c0-d304bc10d5d2" providerId="ADAL" clId="{DE2E53F3-2C99-478E-AB94-E1819784FB56}" dt="2025-07-18T15:52:14.441" v="7"/>
          <ac:spMkLst>
            <pc:docMk/>
            <pc:sldMk cId="0" sldId="336"/>
            <ac:spMk id="2" creationId="{00000000-0000-0000-0000-000000000000}"/>
          </ac:spMkLst>
        </pc:spChg>
        <pc:spChg chg="mod">
          <ac:chgData name="Hazell, Danielle" userId="16322be0-50ef-46ff-b0c0-d304bc10d5d2" providerId="ADAL" clId="{DE2E53F3-2C99-478E-AB94-E1819784FB56}" dt="2025-07-21T11:03:29.580" v="148" actId="12"/>
          <ac:spMkLst>
            <pc:docMk/>
            <pc:sldMk cId="0" sldId="336"/>
            <ac:spMk id="3" creationId="{00000000-0000-0000-0000-000000000000}"/>
          </ac:spMkLst>
        </pc:spChg>
      </pc:sldChg>
      <pc:sldChg chg="modSp mod">
        <pc:chgData name="Hazell, Danielle" userId="16322be0-50ef-46ff-b0c0-d304bc10d5d2" providerId="ADAL" clId="{DE2E53F3-2C99-478E-AB94-E1819784FB56}" dt="2025-07-21T11:02:57.318" v="145" actId="20577"/>
        <pc:sldMkLst>
          <pc:docMk/>
          <pc:sldMk cId="0" sldId="339"/>
        </pc:sldMkLst>
        <pc:spChg chg="mod">
          <ac:chgData name="Hazell, Danielle" userId="16322be0-50ef-46ff-b0c0-d304bc10d5d2" providerId="ADAL" clId="{DE2E53F3-2C99-478E-AB94-E1819784FB56}" dt="2025-07-18T15:52:14.441" v="7"/>
          <ac:spMkLst>
            <pc:docMk/>
            <pc:sldMk cId="0" sldId="339"/>
            <ac:spMk id="2" creationId="{00000000-0000-0000-0000-000000000000}"/>
          </ac:spMkLst>
        </pc:spChg>
        <pc:spChg chg="mod">
          <ac:chgData name="Hazell, Danielle" userId="16322be0-50ef-46ff-b0c0-d304bc10d5d2" providerId="ADAL" clId="{DE2E53F3-2C99-478E-AB94-E1819784FB56}" dt="2025-07-21T11:02:57.318" v="145" actId="20577"/>
          <ac:spMkLst>
            <pc:docMk/>
            <pc:sldMk cId="0" sldId="339"/>
            <ac:spMk id="3" creationId="{00000000-0000-0000-0000-000000000000}"/>
          </ac:spMkLst>
        </pc:spChg>
      </pc:sldChg>
      <pc:sldChg chg="delSp modSp mod">
        <pc:chgData name="Hazell, Danielle" userId="16322be0-50ef-46ff-b0c0-d304bc10d5d2" providerId="ADAL" clId="{DE2E53F3-2C99-478E-AB94-E1819784FB56}" dt="2025-07-21T11:02:23.125" v="139" actId="12"/>
        <pc:sldMkLst>
          <pc:docMk/>
          <pc:sldMk cId="0" sldId="340"/>
        </pc:sldMkLst>
        <pc:spChg chg="mod">
          <ac:chgData name="Hazell, Danielle" userId="16322be0-50ef-46ff-b0c0-d304bc10d5d2" providerId="ADAL" clId="{DE2E53F3-2C99-478E-AB94-E1819784FB56}" dt="2025-07-18T15:52:14.441" v="7"/>
          <ac:spMkLst>
            <pc:docMk/>
            <pc:sldMk cId="0" sldId="340"/>
            <ac:spMk id="2" creationId="{00000000-0000-0000-0000-000000000000}"/>
          </ac:spMkLst>
        </pc:spChg>
        <pc:spChg chg="del mod">
          <ac:chgData name="Hazell, Danielle" userId="16322be0-50ef-46ff-b0c0-d304bc10d5d2" providerId="ADAL" clId="{DE2E53F3-2C99-478E-AB94-E1819784FB56}" dt="2025-07-21T11:02:06.988" v="137" actId="478"/>
          <ac:spMkLst>
            <pc:docMk/>
            <pc:sldMk cId="0" sldId="340"/>
            <ac:spMk id="4" creationId="{1E3BB846-0853-ED36-5419-C6532D3E1B1D}"/>
          </ac:spMkLst>
        </pc:spChg>
        <pc:spChg chg="mod">
          <ac:chgData name="Hazell, Danielle" userId="16322be0-50ef-46ff-b0c0-d304bc10d5d2" providerId="ADAL" clId="{DE2E53F3-2C99-478E-AB94-E1819784FB56}" dt="2025-07-21T11:02:23.125" v="139" actId="12"/>
          <ac:spMkLst>
            <pc:docMk/>
            <pc:sldMk cId="0" sldId="340"/>
            <ac:spMk id="5" creationId="{00000000-0000-0000-0000-000000000000}"/>
          </ac:spMkLst>
        </pc:spChg>
      </pc:sldChg>
      <pc:sldChg chg="modSp mod">
        <pc:chgData name="Hazell, Danielle" userId="16322be0-50ef-46ff-b0c0-d304bc10d5d2" providerId="ADAL" clId="{DE2E53F3-2C99-478E-AB94-E1819784FB56}" dt="2025-07-21T11:00:07.774" v="127" actId="12"/>
        <pc:sldMkLst>
          <pc:docMk/>
          <pc:sldMk cId="1356538786" sldId="341"/>
        </pc:sldMkLst>
        <pc:spChg chg="mod">
          <ac:chgData name="Hazell, Danielle" userId="16322be0-50ef-46ff-b0c0-d304bc10d5d2" providerId="ADAL" clId="{DE2E53F3-2C99-478E-AB94-E1819784FB56}" dt="2025-07-18T15:52:14.441" v="7"/>
          <ac:spMkLst>
            <pc:docMk/>
            <pc:sldMk cId="1356538786" sldId="341"/>
            <ac:spMk id="2" creationId="{00000000-0000-0000-0000-000000000000}"/>
          </ac:spMkLst>
        </pc:spChg>
        <pc:spChg chg="mod">
          <ac:chgData name="Hazell, Danielle" userId="16322be0-50ef-46ff-b0c0-d304bc10d5d2" providerId="ADAL" clId="{DE2E53F3-2C99-478E-AB94-E1819784FB56}" dt="2025-07-21T11:00:07.774" v="127" actId="12"/>
          <ac:spMkLst>
            <pc:docMk/>
            <pc:sldMk cId="1356538786" sldId="341"/>
            <ac:spMk id="3" creationId="{00000000-0000-0000-0000-000000000000}"/>
          </ac:spMkLst>
        </pc:spChg>
      </pc:sldChg>
      <pc:sldChg chg="modSp mod">
        <pc:chgData name="Hazell, Danielle" userId="16322be0-50ef-46ff-b0c0-d304bc10d5d2" providerId="ADAL" clId="{DE2E53F3-2C99-478E-AB94-E1819784FB56}" dt="2025-07-21T11:00:37.551" v="129" actId="12"/>
        <pc:sldMkLst>
          <pc:docMk/>
          <pc:sldMk cId="3593858035" sldId="342"/>
        </pc:sldMkLst>
        <pc:spChg chg="mod">
          <ac:chgData name="Hazell, Danielle" userId="16322be0-50ef-46ff-b0c0-d304bc10d5d2" providerId="ADAL" clId="{DE2E53F3-2C99-478E-AB94-E1819784FB56}" dt="2025-07-18T15:52:14.441" v="7"/>
          <ac:spMkLst>
            <pc:docMk/>
            <pc:sldMk cId="3593858035" sldId="342"/>
            <ac:spMk id="2" creationId="{00000000-0000-0000-0000-000000000000}"/>
          </ac:spMkLst>
        </pc:spChg>
        <pc:spChg chg="mod">
          <ac:chgData name="Hazell, Danielle" userId="16322be0-50ef-46ff-b0c0-d304bc10d5d2" providerId="ADAL" clId="{DE2E53F3-2C99-478E-AB94-E1819784FB56}" dt="2025-07-21T11:00:37.551" v="129" actId="12"/>
          <ac:spMkLst>
            <pc:docMk/>
            <pc:sldMk cId="3593858035" sldId="342"/>
            <ac:spMk id="5" creationId="{00000000-0000-0000-0000-000000000000}"/>
          </ac:spMkLst>
        </pc:spChg>
      </pc:sldChg>
      <pc:sldChg chg="modSp mod">
        <pc:chgData name="Hazell, Danielle" userId="16322be0-50ef-46ff-b0c0-d304bc10d5d2" providerId="ADAL" clId="{DE2E53F3-2C99-478E-AB94-E1819784FB56}" dt="2025-07-21T11:00:51.101" v="130" actId="14100"/>
        <pc:sldMkLst>
          <pc:docMk/>
          <pc:sldMk cId="2309126030" sldId="343"/>
        </pc:sldMkLst>
        <pc:spChg chg="mod">
          <ac:chgData name="Hazell, Danielle" userId="16322be0-50ef-46ff-b0c0-d304bc10d5d2" providerId="ADAL" clId="{DE2E53F3-2C99-478E-AB94-E1819784FB56}" dt="2025-07-18T15:52:14.441" v="7"/>
          <ac:spMkLst>
            <pc:docMk/>
            <pc:sldMk cId="2309126030" sldId="343"/>
            <ac:spMk id="2" creationId="{00000000-0000-0000-0000-000000000000}"/>
          </ac:spMkLst>
        </pc:spChg>
        <pc:spChg chg="mod">
          <ac:chgData name="Hazell, Danielle" userId="16322be0-50ef-46ff-b0c0-d304bc10d5d2" providerId="ADAL" clId="{DE2E53F3-2C99-478E-AB94-E1819784FB56}" dt="2025-07-21T11:00:51.101" v="130" actId="14100"/>
          <ac:spMkLst>
            <pc:docMk/>
            <pc:sldMk cId="2309126030" sldId="343"/>
            <ac:spMk id="5" creationId="{00000000-0000-0000-0000-000000000000}"/>
          </ac:spMkLst>
        </pc:spChg>
      </pc:sldChg>
      <pc:sldChg chg="delSp modSp mod">
        <pc:chgData name="Hazell, Danielle" userId="16322be0-50ef-46ff-b0c0-d304bc10d5d2" providerId="ADAL" clId="{DE2E53F3-2C99-478E-AB94-E1819784FB56}" dt="2025-07-21T11:01:42.675" v="134" actId="12"/>
        <pc:sldMkLst>
          <pc:docMk/>
          <pc:sldMk cId="2039434639" sldId="344"/>
        </pc:sldMkLst>
        <pc:spChg chg="mod">
          <ac:chgData name="Hazell, Danielle" userId="16322be0-50ef-46ff-b0c0-d304bc10d5d2" providerId="ADAL" clId="{DE2E53F3-2C99-478E-AB94-E1819784FB56}" dt="2025-07-18T15:52:14.441" v="7"/>
          <ac:spMkLst>
            <pc:docMk/>
            <pc:sldMk cId="2039434639" sldId="344"/>
            <ac:spMk id="2" creationId="{00000000-0000-0000-0000-000000000000}"/>
          </ac:spMkLst>
        </pc:spChg>
        <pc:spChg chg="del mod">
          <ac:chgData name="Hazell, Danielle" userId="16322be0-50ef-46ff-b0c0-d304bc10d5d2" providerId="ADAL" clId="{DE2E53F3-2C99-478E-AB94-E1819784FB56}" dt="2025-07-21T11:00:57.291" v="131" actId="478"/>
          <ac:spMkLst>
            <pc:docMk/>
            <pc:sldMk cId="2039434639" sldId="344"/>
            <ac:spMk id="4" creationId="{10A7B042-E8FC-3BBF-3C1E-01CE8166B8E0}"/>
          </ac:spMkLst>
        </pc:spChg>
        <pc:spChg chg="mod">
          <ac:chgData name="Hazell, Danielle" userId="16322be0-50ef-46ff-b0c0-d304bc10d5d2" providerId="ADAL" clId="{DE2E53F3-2C99-478E-AB94-E1819784FB56}" dt="2025-07-21T11:01:42.675" v="134" actId="12"/>
          <ac:spMkLst>
            <pc:docMk/>
            <pc:sldMk cId="2039434639" sldId="344"/>
            <ac:spMk id="6" creationId="{00000000-0000-0000-0000-000000000000}"/>
          </ac:spMkLst>
        </pc:spChg>
      </pc:sldChg>
      <pc:sldChg chg="modSp mod">
        <pc:chgData name="Hazell, Danielle" userId="16322be0-50ef-46ff-b0c0-d304bc10d5d2" providerId="ADAL" clId="{DE2E53F3-2C99-478E-AB94-E1819784FB56}" dt="2025-07-21T11:02:03.560" v="136" actId="12"/>
        <pc:sldMkLst>
          <pc:docMk/>
          <pc:sldMk cId="1706545386" sldId="346"/>
        </pc:sldMkLst>
        <pc:spChg chg="mod">
          <ac:chgData name="Hazell, Danielle" userId="16322be0-50ef-46ff-b0c0-d304bc10d5d2" providerId="ADAL" clId="{DE2E53F3-2C99-478E-AB94-E1819784FB56}" dt="2025-07-18T15:52:14.441" v="7"/>
          <ac:spMkLst>
            <pc:docMk/>
            <pc:sldMk cId="1706545386" sldId="346"/>
            <ac:spMk id="2" creationId="{00000000-0000-0000-0000-000000000000}"/>
          </ac:spMkLst>
        </pc:spChg>
        <pc:spChg chg="mod">
          <ac:chgData name="Hazell, Danielle" userId="16322be0-50ef-46ff-b0c0-d304bc10d5d2" providerId="ADAL" clId="{DE2E53F3-2C99-478E-AB94-E1819784FB56}" dt="2025-07-21T11:02:03.560" v="136" actId="12"/>
          <ac:spMkLst>
            <pc:docMk/>
            <pc:sldMk cId="1706545386" sldId="346"/>
            <ac:spMk id="3" creationId="{F56FD119-3055-9344-9310-C68D9F844A4A}"/>
          </ac:spMkLst>
        </pc:spChg>
      </pc:sldChg>
      <pc:sldChg chg="modSp mod">
        <pc:chgData name="Hazell, Danielle" userId="16322be0-50ef-46ff-b0c0-d304bc10d5d2" providerId="ADAL" clId="{DE2E53F3-2C99-478E-AB94-E1819784FB56}" dt="2025-07-21T11:02:45.340" v="141" actId="12"/>
        <pc:sldMkLst>
          <pc:docMk/>
          <pc:sldMk cId="1630649830" sldId="347"/>
        </pc:sldMkLst>
        <pc:spChg chg="mod">
          <ac:chgData name="Hazell, Danielle" userId="16322be0-50ef-46ff-b0c0-d304bc10d5d2" providerId="ADAL" clId="{DE2E53F3-2C99-478E-AB94-E1819784FB56}" dt="2025-07-18T15:52:14.441" v="7"/>
          <ac:spMkLst>
            <pc:docMk/>
            <pc:sldMk cId="1630649830" sldId="347"/>
            <ac:spMk id="2" creationId="{00000000-0000-0000-0000-000000000000}"/>
          </ac:spMkLst>
        </pc:spChg>
        <pc:spChg chg="mod">
          <ac:chgData name="Hazell, Danielle" userId="16322be0-50ef-46ff-b0c0-d304bc10d5d2" providerId="ADAL" clId="{DE2E53F3-2C99-478E-AB94-E1819784FB56}" dt="2025-07-21T11:02:45.340" v="141" actId="12"/>
          <ac:spMkLst>
            <pc:docMk/>
            <pc:sldMk cId="1630649830" sldId="347"/>
            <ac:spMk id="5" creationId="{00000000-0000-0000-0000-000000000000}"/>
          </ac:spMkLst>
        </pc:spChg>
      </pc:sldChg>
      <pc:sldChg chg="modSp">
        <pc:chgData name="Hazell, Danielle" userId="16322be0-50ef-46ff-b0c0-d304bc10d5d2" providerId="ADAL" clId="{DE2E53F3-2C99-478E-AB94-E1819784FB56}" dt="2025-07-18T15:52:14.441" v="7"/>
        <pc:sldMkLst>
          <pc:docMk/>
          <pc:sldMk cId="2946787490" sldId="349"/>
        </pc:sldMkLst>
        <pc:spChg chg="mod">
          <ac:chgData name="Hazell, Danielle" userId="16322be0-50ef-46ff-b0c0-d304bc10d5d2" providerId="ADAL" clId="{DE2E53F3-2C99-478E-AB94-E1819784FB56}" dt="2025-07-18T15:52:14.441" v="7"/>
          <ac:spMkLst>
            <pc:docMk/>
            <pc:sldMk cId="2946787490" sldId="349"/>
            <ac:spMk id="2" creationId="{00000000-0000-0000-0000-000000000000}"/>
          </ac:spMkLst>
        </pc:spChg>
        <pc:spChg chg="mod">
          <ac:chgData name="Hazell, Danielle" userId="16322be0-50ef-46ff-b0c0-d304bc10d5d2" providerId="ADAL" clId="{DE2E53F3-2C99-478E-AB94-E1819784FB56}" dt="2025-07-18T15:52:14.441" v="7"/>
          <ac:spMkLst>
            <pc:docMk/>
            <pc:sldMk cId="2946787490" sldId="349"/>
            <ac:spMk id="3" creationId="{00000000-0000-0000-0000-000000000000}"/>
          </ac:spMkLst>
        </pc:spChg>
      </pc:sldChg>
      <pc:sldChg chg="addSp delSp modSp mod">
        <pc:chgData name="Hazell, Danielle" userId="16322be0-50ef-46ff-b0c0-d304bc10d5d2" providerId="ADAL" clId="{DE2E53F3-2C99-478E-AB94-E1819784FB56}" dt="2025-07-21T11:08:07.155" v="154" actId="12"/>
        <pc:sldMkLst>
          <pc:docMk/>
          <pc:sldMk cId="1725420347" sldId="350"/>
        </pc:sldMkLst>
        <pc:spChg chg="mod">
          <ac:chgData name="Hazell, Danielle" userId="16322be0-50ef-46ff-b0c0-d304bc10d5d2" providerId="ADAL" clId="{DE2E53F3-2C99-478E-AB94-E1819784FB56}" dt="2025-07-18T15:52:14.441" v="7"/>
          <ac:spMkLst>
            <pc:docMk/>
            <pc:sldMk cId="1725420347" sldId="350"/>
            <ac:spMk id="2" creationId="{00000000-0000-0000-0000-000000000000}"/>
          </ac:spMkLst>
        </pc:spChg>
        <pc:spChg chg="del mod">
          <ac:chgData name="Hazell, Danielle" userId="16322be0-50ef-46ff-b0c0-d304bc10d5d2" providerId="ADAL" clId="{DE2E53F3-2C99-478E-AB94-E1819784FB56}" dt="2025-07-21T11:03:36.725" v="149" actId="478"/>
          <ac:spMkLst>
            <pc:docMk/>
            <pc:sldMk cId="1725420347" sldId="350"/>
            <ac:spMk id="4" creationId="{C8DB86DE-2455-B70E-7F71-C87EEA4B7D67}"/>
          </ac:spMkLst>
        </pc:spChg>
        <pc:spChg chg="mod">
          <ac:chgData name="Hazell, Danielle" userId="16322be0-50ef-46ff-b0c0-d304bc10d5d2" providerId="ADAL" clId="{DE2E53F3-2C99-478E-AB94-E1819784FB56}" dt="2025-07-21T11:08:07.155" v="154" actId="12"/>
          <ac:spMkLst>
            <pc:docMk/>
            <pc:sldMk cId="1725420347" sldId="350"/>
            <ac:spMk id="5" creationId="{00000000-0000-0000-0000-000000000000}"/>
          </ac:spMkLst>
        </pc:spChg>
        <pc:picChg chg="add mod">
          <ac:chgData name="Hazell, Danielle" userId="16322be0-50ef-46ff-b0c0-d304bc10d5d2" providerId="ADAL" clId="{DE2E53F3-2C99-478E-AB94-E1819784FB56}" dt="2025-07-21T11:07:56.123" v="153" actId="1076"/>
          <ac:picMkLst>
            <pc:docMk/>
            <pc:sldMk cId="1725420347" sldId="350"/>
            <ac:picMk id="1026" creationId="{B4D5E4CE-A405-8679-AA61-EEA7F091F90D}"/>
          </ac:picMkLst>
        </pc:picChg>
      </pc:sldChg>
      <pc:sldChg chg="modSp mod">
        <pc:chgData name="Hazell, Danielle" userId="16322be0-50ef-46ff-b0c0-d304bc10d5d2" providerId="ADAL" clId="{DE2E53F3-2C99-478E-AB94-E1819784FB56}" dt="2025-07-21T11:08:31.685" v="155" actId="12"/>
        <pc:sldMkLst>
          <pc:docMk/>
          <pc:sldMk cId="3012646285" sldId="353"/>
        </pc:sldMkLst>
        <pc:spChg chg="mod">
          <ac:chgData name="Hazell, Danielle" userId="16322be0-50ef-46ff-b0c0-d304bc10d5d2" providerId="ADAL" clId="{DE2E53F3-2C99-478E-AB94-E1819784FB56}" dt="2025-07-18T15:52:14.441" v="7"/>
          <ac:spMkLst>
            <pc:docMk/>
            <pc:sldMk cId="3012646285" sldId="353"/>
            <ac:spMk id="2" creationId="{00000000-0000-0000-0000-000000000000}"/>
          </ac:spMkLst>
        </pc:spChg>
        <pc:spChg chg="mod">
          <ac:chgData name="Hazell, Danielle" userId="16322be0-50ef-46ff-b0c0-d304bc10d5d2" providerId="ADAL" clId="{DE2E53F3-2C99-478E-AB94-E1819784FB56}" dt="2025-07-21T11:08:31.685" v="155" actId="12"/>
          <ac:spMkLst>
            <pc:docMk/>
            <pc:sldMk cId="3012646285" sldId="353"/>
            <ac:spMk id="3" creationId="{00000000-0000-0000-0000-000000000000}"/>
          </ac:spMkLst>
        </pc:spChg>
      </pc:sldChg>
      <pc:sldMasterChg chg="delSp modSp mod">
        <pc:chgData name="Hazell, Danielle" userId="16322be0-50ef-46ff-b0c0-d304bc10d5d2" providerId="ADAL" clId="{DE2E53F3-2C99-478E-AB94-E1819784FB56}" dt="2025-07-18T15:52:00.558" v="6" actId="478"/>
        <pc:sldMasterMkLst>
          <pc:docMk/>
          <pc:sldMasterMk cId="1817753329" sldId="2147483653"/>
        </pc:sldMasterMkLst>
      </pc:sldMasterChg>
      <pc:sldMasterChg chg="addSp modSp mod">
        <pc:chgData name="Hazell, Danielle" userId="16322be0-50ef-46ff-b0c0-d304bc10d5d2" providerId="ADAL" clId="{DE2E53F3-2C99-478E-AB94-E1819784FB56}" dt="2025-07-18T15:52:45.355" v="122" actId="20577"/>
        <pc:sldMasterMkLst>
          <pc:docMk/>
          <pc:sldMasterMk cId="2498206950" sldId="2147483655"/>
        </pc:sldMasterMkLst>
        <pc:spChg chg="add">
          <ac:chgData name="Hazell, Danielle" userId="16322be0-50ef-46ff-b0c0-d304bc10d5d2" providerId="ADAL" clId="{DE2E53F3-2C99-478E-AB94-E1819784FB56}" dt="2025-07-18T15:52:14.441" v="7"/>
          <ac:spMkLst>
            <pc:docMk/>
            <pc:sldMasterMk cId="2498206950" sldId="2147483655"/>
            <ac:spMk id="4" creationId="{13547D65-7B81-8B12-19CE-5017DC1D2CD7}"/>
          </ac:spMkLst>
        </pc:spChg>
        <pc:spChg chg="mod">
          <ac:chgData name="Hazell, Danielle" userId="16322be0-50ef-46ff-b0c0-d304bc10d5d2" providerId="ADAL" clId="{DE2E53F3-2C99-478E-AB94-E1819784FB56}" dt="2025-07-18T15:52:45.355" v="122" actId="20577"/>
          <ac:spMkLst>
            <pc:docMk/>
            <pc:sldMasterMk cId="2498206950" sldId="2147483655"/>
            <ac:spMk id="9" creationId="{12A05E16-C31E-E0B1-F9BA-6CA1198C9AE5}"/>
          </ac:spMkLst>
        </pc:spChg>
      </pc:sldMasterChg>
    </pc:docChg>
  </pc:docChgLst>
  <pc:docChgLst>
    <pc:chgData name="Leahy, Thomas" userId="c143cd67-a707-4138-ae9b-48f2cc5707f8" providerId="ADAL" clId="{FBC082A9-7584-4B98-8FF5-C3E03C01DFD8}"/>
    <pc:docChg chg="custSel delSld modSld">
      <pc:chgData name="Leahy, Thomas" userId="c143cd67-a707-4138-ae9b-48f2cc5707f8" providerId="ADAL" clId="{FBC082A9-7584-4B98-8FF5-C3E03C01DFD8}" dt="2025-05-22T16:07:42.769" v="13" actId="47"/>
      <pc:docMkLst>
        <pc:docMk/>
      </pc:docMkLst>
      <pc:sldChg chg="delSp mod">
        <pc:chgData name="Leahy, Thomas" userId="c143cd67-a707-4138-ae9b-48f2cc5707f8" providerId="ADAL" clId="{FBC082A9-7584-4B98-8FF5-C3E03C01DFD8}" dt="2025-05-22T15:48:52.273" v="8" actId="478"/>
        <pc:sldMkLst>
          <pc:docMk/>
          <pc:sldMk cId="0" sldId="336"/>
        </pc:sldMkLst>
      </pc:sldChg>
      <pc:sldChg chg="del">
        <pc:chgData name="Leahy, Thomas" userId="c143cd67-a707-4138-ae9b-48f2cc5707f8" providerId="ADAL" clId="{FBC082A9-7584-4B98-8FF5-C3E03C01DFD8}" dt="2025-05-22T15:48:48.231" v="6" actId="47"/>
        <pc:sldMkLst>
          <pc:docMk/>
          <pc:sldMk cId="0" sldId="338"/>
        </pc:sldMkLst>
      </pc:sldChg>
      <pc:sldChg chg="addSp delSp modSp mod">
        <pc:chgData name="Leahy, Thomas" userId="c143cd67-a707-4138-ae9b-48f2cc5707f8" providerId="ADAL" clId="{FBC082A9-7584-4B98-8FF5-C3E03C01DFD8}" dt="2025-05-22T15:48:42.825" v="4" actId="478"/>
        <pc:sldMkLst>
          <pc:docMk/>
          <pc:sldMk cId="0" sldId="340"/>
        </pc:sldMkLst>
      </pc:sldChg>
      <pc:sldChg chg="delSp mod">
        <pc:chgData name="Leahy, Thomas" userId="c143cd67-a707-4138-ae9b-48f2cc5707f8" providerId="ADAL" clId="{FBC082A9-7584-4B98-8FF5-C3E03C01DFD8}" dt="2025-05-22T15:48:35.042" v="0" actId="478"/>
        <pc:sldMkLst>
          <pc:docMk/>
          <pc:sldMk cId="3593858035" sldId="342"/>
        </pc:sldMkLst>
      </pc:sldChg>
      <pc:sldChg chg="delSp mod">
        <pc:chgData name="Leahy, Thomas" userId="c143cd67-a707-4138-ae9b-48f2cc5707f8" providerId="ADAL" clId="{FBC082A9-7584-4B98-8FF5-C3E03C01DFD8}" dt="2025-05-22T15:48:36.701" v="1" actId="478"/>
        <pc:sldMkLst>
          <pc:docMk/>
          <pc:sldMk cId="2309126030" sldId="343"/>
        </pc:sldMkLst>
      </pc:sldChg>
      <pc:sldChg chg="addSp delSp modSp mod">
        <pc:chgData name="Leahy, Thomas" userId="c143cd67-a707-4138-ae9b-48f2cc5707f8" providerId="ADAL" clId="{FBC082A9-7584-4B98-8FF5-C3E03C01DFD8}" dt="2025-05-22T15:48:39.262" v="2" actId="478"/>
        <pc:sldMkLst>
          <pc:docMk/>
          <pc:sldMk cId="2039434639" sldId="344"/>
        </pc:sldMkLst>
      </pc:sldChg>
      <pc:sldChg chg="del">
        <pc:chgData name="Leahy, Thomas" userId="c143cd67-a707-4138-ae9b-48f2cc5707f8" providerId="ADAL" clId="{FBC082A9-7584-4B98-8FF5-C3E03C01DFD8}" dt="2025-05-22T15:48:50.208" v="7" actId="47"/>
        <pc:sldMkLst>
          <pc:docMk/>
          <pc:sldMk cId="3968551472" sldId="345"/>
        </pc:sldMkLst>
      </pc:sldChg>
      <pc:sldChg chg="delSp mod">
        <pc:chgData name="Leahy, Thomas" userId="c143cd67-a707-4138-ae9b-48f2cc5707f8" providerId="ADAL" clId="{FBC082A9-7584-4B98-8FF5-C3E03C01DFD8}" dt="2025-05-22T15:48:40.950" v="3" actId="478"/>
        <pc:sldMkLst>
          <pc:docMk/>
          <pc:sldMk cId="1706545386" sldId="346"/>
        </pc:sldMkLst>
      </pc:sldChg>
      <pc:sldChg chg="delSp mod">
        <pc:chgData name="Leahy, Thomas" userId="c143cd67-a707-4138-ae9b-48f2cc5707f8" providerId="ADAL" clId="{FBC082A9-7584-4B98-8FF5-C3E03C01DFD8}" dt="2025-05-22T15:48:44.871" v="5" actId="478"/>
        <pc:sldMkLst>
          <pc:docMk/>
          <pc:sldMk cId="1630649830" sldId="347"/>
        </pc:sldMkLst>
      </pc:sldChg>
      <pc:sldChg chg="addSp delSp modSp mod">
        <pc:chgData name="Leahy, Thomas" userId="c143cd67-a707-4138-ae9b-48f2cc5707f8" providerId="ADAL" clId="{FBC082A9-7584-4B98-8FF5-C3E03C01DFD8}" dt="2025-05-22T15:48:54.399" v="9" actId="478"/>
        <pc:sldMkLst>
          <pc:docMk/>
          <pc:sldMk cId="1725420347" sldId="350"/>
        </pc:sldMkLst>
      </pc:sldChg>
      <pc:sldChg chg="delSp del mod">
        <pc:chgData name="Leahy, Thomas" userId="c143cd67-a707-4138-ae9b-48f2cc5707f8" providerId="ADAL" clId="{FBC082A9-7584-4B98-8FF5-C3E03C01DFD8}" dt="2025-05-22T15:48:59.358" v="11" actId="47"/>
        <pc:sldMkLst>
          <pc:docMk/>
          <pc:sldMk cId="2584313115" sldId="352"/>
        </pc:sldMkLst>
      </pc:sldChg>
      <pc:sldChg chg="delSp del mod">
        <pc:chgData name="Leahy, Thomas" userId="c143cd67-a707-4138-ae9b-48f2cc5707f8" providerId="ADAL" clId="{FBC082A9-7584-4B98-8FF5-C3E03C01DFD8}" dt="2025-05-22T16:07:42.769" v="13" actId="47"/>
        <pc:sldMkLst>
          <pc:docMk/>
          <pc:sldMk cId="569057943" sldId="354"/>
        </pc:sldMkLst>
      </pc:sldChg>
    </pc:docChg>
  </pc:docChgLst>
  <pc:docChgLst>
    <pc:chgData name="Brooks, Jenna" userId="S::jenna.brooks@wjec.co.uk::f5b9f800-05f5-4bb7-96be-7ff21aa50ecc" providerId="AD" clId="Web-{04D07E58-7A03-2E7F-1EAD-B6D970C7D2F9}"/>
    <pc:docChg chg="modSld">
      <pc:chgData name="Brooks, Jenna" userId="S::jenna.brooks@wjec.co.uk::f5b9f800-05f5-4bb7-96be-7ff21aa50ecc" providerId="AD" clId="Web-{04D07E58-7A03-2E7F-1EAD-B6D970C7D2F9}" dt="2025-07-22T10:39:16.869" v="0"/>
      <pc:docMkLst>
        <pc:docMk/>
      </pc:docMkLst>
      <pc:sldChg chg="modSp">
        <pc:chgData name="Brooks, Jenna" userId="S::jenna.brooks@wjec.co.uk::f5b9f800-05f5-4bb7-96be-7ff21aa50ecc" providerId="AD" clId="Web-{04D07E58-7A03-2E7F-1EAD-B6D970C7D2F9}" dt="2025-07-22T10:39:16.869" v="0"/>
        <pc:sldMkLst>
          <pc:docMk/>
          <pc:sldMk cId="1725420347" sldId="350"/>
        </pc:sldMkLst>
        <pc:picChg chg="mod">
          <ac:chgData name="Brooks, Jenna" userId="S::jenna.brooks@wjec.co.uk::f5b9f800-05f5-4bb7-96be-7ff21aa50ecc" providerId="AD" clId="Web-{04D07E58-7A03-2E7F-1EAD-B6D970C7D2F9}" dt="2025-07-22T10:39:16.869" v="0"/>
          <ac:picMkLst>
            <pc:docMk/>
            <pc:sldMk cId="1725420347" sldId="350"/>
            <ac:picMk id="1026" creationId="{B4D5E4CE-A405-8679-AA61-EEA7F091F90D}"/>
          </ac:picMkLst>
        </pc:picChg>
      </pc:sldChg>
    </pc:docChg>
  </pc:docChgLst>
  <pc:docChgLst>
    <pc:chgData name="Caroline Prodger" userId="e4ef2e75-b60b-401b-8ebe-291bdcf405f4" providerId="ADAL" clId="{8EC315F3-3389-47CD-914D-BD1E50C95E1F}"/>
    <pc:docChg chg="undo custSel modSld modMainMaster">
      <pc:chgData name="Caroline Prodger" userId="e4ef2e75-b60b-401b-8ebe-291bdcf405f4" providerId="ADAL" clId="{8EC315F3-3389-47CD-914D-BD1E50C95E1F}" dt="2021-12-03T14:54:30.540" v="206"/>
      <pc:docMkLst>
        <pc:docMk/>
      </pc:docMkLst>
      <pc:sldChg chg="modSp">
        <pc:chgData name="Caroline Prodger" userId="e4ef2e75-b60b-401b-8ebe-291bdcf405f4" providerId="ADAL" clId="{8EC315F3-3389-47CD-914D-BD1E50C95E1F}" dt="2021-12-02T13:26:05.759" v="140"/>
        <pc:sldMkLst>
          <pc:docMk/>
          <pc:sldMk cId="0" sldId="328"/>
        </pc:sldMkLst>
      </pc:sldChg>
      <pc:sldChg chg="modSp">
        <pc:chgData name="Caroline Prodger" userId="e4ef2e75-b60b-401b-8ebe-291bdcf405f4" providerId="ADAL" clId="{8EC315F3-3389-47CD-914D-BD1E50C95E1F}" dt="2021-12-02T13:26:05.759" v="140"/>
        <pc:sldMkLst>
          <pc:docMk/>
          <pc:sldMk cId="0" sldId="334"/>
        </pc:sldMkLst>
      </pc:sldChg>
      <pc:sldChg chg="modSp">
        <pc:chgData name="Caroline Prodger" userId="e4ef2e75-b60b-401b-8ebe-291bdcf405f4" providerId="ADAL" clId="{8EC315F3-3389-47CD-914D-BD1E50C95E1F}" dt="2021-12-02T13:26:05.759" v="140"/>
        <pc:sldMkLst>
          <pc:docMk/>
          <pc:sldMk cId="0" sldId="335"/>
        </pc:sldMkLst>
      </pc:sldChg>
      <pc:sldChg chg="addSp delSp modSp mod">
        <pc:chgData name="Caroline Prodger" userId="e4ef2e75-b60b-401b-8ebe-291bdcf405f4" providerId="ADAL" clId="{8EC315F3-3389-47CD-914D-BD1E50C95E1F}" dt="2021-12-02T13:26:05.759" v="140"/>
        <pc:sldMkLst>
          <pc:docMk/>
          <pc:sldMk cId="0" sldId="336"/>
        </pc:sldMkLst>
      </pc:sldChg>
      <pc:sldChg chg="addSp delSp modSp mod">
        <pc:chgData name="Caroline Prodger" userId="e4ef2e75-b60b-401b-8ebe-291bdcf405f4" providerId="ADAL" clId="{8EC315F3-3389-47CD-914D-BD1E50C95E1F}" dt="2021-12-02T13:26:05.759" v="140"/>
        <pc:sldMkLst>
          <pc:docMk/>
          <pc:sldMk cId="0" sldId="338"/>
        </pc:sldMkLst>
      </pc:sldChg>
      <pc:sldChg chg="modSp">
        <pc:chgData name="Caroline Prodger" userId="e4ef2e75-b60b-401b-8ebe-291bdcf405f4" providerId="ADAL" clId="{8EC315F3-3389-47CD-914D-BD1E50C95E1F}" dt="2021-12-02T13:26:05.759" v="140"/>
        <pc:sldMkLst>
          <pc:docMk/>
          <pc:sldMk cId="0" sldId="339"/>
        </pc:sldMkLst>
      </pc:sldChg>
      <pc:sldChg chg="addSp delSp modSp mod addCm delCm">
        <pc:chgData name="Caroline Prodger" userId="e4ef2e75-b60b-401b-8ebe-291bdcf405f4" providerId="ADAL" clId="{8EC315F3-3389-47CD-914D-BD1E50C95E1F}" dt="2021-12-03T14:54:30.540" v="206"/>
        <pc:sldMkLst>
          <pc:docMk/>
          <pc:sldMk cId="0" sldId="340"/>
        </pc:sldMkLst>
      </pc:sldChg>
      <pc:sldChg chg="modSp">
        <pc:chgData name="Caroline Prodger" userId="e4ef2e75-b60b-401b-8ebe-291bdcf405f4" providerId="ADAL" clId="{8EC315F3-3389-47CD-914D-BD1E50C95E1F}" dt="2021-12-02T13:26:05.759" v="140"/>
        <pc:sldMkLst>
          <pc:docMk/>
          <pc:sldMk cId="1356538786" sldId="341"/>
        </pc:sldMkLst>
      </pc:sldChg>
      <pc:sldChg chg="addSp delSp modSp mod addCm delCm">
        <pc:chgData name="Caroline Prodger" userId="e4ef2e75-b60b-401b-8ebe-291bdcf405f4" providerId="ADAL" clId="{8EC315F3-3389-47CD-914D-BD1E50C95E1F}" dt="2021-12-03T14:48:52.984" v="166" actId="1076"/>
        <pc:sldMkLst>
          <pc:docMk/>
          <pc:sldMk cId="3593858035" sldId="342"/>
        </pc:sldMkLst>
      </pc:sldChg>
      <pc:sldChg chg="addSp delSp modSp mod addCm delCm">
        <pc:chgData name="Caroline Prodger" userId="e4ef2e75-b60b-401b-8ebe-291bdcf405f4" providerId="ADAL" clId="{8EC315F3-3389-47CD-914D-BD1E50C95E1F}" dt="2021-12-03T14:51:12.140" v="185"/>
        <pc:sldMkLst>
          <pc:docMk/>
          <pc:sldMk cId="2309126030" sldId="343"/>
        </pc:sldMkLst>
      </pc:sldChg>
      <pc:sldChg chg="addSp delSp modSp mod addCm delCm">
        <pc:chgData name="Caroline Prodger" userId="e4ef2e75-b60b-401b-8ebe-291bdcf405f4" providerId="ADAL" clId="{8EC315F3-3389-47CD-914D-BD1E50C95E1F}" dt="2021-12-03T14:51:17.360" v="186"/>
        <pc:sldMkLst>
          <pc:docMk/>
          <pc:sldMk cId="2039434639" sldId="344"/>
        </pc:sldMkLst>
      </pc:sldChg>
      <pc:sldChg chg="addSp delSp modSp mod">
        <pc:chgData name="Caroline Prodger" userId="e4ef2e75-b60b-401b-8ebe-291bdcf405f4" providerId="ADAL" clId="{8EC315F3-3389-47CD-914D-BD1E50C95E1F}" dt="2021-12-02T13:26:05.759" v="140"/>
        <pc:sldMkLst>
          <pc:docMk/>
          <pc:sldMk cId="3968551472" sldId="345"/>
        </pc:sldMkLst>
      </pc:sldChg>
      <pc:sldChg chg="addSp delSp modSp mod addCm delCm">
        <pc:chgData name="Caroline Prodger" userId="e4ef2e75-b60b-401b-8ebe-291bdcf405f4" providerId="ADAL" clId="{8EC315F3-3389-47CD-914D-BD1E50C95E1F}" dt="2021-12-03T14:52:31.681" v="197"/>
        <pc:sldMkLst>
          <pc:docMk/>
          <pc:sldMk cId="1706545386" sldId="346"/>
        </pc:sldMkLst>
      </pc:sldChg>
      <pc:sldChg chg="addSp delSp modSp mod">
        <pc:chgData name="Caroline Prodger" userId="e4ef2e75-b60b-401b-8ebe-291bdcf405f4" providerId="ADAL" clId="{8EC315F3-3389-47CD-914D-BD1E50C95E1F}" dt="2021-12-02T13:26:05.759" v="140"/>
        <pc:sldMkLst>
          <pc:docMk/>
          <pc:sldMk cId="1630649830" sldId="347"/>
        </pc:sldMkLst>
      </pc:sldChg>
      <pc:sldChg chg="modSp">
        <pc:chgData name="Caroline Prodger" userId="e4ef2e75-b60b-401b-8ebe-291bdcf405f4" providerId="ADAL" clId="{8EC315F3-3389-47CD-914D-BD1E50C95E1F}" dt="2021-12-02T13:26:05.759" v="140"/>
        <pc:sldMkLst>
          <pc:docMk/>
          <pc:sldMk cId="2946787490" sldId="349"/>
        </pc:sldMkLst>
      </pc:sldChg>
      <pc:sldChg chg="addSp delSp modSp mod">
        <pc:chgData name="Caroline Prodger" userId="e4ef2e75-b60b-401b-8ebe-291bdcf405f4" providerId="ADAL" clId="{8EC315F3-3389-47CD-914D-BD1E50C95E1F}" dt="2021-12-02T13:26:05.759" v="140"/>
        <pc:sldMkLst>
          <pc:docMk/>
          <pc:sldMk cId="1725420347" sldId="350"/>
        </pc:sldMkLst>
      </pc:sldChg>
      <pc:sldChg chg="addSp delSp modSp mod">
        <pc:chgData name="Caroline Prodger" userId="e4ef2e75-b60b-401b-8ebe-291bdcf405f4" providerId="ADAL" clId="{8EC315F3-3389-47CD-914D-BD1E50C95E1F}" dt="2021-12-02T13:26:05.759" v="140"/>
        <pc:sldMkLst>
          <pc:docMk/>
          <pc:sldMk cId="2584313115" sldId="352"/>
        </pc:sldMkLst>
      </pc:sldChg>
      <pc:sldChg chg="modSp">
        <pc:chgData name="Caroline Prodger" userId="e4ef2e75-b60b-401b-8ebe-291bdcf405f4" providerId="ADAL" clId="{8EC315F3-3389-47CD-914D-BD1E50C95E1F}" dt="2021-12-02T13:26:05.759" v="140"/>
        <pc:sldMkLst>
          <pc:docMk/>
          <pc:sldMk cId="3012646285" sldId="353"/>
        </pc:sldMkLst>
      </pc:sldChg>
      <pc:sldChg chg="addSp delSp modSp mod">
        <pc:chgData name="Caroline Prodger" userId="e4ef2e75-b60b-401b-8ebe-291bdcf405f4" providerId="ADAL" clId="{8EC315F3-3389-47CD-914D-BD1E50C95E1F}" dt="2021-12-02T13:26:05.759" v="140"/>
        <pc:sldMkLst>
          <pc:docMk/>
          <pc:sldMk cId="569057943" sldId="354"/>
        </pc:sldMkLst>
      </pc:sldChg>
      <pc:sldMasterChg chg="modSp mod">
        <pc:chgData name="Caroline Prodger" userId="e4ef2e75-b60b-401b-8ebe-291bdcf405f4" providerId="ADAL" clId="{8EC315F3-3389-47CD-914D-BD1E50C95E1F}" dt="2021-12-02T18:13:23.464" v="148" actId="20577"/>
        <pc:sldMasterMkLst>
          <pc:docMk/>
          <pc:sldMasterMk cId="1817753329" sldId="2147483653"/>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7/22/2025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4</a:t>
            </a:fld>
            <a:endParaRPr lang="en-GB" dirty="0"/>
          </a:p>
        </p:txBody>
      </p:sp>
    </p:spTree>
    <p:extLst>
      <p:ext uri="{BB962C8B-B14F-4D97-AF65-F5344CB8AC3E}">
        <p14:creationId xmlns:p14="http://schemas.microsoft.com/office/powerpoint/2010/main" val="385218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7</a:t>
            </a:fld>
            <a:endParaRPr lang="en-GB" dirty="0"/>
          </a:p>
        </p:txBody>
      </p:sp>
    </p:spTree>
    <p:extLst>
      <p:ext uri="{BB962C8B-B14F-4D97-AF65-F5344CB8AC3E}">
        <p14:creationId xmlns:p14="http://schemas.microsoft.com/office/powerpoint/2010/main" val="264269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8</a:t>
            </a:fld>
            <a:endParaRPr lang="en-GB" dirty="0"/>
          </a:p>
        </p:txBody>
      </p:sp>
    </p:spTree>
    <p:extLst>
      <p:ext uri="{BB962C8B-B14F-4D97-AF65-F5344CB8AC3E}">
        <p14:creationId xmlns:p14="http://schemas.microsoft.com/office/powerpoint/2010/main" val="222760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3495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lvl2pPr>
              <a:buClr>
                <a:srgbClr val="FC4421"/>
              </a:buClr>
              <a:defRPr/>
            </a:lvl2pPr>
            <a:lvl4pPr>
              <a:buClr>
                <a:srgbClr val="FC442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0897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spTree>
    <p:extLst>
      <p:ext uri="{BB962C8B-B14F-4D97-AF65-F5344CB8AC3E}">
        <p14:creationId xmlns:p14="http://schemas.microsoft.com/office/powerpoint/2010/main" val="1817753329"/>
      </p:ext>
    </p:extLst>
  </p:cSld>
  <p:clrMap bg1="lt1" tx1="dk1" bg2="lt2" tx2="dk2" accent1="accent1" accent2="accent2" accent3="accent3" accent4="accent4" accent5="accent5" accent6="accent6" hlink="hlink" folHlink="folHlink"/>
  <p:sldLayoutIdLst>
    <p:sldLayoutId id="2147483654" r:id="rId1"/>
    <p:sldLayoutId id="2147483652" r:id="rId2"/>
  </p:sldLayoutIdLst>
  <p:hf hdr="0" ftr="0" dt="0"/>
  <p:txStyles>
    <p:title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0077E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0077E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 name="Group 1">
            <a:extLst>
              <a:ext uri="{FF2B5EF4-FFF2-40B4-BE49-F238E27FC236}">
                <a16:creationId xmlns:a16="http://schemas.microsoft.com/office/drawing/2014/main" id="{52DBD7D1-8783-19AC-AC0F-54A40F658278}"/>
              </a:ext>
            </a:extLst>
          </p:cNvPr>
          <p:cNvGrpSpPr/>
          <p:nvPr/>
        </p:nvGrpSpPr>
        <p:grpSpPr>
          <a:xfrm>
            <a:off x="0" y="142498"/>
            <a:ext cx="9144001" cy="682255"/>
            <a:chOff x="0" y="142498"/>
            <a:chExt cx="9144001" cy="682255"/>
          </a:xfrm>
        </p:grpSpPr>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0" y="779034"/>
              <a:ext cx="9144001" cy="45719"/>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a:p>
          </p:txBody>
        </p:sp>
        <p:pic>
          <p:nvPicPr>
            <p:cNvPr id="7" name="Picture 6" descr="A black and white logo&#10;&#10;AI-generated content may be incorrect.">
              <a:extLst>
                <a:ext uri="{FF2B5EF4-FFF2-40B4-BE49-F238E27FC236}">
                  <a16:creationId xmlns:a16="http://schemas.microsoft.com/office/drawing/2014/main" id="{2F6D0513-CBBF-24C5-3E42-AE229C54A0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42498"/>
              <a:ext cx="2563495" cy="498243"/>
            </a:xfrm>
            <a:prstGeom prst="rect">
              <a:avLst/>
            </a:prstGeom>
            <a:noFill/>
            <a:ln>
              <a:noFill/>
            </a:ln>
          </p:spPr>
        </p:pic>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171020"/>
              <a:ext cx="567690" cy="438580"/>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795147" y="171260"/>
              <a:ext cx="5721069" cy="590893"/>
            </a:xfrm>
            <a:prstGeom prst="rect">
              <a:avLst/>
            </a:prstGeom>
            <a:noFill/>
            <a:ln w="9525">
              <a:noFill/>
              <a:miter lim="800000"/>
              <a:headEnd/>
              <a:tailEnd/>
            </a:ln>
          </p:spPr>
          <p:txBody>
            <a:bodyPr rot="0" vert="horz" wrap="square" lIns="91440" tIns="45720" rIns="91440" bIns="45720" anchor="t" anchorCtr="0">
              <a:noAutofit/>
            </a:bodyPr>
            <a:lstStyle/>
            <a:p>
              <a:pPr>
                <a:lnSpc>
                  <a:spcPts val="1300"/>
                </a:lnSpc>
                <a:spcBef>
                  <a:spcPts val="400"/>
                </a:spcBef>
                <a:spcAft>
                  <a:spcPts val="400"/>
                </a:spcAft>
                <a:buNone/>
              </a:pPr>
              <a:r>
                <a:rPr lang="en-US" sz="1800" b="1" dirty="0">
                  <a:effectLst/>
                  <a:latin typeface="Arial" panose="020B0604020202020204" pitchFamily="34" charset="0"/>
                  <a:ea typeface="Cambria" panose="02040503050406030204" pitchFamily="18" charset="0"/>
                  <a:cs typeface="Arial" panose="020B0604020202020204" pitchFamily="34" charset="0"/>
                </a:rPr>
                <a:t>T Level Technical Qualification in</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a:p>
              <a:pPr>
                <a:lnSpc>
                  <a:spcPts val="1300"/>
                </a:lnSpc>
                <a:spcBef>
                  <a:spcPts val="400"/>
                </a:spcBef>
                <a:spcAft>
                  <a:spcPts val="400"/>
                </a:spcAft>
              </a:pPr>
              <a:r>
                <a:rPr lang="en-US" sz="1600" b="1" i="1" dirty="0">
                  <a:solidFill>
                    <a:srgbClr val="FC4421"/>
                  </a:solidFill>
                  <a:effectLst/>
                  <a:latin typeface="Arial" panose="020B0604020202020204" pitchFamily="34" charset="0"/>
                  <a:ea typeface="Cambria" panose="02040503050406030204" pitchFamily="18" charset="0"/>
                  <a:cs typeface="Arial" panose="020B0604020202020204" pitchFamily="34" charset="0"/>
                </a:rPr>
                <a:t>Building Services Engineering for Construction (Level 3)</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F8D270CD-A239-F6C6-DC37-331F04EA5BDB}"/>
              </a:ext>
            </a:extLst>
          </p:cNvPr>
          <p:cNvGrpSpPr/>
          <p:nvPr/>
        </p:nvGrpSpPr>
        <p:grpSpPr>
          <a:xfrm>
            <a:off x="175692" y="6021288"/>
            <a:ext cx="8804454" cy="446378"/>
            <a:chOff x="175692" y="6021288"/>
            <a:chExt cx="8804454" cy="446378"/>
          </a:xfrm>
        </p:grpSpPr>
        <p:sp>
          <p:nvSpPr>
            <p:cNvPr id="12" name="Text Box 11"/>
            <p:cNvSpPr txBox="1">
              <a:spLocks noChangeArrowheads="1"/>
            </p:cNvSpPr>
            <p:nvPr userDrawn="1"/>
          </p:nvSpPr>
          <p:spPr bwMode="auto">
            <a:xfrm>
              <a:off x="175692" y="6172200"/>
              <a:ext cx="439688"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900" baseline="0">
                  <a:ea typeface="Arial" pitchFamily="-105" charset="0"/>
                  <a:cs typeface="Arial" pitchFamily="-105" charset="0"/>
                </a:rPr>
                <a:pPr algn="r">
                  <a:spcBef>
                    <a:spcPts val="600"/>
                  </a:spcBef>
                </a:pPr>
                <a:t>‹#›</a:t>
              </a:fld>
              <a:r>
                <a:rPr lang="en-US" sz="900" baseline="0" dirty="0">
                  <a:ea typeface="Arial" pitchFamily="-105" charset="0"/>
                  <a:cs typeface="Arial" pitchFamily="-105" charset="0"/>
                </a:rPr>
                <a:t> of 22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pic>
          <p:nvPicPr>
            <p:cNvPr id="28" name="Picture 27" descr="A purple and white logo&#10;&#10;AI-generated content may be incorrect.">
              <a:extLst>
                <a:ext uri="{FF2B5EF4-FFF2-40B4-BE49-F238E27FC236}">
                  <a16:creationId xmlns:a16="http://schemas.microsoft.com/office/drawing/2014/main" id="{ED2281B1-171E-C458-1C3C-50A1692453D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6216" y="6021288"/>
              <a:ext cx="2463930" cy="446378"/>
            </a:xfrm>
            <a:prstGeom prst="rect">
              <a:avLst/>
            </a:prstGeom>
            <a:noFill/>
            <a:ln>
              <a:noFill/>
            </a:ln>
          </p:spPr>
        </p:pic>
      </p:grpSp>
      <p:sp>
        <p:nvSpPr>
          <p:cNvPr id="4" name="Text Box 10">
            <a:extLst>
              <a:ext uri="{FF2B5EF4-FFF2-40B4-BE49-F238E27FC236}">
                <a16:creationId xmlns:a16="http://schemas.microsoft.com/office/drawing/2014/main" id="{13547D65-7B81-8B12-19CE-5017DC1D2CD7}"/>
              </a:ext>
            </a:extLst>
          </p:cNvPr>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Tree>
    <p:extLst>
      <p:ext uri="{BB962C8B-B14F-4D97-AF65-F5344CB8AC3E}">
        <p14:creationId xmlns:p14="http://schemas.microsoft.com/office/powerpoint/2010/main" val="2498206950"/>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rtl="0" eaLnBrk="1" fontAlgn="base" hangingPunct="1">
        <a:spcBef>
          <a:spcPct val="0"/>
        </a:spcBef>
        <a:spcAft>
          <a:spcPct val="0"/>
        </a:spcAft>
        <a:defRPr sz="2400" b="1" baseline="0">
          <a:solidFill>
            <a:srgbClr val="FC4421"/>
          </a:solidFill>
          <a:latin typeface="+mj-lt"/>
          <a:ea typeface="ＭＳ Ｐゴシック" charset="-128"/>
          <a:cs typeface="ＭＳ Ｐゴシック" charset="-128"/>
        </a:defRPr>
      </a:lvl1pPr>
      <a:lvl2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rgbClr val="CC0000"/>
          </a:solidFill>
          <a:latin typeface="Arial" charset="0"/>
        </a:defRPr>
      </a:lvl6pPr>
      <a:lvl7pPr marL="914400" algn="ctr" rtl="0" eaLnBrk="1" fontAlgn="base" hangingPunct="1">
        <a:spcBef>
          <a:spcPct val="0"/>
        </a:spcBef>
        <a:spcAft>
          <a:spcPct val="0"/>
        </a:spcAft>
        <a:defRPr sz="4400">
          <a:solidFill>
            <a:srgbClr val="CC0000"/>
          </a:solidFill>
          <a:latin typeface="Arial" charset="0"/>
        </a:defRPr>
      </a:lvl7pPr>
      <a:lvl8pPr marL="1371600" algn="ctr" rtl="0" eaLnBrk="1" fontAlgn="base" hangingPunct="1">
        <a:spcBef>
          <a:spcPct val="0"/>
        </a:spcBef>
        <a:spcAft>
          <a:spcPct val="0"/>
        </a:spcAft>
        <a:defRPr sz="4400">
          <a:solidFill>
            <a:srgbClr val="CC0000"/>
          </a:solidFill>
          <a:latin typeface="Arial" charset="0"/>
        </a:defRPr>
      </a:lvl8pPr>
      <a:lvl9pPr marL="1828800" algn="ctr" rtl="0" eaLnBrk="1" fontAlgn="base" hangingPunct="1">
        <a:spcBef>
          <a:spcPct val="0"/>
        </a:spcBef>
        <a:spcAft>
          <a:spcPct val="0"/>
        </a:spcAft>
        <a:defRPr sz="4400">
          <a:solidFill>
            <a:srgbClr val="CC0000"/>
          </a:solidFill>
          <a:latin typeface="Arial" charset="0"/>
        </a:defRPr>
      </a:lvl9pPr>
    </p:titleStyle>
    <p:bodyStyle>
      <a:lvl1pPr marL="0" indent="0" algn="l" rtl="0" eaLnBrk="1" fontAlgn="base" hangingPunct="1">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1" fontAlgn="base" hangingPunct="1">
        <a:lnSpc>
          <a:spcPts val="2400"/>
        </a:lnSpc>
        <a:spcBef>
          <a:spcPts val="500"/>
        </a:spcBef>
        <a:spcAft>
          <a:spcPts val="500"/>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1" fontAlgn="base" hangingPunct="1">
        <a:lnSpc>
          <a:spcPts val="2000"/>
        </a:lnSpc>
        <a:spcBef>
          <a:spcPts val="500"/>
        </a:spcBef>
        <a:spcAft>
          <a:spcPts val="500"/>
        </a:spcAft>
        <a:buClr>
          <a:srgbClr val="FC4421"/>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1" fontAlgn="base" hangingPunct="1">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eaLnBrk="1" fontAlgn="base" hangingPunct="1">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eaLnBrk="1" fontAlgn="base" hangingPunct="1">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eaLnBrk="1" fontAlgn="base" hangingPunct="1">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eaLnBrk="1" fontAlgn="base" hangingPunct="1">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57200" y="3830465"/>
            <a:ext cx="8153400" cy="2514600"/>
          </a:xfrm>
        </p:spPr>
        <p:txBody>
          <a:bodyPr anchor="t"/>
          <a:lstStyle/>
          <a:p>
            <a:pPr eaLnBrk="1" hangingPunct="1"/>
            <a:r>
              <a:rPr lang="en-GB" dirty="0">
                <a:ea typeface="ＭＳ Ｐゴシック" pitchFamily="-105" charset="-128"/>
                <a:cs typeface="ＭＳ Ｐゴシック" pitchFamily="-105" charset="-128"/>
              </a:rPr>
              <a:t>PowerPoint 9: Natural and mechanical ventilation systems</a:t>
            </a:r>
          </a:p>
        </p:txBody>
      </p:sp>
      <p:sp>
        <p:nvSpPr>
          <p:cNvPr id="2050" name="Rectangle 14"/>
          <p:cNvSpPr>
            <a:spLocks noGrp="1" noChangeArrowheads="1"/>
          </p:cNvSpPr>
          <p:nvPr>
            <p:ph sz="quarter" idx="10"/>
          </p:nvPr>
        </p:nvSpPr>
        <p:spPr>
          <a:xfrm>
            <a:off x="457200" y="1371601"/>
            <a:ext cx="8229600" cy="2345432"/>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4" name="TextBox 9"/>
          <p:cNvSpPr txBox="1">
            <a:spLocks noChangeArrowheads="1"/>
          </p:cNvSpPr>
          <p:nvPr/>
        </p:nvSpPr>
        <p:spPr bwMode="auto">
          <a:xfrm>
            <a:off x="457200" y="2206136"/>
            <a:ext cx="8001000" cy="738664"/>
          </a:xfrm>
          <a:prstGeom prst="rect">
            <a:avLst/>
          </a:prstGeom>
          <a:solidFill>
            <a:schemeClr val="bg1"/>
          </a:solidFill>
          <a:ln w="9525">
            <a:noFill/>
            <a:miter lim="800000"/>
            <a:headEnd/>
            <a:tailEnd/>
          </a:ln>
        </p:spPr>
        <p:txBody>
          <a:bodyPr wrap="square" lIns="0" tIns="0" rIns="0" bIns="0">
            <a:prstTxWarp prst="textNoShape">
              <a:avLst/>
            </a:prstTxWarp>
            <a:noAutofit/>
          </a:bodyPr>
          <a:lstStyle/>
          <a:p>
            <a:r>
              <a:rPr lang="en-GB" sz="2400" b="1" dirty="0"/>
              <a:t>12. Building services engineering (BSE) systems</a:t>
            </a:r>
          </a:p>
          <a:p>
            <a:endParaRPr lang="en-GB" sz="2400" b="1" dirty="0"/>
          </a:p>
          <a:p>
            <a:r>
              <a:rPr lang="en-GB" sz="2400" b="1" dirty="0"/>
              <a:t>12.1 Building services engineering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wind catcher</a:t>
            </a:r>
          </a:p>
        </p:txBody>
      </p:sp>
      <p:sp>
        <p:nvSpPr>
          <p:cNvPr id="5" name="TextBox 4"/>
          <p:cNvSpPr txBox="1"/>
          <p:nvPr/>
        </p:nvSpPr>
        <p:spPr>
          <a:xfrm>
            <a:off x="457200" y="1556792"/>
            <a:ext cx="8147248" cy="2657138"/>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dirty="0"/>
              <a:t>As the name suggests this ventilator is designed to ‘catch’ the wind flow.</a:t>
            </a:r>
          </a:p>
          <a:p>
            <a:pPr marL="342900" indent="-342900">
              <a:spcBef>
                <a:spcPts val="400"/>
              </a:spcBef>
              <a:spcAft>
                <a:spcPts val="400"/>
              </a:spcAft>
              <a:buClr>
                <a:srgbClr val="FC4421"/>
              </a:buClr>
              <a:buFont typeface="Arial" panose="020B0604020202020204" pitchFamily="34" charset="0"/>
              <a:buChar char="•"/>
            </a:pPr>
            <a:r>
              <a:rPr lang="en-GB" dirty="0"/>
              <a:t>The wind pressure forces fresh air into the building which in turn displaces the vitiated internal air.</a:t>
            </a:r>
          </a:p>
          <a:p>
            <a:pPr marL="342900" indent="-342900">
              <a:spcBef>
                <a:spcPts val="400"/>
              </a:spcBef>
              <a:spcAft>
                <a:spcPts val="400"/>
              </a:spcAft>
              <a:buClr>
                <a:srgbClr val="FC4421"/>
              </a:buClr>
              <a:buFont typeface="Arial" panose="020B0604020202020204" pitchFamily="34" charset="0"/>
              <a:buChar char="•"/>
            </a:pPr>
            <a:r>
              <a:rPr lang="en-GB" dirty="0"/>
              <a:t>Directional diffuser vanes direct away from the exhaust air.</a:t>
            </a:r>
          </a:p>
          <a:p>
            <a:pPr marL="342900" indent="-342900">
              <a:spcBef>
                <a:spcPts val="400"/>
              </a:spcBef>
              <a:spcAft>
                <a:spcPts val="400"/>
              </a:spcAft>
              <a:buClr>
                <a:srgbClr val="FC4421"/>
              </a:buClr>
              <a:buFont typeface="Arial" panose="020B0604020202020204" pitchFamily="34" charset="0"/>
              <a:buChar char="•"/>
            </a:pPr>
            <a:r>
              <a:rPr lang="en-GB" dirty="0"/>
              <a:t>Efficiency depends upon the wind velocity.</a:t>
            </a:r>
          </a:p>
          <a:p>
            <a:pPr marL="342900" indent="-342900">
              <a:spcBef>
                <a:spcPts val="400"/>
              </a:spcBef>
              <a:spcAft>
                <a:spcPts val="400"/>
              </a:spcAft>
              <a:buClr>
                <a:srgbClr val="FC4421"/>
              </a:buClr>
              <a:buFont typeface="Arial" panose="020B0604020202020204" pitchFamily="34" charset="0"/>
              <a:buChar char="•"/>
            </a:pPr>
            <a:r>
              <a:rPr lang="en-GB" dirty="0"/>
              <a:t>In no wind situations, a stack effect will give some venting.</a:t>
            </a:r>
          </a:p>
        </p:txBody>
      </p:sp>
    </p:spTree>
    <p:extLst>
      <p:ext uri="{BB962C8B-B14F-4D97-AF65-F5344CB8AC3E}">
        <p14:creationId xmlns:p14="http://schemas.microsoft.com/office/powerpoint/2010/main" val="163064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tempered air supply ventilation</a:t>
            </a:r>
          </a:p>
        </p:txBody>
      </p:sp>
      <p:sp>
        <p:nvSpPr>
          <p:cNvPr id="3" name="Content Placeholder 2"/>
          <p:cNvSpPr>
            <a:spLocks noGrp="1"/>
          </p:cNvSpPr>
          <p:nvPr>
            <p:ph sz="quarter" idx="10"/>
          </p:nvPr>
        </p:nvSpPr>
        <p:spPr/>
        <p:txBody>
          <a:bodyPr/>
          <a:lstStyle/>
          <a:p>
            <a:pPr marL="342900" indent="-342900">
              <a:spcBef>
                <a:spcPts val="400"/>
              </a:spcBef>
              <a:spcAft>
                <a:spcPts val="400"/>
              </a:spcAft>
              <a:buClr>
                <a:srgbClr val="FC4421"/>
              </a:buClr>
              <a:buFont typeface="Arial" panose="020B0604020202020204" pitchFamily="34" charset="0"/>
              <a:buChar char="•"/>
            </a:pPr>
            <a:r>
              <a:rPr lang="en-US" b="1" dirty="0"/>
              <a:t>Tempered air supply ventilation</a:t>
            </a:r>
            <a:r>
              <a:rPr lang="en-US" dirty="0"/>
              <a:t> is a type of displacement ventilation providing sufficient air to maintain a safe and healthy internal environment.</a:t>
            </a:r>
          </a:p>
          <a:p>
            <a:pPr marL="342900" indent="-342900">
              <a:spcBef>
                <a:spcPts val="400"/>
              </a:spcBef>
              <a:spcAft>
                <a:spcPts val="400"/>
              </a:spcAft>
              <a:buClr>
                <a:srgbClr val="FC4421"/>
              </a:buClr>
              <a:buFont typeface="Arial" panose="020B0604020202020204" pitchFamily="34" charset="0"/>
              <a:buChar char="•"/>
            </a:pPr>
            <a:r>
              <a:rPr lang="en-US" dirty="0"/>
              <a:t>An </a:t>
            </a:r>
            <a:r>
              <a:rPr lang="en-US" b="1" dirty="0"/>
              <a:t>air handling </a:t>
            </a:r>
            <a:r>
              <a:rPr lang="en-US" dirty="0"/>
              <a:t>unit, which is normally installed on the roof, contains a fresh air inlet, a filter to remove dust, a heater battery to warm the air prior to circulation and a centrifugal fan.</a:t>
            </a:r>
          </a:p>
          <a:p>
            <a:pPr marL="342900" indent="-342900">
              <a:spcBef>
                <a:spcPts val="400"/>
              </a:spcBef>
              <a:spcAft>
                <a:spcPts val="400"/>
              </a:spcAft>
              <a:buClr>
                <a:srgbClr val="FC4421"/>
              </a:buClr>
              <a:buFont typeface="Arial" panose="020B0604020202020204" pitchFamily="34" charset="0"/>
              <a:buChar char="•"/>
            </a:pPr>
            <a:r>
              <a:rPr lang="en-US" dirty="0"/>
              <a:t>The amount of air supplied is based on the expected population of the building, i.e. 10-litres per second per person.</a:t>
            </a:r>
          </a:p>
          <a:p>
            <a:pPr marL="342900" indent="-342900">
              <a:spcBef>
                <a:spcPts val="400"/>
              </a:spcBef>
              <a:spcAft>
                <a:spcPts val="400"/>
              </a:spcAft>
              <a:buClr>
                <a:srgbClr val="FC4421"/>
              </a:buClr>
              <a:buFont typeface="Arial" panose="020B0604020202020204" pitchFamily="34" charset="0"/>
              <a:buChar char="•"/>
            </a:pPr>
            <a:r>
              <a:rPr lang="en-US" dirty="0"/>
              <a:t>Duct sizing is based on the amount of air required per room.</a:t>
            </a:r>
          </a:p>
          <a:p>
            <a:pPr marL="342900" indent="-342900">
              <a:spcBef>
                <a:spcPts val="400"/>
              </a:spcBef>
              <a:spcAft>
                <a:spcPts val="400"/>
              </a:spcAft>
              <a:buClr>
                <a:srgbClr val="FC4421"/>
              </a:buClr>
              <a:buFont typeface="Arial" panose="020B0604020202020204" pitchFamily="34" charset="0"/>
              <a:buChar char="•"/>
            </a:pPr>
            <a:r>
              <a:rPr lang="en-US" dirty="0"/>
              <a:t>The building will have an additional heating system for the heat loss.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Extraction: mechanical heat recovery</a:t>
            </a:r>
            <a:br>
              <a:rPr lang="en-GB" altLang="en-US" dirty="0"/>
            </a:br>
            <a:endParaRPr lang="en-US" dirty="0"/>
          </a:p>
        </p:txBody>
      </p:sp>
      <p:sp>
        <p:nvSpPr>
          <p:cNvPr id="3" name="Content Placeholder 2"/>
          <p:cNvSpPr>
            <a:spLocks noGrp="1"/>
          </p:cNvSpPr>
          <p:nvPr>
            <p:ph sz="quarter" idx="10"/>
          </p:nvPr>
        </p:nvSpPr>
        <p:spPr/>
        <p:txBody>
          <a:bodyPr/>
          <a:lstStyle/>
          <a:p>
            <a:pPr marL="457200" indent="-457200">
              <a:spcBef>
                <a:spcPts val="400"/>
              </a:spcBef>
              <a:spcAft>
                <a:spcPts val="400"/>
              </a:spcAft>
              <a:buClr>
                <a:srgbClr val="FC4421"/>
              </a:buClr>
              <a:buFont typeface="Arial" panose="020B0604020202020204" pitchFamily="34" charset="0"/>
              <a:buChar char="•"/>
            </a:pPr>
            <a:r>
              <a:rPr lang="en-US" dirty="0"/>
              <a:t>Commercial kitchens generate a large amount of heat through the cooking process, which has to be removed by </a:t>
            </a:r>
            <a:r>
              <a:rPr lang="en-US" b="1" dirty="0"/>
              <a:t>mechanical extraction</a:t>
            </a:r>
            <a:r>
              <a:rPr lang="en-US" dirty="0"/>
              <a:t>. The working environment would be very uncomfortable if this heat was not removed.</a:t>
            </a:r>
          </a:p>
          <a:p>
            <a:pPr marL="457200" indent="-457200">
              <a:spcBef>
                <a:spcPts val="400"/>
              </a:spcBef>
              <a:spcAft>
                <a:spcPts val="400"/>
              </a:spcAft>
              <a:buClr>
                <a:srgbClr val="FC4421"/>
              </a:buClr>
              <a:buFont typeface="Arial" panose="020B0604020202020204" pitchFamily="34" charset="0"/>
              <a:buChar char="•"/>
            </a:pPr>
            <a:r>
              <a:rPr lang="en-US" dirty="0"/>
              <a:t>In addition, gas appliances require a large amount of air for combustion in the ovens.</a:t>
            </a:r>
          </a:p>
          <a:p>
            <a:pPr marL="457200" indent="-457200">
              <a:spcBef>
                <a:spcPts val="400"/>
              </a:spcBef>
              <a:spcAft>
                <a:spcPts val="400"/>
              </a:spcAft>
              <a:buClr>
                <a:srgbClr val="FC4421"/>
              </a:buClr>
              <a:buFont typeface="Arial" panose="020B0604020202020204" pitchFamily="34" charset="0"/>
              <a:buChar char="•"/>
            </a:pPr>
            <a:r>
              <a:rPr lang="en-US" dirty="0"/>
              <a:t>Heat generating appliances are grouped beneath a canopy to capture the vitiated air for extraction.</a:t>
            </a:r>
          </a:p>
          <a:p>
            <a:pPr marL="457200" indent="-457200">
              <a:spcBef>
                <a:spcPts val="400"/>
              </a:spcBef>
              <a:spcAft>
                <a:spcPts val="400"/>
              </a:spcAft>
              <a:buClr>
                <a:srgbClr val="FC4421"/>
              </a:buClr>
              <a:buFont typeface="Arial" panose="020B0604020202020204" pitchFamily="34" charset="0"/>
              <a:buChar char="•"/>
            </a:pPr>
            <a:r>
              <a:rPr lang="en-US" dirty="0"/>
              <a:t>The energy used in the extraction process preheats the fresh air being supplied by passing through a heat exchanger in the </a:t>
            </a:r>
            <a:r>
              <a:rPr lang="en-US" b="1" dirty="0"/>
              <a:t>air handling unit</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Mechanical fume extraction at source</a:t>
            </a:r>
            <a:br>
              <a:rPr lang="en-GB" altLang="en-US" dirty="0"/>
            </a:br>
            <a:endParaRPr lang="en-US" dirty="0"/>
          </a:p>
        </p:txBody>
      </p:sp>
      <p:sp>
        <p:nvSpPr>
          <p:cNvPr id="7" name="TextBox 6"/>
          <p:cNvSpPr txBox="1"/>
          <p:nvPr/>
        </p:nvSpPr>
        <p:spPr>
          <a:xfrm>
            <a:off x="467544" y="1700808"/>
            <a:ext cx="3456384" cy="4680520"/>
          </a:xfrm>
          <a:prstGeom prst="rect">
            <a:avLst/>
          </a:prstGeom>
          <a:noFill/>
        </p:spPr>
        <p:txBody>
          <a:bodyPr wrap="square" rtlCol="0">
            <a:spAutoFit/>
          </a:bodyPr>
          <a:lstStyle/>
          <a:p>
            <a:endParaRPr lang="en-GB" dirty="0"/>
          </a:p>
        </p:txBody>
      </p:sp>
      <p:sp>
        <p:nvSpPr>
          <p:cNvPr id="3" name="TextBox 2"/>
          <p:cNvSpPr txBox="1"/>
          <p:nvPr/>
        </p:nvSpPr>
        <p:spPr>
          <a:xfrm>
            <a:off x="457200" y="1556792"/>
            <a:ext cx="7931224" cy="1426031"/>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dirty="0"/>
              <a:t>An </a:t>
            </a:r>
            <a:r>
              <a:rPr lang="en-GB" b="1" dirty="0"/>
              <a:t>extraction hood</a:t>
            </a:r>
            <a:r>
              <a:rPr lang="en-GB" dirty="0"/>
              <a:t> close to a workstation removes fumes and pulls fresh air past the worker’s face.</a:t>
            </a:r>
          </a:p>
          <a:p>
            <a:pPr marL="342900" indent="-342900">
              <a:spcBef>
                <a:spcPts val="400"/>
              </a:spcBef>
              <a:spcAft>
                <a:spcPts val="400"/>
              </a:spcAft>
              <a:buClr>
                <a:srgbClr val="FC4421"/>
              </a:buClr>
              <a:buFont typeface="Arial" panose="020B0604020202020204" pitchFamily="34" charset="0"/>
              <a:buChar char="•"/>
            </a:pPr>
            <a:r>
              <a:rPr lang="en-GB" dirty="0"/>
              <a:t>The hood will either be connected to a single fan or a header 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handling unit</a:t>
            </a:r>
          </a:p>
        </p:txBody>
      </p:sp>
      <p:sp>
        <p:nvSpPr>
          <p:cNvPr id="5" name="TextBox 4"/>
          <p:cNvSpPr txBox="1"/>
          <p:nvPr/>
        </p:nvSpPr>
        <p:spPr>
          <a:xfrm>
            <a:off x="467544" y="1628800"/>
            <a:ext cx="3960440" cy="3580467"/>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dirty="0"/>
              <a:t>The image shows a typical bespoke </a:t>
            </a:r>
            <a:r>
              <a:rPr lang="en-GB" b="1" dirty="0"/>
              <a:t>air handling unit (AHU)</a:t>
            </a:r>
            <a:r>
              <a:rPr lang="en-GB" dirty="0"/>
              <a:t> to match the ventilation design.</a:t>
            </a:r>
          </a:p>
          <a:p>
            <a:pPr marL="342900" indent="-342900">
              <a:spcBef>
                <a:spcPts val="400"/>
              </a:spcBef>
              <a:spcAft>
                <a:spcPts val="400"/>
              </a:spcAft>
              <a:buClr>
                <a:srgbClr val="FC4421"/>
              </a:buClr>
              <a:buFont typeface="Arial" panose="020B0604020202020204" pitchFamily="34" charset="0"/>
              <a:buChar char="•"/>
            </a:pPr>
            <a:r>
              <a:rPr lang="en-GB" dirty="0"/>
              <a:t>These units are prefabricated offsite and craned into the plantroom, where they are connected to the ductwork, hydronic systems and the building energy management (BEM) system if applicable.</a:t>
            </a:r>
          </a:p>
        </p:txBody>
      </p:sp>
      <p:pic>
        <p:nvPicPr>
          <p:cNvPr id="1026" name="Picture 2" descr="A room with pipes and pipes&#10;&#10;AI-generated content may be incorrect.">
            <a:extLst>
              <a:ext uri="{FF2B5EF4-FFF2-40B4-BE49-F238E27FC236}">
                <a16:creationId xmlns:a16="http://schemas.microsoft.com/office/drawing/2014/main" id="{B4D5E4CE-A405-8679-AA61-EEA7F091F90D}"/>
              </a:ext>
            </a:extLst>
          </p:cNvPr>
          <p:cNvPicPr>
            <a:picLocks noChangeAspect="1" noChangeArrowheads="1"/>
          </p:cNvPicPr>
          <p:nvPr/>
        </p:nvPicPr>
        <p:blipFill>
          <a:blip r:embed="rId2"/>
          <a:srcRect/>
          <a:stretch>
            <a:fillRect/>
          </a:stretch>
        </p:blipFill>
        <p:spPr bwMode="auto">
          <a:xfrm>
            <a:off x="4726360" y="1989527"/>
            <a:ext cx="3960440" cy="264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2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Balanced mechanical ventilation: recirculation</a:t>
            </a:r>
            <a:endParaRPr lang="en-US" dirty="0"/>
          </a:p>
        </p:txBody>
      </p:sp>
      <p:sp>
        <p:nvSpPr>
          <p:cNvPr id="3" name="Content Placeholder 2"/>
          <p:cNvSpPr>
            <a:spLocks noGrp="1"/>
          </p:cNvSpPr>
          <p:nvPr>
            <p:ph sz="quarter" idx="10"/>
          </p:nvPr>
        </p:nvSpPr>
        <p:spPr/>
        <p:txBody>
          <a:bodyPr/>
          <a:lstStyle/>
          <a:p>
            <a:pPr marL="342900" indent="-342900">
              <a:spcBef>
                <a:spcPts val="400"/>
              </a:spcBef>
              <a:spcAft>
                <a:spcPts val="400"/>
              </a:spcAft>
              <a:buClr>
                <a:srgbClr val="0077E3"/>
              </a:buClr>
              <a:buFont typeface="Arial" panose="020B0604020202020204" pitchFamily="34" charset="0"/>
              <a:buChar char="•"/>
            </a:pPr>
            <a:r>
              <a:rPr lang="en-US" b="1" dirty="0"/>
              <a:t>Balanced mechanical systems </a:t>
            </a:r>
            <a:r>
              <a:rPr lang="en-US" dirty="0"/>
              <a:t>have two separate ductwork networks, one for distributing fresh tempered air and another for extracting vitiated air from the building.</a:t>
            </a:r>
          </a:p>
          <a:p>
            <a:pPr marL="342900" indent="-342900">
              <a:spcBef>
                <a:spcPts val="400"/>
              </a:spcBef>
              <a:spcAft>
                <a:spcPts val="400"/>
              </a:spcAft>
              <a:buClr>
                <a:srgbClr val="0077E3"/>
              </a:buClr>
              <a:buFont typeface="Arial" panose="020B0604020202020204" pitchFamily="34" charset="0"/>
              <a:buChar char="•"/>
            </a:pPr>
            <a:r>
              <a:rPr lang="en-US" dirty="0"/>
              <a:t>The ductwork sizes will diminish from the AHU to the final zone and increase from the final zone back to the AHU. </a:t>
            </a:r>
          </a:p>
          <a:p>
            <a:pPr marL="342900" indent="-342900">
              <a:spcBef>
                <a:spcPts val="400"/>
              </a:spcBef>
              <a:spcAft>
                <a:spcPts val="400"/>
              </a:spcAft>
              <a:buClr>
                <a:srgbClr val="0077E3"/>
              </a:buClr>
              <a:buFont typeface="Arial" panose="020B0604020202020204" pitchFamily="34" charset="0"/>
              <a:buChar char="•"/>
            </a:pPr>
            <a:r>
              <a:rPr lang="en-US" dirty="0"/>
              <a:t>To make economies, 25% of the extracted air will be</a:t>
            </a:r>
            <a:r>
              <a:rPr lang="en-US" b="1" dirty="0"/>
              <a:t> recirculated and mixed</a:t>
            </a:r>
            <a:r>
              <a:rPr lang="en-US" dirty="0"/>
              <a:t> with the cold fresh air inlet. This is referred to as ‘direct heat recovery’.</a:t>
            </a:r>
          </a:p>
          <a:p>
            <a:pPr marL="342900" indent="-342900">
              <a:spcBef>
                <a:spcPts val="400"/>
              </a:spcBef>
              <a:spcAft>
                <a:spcPts val="400"/>
              </a:spcAft>
              <a:buClr>
                <a:srgbClr val="0077E3"/>
              </a:buClr>
              <a:buFont typeface="Arial" panose="020B0604020202020204" pitchFamily="34" charset="0"/>
              <a:buChar char="•"/>
            </a:pPr>
            <a:r>
              <a:rPr lang="en-US" dirty="0"/>
              <a:t>The proportion of fresh air to recirculated air is controlled by dampers, and will depend on the room and external conditions.</a:t>
            </a:r>
          </a:p>
        </p:txBody>
      </p:sp>
    </p:spTree>
    <p:extLst>
      <p:ext uri="{BB962C8B-B14F-4D97-AF65-F5344CB8AC3E}">
        <p14:creationId xmlns:p14="http://schemas.microsoft.com/office/powerpoint/2010/main" val="294678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Balanced mechanical ventilation: indirect heat</a:t>
            </a:r>
            <a:endParaRPr lang="en-US" dirty="0"/>
          </a:p>
        </p:txBody>
      </p:sp>
      <p:sp>
        <p:nvSpPr>
          <p:cNvPr id="3" name="Content Placeholder 2"/>
          <p:cNvSpPr>
            <a:spLocks noGrp="1"/>
          </p:cNvSpPr>
          <p:nvPr>
            <p:ph sz="quarter" idx="10"/>
          </p:nvPr>
        </p:nvSpPr>
        <p:spPr/>
        <p:txBody>
          <a:bodyPr/>
          <a:lstStyle/>
          <a:p>
            <a:pPr marL="342900" indent="-342900">
              <a:spcBef>
                <a:spcPts val="400"/>
              </a:spcBef>
              <a:spcAft>
                <a:spcPts val="400"/>
              </a:spcAft>
              <a:buClr>
                <a:srgbClr val="FC4421"/>
              </a:buClr>
              <a:buFont typeface="Arial" panose="020B0604020202020204" pitchFamily="34" charset="0"/>
              <a:buChar char="•"/>
            </a:pPr>
            <a:r>
              <a:rPr lang="en-US" dirty="0"/>
              <a:t>Using</a:t>
            </a:r>
            <a:r>
              <a:rPr lang="en-US" b="1" dirty="0"/>
              <a:t> indirect heat</a:t>
            </a:r>
            <a:r>
              <a:rPr lang="en-US" dirty="0"/>
              <a:t> is a more recent approach to heat recovery. Here, the heat exchanger is incorporated with the packaged AHU.</a:t>
            </a:r>
          </a:p>
          <a:p>
            <a:pPr marL="342900" indent="-342900">
              <a:spcBef>
                <a:spcPts val="400"/>
              </a:spcBef>
              <a:spcAft>
                <a:spcPts val="400"/>
              </a:spcAft>
              <a:buClr>
                <a:srgbClr val="FC4421"/>
              </a:buClr>
              <a:buFont typeface="Arial" panose="020B0604020202020204" pitchFamily="34" charset="0"/>
              <a:buChar char="•"/>
            </a:pPr>
            <a:r>
              <a:rPr lang="en-US" dirty="0"/>
              <a:t>This removes the need to install a recirculation duct and dampers.</a:t>
            </a:r>
          </a:p>
          <a:p>
            <a:pPr marL="342900" indent="-342900">
              <a:spcBef>
                <a:spcPts val="400"/>
              </a:spcBef>
              <a:spcAft>
                <a:spcPts val="400"/>
              </a:spcAft>
              <a:buClr>
                <a:srgbClr val="FC4421"/>
              </a:buClr>
              <a:buFont typeface="Arial" panose="020B0604020202020204" pitchFamily="34" charset="0"/>
              <a:buChar char="•"/>
            </a:pPr>
            <a:r>
              <a:rPr lang="en-US" dirty="0"/>
              <a:t>Heat recovery is achieved by means of a</a:t>
            </a:r>
            <a:r>
              <a:rPr lang="en-US" b="1" dirty="0"/>
              <a:t> plate heat exchanger</a:t>
            </a:r>
            <a:r>
              <a:rPr lang="en-US" dirty="0"/>
              <a:t> with air flow across the plates to prevent the two air flows from mixing with one another.</a:t>
            </a:r>
          </a:p>
        </p:txBody>
      </p:sp>
    </p:spTree>
    <p:extLst>
      <p:ext uri="{BB962C8B-B14F-4D97-AF65-F5344CB8AC3E}">
        <p14:creationId xmlns:p14="http://schemas.microsoft.com/office/powerpoint/2010/main" val="301264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0"/>
          </p:nvPr>
        </p:nvSpPr>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FC4421"/>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ea typeface="ＭＳ Ｐゴシック" pitchFamily="-105" charset="-128"/>
                <a:cs typeface="ＭＳ Ｐゴシック" pitchFamily="-105" charset="-128"/>
              </a:rPr>
              <a:t>Objectives</a:t>
            </a:r>
          </a:p>
        </p:txBody>
      </p:sp>
      <p:sp>
        <p:nvSpPr>
          <p:cNvPr id="3075" name="Content Placeholder 2"/>
          <p:cNvSpPr>
            <a:spLocks noGrp="1"/>
          </p:cNvSpPr>
          <p:nvPr>
            <p:ph sz="quarter" idx="10"/>
          </p:nvPr>
        </p:nvSpPr>
        <p:spPr/>
        <p:txBody>
          <a:bodyPr/>
          <a:lstStyle/>
          <a:p>
            <a:r>
              <a:rPr lang="en-GB" dirty="0">
                <a:ea typeface="ＭＳ Ｐゴシック" pitchFamily="-105" charset="-128"/>
                <a:cs typeface="ＭＳ Ｐゴシック" pitchFamily="-105" charset="-128"/>
              </a:rPr>
              <a:t>By the end of this session learners should be able to:</a:t>
            </a:r>
          </a:p>
          <a:p>
            <a:pPr marL="457200" indent="-457200">
              <a:buClr>
                <a:srgbClr val="FC4421"/>
              </a:buClr>
              <a:buFont typeface="Arial" panose="020B0604020202020204" pitchFamily="34" charset="0"/>
              <a:buChar char="•"/>
            </a:pPr>
            <a:r>
              <a:rPr lang="en-GB" dirty="0">
                <a:ea typeface="ＭＳ Ｐゴシック" pitchFamily="-105" charset="-128"/>
                <a:cs typeface="ＭＳ Ｐゴシック" pitchFamily="-105" charset="-128"/>
              </a:rPr>
              <a:t>explain why ventilation is provided in buildings</a:t>
            </a:r>
          </a:p>
          <a:p>
            <a:pPr marL="457200" indent="-457200">
              <a:buClr>
                <a:srgbClr val="FC4421"/>
              </a:buClr>
              <a:buFont typeface="Arial" panose="020B0604020202020204" pitchFamily="34" charset="0"/>
              <a:buChar char="•"/>
            </a:pPr>
            <a:r>
              <a:rPr lang="en-GB" dirty="0">
                <a:ea typeface="ＭＳ Ｐゴシック" pitchFamily="-105" charset="-128"/>
                <a:cs typeface="ＭＳ Ｐゴシック" pitchFamily="-105" charset="-128"/>
              </a:rPr>
              <a:t>list the main types of ventilation systems in buildings</a:t>
            </a:r>
          </a:p>
          <a:p>
            <a:pPr marL="457200" indent="-457200">
              <a:buClr>
                <a:srgbClr val="FC4421"/>
              </a:buClr>
              <a:buFont typeface="Arial" panose="020B0604020202020204" pitchFamily="34" charset="0"/>
              <a:buChar char="•"/>
            </a:pPr>
            <a:r>
              <a:rPr lang="en-GB" dirty="0">
                <a:ea typeface="ＭＳ Ｐゴシック" pitchFamily="-105" charset="-128"/>
                <a:cs typeface="ＭＳ Ｐゴシック" pitchFamily="-105" charset="-128"/>
              </a:rPr>
              <a:t>describe the operation of two types of ventilation system</a:t>
            </a:r>
          </a:p>
          <a:p>
            <a:pPr marL="457200" indent="-457200">
              <a:buClr>
                <a:srgbClr val="FC4421"/>
              </a:buClr>
              <a:buFont typeface="Arial" panose="020B0604020202020204" pitchFamily="34" charset="0"/>
              <a:buChar char="•"/>
            </a:pPr>
            <a:r>
              <a:rPr lang="en-GB" dirty="0">
                <a:ea typeface="ＭＳ Ｐゴシック" pitchFamily="-105" charset="-128"/>
                <a:cs typeface="ＭＳ Ｐゴシック" pitchFamily="-105" charset="-128"/>
              </a:rPr>
              <a:t>discuss the advantages and disadvantages of ventilation systems.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ventilate a building?</a:t>
            </a:r>
          </a:p>
        </p:txBody>
      </p:sp>
      <p:sp>
        <p:nvSpPr>
          <p:cNvPr id="3" name="Content Placeholder 2"/>
          <p:cNvSpPr>
            <a:spLocks noGrp="1"/>
          </p:cNvSpPr>
          <p:nvPr>
            <p:ph sz="quarter" idx="10"/>
          </p:nvPr>
        </p:nvSpPr>
        <p:spPr/>
        <p:txBody>
          <a:bodyPr/>
          <a:lstStyle/>
          <a:p>
            <a:pPr marL="457200" indent="-457200" eaLnBrk="1" hangingPunct="1">
              <a:spcBef>
                <a:spcPts val="400"/>
              </a:spcBef>
              <a:spcAft>
                <a:spcPts val="400"/>
              </a:spcAft>
              <a:buClr>
                <a:srgbClr val="FC4421"/>
              </a:buClr>
              <a:buFont typeface="Arial" panose="020B0604020202020204" pitchFamily="34" charset="0"/>
              <a:buChar char="•"/>
            </a:pPr>
            <a:r>
              <a:rPr lang="en-GB" altLang="en-US" dirty="0"/>
              <a:t>Provide air for respiration.</a:t>
            </a:r>
          </a:p>
          <a:p>
            <a:pPr marL="457200" indent="-457200" eaLnBrk="1" hangingPunct="1">
              <a:spcBef>
                <a:spcPts val="400"/>
              </a:spcBef>
              <a:spcAft>
                <a:spcPts val="400"/>
              </a:spcAft>
              <a:buClr>
                <a:srgbClr val="FC4421"/>
              </a:buClr>
              <a:buFont typeface="Arial" panose="020B0604020202020204" pitchFamily="34" charset="0"/>
              <a:buChar char="•"/>
            </a:pPr>
            <a:r>
              <a:rPr lang="en-GB" altLang="en-US" dirty="0"/>
              <a:t>Preserve the correct level of oxygen in the air.</a:t>
            </a:r>
          </a:p>
          <a:p>
            <a:pPr marL="457200" indent="-457200" eaLnBrk="1" hangingPunct="1">
              <a:spcBef>
                <a:spcPts val="400"/>
              </a:spcBef>
              <a:spcAft>
                <a:spcPts val="400"/>
              </a:spcAft>
              <a:buClr>
                <a:srgbClr val="FC4421"/>
              </a:buClr>
              <a:buFont typeface="Arial" panose="020B0604020202020204" pitchFamily="34" charset="0"/>
              <a:buChar char="•"/>
            </a:pPr>
            <a:r>
              <a:rPr lang="en-GB" altLang="en-US" dirty="0"/>
              <a:t>Control the carbon dioxide content in the air.</a:t>
            </a:r>
          </a:p>
          <a:p>
            <a:pPr marL="457200" indent="-457200" eaLnBrk="1" hangingPunct="1">
              <a:spcBef>
                <a:spcPts val="400"/>
              </a:spcBef>
              <a:spcAft>
                <a:spcPts val="400"/>
              </a:spcAft>
              <a:buClr>
                <a:srgbClr val="FC4421"/>
              </a:buClr>
              <a:buFont typeface="Arial" panose="020B0604020202020204" pitchFamily="34" charset="0"/>
              <a:buChar char="•"/>
            </a:pPr>
            <a:r>
              <a:rPr lang="en-GB" altLang="en-US" dirty="0"/>
              <a:t>Control moisture content in the air.</a:t>
            </a:r>
          </a:p>
          <a:p>
            <a:pPr marL="457200" indent="-457200" eaLnBrk="1" hangingPunct="1">
              <a:spcBef>
                <a:spcPts val="400"/>
              </a:spcBef>
              <a:spcAft>
                <a:spcPts val="400"/>
              </a:spcAft>
              <a:buClr>
                <a:srgbClr val="FC4421"/>
              </a:buClr>
              <a:buFont typeface="Arial" panose="020B0604020202020204" pitchFamily="34" charset="0"/>
              <a:buChar char="•"/>
            </a:pPr>
            <a:r>
              <a:rPr lang="en-GB" altLang="en-US" dirty="0"/>
              <a:t>Remove excess heat from rooms.</a:t>
            </a:r>
          </a:p>
          <a:p>
            <a:pPr marL="457200" indent="-457200" eaLnBrk="1" hangingPunct="1">
              <a:spcBef>
                <a:spcPts val="400"/>
              </a:spcBef>
              <a:spcAft>
                <a:spcPts val="400"/>
              </a:spcAft>
              <a:buClr>
                <a:srgbClr val="FC4421"/>
              </a:buClr>
              <a:buFont typeface="Arial" panose="020B0604020202020204" pitchFamily="34" charset="0"/>
              <a:buChar char="•"/>
            </a:pPr>
            <a:r>
              <a:rPr lang="en-GB" altLang="en-US" dirty="0"/>
              <a:t>Dispose of odours, dust, smoke, etc.</a:t>
            </a:r>
          </a:p>
          <a:p>
            <a:pPr marL="457200" indent="-457200" eaLnBrk="1" hangingPunct="1">
              <a:spcBef>
                <a:spcPts val="400"/>
              </a:spcBef>
              <a:spcAft>
                <a:spcPts val="400"/>
              </a:spcAft>
              <a:buClr>
                <a:srgbClr val="FC4421"/>
              </a:buClr>
              <a:buFont typeface="Arial" panose="020B0604020202020204" pitchFamily="34" charset="0"/>
              <a:buChar char="•"/>
            </a:pPr>
            <a:r>
              <a:rPr lang="en-GB" altLang="en-US" dirty="0"/>
              <a:t>Remove stagnant air.</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and mechanical ventilation</a:t>
            </a:r>
          </a:p>
        </p:txBody>
      </p:sp>
      <p:sp>
        <p:nvSpPr>
          <p:cNvPr id="3" name="Content Placeholder 2"/>
          <p:cNvSpPr>
            <a:spLocks noGrp="1"/>
          </p:cNvSpPr>
          <p:nvPr>
            <p:ph sz="quarter" idx="10"/>
          </p:nvPr>
        </p:nvSpPr>
        <p:spPr/>
        <p:txBody>
          <a:bodyPr/>
          <a:lstStyle/>
          <a:p>
            <a:pPr eaLnBrk="1" hangingPunct="1"/>
            <a:r>
              <a:rPr lang="en-GB" altLang="en-US" b="1" dirty="0"/>
              <a:t>Natural ventilation is brought about by:</a:t>
            </a:r>
          </a:p>
          <a:p>
            <a:pPr marL="342900" indent="-342900" eaLnBrk="1" hangingPunct="1">
              <a:spcBef>
                <a:spcPts val="400"/>
              </a:spcBef>
              <a:spcAft>
                <a:spcPts val="400"/>
              </a:spcAft>
              <a:buClr>
                <a:srgbClr val="FC4421"/>
              </a:buClr>
              <a:buFont typeface="Arial" panose="020B0604020202020204" pitchFamily="34" charset="0"/>
              <a:buChar char="•"/>
            </a:pPr>
            <a:r>
              <a:rPr lang="en-GB" altLang="en-US" dirty="0"/>
              <a:t>the </a:t>
            </a:r>
            <a:r>
              <a:rPr lang="en-GB" altLang="en-US" b="1" dirty="0"/>
              <a:t>wind effect </a:t>
            </a:r>
            <a:r>
              <a:rPr lang="en-GB" altLang="en-US" dirty="0"/>
              <a:t>(natural external air currents)</a:t>
            </a:r>
          </a:p>
          <a:p>
            <a:pPr marL="342900" indent="-342900" eaLnBrk="1" hangingPunct="1">
              <a:spcBef>
                <a:spcPts val="400"/>
              </a:spcBef>
              <a:spcAft>
                <a:spcPts val="400"/>
              </a:spcAft>
              <a:buClr>
                <a:srgbClr val="FC4421"/>
              </a:buClr>
              <a:buFont typeface="Arial" panose="020B0604020202020204" pitchFamily="34" charset="0"/>
              <a:buChar char="•"/>
            </a:pPr>
            <a:r>
              <a:rPr lang="en-GB" altLang="en-US" dirty="0"/>
              <a:t>the </a:t>
            </a:r>
            <a:r>
              <a:rPr lang="en-GB" altLang="en-US" b="1" dirty="0"/>
              <a:t>stack effect </a:t>
            </a:r>
            <a:r>
              <a:rPr lang="en-GB" altLang="en-US" dirty="0"/>
              <a:t>(warm air is displaced by cold air).</a:t>
            </a:r>
          </a:p>
          <a:p>
            <a:pPr marL="342900" indent="-342900" eaLnBrk="1" hangingPunct="1">
              <a:spcBef>
                <a:spcPts val="400"/>
              </a:spcBef>
              <a:spcAft>
                <a:spcPts val="400"/>
              </a:spcAft>
              <a:buFont typeface="Arial" panose="020B0604020202020204" pitchFamily="34" charset="0"/>
              <a:buChar char="•"/>
            </a:pPr>
            <a:endParaRPr lang="en-GB" altLang="en-US" dirty="0"/>
          </a:p>
          <a:p>
            <a:pPr eaLnBrk="1" hangingPunct="1"/>
            <a:r>
              <a:rPr lang="en-GB" altLang="en-US" b="1" dirty="0"/>
              <a:t>Mechanical ventilation is brought about by:</a:t>
            </a:r>
          </a:p>
          <a:p>
            <a:pPr marL="342900" indent="-342900" eaLnBrk="1" hangingPunct="1">
              <a:spcBef>
                <a:spcPts val="400"/>
              </a:spcBef>
              <a:spcAft>
                <a:spcPts val="400"/>
              </a:spcAft>
              <a:buClr>
                <a:srgbClr val="FC4421"/>
              </a:buClr>
              <a:buFont typeface="Arial" panose="020B0604020202020204" pitchFamily="34" charset="0"/>
              <a:buChar char="•"/>
            </a:pPr>
            <a:r>
              <a:rPr lang="en-GB" altLang="en-US" dirty="0"/>
              <a:t>extraction systems (eg in kitchens, toilets etc)</a:t>
            </a:r>
          </a:p>
          <a:p>
            <a:pPr marL="342900" indent="-342900" eaLnBrk="1" hangingPunct="1">
              <a:spcBef>
                <a:spcPts val="400"/>
              </a:spcBef>
              <a:spcAft>
                <a:spcPts val="400"/>
              </a:spcAft>
              <a:buClr>
                <a:srgbClr val="FC4421"/>
              </a:buClr>
              <a:buFont typeface="Arial" panose="020B0604020202020204" pitchFamily="34" charset="0"/>
              <a:buChar char="•"/>
            </a:pPr>
            <a:r>
              <a:rPr lang="en-GB" altLang="en-US" dirty="0"/>
              <a:t>supply systems</a:t>
            </a:r>
          </a:p>
          <a:p>
            <a:pPr marL="342900" indent="-342900" eaLnBrk="1" hangingPunct="1">
              <a:spcBef>
                <a:spcPts val="400"/>
              </a:spcBef>
              <a:spcAft>
                <a:spcPts val="400"/>
              </a:spcAft>
              <a:buClr>
                <a:srgbClr val="FC4421"/>
              </a:buClr>
              <a:buFont typeface="Arial" panose="020B0604020202020204" pitchFamily="34" charset="0"/>
              <a:buChar char="•"/>
            </a:pPr>
            <a:r>
              <a:rPr lang="en-GB" altLang="en-US" dirty="0"/>
              <a:t>balanced ventilation systems.</a:t>
            </a:r>
          </a:p>
        </p:txBody>
      </p:sp>
    </p:spTree>
    <p:extLst>
      <p:ext uri="{BB962C8B-B14F-4D97-AF65-F5344CB8AC3E}">
        <p14:creationId xmlns:p14="http://schemas.microsoft.com/office/powerpoint/2010/main" val="135653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single-sided ventilation</a:t>
            </a:r>
          </a:p>
        </p:txBody>
      </p:sp>
      <p:sp>
        <p:nvSpPr>
          <p:cNvPr id="5" name="TextBox 4"/>
          <p:cNvSpPr txBox="1"/>
          <p:nvPr/>
        </p:nvSpPr>
        <p:spPr>
          <a:xfrm>
            <a:off x="457200" y="1529025"/>
            <a:ext cx="8229600" cy="2503249"/>
          </a:xfrm>
          <a:prstGeom prst="rect">
            <a:avLst/>
          </a:prstGeom>
          <a:noFill/>
        </p:spPr>
        <p:txBody>
          <a:bodyPr wrap="square" rtlCol="0">
            <a:spAutoFit/>
          </a:bodyPr>
          <a:lstStyle/>
          <a:p>
            <a:pPr>
              <a:spcBef>
                <a:spcPts val="400"/>
              </a:spcBef>
              <a:spcAft>
                <a:spcPts val="400"/>
              </a:spcAft>
            </a:pPr>
            <a:r>
              <a:rPr lang="en-GB" b="1" dirty="0"/>
              <a:t>Single-sided ventilation</a:t>
            </a:r>
            <a:r>
              <a:rPr lang="en-GB" dirty="0"/>
              <a:t> occurs due to the ‘stack effect’ created by less dense warm internal air being displaced by denser external colder air.</a:t>
            </a:r>
          </a:p>
          <a:p>
            <a:pPr marL="342900" indent="-342900">
              <a:spcBef>
                <a:spcPts val="400"/>
              </a:spcBef>
              <a:spcAft>
                <a:spcPts val="400"/>
              </a:spcAft>
              <a:buClr>
                <a:srgbClr val="FC4421"/>
              </a:buClr>
              <a:buFont typeface="Arial" panose="020B0604020202020204" pitchFamily="34" charset="0"/>
              <a:buChar char="•"/>
            </a:pPr>
            <a:r>
              <a:rPr lang="en-GB" dirty="0"/>
              <a:t>Vents or louvres are installed at the top or bottom of window frames or in the building’s fabric.</a:t>
            </a:r>
          </a:p>
          <a:p>
            <a:pPr marL="342900" indent="-342900">
              <a:spcBef>
                <a:spcPts val="400"/>
              </a:spcBef>
              <a:spcAft>
                <a:spcPts val="400"/>
              </a:spcAft>
              <a:buClr>
                <a:srgbClr val="FC4421"/>
              </a:buClr>
              <a:buFont typeface="Arial" panose="020B0604020202020204" pitchFamily="34" charset="0"/>
              <a:buChar char="•"/>
            </a:pPr>
            <a:r>
              <a:rPr lang="en-GB" dirty="0"/>
              <a:t>This type of ventilation is not recommended for deep rooms.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59385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cross ventilation</a:t>
            </a:r>
          </a:p>
        </p:txBody>
      </p:sp>
      <p:sp>
        <p:nvSpPr>
          <p:cNvPr id="5" name="TextBox 4"/>
          <p:cNvSpPr txBox="1"/>
          <p:nvPr/>
        </p:nvSpPr>
        <p:spPr>
          <a:xfrm>
            <a:off x="467544" y="1772816"/>
            <a:ext cx="7920880" cy="1323439"/>
          </a:xfrm>
          <a:prstGeom prst="rect">
            <a:avLst/>
          </a:prstGeom>
          <a:noFill/>
        </p:spPr>
        <p:txBody>
          <a:bodyPr wrap="square" rtlCol="0">
            <a:spAutoFit/>
          </a:bodyPr>
          <a:lstStyle/>
          <a:p>
            <a:r>
              <a:rPr lang="en-GB" b="1" dirty="0"/>
              <a:t>Cross ventilation</a:t>
            </a:r>
            <a:r>
              <a:rPr lang="en-GB" dirty="0"/>
              <a:t> is driven by wind pressure on the windward side of the building forcing fresh air through louvres into the room and out the other side (to the leeward), where the external air pressure will be reduced.</a:t>
            </a:r>
          </a:p>
        </p:txBody>
      </p:sp>
    </p:spTree>
    <p:extLst>
      <p:ext uri="{BB962C8B-B14F-4D97-AF65-F5344CB8AC3E}">
        <p14:creationId xmlns:p14="http://schemas.microsoft.com/office/powerpoint/2010/main" val="230912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and passive stack ventilation</a:t>
            </a:r>
          </a:p>
        </p:txBody>
      </p:sp>
      <p:sp>
        <p:nvSpPr>
          <p:cNvPr id="6" name="TextBox 5"/>
          <p:cNvSpPr txBox="1"/>
          <p:nvPr/>
        </p:nvSpPr>
        <p:spPr>
          <a:xfrm>
            <a:off x="395537" y="1556792"/>
            <a:ext cx="8136903" cy="3118803"/>
          </a:xfrm>
          <a:prstGeom prst="rect">
            <a:avLst/>
          </a:prstGeom>
          <a:noFill/>
        </p:spPr>
        <p:txBody>
          <a:bodyPr wrap="square" rtlCol="0">
            <a:spAutoFit/>
          </a:bodyPr>
          <a:lstStyle/>
          <a:p>
            <a:r>
              <a:rPr lang="en-GB" b="1" dirty="0"/>
              <a:t>Natural stack</a:t>
            </a:r>
            <a:r>
              <a:rPr lang="en-GB" dirty="0"/>
              <a:t> </a:t>
            </a:r>
            <a:r>
              <a:rPr lang="en-GB" b="1" dirty="0"/>
              <a:t>ventilation</a:t>
            </a:r>
            <a:r>
              <a:rPr lang="en-GB" dirty="0"/>
              <a:t> occurs naturally in tall buildings such as factories.</a:t>
            </a:r>
          </a:p>
          <a:p>
            <a:endParaRPr lang="en-GB" dirty="0"/>
          </a:p>
          <a:p>
            <a:pPr marL="342900" indent="-342900">
              <a:spcBef>
                <a:spcPts val="400"/>
              </a:spcBef>
              <a:spcAft>
                <a:spcPts val="400"/>
              </a:spcAft>
              <a:buClr>
                <a:srgbClr val="FC4421"/>
              </a:buClr>
              <a:buFont typeface="Arial" panose="020B0604020202020204" pitchFamily="34" charset="0"/>
              <a:buChar char="•"/>
            </a:pPr>
            <a:r>
              <a:rPr lang="en-GB" dirty="0"/>
              <a:t>Inlet louvres at low level allow external air to be drawn into the space.</a:t>
            </a:r>
          </a:p>
          <a:p>
            <a:pPr marL="342900" indent="-342900">
              <a:spcBef>
                <a:spcPts val="400"/>
              </a:spcBef>
              <a:spcAft>
                <a:spcPts val="400"/>
              </a:spcAft>
              <a:buClr>
                <a:srgbClr val="FC4421"/>
              </a:buClr>
              <a:buFont typeface="Arial" panose="020B0604020202020204" pitchFamily="34" charset="0"/>
              <a:buChar char="•"/>
            </a:pPr>
            <a:r>
              <a:rPr lang="en-GB" dirty="0"/>
              <a:t>Permanent louvres on the roof allow vitiated warm air to flow out of the building.</a:t>
            </a:r>
          </a:p>
          <a:p>
            <a:pPr marL="342900" indent="-342900">
              <a:spcBef>
                <a:spcPts val="400"/>
              </a:spcBef>
              <a:spcAft>
                <a:spcPts val="400"/>
              </a:spcAft>
              <a:buClr>
                <a:srgbClr val="FC4421"/>
              </a:buClr>
              <a:buFont typeface="Arial" panose="020B0604020202020204" pitchFamily="34" charset="0"/>
              <a:buChar char="•"/>
            </a:pPr>
            <a:r>
              <a:rPr lang="en-GB" b="1" dirty="0"/>
              <a:t>Passive stack natural ventilation</a:t>
            </a:r>
            <a:r>
              <a:rPr lang="en-GB" dirty="0"/>
              <a:t> is commonly found in bathrooms and kitchens simply because heat rises.</a:t>
            </a:r>
          </a:p>
        </p:txBody>
      </p:sp>
    </p:spTree>
    <p:extLst>
      <p:ext uri="{BB962C8B-B14F-4D97-AF65-F5344CB8AC3E}">
        <p14:creationId xmlns:p14="http://schemas.microsoft.com/office/powerpoint/2010/main" val="203943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Combined stack and cross ventilation</a:t>
            </a:r>
          </a:p>
        </p:txBody>
      </p:sp>
      <p:sp>
        <p:nvSpPr>
          <p:cNvPr id="3" name="Rectangle 2">
            <a:extLst>
              <a:ext uri="{FF2B5EF4-FFF2-40B4-BE49-F238E27FC236}">
                <a16:creationId xmlns:a16="http://schemas.microsoft.com/office/drawing/2014/main" id="{F56FD119-3055-9344-9310-C68D9F844A4A}"/>
              </a:ext>
            </a:extLst>
          </p:cNvPr>
          <p:cNvSpPr/>
          <p:nvPr/>
        </p:nvSpPr>
        <p:spPr>
          <a:xfrm>
            <a:off x="480460" y="1687106"/>
            <a:ext cx="8229600" cy="1118255"/>
          </a:xfrm>
          <a:prstGeom prst="rect">
            <a:avLst/>
          </a:prstGeom>
        </p:spPr>
        <p:txBody>
          <a:bodyPr wrap="square">
            <a:spAutoFit/>
          </a:bodyPr>
          <a:lstStyle/>
          <a:p>
            <a:pPr marL="342900" indent="-342900">
              <a:spcBef>
                <a:spcPts val="400"/>
              </a:spcBef>
              <a:spcAft>
                <a:spcPts val="400"/>
              </a:spcAft>
              <a:buClr>
                <a:srgbClr val="FC4421"/>
              </a:buClr>
              <a:buFont typeface="Arial" panose="020B0604020202020204" pitchFamily="34" charset="0"/>
              <a:buChar char="•"/>
            </a:pPr>
            <a:r>
              <a:rPr lang="en-GB" dirty="0"/>
              <a:t>Combines stack (warm air rising) with wind, to maximise ventilation. </a:t>
            </a:r>
          </a:p>
          <a:p>
            <a:pPr marL="342900" indent="-342900">
              <a:spcBef>
                <a:spcPts val="400"/>
              </a:spcBef>
              <a:spcAft>
                <a:spcPts val="400"/>
              </a:spcAft>
              <a:buClr>
                <a:srgbClr val="FC4421"/>
              </a:buClr>
              <a:buFont typeface="Arial" panose="020B0604020202020204" pitchFamily="34" charset="0"/>
              <a:buChar char="•"/>
            </a:pPr>
            <a:r>
              <a:rPr lang="en-GB" dirty="0"/>
              <a:t>Unlike cross ventilation, stack ventilation allows some passive cooling in the summer.</a:t>
            </a:r>
          </a:p>
        </p:txBody>
      </p:sp>
    </p:spTree>
    <p:extLst>
      <p:ext uri="{BB962C8B-B14F-4D97-AF65-F5344CB8AC3E}">
        <p14:creationId xmlns:p14="http://schemas.microsoft.com/office/powerpoint/2010/main" val="170654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Adjustable permanent vent</a:t>
            </a:r>
          </a:p>
        </p:txBody>
      </p:sp>
      <p:sp>
        <p:nvSpPr>
          <p:cNvPr id="5" name="TextBox 4"/>
          <p:cNvSpPr txBox="1"/>
          <p:nvPr/>
        </p:nvSpPr>
        <p:spPr>
          <a:xfrm>
            <a:off x="447290" y="1490009"/>
            <a:ext cx="7941133" cy="2318583"/>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sz="1800" dirty="0"/>
              <a:t>This type of vent provides natural ventilation by allowing fresh, cold air to be mixed with recirculated room air, utilising a natural convector installed beneath a window frame.</a:t>
            </a:r>
          </a:p>
          <a:p>
            <a:pPr marL="342900" indent="-342900">
              <a:spcBef>
                <a:spcPts val="400"/>
              </a:spcBef>
              <a:spcAft>
                <a:spcPts val="400"/>
              </a:spcAft>
              <a:buClr>
                <a:srgbClr val="FC4421"/>
              </a:buClr>
              <a:buFont typeface="Arial" panose="020B0604020202020204" pitchFamily="34" charset="0"/>
              <a:buChar char="•"/>
            </a:pPr>
            <a:r>
              <a:rPr lang="en-GB" sz="1800" dirty="0"/>
              <a:t>Such vents are built into the window frame, giving the user some control over the amount of air entering the building.</a:t>
            </a:r>
          </a:p>
          <a:p>
            <a:pPr marL="342900" indent="-342900">
              <a:spcBef>
                <a:spcPts val="400"/>
              </a:spcBef>
              <a:spcAft>
                <a:spcPts val="400"/>
              </a:spcAft>
              <a:buClr>
                <a:srgbClr val="FC4421"/>
              </a:buClr>
              <a:buFont typeface="Arial" panose="020B0604020202020204" pitchFamily="34" charset="0"/>
              <a:buChar char="•"/>
            </a:pPr>
            <a:r>
              <a:rPr lang="en-GB" sz="1800" dirty="0"/>
              <a:t>Ventilation is driven by the </a:t>
            </a:r>
            <a:r>
              <a:rPr lang="en-GB" sz="1800" b="1" dirty="0"/>
              <a:t>wind </a:t>
            </a:r>
            <a:r>
              <a:rPr lang="en-GB" sz="1800" dirty="0"/>
              <a:t>and </a:t>
            </a:r>
            <a:r>
              <a:rPr lang="en-GB" sz="1800" b="1" dirty="0"/>
              <a:t>stack </a:t>
            </a:r>
            <a:r>
              <a:rPr lang="en-GB" sz="1800" dirty="0"/>
              <a:t>effects.</a:t>
            </a:r>
          </a:p>
          <a:p>
            <a:endParaRPr lang="en-GB"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8c7c0fc6a2c70191568fa290901d9032">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1e9134f6d429df85264f751007272554"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A1471-C770-43D5-9F17-FB07135C6FFF}">
  <ds:schemaRefs>
    <ds:schemaRef ds:uri="http://schemas.openxmlformats.org/package/2006/metadata/core-properties"/>
    <ds:schemaRef ds:uri="http://purl.org/dc/dcmitype/"/>
    <ds:schemaRef ds:uri="http://schemas.microsoft.com/office/infopath/2007/PartnerControls"/>
    <ds:schemaRef ds:uri="http://www.w3.org/XML/1998/namespace"/>
    <ds:schemaRef ds:uri="http://schemas.microsoft.com/office/2006/documentManagement/types"/>
    <ds:schemaRef ds:uri="7c04300a-231c-4281-9146-a98f6f4a7aff"/>
    <ds:schemaRef ds:uri="http://purl.org/dc/elements/1.1/"/>
    <ds:schemaRef ds:uri="http://purl.org/dc/terms/"/>
    <ds:schemaRef ds:uri="01e15224-84b2-4570-bdea-a67bb94d0921"/>
    <ds:schemaRef ds:uri="http://schemas.microsoft.com/office/2006/metadata/properties"/>
  </ds:schemaRefs>
</ds:datastoreItem>
</file>

<file path=customXml/itemProps2.xml><?xml version="1.0" encoding="utf-8"?>
<ds:datastoreItem xmlns:ds="http://schemas.openxmlformats.org/officeDocument/2006/customXml" ds:itemID="{33E8D9EA-F384-4F2E-88A5-9E808D044573}">
  <ds:schemaRefs>
    <ds:schemaRef ds:uri="http://schemas.microsoft.com/sharepoint/v3/contenttype/forms"/>
  </ds:schemaRefs>
</ds:datastoreItem>
</file>

<file path=customXml/itemProps3.xml><?xml version="1.0" encoding="utf-8"?>
<ds:datastoreItem xmlns:ds="http://schemas.openxmlformats.org/officeDocument/2006/customXml" ds:itemID="{6856801B-96AB-4A3D-A2F6-5347B6B21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6113</TotalTime>
  <Words>1011</Words>
  <Application>Microsoft Office PowerPoint</Application>
  <PresentationFormat>On-screen Show (4:3)</PresentationFormat>
  <Paragraphs>86</Paragraphs>
  <Slides>17</Slides>
  <Notes>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1_Default Design</vt:lpstr>
      <vt:lpstr>2_Default Design</vt:lpstr>
      <vt:lpstr>PowerPoint 9: Natural and mechanical ventilation systems</vt:lpstr>
      <vt:lpstr>Objectives</vt:lpstr>
      <vt:lpstr>Why ventilate a building?</vt:lpstr>
      <vt:lpstr>Natural and mechanical ventilation</vt:lpstr>
      <vt:lpstr>Natural single-sided ventilation</vt:lpstr>
      <vt:lpstr>Natural cross ventilation</vt:lpstr>
      <vt:lpstr>Natural and passive stack ventilation</vt:lpstr>
      <vt:lpstr>Combined stack and cross ventilation</vt:lpstr>
      <vt:lpstr>Adjustable permanent vent</vt:lpstr>
      <vt:lpstr>Mechanical wind catcher</vt:lpstr>
      <vt:lpstr>Mechanical tempered air supply ventilation</vt:lpstr>
      <vt:lpstr>Extraction: mechanical heat recovery </vt:lpstr>
      <vt:lpstr>Mechanical fume extraction at source </vt:lpstr>
      <vt:lpstr>Air handling unit</vt:lpstr>
      <vt:lpstr>Balanced mechanical ventilation: recirculation</vt:lpstr>
      <vt:lpstr>Balanced mechanical ventilation: indirect heat</vt:lpstr>
      <vt:lpstr>PowerPoint Presentation</vt:lpstr>
    </vt:vector>
  </TitlesOfParts>
  <Manager/>
  <Company>City &amp; Guilds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janicec</dc:creator>
  <cp:keywords/>
  <dc:description/>
  <cp:lastModifiedBy>Hazell, Danielle</cp:lastModifiedBy>
  <cp:revision>176</cp:revision>
  <dcterms:created xsi:type="dcterms:W3CDTF">2013-05-28T00:38:54Z</dcterms:created>
  <dcterms:modified xsi:type="dcterms:W3CDTF">2025-07-22T10:39:29Z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SIP_Label_8330bda6-d095-477b-8893-df3ed8791773_Enabled">
    <vt:lpwstr>true</vt:lpwstr>
  </property>
  <property fmtid="{D5CDD505-2E9C-101B-9397-08002B2CF9AE}" pid="4" name="MSIP_Label_8330bda6-d095-477b-8893-df3ed8791773_SetDate">
    <vt:lpwstr>2025-05-22T15:48:30Z</vt:lpwstr>
  </property>
  <property fmtid="{D5CDD505-2E9C-101B-9397-08002B2CF9AE}" pid="5" name="MSIP_Label_8330bda6-d095-477b-8893-df3ed8791773_Method">
    <vt:lpwstr>Privileged</vt:lpwstr>
  </property>
  <property fmtid="{D5CDD505-2E9C-101B-9397-08002B2CF9AE}" pid="6" name="MSIP_Label_8330bda6-d095-477b-8893-df3ed8791773_Name">
    <vt:lpwstr>8330bda6-d095-477b-8893-df3ed8791773</vt:lpwstr>
  </property>
  <property fmtid="{D5CDD505-2E9C-101B-9397-08002B2CF9AE}" pid="7" name="MSIP_Label_8330bda6-d095-477b-8893-df3ed8791773_SiteId">
    <vt:lpwstr>b6d3492e-0aa1-4a60-840d-b706a96e670d</vt:lpwstr>
  </property>
  <property fmtid="{D5CDD505-2E9C-101B-9397-08002B2CF9AE}" pid="8" name="MSIP_Label_8330bda6-d095-477b-8893-df3ed8791773_ActionId">
    <vt:lpwstr>46d5f0bb-9b53-48e7-91a1-c01439a9c945</vt:lpwstr>
  </property>
  <property fmtid="{D5CDD505-2E9C-101B-9397-08002B2CF9AE}" pid="9" name="MSIP_Label_8330bda6-d095-477b-8893-df3ed8791773_ContentBits">
    <vt:lpwstr>0</vt:lpwstr>
  </property>
  <property fmtid="{D5CDD505-2E9C-101B-9397-08002B2CF9AE}" pid="10" name="MSIP_Label_8330bda6-d095-477b-8893-df3ed8791773_Tag">
    <vt:lpwstr>10, 0, 1, 1</vt:lpwstr>
  </property>
  <property fmtid="{D5CDD505-2E9C-101B-9397-08002B2CF9AE}" pid="11" name="MediaServiceImageTags">
    <vt:lpwstr/>
  </property>
</Properties>
</file>