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655" r:id="rId5"/>
  </p:sldMasterIdLst>
  <p:notesMasterIdLst>
    <p:notesMasterId r:id="rId19"/>
  </p:notesMasterIdLst>
  <p:handoutMasterIdLst>
    <p:handoutMasterId r:id="rId20"/>
  </p:handoutMasterIdLst>
  <p:sldIdLst>
    <p:sldId id="256" r:id="rId6"/>
    <p:sldId id="328" r:id="rId7"/>
    <p:sldId id="352" r:id="rId8"/>
    <p:sldId id="339" r:id="rId9"/>
    <p:sldId id="344" r:id="rId10"/>
    <p:sldId id="334" r:id="rId11"/>
    <p:sldId id="341" r:id="rId12"/>
    <p:sldId id="348" r:id="rId13"/>
    <p:sldId id="345" r:id="rId14"/>
    <p:sldId id="347" r:id="rId15"/>
    <p:sldId id="340" r:id="rId16"/>
    <p:sldId id="349" r:id="rId17"/>
    <p:sldId id="267" r:id="rId18"/>
  </p:sldIdLst>
  <p:sldSz cx="9144000" cy="6858000" type="screen4x3"/>
  <p:notesSz cx="6858000" cy="9144000"/>
  <p:custDataLst>
    <p:tags r:id="rId21"/>
  </p:custDataLst>
  <p:defaultTextStyle>
    <a:defPPr>
      <a:defRPr lang="en-GB"/>
    </a:defPPr>
    <a:lvl1pPr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1pPr>
    <a:lvl2pPr marL="4572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2pPr>
    <a:lvl3pPr marL="9144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3pPr>
    <a:lvl4pPr marL="13716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4pPr>
    <a:lvl5pPr marL="18288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5pPr>
    <a:lvl6pPr marL="22860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6pPr>
    <a:lvl7pPr marL="27432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7pPr>
    <a:lvl8pPr marL="32004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8pPr>
    <a:lvl9pPr marL="36576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BC10BB-16D0-9C03-AAB0-9F1B4B9B65EE}" name="Hazell, Danielle" initials="DH" userId="S::danielle.hazell@wjec.co.uk::16322be0-50ef-46ff-b0c0-d304bc10d5d2" providerId="AD"/>
  <p188:author id="{C48F73FD-BA01-1CFE-C048-B53E38D9D5AF}" name="Caroline Prodger" initials="CP" userId="Caroline Prodg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rant Dodd" initials="GD" lastIdx="1" clrIdx="0">
    <p:extLst>
      <p:ext uri="{19B8F6BF-5375-455C-9EA6-DF929625EA0E}">
        <p15:presenceInfo xmlns:p15="http://schemas.microsoft.com/office/powerpoint/2012/main" userId="a9436157716f4a4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4421"/>
    <a:srgbClr val="0077E3"/>
    <a:srgbClr val="000000"/>
    <a:srgbClr val="E30613"/>
    <a:srgbClr val="D9D9D9"/>
    <a:srgbClr val="D81E0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0E64E5-EF33-41D3-9AB3-23B7B4711A43}" v="5" dt="2025-07-22T12:57:58.1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45" autoAdjust="0"/>
    <p:restoredTop sz="86395"/>
  </p:normalViewPr>
  <p:slideViewPr>
    <p:cSldViewPr showGuides="1">
      <p:cViewPr varScale="1">
        <p:scale>
          <a:sx n="88" d="100"/>
          <a:sy n="88" d="100"/>
        </p:scale>
        <p:origin x="110" y="67"/>
      </p:cViewPr>
      <p:guideLst>
        <p:guide orient="horz" pos="2160"/>
        <p:guide pos="2880"/>
      </p:guideLst>
    </p:cSldViewPr>
  </p:slideViewPr>
  <p:outlineViewPr>
    <p:cViewPr>
      <p:scale>
        <a:sx n="33" d="100"/>
        <a:sy n="33" d="100"/>
      </p:scale>
      <p:origin x="0" y="-1864"/>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57" d="100"/>
          <a:sy n="57" d="100"/>
        </p:scale>
        <p:origin x="-11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Prodger" userId="e4ef2e75-b60b-401b-8ebe-291bdcf405f4" providerId="ADAL" clId="{68F56E10-9386-4383-993F-4F1528D6A17C}"/>
    <pc:docChg chg="custSel modSld modMainMaster">
      <pc:chgData name="Caroline Prodger" userId="e4ef2e75-b60b-401b-8ebe-291bdcf405f4" providerId="ADAL" clId="{68F56E10-9386-4383-993F-4F1528D6A17C}" dt="2021-12-03T12:09:58.249" v="157" actId="1076"/>
      <pc:docMkLst>
        <pc:docMk/>
      </pc:docMkLst>
      <pc:sldChg chg="modSp">
        <pc:chgData name="Caroline Prodger" userId="e4ef2e75-b60b-401b-8ebe-291bdcf405f4" providerId="ADAL" clId="{68F56E10-9386-4383-993F-4F1528D6A17C}" dt="2021-12-02T13:22:47.597" v="146"/>
        <pc:sldMkLst>
          <pc:docMk/>
          <pc:sldMk cId="0" sldId="328"/>
        </pc:sldMkLst>
      </pc:sldChg>
      <pc:sldChg chg="modSp">
        <pc:chgData name="Caroline Prodger" userId="e4ef2e75-b60b-401b-8ebe-291bdcf405f4" providerId="ADAL" clId="{68F56E10-9386-4383-993F-4F1528D6A17C}" dt="2021-12-02T13:22:47.597" v="146"/>
        <pc:sldMkLst>
          <pc:docMk/>
          <pc:sldMk cId="0" sldId="334"/>
        </pc:sldMkLst>
      </pc:sldChg>
      <pc:sldChg chg="modSp addCm">
        <pc:chgData name="Caroline Prodger" userId="e4ef2e75-b60b-401b-8ebe-291bdcf405f4" providerId="ADAL" clId="{68F56E10-9386-4383-993F-4F1528D6A17C}" dt="2021-12-02T13:22:47.597" v="146"/>
        <pc:sldMkLst>
          <pc:docMk/>
          <pc:sldMk cId="0" sldId="335"/>
        </pc:sldMkLst>
      </pc:sldChg>
      <pc:sldChg chg="addSp delSp modSp mod">
        <pc:chgData name="Caroline Prodger" userId="e4ef2e75-b60b-401b-8ebe-291bdcf405f4" providerId="ADAL" clId="{68F56E10-9386-4383-993F-4F1528D6A17C}" dt="2021-12-02T13:22:47.597" v="146"/>
        <pc:sldMkLst>
          <pc:docMk/>
          <pc:sldMk cId="0" sldId="336"/>
        </pc:sldMkLst>
      </pc:sldChg>
      <pc:sldChg chg="modSp">
        <pc:chgData name="Caroline Prodger" userId="e4ef2e75-b60b-401b-8ebe-291bdcf405f4" providerId="ADAL" clId="{68F56E10-9386-4383-993F-4F1528D6A17C}" dt="2021-12-02T13:22:47.597" v="146"/>
        <pc:sldMkLst>
          <pc:docMk/>
          <pc:sldMk cId="0" sldId="339"/>
        </pc:sldMkLst>
      </pc:sldChg>
      <pc:sldChg chg="modSp">
        <pc:chgData name="Caroline Prodger" userId="e4ef2e75-b60b-401b-8ebe-291bdcf405f4" providerId="ADAL" clId="{68F56E10-9386-4383-993F-4F1528D6A17C}" dt="2021-12-02T13:22:47.597" v="146"/>
        <pc:sldMkLst>
          <pc:docMk/>
          <pc:sldMk cId="0" sldId="340"/>
        </pc:sldMkLst>
      </pc:sldChg>
      <pc:sldChg chg="modSp">
        <pc:chgData name="Caroline Prodger" userId="e4ef2e75-b60b-401b-8ebe-291bdcf405f4" providerId="ADAL" clId="{68F56E10-9386-4383-993F-4F1528D6A17C}" dt="2021-12-02T13:22:47.597" v="146"/>
        <pc:sldMkLst>
          <pc:docMk/>
          <pc:sldMk cId="3289478639" sldId="341"/>
        </pc:sldMkLst>
      </pc:sldChg>
      <pc:sldChg chg="modSp modNotesTx">
        <pc:chgData name="Caroline Prodger" userId="e4ef2e75-b60b-401b-8ebe-291bdcf405f4" providerId="ADAL" clId="{68F56E10-9386-4383-993F-4F1528D6A17C}" dt="2021-12-02T13:22:47.597" v="146"/>
        <pc:sldMkLst>
          <pc:docMk/>
          <pc:sldMk cId="759622016" sldId="343"/>
        </pc:sldMkLst>
      </pc:sldChg>
      <pc:sldChg chg="addSp delSp modSp mod">
        <pc:chgData name="Caroline Prodger" userId="e4ef2e75-b60b-401b-8ebe-291bdcf405f4" providerId="ADAL" clId="{68F56E10-9386-4383-993F-4F1528D6A17C}" dt="2021-12-02T13:22:47.597" v="146"/>
        <pc:sldMkLst>
          <pc:docMk/>
          <pc:sldMk cId="3565018390" sldId="344"/>
        </pc:sldMkLst>
      </pc:sldChg>
      <pc:sldChg chg="addSp delSp modSp mod">
        <pc:chgData name="Caroline Prodger" userId="e4ef2e75-b60b-401b-8ebe-291bdcf405f4" providerId="ADAL" clId="{68F56E10-9386-4383-993F-4F1528D6A17C}" dt="2021-12-02T13:22:47.597" v="146"/>
        <pc:sldMkLst>
          <pc:docMk/>
          <pc:sldMk cId="3514991813" sldId="345"/>
        </pc:sldMkLst>
      </pc:sldChg>
      <pc:sldChg chg="addSp delSp modSp mod">
        <pc:chgData name="Caroline Prodger" userId="e4ef2e75-b60b-401b-8ebe-291bdcf405f4" providerId="ADAL" clId="{68F56E10-9386-4383-993F-4F1528D6A17C}" dt="2021-12-02T13:22:47.597" v="146"/>
        <pc:sldMkLst>
          <pc:docMk/>
          <pc:sldMk cId="1690234130" sldId="346"/>
        </pc:sldMkLst>
      </pc:sldChg>
      <pc:sldChg chg="modSp">
        <pc:chgData name="Caroline Prodger" userId="e4ef2e75-b60b-401b-8ebe-291bdcf405f4" providerId="ADAL" clId="{68F56E10-9386-4383-993F-4F1528D6A17C}" dt="2021-12-02T13:22:47.597" v="146"/>
        <pc:sldMkLst>
          <pc:docMk/>
          <pc:sldMk cId="729963172" sldId="347"/>
        </pc:sldMkLst>
      </pc:sldChg>
      <pc:sldChg chg="modSp">
        <pc:chgData name="Caroline Prodger" userId="e4ef2e75-b60b-401b-8ebe-291bdcf405f4" providerId="ADAL" clId="{68F56E10-9386-4383-993F-4F1528D6A17C}" dt="2021-12-02T13:22:47.597" v="146"/>
        <pc:sldMkLst>
          <pc:docMk/>
          <pc:sldMk cId="2075235456" sldId="348"/>
        </pc:sldMkLst>
      </pc:sldChg>
      <pc:sldChg chg="modSp">
        <pc:chgData name="Caroline Prodger" userId="e4ef2e75-b60b-401b-8ebe-291bdcf405f4" providerId="ADAL" clId="{68F56E10-9386-4383-993F-4F1528D6A17C}" dt="2021-12-02T13:22:47.597" v="146"/>
        <pc:sldMkLst>
          <pc:docMk/>
          <pc:sldMk cId="1060028635" sldId="349"/>
        </pc:sldMkLst>
      </pc:sldChg>
      <pc:sldChg chg="addSp delSp modSp mod addCm delCm">
        <pc:chgData name="Caroline Prodger" userId="e4ef2e75-b60b-401b-8ebe-291bdcf405f4" providerId="ADAL" clId="{68F56E10-9386-4383-993F-4F1528D6A17C}" dt="2021-12-03T12:09:48.515" v="156" actId="1076"/>
        <pc:sldMkLst>
          <pc:docMk/>
          <pc:sldMk cId="2190062629" sldId="350"/>
        </pc:sldMkLst>
      </pc:sldChg>
      <pc:sldChg chg="addSp delSp modSp mod">
        <pc:chgData name="Caroline Prodger" userId="e4ef2e75-b60b-401b-8ebe-291bdcf405f4" providerId="ADAL" clId="{68F56E10-9386-4383-993F-4F1528D6A17C}" dt="2021-12-03T12:09:58.249" v="157" actId="1076"/>
        <pc:sldMkLst>
          <pc:docMk/>
          <pc:sldMk cId="1811103158" sldId="351"/>
        </pc:sldMkLst>
      </pc:sldChg>
      <pc:sldChg chg="delSp modSp mod">
        <pc:chgData name="Caroline Prodger" userId="e4ef2e75-b60b-401b-8ebe-291bdcf405f4" providerId="ADAL" clId="{68F56E10-9386-4383-993F-4F1528D6A17C}" dt="2021-10-19T13:25:45.859" v="2" actId="1076"/>
        <pc:sldMkLst>
          <pc:docMk/>
          <pc:sldMk cId="996693507" sldId="352"/>
        </pc:sldMkLst>
      </pc:sldChg>
      <pc:sldMasterChg chg="modSp mod">
        <pc:chgData name="Caroline Prodger" userId="e4ef2e75-b60b-401b-8ebe-291bdcf405f4" providerId="ADAL" clId="{68F56E10-9386-4383-993F-4F1528D6A17C}" dt="2021-12-02T18:13:47.704" v="148" actId="20577"/>
        <pc:sldMasterMkLst>
          <pc:docMk/>
          <pc:sldMasterMk cId="1651613836" sldId="2147483653"/>
        </pc:sldMasterMkLst>
      </pc:sldMasterChg>
    </pc:docChg>
  </pc:docChgLst>
  <pc:docChgLst>
    <pc:chgData name="Hazell, Danielle" userId="16322be0-50ef-46ff-b0c0-d304bc10d5d2" providerId="ADAL" clId="{C00E64E5-EF33-41D3-9AB3-23B7B4711A43}"/>
    <pc:docChg chg="undo custSel modSld modMainMaster">
      <pc:chgData name="Hazell, Danielle" userId="16322be0-50ef-46ff-b0c0-d304bc10d5d2" providerId="ADAL" clId="{C00E64E5-EF33-41D3-9AB3-23B7B4711A43}" dt="2025-07-22T12:58:25.792" v="150" actId="1076"/>
      <pc:docMkLst>
        <pc:docMk/>
      </pc:docMkLst>
      <pc:sldChg chg="modSp mod">
        <pc:chgData name="Hazell, Danielle" userId="16322be0-50ef-46ff-b0c0-d304bc10d5d2" providerId="ADAL" clId="{C00E64E5-EF33-41D3-9AB3-23B7B4711A43}" dt="2025-07-18T15:51:08.592" v="131" actId="207"/>
        <pc:sldMkLst>
          <pc:docMk/>
          <pc:sldMk cId="0" sldId="267"/>
        </pc:sldMkLst>
        <pc:spChg chg="mod">
          <ac:chgData name="Hazell, Danielle" userId="16322be0-50ef-46ff-b0c0-d304bc10d5d2" providerId="ADAL" clId="{C00E64E5-EF33-41D3-9AB3-23B7B4711A43}" dt="2025-07-18T15:51:08.592" v="131" actId="207"/>
          <ac:spMkLst>
            <pc:docMk/>
            <pc:sldMk cId="0" sldId="267"/>
            <ac:spMk id="18434" creationId="{00000000-0000-0000-0000-000000000000}"/>
          </ac:spMkLst>
        </pc:spChg>
      </pc:sldChg>
      <pc:sldChg chg="modSp mod">
        <pc:chgData name="Hazell, Danielle" userId="16322be0-50ef-46ff-b0c0-d304bc10d5d2" providerId="ADAL" clId="{C00E64E5-EF33-41D3-9AB3-23B7B4711A43}" dt="2025-07-18T15:46:56.884" v="120" actId="12"/>
        <pc:sldMkLst>
          <pc:docMk/>
          <pc:sldMk cId="0" sldId="328"/>
        </pc:sldMkLst>
        <pc:spChg chg="mod">
          <ac:chgData name="Hazell, Danielle" userId="16322be0-50ef-46ff-b0c0-d304bc10d5d2" providerId="ADAL" clId="{C00E64E5-EF33-41D3-9AB3-23B7B4711A43}" dt="2025-07-18T15:45:53.610" v="6"/>
          <ac:spMkLst>
            <pc:docMk/>
            <pc:sldMk cId="0" sldId="328"/>
            <ac:spMk id="3074" creationId="{00000000-0000-0000-0000-000000000000}"/>
          </ac:spMkLst>
        </pc:spChg>
        <pc:spChg chg="mod">
          <ac:chgData name="Hazell, Danielle" userId="16322be0-50ef-46ff-b0c0-d304bc10d5d2" providerId="ADAL" clId="{C00E64E5-EF33-41D3-9AB3-23B7B4711A43}" dt="2025-07-18T15:46:56.884" v="120" actId="12"/>
          <ac:spMkLst>
            <pc:docMk/>
            <pc:sldMk cId="0" sldId="328"/>
            <ac:spMk id="3075" creationId="{00000000-0000-0000-0000-000000000000}"/>
          </ac:spMkLst>
        </pc:spChg>
      </pc:sldChg>
      <pc:sldChg chg="modSp mod">
        <pc:chgData name="Hazell, Danielle" userId="16322be0-50ef-46ff-b0c0-d304bc10d5d2" providerId="ADAL" clId="{C00E64E5-EF33-41D3-9AB3-23B7B4711A43}" dt="2025-07-18T15:47:36.773" v="121" actId="12"/>
        <pc:sldMkLst>
          <pc:docMk/>
          <pc:sldMk cId="0" sldId="334"/>
        </pc:sldMkLst>
        <pc:spChg chg="mod">
          <ac:chgData name="Hazell, Danielle" userId="16322be0-50ef-46ff-b0c0-d304bc10d5d2" providerId="ADAL" clId="{C00E64E5-EF33-41D3-9AB3-23B7B4711A43}" dt="2025-07-18T15:45:53.610" v="6"/>
          <ac:spMkLst>
            <pc:docMk/>
            <pc:sldMk cId="0" sldId="334"/>
            <ac:spMk id="2" creationId="{00000000-0000-0000-0000-000000000000}"/>
          </ac:spMkLst>
        </pc:spChg>
        <pc:spChg chg="mod">
          <ac:chgData name="Hazell, Danielle" userId="16322be0-50ef-46ff-b0c0-d304bc10d5d2" providerId="ADAL" clId="{C00E64E5-EF33-41D3-9AB3-23B7B4711A43}" dt="2025-07-18T15:47:36.773" v="121" actId="12"/>
          <ac:spMkLst>
            <pc:docMk/>
            <pc:sldMk cId="0" sldId="334"/>
            <ac:spMk id="3" creationId="{D5AB72AD-0E6C-494D-965E-714752398A8E}"/>
          </ac:spMkLst>
        </pc:spChg>
      </pc:sldChg>
      <pc:sldChg chg="modSp">
        <pc:chgData name="Hazell, Danielle" userId="16322be0-50ef-46ff-b0c0-d304bc10d5d2" providerId="ADAL" clId="{C00E64E5-EF33-41D3-9AB3-23B7B4711A43}" dt="2025-07-18T15:45:53.610" v="6"/>
        <pc:sldMkLst>
          <pc:docMk/>
          <pc:sldMk cId="0" sldId="339"/>
        </pc:sldMkLst>
        <pc:spChg chg="mod">
          <ac:chgData name="Hazell, Danielle" userId="16322be0-50ef-46ff-b0c0-d304bc10d5d2" providerId="ADAL" clId="{C00E64E5-EF33-41D3-9AB3-23B7B4711A43}" dt="2025-07-18T15:45:53.610" v="6"/>
          <ac:spMkLst>
            <pc:docMk/>
            <pc:sldMk cId="0" sldId="339"/>
            <ac:spMk id="2" creationId="{00000000-0000-0000-0000-000000000000}"/>
          </ac:spMkLst>
        </pc:spChg>
        <pc:spChg chg="mod">
          <ac:chgData name="Hazell, Danielle" userId="16322be0-50ef-46ff-b0c0-d304bc10d5d2" providerId="ADAL" clId="{C00E64E5-EF33-41D3-9AB3-23B7B4711A43}" dt="2025-07-18T15:45:53.610" v="6"/>
          <ac:spMkLst>
            <pc:docMk/>
            <pc:sldMk cId="0" sldId="339"/>
            <ac:spMk id="3" creationId="{00000000-0000-0000-0000-000000000000}"/>
          </ac:spMkLst>
        </pc:spChg>
      </pc:sldChg>
      <pc:sldChg chg="modSp mod">
        <pc:chgData name="Hazell, Danielle" userId="16322be0-50ef-46ff-b0c0-d304bc10d5d2" providerId="ADAL" clId="{C00E64E5-EF33-41D3-9AB3-23B7B4711A43}" dt="2025-07-18T15:50:44.159" v="130" actId="12"/>
        <pc:sldMkLst>
          <pc:docMk/>
          <pc:sldMk cId="0" sldId="340"/>
        </pc:sldMkLst>
        <pc:spChg chg="mod">
          <ac:chgData name="Hazell, Danielle" userId="16322be0-50ef-46ff-b0c0-d304bc10d5d2" providerId="ADAL" clId="{C00E64E5-EF33-41D3-9AB3-23B7B4711A43}" dt="2025-07-18T15:45:53.610" v="6"/>
          <ac:spMkLst>
            <pc:docMk/>
            <pc:sldMk cId="0" sldId="340"/>
            <ac:spMk id="2" creationId="{00000000-0000-0000-0000-000000000000}"/>
          </ac:spMkLst>
        </pc:spChg>
        <pc:spChg chg="mod">
          <ac:chgData name="Hazell, Danielle" userId="16322be0-50ef-46ff-b0c0-d304bc10d5d2" providerId="ADAL" clId="{C00E64E5-EF33-41D3-9AB3-23B7B4711A43}" dt="2025-07-18T15:50:44.159" v="130" actId="12"/>
          <ac:spMkLst>
            <pc:docMk/>
            <pc:sldMk cId="0" sldId="340"/>
            <ac:spMk id="3" creationId="{00000000-0000-0000-0000-000000000000}"/>
          </ac:spMkLst>
        </pc:spChg>
      </pc:sldChg>
      <pc:sldChg chg="modSp mod">
        <pc:chgData name="Hazell, Danielle" userId="16322be0-50ef-46ff-b0c0-d304bc10d5d2" providerId="ADAL" clId="{C00E64E5-EF33-41D3-9AB3-23B7B4711A43}" dt="2025-07-18T15:48:02.098" v="124" actId="33524"/>
        <pc:sldMkLst>
          <pc:docMk/>
          <pc:sldMk cId="3289478639" sldId="341"/>
        </pc:sldMkLst>
        <pc:spChg chg="mod">
          <ac:chgData name="Hazell, Danielle" userId="16322be0-50ef-46ff-b0c0-d304bc10d5d2" providerId="ADAL" clId="{C00E64E5-EF33-41D3-9AB3-23B7B4711A43}" dt="2025-07-18T15:45:53.610" v="6"/>
          <ac:spMkLst>
            <pc:docMk/>
            <pc:sldMk cId="3289478639" sldId="341"/>
            <ac:spMk id="2" creationId="{00000000-0000-0000-0000-000000000000}"/>
          </ac:spMkLst>
        </pc:spChg>
        <pc:spChg chg="mod">
          <ac:chgData name="Hazell, Danielle" userId="16322be0-50ef-46ff-b0c0-d304bc10d5d2" providerId="ADAL" clId="{C00E64E5-EF33-41D3-9AB3-23B7B4711A43}" dt="2025-07-18T15:48:02.098" v="124" actId="33524"/>
          <ac:spMkLst>
            <pc:docMk/>
            <pc:sldMk cId="3289478639" sldId="341"/>
            <ac:spMk id="3" creationId="{00000000-0000-0000-0000-000000000000}"/>
          </ac:spMkLst>
        </pc:spChg>
      </pc:sldChg>
      <pc:sldChg chg="addSp delSp modSp mod">
        <pc:chgData name="Hazell, Danielle" userId="16322be0-50ef-46ff-b0c0-d304bc10d5d2" providerId="ADAL" clId="{C00E64E5-EF33-41D3-9AB3-23B7B4711A43}" dt="2025-07-22T12:58:25.792" v="150" actId="1076"/>
        <pc:sldMkLst>
          <pc:docMk/>
          <pc:sldMk cId="3565018390" sldId="344"/>
        </pc:sldMkLst>
        <pc:spChg chg="mod">
          <ac:chgData name="Hazell, Danielle" userId="16322be0-50ef-46ff-b0c0-d304bc10d5d2" providerId="ADAL" clId="{C00E64E5-EF33-41D3-9AB3-23B7B4711A43}" dt="2025-07-18T15:45:53.610" v="6"/>
          <ac:spMkLst>
            <pc:docMk/>
            <pc:sldMk cId="3565018390" sldId="344"/>
            <ac:spMk id="2" creationId="{00000000-0000-0000-0000-000000000000}"/>
          </ac:spMkLst>
        </pc:spChg>
        <pc:spChg chg="mod">
          <ac:chgData name="Hazell, Danielle" userId="16322be0-50ef-46ff-b0c0-d304bc10d5d2" providerId="ADAL" clId="{C00E64E5-EF33-41D3-9AB3-23B7B4711A43}" dt="2025-07-18T15:45:53.610" v="6"/>
          <ac:spMkLst>
            <pc:docMk/>
            <pc:sldMk cId="3565018390" sldId="344"/>
            <ac:spMk id="3" creationId="{00000000-0000-0000-0000-000000000000}"/>
          </ac:spMkLst>
        </pc:spChg>
        <pc:picChg chg="del">
          <ac:chgData name="Hazell, Danielle" userId="16322be0-50ef-46ff-b0c0-d304bc10d5d2" providerId="ADAL" clId="{C00E64E5-EF33-41D3-9AB3-23B7B4711A43}" dt="2025-07-22T12:57:49.509" v="132" actId="478"/>
          <ac:picMkLst>
            <pc:docMk/>
            <pc:sldMk cId="3565018390" sldId="344"/>
            <ac:picMk id="5" creationId="{5EC4AE06-29C6-B536-8DDB-3EB9985BF5F7}"/>
          </ac:picMkLst>
        </pc:picChg>
        <pc:picChg chg="add mod">
          <ac:chgData name="Hazell, Danielle" userId="16322be0-50ef-46ff-b0c0-d304bc10d5d2" providerId="ADAL" clId="{C00E64E5-EF33-41D3-9AB3-23B7B4711A43}" dt="2025-07-22T12:57:52.637" v="137"/>
          <ac:picMkLst>
            <pc:docMk/>
            <pc:sldMk cId="3565018390" sldId="344"/>
            <ac:picMk id="6" creationId="{A766EC4B-97F6-3C1E-6939-B9459B0E52CC}"/>
          </ac:picMkLst>
        </pc:picChg>
        <pc:picChg chg="add mod">
          <ac:chgData name="Hazell, Danielle" userId="16322be0-50ef-46ff-b0c0-d304bc10d5d2" providerId="ADAL" clId="{C00E64E5-EF33-41D3-9AB3-23B7B4711A43}" dt="2025-07-22T12:58:25.792" v="150" actId="1076"/>
          <ac:picMkLst>
            <pc:docMk/>
            <pc:sldMk cId="3565018390" sldId="344"/>
            <ac:picMk id="8" creationId="{50E50B39-C69F-43AC-E7D7-2D1E5003824D}"/>
          </ac:picMkLst>
        </pc:picChg>
      </pc:sldChg>
      <pc:sldChg chg="delSp modSp mod">
        <pc:chgData name="Hazell, Danielle" userId="16322be0-50ef-46ff-b0c0-d304bc10d5d2" providerId="ADAL" clId="{C00E64E5-EF33-41D3-9AB3-23B7B4711A43}" dt="2025-07-18T15:50:20.980" v="128" actId="12"/>
        <pc:sldMkLst>
          <pc:docMk/>
          <pc:sldMk cId="3514991813" sldId="345"/>
        </pc:sldMkLst>
        <pc:spChg chg="mod">
          <ac:chgData name="Hazell, Danielle" userId="16322be0-50ef-46ff-b0c0-d304bc10d5d2" providerId="ADAL" clId="{C00E64E5-EF33-41D3-9AB3-23B7B4711A43}" dt="2025-07-18T15:45:53.610" v="6"/>
          <ac:spMkLst>
            <pc:docMk/>
            <pc:sldMk cId="3514991813" sldId="345"/>
            <ac:spMk id="2" creationId="{00000000-0000-0000-0000-000000000000}"/>
          </ac:spMkLst>
        </pc:spChg>
        <pc:spChg chg="mod">
          <ac:chgData name="Hazell, Danielle" userId="16322be0-50ef-46ff-b0c0-d304bc10d5d2" providerId="ADAL" clId="{C00E64E5-EF33-41D3-9AB3-23B7B4711A43}" dt="2025-07-18T15:50:20.980" v="128" actId="12"/>
          <ac:spMkLst>
            <pc:docMk/>
            <pc:sldMk cId="3514991813" sldId="345"/>
            <ac:spMk id="4" creationId="{00000000-0000-0000-0000-000000000000}"/>
          </ac:spMkLst>
        </pc:spChg>
      </pc:sldChg>
      <pc:sldChg chg="modSp mod">
        <pc:chgData name="Hazell, Danielle" userId="16322be0-50ef-46ff-b0c0-d304bc10d5d2" providerId="ADAL" clId="{C00E64E5-EF33-41D3-9AB3-23B7B4711A43}" dt="2025-07-18T15:50:28.862" v="129" actId="27107"/>
        <pc:sldMkLst>
          <pc:docMk/>
          <pc:sldMk cId="729963172" sldId="347"/>
        </pc:sldMkLst>
        <pc:spChg chg="mod">
          <ac:chgData name="Hazell, Danielle" userId="16322be0-50ef-46ff-b0c0-d304bc10d5d2" providerId="ADAL" clId="{C00E64E5-EF33-41D3-9AB3-23B7B4711A43}" dt="2025-07-18T15:45:53.610" v="6"/>
          <ac:spMkLst>
            <pc:docMk/>
            <pc:sldMk cId="729963172" sldId="347"/>
            <ac:spMk id="2" creationId="{00000000-0000-0000-0000-000000000000}"/>
          </ac:spMkLst>
        </pc:spChg>
        <pc:spChg chg="mod">
          <ac:chgData name="Hazell, Danielle" userId="16322be0-50ef-46ff-b0c0-d304bc10d5d2" providerId="ADAL" clId="{C00E64E5-EF33-41D3-9AB3-23B7B4711A43}" dt="2025-07-18T15:50:28.862" v="129" actId="27107"/>
          <ac:spMkLst>
            <pc:docMk/>
            <pc:sldMk cId="729963172" sldId="347"/>
            <ac:spMk id="3" creationId="{00000000-0000-0000-0000-000000000000}"/>
          </ac:spMkLst>
        </pc:spChg>
      </pc:sldChg>
      <pc:sldChg chg="modSp mod">
        <pc:chgData name="Hazell, Danielle" userId="16322be0-50ef-46ff-b0c0-d304bc10d5d2" providerId="ADAL" clId="{C00E64E5-EF33-41D3-9AB3-23B7B4711A43}" dt="2025-07-18T15:48:15.528" v="125" actId="12"/>
        <pc:sldMkLst>
          <pc:docMk/>
          <pc:sldMk cId="2075235456" sldId="348"/>
        </pc:sldMkLst>
        <pc:spChg chg="mod">
          <ac:chgData name="Hazell, Danielle" userId="16322be0-50ef-46ff-b0c0-d304bc10d5d2" providerId="ADAL" clId="{C00E64E5-EF33-41D3-9AB3-23B7B4711A43}" dt="2025-07-18T15:45:53.610" v="6"/>
          <ac:spMkLst>
            <pc:docMk/>
            <pc:sldMk cId="2075235456" sldId="348"/>
            <ac:spMk id="2" creationId="{00000000-0000-0000-0000-000000000000}"/>
          </ac:spMkLst>
        </pc:spChg>
        <pc:spChg chg="mod">
          <ac:chgData name="Hazell, Danielle" userId="16322be0-50ef-46ff-b0c0-d304bc10d5d2" providerId="ADAL" clId="{C00E64E5-EF33-41D3-9AB3-23B7B4711A43}" dt="2025-07-18T15:48:15.528" v="125" actId="12"/>
          <ac:spMkLst>
            <pc:docMk/>
            <pc:sldMk cId="2075235456" sldId="348"/>
            <ac:spMk id="3" creationId="{00000000-0000-0000-0000-000000000000}"/>
          </ac:spMkLst>
        </pc:spChg>
      </pc:sldChg>
      <pc:sldChg chg="modSp">
        <pc:chgData name="Hazell, Danielle" userId="16322be0-50ef-46ff-b0c0-d304bc10d5d2" providerId="ADAL" clId="{C00E64E5-EF33-41D3-9AB3-23B7B4711A43}" dt="2025-07-18T15:45:53.610" v="6"/>
        <pc:sldMkLst>
          <pc:docMk/>
          <pc:sldMk cId="1060028635" sldId="349"/>
        </pc:sldMkLst>
        <pc:spChg chg="mod">
          <ac:chgData name="Hazell, Danielle" userId="16322be0-50ef-46ff-b0c0-d304bc10d5d2" providerId="ADAL" clId="{C00E64E5-EF33-41D3-9AB3-23B7B4711A43}" dt="2025-07-18T15:45:53.610" v="6"/>
          <ac:spMkLst>
            <pc:docMk/>
            <pc:sldMk cId="1060028635" sldId="349"/>
            <ac:spMk id="2" creationId="{00000000-0000-0000-0000-000000000000}"/>
          </ac:spMkLst>
        </pc:spChg>
        <pc:spChg chg="mod">
          <ac:chgData name="Hazell, Danielle" userId="16322be0-50ef-46ff-b0c0-d304bc10d5d2" providerId="ADAL" clId="{C00E64E5-EF33-41D3-9AB3-23B7B4711A43}" dt="2025-07-18T15:45:53.610" v="6"/>
          <ac:spMkLst>
            <pc:docMk/>
            <pc:sldMk cId="1060028635" sldId="349"/>
            <ac:spMk id="3" creationId="{00000000-0000-0000-0000-000000000000}"/>
          </ac:spMkLst>
        </pc:spChg>
      </pc:sldChg>
      <pc:sldMasterChg chg="delSp mod">
        <pc:chgData name="Hazell, Danielle" userId="16322be0-50ef-46ff-b0c0-d304bc10d5d2" providerId="ADAL" clId="{C00E64E5-EF33-41D3-9AB3-23B7B4711A43}" dt="2025-07-18T15:45:44.952" v="5" actId="478"/>
        <pc:sldMasterMkLst>
          <pc:docMk/>
          <pc:sldMasterMk cId="1651613836" sldId="2147483653"/>
        </pc:sldMasterMkLst>
      </pc:sldMasterChg>
      <pc:sldMasterChg chg="addSp modSp mod">
        <pc:chgData name="Hazell, Danielle" userId="16322be0-50ef-46ff-b0c0-d304bc10d5d2" providerId="ADAL" clId="{C00E64E5-EF33-41D3-9AB3-23B7B4711A43}" dt="2025-07-18T15:46:23.100" v="119" actId="20577"/>
        <pc:sldMasterMkLst>
          <pc:docMk/>
          <pc:sldMasterMk cId="1949516403" sldId="2147483655"/>
        </pc:sldMasterMkLst>
        <pc:spChg chg="add">
          <ac:chgData name="Hazell, Danielle" userId="16322be0-50ef-46ff-b0c0-d304bc10d5d2" providerId="ADAL" clId="{C00E64E5-EF33-41D3-9AB3-23B7B4711A43}" dt="2025-07-18T15:45:53.610" v="6"/>
          <ac:spMkLst>
            <pc:docMk/>
            <pc:sldMasterMk cId="1949516403" sldId="2147483655"/>
            <ac:spMk id="4" creationId="{B8DB6B9D-8B73-6ADA-ABEA-D9E58FF4C47C}"/>
          </ac:spMkLst>
        </pc:spChg>
        <pc:spChg chg="mod">
          <ac:chgData name="Hazell, Danielle" userId="16322be0-50ef-46ff-b0c0-d304bc10d5d2" providerId="ADAL" clId="{C00E64E5-EF33-41D3-9AB3-23B7B4711A43}" dt="2025-07-18T15:46:23.100" v="119" actId="20577"/>
          <ac:spMkLst>
            <pc:docMk/>
            <pc:sldMasterMk cId="1949516403" sldId="2147483655"/>
            <ac:spMk id="9" creationId="{12A05E16-C31E-E0B1-F9BA-6CA1198C9AE5}"/>
          </ac:spMkLst>
        </pc:spChg>
      </pc:sldMasterChg>
    </pc:docChg>
  </pc:docChgLst>
  <pc:docChgLst>
    <pc:chgData name="Caroline Prodger" userId="e4ef2e75-b60b-401b-8ebe-291bdcf405f4" providerId="ADAL" clId="{692B5CA9-309F-43A6-BEA3-31B5769F9F78}"/>
    <pc:docChg chg="modSld">
      <pc:chgData name="Caroline Prodger" userId="e4ef2e75-b60b-401b-8ebe-291bdcf405f4" providerId="ADAL" clId="{692B5CA9-309F-43A6-BEA3-31B5769F9F78}" dt="2022-01-05T10:54:02.351" v="1" actId="114"/>
      <pc:docMkLst>
        <pc:docMk/>
      </pc:docMkLst>
      <pc:sldChg chg="modNotesTx">
        <pc:chgData name="Caroline Prodger" userId="e4ef2e75-b60b-401b-8ebe-291bdcf405f4" providerId="ADAL" clId="{692B5CA9-309F-43A6-BEA3-31B5769F9F78}" dt="2022-01-05T10:54:02.351" v="1" actId="114"/>
        <pc:sldMkLst>
          <pc:docMk/>
          <pc:sldMk cId="759622016" sldId="343"/>
        </pc:sldMkLst>
      </pc:sldChg>
    </pc:docChg>
  </pc:docChgLst>
  <pc:docChgLst>
    <pc:chgData name="Leahy, Thomas" userId="c143cd67-a707-4138-ae9b-48f2cc5707f8" providerId="ADAL" clId="{DCF5E0C7-A1AA-4F6D-BDB2-EF264A8DFD61}"/>
    <pc:docChg chg="custSel delSld modSld">
      <pc:chgData name="Leahy, Thomas" userId="c143cd67-a707-4138-ae9b-48f2cc5707f8" providerId="ADAL" clId="{DCF5E0C7-A1AA-4F6D-BDB2-EF264A8DFD61}" dt="2025-05-22T15:48:06.149" v="11" actId="47"/>
      <pc:docMkLst>
        <pc:docMk/>
      </pc:docMkLst>
      <pc:sldChg chg="del">
        <pc:chgData name="Leahy, Thomas" userId="c143cd67-a707-4138-ae9b-48f2cc5707f8" providerId="ADAL" clId="{DCF5E0C7-A1AA-4F6D-BDB2-EF264A8DFD61}" dt="2025-05-22T15:47:59.880" v="9" actId="47"/>
        <pc:sldMkLst>
          <pc:docMk/>
          <pc:sldMk cId="0" sldId="336"/>
        </pc:sldMkLst>
      </pc:sldChg>
      <pc:sldChg chg="del">
        <pc:chgData name="Leahy, Thomas" userId="c143cd67-a707-4138-ae9b-48f2cc5707f8" providerId="ADAL" clId="{DCF5E0C7-A1AA-4F6D-BDB2-EF264A8DFD61}" dt="2025-05-22T15:47:55.455" v="8" actId="47"/>
        <pc:sldMkLst>
          <pc:docMk/>
          <pc:sldMk cId="759622016" sldId="343"/>
        </pc:sldMkLst>
      </pc:sldChg>
      <pc:sldChg chg="addSp delSp modSp mod">
        <pc:chgData name="Leahy, Thomas" userId="c143cd67-a707-4138-ae9b-48f2cc5707f8" providerId="ADAL" clId="{DCF5E0C7-A1AA-4F6D-BDB2-EF264A8DFD61}" dt="2025-05-22T15:47:42.761" v="5" actId="1076"/>
        <pc:sldMkLst>
          <pc:docMk/>
          <pc:sldMk cId="3565018390" sldId="344"/>
        </pc:sldMkLst>
      </pc:sldChg>
      <pc:sldChg chg="addSp delSp modSp mod">
        <pc:chgData name="Leahy, Thomas" userId="c143cd67-a707-4138-ae9b-48f2cc5707f8" providerId="ADAL" clId="{DCF5E0C7-A1AA-4F6D-BDB2-EF264A8DFD61}" dt="2025-05-22T15:47:50.370" v="6" actId="478"/>
        <pc:sldMkLst>
          <pc:docMk/>
          <pc:sldMk cId="3514991813" sldId="345"/>
        </pc:sldMkLst>
      </pc:sldChg>
      <pc:sldChg chg="del">
        <pc:chgData name="Leahy, Thomas" userId="c143cd67-a707-4138-ae9b-48f2cc5707f8" providerId="ADAL" clId="{DCF5E0C7-A1AA-4F6D-BDB2-EF264A8DFD61}" dt="2025-05-22T15:47:53.397" v="7" actId="47"/>
        <pc:sldMkLst>
          <pc:docMk/>
          <pc:sldMk cId="1690234130" sldId="346"/>
        </pc:sldMkLst>
      </pc:sldChg>
      <pc:sldChg chg="del">
        <pc:chgData name="Leahy, Thomas" userId="c143cd67-a707-4138-ae9b-48f2cc5707f8" providerId="ADAL" clId="{DCF5E0C7-A1AA-4F6D-BDB2-EF264A8DFD61}" dt="2025-05-22T15:48:05.147" v="10" actId="47"/>
        <pc:sldMkLst>
          <pc:docMk/>
          <pc:sldMk cId="2190062629" sldId="350"/>
        </pc:sldMkLst>
      </pc:sldChg>
      <pc:sldChg chg="del">
        <pc:chgData name="Leahy, Thomas" userId="c143cd67-a707-4138-ae9b-48f2cc5707f8" providerId="ADAL" clId="{DCF5E0C7-A1AA-4F6D-BDB2-EF264A8DFD61}" dt="2025-05-22T15:48:06.149" v="11" actId="47"/>
        <pc:sldMkLst>
          <pc:docMk/>
          <pc:sldMk cId="1811103158" sldId="35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586ABBB-9C0A-1D47-83E6-10FD6948B0D3}" type="datetime1">
              <a:rPr lang="en-US"/>
              <a:pPr/>
              <a:t>7/22/2025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BFAD621-1136-4040-A893-ED5AEC3FF12D}" type="slidenum">
              <a:rPr lang="en-US"/>
              <a:pPr/>
              <a:t>‹#›</a:t>
            </a:fld>
            <a:endParaRPr lang="en-US" dirty="0"/>
          </a:p>
        </p:txBody>
      </p:sp>
    </p:spTree>
    <p:extLst>
      <p:ext uri="{BB962C8B-B14F-4D97-AF65-F5344CB8AC3E}">
        <p14:creationId xmlns:p14="http://schemas.microsoft.com/office/powerpoint/2010/main" val="3007455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dirty="0"/>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847933-502B-D146-9428-3DDD196AD935}" type="slidenum">
              <a:rPr lang="en-GB"/>
              <a:pPr/>
              <a:t>‹#›</a:t>
            </a:fld>
            <a:endParaRPr lang="en-GB" dirty="0"/>
          </a:p>
        </p:txBody>
      </p:sp>
    </p:spTree>
    <p:extLst>
      <p:ext uri="{BB962C8B-B14F-4D97-AF65-F5344CB8AC3E}">
        <p14:creationId xmlns:p14="http://schemas.microsoft.com/office/powerpoint/2010/main" val="2543219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a:pPr/>
              <a:t>5</a:t>
            </a:fld>
            <a:endParaRPr lang="en-GB" dirty="0"/>
          </a:p>
        </p:txBody>
      </p:sp>
    </p:spTree>
    <p:extLst>
      <p:ext uri="{BB962C8B-B14F-4D97-AF65-F5344CB8AC3E}">
        <p14:creationId xmlns:p14="http://schemas.microsoft.com/office/powerpoint/2010/main" val="1874647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37282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lvl2pPr>
              <a:buClr>
                <a:srgbClr val="FC4421"/>
              </a:buClr>
              <a:defRPr/>
            </a:lvl2pPr>
            <a:lvl4pPr>
              <a:buClr>
                <a:srgbClr val="FC4421"/>
              </a:buCl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084528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4"/>
            <a:endParaRPr lang="en-GB" dirty="0"/>
          </a:p>
        </p:txBody>
      </p:sp>
    </p:spTree>
    <p:extLst>
      <p:ext uri="{BB962C8B-B14F-4D97-AF65-F5344CB8AC3E}">
        <p14:creationId xmlns:p14="http://schemas.microsoft.com/office/powerpoint/2010/main" val="1651613836"/>
      </p:ext>
    </p:extLst>
  </p:cSld>
  <p:clrMap bg1="lt1" tx1="dk1" bg2="lt2" tx2="dk2" accent1="accent1" accent2="accent2" accent3="accent3" accent4="accent4" accent5="accent5" accent6="accent6" hlink="hlink" folHlink="folHlink"/>
  <p:sldLayoutIdLst>
    <p:sldLayoutId id="2147483654" r:id="rId1"/>
    <p:sldLayoutId id="2147483652" r:id="rId2"/>
  </p:sldLayoutIdLst>
  <p:hf hdr="0" ftr="0" dt="0"/>
  <p:txStyles>
    <p:titleStyle>
      <a:lvl1pPr algn="l" rtl="0" eaLnBrk="0" fontAlgn="base" hangingPunct="0">
        <a:spcBef>
          <a:spcPct val="0"/>
        </a:spcBef>
        <a:spcAft>
          <a:spcPct val="0"/>
        </a:spcAft>
        <a:defRPr sz="2400" b="1" baseline="0">
          <a:solidFill>
            <a:srgbClr val="0077E3"/>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rgbClr val="CC0000"/>
          </a:solidFill>
          <a:latin typeface="Arial" charset="0"/>
        </a:defRPr>
      </a:lvl6pPr>
      <a:lvl7pPr marL="914400" algn="ctr" rtl="0" fontAlgn="base">
        <a:spcBef>
          <a:spcPct val="0"/>
        </a:spcBef>
        <a:spcAft>
          <a:spcPct val="0"/>
        </a:spcAft>
        <a:defRPr sz="4400">
          <a:solidFill>
            <a:srgbClr val="CC0000"/>
          </a:solidFill>
          <a:latin typeface="Arial" charset="0"/>
        </a:defRPr>
      </a:lvl7pPr>
      <a:lvl8pPr marL="1371600" algn="ctr" rtl="0" fontAlgn="base">
        <a:spcBef>
          <a:spcPct val="0"/>
        </a:spcBef>
        <a:spcAft>
          <a:spcPct val="0"/>
        </a:spcAft>
        <a:defRPr sz="4400">
          <a:solidFill>
            <a:srgbClr val="CC0000"/>
          </a:solidFill>
          <a:latin typeface="Arial" charset="0"/>
        </a:defRPr>
      </a:lvl8pPr>
      <a:lvl9pPr marL="1828800" algn="ctr" rtl="0" fontAlgn="base">
        <a:spcBef>
          <a:spcPct val="0"/>
        </a:spcBef>
        <a:spcAft>
          <a:spcPct val="0"/>
        </a:spcAft>
        <a:defRPr sz="4400">
          <a:solidFill>
            <a:srgbClr val="CC0000"/>
          </a:solidFill>
          <a:latin typeface="Arial" charset="0"/>
        </a:defRPr>
      </a:lvl9pPr>
    </p:titleStyle>
    <p:bodyStyle>
      <a:lvl1pPr marL="0" indent="0" algn="l" rtl="0" eaLnBrk="0" fontAlgn="base" hangingPunct="0">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0" fontAlgn="base" hangingPunct="0">
        <a:lnSpc>
          <a:spcPts val="2400"/>
        </a:lnSpc>
        <a:spcBef>
          <a:spcPts val="500"/>
        </a:spcBef>
        <a:spcAft>
          <a:spcPts val="500"/>
        </a:spcAft>
        <a:buClr>
          <a:srgbClr val="0077E3"/>
        </a:buClr>
        <a:buFont typeface="Arial" pitchFamily="-105" charset="0"/>
        <a:buChar char="•"/>
        <a:defRPr lang="en-GB" sz="2000" dirty="0">
          <a:solidFill>
            <a:schemeClr val="tx1"/>
          </a:solidFill>
          <a:latin typeface="+mn-lt"/>
          <a:ea typeface="ＭＳ Ｐゴシック" charset="-128"/>
          <a:cs typeface="+mn-cs"/>
        </a:defRPr>
      </a:lvl2pPr>
      <a:lvl3pPr marL="0" indent="0" algn="l" rtl="0" eaLnBrk="0" fontAlgn="base" hangingPunct="0">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0" fontAlgn="base" hangingPunct="0">
        <a:lnSpc>
          <a:spcPts val="2000"/>
        </a:lnSpc>
        <a:spcBef>
          <a:spcPts val="500"/>
        </a:spcBef>
        <a:spcAft>
          <a:spcPts val="500"/>
        </a:spcAft>
        <a:buClr>
          <a:srgbClr val="0077E3"/>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0" fontAlgn="base" hangingPunct="0">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fontAlgn="base">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fontAlgn="base">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fontAlgn="base">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fontAlgn="base">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 name="Group 1">
            <a:extLst>
              <a:ext uri="{FF2B5EF4-FFF2-40B4-BE49-F238E27FC236}">
                <a16:creationId xmlns:a16="http://schemas.microsoft.com/office/drawing/2014/main" id="{52DBD7D1-8783-19AC-AC0F-54A40F658278}"/>
              </a:ext>
            </a:extLst>
          </p:cNvPr>
          <p:cNvGrpSpPr/>
          <p:nvPr/>
        </p:nvGrpSpPr>
        <p:grpSpPr>
          <a:xfrm>
            <a:off x="0" y="142498"/>
            <a:ext cx="9144001" cy="682255"/>
            <a:chOff x="0" y="142498"/>
            <a:chExt cx="9144001" cy="682255"/>
          </a:xfrm>
        </p:grpSpPr>
        <p:sp>
          <p:nvSpPr>
            <p:cNvPr id="6" name="Graphic 26">
              <a:extLst>
                <a:ext uri="{FF2B5EF4-FFF2-40B4-BE49-F238E27FC236}">
                  <a16:creationId xmlns:a16="http://schemas.microsoft.com/office/drawing/2014/main" id="{4987E8D9-377B-AB1D-8A32-2882D85AB09F}"/>
                </a:ext>
              </a:extLst>
            </p:cNvPr>
            <p:cNvSpPr>
              <a:spLocks/>
            </p:cNvSpPr>
            <p:nvPr userDrawn="1"/>
          </p:nvSpPr>
          <p:spPr>
            <a:xfrm>
              <a:off x="0" y="779034"/>
              <a:ext cx="9144001" cy="45719"/>
            </a:xfrm>
            <a:custGeom>
              <a:avLst/>
              <a:gdLst/>
              <a:ahLst/>
              <a:cxnLst/>
              <a:rect l="l" t="t" r="r" b="b"/>
              <a:pathLst>
                <a:path w="15119985" h="127000">
                  <a:moveTo>
                    <a:pt x="0" y="0"/>
                  </a:moveTo>
                  <a:lnTo>
                    <a:pt x="0" y="127000"/>
                  </a:lnTo>
                  <a:lnTo>
                    <a:pt x="15119985" y="127000"/>
                  </a:lnTo>
                  <a:lnTo>
                    <a:pt x="15119985" y="0"/>
                  </a:lnTo>
                  <a:lnTo>
                    <a:pt x="0" y="0"/>
                  </a:lnTo>
                  <a:close/>
                </a:path>
              </a:pathLst>
            </a:custGeom>
            <a:solidFill>
              <a:schemeClr val="tx1"/>
            </a:solidFill>
          </p:spPr>
          <p:txBody>
            <a:bodyPr wrap="square" lIns="0" tIns="0" rIns="0" bIns="0" rtlCol="0">
              <a:prstTxWarp prst="textNoShape">
                <a:avLst/>
              </a:prstTxWarp>
              <a:noAutofit/>
            </a:bodyPr>
            <a:lstStyle/>
            <a:p>
              <a:endParaRPr lang="en-GB"/>
            </a:p>
          </p:txBody>
        </p:sp>
        <p:pic>
          <p:nvPicPr>
            <p:cNvPr id="7" name="Picture 6" descr="A black and white logo&#10;&#10;AI-generated content may be incorrect.">
              <a:extLst>
                <a:ext uri="{FF2B5EF4-FFF2-40B4-BE49-F238E27FC236}">
                  <a16:creationId xmlns:a16="http://schemas.microsoft.com/office/drawing/2014/main" id="{2F6D0513-CBBF-24C5-3E42-AE229C54A04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16216" y="142498"/>
              <a:ext cx="2563495" cy="498243"/>
            </a:xfrm>
            <a:prstGeom prst="rect">
              <a:avLst/>
            </a:prstGeom>
            <a:noFill/>
            <a:ln>
              <a:noFill/>
            </a:ln>
          </p:spPr>
        </p:pic>
        <p:pic>
          <p:nvPicPr>
            <p:cNvPr id="8" name="Picture 7" descr="A red arrow pointing up&#10;&#10;AI-generated content may be incorrect.">
              <a:extLst>
                <a:ext uri="{FF2B5EF4-FFF2-40B4-BE49-F238E27FC236}">
                  <a16:creationId xmlns:a16="http://schemas.microsoft.com/office/drawing/2014/main" id="{4D501824-D9B0-C525-F662-3787B202B144}"/>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3355" y="171020"/>
              <a:ext cx="567690" cy="438580"/>
            </a:xfrm>
            <a:prstGeom prst="rect">
              <a:avLst/>
            </a:prstGeom>
            <a:noFill/>
            <a:ln>
              <a:noFill/>
            </a:ln>
          </p:spPr>
        </p:pic>
        <p:sp>
          <p:nvSpPr>
            <p:cNvPr id="9" name="Text Box 2">
              <a:extLst>
                <a:ext uri="{FF2B5EF4-FFF2-40B4-BE49-F238E27FC236}">
                  <a16:creationId xmlns:a16="http://schemas.microsoft.com/office/drawing/2014/main" id="{12A05E16-C31E-E0B1-F9BA-6CA1198C9AE5}"/>
                </a:ext>
              </a:extLst>
            </p:cNvPr>
            <p:cNvSpPr txBox="1">
              <a:spLocks noChangeArrowheads="1"/>
            </p:cNvSpPr>
            <p:nvPr userDrawn="1"/>
          </p:nvSpPr>
          <p:spPr bwMode="auto">
            <a:xfrm>
              <a:off x="795147" y="171260"/>
              <a:ext cx="5721069" cy="590893"/>
            </a:xfrm>
            <a:prstGeom prst="rect">
              <a:avLst/>
            </a:prstGeom>
            <a:noFill/>
            <a:ln w="9525">
              <a:noFill/>
              <a:miter lim="800000"/>
              <a:headEnd/>
              <a:tailEnd/>
            </a:ln>
          </p:spPr>
          <p:txBody>
            <a:bodyPr rot="0" vert="horz" wrap="square" lIns="91440" tIns="45720" rIns="91440" bIns="45720" anchor="t" anchorCtr="0">
              <a:noAutofit/>
            </a:bodyPr>
            <a:lstStyle/>
            <a:p>
              <a:pPr>
                <a:lnSpc>
                  <a:spcPts val="1300"/>
                </a:lnSpc>
                <a:spcBef>
                  <a:spcPts val="400"/>
                </a:spcBef>
                <a:spcAft>
                  <a:spcPts val="400"/>
                </a:spcAft>
                <a:buNone/>
              </a:pPr>
              <a:r>
                <a:rPr lang="en-US" sz="1800" b="1" dirty="0">
                  <a:effectLst/>
                  <a:latin typeface="Arial" panose="020B0604020202020204" pitchFamily="34" charset="0"/>
                  <a:ea typeface="Cambria" panose="02040503050406030204" pitchFamily="18" charset="0"/>
                  <a:cs typeface="Arial" panose="020B0604020202020204" pitchFamily="34" charset="0"/>
                </a:rPr>
                <a:t>T Level Technical Qualification in</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a:p>
              <a:pPr>
                <a:lnSpc>
                  <a:spcPts val="1300"/>
                </a:lnSpc>
                <a:spcBef>
                  <a:spcPts val="400"/>
                </a:spcBef>
                <a:spcAft>
                  <a:spcPts val="400"/>
                </a:spcAft>
              </a:pPr>
              <a:r>
                <a:rPr lang="en-US" sz="1600" b="1" i="1" dirty="0">
                  <a:solidFill>
                    <a:srgbClr val="FC4421"/>
                  </a:solidFill>
                  <a:effectLst/>
                  <a:latin typeface="Arial" panose="020B0604020202020204" pitchFamily="34" charset="0"/>
                  <a:ea typeface="Cambria" panose="02040503050406030204" pitchFamily="18" charset="0"/>
                  <a:cs typeface="Arial" panose="020B0604020202020204" pitchFamily="34" charset="0"/>
                </a:rPr>
                <a:t>Building Services Engineering for Construction (Level 3)</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p:txBody>
        </p:sp>
      </p:grpSp>
      <p:grpSp>
        <p:nvGrpSpPr>
          <p:cNvPr id="3" name="Group 2">
            <a:extLst>
              <a:ext uri="{FF2B5EF4-FFF2-40B4-BE49-F238E27FC236}">
                <a16:creationId xmlns:a16="http://schemas.microsoft.com/office/drawing/2014/main" id="{F8D270CD-A239-F6C6-DC37-331F04EA5BDB}"/>
              </a:ext>
            </a:extLst>
          </p:cNvPr>
          <p:cNvGrpSpPr/>
          <p:nvPr/>
        </p:nvGrpSpPr>
        <p:grpSpPr>
          <a:xfrm>
            <a:off x="175692" y="6021288"/>
            <a:ext cx="8804454" cy="446378"/>
            <a:chOff x="175692" y="6021288"/>
            <a:chExt cx="8804454" cy="446378"/>
          </a:xfrm>
        </p:grpSpPr>
        <p:sp>
          <p:nvSpPr>
            <p:cNvPr id="12" name="Text Box 11"/>
            <p:cNvSpPr txBox="1">
              <a:spLocks noChangeArrowheads="1"/>
            </p:cNvSpPr>
            <p:nvPr userDrawn="1"/>
          </p:nvSpPr>
          <p:spPr bwMode="auto">
            <a:xfrm>
              <a:off x="175692" y="6172200"/>
              <a:ext cx="439688" cy="228600"/>
            </a:xfrm>
            <a:prstGeom prst="rect">
              <a:avLst/>
            </a:prstGeom>
            <a:noFill/>
            <a:ln w="9525">
              <a:noFill/>
              <a:miter lim="800000"/>
              <a:headEnd/>
              <a:tailEnd/>
            </a:ln>
          </p:spPr>
          <p:txBody>
            <a:bodyPr lIns="0" tIns="0" rIns="0" bIns="0">
              <a:prstTxWarp prst="textNoShape">
                <a:avLst/>
              </a:prstTxWarp>
            </a:bodyPr>
            <a:lstStyle/>
            <a:p>
              <a:pPr algn="r">
                <a:spcBef>
                  <a:spcPts val="600"/>
                </a:spcBef>
              </a:pPr>
              <a:fld id="{6152C911-7D81-1845-9D20-613E63F035EB}" type="slidenum">
                <a:rPr lang="en-US" sz="900" baseline="0">
                  <a:ea typeface="Arial" pitchFamily="-105" charset="0"/>
                  <a:cs typeface="Arial" pitchFamily="-105" charset="0"/>
                </a:rPr>
                <a:pPr algn="r">
                  <a:spcBef>
                    <a:spcPts val="600"/>
                  </a:spcBef>
                </a:pPr>
                <a:t>‹#›</a:t>
              </a:fld>
              <a:r>
                <a:rPr lang="en-US" sz="900" baseline="0" dirty="0">
                  <a:ea typeface="Arial" pitchFamily="-105" charset="0"/>
                  <a:cs typeface="Arial" pitchFamily="-105" charset="0"/>
                </a:rPr>
                <a:t> of 22</a:t>
              </a:r>
            </a:p>
            <a:p>
              <a:br>
                <a:rPr lang="en-US" sz="1100" dirty="0">
                  <a:ea typeface="Arial" pitchFamily="-105" charset="0"/>
                  <a:cs typeface="Arial" pitchFamily="-105" charset="0"/>
                </a:rPr>
              </a:br>
              <a:endParaRPr lang="en-US" sz="1100" dirty="0">
                <a:ea typeface="Arial" pitchFamily="-105" charset="0"/>
                <a:cs typeface="Arial" pitchFamily="-105" charset="0"/>
              </a:endParaRPr>
            </a:p>
            <a:p>
              <a:br>
                <a:rPr lang="en-US" sz="1100" dirty="0">
                  <a:ea typeface="Arial" pitchFamily="-105" charset="0"/>
                  <a:cs typeface="Arial" pitchFamily="-105" charset="0"/>
                </a:rPr>
              </a:br>
              <a:endParaRPr lang="en-US" sz="1100" dirty="0">
                <a:ea typeface="Arial" pitchFamily="-105" charset="0"/>
                <a:cs typeface="Arial" pitchFamily="-105" charset="0"/>
              </a:endParaRPr>
            </a:p>
            <a:p>
              <a:endParaRPr lang="en-US" sz="1200" dirty="0">
                <a:latin typeface="Times New Roman" pitchFamily="-105" charset="0"/>
              </a:endParaRPr>
            </a:p>
            <a:p>
              <a:endParaRPr lang="en-US" sz="1200" dirty="0">
                <a:latin typeface="Times New Roman" pitchFamily="-105" charset="0"/>
              </a:endParaRPr>
            </a:p>
          </p:txBody>
        </p:sp>
        <p:pic>
          <p:nvPicPr>
            <p:cNvPr id="28" name="Picture 27" descr="A purple and white logo&#10;&#10;AI-generated content may be incorrect.">
              <a:extLst>
                <a:ext uri="{FF2B5EF4-FFF2-40B4-BE49-F238E27FC236}">
                  <a16:creationId xmlns:a16="http://schemas.microsoft.com/office/drawing/2014/main" id="{ED2281B1-171E-C458-1C3C-50A1692453DA}"/>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516216" y="6021288"/>
              <a:ext cx="2463930" cy="446378"/>
            </a:xfrm>
            <a:prstGeom prst="rect">
              <a:avLst/>
            </a:prstGeom>
            <a:noFill/>
            <a:ln>
              <a:noFill/>
            </a:ln>
          </p:spPr>
        </p:pic>
      </p:grpSp>
      <p:sp>
        <p:nvSpPr>
          <p:cNvPr id="4" name="Text Box 10">
            <a:extLst>
              <a:ext uri="{FF2B5EF4-FFF2-40B4-BE49-F238E27FC236}">
                <a16:creationId xmlns:a16="http://schemas.microsoft.com/office/drawing/2014/main" id="{B8DB6B9D-8B73-6ADA-ABEA-D9E58FF4C47C}"/>
              </a:ext>
            </a:extLst>
          </p:cNvPr>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Tree>
    <p:extLst>
      <p:ext uri="{BB962C8B-B14F-4D97-AF65-F5344CB8AC3E}">
        <p14:creationId xmlns:p14="http://schemas.microsoft.com/office/powerpoint/2010/main" val="1949516403"/>
      </p:ext>
    </p:extLst>
  </p:cSld>
  <p:clrMap bg1="lt1" tx1="dk1" bg2="lt2" tx2="dk2" accent1="accent1" accent2="accent2" accent3="accent3" accent4="accent4" accent5="accent5" accent6="accent6" hlink="hlink" folHlink="folHlink"/>
  <p:sldLayoutIdLst>
    <p:sldLayoutId id="2147483656" r:id="rId1"/>
  </p:sldLayoutIdLst>
  <p:hf hdr="0" ftr="0" dt="0"/>
  <p:txStyles>
    <p:titleStyle>
      <a:lvl1pPr algn="l" rtl="0" eaLnBrk="1" fontAlgn="base" hangingPunct="1">
        <a:spcBef>
          <a:spcPct val="0"/>
        </a:spcBef>
        <a:spcAft>
          <a:spcPct val="0"/>
        </a:spcAft>
        <a:defRPr sz="2400" b="1" baseline="0">
          <a:solidFill>
            <a:srgbClr val="FC4421"/>
          </a:solidFill>
          <a:latin typeface="+mj-lt"/>
          <a:ea typeface="ＭＳ Ｐゴシック" charset="-128"/>
          <a:cs typeface="ＭＳ Ｐゴシック" charset="-128"/>
        </a:defRPr>
      </a:lvl1pPr>
      <a:lvl2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rgbClr val="CC0000"/>
          </a:solidFill>
          <a:latin typeface="Arial" charset="0"/>
        </a:defRPr>
      </a:lvl6pPr>
      <a:lvl7pPr marL="914400" algn="ctr" rtl="0" eaLnBrk="1" fontAlgn="base" hangingPunct="1">
        <a:spcBef>
          <a:spcPct val="0"/>
        </a:spcBef>
        <a:spcAft>
          <a:spcPct val="0"/>
        </a:spcAft>
        <a:defRPr sz="4400">
          <a:solidFill>
            <a:srgbClr val="CC0000"/>
          </a:solidFill>
          <a:latin typeface="Arial" charset="0"/>
        </a:defRPr>
      </a:lvl7pPr>
      <a:lvl8pPr marL="1371600" algn="ctr" rtl="0" eaLnBrk="1" fontAlgn="base" hangingPunct="1">
        <a:spcBef>
          <a:spcPct val="0"/>
        </a:spcBef>
        <a:spcAft>
          <a:spcPct val="0"/>
        </a:spcAft>
        <a:defRPr sz="4400">
          <a:solidFill>
            <a:srgbClr val="CC0000"/>
          </a:solidFill>
          <a:latin typeface="Arial" charset="0"/>
        </a:defRPr>
      </a:lvl8pPr>
      <a:lvl9pPr marL="1828800" algn="ctr" rtl="0" eaLnBrk="1" fontAlgn="base" hangingPunct="1">
        <a:spcBef>
          <a:spcPct val="0"/>
        </a:spcBef>
        <a:spcAft>
          <a:spcPct val="0"/>
        </a:spcAft>
        <a:defRPr sz="4400">
          <a:solidFill>
            <a:srgbClr val="CC0000"/>
          </a:solidFill>
          <a:latin typeface="Arial" charset="0"/>
        </a:defRPr>
      </a:lvl9pPr>
    </p:titleStyle>
    <p:bodyStyle>
      <a:lvl1pPr marL="0" indent="0" algn="l" rtl="0" eaLnBrk="1" fontAlgn="base" hangingPunct="1">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1" fontAlgn="base" hangingPunct="1">
        <a:lnSpc>
          <a:spcPts val="2400"/>
        </a:lnSpc>
        <a:spcBef>
          <a:spcPts val="500"/>
        </a:spcBef>
        <a:spcAft>
          <a:spcPts val="500"/>
        </a:spcAft>
        <a:buClr>
          <a:srgbClr val="FC4421"/>
        </a:buClr>
        <a:buFont typeface="Arial" pitchFamily="-105" charset="0"/>
        <a:buChar char="•"/>
        <a:defRPr lang="en-GB" sz="2000" dirty="0">
          <a:solidFill>
            <a:schemeClr val="tx1"/>
          </a:solidFill>
          <a:latin typeface="+mn-lt"/>
          <a:ea typeface="ＭＳ Ｐゴシック" charset="-128"/>
          <a:cs typeface="+mn-cs"/>
        </a:defRPr>
      </a:lvl2pPr>
      <a:lvl3pPr marL="0" indent="0" algn="l" rtl="0" eaLnBrk="1" fontAlgn="base" hangingPunct="1">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1" fontAlgn="base" hangingPunct="1">
        <a:lnSpc>
          <a:spcPts val="2000"/>
        </a:lnSpc>
        <a:spcBef>
          <a:spcPts val="500"/>
        </a:spcBef>
        <a:spcAft>
          <a:spcPts val="500"/>
        </a:spcAft>
        <a:buClr>
          <a:srgbClr val="FC4421"/>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1" fontAlgn="base" hangingPunct="1">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eaLnBrk="1" fontAlgn="base" hangingPunct="1">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eaLnBrk="1" fontAlgn="base" hangingPunct="1">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eaLnBrk="1" fontAlgn="base" hangingPunct="1">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eaLnBrk="1" fontAlgn="base" hangingPunct="1">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15"/>
          <p:cNvSpPr>
            <a:spLocks noGrp="1" noChangeArrowheads="1"/>
          </p:cNvSpPr>
          <p:nvPr>
            <p:ph type="title"/>
          </p:nvPr>
        </p:nvSpPr>
        <p:spPr>
          <a:xfrm>
            <a:off x="457200" y="3631632"/>
            <a:ext cx="8153400" cy="2514600"/>
          </a:xfrm>
        </p:spPr>
        <p:txBody>
          <a:bodyPr anchor="t"/>
          <a:lstStyle/>
          <a:p>
            <a:pPr eaLnBrk="1" hangingPunct="1"/>
            <a:r>
              <a:rPr lang="en-GB" dirty="0">
                <a:ea typeface="ＭＳ Ｐゴシック" pitchFamily="-105" charset="-128"/>
                <a:cs typeface="ＭＳ Ｐゴシック" pitchFamily="-105" charset="-128"/>
              </a:rPr>
              <a:t>PowerPoint 8: Refrigeration systems</a:t>
            </a:r>
          </a:p>
        </p:txBody>
      </p:sp>
      <p:sp>
        <p:nvSpPr>
          <p:cNvPr id="2050" name="Rectangle 14"/>
          <p:cNvSpPr>
            <a:spLocks noGrp="1" noChangeArrowheads="1"/>
          </p:cNvSpPr>
          <p:nvPr>
            <p:ph sz="quarter" idx="10"/>
          </p:nvPr>
        </p:nvSpPr>
        <p:spPr>
          <a:xfrm>
            <a:off x="457200" y="1371600"/>
            <a:ext cx="8229600" cy="4754563"/>
          </a:xfrm>
        </p:spPr>
        <p:txBody>
          <a:bodyPr/>
          <a:lstStyle/>
          <a:p>
            <a:pPr marL="0" indent="0" eaLnBrk="1" hangingPunct="1"/>
            <a:endParaRPr b="1" dirty="0">
              <a:ea typeface="ＭＳ Ｐゴシック" pitchFamily="-105" charset="-128"/>
              <a:cs typeface="ＭＳ Ｐゴシック" pitchFamily="-105" charset="-128"/>
            </a:endParaRPr>
          </a:p>
          <a:p>
            <a:pPr marL="0" indent="0" eaLnBrk="1" hangingPunct="1"/>
            <a:endParaRPr b="1" dirty="0">
              <a:ea typeface="ＭＳ Ｐゴシック" pitchFamily="-105" charset="-128"/>
              <a:cs typeface="ＭＳ Ｐゴシック" pitchFamily="-105" charset="-128"/>
            </a:endParaRPr>
          </a:p>
          <a:p>
            <a:pPr marL="0" indent="0" algn="ctr" eaLnBrk="1" hangingPunct="1"/>
            <a:r>
              <a:rPr sz="6600" dirty="0">
                <a:solidFill>
                  <a:schemeClr val="bg1"/>
                </a:solidFill>
                <a:ea typeface="ＭＳ Ｐゴシック" pitchFamily="-105" charset="-128"/>
                <a:cs typeface="ＭＳ Ｐゴシック" pitchFamily="-105" charset="-128"/>
              </a:rPr>
              <a:t>PowerPoint presentation</a:t>
            </a:r>
          </a:p>
        </p:txBody>
      </p:sp>
      <p:sp>
        <p:nvSpPr>
          <p:cNvPr id="2054" name="TextBox 9"/>
          <p:cNvSpPr txBox="1">
            <a:spLocks noChangeArrowheads="1"/>
          </p:cNvSpPr>
          <p:nvPr/>
        </p:nvSpPr>
        <p:spPr bwMode="auto">
          <a:xfrm>
            <a:off x="457200" y="2209800"/>
            <a:ext cx="8001000" cy="738664"/>
          </a:xfrm>
          <a:prstGeom prst="rect">
            <a:avLst/>
          </a:prstGeom>
          <a:solidFill>
            <a:schemeClr val="bg1"/>
          </a:solidFill>
          <a:ln w="9525">
            <a:noFill/>
            <a:miter lim="800000"/>
            <a:headEnd/>
            <a:tailEnd/>
          </a:ln>
        </p:spPr>
        <p:txBody>
          <a:bodyPr wrap="square" lIns="0" tIns="0" rIns="0" bIns="0">
            <a:prstTxWarp prst="textNoShape">
              <a:avLst/>
            </a:prstTxWarp>
            <a:noAutofit/>
          </a:bodyPr>
          <a:lstStyle/>
          <a:p>
            <a:r>
              <a:rPr lang="en-GB" sz="2400" b="1" dirty="0"/>
              <a:t>12. Building services engineering (BSE) systems</a:t>
            </a:r>
          </a:p>
          <a:p>
            <a:endParaRPr lang="en-GB" sz="2400" b="1" dirty="0"/>
          </a:p>
          <a:p>
            <a:r>
              <a:rPr lang="en-GB" sz="2400" b="1" dirty="0"/>
              <a:t>12.1 Building services engineering systems</a:t>
            </a:r>
          </a:p>
          <a:p>
            <a:endParaRPr lang="en-GB"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Refrigerant expansion valve</a:t>
            </a:r>
          </a:p>
        </p:txBody>
      </p:sp>
      <p:sp>
        <p:nvSpPr>
          <p:cNvPr id="3" name="Content Placeholder 2"/>
          <p:cNvSpPr>
            <a:spLocks noGrp="1"/>
          </p:cNvSpPr>
          <p:nvPr>
            <p:ph sz="quarter" idx="10"/>
          </p:nvPr>
        </p:nvSpPr>
        <p:spPr>
          <a:xfrm>
            <a:off x="457200" y="1573060"/>
            <a:ext cx="8229600" cy="4248000"/>
          </a:xfrm>
        </p:spPr>
        <p:txBody>
          <a:bodyPr/>
          <a:lstStyle/>
          <a:p>
            <a:r>
              <a:rPr lang="en-GB" dirty="0"/>
              <a:t>An essential part of a refrigeration system is the </a:t>
            </a:r>
            <a:r>
              <a:rPr lang="en-GB" b="1" dirty="0"/>
              <a:t>expansion valve</a:t>
            </a:r>
            <a:r>
              <a:rPr lang="en-GB" dirty="0"/>
              <a:t>, which restricts the flow of refrigerant entering the evaporator, so as to produce a cooling effect from the higher pressure liquid. </a:t>
            </a:r>
            <a:r>
              <a:rPr lang="en-US" dirty="0"/>
              <a:t>High pressure refrigerant liquid enters the expansion valve from the condenser.</a:t>
            </a:r>
          </a:p>
          <a:p>
            <a:r>
              <a:rPr lang="en-US" dirty="0"/>
              <a:t>The expansion valve reduces the pressure of the liquid, thus expanding its volume, which in turn alters its thermodynamic properties. A sensing bulb is connected to the expansion valve via a capillary tube of extremely small diameter, which allows the sensing fluid (mercury vapour) to measure small differences in temperature by expansion and contraction.</a:t>
            </a:r>
          </a:p>
          <a:p>
            <a:r>
              <a:rPr lang="en-US" dirty="0"/>
              <a:t>The sensing bulb is attached to the outlet tube of the evaporator heat exchanger, allowing the opening or closing of the expansion valve to regulate the refrigerant.</a:t>
            </a:r>
          </a:p>
        </p:txBody>
      </p:sp>
    </p:spTree>
    <p:extLst>
      <p:ext uri="{BB962C8B-B14F-4D97-AF65-F5344CB8AC3E}">
        <p14:creationId xmlns:p14="http://schemas.microsoft.com/office/powerpoint/2010/main" val="729963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Reciprocating chiller</a:t>
            </a:r>
          </a:p>
        </p:txBody>
      </p:sp>
      <p:sp>
        <p:nvSpPr>
          <p:cNvPr id="3" name="Content Placeholder 2"/>
          <p:cNvSpPr>
            <a:spLocks noGrp="1"/>
          </p:cNvSpPr>
          <p:nvPr>
            <p:ph sz="quarter" idx="10"/>
          </p:nvPr>
        </p:nvSpPr>
        <p:spPr/>
        <p:txBody>
          <a:bodyPr/>
          <a:lstStyle/>
          <a:p>
            <a:pPr marL="457200" indent="-457200">
              <a:spcBef>
                <a:spcPts val="400"/>
              </a:spcBef>
              <a:spcAft>
                <a:spcPts val="400"/>
              </a:spcAft>
              <a:buClr>
                <a:srgbClr val="FC4421"/>
              </a:buClr>
              <a:buFont typeface="Arial" panose="020B0604020202020204" pitchFamily="34" charset="0"/>
              <a:buChar char="•"/>
            </a:pPr>
            <a:r>
              <a:rPr lang="en-US" dirty="0"/>
              <a:t>Large air conditioning (AC) and chilled water installation systems use </a:t>
            </a:r>
            <a:r>
              <a:rPr lang="en-US" b="1" dirty="0"/>
              <a:t>reciprocating chiller units</a:t>
            </a:r>
            <a:r>
              <a:rPr lang="en-US" dirty="0"/>
              <a:t>, either singly or in multiple, depending on the system.</a:t>
            </a:r>
          </a:p>
          <a:p>
            <a:pPr marL="457200" indent="-457200">
              <a:spcBef>
                <a:spcPts val="400"/>
              </a:spcBef>
              <a:spcAft>
                <a:spcPts val="400"/>
              </a:spcAft>
              <a:buClr>
                <a:srgbClr val="FC4421"/>
              </a:buClr>
              <a:buFont typeface="Arial" panose="020B0604020202020204" pitchFamily="34" charset="0"/>
              <a:buChar char="•"/>
            </a:pPr>
            <a:r>
              <a:rPr lang="en-US" dirty="0"/>
              <a:t>A reciprocating chiller consists of an electric motor which drives compressor pistons to suck the refrigerant out of the evaporator.</a:t>
            </a:r>
          </a:p>
          <a:p>
            <a:pPr marL="457200" indent="-457200">
              <a:spcBef>
                <a:spcPts val="400"/>
              </a:spcBef>
              <a:spcAft>
                <a:spcPts val="400"/>
              </a:spcAft>
              <a:buClr>
                <a:srgbClr val="FC4421"/>
              </a:buClr>
              <a:buFont typeface="Arial" panose="020B0604020202020204" pitchFamily="34" charset="0"/>
              <a:buChar char="•"/>
            </a:pPr>
            <a:r>
              <a:rPr lang="en-US" dirty="0"/>
              <a:t>The evaporator and the condenser are</a:t>
            </a:r>
            <a:r>
              <a:rPr lang="en-US" b="1" dirty="0"/>
              <a:t> shell and tube calorifiers</a:t>
            </a:r>
            <a:r>
              <a:rPr lang="en-US" dirty="0"/>
              <a:t> – tube bundles in a large diameter chamber, usually with a contraflow operation.</a:t>
            </a:r>
          </a:p>
          <a:p>
            <a:pPr marL="457200" indent="-457200">
              <a:spcBef>
                <a:spcPts val="400"/>
              </a:spcBef>
              <a:spcAft>
                <a:spcPts val="400"/>
              </a:spcAft>
              <a:buClr>
                <a:srgbClr val="FC4421"/>
              </a:buClr>
              <a:buFont typeface="Arial" panose="020B0604020202020204" pitchFamily="34" charset="0"/>
              <a:buChar char="•"/>
            </a:pPr>
            <a:r>
              <a:rPr lang="en-US" dirty="0"/>
              <a:t>Chilled water leaves the evaporator at approximately 7ºC.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Refrigeration cycles and AC</a:t>
            </a:r>
          </a:p>
        </p:txBody>
      </p:sp>
      <p:sp>
        <p:nvSpPr>
          <p:cNvPr id="3" name="Content Placeholder 2"/>
          <p:cNvSpPr>
            <a:spLocks noGrp="1"/>
          </p:cNvSpPr>
          <p:nvPr>
            <p:ph sz="quarter" idx="10"/>
          </p:nvPr>
        </p:nvSpPr>
        <p:spPr/>
        <p:txBody>
          <a:bodyPr/>
          <a:lstStyle/>
          <a:p>
            <a:pPr>
              <a:spcBef>
                <a:spcPts val="400"/>
              </a:spcBef>
              <a:spcAft>
                <a:spcPts val="400"/>
              </a:spcAft>
            </a:pPr>
            <a:r>
              <a:rPr lang="en-US" dirty="0"/>
              <a:t>We looked at AC systems in detail in </a:t>
            </a:r>
            <a:r>
              <a:rPr lang="en-US" b="1" dirty="0"/>
              <a:t>Session 1</a:t>
            </a:r>
            <a:r>
              <a:rPr lang="en-US" dirty="0"/>
              <a:t>, where you learned about central plant, constant and variable air volume systems (CAVs and VAVs), induction systems and </a:t>
            </a:r>
            <a:r>
              <a:rPr lang="en-US" b="1" dirty="0"/>
              <a:t>VRV </a:t>
            </a:r>
            <a:r>
              <a:rPr lang="en-US" dirty="0"/>
              <a:t>(</a:t>
            </a:r>
            <a:r>
              <a:rPr lang="en-US" b="1" dirty="0"/>
              <a:t>variable refrigerant volume</a:t>
            </a:r>
            <a:r>
              <a:rPr lang="en-US" dirty="0"/>
              <a:t>) systems.</a:t>
            </a:r>
          </a:p>
          <a:p>
            <a:pPr>
              <a:spcBef>
                <a:spcPts val="400"/>
              </a:spcBef>
              <a:spcAft>
                <a:spcPts val="400"/>
              </a:spcAft>
            </a:pPr>
            <a:r>
              <a:rPr lang="en-US" dirty="0"/>
              <a:t>For AC systems, </a:t>
            </a:r>
            <a:r>
              <a:rPr lang="en-US" b="1" dirty="0"/>
              <a:t>refrigeration cycles </a:t>
            </a:r>
            <a:r>
              <a:rPr lang="en-US" dirty="0"/>
              <a:t>are very effective in performing </a:t>
            </a:r>
            <a:r>
              <a:rPr lang="en-US" b="1" dirty="0"/>
              <a:t>heat recovery</a:t>
            </a:r>
            <a:r>
              <a:rPr lang="en-US" dirty="0"/>
              <a:t> from one air source to another – up to 36% of heat leaving a building can be recovered and transferred into the supply air. This means that with </a:t>
            </a:r>
            <a:r>
              <a:rPr lang="en-US" b="1" dirty="0"/>
              <a:t>reversible vapour compression </a:t>
            </a:r>
            <a:r>
              <a:rPr lang="en-US" dirty="0"/>
              <a:t>and a</a:t>
            </a:r>
            <a:r>
              <a:rPr lang="en-US" b="1" dirty="0"/>
              <a:t> runaround coil</a:t>
            </a:r>
            <a:r>
              <a:rPr lang="en-US" dirty="0"/>
              <a:t>, an air conditioning system can have winter and summer modes.</a:t>
            </a:r>
          </a:p>
          <a:p>
            <a:pPr>
              <a:spcBef>
                <a:spcPts val="400"/>
              </a:spcBef>
              <a:spcAft>
                <a:spcPts val="400"/>
              </a:spcAft>
            </a:pPr>
            <a:r>
              <a:rPr lang="en-US" dirty="0"/>
              <a:t>This presentation concludes with two simple schematics showing how these systems work.</a:t>
            </a:r>
          </a:p>
        </p:txBody>
      </p:sp>
    </p:spTree>
    <p:extLst>
      <p:ext uri="{BB962C8B-B14F-4D97-AF65-F5344CB8AC3E}">
        <p14:creationId xmlns:p14="http://schemas.microsoft.com/office/powerpoint/2010/main" val="1060028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sz="quarter" idx="10"/>
          </p:nvPr>
        </p:nvSpPr>
        <p:spPr/>
        <p:txBody>
          <a:bodyPr/>
          <a:lstStyle/>
          <a:p>
            <a:pPr marL="0" indent="0" algn="ctr" eaLnBrk="1" hangingPunct="1">
              <a:lnSpc>
                <a:spcPct val="100000"/>
              </a:lnSpc>
            </a:pPr>
            <a:endParaRPr sz="6000" dirty="0">
              <a:solidFill>
                <a:srgbClr val="E30613"/>
              </a:solidFill>
              <a:ea typeface="ＭＳ Ｐゴシック" pitchFamily="-105" charset="-128"/>
              <a:cs typeface="ＭＳ Ｐゴシック" pitchFamily="-105" charset="-128"/>
            </a:endParaRPr>
          </a:p>
          <a:p>
            <a:pPr marL="0" indent="0" algn="ctr" eaLnBrk="1" hangingPunct="1">
              <a:lnSpc>
                <a:spcPct val="100000"/>
              </a:lnSpc>
            </a:pPr>
            <a:r>
              <a:rPr sz="6000" dirty="0">
                <a:solidFill>
                  <a:srgbClr val="FC4421"/>
                </a:solidFill>
                <a:ea typeface="ＭＳ Ｐゴシック" pitchFamily="-105" charset="-128"/>
                <a:cs typeface="ＭＳ Ｐゴシック" pitchFamily="-105" charset="-128"/>
              </a:rPr>
              <a:t>Any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ea typeface="ＭＳ Ｐゴシック" pitchFamily="-105" charset="-128"/>
                <a:cs typeface="ＭＳ Ｐゴシック" pitchFamily="-105" charset="-128"/>
              </a:rPr>
              <a:t>Objectives</a:t>
            </a:r>
          </a:p>
        </p:txBody>
      </p:sp>
      <p:sp>
        <p:nvSpPr>
          <p:cNvPr id="3075" name="Content Placeholder 2"/>
          <p:cNvSpPr>
            <a:spLocks noGrp="1"/>
          </p:cNvSpPr>
          <p:nvPr>
            <p:ph sz="quarter" idx="10"/>
          </p:nvPr>
        </p:nvSpPr>
        <p:spPr/>
        <p:txBody>
          <a:bodyPr/>
          <a:lstStyle/>
          <a:p>
            <a:r>
              <a:rPr lang="en-GB" dirty="0">
                <a:ea typeface="ＭＳ Ｐゴシック" pitchFamily="-105" charset="-128"/>
                <a:cs typeface="ＭＳ Ｐゴシック" pitchFamily="-105" charset="-128"/>
              </a:rPr>
              <a:t>By the end of this session learners should be able to:</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describe the principle of the vapour compression cycle</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list the main components in a vapour compression system</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explain the principle of heat recovery in air systems using refrigeration</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sketch the layout of a chilled water system plant</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discuss the advantages and disadvantages of refrigeration systems.</a:t>
            </a:r>
            <a:endParaRPr lang="en-US" dirty="0">
              <a:ea typeface="ＭＳ Ｐゴシック" pitchFamily="-105" charset="-128"/>
              <a:cs typeface="ＭＳ Ｐゴシック" pitchFamily="-105" charset="-128"/>
            </a:endParaRPr>
          </a:p>
          <a:p>
            <a:endParaRPr lang="en-GB" dirty="0">
              <a:ea typeface="ＭＳ Ｐゴシック" pitchFamily="-105" charset="-128"/>
              <a:cs typeface="ＭＳ Ｐゴシック" pitchFamily="-105" charset="-128"/>
            </a:endParaRPr>
          </a:p>
          <a:p>
            <a:endParaRPr lang="en-US" dirty="0">
              <a:ea typeface="ＭＳ Ｐゴシック" pitchFamily="-105" charset="-128"/>
              <a:cs typeface="ＭＳ Ｐゴシック" pitchFamily="-105"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8000"/>
            <a:ext cx="8229600" cy="332768"/>
          </a:xfrm>
        </p:spPr>
        <p:txBody>
          <a:bodyPr/>
          <a:lstStyle/>
          <a:p>
            <a:r>
              <a:rPr lang="en-GB" dirty="0"/>
              <a:t>Refrigeration systems </a:t>
            </a:r>
          </a:p>
        </p:txBody>
      </p:sp>
      <p:sp>
        <p:nvSpPr>
          <p:cNvPr id="3" name="Content Placeholder 2"/>
          <p:cNvSpPr>
            <a:spLocks noGrp="1"/>
          </p:cNvSpPr>
          <p:nvPr>
            <p:ph sz="quarter" idx="10"/>
          </p:nvPr>
        </p:nvSpPr>
        <p:spPr>
          <a:xfrm>
            <a:off x="457199" y="1484784"/>
            <a:ext cx="8077353" cy="2088232"/>
          </a:xfrm>
        </p:spPr>
        <p:txBody>
          <a:bodyPr/>
          <a:lstStyle/>
          <a:p>
            <a:r>
              <a:rPr lang="en-GB" dirty="0"/>
              <a:t>Refrigeration systems are highly reliable, and </a:t>
            </a:r>
            <a:r>
              <a:rPr lang="en-GB" b="1" dirty="0"/>
              <a:t>natural refrigerants</a:t>
            </a:r>
            <a:r>
              <a:rPr lang="en-GB" dirty="0"/>
              <a:t> (hydrocarbons) don’t deplete the ozone layer. When used as a refrigerant, air is cheap, although the running costs of refrigeration units can be high.</a:t>
            </a:r>
          </a:p>
          <a:p>
            <a:endParaRPr lang="en-GB" b="1" dirty="0"/>
          </a:p>
          <a:p>
            <a:endParaRPr lang="en-GB" b="1" dirty="0"/>
          </a:p>
          <a:p>
            <a:endParaRPr lang="en-GB" dirty="0"/>
          </a:p>
        </p:txBody>
      </p:sp>
      <p:sp>
        <p:nvSpPr>
          <p:cNvPr id="5" name="Rectangle 4">
            <a:extLst>
              <a:ext uri="{FF2B5EF4-FFF2-40B4-BE49-F238E27FC236}">
                <a16:creationId xmlns:a16="http://schemas.microsoft.com/office/drawing/2014/main" id="{751EDFE2-FD2B-E748-9953-3243F6EBA83A}"/>
              </a:ext>
            </a:extLst>
          </p:cNvPr>
          <p:cNvSpPr/>
          <p:nvPr/>
        </p:nvSpPr>
        <p:spPr>
          <a:xfrm>
            <a:off x="390362" y="3068960"/>
            <a:ext cx="8211025" cy="1631216"/>
          </a:xfrm>
          <a:prstGeom prst="rect">
            <a:avLst/>
          </a:prstGeom>
        </p:spPr>
        <p:txBody>
          <a:bodyPr wrap="square">
            <a:spAutoFit/>
          </a:bodyPr>
          <a:lstStyle/>
          <a:p>
            <a:r>
              <a:rPr lang="en-GB" dirty="0"/>
              <a:t>While there is no fire risk from leakages, safe disposal of old units is an issue due to risks of pollutant contamination. From an environmental point of view, another downside is that due to the cost of repairs, units are often deemed not to be economically repairable, increasing the amount of waste as old units are replaced by new ones.</a:t>
            </a:r>
          </a:p>
        </p:txBody>
      </p:sp>
    </p:spTree>
    <p:extLst>
      <p:ext uri="{BB962C8B-B14F-4D97-AF65-F5344CB8AC3E}">
        <p14:creationId xmlns:p14="http://schemas.microsoft.com/office/powerpoint/2010/main" val="996693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Desirable properties of a refrigerant</a:t>
            </a:r>
          </a:p>
        </p:txBody>
      </p:sp>
      <p:sp>
        <p:nvSpPr>
          <p:cNvPr id="3" name="Content Placeholder 2"/>
          <p:cNvSpPr>
            <a:spLocks noGrp="1"/>
          </p:cNvSpPr>
          <p:nvPr>
            <p:ph sz="quarter" idx="10"/>
          </p:nvPr>
        </p:nvSpPr>
        <p:spPr/>
        <p:txBody>
          <a:bodyPr/>
          <a:lstStyle/>
          <a:p>
            <a:r>
              <a:rPr lang="en-GB" dirty="0"/>
              <a:t>A chemical such as difluoromethane (R32) is a </a:t>
            </a:r>
            <a:r>
              <a:rPr lang="en-GB" b="1" dirty="0"/>
              <a:t>refrigerant</a:t>
            </a:r>
            <a:r>
              <a:rPr lang="en-GB" dirty="0"/>
              <a:t>, which means it has favourable thermodynamic properties</a:t>
            </a:r>
            <a:r>
              <a:rPr lang="en-US" dirty="0"/>
              <a:t>.</a:t>
            </a:r>
          </a:p>
          <a:p>
            <a:r>
              <a:rPr lang="en-GB" dirty="0"/>
              <a:t>Refrigerants must be </a:t>
            </a:r>
            <a:r>
              <a:rPr lang="en-GB" b="1" dirty="0"/>
              <a:t>non-corrosive</a:t>
            </a:r>
            <a:r>
              <a:rPr lang="en-GB" dirty="0"/>
              <a:t> to mechanical components, safe, (including freedom from toxicity and flammability) and must </a:t>
            </a:r>
            <a:r>
              <a:rPr lang="en-GB" b="1" dirty="0"/>
              <a:t>not contribute to ozone depletion or climate change</a:t>
            </a:r>
            <a:r>
              <a:rPr lang="en-GB" dirty="0"/>
              <a:t>. </a:t>
            </a:r>
          </a:p>
          <a:p>
            <a:r>
              <a:rPr lang="en-GB" dirty="0"/>
              <a:t>The desired </a:t>
            </a:r>
            <a:r>
              <a:rPr lang="en-GB" b="1" dirty="0"/>
              <a:t>thermodynamic properties</a:t>
            </a:r>
            <a:r>
              <a:rPr lang="en-GB" dirty="0"/>
              <a:t> of a refrigerant are a boiling point below the target temperature, a high heat of vaporisation, a moderate density in liquid form, a relatively high density in gaseous form and a high critical temperature. Since boiling point and gas density are affected by pressure, refrigerants may be made more suitable for a particular application by the appropriate choice of operating pressures.</a:t>
            </a:r>
          </a:p>
          <a:p>
            <a:pPr marL="457200" indent="-457200">
              <a:buFont typeface="+mj-lt"/>
              <a:buAutoNum type="arabicPeriod"/>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vapour compression cycle</a:t>
            </a:r>
          </a:p>
        </p:txBody>
      </p:sp>
      <p:sp>
        <p:nvSpPr>
          <p:cNvPr id="3" name="Content Placeholder 2"/>
          <p:cNvSpPr>
            <a:spLocks noGrp="1"/>
          </p:cNvSpPr>
          <p:nvPr>
            <p:ph sz="quarter" idx="10"/>
          </p:nvPr>
        </p:nvSpPr>
        <p:spPr/>
        <p:txBody>
          <a:bodyPr/>
          <a:lstStyle/>
          <a:p>
            <a:r>
              <a:rPr lang="en-GB" dirty="0"/>
              <a:t>The </a:t>
            </a:r>
            <a:r>
              <a:rPr lang="en-GB" b="1" dirty="0"/>
              <a:t>vapour compression cycle </a:t>
            </a:r>
            <a:r>
              <a:rPr lang="en-GB" dirty="0"/>
              <a:t>is a thermodynamic process used in refrigeration systems to transfer heat from one environment to another. The refrigerant is subjected to a </a:t>
            </a:r>
            <a:r>
              <a:rPr lang="en-GB" b="1" dirty="0"/>
              <a:t>closed process</a:t>
            </a:r>
            <a:r>
              <a:rPr lang="en-GB" dirty="0"/>
              <a:t> of </a:t>
            </a:r>
            <a:r>
              <a:rPr lang="en-GB" b="1" dirty="0"/>
              <a:t>compression</a:t>
            </a:r>
            <a:r>
              <a:rPr lang="en-GB" dirty="0"/>
              <a:t>, </a:t>
            </a:r>
            <a:r>
              <a:rPr lang="en-GB" b="1" dirty="0"/>
              <a:t>cooling</a:t>
            </a:r>
            <a:r>
              <a:rPr lang="en-GB" dirty="0"/>
              <a:t> (via condensation), </a:t>
            </a:r>
            <a:r>
              <a:rPr lang="en-GB" b="1" dirty="0"/>
              <a:t>expansion</a:t>
            </a:r>
            <a:r>
              <a:rPr lang="en-GB" dirty="0"/>
              <a:t> and </a:t>
            </a:r>
            <a:r>
              <a:rPr lang="en-GB" b="1" dirty="0"/>
              <a:t>heating</a:t>
            </a:r>
            <a:r>
              <a:rPr lang="en-GB" dirty="0"/>
              <a:t> (via evaporation).</a:t>
            </a:r>
            <a:endParaRPr lang="en-US" dirty="0"/>
          </a:p>
        </p:txBody>
      </p:sp>
      <p:pic>
        <p:nvPicPr>
          <p:cNvPr id="8" name="Picture 7" descr="A diagram of a liquid flow&#10;&#10;AI-generated content may be incorrect.">
            <a:extLst>
              <a:ext uri="{FF2B5EF4-FFF2-40B4-BE49-F238E27FC236}">
                <a16:creationId xmlns:a16="http://schemas.microsoft.com/office/drawing/2014/main" id="{50E50B39-C69F-43AC-E7D7-2D1E5003824D}"/>
              </a:ext>
            </a:extLst>
          </p:cNvPr>
          <p:cNvPicPr>
            <a:picLocks noChangeAspect="1"/>
          </p:cNvPicPr>
          <p:nvPr/>
        </p:nvPicPr>
        <p:blipFill>
          <a:blip r:embed="rId3"/>
          <a:stretch>
            <a:fillRect/>
          </a:stretch>
        </p:blipFill>
        <p:spPr>
          <a:xfrm>
            <a:off x="971600" y="2924944"/>
            <a:ext cx="5350086" cy="3193363"/>
          </a:xfrm>
          <a:prstGeom prst="rect">
            <a:avLst/>
          </a:prstGeom>
        </p:spPr>
      </p:pic>
    </p:spTree>
    <p:extLst>
      <p:ext uri="{BB962C8B-B14F-4D97-AF65-F5344CB8AC3E}">
        <p14:creationId xmlns:p14="http://schemas.microsoft.com/office/powerpoint/2010/main" val="3565018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vapour compression cycle</a:t>
            </a:r>
          </a:p>
        </p:txBody>
      </p:sp>
      <p:sp>
        <p:nvSpPr>
          <p:cNvPr id="3" name="Rectangle 2">
            <a:extLst>
              <a:ext uri="{FF2B5EF4-FFF2-40B4-BE49-F238E27FC236}">
                <a16:creationId xmlns:a16="http://schemas.microsoft.com/office/drawing/2014/main" id="{D5AB72AD-0E6C-494D-965E-714752398A8E}"/>
              </a:ext>
            </a:extLst>
          </p:cNvPr>
          <p:cNvSpPr/>
          <p:nvPr/>
        </p:nvSpPr>
        <p:spPr>
          <a:xfrm>
            <a:off x="424252" y="1556792"/>
            <a:ext cx="7992888" cy="3888244"/>
          </a:xfrm>
          <a:prstGeom prst="rect">
            <a:avLst/>
          </a:prstGeom>
        </p:spPr>
        <p:txBody>
          <a:bodyPr wrap="square">
            <a:spAutoFit/>
          </a:bodyPr>
          <a:lstStyle/>
          <a:p>
            <a:pPr marL="457200" indent="-457200">
              <a:spcBef>
                <a:spcPts val="400"/>
              </a:spcBef>
              <a:spcAft>
                <a:spcPts val="400"/>
              </a:spcAft>
              <a:buClr>
                <a:srgbClr val="FC4421"/>
              </a:buClr>
              <a:buFont typeface="Arial" panose="020B0604020202020204" pitchFamily="34" charset="0"/>
              <a:buChar char="•"/>
            </a:pPr>
            <a:r>
              <a:rPr lang="en-US" dirty="0"/>
              <a:t>The cycle is a system comprising four quadrants: 1) gas/liquid at low pressure; 2) gas at low pressure; 3) gas at high pressure; 4) liquid at high pressure.</a:t>
            </a:r>
          </a:p>
          <a:p>
            <a:pPr marL="457200" indent="-457200">
              <a:spcBef>
                <a:spcPts val="400"/>
              </a:spcBef>
              <a:spcAft>
                <a:spcPts val="400"/>
              </a:spcAft>
              <a:buClr>
                <a:srgbClr val="FC4421"/>
              </a:buClr>
              <a:buFont typeface="Arial" panose="020B0604020202020204" pitchFamily="34" charset="0"/>
              <a:buChar char="•"/>
            </a:pPr>
            <a:r>
              <a:rPr lang="en-US" dirty="0"/>
              <a:t>The </a:t>
            </a:r>
            <a:r>
              <a:rPr lang="en-US" b="1" dirty="0"/>
              <a:t>evaporator</a:t>
            </a:r>
            <a:r>
              <a:rPr lang="en-US" dirty="0"/>
              <a:t> has a cooling effect where heat is absorbed by the refrigerant to </a:t>
            </a:r>
            <a:r>
              <a:rPr lang="en-US" b="1" dirty="0"/>
              <a:t>phase change</a:t>
            </a:r>
            <a:r>
              <a:rPr lang="en-US" dirty="0"/>
              <a:t> to gas.</a:t>
            </a:r>
          </a:p>
          <a:p>
            <a:pPr marL="457200" indent="-457200">
              <a:spcBef>
                <a:spcPts val="400"/>
              </a:spcBef>
              <a:spcAft>
                <a:spcPts val="400"/>
              </a:spcAft>
              <a:buClr>
                <a:srgbClr val="FC4421"/>
              </a:buClr>
              <a:buFont typeface="Arial" panose="020B0604020202020204" pitchFamily="34" charset="0"/>
              <a:buChar char="•"/>
            </a:pPr>
            <a:r>
              <a:rPr lang="en-US" dirty="0"/>
              <a:t>The </a:t>
            </a:r>
            <a:r>
              <a:rPr lang="en-US" b="1" dirty="0"/>
              <a:t>compressor</a:t>
            </a:r>
            <a:r>
              <a:rPr lang="en-US" dirty="0"/>
              <a:t> increases the gas pressure and elevates the heat capacity of the gas.</a:t>
            </a:r>
          </a:p>
          <a:p>
            <a:pPr marL="457200" indent="-457200">
              <a:spcBef>
                <a:spcPts val="400"/>
              </a:spcBef>
              <a:spcAft>
                <a:spcPts val="400"/>
              </a:spcAft>
              <a:buClr>
                <a:srgbClr val="FC4421"/>
              </a:buClr>
              <a:buFont typeface="Arial" panose="020B0604020202020204" pitchFamily="34" charset="0"/>
              <a:buChar char="•"/>
            </a:pPr>
            <a:r>
              <a:rPr lang="en-US" dirty="0"/>
              <a:t>The </a:t>
            </a:r>
            <a:r>
              <a:rPr lang="en-US" b="1" dirty="0"/>
              <a:t>condenser</a:t>
            </a:r>
            <a:r>
              <a:rPr lang="en-US" dirty="0"/>
              <a:t> causes heat to be rejected by the gas which changes back to a liquid.</a:t>
            </a:r>
          </a:p>
          <a:p>
            <a:pPr marL="457200" indent="-457200">
              <a:spcBef>
                <a:spcPts val="400"/>
              </a:spcBef>
              <a:spcAft>
                <a:spcPts val="400"/>
              </a:spcAft>
              <a:buClr>
                <a:srgbClr val="FC4421"/>
              </a:buClr>
              <a:buFont typeface="Arial" panose="020B0604020202020204" pitchFamily="34" charset="0"/>
              <a:buChar char="•"/>
            </a:pPr>
            <a:r>
              <a:rPr lang="en-US" b="1" dirty="0"/>
              <a:t>Expansion</a:t>
            </a:r>
            <a:r>
              <a:rPr lang="en-US" dirty="0"/>
              <a:t> increases the liquid volume and therefore reduces its pressure and its heat capacity.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Compression cycle evaporation and condensation</a:t>
            </a:r>
          </a:p>
        </p:txBody>
      </p:sp>
      <p:sp>
        <p:nvSpPr>
          <p:cNvPr id="3" name="Content Placeholder 2"/>
          <p:cNvSpPr>
            <a:spLocks noGrp="1"/>
          </p:cNvSpPr>
          <p:nvPr>
            <p:ph sz="quarter" idx="10"/>
          </p:nvPr>
        </p:nvSpPr>
        <p:spPr/>
        <p:txBody>
          <a:bodyPr/>
          <a:lstStyle/>
          <a:p>
            <a:r>
              <a:rPr lang="en-US" b="1" dirty="0"/>
              <a:t>Evaporation</a:t>
            </a:r>
          </a:p>
          <a:p>
            <a:pPr marL="342900" indent="-342900">
              <a:spcBef>
                <a:spcPts val="400"/>
              </a:spcBef>
              <a:spcAft>
                <a:spcPts val="400"/>
              </a:spcAft>
              <a:buClr>
                <a:srgbClr val="FC4421"/>
              </a:buClr>
              <a:buFont typeface="Arial" panose="020B0604020202020204" pitchFamily="34" charset="0"/>
              <a:buChar char="•"/>
            </a:pPr>
            <a:r>
              <a:rPr lang="en-US" dirty="0"/>
              <a:t>Heat is removed from the targeted fluid (ie water or air) by passing the refrigerant through a </a:t>
            </a:r>
            <a:r>
              <a:rPr lang="en-US" b="1" dirty="0"/>
              <a:t>pipe coil </a:t>
            </a:r>
            <a:r>
              <a:rPr lang="en-US" dirty="0"/>
              <a:t>or finned pipe coil.</a:t>
            </a:r>
          </a:p>
          <a:p>
            <a:pPr marL="342900" indent="-342900">
              <a:spcBef>
                <a:spcPts val="400"/>
              </a:spcBef>
              <a:spcAft>
                <a:spcPts val="400"/>
              </a:spcAft>
              <a:buClr>
                <a:srgbClr val="FC4421"/>
              </a:buClr>
              <a:buFont typeface="Arial" panose="020B0604020202020204" pitchFamily="34" charset="0"/>
              <a:buChar char="•"/>
            </a:pPr>
            <a:r>
              <a:rPr lang="en-US" dirty="0"/>
              <a:t>The refrigerant is effectively boiled into a gaseous phase.</a:t>
            </a:r>
          </a:p>
          <a:p>
            <a:r>
              <a:rPr lang="en-US" b="1" dirty="0"/>
              <a:t>Condensation</a:t>
            </a:r>
          </a:p>
          <a:p>
            <a:pPr marL="514350" indent="-514350">
              <a:spcBef>
                <a:spcPts val="400"/>
              </a:spcBef>
              <a:spcAft>
                <a:spcPts val="400"/>
              </a:spcAft>
              <a:buClr>
                <a:srgbClr val="FC4421"/>
              </a:buClr>
              <a:buFont typeface="Arial" panose="020B0604020202020204" pitchFamily="34" charset="0"/>
              <a:buChar char="•"/>
            </a:pPr>
            <a:r>
              <a:rPr lang="en-US" dirty="0"/>
              <a:t>The high level of heat in the high-pressure refrigerant passes through a</a:t>
            </a:r>
            <a:r>
              <a:rPr lang="en-US" b="1" dirty="0"/>
              <a:t> heat exchanger</a:t>
            </a:r>
            <a:r>
              <a:rPr lang="en-US" dirty="0"/>
              <a:t>, where heat is rejected.</a:t>
            </a:r>
          </a:p>
          <a:p>
            <a:pPr marL="514350" indent="-514350">
              <a:spcBef>
                <a:spcPts val="400"/>
              </a:spcBef>
              <a:spcAft>
                <a:spcPts val="400"/>
              </a:spcAft>
              <a:buClr>
                <a:srgbClr val="FC4421"/>
              </a:buClr>
              <a:buFont typeface="Arial" panose="020B0604020202020204" pitchFamily="34" charset="0"/>
              <a:buChar char="•"/>
            </a:pPr>
            <a:r>
              <a:rPr lang="en-US" dirty="0"/>
              <a:t>The refrigerant is returned back to a liquid at high pressure.</a:t>
            </a:r>
          </a:p>
          <a:p>
            <a:pPr marL="514350" indent="-514350">
              <a:spcBef>
                <a:spcPts val="400"/>
              </a:spcBef>
              <a:spcAft>
                <a:spcPts val="400"/>
              </a:spcAft>
              <a:buClr>
                <a:srgbClr val="FC4421"/>
              </a:buClr>
              <a:buFont typeface="Arial" panose="020B0604020202020204" pitchFamily="34" charset="0"/>
              <a:buChar char="•"/>
            </a:pPr>
            <a:r>
              <a:rPr lang="en-US" dirty="0"/>
              <a:t>The difference between heat absorption and rejection indicates the efficiency of the system.</a:t>
            </a:r>
          </a:p>
        </p:txBody>
      </p:sp>
    </p:spTree>
    <p:extLst>
      <p:ext uri="{BB962C8B-B14F-4D97-AF65-F5344CB8AC3E}">
        <p14:creationId xmlns:p14="http://schemas.microsoft.com/office/powerpoint/2010/main" val="3289478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Installation of a refrigeration system</a:t>
            </a:r>
          </a:p>
        </p:txBody>
      </p:sp>
      <p:sp>
        <p:nvSpPr>
          <p:cNvPr id="3" name="Content Placeholder 2"/>
          <p:cNvSpPr>
            <a:spLocks noGrp="1"/>
          </p:cNvSpPr>
          <p:nvPr>
            <p:ph sz="quarter" idx="10"/>
          </p:nvPr>
        </p:nvSpPr>
        <p:spPr/>
        <p:txBody>
          <a:bodyPr/>
          <a:lstStyle/>
          <a:p>
            <a:pPr marL="457200" indent="-457200">
              <a:spcBef>
                <a:spcPts val="400"/>
              </a:spcBef>
              <a:spcAft>
                <a:spcPts val="400"/>
              </a:spcAft>
              <a:buClr>
                <a:srgbClr val="FC4421"/>
              </a:buClr>
              <a:buFont typeface="Arial" panose="020B0604020202020204" pitchFamily="34" charset="0"/>
              <a:buChar char="•"/>
            </a:pPr>
            <a:r>
              <a:rPr lang="en-US" dirty="0"/>
              <a:t>The material for system pipework is generally installed using soft </a:t>
            </a:r>
            <a:r>
              <a:rPr lang="en-US" b="1" dirty="0"/>
              <a:t>copper coiled pipe</a:t>
            </a:r>
            <a:r>
              <a:rPr lang="en-US" dirty="0"/>
              <a:t>.</a:t>
            </a:r>
          </a:p>
          <a:p>
            <a:pPr marL="457200" indent="-457200">
              <a:spcBef>
                <a:spcPts val="400"/>
              </a:spcBef>
              <a:spcAft>
                <a:spcPts val="400"/>
              </a:spcAft>
              <a:buClr>
                <a:srgbClr val="FC4421"/>
              </a:buClr>
              <a:buFont typeface="Arial" panose="020B0604020202020204" pitchFamily="34" charset="0"/>
              <a:buChar char="•"/>
            </a:pPr>
            <a:r>
              <a:rPr lang="en-US" dirty="0"/>
              <a:t>Completed pipework is purged with </a:t>
            </a:r>
            <a:r>
              <a:rPr lang="en-US" b="1" dirty="0"/>
              <a:t>oxygen free nitrogen</a:t>
            </a:r>
            <a:r>
              <a:rPr lang="en-US" dirty="0"/>
              <a:t> to prevent internal oxygenising when joins are brazed.</a:t>
            </a:r>
          </a:p>
          <a:p>
            <a:pPr marL="457200" indent="-457200">
              <a:spcBef>
                <a:spcPts val="400"/>
              </a:spcBef>
              <a:spcAft>
                <a:spcPts val="400"/>
              </a:spcAft>
              <a:buClr>
                <a:srgbClr val="FC4421"/>
              </a:buClr>
              <a:buFont typeface="Arial" panose="020B0604020202020204" pitchFamily="34" charset="0"/>
              <a:buChar char="•"/>
            </a:pPr>
            <a:r>
              <a:rPr lang="en-US" dirty="0"/>
              <a:t>The system is then purged of any gases to create a </a:t>
            </a:r>
            <a:r>
              <a:rPr lang="en-US" b="1" dirty="0"/>
              <a:t>vacuum</a:t>
            </a:r>
            <a:r>
              <a:rPr lang="en-US" dirty="0"/>
              <a:t> prior to being filled with refrigerant gas/liquid.</a:t>
            </a:r>
          </a:p>
          <a:p>
            <a:pPr marL="457200" indent="-457200">
              <a:spcBef>
                <a:spcPts val="400"/>
              </a:spcBef>
              <a:spcAft>
                <a:spcPts val="400"/>
              </a:spcAft>
              <a:buClr>
                <a:srgbClr val="FC4421"/>
              </a:buClr>
              <a:buFont typeface="Arial" panose="020B0604020202020204" pitchFamily="34" charset="0"/>
              <a:buChar char="•"/>
            </a:pPr>
            <a:r>
              <a:rPr lang="en-US" dirty="0"/>
              <a:t>The system is then </a:t>
            </a:r>
            <a:r>
              <a:rPr lang="en-US" b="1" dirty="0"/>
              <a:t>tightness tested</a:t>
            </a:r>
            <a:r>
              <a:rPr lang="en-US" dirty="0"/>
              <a:t> to ensure no atmospheric pollution of refrigerant gas.</a:t>
            </a:r>
          </a:p>
          <a:p>
            <a:pPr marL="457200" indent="-457200">
              <a:spcBef>
                <a:spcPts val="400"/>
              </a:spcBef>
              <a:spcAft>
                <a:spcPts val="400"/>
              </a:spcAft>
              <a:buClr>
                <a:srgbClr val="FC4421"/>
              </a:buClr>
              <a:buFont typeface="Arial" panose="020B0604020202020204" pitchFamily="34" charset="0"/>
              <a:buChar char="•"/>
            </a:pPr>
            <a:r>
              <a:rPr lang="en-US" dirty="0"/>
              <a:t>Post-Brexit, permissible refrigerant gases in Great Britain will still broadly adhere to the </a:t>
            </a:r>
            <a:r>
              <a:rPr lang="en-US" b="1" dirty="0"/>
              <a:t>EU F-GAS Regulation 2020</a:t>
            </a:r>
            <a:r>
              <a:rPr lang="en-US" dirty="0"/>
              <a:t>. </a:t>
            </a:r>
          </a:p>
        </p:txBody>
      </p:sp>
    </p:spTree>
    <p:extLst>
      <p:ext uri="{BB962C8B-B14F-4D97-AF65-F5344CB8AC3E}">
        <p14:creationId xmlns:p14="http://schemas.microsoft.com/office/powerpoint/2010/main" val="2075235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Hermetically sealed refrigerant compressor</a:t>
            </a:r>
          </a:p>
        </p:txBody>
      </p:sp>
      <p:sp>
        <p:nvSpPr>
          <p:cNvPr id="4" name="TextBox 3"/>
          <p:cNvSpPr txBox="1"/>
          <p:nvPr/>
        </p:nvSpPr>
        <p:spPr>
          <a:xfrm>
            <a:off x="457200" y="1700808"/>
            <a:ext cx="8147248"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This type of compressor is typically found in domestic refrigerators and freezers, along with split-air room conditioning units.</a:t>
            </a:r>
          </a:p>
          <a:p>
            <a:pPr marL="342900" indent="-342900">
              <a:spcBef>
                <a:spcPts val="400"/>
              </a:spcBef>
              <a:spcAft>
                <a:spcPts val="400"/>
              </a:spcAft>
              <a:buClr>
                <a:srgbClr val="FC4421"/>
              </a:buClr>
              <a:buFont typeface="Arial" panose="020B0604020202020204" pitchFamily="34" charset="0"/>
              <a:buChar char="•"/>
            </a:pPr>
            <a:r>
              <a:rPr lang="en-GB" dirty="0"/>
              <a:t>Each unit is manufactured with a factory sealed vacuum, making it ready for installation.</a:t>
            </a:r>
          </a:p>
          <a:p>
            <a:pPr marL="342900" indent="-342900">
              <a:spcBef>
                <a:spcPts val="400"/>
              </a:spcBef>
              <a:spcAft>
                <a:spcPts val="400"/>
              </a:spcAft>
              <a:buClr>
                <a:srgbClr val="FC4421"/>
              </a:buClr>
              <a:buFont typeface="Arial" panose="020B0604020202020204" pitchFamily="34" charset="0"/>
              <a:buChar char="•"/>
            </a:pPr>
            <a:r>
              <a:rPr lang="en-GB" dirty="0"/>
              <a:t>Industrial compressors are more complex in their constituent parts, as shown on the next slide.</a:t>
            </a:r>
          </a:p>
        </p:txBody>
      </p:sp>
    </p:spTree>
    <p:extLst>
      <p:ext uri="{BB962C8B-B14F-4D97-AF65-F5344CB8AC3E}">
        <p14:creationId xmlns:p14="http://schemas.microsoft.com/office/powerpoint/2010/main" val="35149918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Custom 3">
      <a:dk1>
        <a:srgbClr val="000000"/>
      </a:dk1>
      <a:lt1>
        <a:srgbClr val="FFFFFF"/>
      </a:lt1>
      <a:dk2>
        <a:srgbClr val="000000"/>
      </a:dk2>
      <a:lt2>
        <a:srgbClr val="808080"/>
      </a:lt2>
      <a:accent1>
        <a:srgbClr val="FFFFFF"/>
      </a:accent1>
      <a:accent2>
        <a:srgbClr val="FC4421"/>
      </a:accent2>
      <a:accent3>
        <a:srgbClr val="FFFFFF"/>
      </a:accent3>
      <a:accent4>
        <a:srgbClr val="000000"/>
      </a:accent4>
      <a:accent5>
        <a:srgbClr val="DAEDEF"/>
      </a:accent5>
      <a:accent6>
        <a:srgbClr val="FC4421"/>
      </a:accent6>
      <a:hlink>
        <a:srgbClr val="FC4421"/>
      </a:hlink>
      <a:folHlink>
        <a:srgbClr val="FC442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B563CFC-CD60-4224-AB25-9DCADAE5E69D}" vid="{1152999A-4C62-4532-9CB6-CBBF7EC6714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D05C0E7E0E414EB79F81A23986EA6A" ma:contentTypeVersion="11" ma:contentTypeDescription="Create a new document." ma:contentTypeScope="" ma:versionID="8c7c0fc6a2c70191568fa290901d9032">
  <xsd:schema xmlns:xsd="http://www.w3.org/2001/XMLSchema" xmlns:xs="http://www.w3.org/2001/XMLSchema" xmlns:p="http://schemas.microsoft.com/office/2006/metadata/properties" xmlns:ns2="7c04300a-231c-4281-9146-a98f6f4a7aff" xmlns:ns3="01e15224-84b2-4570-bdea-a67bb94d0921" targetNamespace="http://schemas.microsoft.com/office/2006/metadata/properties" ma:root="true" ma:fieldsID="1e9134f6d429df85264f751007272554" ns2:_="" ns3:_="">
    <xsd:import namespace="7c04300a-231c-4281-9146-a98f6f4a7aff"/>
    <xsd:import namespace="01e15224-84b2-4570-bdea-a67bb94d09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04300a-231c-4281-9146-a98f6f4a7a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d004107-dac0-45af-83fb-11757b2c839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e15224-84b2-4570-bdea-a67bb94d092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8a52c73-49a1-4329-875b-4831fc8e3540}" ma:internalName="TaxCatchAll" ma:showField="CatchAllData" ma:web="01e15224-84b2-4570-bdea-a67bb94d09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1e15224-84b2-4570-bdea-a67bb94d0921" xsi:nil="true"/>
    <lcf76f155ced4ddcb4097134ff3c332f xmlns="7c04300a-231c-4281-9146-a98f6f4a7af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4EA800B-D729-432C-93E4-018D1BCA13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04300a-231c-4281-9146-a98f6f4a7aff"/>
    <ds:schemaRef ds:uri="01e15224-84b2-4570-bdea-a67bb94d09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6D2933-2B6B-4829-9D60-C90216598750}">
  <ds:schemaRefs>
    <ds:schemaRef ds:uri="http://schemas.microsoft.com/sharepoint/v3/contenttype/forms"/>
  </ds:schemaRefs>
</ds:datastoreItem>
</file>

<file path=customXml/itemProps3.xml><?xml version="1.0" encoding="utf-8"?>
<ds:datastoreItem xmlns:ds="http://schemas.openxmlformats.org/officeDocument/2006/customXml" ds:itemID="{8333374D-B799-4850-B478-2FED0B34AC46}">
  <ds:schemaRefs>
    <ds:schemaRef ds:uri="http://www.w3.org/XML/1998/namespace"/>
    <ds:schemaRef ds:uri="http://purl.org/dc/terms/"/>
    <ds:schemaRef ds:uri="http://purl.org/dc/elements/1.1/"/>
    <ds:schemaRef ds:uri="http://purl.org/dc/dcmitype/"/>
    <ds:schemaRef ds:uri="http://schemas.openxmlformats.org/package/2006/metadata/core-properties"/>
    <ds:schemaRef ds:uri="http://schemas.microsoft.com/office/2006/metadata/properties"/>
    <ds:schemaRef ds:uri="http://schemas.microsoft.com/office/2006/documentManagement/types"/>
    <ds:schemaRef ds:uri="http://schemas.microsoft.com/office/infopath/2007/PartnerControls"/>
    <ds:schemaRef ds:uri="7c04300a-231c-4281-9146-a98f6f4a7aff"/>
    <ds:schemaRef ds:uri="01e15224-84b2-4570-bdea-a67bb94d0921"/>
  </ds:schemaRefs>
</ds:datastoreItem>
</file>

<file path=docProps/app.xml><?xml version="1.0" encoding="utf-8"?>
<Properties xmlns="http://schemas.openxmlformats.org/officeDocument/2006/extended-properties" xmlns:vt="http://schemas.openxmlformats.org/officeDocument/2006/docPropsVTypes">
  <Template/>
  <TotalTime>7</TotalTime>
  <Words>1054</Words>
  <Application>Microsoft Office PowerPoint</Application>
  <PresentationFormat>On-screen Show (4:3)</PresentationFormat>
  <Paragraphs>64</Paragraphs>
  <Slides>13</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ＭＳ Ｐゴシック</vt:lpstr>
      <vt:lpstr>Arial</vt:lpstr>
      <vt:lpstr>Lucida Grande</vt:lpstr>
      <vt:lpstr>Times New Roman</vt:lpstr>
      <vt:lpstr>1_Default Design</vt:lpstr>
      <vt:lpstr>2_Default Design</vt:lpstr>
      <vt:lpstr>PowerPoint 8: Refrigeration systems</vt:lpstr>
      <vt:lpstr>Objectives</vt:lpstr>
      <vt:lpstr>Refrigeration systems </vt:lpstr>
      <vt:lpstr>Desirable properties of a refrigerant</vt:lpstr>
      <vt:lpstr>The vapour compression cycle</vt:lpstr>
      <vt:lpstr>The vapour compression cycle</vt:lpstr>
      <vt:lpstr>Compression cycle evaporation and condensation</vt:lpstr>
      <vt:lpstr>Installation of a refrigeration system</vt:lpstr>
      <vt:lpstr>Hermetically sealed refrigerant compressor</vt:lpstr>
      <vt:lpstr>Refrigerant expansion valve</vt:lpstr>
      <vt:lpstr>Reciprocating chiller</vt:lpstr>
      <vt:lpstr>Refrigeration cycles and AC</vt:lpstr>
      <vt:lpstr>PowerPoint Presentation</vt:lpstr>
    </vt:vector>
  </TitlesOfParts>
  <Manager/>
  <Company>City &amp; Guilds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janicec</dc:creator>
  <cp:keywords/>
  <dc:description/>
  <cp:lastModifiedBy>Hazell, Danielle</cp:lastModifiedBy>
  <cp:revision>175</cp:revision>
  <dcterms:created xsi:type="dcterms:W3CDTF">2013-05-28T00:38:54Z</dcterms:created>
  <dcterms:modified xsi:type="dcterms:W3CDTF">2025-07-22T12:58:29Z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0x010100CDD05C0E7E0E414EB79F81A23986EA6A</vt:lpwstr>
  </property>
  <property fmtid="{D5CDD505-2E9C-101B-9397-08002B2CF9AE}" pid="3" name="MSIP_Label_8330bda6-d095-477b-8893-df3ed8791773_Enabled">
    <vt:lpwstr>true</vt:lpwstr>
  </property>
  <property fmtid="{D5CDD505-2E9C-101B-9397-08002B2CF9AE}" pid="4" name="MSIP_Label_8330bda6-d095-477b-8893-df3ed8791773_SetDate">
    <vt:lpwstr>2025-05-22T15:47:15Z</vt:lpwstr>
  </property>
  <property fmtid="{D5CDD505-2E9C-101B-9397-08002B2CF9AE}" pid="5" name="MSIP_Label_8330bda6-d095-477b-8893-df3ed8791773_Method">
    <vt:lpwstr>Privileged</vt:lpwstr>
  </property>
  <property fmtid="{D5CDD505-2E9C-101B-9397-08002B2CF9AE}" pid="6" name="MSIP_Label_8330bda6-d095-477b-8893-df3ed8791773_Name">
    <vt:lpwstr>8330bda6-d095-477b-8893-df3ed8791773</vt:lpwstr>
  </property>
  <property fmtid="{D5CDD505-2E9C-101B-9397-08002B2CF9AE}" pid="7" name="MSIP_Label_8330bda6-d095-477b-8893-df3ed8791773_SiteId">
    <vt:lpwstr>b6d3492e-0aa1-4a60-840d-b706a96e670d</vt:lpwstr>
  </property>
  <property fmtid="{D5CDD505-2E9C-101B-9397-08002B2CF9AE}" pid="8" name="MSIP_Label_8330bda6-d095-477b-8893-df3ed8791773_ActionId">
    <vt:lpwstr>b06b6d4a-4bf3-44c9-856a-9dbed064c83a</vt:lpwstr>
  </property>
  <property fmtid="{D5CDD505-2E9C-101B-9397-08002B2CF9AE}" pid="9" name="MSIP_Label_8330bda6-d095-477b-8893-df3ed8791773_ContentBits">
    <vt:lpwstr>0</vt:lpwstr>
  </property>
  <property fmtid="{D5CDD505-2E9C-101B-9397-08002B2CF9AE}" pid="10" name="MSIP_Label_8330bda6-d095-477b-8893-df3ed8791773_Tag">
    <vt:lpwstr>10, 0, 1, 1</vt:lpwstr>
  </property>
  <property fmtid="{D5CDD505-2E9C-101B-9397-08002B2CF9AE}" pid="11" name="MediaServiceImageTags">
    <vt:lpwstr/>
  </property>
</Properties>
</file>