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55" r:id="rId5"/>
  </p:sldMasterIdLst>
  <p:notesMasterIdLst>
    <p:notesMasterId r:id="rId19"/>
  </p:notesMasterIdLst>
  <p:handoutMasterIdLst>
    <p:handoutMasterId r:id="rId20"/>
  </p:handoutMasterIdLst>
  <p:sldIdLst>
    <p:sldId id="256" r:id="rId6"/>
    <p:sldId id="328" r:id="rId7"/>
    <p:sldId id="334" r:id="rId8"/>
    <p:sldId id="336" r:id="rId9"/>
    <p:sldId id="351" r:id="rId10"/>
    <p:sldId id="344" r:id="rId11"/>
    <p:sldId id="339" r:id="rId12"/>
    <p:sldId id="340" r:id="rId13"/>
    <p:sldId id="346" r:id="rId14"/>
    <p:sldId id="348" r:id="rId15"/>
    <p:sldId id="347" r:id="rId16"/>
    <p:sldId id="350" r:id="rId17"/>
    <p:sldId id="267" r:id="rId18"/>
  </p:sldIdLst>
  <p:sldSz cx="9144000" cy="6858000" type="screen4x3"/>
  <p:notesSz cx="6858000" cy="9144000"/>
  <p:custDataLst>
    <p:tags r:id="rId21"/>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C10BB-16D0-9C03-AAB0-9F1B4B9B65EE}" name="Hazell, Danielle" initials="DH" userId="S::danielle.hazell@wjec.co.uk::16322be0-50ef-46ff-b0c0-d304bc10d5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wen Roberts" initials="AR" lastIdx="3" clrIdx="0">
    <p:extLst>
      <p:ext uri="{19B8F6BF-5375-455C-9EA6-DF929625EA0E}">
        <p15:presenceInfo xmlns:p15="http://schemas.microsoft.com/office/powerpoint/2012/main" userId="acb94dfec5711bc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0077E3"/>
    <a:srgbClr val="000000"/>
    <a:srgbClr val="E30613"/>
    <a:srgbClr val="D9D9D9"/>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howGuides="1">
      <p:cViewPr varScale="1">
        <p:scale>
          <a:sx n="82" d="100"/>
          <a:sy n="82" d="100"/>
        </p:scale>
        <p:origin x="893" y="72"/>
      </p:cViewPr>
      <p:guideLst>
        <p:guide orient="horz" pos="2160"/>
        <p:guide pos="2880"/>
      </p:guideLst>
    </p:cSldViewPr>
  </p:slideViewPr>
  <p:outlineViewPr>
    <p:cViewPr>
      <p:scale>
        <a:sx n="33" d="100"/>
        <a:sy n="33" d="100"/>
      </p:scale>
      <p:origin x="0" y="-1864"/>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7" d="100"/>
          <a:sy n="57" d="100"/>
        </p:scale>
        <p:origin x="-117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y, Thomas" userId="c143cd67-a707-4138-ae9b-48f2cc5707f8" providerId="ADAL" clId="{346D2577-BC1A-4DAA-A667-BCF6E240556B}"/>
    <pc:docChg chg="undo custSel delSld modSld">
      <pc:chgData name="Leahy, Thomas" userId="c143cd67-a707-4138-ae9b-48f2cc5707f8" providerId="ADAL" clId="{346D2577-BC1A-4DAA-A667-BCF6E240556B}" dt="2025-05-22T15:46:57.310" v="10" actId="478"/>
      <pc:docMkLst>
        <pc:docMk/>
      </pc:docMkLst>
      <pc:sldChg chg="del">
        <pc:chgData name="Leahy, Thomas" userId="c143cd67-a707-4138-ae9b-48f2cc5707f8" providerId="ADAL" clId="{346D2577-BC1A-4DAA-A667-BCF6E240556B}" dt="2025-05-22T15:42:20.785" v="0" actId="47"/>
        <pc:sldMkLst>
          <pc:docMk/>
          <pc:sldMk cId="0" sldId="335"/>
        </pc:sldMkLst>
      </pc:sldChg>
      <pc:sldChg chg="delSp mod">
        <pc:chgData name="Leahy, Thomas" userId="c143cd67-a707-4138-ae9b-48f2cc5707f8" providerId="ADAL" clId="{346D2577-BC1A-4DAA-A667-BCF6E240556B}" dt="2025-05-22T15:42:24.213" v="1" actId="478"/>
        <pc:sldMkLst>
          <pc:docMk/>
          <pc:sldMk cId="0" sldId="336"/>
        </pc:sldMkLst>
      </pc:sldChg>
      <pc:sldChg chg="del">
        <pc:chgData name="Leahy, Thomas" userId="c143cd67-a707-4138-ae9b-48f2cc5707f8" providerId="ADAL" clId="{346D2577-BC1A-4DAA-A667-BCF6E240556B}" dt="2025-05-22T15:42:54.880" v="7" actId="47"/>
        <pc:sldMkLst>
          <pc:docMk/>
          <pc:sldMk cId="0" sldId="338"/>
        </pc:sldMkLst>
      </pc:sldChg>
      <pc:sldChg chg="addSp delSp modSp mod">
        <pc:chgData name="Leahy, Thomas" userId="c143cd67-a707-4138-ae9b-48f2cc5707f8" providerId="ADAL" clId="{346D2577-BC1A-4DAA-A667-BCF6E240556B}" dt="2025-05-22T15:46:57.310" v="10" actId="478"/>
        <pc:sldMkLst>
          <pc:docMk/>
          <pc:sldMk cId="0" sldId="339"/>
        </pc:sldMkLst>
      </pc:sldChg>
      <pc:sldChg chg="del">
        <pc:chgData name="Leahy, Thomas" userId="c143cd67-a707-4138-ae9b-48f2cc5707f8" providerId="ADAL" clId="{346D2577-BC1A-4DAA-A667-BCF6E240556B}" dt="2025-05-22T15:42:32.562" v="2" actId="47"/>
        <pc:sldMkLst>
          <pc:docMk/>
          <pc:sldMk cId="1337167587" sldId="341"/>
        </pc:sldMkLst>
      </pc:sldChg>
      <pc:sldChg chg="del">
        <pc:chgData name="Leahy, Thomas" userId="c143cd67-a707-4138-ae9b-48f2cc5707f8" providerId="ADAL" clId="{346D2577-BC1A-4DAA-A667-BCF6E240556B}" dt="2025-05-22T15:42:34.032" v="3" actId="47"/>
        <pc:sldMkLst>
          <pc:docMk/>
          <pc:sldMk cId="1417527872" sldId="342"/>
        </pc:sldMkLst>
      </pc:sldChg>
      <pc:sldChg chg="delSp mod">
        <pc:chgData name="Leahy, Thomas" userId="c143cd67-a707-4138-ae9b-48f2cc5707f8" providerId="ADAL" clId="{346D2577-BC1A-4DAA-A667-BCF6E240556B}" dt="2025-05-22T15:46:52.371" v="8" actId="478"/>
        <pc:sldMkLst>
          <pc:docMk/>
          <pc:sldMk cId="2215720102" sldId="344"/>
        </pc:sldMkLst>
      </pc:sldChg>
      <pc:sldChg chg="delSp mod">
        <pc:chgData name="Leahy, Thomas" userId="c143cd67-a707-4138-ae9b-48f2cc5707f8" providerId="ADAL" clId="{346D2577-BC1A-4DAA-A667-BCF6E240556B}" dt="2025-05-22T15:42:48.657" v="5" actId="478"/>
        <pc:sldMkLst>
          <pc:docMk/>
          <pc:sldMk cId="2057466319" sldId="347"/>
        </pc:sldMkLst>
      </pc:sldChg>
      <pc:sldChg chg="addSp delSp modSp mod">
        <pc:chgData name="Leahy, Thomas" userId="c143cd67-a707-4138-ae9b-48f2cc5707f8" providerId="ADAL" clId="{346D2577-BC1A-4DAA-A667-BCF6E240556B}" dt="2025-05-22T15:42:43.965" v="4" actId="478"/>
        <pc:sldMkLst>
          <pc:docMk/>
          <pc:sldMk cId="3149400877" sldId="348"/>
        </pc:sldMkLst>
      </pc:sldChg>
      <pc:sldChg chg="delSp mod">
        <pc:chgData name="Leahy, Thomas" userId="c143cd67-a707-4138-ae9b-48f2cc5707f8" providerId="ADAL" clId="{346D2577-BC1A-4DAA-A667-BCF6E240556B}" dt="2025-05-22T15:42:52.137" v="6" actId="478"/>
        <pc:sldMkLst>
          <pc:docMk/>
          <pc:sldMk cId="2268087525" sldId="350"/>
        </pc:sldMkLst>
      </pc:sldChg>
    </pc:docChg>
  </pc:docChgLst>
  <pc:docChgLst>
    <pc:chgData name="Brooks, Jenna" userId="S::jenna.brooks@wjec.co.uk::f5b9f800-05f5-4bb7-96be-7ff21aa50ecc" providerId="AD" clId="Web-{7DD776AA-20B1-25F1-08B2-02BF51AF1D64}"/>
    <pc:docChg chg="modSld">
      <pc:chgData name="Brooks, Jenna" userId="S::jenna.brooks@wjec.co.uk::f5b9f800-05f5-4bb7-96be-7ff21aa50ecc" providerId="AD" clId="Web-{7DD776AA-20B1-25F1-08B2-02BF51AF1D64}" dt="2025-07-22T10:32:53.496" v="4"/>
      <pc:docMkLst>
        <pc:docMk/>
      </pc:docMkLst>
      <pc:sldChg chg="modSp">
        <pc:chgData name="Brooks, Jenna" userId="S::jenna.brooks@wjec.co.uk::f5b9f800-05f5-4bb7-96be-7ff21aa50ecc" providerId="AD" clId="Web-{7DD776AA-20B1-25F1-08B2-02BF51AF1D64}" dt="2025-07-22T10:26:05.753" v="0"/>
        <pc:sldMkLst>
          <pc:docMk/>
          <pc:sldMk cId="0" sldId="339"/>
        </pc:sldMkLst>
        <pc:picChg chg="mod">
          <ac:chgData name="Brooks, Jenna" userId="S::jenna.brooks@wjec.co.uk::f5b9f800-05f5-4bb7-96be-7ff21aa50ecc" providerId="AD" clId="Web-{7DD776AA-20B1-25F1-08B2-02BF51AF1D64}" dt="2025-07-22T10:26:05.753" v="0"/>
          <ac:picMkLst>
            <pc:docMk/>
            <pc:sldMk cId="0" sldId="339"/>
            <ac:picMk id="1026" creationId="{65603167-21EF-620A-ADBE-1F2EBC25E835}"/>
          </ac:picMkLst>
        </pc:picChg>
      </pc:sldChg>
      <pc:sldChg chg="modSp">
        <pc:chgData name="Brooks, Jenna" userId="S::jenna.brooks@wjec.co.uk::f5b9f800-05f5-4bb7-96be-7ff21aa50ecc" providerId="AD" clId="Web-{7DD776AA-20B1-25F1-08B2-02BF51AF1D64}" dt="2025-07-22T10:28:17.818" v="1"/>
        <pc:sldMkLst>
          <pc:docMk/>
          <pc:sldMk cId="0" sldId="340"/>
        </pc:sldMkLst>
        <pc:picChg chg="mod">
          <ac:chgData name="Brooks, Jenna" userId="S::jenna.brooks@wjec.co.uk::f5b9f800-05f5-4bb7-96be-7ff21aa50ecc" providerId="AD" clId="Web-{7DD776AA-20B1-25F1-08B2-02BF51AF1D64}" dt="2025-07-22T10:28:17.818" v="1"/>
          <ac:picMkLst>
            <pc:docMk/>
            <pc:sldMk cId="0" sldId="340"/>
            <ac:picMk id="2050" creationId="{6845564D-BACA-1DC3-6C80-F03B84890218}"/>
          </ac:picMkLst>
        </pc:picChg>
      </pc:sldChg>
      <pc:sldChg chg="modSp">
        <pc:chgData name="Brooks, Jenna" userId="S::jenna.brooks@wjec.co.uk::f5b9f800-05f5-4bb7-96be-7ff21aa50ecc" providerId="AD" clId="Web-{7DD776AA-20B1-25F1-08B2-02BF51AF1D64}" dt="2025-07-22T10:30:00.008" v="2"/>
        <pc:sldMkLst>
          <pc:docMk/>
          <pc:sldMk cId="905614188" sldId="346"/>
        </pc:sldMkLst>
        <pc:picChg chg="mod">
          <ac:chgData name="Brooks, Jenna" userId="S::jenna.brooks@wjec.co.uk::f5b9f800-05f5-4bb7-96be-7ff21aa50ecc" providerId="AD" clId="Web-{7DD776AA-20B1-25F1-08B2-02BF51AF1D64}" dt="2025-07-22T10:30:00.008" v="2"/>
          <ac:picMkLst>
            <pc:docMk/>
            <pc:sldMk cId="905614188" sldId="346"/>
            <ac:picMk id="3074" creationId="{15A9E9A7-E937-EC24-C084-569743CCBF4E}"/>
          </ac:picMkLst>
        </pc:picChg>
      </pc:sldChg>
      <pc:sldChg chg="modSp">
        <pc:chgData name="Brooks, Jenna" userId="S::jenna.brooks@wjec.co.uk::f5b9f800-05f5-4bb7-96be-7ff21aa50ecc" providerId="AD" clId="Web-{7DD776AA-20B1-25F1-08B2-02BF51AF1D64}" dt="2025-07-22T10:32:53.496" v="4"/>
        <pc:sldMkLst>
          <pc:docMk/>
          <pc:sldMk cId="2057466319" sldId="347"/>
        </pc:sldMkLst>
        <pc:picChg chg="mod">
          <ac:chgData name="Brooks, Jenna" userId="S::jenna.brooks@wjec.co.uk::f5b9f800-05f5-4bb7-96be-7ff21aa50ecc" providerId="AD" clId="Web-{7DD776AA-20B1-25F1-08B2-02BF51AF1D64}" dt="2025-07-22T10:32:53.496" v="4"/>
          <ac:picMkLst>
            <pc:docMk/>
            <pc:sldMk cId="2057466319" sldId="347"/>
            <ac:picMk id="5124" creationId="{A220638F-3EE1-138D-1C5F-2888BCB09B54}"/>
          </ac:picMkLst>
        </pc:picChg>
      </pc:sldChg>
      <pc:sldChg chg="modSp">
        <pc:chgData name="Brooks, Jenna" userId="S::jenna.brooks@wjec.co.uk::f5b9f800-05f5-4bb7-96be-7ff21aa50ecc" providerId="AD" clId="Web-{7DD776AA-20B1-25F1-08B2-02BF51AF1D64}" dt="2025-07-22T10:31:29.182" v="3"/>
        <pc:sldMkLst>
          <pc:docMk/>
          <pc:sldMk cId="3149400877" sldId="348"/>
        </pc:sldMkLst>
        <pc:picChg chg="mod">
          <ac:chgData name="Brooks, Jenna" userId="S::jenna.brooks@wjec.co.uk::f5b9f800-05f5-4bb7-96be-7ff21aa50ecc" providerId="AD" clId="Web-{7DD776AA-20B1-25F1-08B2-02BF51AF1D64}" dt="2025-07-22T10:31:29.182" v="3"/>
          <ac:picMkLst>
            <pc:docMk/>
            <pc:sldMk cId="3149400877" sldId="348"/>
            <ac:picMk id="4098" creationId="{55557D44-FD00-7EF5-A52C-20EC6D6909CA}"/>
          </ac:picMkLst>
        </pc:picChg>
      </pc:sldChg>
    </pc:docChg>
  </pc:docChgLst>
  <pc:docChgLst>
    <pc:chgData name="Williams, Sian" userId="f643701a-3517-4348-bd1c-bbad90f72c55" providerId="ADAL" clId="{00A40FD1-D318-4C32-AF97-896A63E298C7}"/>
    <pc:docChg chg="sldOrd">
      <pc:chgData name="Williams, Sian" userId="f643701a-3517-4348-bd1c-bbad90f72c55" providerId="ADAL" clId="{00A40FD1-D318-4C32-AF97-896A63E298C7}" dt="2025-07-25T15:47:36.043" v="0" actId="20578"/>
      <pc:docMkLst>
        <pc:docMk/>
      </pc:docMkLst>
      <pc:sldChg chg="ord">
        <pc:chgData name="Williams, Sian" userId="f643701a-3517-4348-bd1c-bbad90f72c55" providerId="ADAL" clId="{00A40FD1-D318-4C32-AF97-896A63E298C7}" dt="2025-07-25T15:47:36.043" v="0" actId="20578"/>
        <pc:sldMkLst>
          <pc:docMk/>
          <pc:sldMk cId="2215720102" sldId="344"/>
        </pc:sldMkLst>
      </pc:sldChg>
    </pc:docChg>
  </pc:docChgLst>
  <pc:docChgLst>
    <pc:chgData name="Caroline Prodger" userId="e4ef2e75-b60b-401b-8ebe-291bdcf405f4" providerId="ADAL" clId="{4E2AB59F-6925-42E8-999E-E8A22760577E}"/>
    <pc:docChg chg="undo custSel delSld modSld modMainMaster">
      <pc:chgData name="Caroline Prodger" userId="e4ef2e75-b60b-401b-8ebe-291bdcf405f4" providerId="ADAL" clId="{4E2AB59F-6925-42E8-999E-E8A22760577E}" dt="2021-12-16T16:31:02.196" v="194" actId="1076"/>
      <pc:docMkLst>
        <pc:docMk/>
      </pc:docMkLst>
      <pc:sldChg chg="modSp">
        <pc:chgData name="Caroline Prodger" userId="e4ef2e75-b60b-401b-8ebe-291bdcf405f4" providerId="ADAL" clId="{4E2AB59F-6925-42E8-999E-E8A22760577E}" dt="2021-12-02T18:01:31.067" v="121"/>
        <pc:sldMkLst>
          <pc:docMk/>
          <pc:sldMk cId="0" sldId="328"/>
        </pc:sldMkLst>
      </pc:sldChg>
      <pc:sldChg chg="addSp delSp modSp mod">
        <pc:chgData name="Caroline Prodger" userId="e4ef2e75-b60b-401b-8ebe-291bdcf405f4" providerId="ADAL" clId="{4E2AB59F-6925-42E8-999E-E8A22760577E}" dt="2021-12-02T18:01:31.067" v="121"/>
        <pc:sldMkLst>
          <pc:docMk/>
          <pc:sldMk cId="0" sldId="334"/>
        </pc:sldMkLst>
      </pc:sldChg>
      <pc:sldChg chg="addSp delSp modSp mod">
        <pc:chgData name="Caroline Prodger" userId="e4ef2e75-b60b-401b-8ebe-291bdcf405f4" providerId="ADAL" clId="{4E2AB59F-6925-42E8-999E-E8A22760577E}" dt="2021-12-16T16:16:46.870" v="130" actId="1076"/>
        <pc:sldMkLst>
          <pc:docMk/>
          <pc:sldMk cId="0" sldId="335"/>
        </pc:sldMkLst>
      </pc:sldChg>
      <pc:sldChg chg="addSp delSp modSp mod">
        <pc:chgData name="Caroline Prodger" userId="e4ef2e75-b60b-401b-8ebe-291bdcf405f4" providerId="ADAL" clId="{4E2AB59F-6925-42E8-999E-E8A22760577E}" dt="2021-12-02T18:01:31.067" v="121"/>
        <pc:sldMkLst>
          <pc:docMk/>
          <pc:sldMk cId="0" sldId="336"/>
        </pc:sldMkLst>
      </pc:sldChg>
      <pc:sldChg chg="addSp delSp modSp mod">
        <pc:chgData name="Caroline Prodger" userId="e4ef2e75-b60b-401b-8ebe-291bdcf405f4" providerId="ADAL" clId="{4E2AB59F-6925-42E8-999E-E8A22760577E}" dt="2021-12-02T18:01:31.067" v="121"/>
        <pc:sldMkLst>
          <pc:docMk/>
          <pc:sldMk cId="0" sldId="338"/>
        </pc:sldMkLst>
      </pc:sldChg>
      <pc:sldChg chg="addSp delSp modSp mod">
        <pc:chgData name="Caroline Prodger" userId="e4ef2e75-b60b-401b-8ebe-291bdcf405f4" providerId="ADAL" clId="{4E2AB59F-6925-42E8-999E-E8A22760577E}" dt="2021-12-02T18:01:31.067" v="121"/>
        <pc:sldMkLst>
          <pc:docMk/>
          <pc:sldMk cId="0" sldId="339"/>
        </pc:sldMkLst>
      </pc:sldChg>
      <pc:sldChg chg="addSp delSp modSp mod">
        <pc:chgData name="Caroline Prodger" userId="e4ef2e75-b60b-401b-8ebe-291bdcf405f4" providerId="ADAL" clId="{4E2AB59F-6925-42E8-999E-E8A22760577E}" dt="2021-12-02T18:01:31.067" v="121"/>
        <pc:sldMkLst>
          <pc:docMk/>
          <pc:sldMk cId="0" sldId="340"/>
        </pc:sldMkLst>
      </pc:sldChg>
      <pc:sldChg chg="addSp delSp modSp mod">
        <pc:chgData name="Caroline Prodger" userId="e4ef2e75-b60b-401b-8ebe-291bdcf405f4" providerId="ADAL" clId="{4E2AB59F-6925-42E8-999E-E8A22760577E}" dt="2021-12-16T16:19:39.226" v="149" actId="1076"/>
        <pc:sldMkLst>
          <pc:docMk/>
          <pc:sldMk cId="1337167587" sldId="341"/>
        </pc:sldMkLst>
      </pc:sldChg>
      <pc:sldChg chg="addSp delSp modSp mod">
        <pc:chgData name="Caroline Prodger" userId="e4ef2e75-b60b-401b-8ebe-291bdcf405f4" providerId="ADAL" clId="{4E2AB59F-6925-42E8-999E-E8A22760577E}" dt="2021-12-16T16:20:40.534" v="156" actId="1076"/>
        <pc:sldMkLst>
          <pc:docMk/>
          <pc:sldMk cId="1417527872" sldId="342"/>
        </pc:sldMkLst>
      </pc:sldChg>
      <pc:sldChg chg="addSp delSp modSp mod">
        <pc:chgData name="Caroline Prodger" userId="e4ef2e75-b60b-401b-8ebe-291bdcf405f4" providerId="ADAL" clId="{4E2AB59F-6925-42E8-999E-E8A22760577E}" dt="2021-12-16T16:17:48.977" v="141" actId="1076"/>
        <pc:sldMkLst>
          <pc:docMk/>
          <pc:sldMk cId="2215720102" sldId="344"/>
        </pc:sldMkLst>
      </pc:sldChg>
      <pc:sldChg chg="del">
        <pc:chgData name="Caroline Prodger" userId="e4ef2e75-b60b-401b-8ebe-291bdcf405f4" providerId="ADAL" clId="{4E2AB59F-6925-42E8-999E-E8A22760577E}" dt="2021-10-19T10:33:04.694" v="84" actId="2696"/>
        <pc:sldMkLst>
          <pc:docMk/>
          <pc:sldMk cId="647567748" sldId="345"/>
        </pc:sldMkLst>
      </pc:sldChg>
      <pc:sldChg chg="addSp delSp modSp mod">
        <pc:chgData name="Caroline Prodger" userId="e4ef2e75-b60b-401b-8ebe-291bdcf405f4" providerId="ADAL" clId="{4E2AB59F-6925-42E8-999E-E8A22760577E}" dt="2021-12-02T18:01:31.067" v="121"/>
        <pc:sldMkLst>
          <pc:docMk/>
          <pc:sldMk cId="905614188" sldId="346"/>
        </pc:sldMkLst>
      </pc:sldChg>
      <pc:sldChg chg="addSp delSp modSp mod">
        <pc:chgData name="Caroline Prodger" userId="e4ef2e75-b60b-401b-8ebe-291bdcf405f4" providerId="ADAL" clId="{4E2AB59F-6925-42E8-999E-E8A22760577E}" dt="2021-12-16T16:29:43.347" v="188" actId="20577"/>
        <pc:sldMkLst>
          <pc:docMk/>
          <pc:sldMk cId="2057466319" sldId="347"/>
        </pc:sldMkLst>
      </pc:sldChg>
      <pc:sldChg chg="addSp delSp modSp mod">
        <pc:chgData name="Caroline Prodger" userId="e4ef2e75-b60b-401b-8ebe-291bdcf405f4" providerId="ADAL" clId="{4E2AB59F-6925-42E8-999E-E8A22760577E}" dt="2021-12-16T16:25:27.427" v="172" actId="20577"/>
        <pc:sldMkLst>
          <pc:docMk/>
          <pc:sldMk cId="3149400877" sldId="348"/>
        </pc:sldMkLst>
      </pc:sldChg>
      <pc:sldChg chg="del">
        <pc:chgData name="Caroline Prodger" userId="e4ef2e75-b60b-401b-8ebe-291bdcf405f4" providerId="ADAL" clId="{4E2AB59F-6925-42E8-999E-E8A22760577E}" dt="2021-10-19T10:33:00.537" v="83" actId="2696"/>
        <pc:sldMkLst>
          <pc:docMk/>
          <pc:sldMk cId="3744166528" sldId="349"/>
        </pc:sldMkLst>
      </pc:sldChg>
      <pc:sldChg chg="addSp delSp modSp mod">
        <pc:chgData name="Caroline Prodger" userId="e4ef2e75-b60b-401b-8ebe-291bdcf405f4" providerId="ADAL" clId="{4E2AB59F-6925-42E8-999E-E8A22760577E}" dt="2021-12-16T16:31:02.196" v="194" actId="1076"/>
        <pc:sldMkLst>
          <pc:docMk/>
          <pc:sldMk cId="2268087525" sldId="350"/>
        </pc:sldMkLst>
      </pc:sldChg>
      <pc:sldChg chg="modSp">
        <pc:chgData name="Caroline Prodger" userId="e4ef2e75-b60b-401b-8ebe-291bdcf405f4" providerId="ADAL" clId="{4E2AB59F-6925-42E8-999E-E8A22760577E}" dt="2021-12-02T18:01:31.067" v="121"/>
        <pc:sldMkLst>
          <pc:docMk/>
          <pc:sldMk cId="2119904402" sldId="351"/>
        </pc:sldMkLst>
      </pc:sldChg>
      <pc:sldMasterChg chg="modSp mod">
        <pc:chgData name="Caroline Prodger" userId="e4ef2e75-b60b-401b-8ebe-291bdcf405f4" providerId="ADAL" clId="{4E2AB59F-6925-42E8-999E-E8A22760577E}" dt="2021-12-02T18:14:13.320" v="123" actId="20577"/>
        <pc:sldMasterMkLst>
          <pc:docMk/>
          <pc:sldMasterMk cId="3739867555" sldId="2147483653"/>
        </pc:sldMasterMkLst>
      </pc:sldMasterChg>
    </pc:docChg>
  </pc:docChgLst>
  <pc:docChgLst>
    <pc:chgData name="Hazell, Danielle" userId="16322be0-50ef-46ff-b0c0-d304bc10d5d2" providerId="ADAL" clId="{961F135D-4FD4-4685-9327-34C461B913EA}"/>
    <pc:docChg chg="custSel modSld modMainMaster">
      <pc:chgData name="Hazell, Danielle" userId="16322be0-50ef-46ff-b0c0-d304bc10d5d2" providerId="ADAL" clId="{961F135D-4FD4-4685-9327-34C461B913EA}" dt="2025-07-22T05:53:54.944" v="170" actId="6549"/>
      <pc:docMkLst>
        <pc:docMk/>
      </pc:docMkLst>
      <pc:sldChg chg="modSp mod">
        <pc:chgData name="Hazell, Danielle" userId="16322be0-50ef-46ff-b0c0-d304bc10d5d2" providerId="ADAL" clId="{961F135D-4FD4-4685-9327-34C461B913EA}" dt="2025-07-18T15:45:00.355" v="165" actId="207"/>
        <pc:sldMkLst>
          <pc:docMk/>
          <pc:sldMk cId="0" sldId="267"/>
        </pc:sldMkLst>
        <pc:spChg chg="mod">
          <ac:chgData name="Hazell, Danielle" userId="16322be0-50ef-46ff-b0c0-d304bc10d5d2" providerId="ADAL" clId="{961F135D-4FD4-4685-9327-34C461B913EA}" dt="2025-07-18T15:45:00.355" v="165" actId="207"/>
          <ac:spMkLst>
            <pc:docMk/>
            <pc:sldMk cId="0" sldId="267"/>
            <ac:spMk id="18434" creationId="{00000000-0000-0000-0000-000000000000}"/>
          </ac:spMkLst>
        </pc:spChg>
      </pc:sldChg>
      <pc:sldChg chg="modSp mod">
        <pc:chgData name="Hazell, Danielle" userId="16322be0-50ef-46ff-b0c0-d304bc10d5d2" providerId="ADAL" clId="{961F135D-4FD4-4685-9327-34C461B913EA}" dt="2025-07-18T15:32:35.714" v="120" actId="12"/>
        <pc:sldMkLst>
          <pc:docMk/>
          <pc:sldMk cId="0" sldId="328"/>
        </pc:sldMkLst>
        <pc:spChg chg="mod">
          <ac:chgData name="Hazell, Danielle" userId="16322be0-50ef-46ff-b0c0-d304bc10d5d2" providerId="ADAL" clId="{961F135D-4FD4-4685-9327-34C461B913EA}" dt="2025-07-18T15:31:13.005" v="7"/>
          <ac:spMkLst>
            <pc:docMk/>
            <pc:sldMk cId="0" sldId="328"/>
            <ac:spMk id="3074" creationId="{00000000-0000-0000-0000-000000000000}"/>
          </ac:spMkLst>
        </pc:spChg>
        <pc:spChg chg="mod">
          <ac:chgData name="Hazell, Danielle" userId="16322be0-50ef-46ff-b0c0-d304bc10d5d2" providerId="ADAL" clId="{961F135D-4FD4-4685-9327-34C461B913EA}" dt="2025-07-18T15:32:35.714" v="120" actId="12"/>
          <ac:spMkLst>
            <pc:docMk/>
            <pc:sldMk cId="0" sldId="328"/>
            <ac:spMk id="3075" creationId="{00000000-0000-0000-0000-000000000000}"/>
          </ac:spMkLst>
        </pc:spChg>
      </pc:sldChg>
      <pc:sldChg chg="addSp delSp modSp mod">
        <pc:chgData name="Hazell, Danielle" userId="16322be0-50ef-46ff-b0c0-d304bc10d5d2" providerId="ADAL" clId="{961F135D-4FD4-4685-9327-34C461B913EA}" dt="2025-07-18T15:33:12.167" v="127" actId="1076"/>
        <pc:sldMkLst>
          <pc:docMk/>
          <pc:sldMk cId="0" sldId="334"/>
        </pc:sldMkLst>
        <pc:spChg chg="mod">
          <ac:chgData name="Hazell, Danielle" userId="16322be0-50ef-46ff-b0c0-d304bc10d5d2" providerId="ADAL" clId="{961F135D-4FD4-4685-9327-34C461B913EA}" dt="2025-07-18T15:31:13.005" v="7"/>
          <ac:spMkLst>
            <pc:docMk/>
            <pc:sldMk cId="0" sldId="334"/>
            <ac:spMk id="2" creationId="{00000000-0000-0000-0000-000000000000}"/>
          </ac:spMkLst>
        </pc:spChg>
        <pc:picChg chg="add mod">
          <ac:chgData name="Hazell, Danielle" userId="16322be0-50ef-46ff-b0c0-d304bc10d5d2" providerId="ADAL" clId="{961F135D-4FD4-4685-9327-34C461B913EA}" dt="2025-07-18T15:33:12.167" v="127" actId="1076"/>
          <ac:picMkLst>
            <pc:docMk/>
            <pc:sldMk cId="0" sldId="334"/>
            <ac:picMk id="5" creationId="{BC9AED95-AF16-E9DD-BC92-6FAB8159196B}"/>
          </ac:picMkLst>
        </pc:picChg>
      </pc:sldChg>
      <pc:sldChg chg="addSp delSp modSp mod">
        <pc:chgData name="Hazell, Danielle" userId="16322be0-50ef-46ff-b0c0-d304bc10d5d2" providerId="ADAL" clId="{961F135D-4FD4-4685-9327-34C461B913EA}" dt="2025-07-18T15:36:10.037" v="130" actId="14100"/>
        <pc:sldMkLst>
          <pc:docMk/>
          <pc:sldMk cId="0" sldId="336"/>
        </pc:sldMkLst>
        <pc:spChg chg="mod">
          <ac:chgData name="Hazell, Danielle" userId="16322be0-50ef-46ff-b0c0-d304bc10d5d2" providerId="ADAL" clId="{961F135D-4FD4-4685-9327-34C461B913EA}" dt="2025-07-18T15:31:13.005" v="7"/>
          <ac:spMkLst>
            <pc:docMk/>
            <pc:sldMk cId="0" sldId="336"/>
            <ac:spMk id="2" creationId="{00000000-0000-0000-0000-000000000000}"/>
          </ac:spMkLst>
        </pc:spChg>
        <pc:spChg chg="mod">
          <ac:chgData name="Hazell, Danielle" userId="16322be0-50ef-46ff-b0c0-d304bc10d5d2" providerId="ADAL" clId="{961F135D-4FD4-4685-9327-34C461B913EA}" dt="2025-07-18T15:36:10.037" v="130" actId="14100"/>
          <ac:spMkLst>
            <pc:docMk/>
            <pc:sldMk cId="0" sldId="336"/>
            <ac:spMk id="3" creationId="{5EE7A8CB-0971-FE44-85A6-A1958C4B1387}"/>
          </ac:spMkLst>
        </pc:spChg>
      </pc:sldChg>
      <pc:sldChg chg="addSp delSp modSp mod">
        <pc:chgData name="Hazell, Danielle" userId="16322be0-50ef-46ff-b0c0-d304bc10d5d2" providerId="ADAL" clId="{961F135D-4FD4-4685-9327-34C461B913EA}" dt="2025-07-18T15:37:21.321" v="136" actId="1076"/>
        <pc:sldMkLst>
          <pc:docMk/>
          <pc:sldMk cId="0" sldId="339"/>
        </pc:sldMkLst>
        <pc:spChg chg="mod">
          <ac:chgData name="Hazell, Danielle" userId="16322be0-50ef-46ff-b0c0-d304bc10d5d2" providerId="ADAL" clId="{961F135D-4FD4-4685-9327-34C461B913EA}" dt="2025-07-18T15:31:13.005" v="7"/>
          <ac:spMkLst>
            <pc:docMk/>
            <pc:sldMk cId="0" sldId="339"/>
            <ac:spMk id="2" creationId="{00000000-0000-0000-0000-000000000000}"/>
          </ac:spMkLst>
        </pc:spChg>
        <pc:picChg chg="add mod">
          <ac:chgData name="Hazell, Danielle" userId="16322be0-50ef-46ff-b0c0-d304bc10d5d2" providerId="ADAL" clId="{961F135D-4FD4-4685-9327-34C461B913EA}" dt="2025-07-18T15:37:21.321" v="136" actId="1076"/>
          <ac:picMkLst>
            <pc:docMk/>
            <pc:sldMk cId="0" sldId="339"/>
            <ac:picMk id="1026" creationId="{65603167-21EF-620A-ADBE-1F2EBC25E835}"/>
          </ac:picMkLst>
        </pc:picChg>
      </pc:sldChg>
      <pc:sldChg chg="addSp delSp modSp mod">
        <pc:chgData name="Hazell, Danielle" userId="16322be0-50ef-46ff-b0c0-d304bc10d5d2" providerId="ADAL" clId="{961F135D-4FD4-4685-9327-34C461B913EA}" dt="2025-07-18T15:39:53.420" v="141" actId="1076"/>
        <pc:sldMkLst>
          <pc:docMk/>
          <pc:sldMk cId="0" sldId="340"/>
        </pc:sldMkLst>
        <pc:spChg chg="mod">
          <ac:chgData name="Hazell, Danielle" userId="16322be0-50ef-46ff-b0c0-d304bc10d5d2" providerId="ADAL" clId="{961F135D-4FD4-4685-9327-34C461B913EA}" dt="2025-07-18T15:31:13.005" v="7"/>
          <ac:spMkLst>
            <pc:docMk/>
            <pc:sldMk cId="0" sldId="340"/>
            <ac:spMk id="2" creationId="{00000000-0000-0000-0000-000000000000}"/>
          </ac:spMkLst>
        </pc:spChg>
        <pc:picChg chg="add mod">
          <ac:chgData name="Hazell, Danielle" userId="16322be0-50ef-46ff-b0c0-d304bc10d5d2" providerId="ADAL" clId="{961F135D-4FD4-4685-9327-34C461B913EA}" dt="2025-07-18T15:39:53.420" v="141" actId="1076"/>
          <ac:picMkLst>
            <pc:docMk/>
            <pc:sldMk cId="0" sldId="340"/>
            <ac:picMk id="2050" creationId="{6845564D-BACA-1DC3-6C80-F03B84890218}"/>
          </ac:picMkLst>
        </pc:picChg>
      </pc:sldChg>
      <pc:sldChg chg="modSp mod">
        <pc:chgData name="Hazell, Danielle" userId="16322be0-50ef-46ff-b0c0-d304bc10d5d2" providerId="ADAL" clId="{961F135D-4FD4-4685-9327-34C461B913EA}" dt="2025-07-22T05:53:54.944" v="170" actId="6549"/>
        <pc:sldMkLst>
          <pc:docMk/>
          <pc:sldMk cId="2215720102" sldId="344"/>
        </pc:sldMkLst>
        <pc:spChg chg="mod">
          <ac:chgData name="Hazell, Danielle" userId="16322be0-50ef-46ff-b0c0-d304bc10d5d2" providerId="ADAL" clId="{961F135D-4FD4-4685-9327-34C461B913EA}" dt="2025-07-18T15:31:13.005" v="7"/>
          <ac:spMkLst>
            <pc:docMk/>
            <pc:sldMk cId="2215720102" sldId="344"/>
            <ac:spMk id="2" creationId="{00000000-0000-0000-0000-000000000000}"/>
          </ac:spMkLst>
        </pc:spChg>
        <pc:spChg chg="mod">
          <ac:chgData name="Hazell, Danielle" userId="16322be0-50ef-46ff-b0c0-d304bc10d5d2" providerId="ADAL" clId="{961F135D-4FD4-4685-9327-34C461B913EA}" dt="2025-07-22T05:53:54.944" v="170" actId="6549"/>
          <ac:spMkLst>
            <pc:docMk/>
            <pc:sldMk cId="2215720102" sldId="344"/>
            <ac:spMk id="4" creationId="{83B68E24-599F-D94B-94E3-9808F4D271BC}"/>
          </ac:spMkLst>
        </pc:spChg>
      </pc:sldChg>
      <pc:sldChg chg="addSp delSp modSp mod">
        <pc:chgData name="Hazell, Danielle" userId="16322be0-50ef-46ff-b0c0-d304bc10d5d2" providerId="ADAL" clId="{961F135D-4FD4-4685-9327-34C461B913EA}" dt="2025-07-18T15:41:02.316" v="146" actId="1076"/>
        <pc:sldMkLst>
          <pc:docMk/>
          <pc:sldMk cId="905614188" sldId="346"/>
        </pc:sldMkLst>
        <pc:spChg chg="mod">
          <ac:chgData name="Hazell, Danielle" userId="16322be0-50ef-46ff-b0c0-d304bc10d5d2" providerId="ADAL" clId="{961F135D-4FD4-4685-9327-34C461B913EA}" dt="2025-07-18T15:31:13.005" v="7"/>
          <ac:spMkLst>
            <pc:docMk/>
            <pc:sldMk cId="905614188" sldId="346"/>
            <ac:spMk id="2" creationId="{00000000-0000-0000-0000-000000000000}"/>
          </ac:spMkLst>
        </pc:spChg>
        <pc:picChg chg="add mod">
          <ac:chgData name="Hazell, Danielle" userId="16322be0-50ef-46ff-b0c0-d304bc10d5d2" providerId="ADAL" clId="{961F135D-4FD4-4685-9327-34C461B913EA}" dt="2025-07-18T15:41:02.316" v="146" actId="1076"/>
          <ac:picMkLst>
            <pc:docMk/>
            <pc:sldMk cId="905614188" sldId="346"/>
            <ac:picMk id="3074" creationId="{15A9E9A7-E937-EC24-C084-569743CCBF4E}"/>
          </ac:picMkLst>
        </pc:picChg>
      </pc:sldChg>
      <pc:sldChg chg="addSp modSp">
        <pc:chgData name="Hazell, Danielle" userId="16322be0-50ef-46ff-b0c0-d304bc10d5d2" providerId="ADAL" clId="{961F135D-4FD4-4685-9327-34C461B913EA}" dt="2025-07-18T15:43:07.569" v="158" actId="1076"/>
        <pc:sldMkLst>
          <pc:docMk/>
          <pc:sldMk cId="2057466319" sldId="347"/>
        </pc:sldMkLst>
        <pc:spChg chg="mod">
          <ac:chgData name="Hazell, Danielle" userId="16322be0-50ef-46ff-b0c0-d304bc10d5d2" providerId="ADAL" clId="{961F135D-4FD4-4685-9327-34C461B913EA}" dt="2025-07-18T15:42:59.208" v="155" actId="14100"/>
          <ac:spMkLst>
            <pc:docMk/>
            <pc:sldMk cId="2057466319" sldId="347"/>
            <ac:spMk id="2" creationId="{00000000-0000-0000-0000-000000000000}"/>
          </ac:spMkLst>
        </pc:spChg>
        <pc:picChg chg="add mod">
          <ac:chgData name="Hazell, Danielle" userId="16322be0-50ef-46ff-b0c0-d304bc10d5d2" providerId="ADAL" clId="{961F135D-4FD4-4685-9327-34C461B913EA}" dt="2025-07-18T15:43:07.569" v="158" actId="1076"/>
          <ac:picMkLst>
            <pc:docMk/>
            <pc:sldMk cId="2057466319" sldId="347"/>
            <ac:picMk id="5124" creationId="{A220638F-3EE1-138D-1C5F-2888BCB09B54}"/>
          </ac:picMkLst>
        </pc:picChg>
      </pc:sldChg>
      <pc:sldChg chg="addSp delSp modSp mod">
        <pc:chgData name="Hazell, Danielle" userId="16322be0-50ef-46ff-b0c0-d304bc10d5d2" providerId="ADAL" clId="{961F135D-4FD4-4685-9327-34C461B913EA}" dt="2025-07-18T15:42:07.948" v="150" actId="1076"/>
        <pc:sldMkLst>
          <pc:docMk/>
          <pc:sldMk cId="3149400877" sldId="348"/>
        </pc:sldMkLst>
        <pc:spChg chg="mod">
          <ac:chgData name="Hazell, Danielle" userId="16322be0-50ef-46ff-b0c0-d304bc10d5d2" providerId="ADAL" clId="{961F135D-4FD4-4685-9327-34C461B913EA}" dt="2025-07-18T15:31:13.005" v="7"/>
          <ac:spMkLst>
            <pc:docMk/>
            <pc:sldMk cId="3149400877" sldId="348"/>
            <ac:spMk id="2" creationId="{00000000-0000-0000-0000-000000000000}"/>
          </ac:spMkLst>
        </pc:spChg>
        <pc:picChg chg="add mod">
          <ac:chgData name="Hazell, Danielle" userId="16322be0-50ef-46ff-b0c0-d304bc10d5d2" providerId="ADAL" clId="{961F135D-4FD4-4685-9327-34C461B913EA}" dt="2025-07-18T15:42:07.948" v="150" actId="1076"/>
          <ac:picMkLst>
            <pc:docMk/>
            <pc:sldMk cId="3149400877" sldId="348"/>
            <ac:picMk id="4098" creationId="{55557D44-FD00-7EF5-A52C-20EC6D6909CA}"/>
          </ac:picMkLst>
        </pc:picChg>
      </pc:sldChg>
      <pc:sldChg chg="addSp modSp mod">
        <pc:chgData name="Hazell, Danielle" userId="16322be0-50ef-46ff-b0c0-d304bc10d5d2" providerId="ADAL" clId="{961F135D-4FD4-4685-9327-34C461B913EA}" dt="2025-07-18T15:44:25.928" v="164" actId="1076"/>
        <pc:sldMkLst>
          <pc:docMk/>
          <pc:sldMk cId="2268087525" sldId="350"/>
        </pc:sldMkLst>
        <pc:spChg chg="mod">
          <ac:chgData name="Hazell, Danielle" userId="16322be0-50ef-46ff-b0c0-d304bc10d5d2" providerId="ADAL" clId="{961F135D-4FD4-4685-9327-34C461B913EA}" dt="2025-07-18T15:31:13.005" v="7"/>
          <ac:spMkLst>
            <pc:docMk/>
            <pc:sldMk cId="2268087525" sldId="350"/>
            <ac:spMk id="2" creationId="{00000000-0000-0000-0000-000000000000}"/>
          </ac:spMkLst>
        </pc:spChg>
        <pc:spChg chg="mod">
          <ac:chgData name="Hazell, Danielle" userId="16322be0-50ef-46ff-b0c0-d304bc10d5d2" providerId="ADAL" clId="{961F135D-4FD4-4685-9327-34C461B913EA}" dt="2025-07-18T15:43:27.111" v="159" actId="14100"/>
          <ac:spMkLst>
            <pc:docMk/>
            <pc:sldMk cId="2268087525" sldId="350"/>
            <ac:spMk id="3" creationId="{6A64B1BB-9DE7-294E-A577-C91A351A1DF5}"/>
          </ac:spMkLst>
        </pc:spChg>
        <pc:picChg chg="add mod">
          <ac:chgData name="Hazell, Danielle" userId="16322be0-50ef-46ff-b0c0-d304bc10d5d2" providerId="ADAL" clId="{961F135D-4FD4-4685-9327-34C461B913EA}" dt="2025-07-18T15:44:25.928" v="164" actId="1076"/>
          <ac:picMkLst>
            <pc:docMk/>
            <pc:sldMk cId="2268087525" sldId="350"/>
            <ac:picMk id="5" creationId="{94944791-EF4A-0B54-16D5-AC65E1E30F93}"/>
          </ac:picMkLst>
        </pc:picChg>
      </pc:sldChg>
      <pc:sldChg chg="modSp">
        <pc:chgData name="Hazell, Danielle" userId="16322be0-50ef-46ff-b0c0-d304bc10d5d2" providerId="ADAL" clId="{961F135D-4FD4-4685-9327-34C461B913EA}" dt="2025-07-18T15:31:13.005" v="7"/>
        <pc:sldMkLst>
          <pc:docMk/>
          <pc:sldMk cId="2119904402" sldId="351"/>
        </pc:sldMkLst>
        <pc:spChg chg="mod">
          <ac:chgData name="Hazell, Danielle" userId="16322be0-50ef-46ff-b0c0-d304bc10d5d2" providerId="ADAL" clId="{961F135D-4FD4-4685-9327-34C461B913EA}" dt="2025-07-18T15:31:13.005" v="7"/>
          <ac:spMkLst>
            <pc:docMk/>
            <pc:sldMk cId="2119904402" sldId="351"/>
            <ac:spMk id="2" creationId="{9EE8B509-5F22-0640-B716-25F5EEE7D6F5}"/>
          </ac:spMkLst>
        </pc:spChg>
      </pc:sldChg>
      <pc:sldMasterChg chg="delSp modSp mod">
        <pc:chgData name="Hazell, Danielle" userId="16322be0-50ef-46ff-b0c0-d304bc10d5d2" providerId="ADAL" clId="{961F135D-4FD4-4685-9327-34C461B913EA}" dt="2025-07-18T15:20:10.994" v="6" actId="478"/>
        <pc:sldMasterMkLst>
          <pc:docMk/>
          <pc:sldMasterMk cId="3739867555" sldId="2147483653"/>
        </pc:sldMasterMkLst>
      </pc:sldMasterChg>
      <pc:sldMasterChg chg="addSp modSp mod">
        <pc:chgData name="Hazell, Danielle" userId="16322be0-50ef-46ff-b0c0-d304bc10d5d2" providerId="ADAL" clId="{961F135D-4FD4-4685-9327-34C461B913EA}" dt="2025-07-18T15:31:45.672" v="119" actId="20577"/>
        <pc:sldMasterMkLst>
          <pc:docMk/>
          <pc:sldMasterMk cId="3990315888" sldId="2147483655"/>
        </pc:sldMasterMkLst>
        <pc:spChg chg="add">
          <ac:chgData name="Hazell, Danielle" userId="16322be0-50ef-46ff-b0c0-d304bc10d5d2" providerId="ADAL" clId="{961F135D-4FD4-4685-9327-34C461B913EA}" dt="2025-07-18T15:31:13.005" v="7"/>
          <ac:spMkLst>
            <pc:docMk/>
            <pc:sldMasterMk cId="3990315888" sldId="2147483655"/>
            <ac:spMk id="4" creationId="{E7E06AB1-6C66-874B-107D-439489EC8A02}"/>
          </ac:spMkLst>
        </pc:spChg>
        <pc:spChg chg="mod">
          <ac:chgData name="Hazell, Danielle" userId="16322be0-50ef-46ff-b0c0-d304bc10d5d2" providerId="ADAL" clId="{961F135D-4FD4-4685-9327-34C461B913EA}" dt="2025-07-18T15:31:45.672" v="119" actId="20577"/>
          <ac:spMkLst>
            <pc:docMk/>
            <pc:sldMasterMk cId="3990315888" sldId="2147483655"/>
            <ac:spMk id="9" creationId="{12A05E16-C31E-E0B1-F9BA-6CA1198C9AE5}"/>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7/25/2025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dirty="0"/>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dirty="0"/>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dirty="0"/>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a:pPr/>
              <a:t>6</a:t>
            </a:fld>
            <a:endParaRPr lang="en-GB" dirty="0"/>
          </a:p>
        </p:txBody>
      </p:sp>
    </p:spTree>
    <p:extLst>
      <p:ext uri="{BB962C8B-B14F-4D97-AF65-F5344CB8AC3E}">
        <p14:creationId xmlns:p14="http://schemas.microsoft.com/office/powerpoint/2010/main" val="1849963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7</a:t>
            </a:fld>
            <a:endParaRPr lang="en-GB" dirty="0"/>
          </a:p>
        </p:txBody>
      </p:sp>
    </p:spTree>
    <p:extLst>
      <p:ext uri="{BB962C8B-B14F-4D97-AF65-F5344CB8AC3E}">
        <p14:creationId xmlns:p14="http://schemas.microsoft.com/office/powerpoint/2010/main" val="159406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8</a:t>
            </a:fld>
            <a:endParaRPr lang="en-GB" dirty="0"/>
          </a:p>
        </p:txBody>
      </p:sp>
    </p:spTree>
    <p:extLst>
      <p:ext uri="{BB962C8B-B14F-4D97-AF65-F5344CB8AC3E}">
        <p14:creationId xmlns:p14="http://schemas.microsoft.com/office/powerpoint/2010/main" val="148362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9</a:t>
            </a:fld>
            <a:endParaRPr lang="en-GB" dirty="0"/>
          </a:p>
        </p:txBody>
      </p:sp>
    </p:spTree>
    <p:extLst>
      <p:ext uri="{BB962C8B-B14F-4D97-AF65-F5344CB8AC3E}">
        <p14:creationId xmlns:p14="http://schemas.microsoft.com/office/powerpoint/2010/main" val="256548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10</a:t>
            </a:fld>
            <a:endParaRPr lang="en-GB" dirty="0"/>
          </a:p>
        </p:txBody>
      </p:sp>
    </p:spTree>
    <p:extLst>
      <p:ext uri="{BB962C8B-B14F-4D97-AF65-F5344CB8AC3E}">
        <p14:creationId xmlns:p14="http://schemas.microsoft.com/office/powerpoint/2010/main" val="208236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dirty="0"/>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0352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dirty="0"/>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lvl2pPr>
              <a:buClr>
                <a:srgbClr val="FC4421"/>
              </a:buClr>
              <a:defRPr/>
            </a:lvl2pPr>
            <a:lvl4pPr>
              <a:buClr>
                <a:srgbClr val="FC4421"/>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6232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p:txBody>
      </p:sp>
    </p:spTree>
    <p:extLst>
      <p:ext uri="{BB962C8B-B14F-4D97-AF65-F5344CB8AC3E}">
        <p14:creationId xmlns:p14="http://schemas.microsoft.com/office/powerpoint/2010/main" val="3739867555"/>
      </p:ext>
    </p:extLst>
  </p:cSld>
  <p:clrMap bg1="lt1" tx1="dk1" bg2="lt2" tx2="dk2" accent1="accent1" accent2="accent2" accent3="accent3" accent4="accent4" accent5="accent5" accent6="accent6" hlink="hlink" folHlink="folHlink"/>
  <p:sldLayoutIdLst>
    <p:sldLayoutId id="2147483654" r:id="rId1"/>
    <p:sldLayoutId id="2147483652" r:id="rId2"/>
  </p:sldLayoutIdLst>
  <p:hf hdr="0" ftr="0" dt="0"/>
  <p:txStyles>
    <p:title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p:titleStyle>
    <p:bodyStyle>
      <a:lvl1pPr marL="0" indent="0" algn="l" rtl="0" eaLnBrk="0" fontAlgn="base" hangingPunct="0">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0" fontAlgn="base" hangingPunct="0">
        <a:lnSpc>
          <a:spcPts val="2400"/>
        </a:lnSpc>
        <a:spcBef>
          <a:spcPts val="500"/>
        </a:spcBef>
        <a:spcAft>
          <a:spcPts val="500"/>
        </a:spcAft>
        <a:buClr>
          <a:srgbClr val="0077E3"/>
        </a:buClr>
        <a:buFont typeface="Arial" pitchFamily="-105" charset="0"/>
        <a:buChar char="•"/>
        <a:defRPr lang="en-GB" sz="2000" dirty="0">
          <a:solidFill>
            <a:schemeClr val="tx1"/>
          </a:solidFill>
          <a:latin typeface="+mn-lt"/>
          <a:ea typeface="ＭＳ Ｐゴシック" charset="-128"/>
          <a:cs typeface="+mn-cs"/>
        </a:defRPr>
      </a:lvl2pPr>
      <a:lvl3pPr marL="0" indent="0" algn="l" rtl="0" eaLnBrk="0" fontAlgn="base" hangingPunct="0">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0" fontAlgn="base" hangingPunct="0">
        <a:lnSpc>
          <a:spcPts val="2000"/>
        </a:lnSpc>
        <a:spcBef>
          <a:spcPts val="500"/>
        </a:spcBef>
        <a:spcAft>
          <a:spcPts val="500"/>
        </a:spcAft>
        <a:buClr>
          <a:srgbClr val="0077E3"/>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0" fontAlgn="base" hangingPunct="0">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fontAlgn="base">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fontAlgn="base">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fontAlgn="base">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fontAlgn="base">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2" name="Group 1">
            <a:extLst>
              <a:ext uri="{FF2B5EF4-FFF2-40B4-BE49-F238E27FC236}">
                <a16:creationId xmlns:a16="http://schemas.microsoft.com/office/drawing/2014/main" id="{52DBD7D1-8783-19AC-AC0F-54A40F658278}"/>
              </a:ext>
            </a:extLst>
          </p:cNvPr>
          <p:cNvGrpSpPr/>
          <p:nvPr/>
        </p:nvGrpSpPr>
        <p:grpSpPr>
          <a:xfrm>
            <a:off x="0" y="142498"/>
            <a:ext cx="9144001" cy="682255"/>
            <a:chOff x="0" y="142498"/>
            <a:chExt cx="9144001" cy="682255"/>
          </a:xfrm>
        </p:grpSpPr>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0" y="779034"/>
              <a:ext cx="9144001" cy="45719"/>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a:p>
          </p:txBody>
        </p:sp>
        <p:pic>
          <p:nvPicPr>
            <p:cNvPr id="7" name="Picture 6" descr="A black and white logo&#10;&#10;AI-generated content may be incorrect.">
              <a:extLst>
                <a:ext uri="{FF2B5EF4-FFF2-40B4-BE49-F238E27FC236}">
                  <a16:creationId xmlns:a16="http://schemas.microsoft.com/office/drawing/2014/main" id="{2F6D0513-CBBF-24C5-3E42-AE229C54A0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16216" y="142498"/>
              <a:ext cx="2563495" cy="498243"/>
            </a:xfrm>
            <a:prstGeom prst="rect">
              <a:avLst/>
            </a:prstGeom>
            <a:noFill/>
            <a:ln>
              <a:noFill/>
            </a:ln>
          </p:spPr>
        </p:pic>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355" y="171020"/>
              <a:ext cx="567690" cy="438580"/>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795147" y="171260"/>
              <a:ext cx="5721069" cy="590893"/>
            </a:xfrm>
            <a:prstGeom prst="rect">
              <a:avLst/>
            </a:prstGeom>
            <a:noFill/>
            <a:ln w="9525">
              <a:noFill/>
              <a:miter lim="800000"/>
              <a:headEnd/>
              <a:tailEnd/>
            </a:ln>
          </p:spPr>
          <p:txBody>
            <a:bodyPr rot="0" vert="horz" wrap="square" lIns="91440" tIns="45720" rIns="91440" bIns="45720" anchor="t" anchorCtr="0">
              <a:noAutofit/>
            </a:bodyPr>
            <a:lstStyle/>
            <a:p>
              <a:pPr>
                <a:lnSpc>
                  <a:spcPts val="1300"/>
                </a:lnSpc>
                <a:spcBef>
                  <a:spcPts val="400"/>
                </a:spcBef>
                <a:spcAft>
                  <a:spcPts val="400"/>
                </a:spcAft>
                <a:buNone/>
              </a:pPr>
              <a:r>
                <a:rPr lang="en-US" sz="1800" b="1" dirty="0">
                  <a:effectLst/>
                  <a:latin typeface="Arial" panose="020B0604020202020204" pitchFamily="34" charset="0"/>
                  <a:ea typeface="Cambria" panose="02040503050406030204" pitchFamily="18" charset="0"/>
                  <a:cs typeface="Arial" panose="020B0604020202020204" pitchFamily="34" charset="0"/>
                </a:rPr>
                <a:t>T Level Technical Qualification in </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a:p>
              <a:pPr>
                <a:lnSpc>
                  <a:spcPts val="1300"/>
                </a:lnSpc>
                <a:spcBef>
                  <a:spcPts val="400"/>
                </a:spcBef>
                <a:spcAft>
                  <a:spcPts val="400"/>
                </a:spcAft>
              </a:pPr>
              <a:r>
                <a:rPr lang="en-US" sz="1600" b="1" i="1" dirty="0">
                  <a:solidFill>
                    <a:srgbClr val="FC4421"/>
                  </a:solidFill>
                  <a:effectLst/>
                  <a:latin typeface="Arial" panose="020B0604020202020204" pitchFamily="34" charset="0"/>
                  <a:ea typeface="Cambria" panose="02040503050406030204" pitchFamily="18" charset="0"/>
                  <a:cs typeface="Arial" panose="020B0604020202020204" pitchFamily="34" charset="0"/>
                </a:rPr>
                <a:t>Building Services Engineering for Construction (Level 3)</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8D270CD-A239-F6C6-DC37-331F04EA5BDB}"/>
              </a:ext>
            </a:extLst>
          </p:cNvPr>
          <p:cNvGrpSpPr/>
          <p:nvPr/>
        </p:nvGrpSpPr>
        <p:grpSpPr>
          <a:xfrm>
            <a:off x="175692" y="6021288"/>
            <a:ext cx="8804454" cy="446378"/>
            <a:chOff x="175692" y="6021288"/>
            <a:chExt cx="8804454" cy="446378"/>
          </a:xfrm>
        </p:grpSpPr>
        <p:sp>
          <p:nvSpPr>
            <p:cNvPr id="12" name="Text Box 11"/>
            <p:cNvSpPr txBox="1">
              <a:spLocks noChangeArrowheads="1"/>
            </p:cNvSpPr>
            <p:nvPr userDrawn="1"/>
          </p:nvSpPr>
          <p:spPr bwMode="auto">
            <a:xfrm>
              <a:off x="175692" y="6172200"/>
              <a:ext cx="439688" cy="228600"/>
            </a:xfrm>
            <a:prstGeom prst="rect">
              <a:avLst/>
            </a:prstGeom>
            <a:noFill/>
            <a:ln w="9525">
              <a:noFill/>
              <a:miter lim="800000"/>
              <a:headEnd/>
              <a:tailEnd/>
            </a:ln>
          </p:spPr>
          <p:txBody>
            <a:bodyPr lIns="0" tIns="0" rIns="0" bIns="0">
              <a:prstTxWarp prst="textNoShape">
                <a:avLst/>
              </a:prstTxWarp>
            </a:bodyPr>
            <a:lstStyle/>
            <a:p>
              <a:pPr algn="r">
                <a:spcBef>
                  <a:spcPts val="600"/>
                </a:spcBef>
              </a:pPr>
              <a:fld id="{6152C911-7D81-1845-9D20-613E63F035EB}" type="slidenum">
                <a:rPr lang="en-US" sz="900" baseline="0">
                  <a:ea typeface="Arial" pitchFamily="-105" charset="0"/>
                  <a:cs typeface="Arial" pitchFamily="-105" charset="0"/>
                </a:rPr>
                <a:pPr algn="r">
                  <a:spcBef>
                    <a:spcPts val="600"/>
                  </a:spcBef>
                </a:pPr>
                <a:t>‹#›</a:t>
              </a:fld>
              <a:r>
                <a:rPr lang="en-US" sz="900" baseline="0" dirty="0">
                  <a:ea typeface="Arial" pitchFamily="-105" charset="0"/>
                  <a:cs typeface="Arial" pitchFamily="-105" charset="0"/>
                </a:rPr>
                <a:t> of 22</a:t>
              </a:r>
            </a:p>
            <a:p>
              <a:br>
                <a:rPr lang="en-US" sz="1100" dirty="0">
                  <a:ea typeface="Arial" pitchFamily="-105" charset="0"/>
                  <a:cs typeface="Arial" pitchFamily="-105" charset="0"/>
                </a:rPr>
              </a:br>
              <a:endParaRPr lang="en-US" sz="1100" dirty="0">
                <a:ea typeface="Arial" pitchFamily="-105" charset="0"/>
                <a:cs typeface="Arial" pitchFamily="-105" charset="0"/>
              </a:endParaRPr>
            </a:p>
            <a:p>
              <a:br>
                <a:rPr lang="en-US" sz="1100" dirty="0">
                  <a:ea typeface="Arial" pitchFamily="-105" charset="0"/>
                  <a:cs typeface="Arial" pitchFamily="-105" charset="0"/>
                </a:rPr>
              </a:br>
              <a:endParaRPr lang="en-US" sz="1100" dirty="0">
                <a:ea typeface="Arial" pitchFamily="-105" charset="0"/>
                <a:cs typeface="Arial" pitchFamily="-105" charset="0"/>
              </a:endParaRPr>
            </a:p>
            <a:p>
              <a:endParaRPr lang="en-US" sz="1200" dirty="0">
                <a:latin typeface="Times New Roman" pitchFamily="-105" charset="0"/>
              </a:endParaRPr>
            </a:p>
            <a:p>
              <a:endParaRPr lang="en-US" sz="1200" dirty="0">
                <a:latin typeface="Times New Roman" pitchFamily="-105" charset="0"/>
              </a:endParaRPr>
            </a:p>
          </p:txBody>
        </p:sp>
        <p:pic>
          <p:nvPicPr>
            <p:cNvPr id="28" name="Picture 27" descr="A purple and white logo&#10;&#10;AI-generated content may be incorrect.">
              <a:extLst>
                <a:ext uri="{FF2B5EF4-FFF2-40B4-BE49-F238E27FC236}">
                  <a16:creationId xmlns:a16="http://schemas.microsoft.com/office/drawing/2014/main" id="{ED2281B1-171E-C458-1C3C-50A1692453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16216" y="6021288"/>
              <a:ext cx="2463930" cy="446378"/>
            </a:xfrm>
            <a:prstGeom prst="rect">
              <a:avLst/>
            </a:prstGeom>
            <a:noFill/>
            <a:ln>
              <a:noFill/>
            </a:ln>
          </p:spPr>
        </p:pic>
      </p:grpSp>
      <p:sp>
        <p:nvSpPr>
          <p:cNvPr id="4" name="Text Box 10">
            <a:extLst>
              <a:ext uri="{FF2B5EF4-FFF2-40B4-BE49-F238E27FC236}">
                <a16:creationId xmlns:a16="http://schemas.microsoft.com/office/drawing/2014/main" id="{E7E06AB1-6C66-874B-107D-439489EC8A02}"/>
              </a:ext>
            </a:extLst>
          </p:cNvPr>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Tree>
    <p:extLst>
      <p:ext uri="{BB962C8B-B14F-4D97-AF65-F5344CB8AC3E}">
        <p14:creationId xmlns:p14="http://schemas.microsoft.com/office/powerpoint/2010/main" val="3990315888"/>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rtl="0" eaLnBrk="1" fontAlgn="base" hangingPunct="1">
        <a:spcBef>
          <a:spcPct val="0"/>
        </a:spcBef>
        <a:spcAft>
          <a:spcPct val="0"/>
        </a:spcAft>
        <a:defRPr sz="2400" b="1" baseline="0">
          <a:solidFill>
            <a:srgbClr val="FC4421"/>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CC0000"/>
          </a:solidFill>
          <a:latin typeface="Arial" charset="0"/>
        </a:defRPr>
      </a:lvl6pPr>
      <a:lvl7pPr marL="914400" algn="ctr" rtl="0" eaLnBrk="1" fontAlgn="base" hangingPunct="1">
        <a:spcBef>
          <a:spcPct val="0"/>
        </a:spcBef>
        <a:spcAft>
          <a:spcPct val="0"/>
        </a:spcAft>
        <a:defRPr sz="4400">
          <a:solidFill>
            <a:srgbClr val="CC0000"/>
          </a:solidFill>
          <a:latin typeface="Arial" charset="0"/>
        </a:defRPr>
      </a:lvl7pPr>
      <a:lvl8pPr marL="1371600" algn="ctr" rtl="0" eaLnBrk="1" fontAlgn="base" hangingPunct="1">
        <a:spcBef>
          <a:spcPct val="0"/>
        </a:spcBef>
        <a:spcAft>
          <a:spcPct val="0"/>
        </a:spcAft>
        <a:defRPr sz="4400">
          <a:solidFill>
            <a:srgbClr val="CC0000"/>
          </a:solidFill>
          <a:latin typeface="Arial" charset="0"/>
        </a:defRPr>
      </a:lvl8pPr>
      <a:lvl9pPr marL="1828800" algn="ctr" rtl="0" eaLnBrk="1" fontAlgn="base" hangingPunct="1">
        <a:spcBef>
          <a:spcPct val="0"/>
        </a:spcBef>
        <a:spcAft>
          <a:spcPct val="0"/>
        </a:spcAft>
        <a:defRPr sz="4400">
          <a:solidFill>
            <a:srgbClr val="CC0000"/>
          </a:solidFill>
          <a:latin typeface="Arial" charset="0"/>
        </a:defRPr>
      </a:lvl9pPr>
    </p:titleStyle>
    <p:bodyStyle>
      <a:lvl1pPr marL="0" indent="0" algn="l" rtl="0" eaLnBrk="1" fontAlgn="base" hangingPunct="1">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1" fontAlgn="base" hangingPunct="1">
        <a:lnSpc>
          <a:spcPts val="2400"/>
        </a:lnSpc>
        <a:spcBef>
          <a:spcPts val="500"/>
        </a:spcBef>
        <a:spcAft>
          <a:spcPts val="500"/>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1" fontAlgn="base" hangingPunct="1">
        <a:lnSpc>
          <a:spcPts val="2000"/>
        </a:lnSpc>
        <a:spcBef>
          <a:spcPts val="500"/>
        </a:spcBef>
        <a:spcAft>
          <a:spcPts val="500"/>
        </a:spcAft>
        <a:buClr>
          <a:srgbClr val="FC4421"/>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1" fontAlgn="base" hangingPunct="1">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eaLnBrk="1" fontAlgn="base" hangingPunct="1">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eaLnBrk="1" fontAlgn="base" hangingPunct="1">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eaLnBrk="1" fontAlgn="base" hangingPunct="1">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eaLnBrk="1" fontAlgn="base" hangingPunct="1">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5"/>
          <p:cNvSpPr>
            <a:spLocks noGrp="1" noChangeArrowheads="1"/>
          </p:cNvSpPr>
          <p:nvPr>
            <p:ph type="title"/>
          </p:nvPr>
        </p:nvSpPr>
        <p:spPr>
          <a:xfrm>
            <a:off x="457200" y="3757005"/>
            <a:ext cx="8153400" cy="2514600"/>
          </a:xfrm>
        </p:spPr>
        <p:txBody>
          <a:bodyPr anchor="t"/>
          <a:lstStyle/>
          <a:p>
            <a:pPr eaLnBrk="1" hangingPunct="1"/>
            <a:r>
              <a:rPr lang="en-GB" dirty="0">
                <a:ea typeface="ＭＳ Ｐゴシック" pitchFamily="-105" charset="-128"/>
                <a:cs typeface="ＭＳ Ｐゴシック" pitchFamily="-105" charset="-128"/>
              </a:rPr>
              <a:t>PowerPoint 7: Protection systems</a:t>
            </a:r>
          </a:p>
        </p:txBody>
      </p:sp>
      <p:sp>
        <p:nvSpPr>
          <p:cNvPr id="2050" name="Rectangle 14"/>
          <p:cNvSpPr>
            <a:spLocks noGrp="1" noChangeArrowheads="1"/>
          </p:cNvSpPr>
          <p:nvPr>
            <p:ph sz="quarter" idx="10"/>
          </p:nvPr>
        </p:nvSpPr>
        <p:spPr>
          <a:xfrm>
            <a:off x="457200" y="1371600"/>
            <a:ext cx="8229600" cy="4754563"/>
          </a:xfrm>
        </p:spPr>
        <p:txBody>
          <a:bodyPr/>
          <a:lstStyle/>
          <a:p>
            <a:pPr marL="0" indent="0" eaLnBrk="1" hangingPunct="1"/>
            <a:endParaRPr b="1" dirty="0">
              <a:ea typeface="ＭＳ Ｐゴシック" pitchFamily="-105" charset="-128"/>
              <a:cs typeface="ＭＳ Ｐゴシック" pitchFamily="-105" charset="-128"/>
            </a:endParaRPr>
          </a:p>
          <a:p>
            <a:pPr marL="0" indent="0" eaLnBrk="1" hangingPunct="1"/>
            <a:endParaRPr b="1" dirty="0">
              <a:ea typeface="ＭＳ Ｐゴシック" pitchFamily="-105" charset="-128"/>
              <a:cs typeface="ＭＳ Ｐゴシック" pitchFamily="-105" charset="-128"/>
            </a:endParaRPr>
          </a:p>
          <a:p>
            <a:pPr marL="0" indent="0" algn="ctr" eaLnBrk="1" hangingPunct="1"/>
            <a:r>
              <a:rPr sz="6600" dirty="0">
                <a:solidFill>
                  <a:schemeClr val="bg1"/>
                </a:solidFill>
                <a:ea typeface="ＭＳ Ｐゴシック" pitchFamily="-105" charset="-128"/>
                <a:cs typeface="ＭＳ Ｐゴシック" pitchFamily="-105" charset="-128"/>
              </a:rPr>
              <a:t>PowerPoint presentation</a:t>
            </a:r>
          </a:p>
        </p:txBody>
      </p:sp>
      <p:sp>
        <p:nvSpPr>
          <p:cNvPr id="2054" name="TextBox 9"/>
          <p:cNvSpPr txBox="1">
            <a:spLocks noChangeArrowheads="1"/>
          </p:cNvSpPr>
          <p:nvPr/>
        </p:nvSpPr>
        <p:spPr bwMode="auto">
          <a:xfrm>
            <a:off x="457200" y="1908705"/>
            <a:ext cx="8001000" cy="738664"/>
          </a:xfrm>
          <a:prstGeom prst="rect">
            <a:avLst/>
          </a:prstGeom>
          <a:solidFill>
            <a:schemeClr val="bg1"/>
          </a:solidFill>
          <a:ln w="9525">
            <a:noFill/>
            <a:miter lim="800000"/>
            <a:headEnd/>
            <a:tailEnd/>
          </a:ln>
        </p:spPr>
        <p:txBody>
          <a:bodyPr wrap="square" lIns="0" tIns="0" rIns="0" bIns="0">
            <a:prstTxWarp prst="textNoShape">
              <a:avLst/>
            </a:prstTxWarp>
            <a:noAutofit/>
          </a:bodyPr>
          <a:lstStyle/>
          <a:p>
            <a:r>
              <a:rPr lang="en-GB" sz="2400" b="1" dirty="0"/>
              <a:t>12. Building services engineering (BSE) systems</a:t>
            </a:r>
          </a:p>
          <a:p>
            <a:endParaRPr lang="en-GB" sz="2400" b="1" dirty="0"/>
          </a:p>
          <a:p>
            <a:r>
              <a:rPr lang="en-GB" sz="2400" b="1" dirty="0"/>
              <a:t>12.1 Building services engineering systems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Domestic intruder alarm systems</a:t>
            </a:r>
          </a:p>
        </p:txBody>
      </p:sp>
      <p:sp>
        <p:nvSpPr>
          <p:cNvPr id="3" name="Rectangle 2">
            <a:extLst>
              <a:ext uri="{FF2B5EF4-FFF2-40B4-BE49-F238E27FC236}">
                <a16:creationId xmlns:a16="http://schemas.microsoft.com/office/drawing/2014/main" id="{11508C10-43C7-0247-922B-82B1C072D577}"/>
              </a:ext>
            </a:extLst>
          </p:cNvPr>
          <p:cNvSpPr/>
          <p:nvPr/>
        </p:nvSpPr>
        <p:spPr>
          <a:xfrm>
            <a:off x="5076056" y="1628800"/>
            <a:ext cx="3779134" cy="3477875"/>
          </a:xfrm>
          <a:prstGeom prst="rect">
            <a:avLst/>
          </a:prstGeom>
        </p:spPr>
        <p:txBody>
          <a:bodyPr wrap="square">
            <a:spAutoFit/>
          </a:bodyPr>
          <a:lstStyle/>
          <a:p>
            <a:r>
              <a:rPr lang="en-US" dirty="0"/>
              <a:t>Such systems can range from a simple alarm to a complex interlinked surveillance setup. </a:t>
            </a:r>
          </a:p>
          <a:p>
            <a:endParaRPr lang="en-US" b="1" dirty="0"/>
          </a:p>
          <a:p>
            <a:r>
              <a:rPr lang="en-US" b="1" dirty="0"/>
              <a:t>Passive infrared (PIR) sensors</a:t>
            </a:r>
            <a:r>
              <a:rPr lang="en-US" dirty="0"/>
              <a:t> can be mounted inside and out, and doors and windows can be alarmed using contact-based systems.</a:t>
            </a:r>
          </a:p>
          <a:p>
            <a:endParaRPr lang="en-US" dirty="0"/>
          </a:p>
          <a:p>
            <a:endParaRPr lang="en-GB" dirty="0"/>
          </a:p>
        </p:txBody>
      </p:sp>
      <p:pic>
        <p:nvPicPr>
          <p:cNvPr id="4098" name="Picture 2" descr="A white light on a wall&#10;&#10;AI-generated content may be incorrect.">
            <a:extLst>
              <a:ext uri="{FF2B5EF4-FFF2-40B4-BE49-F238E27FC236}">
                <a16:creationId xmlns:a16="http://schemas.microsoft.com/office/drawing/2014/main" id="{55557D44-FD00-7EF5-A52C-20EC6D6909CA}"/>
              </a:ext>
            </a:extLst>
          </p:cNvPr>
          <p:cNvPicPr>
            <a:picLocks noChangeAspect="1" noChangeArrowheads="1"/>
          </p:cNvPicPr>
          <p:nvPr/>
        </p:nvPicPr>
        <p:blipFill>
          <a:blip r:embed="rId3"/>
          <a:srcRect/>
          <a:stretch>
            <a:fillRect/>
          </a:stretch>
        </p:blipFill>
        <p:spPr bwMode="auto">
          <a:xfrm>
            <a:off x="594881" y="1773344"/>
            <a:ext cx="3998417" cy="2665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00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PIR intruder alarm</a:t>
            </a:r>
          </a:p>
        </p:txBody>
      </p:sp>
      <p:sp>
        <p:nvSpPr>
          <p:cNvPr id="3" name="Rectangle 2">
            <a:extLst>
              <a:ext uri="{FF2B5EF4-FFF2-40B4-BE49-F238E27FC236}">
                <a16:creationId xmlns:a16="http://schemas.microsoft.com/office/drawing/2014/main" id="{946F9716-6C85-9F4C-A03E-635555C46DD2}"/>
              </a:ext>
            </a:extLst>
          </p:cNvPr>
          <p:cNvSpPr/>
          <p:nvPr/>
        </p:nvSpPr>
        <p:spPr>
          <a:xfrm>
            <a:off x="395536" y="1556792"/>
            <a:ext cx="3380351" cy="2862322"/>
          </a:xfrm>
          <a:prstGeom prst="rect">
            <a:avLst/>
          </a:prstGeom>
        </p:spPr>
        <p:txBody>
          <a:bodyPr wrap="square">
            <a:spAutoFit/>
          </a:bodyPr>
          <a:lstStyle/>
          <a:p>
            <a:r>
              <a:rPr lang="en-US" dirty="0"/>
              <a:t>The diagram shows the range of a series of PIR movement sensors over the ground floor of a house.</a:t>
            </a:r>
          </a:p>
          <a:p>
            <a:endParaRPr lang="en-US" dirty="0"/>
          </a:p>
          <a:p>
            <a:r>
              <a:rPr lang="en-US" dirty="0"/>
              <a:t>These sensors will trigger the alarm if they detect movement within their range. </a:t>
            </a:r>
            <a:endParaRPr lang="en-GB" dirty="0"/>
          </a:p>
        </p:txBody>
      </p:sp>
      <p:pic>
        <p:nvPicPr>
          <p:cNvPr id="5124" name="Picture 4" descr="A white object on the corner of a white wall&#10;&#10;AI-generated content may be incorrect.">
            <a:extLst>
              <a:ext uri="{FF2B5EF4-FFF2-40B4-BE49-F238E27FC236}">
                <a16:creationId xmlns:a16="http://schemas.microsoft.com/office/drawing/2014/main" id="{A220638F-3EE1-138D-1C5F-2888BCB09B54}"/>
              </a:ext>
            </a:extLst>
          </p:cNvPr>
          <p:cNvPicPr>
            <a:picLocks noChangeAspect="1" noChangeArrowheads="1"/>
          </p:cNvPicPr>
          <p:nvPr/>
        </p:nvPicPr>
        <p:blipFill>
          <a:blip r:embed="rId2"/>
          <a:srcRect/>
          <a:stretch>
            <a:fillRect/>
          </a:stretch>
        </p:blipFill>
        <p:spPr bwMode="auto">
          <a:xfrm>
            <a:off x="4106078" y="1556792"/>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466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control systems</a:t>
            </a:r>
          </a:p>
        </p:txBody>
      </p:sp>
      <p:sp>
        <p:nvSpPr>
          <p:cNvPr id="3" name="Rectangle 2">
            <a:extLst>
              <a:ext uri="{FF2B5EF4-FFF2-40B4-BE49-F238E27FC236}">
                <a16:creationId xmlns:a16="http://schemas.microsoft.com/office/drawing/2014/main" id="{6A64B1BB-9DE7-294E-A577-C91A351A1DF5}"/>
              </a:ext>
            </a:extLst>
          </p:cNvPr>
          <p:cNvSpPr/>
          <p:nvPr/>
        </p:nvSpPr>
        <p:spPr>
          <a:xfrm>
            <a:off x="457200" y="1556792"/>
            <a:ext cx="3610744" cy="3477875"/>
          </a:xfrm>
          <a:prstGeom prst="rect">
            <a:avLst/>
          </a:prstGeom>
        </p:spPr>
        <p:txBody>
          <a:bodyPr wrap="square">
            <a:spAutoFit/>
          </a:bodyPr>
          <a:lstStyle/>
          <a:p>
            <a:r>
              <a:rPr lang="en-US" dirty="0"/>
              <a:t>Authorised access to a property can be made far more secure than a simple key. Modern systems can be linked to a central security hub or management centre, and access to the building regulated by highly personalised card readers or fob sensors, or more traditionally by a keypad code.</a:t>
            </a:r>
            <a:endParaRPr lang="en-GB" dirty="0"/>
          </a:p>
        </p:txBody>
      </p:sp>
      <p:pic>
        <p:nvPicPr>
          <p:cNvPr id="5" name="Picture 4" descr="A person opening a door with a card&#10;&#10;AI-generated content may be incorrect.">
            <a:extLst>
              <a:ext uri="{FF2B5EF4-FFF2-40B4-BE49-F238E27FC236}">
                <a16:creationId xmlns:a16="http://schemas.microsoft.com/office/drawing/2014/main" id="{94944791-EF4A-0B54-16D5-AC65E1E30F93}"/>
              </a:ext>
            </a:extLst>
          </p:cNvPr>
          <p:cNvPicPr>
            <a:picLocks noChangeAspect="1"/>
          </p:cNvPicPr>
          <p:nvPr/>
        </p:nvPicPr>
        <p:blipFill>
          <a:blip r:embed="rId2"/>
          <a:stretch>
            <a:fillRect/>
          </a:stretch>
        </p:blipFill>
        <p:spPr>
          <a:xfrm>
            <a:off x="4427984" y="1807733"/>
            <a:ext cx="4463988" cy="2975992"/>
          </a:xfrm>
          <a:prstGeom prst="rect">
            <a:avLst/>
          </a:prstGeom>
        </p:spPr>
      </p:pic>
    </p:spTree>
    <p:extLst>
      <p:ext uri="{BB962C8B-B14F-4D97-AF65-F5344CB8AC3E}">
        <p14:creationId xmlns:p14="http://schemas.microsoft.com/office/powerpoint/2010/main" val="226808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0"/>
          </p:nvPr>
        </p:nvSpPr>
        <p:spPr/>
        <p:txBody>
          <a:bodyPr/>
          <a:lstStyle/>
          <a:p>
            <a:pPr marL="0" indent="0" algn="ctr" eaLnBrk="1" hangingPunct="1">
              <a:lnSpc>
                <a:spcPct val="100000"/>
              </a:lnSpc>
            </a:pPr>
            <a:endParaRPr sz="6000" dirty="0">
              <a:solidFill>
                <a:srgbClr val="E30613"/>
              </a:solidFill>
              <a:ea typeface="ＭＳ Ｐゴシック" pitchFamily="-105" charset="-128"/>
              <a:cs typeface="ＭＳ Ｐゴシック" pitchFamily="-105" charset="-128"/>
            </a:endParaRPr>
          </a:p>
          <a:p>
            <a:pPr marL="0" indent="0" algn="ctr" eaLnBrk="1" hangingPunct="1">
              <a:lnSpc>
                <a:spcPct val="100000"/>
              </a:lnSpc>
            </a:pPr>
            <a:r>
              <a:rPr sz="6000" dirty="0">
                <a:solidFill>
                  <a:srgbClr val="FC4421"/>
                </a:solidFill>
                <a:ea typeface="ＭＳ Ｐゴシック" pitchFamily="-105" charset="-128"/>
                <a:cs typeface="ＭＳ Ｐゴシック" pitchFamily="-105" charset="-128"/>
              </a:rPr>
              <a:t>Any 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ea typeface="ＭＳ Ｐゴシック" pitchFamily="-105" charset="-128"/>
                <a:cs typeface="ＭＳ Ｐゴシック" pitchFamily="-105" charset="-128"/>
              </a:rPr>
              <a:t>Objectives</a:t>
            </a:r>
          </a:p>
        </p:txBody>
      </p:sp>
      <p:sp>
        <p:nvSpPr>
          <p:cNvPr id="3075" name="Content Placeholder 2"/>
          <p:cNvSpPr>
            <a:spLocks noGrp="1"/>
          </p:cNvSpPr>
          <p:nvPr>
            <p:ph sz="quarter" idx="10"/>
          </p:nvPr>
        </p:nvSpPr>
        <p:spPr/>
        <p:txBody>
          <a:bodyPr/>
          <a:lstStyle/>
          <a:p>
            <a:r>
              <a:rPr lang="en-US" dirty="0">
                <a:ea typeface="ＭＳ Ｐゴシック" pitchFamily="-105" charset="-128"/>
                <a:cs typeface="ＭＳ Ｐゴシック" pitchFamily="-105" charset="-128"/>
              </a:rPr>
              <a:t>By the end of this session learners should be able to:</a:t>
            </a:r>
          </a:p>
          <a:p>
            <a:pPr marL="457200" indent="-457200">
              <a:buClr>
                <a:srgbClr val="FC4421"/>
              </a:buClr>
              <a:buFont typeface="Arial" panose="020B0604020202020204" pitchFamily="34" charset="0"/>
              <a:buChar char="•"/>
            </a:pPr>
            <a:r>
              <a:rPr lang="en-US" dirty="0">
                <a:ea typeface="ＭＳ Ｐゴシック" pitchFamily="-105" charset="-128"/>
                <a:cs typeface="ＭＳ Ｐゴシック" pitchFamily="-105" charset="-128"/>
              </a:rPr>
              <a:t>explain how surveillance systems operate in domestic and commercial buildings</a:t>
            </a:r>
          </a:p>
          <a:p>
            <a:pPr marL="457200" indent="-457200">
              <a:buClr>
                <a:srgbClr val="FC4421"/>
              </a:buClr>
              <a:buFont typeface="Arial" panose="020B0604020202020204" pitchFamily="34" charset="0"/>
              <a:buChar char="•"/>
            </a:pPr>
            <a:r>
              <a:rPr lang="en-US" dirty="0">
                <a:ea typeface="ＭＳ Ｐゴシック" pitchFamily="-105" charset="-128"/>
                <a:cs typeface="ＭＳ Ｐゴシック" pitchFamily="-105" charset="-128"/>
              </a:rPr>
              <a:t>describe the operation and components of a fire protection system</a:t>
            </a:r>
          </a:p>
          <a:p>
            <a:pPr marL="457200" indent="-457200">
              <a:buClr>
                <a:srgbClr val="FC4421"/>
              </a:buClr>
              <a:buFont typeface="Arial" panose="020B0604020202020204" pitchFamily="34" charset="0"/>
              <a:buChar char="•"/>
            </a:pPr>
            <a:r>
              <a:rPr lang="en-US" dirty="0">
                <a:ea typeface="ＭＳ Ｐゴシック" pitchFamily="-105" charset="-128"/>
                <a:cs typeface="ＭＳ Ｐゴシック" pitchFamily="-105" charset="-128"/>
              </a:rPr>
              <a:t>explain how intruder alarm systems work</a:t>
            </a:r>
          </a:p>
          <a:p>
            <a:pPr marL="457200" indent="-457200">
              <a:buClr>
                <a:srgbClr val="FC4421"/>
              </a:buClr>
              <a:buFont typeface="Arial" panose="020B0604020202020204" pitchFamily="34" charset="0"/>
              <a:buChar char="•"/>
            </a:pPr>
            <a:r>
              <a:rPr lang="en-US" dirty="0">
                <a:ea typeface="ＭＳ Ｐゴシック" pitchFamily="-105" charset="-128"/>
                <a:cs typeface="ＭＳ Ｐゴシック" pitchFamily="-105" charset="-128"/>
              </a:rPr>
              <a:t>explain how access systems operate and describe their components.</a:t>
            </a:r>
          </a:p>
          <a:p>
            <a:endParaRPr lang="en-US" dirty="0">
              <a:ea typeface="ＭＳ Ｐゴシック" pitchFamily="-105" charset="-128"/>
              <a:cs typeface="ＭＳ Ｐゴシック" pitchFamily="-105"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surveillance cameras  </a:t>
            </a:r>
          </a:p>
        </p:txBody>
      </p:sp>
      <p:sp>
        <p:nvSpPr>
          <p:cNvPr id="4" name="TextBox 3"/>
          <p:cNvSpPr txBox="1"/>
          <p:nvPr/>
        </p:nvSpPr>
        <p:spPr>
          <a:xfrm>
            <a:off x="457199" y="1556792"/>
            <a:ext cx="3958289" cy="3170099"/>
          </a:xfrm>
          <a:prstGeom prst="rect">
            <a:avLst/>
          </a:prstGeom>
          <a:noFill/>
        </p:spPr>
        <p:txBody>
          <a:bodyPr wrap="square" rtlCol="0">
            <a:spAutoFit/>
          </a:bodyPr>
          <a:lstStyle/>
          <a:p>
            <a:r>
              <a:rPr lang="en-GB" b="1" dirty="0"/>
              <a:t>Security cameras</a:t>
            </a:r>
            <a:r>
              <a:rPr lang="en-GB" dirty="0"/>
              <a:t>, mounted on the exterior of a building or within, relay images to a manned control room, where a bank of screens can be observed by security operatives.</a:t>
            </a:r>
          </a:p>
          <a:p>
            <a:endParaRPr lang="en-GB" dirty="0"/>
          </a:p>
          <a:p>
            <a:r>
              <a:rPr lang="en-GB" dirty="0"/>
              <a:t>Some cameras are capable of rotating and tilting for greater coverage.  </a:t>
            </a:r>
          </a:p>
        </p:txBody>
      </p:sp>
      <p:pic>
        <p:nvPicPr>
          <p:cNvPr id="5" name="Picture 4" descr="A close-up of a security camera&#10;&#10;AI-generated content may be incorrect.">
            <a:extLst>
              <a:ext uri="{FF2B5EF4-FFF2-40B4-BE49-F238E27FC236}">
                <a16:creationId xmlns:a16="http://schemas.microsoft.com/office/drawing/2014/main" id="{BC9AED95-AF16-E9DD-BC92-6FAB8159196B}"/>
              </a:ext>
            </a:extLst>
          </p:cNvPr>
          <p:cNvPicPr>
            <a:picLocks noChangeAspect="1"/>
          </p:cNvPicPr>
          <p:nvPr/>
        </p:nvPicPr>
        <p:blipFill>
          <a:blip r:embed="rId2"/>
          <a:stretch>
            <a:fillRect/>
          </a:stretch>
        </p:blipFill>
        <p:spPr>
          <a:xfrm>
            <a:off x="4474840" y="1737454"/>
            <a:ext cx="4211960" cy="28087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Domestic surveillance cameras</a:t>
            </a:r>
          </a:p>
        </p:txBody>
      </p:sp>
      <p:sp>
        <p:nvSpPr>
          <p:cNvPr id="3" name="Rectangle 2">
            <a:extLst>
              <a:ext uri="{FF2B5EF4-FFF2-40B4-BE49-F238E27FC236}">
                <a16:creationId xmlns:a16="http://schemas.microsoft.com/office/drawing/2014/main" id="{5EE7A8CB-0971-FE44-85A6-A1958C4B1387}"/>
              </a:ext>
            </a:extLst>
          </p:cNvPr>
          <p:cNvSpPr/>
          <p:nvPr/>
        </p:nvSpPr>
        <p:spPr>
          <a:xfrm>
            <a:off x="457200" y="1506514"/>
            <a:ext cx="7931224" cy="1631216"/>
          </a:xfrm>
          <a:prstGeom prst="rect">
            <a:avLst/>
          </a:prstGeom>
        </p:spPr>
        <p:txBody>
          <a:bodyPr wrap="square">
            <a:spAutoFit/>
          </a:bodyPr>
          <a:lstStyle/>
          <a:p>
            <a:r>
              <a:rPr lang="en-US" dirty="0"/>
              <a:t>Cameras designed for </a:t>
            </a:r>
            <a:r>
              <a:rPr lang="en-US" b="1" dirty="0"/>
              <a:t>home use</a:t>
            </a:r>
            <a:r>
              <a:rPr lang="en-US" dirty="0"/>
              <a:t> work on similar principles to commercial models in order to monitor the exterior of a home. The homeowner views the images on a tablet provided with the equipment, or on their own tablet or mobile phone using a downloaded app for the purpose.</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B509-5F22-0640-B716-25F5EEE7D6F5}"/>
              </a:ext>
            </a:extLst>
          </p:cNvPr>
          <p:cNvSpPr>
            <a:spLocks noGrp="1"/>
          </p:cNvSpPr>
          <p:nvPr>
            <p:ph type="title"/>
          </p:nvPr>
        </p:nvSpPr>
        <p:spPr/>
        <p:txBody>
          <a:bodyPr/>
          <a:lstStyle/>
          <a:p>
            <a:r>
              <a:rPr lang="en-GB" dirty="0"/>
              <a:t>Fire protection systems</a:t>
            </a:r>
          </a:p>
        </p:txBody>
      </p:sp>
      <p:sp>
        <p:nvSpPr>
          <p:cNvPr id="4" name="Content Placeholder 3">
            <a:extLst>
              <a:ext uri="{FF2B5EF4-FFF2-40B4-BE49-F238E27FC236}">
                <a16:creationId xmlns:a16="http://schemas.microsoft.com/office/drawing/2014/main" id="{DF4483C1-7FBE-6345-9F03-8DA85E48DBFC}"/>
              </a:ext>
            </a:extLst>
          </p:cNvPr>
          <p:cNvSpPr>
            <a:spLocks noGrp="1"/>
          </p:cNvSpPr>
          <p:nvPr>
            <p:ph sz="quarter" idx="10"/>
          </p:nvPr>
        </p:nvSpPr>
        <p:spPr>
          <a:xfrm>
            <a:off x="457200" y="1512000"/>
            <a:ext cx="8229600" cy="2667397"/>
          </a:xfrm>
          <a:prstGeom prst="rect">
            <a:avLst/>
          </a:prstGeom>
        </p:spPr>
        <p:txBody>
          <a:bodyPr>
            <a:spAutoFit/>
          </a:bodyPr>
          <a:lstStyle/>
          <a:p>
            <a:r>
              <a:rPr lang="en-GB" b="1" dirty="0"/>
              <a:t>Fire protection systems</a:t>
            </a:r>
            <a:r>
              <a:rPr lang="en-GB" dirty="0"/>
              <a:t> are designed on the one hand to prevent fire and on the other to alert people to the presence of fire. The former are called </a:t>
            </a:r>
            <a:r>
              <a:rPr lang="en-GB" b="1" dirty="0"/>
              <a:t>passive systems</a:t>
            </a:r>
            <a:r>
              <a:rPr lang="en-GB" dirty="0"/>
              <a:t> and the latter </a:t>
            </a:r>
            <a:r>
              <a:rPr lang="en-GB" b="1" dirty="0"/>
              <a:t>active systems</a:t>
            </a:r>
            <a:r>
              <a:rPr lang="en-GB" dirty="0"/>
              <a:t>.</a:t>
            </a:r>
          </a:p>
          <a:p>
            <a:r>
              <a:rPr lang="en-GB" dirty="0"/>
              <a:t>Fire alarms are a form of active fire protection. They work by detecting smoke or heat and sounding an alarm, and may also be able to activate an extinguishing system (such as sprinklers) and alert the fire service.</a:t>
            </a:r>
          </a:p>
          <a:p>
            <a:endParaRPr lang="en-GB" dirty="0"/>
          </a:p>
        </p:txBody>
      </p:sp>
    </p:spTree>
    <p:extLst>
      <p:ext uri="{BB962C8B-B14F-4D97-AF65-F5344CB8AC3E}">
        <p14:creationId xmlns:p14="http://schemas.microsoft.com/office/powerpoint/2010/main" val="211990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fire protection system</a:t>
            </a:r>
          </a:p>
        </p:txBody>
      </p:sp>
      <p:sp>
        <p:nvSpPr>
          <p:cNvPr id="4" name="Rectangle 3">
            <a:extLst>
              <a:ext uri="{FF2B5EF4-FFF2-40B4-BE49-F238E27FC236}">
                <a16:creationId xmlns:a16="http://schemas.microsoft.com/office/drawing/2014/main" id="{83B68E24-599F-D94B-94E3-9808F4D271BC}"/>
              </a:ext>
            </a:extLst>
          </p:cNvPr>
          <p:cNvSpPr/>
          <p:nvPr/>
        </p:nvSpPr>
        <p:spPr>
          <a:xfrm>
            <a:off x="457200" y="1556792"/>
            <a:ext cx="8147248" cy="1323439"/>
          </a:xfrm>
          <a:prstGeom prst="rect">
            <a:avLst/>
          </a:prstGeom>
        </p:spPr>
        <p:txBody>
          <a:bodyPr wrap="square">
            <a:spAutoFit/>
          </a:bodyPr>
          <a:lstStyle/>
          <a:p>
            <a:r>
              <a:rPr lang="en-GB" b="1" dirty="0"/>
              <a:t>Active fire protection systems</a:t>
            </a:r>
            <a:r>
              <a:rPr lang="en-GB" dirty="0"/>
              <a:t> vary in complexity according to context (i.e., commercial or domestic), but have common elements (i.e., audible alarms, smoke detectors/sensors), which in more sophisticated systems will be linked to a control panel.</a:t>
            </a:r>
          </a:p>
        </p:txBody>
      </p:sp>
    </p:spTree>
    <p:extLst>
      <p:ext uri="{BB962C8B-B14F-4D97-AF65-F5344CB8AC3E}">
        <p14:creationId xmlns:p14="http://schemas.microsoft.com/office/powerpoint/2010/main" val="2215720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Manual fire alarm system</a:t>
            </a:r>
          </a:p>
        </p:txBody>
      </p:sp>
      <p:sp>
        <p:nvSpPr>
          <p:cNvPr id="3" name="Rectangle 2">
            <a:extLst>
              <a:ext uri="{FF2B5EF4-FFF2-40B4-BE49-F238E27FC236}">
                <a16:creationId xmlns:a16="http://schemas.microsoft.com/office/drawing/2014/main" id="{01A5BAE1-4E8C-1449-B900-179E9767354A}"/>
              </a:ext>
            </a:extLst>
          </p:cNvPr>
          <p:cNvSpPr/>
          <p:nvPr/>
        </p:nvSpPr>
        <p:spPr>
          <a:xfrm>
            <a:off x="348354" y="1559874"/>
            <a:ext cx="3384375" cy="3477875"/>
          </a:xfrm>
          <a:prstGeom prst="rect">
            <a:avLst/>
          </a:prstGeom>
        </p:spPr>
        <p:txBody>
          <a:bodyPr wrap="square">
            <a:spAutoFit/>
          </a:bodyPr>
          <a:lstStyle/>
          <a:p>
            <a:r>
              <a:rPr lang="en-US" dirty="0"/>
              <a:t>Manual fire alarms are a common sight in public buildings. </a:t>
            </a:r>
          </a:p>
          <a:p>
            <a:endParaRPr lang="en-US" dirty="0"/>
          </a:p>
          <a:p>
            <a:r>
              <a:rPr lang="en-US" dirty="0"/>
              <a:t>They are wired using FP200 cabling in accordance with BS7671 (wiring regulations). The cables are strongly insulated to ensure the alarm will continue to work during a fire.</a:t>
            </a:r>
            <a:endParaRPr lang="en-GB" dirty="0"/>
          </a:p>
        </p:txBody>
      </p:sp>
      <p:pic>
        <p:nvPicPr>
          <p:cNvPr id="1026" name="Picture 2" descr="A red box with a white sign on it&#10;&#10;AI-generated content may be incorrect.">
            <a:extLst>
              <a:ext uri="{FF2B5EF4-FFF2-40B4-BE49-F238E27FC236}">
                <a16:creationId xmlns:a16="http://schemas.microsoft.com/office/drawing/2014/main" id="{65603167-21EF-620A-ADBE-1F2EBC25E835}"/>
              </a:ext>
            </a:extLst>
          </p:cNvPr>
          <p:cNvPicPr>
            <a:picLocks noChangeAspect="1" noChangeArrowheads="1"/>
          </p:cNvPicPr>
          <p:nvPr/>
        </p:nvPicPr>
        <p:blipFill>
          <a:blip r:embed="rId3"/>
          <a:srcRect/>
          <a:stretch>
            <a:fillRect/>
          </a:stretch>
        </p:blipFill>
        <p:spPr bwMode="auto">
          <a:xfrm>
            <a:off x="4286180" y="1884410"/>
            <a:ext cx="4243201" cy="2828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protection heat sensors</a:t>
            </a:r>
          </a:p>
        </p:txBody>
      </p:sp>
      <p:sp>
        <p:nvSpPr>
          <p:cNvPr id="4" name="TextBox 3"/>
          <p:cNvSpPr txBox="1"/>
          <p:nvPr/>
        </p:nvSpPr>
        <p:spPr>
          <a:xfrm>
            <a:off x="382626" y="4441830"/>
            <a:ext cx="8229600" cy="1323439"/>
          </a:xfrm>
          <a:prstGeom prst="rect">
            <a:avLst/>
          </a:prstGeom>
          <a:noFill/>
        </p:spPr>
        <p:txBody>
          <a:bodyPr wrap="square" rtlCol="0">
            <a:spAutoFit/>
          </a:bodyPr>
          <a:lstStyle/>
          <a:p>
            <a:r>
              <a:rPr lang="en-GB" dirty="0"/>
              <a:t>Sensors operate using a </a:t>
            </a:r>
            <a:r>
              <a:rPr lang="en-GB" b="1" dirty="0"/>
              <a:t>bimetal strip</a:t>
            </a:r>
            <a:r>
              <a:rPr lang="en-GB" dirty="0"/>
              <a:t> mechanism. In the cold position the strip is isolated, but when the sensor is subjected to heat the strip bends, causing two contacts to meet and allowing current to flow in the alarm circuit, which activates the alarm. </a:t>
            </a:r>
          </a:p>
        </p:txBody>
      </p:sp>
      <p:sp>
        <p:nvSpPr>
          <p:cNvPr id="3" name="Rectangle 2">
            <a:extLst>
              <a:ext uri="{FF2B5EF4-FFF2-40B4-BE49-F238E27FC236}">
                <a16:creationId xmlns:a16="http://schemas.microsoft.com/office/drawing/2014/main" id="{A6EF75B0-0E97-4240-8E49-F001B221E82E}"/>
              </a:ext>
            </a:extLst>
          </p:cNvPr>
          <p:cNvSpPr/>
          <p:nvPr/>
        </p:nvSpPr>
        <p:spPr>
          <a:xfrm>
            <a:off x="395536" y="1485048"/>
            <a:ext cx="5112568" cy="2862322"/>
          </a:xfrm>
          <a:prstGeom prst="rect">
            <a:avLst/>
          </a:prstGeom>
        </p:spPr>
        <p:txBody>
          <a:bodyPr wrap="square">
            <a:spAutoFit/>
          </a:bodyPr>
          <a:lstStyle/>
          <a:p>
            <a:pPr lvl="0" eaLnBrk="0" hangingPunct="0">
              <a:spcBef>
                <a:spcPct val="30000"/>
              </a:spcBef>
              <a:defRPr/>
            </a:pPr>
            <a:r>
              <a:rPr lang="en-GB" dirty="0">
                <a:latin typeface="+mn-lt"/>
              </a:rPr>
              <a:t>Heat and smoke detectors (or sensors) are commonly found in domestic dwellings. There are two types: </a:t>
            </a:r>
            <a:r>
              <a:rPr lang="en-GB" b="1" dirty="0">
                <a:latin typeface="+mn-lt"/>
              </a:rPr>
              <a:t>rate of rise </a:t>
            </a:r>
            <a:r>
              <a:rPr lang="en-GB" dirty="0">
                <a:latin typeface="+mn-lt"/>
              </a:rPr>
              <a:t>(which senses very quick changes in temperature) and </a:t>
            </a:r>
            <a:r>
              <a:rPr lang="en-GB" b="1" dirty="0">
                <a:latin typeface="+mn-lt"/>
              </a:rPr>
              <a:t>fixed temperature</a:t>
            </a:r>
            <a:r>
              <a:rPr lang="en-GB" dirty="0">
                <a:latin typeface="+mn-lt"/>
              </a:rPr>
              <a:t>. Fixed temperature sensors are best suited to rooms where heat may already be present, such as a kitchen, and rate of rise sensors are suited to other rooms around the house.</a:t>
            </a:r>
          </a:p>
        </p:txBody>
      </p:sp>
      <p:pic>
        <p:nvPicPr>
          <p:cNvPr id="2050" name="Picture 2" descr="A smoke detector on a ceiling&#10;&#10;AI-generated content may be incorrect.">
            <a:extLst>
              <a:ext uri="{FF2B5EF4-FFF2-40B4-BE49-F238E27FC236}">
                <a16:creationId xmlns:a16="http://schemas.microsoft.com/office/drawing/2014/main" id="{6845564D-BACA-1DC3-6C80-F03B84890218}"/>
              </a:ext>
            </a:extLst>
          </p:cNvPr>
          <p:cNvPicPr>
            <a:picLocks noChangeAspect="1" noChangeArrowheads="1"/>
          </p:cNvPicPr>
          <p:nvPr/>
        </p:nvPicPr>
        <p:blipFill>
          <a:blip r:embed="rId3"/>
          <a:srcRect/>
          <a:stretch>
            <a:fillRect/>
          </a:stretch>
        </p:blipFill>
        <p:spPr bwMode="auto">
          <a:xfrm>
            <a:off x="5555126" y="1850619"/>
            <a:ext cx="3195163" cy="2131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Smoke detectors</a:t>
            </a:r>
          </a:p>
        </p:txBody>
      </p:sp>
      <p:sp>
        <p:nvSpPr>
          <p:cNvPr id="3" name="Rectangle 2">
            <a:extLst>
              <a:ext uri="{FF2B5EF4-FFF2-40B4-BE49-F238E27FC236}">
                <a16:creationId xmlns:a16="http://schemas.microsoft.com/office/drawing/2014/main" id="{4D00A057-1051-6543-8AD5-EBCBBACD9373}"/>
              </a:ext>
            </a:extLst>
          </p:cNvPr>
          <p:cNvSpPr/>
          <p:nvPr/>
        </p:nvSpPr>
        <p:spPr>
          <a:xfrm>
            <a:off x="426702" y="1556792"/>
            <a:ext cx="4572000" cy="3662541"/>
          </a:xfrm>
          <a:prstGeom prst="rect">
            <a:avLst/>
          </a:prstGeom>
        </p:spPr>
        <p:txBody>
          <a:bodyPr>
            <a:spAutoFit/>
          </a:bodyPr>
          <a:lstStyle/>
          <a:p>
            <a:pPr eaLnBrk="0" hangingPunct="0">
              <a:spcBef>
                <a:spcPct val="30000"/>
              </a:spcBef>
              <a:defRPr/>
            </a:pPr>
            <a:r>
              <a:rPr lang="en-GB"/>
              <a:t>A smoke detector works by detecting smoke, not heat.</a:t>
            </a:r>
          </a:p>
          <a:p>
            <a:pPr lvl="0" eaLnBrk="0" hangingPunct="0">
              <a:spcBef>
                <a:spcPct val="30000"/>
              </a:spcBef>
              <a:defRPr/>
            </a:pPr>
            <a:r>
              <a:rPr lang="en-GB" b="1" dirty="0">
                <a:solidFill>
                  <a:srgbClr val="000000"/>
                </a:solidFill>
                <a:latin typeface="+mn-lt"/>
                <a:ea typeface="ＭＳ Ｐゴシック" charset="-128"/>
              </a:rPr>
              <a:t>Optical smoke detectors</a:t>
            </a:r>
            <a:r>
              <a:rPr lang="en-GB" dirty="0">
                <a:solidFill>
                  <a:srgbClr val="000000"/>
                </a:solidFill>
                <a:latin typeface="+mn-lt"/>
                <a:ea typeface="ＭＳ Ｐゴシック" charset="-128"/>
              </a:rPr>
              <a:t> have a light source that shines onto a photocell. If the light beam is deflected by smoke entering the sensor, the alarm is triggered. </a:t>
            </a:r>
          </a:p>
          <a:p>
            <a:pPr lvl="0" eaLnBrk="0" hangingPunct="0">
              <a:spcBef>
                <a:spcPct val="30000"/>
              </a:spcBef>
              <a:defRPr/>
            </a:pPr>
            <a:r>
              <a:rPr lang="en-GB" b="1" dirty="0">
                <a:solidFill>
                  <a:srgbClr val="000000"/>
                </a:solidFill>
                <a:latin typeface="+mn-lt"/>
                <a:ea typeface="ＭＳ Ｐゴシック" charset="-128"/>
              </a:rPr>
              <a:t>Ionisation smoke detectors</a:t>
            </a:r>
            <a:r>
              <a:rPr lang="en-GB" dirty="0">
                <a:solidFill>
                  <a:srgbClr val="000000"/>
                </a:solidFill>
                <a:latin typeface="+mn-lt"/>
                <a:ea typeface="ＭＳ Ｐゴシック" charset="-128"/>
              </a:rPr>
              <a:t> operate by monitoring an electrical current which falls to a pre-set level when smoke is present.</a:t>
            </a:r>
          </a:p>
        </p:txBody>
      </p:sp>
      <p:pic>
        <p:nvPicPr>
          <p:cNvPr id="3074" name="Picture 2" descr="Smoke coming out of a smoke detector&#10;&#10;AI-generated content may be incorrect.">
            <a:extLst>
              <a:ext uri="{FF2B5EF4-FFF2-40B4-BE49-F238E27FC236}">
                <a16:creationId xmlns:a16="http://schemas.microsoft.com/office/drawing/2014/main" id="{15A9E9A7-E937-EC24-C084-569743CCBF4E}"/>
              </a:ext>
            </a:extLst>
          </p:cNvPr>
          <p:cNvPicPr>
            <a:picLocks noChangeAspect="1" noChangeArrowheads="1"/>
          </p:cNvPicPr>
          <p:nvPr/>
        </p:nvPicPr>
        <p:blipFill>
          <a:blip r:embed="rId3"/>
          <a:srcRect/>
          <a:stretch>
            <a:fillRect/>
          </a:stretch>
        </p:blipFill>
        <p:spPr bwMode="auto">
          <a:xfrm>
            <a:off x="5312616" y="2204864"/>
            <a:ext cx="3417077" cy="186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6141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c7c0fc6a2c70191568fa290901d9032">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1e9134f6d429df85264f751007272554"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7EABB4-7EC5-4004-BCA3-92F7F3EB83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3744F1-AAC8-4BB3-896C-61A7D537E485}">
  <ds:schemaRefs>
    <ds:schemaRef ds:uri="http://schemas.microsoft.com/sharepoint/v3/contenttype/forms"/>
  </ds:schemaRefs>
</ds:datastoreItem>
</file>

<file path=customXml/itemProps3.xml><?xml version="1.0" encoding="utf-8"?>
<ds:datastoreItem xmlns:ds="http://schemas.openxmlformats.org/officeDocument/2006/customXml" ds:itemID="{872426DE-D2BD-4D94-9FD8-0DD0B071A2A7}">
  <ds:schemaRefs>
    <ds:schemaRef ds:uri="7c04300a-231c-4281-9146-a98f6f4a7aff"/>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01e15224-84b2-4570-bdea-a67bb94d0921"/>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2839</TotalTime>
  <Words>687</Words>
  <Application>Microsoft Office PowerPoint</Application>
  <PresentationFormat>On-screen Show (4:3)</PresentationFormat>
  <Paragraphs>52</Paragraphs>
  <Slides>13</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ＭＳ Ｐゴシック</vt:lpstr>
      <vt:lpstr>Arial</vt:lpstr>
      <vt:lpstr>Lucida Grande</vt:lpstr>
      <vt:lpstr>Times New Roman</vt:lpstr>
      <vt:lpstr>1_Default Design</vt:lpstr>
      <vt:lpstr>2_Default Design</vt:lpstr>
      <vt:lpstr>PowerPoint 7: Protection systems</vt:lpstr>
      <vt:lpstr>Objectives</vt:lpstr>
      <vt:lpstr>Commercial surveillance cameras  </vt:lpstr>
      <vt:lpstr>Domestic surveillance cameras</vt:lpstr>
      <vt:lpstr>Fire protection systems</vt:lpstr>
      <vt:lpstr>Elements of a fire protection system</vt:lpstr>
      <vt:lpstr>Manual fire alarm system</vt:lpstr>
      <vt:lpstr>Fire protection heat sensors</vt:lpstr>
      <vt:lpstr>Smoke detectors</vt:lpstr>
      <vt:lpstr>Domestic intruder alarm systems</vt:lpstr>
      <vt:lpstr>Internal PIR intruder alarm</vt:lpstr>
      <vt:lpstr>Access control systems</vt:lpstr>
      <vt:lpstr>PowerPoint Presentation</vt:lpstr>
    </vt:vector>
  </TitlesOfParts>
  <Manager/>
  <Company>City &amp; Guilds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janicec</dc:creator>
  <cp:keywords/>
  <dc:description/>
  <cp:lastModifiedBy>Williams, Sian</cp:lastModifiedBy>
  <cp:revision>176</cp:revision>
  <dcterms:created xsi:type="dcterms:W3CDTF">2013-05-28T00:38:54Z</dcterms:created>
  <dcterms:modified xsi:type="dcterms:W3CDTF">2025-07-25T15:47:45Z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SIP_Label_8330bda6-d095-477b-8893-df3ed8791773_Enabled">
    <vt:lpwstr>true</vt:lpwstr>
  </property>
  <property fmtid="{D5CDD505-2E9C-101B-9397-08002B2CF9AE}" pid="4" name="MSIP_Label_8330bda6-d095-477b-8893-df3ed8791773_SetDate">
    <vt:lpwstr>2025-05-22T15:42:08Z</vt:lpwstr>
  </property>
  <property fmtid="{D5CDD505-2E9C-101B-9397-08002B2CF9AE}" pid="5" name="MSIP_Label_8330bda6-d095-477b-8893-df3ed8791773_Method">
    <vt:lpwstr>Privileged</vt:lpwstr>
  </property>
  <property fmtid="{D5CDD505-2E9C-101B-9397-08002B2CF9AE}" pid="6" name="MSIP_Label_8330bda6-d095-477b-8893-df3ed8791773_Name">
    <vt:lpwstr>8330bda6-d095-477b-8893-df3ed8791773</vt:lpwstr>
  </property>
  <property fmtid="{D5CDD505-2E9C-101B-9397-08002B2CF9AE}" pid="7" name="MSIP_Label_8330bda6-d095-477b-8893-df3ed8791773_SiteId">
    <vt:lpwstr>b6d3492e-0aa1-4a60-840d-b706a96e670d</vt:lpwstr>
  </property>
  <property fmtid="{D5CDD505-2E9C-101B-9397-08002B2CF9AE}" pid="8" name="MSIP_Label_8330bda6-d095-477b-8893-df3ed8791773_ActionId">
    <vt:lpwstr>9bfb3de1-09f9-4690-aef5-f986a17a667e</vt:lpwstr>
  </property>
  <property fmtid="{D5CDD505-2E9C-101B-9397-08002B2CF9AE}" pid="9" name="MSIP_Label_8330bda6-d095-477b-8893-df3ed8791773_ContentBits">
    <vt:lpwstr>0</vt:lpwstr>
  </property>
  <property fmtid="{D5CDD505-2E9C-101B-9397-08002B2CF9AE}" pid="10" name="MSIP_Label_8330bda6-d095-477b-8893-df3ed8791773_Tag">
    <vt:lpwstr>10, 0, 1, 1</vt:lpwstr>
  </property>
  <property fmtid="{D5CDD505-2E9C-101B-9397-08002B2CF9AE}" pid="11" name="MediaServiceImageTags">
    <vt:lpwstr/>
  </property>
</Properties>
</file>