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4"/>
    <p:sldMasterId id="2147483655" r:id="rId5"/>
  </p:sldMasterIdLst>
  <p:notesMasterIdLst>
    <p:notesMasterId r:id="rId35"/>
  </p:notesMasterIdLst>
  <p:handoutMasterIdLst>
    <p:handoutMasterId r:id="rId36"/>
  </p:handoutMasterIdLst>
  <p:sldIdLst>
    <p:sldId id="256" r:id="rId6"/>
    <p:sldId id="328" r:id="rId7"/>
    <p:sldId id="360" r:id="rId8"/>
    <p:sldId id="334" r:id="rId9"/>
    <p:sldId id="335" r:id="rId10"/>
    <p:sldId id="361" r:id="rId11"/>
    <p:sldId id="362" r:id="rId12"/>
    <p:sldId id="337" r:id="rId13"/>
    <p:sldId id="375" r:id="rId14"/>
    <p:sldId id="338" r:id="rId15"/>
    <p:sldId id="339" r:id="rId16"/>
    <p:sldId id="340" r:id="rId17"/>
    <p:sldId id="344" r:id="rId18"/>
    <p:sldId id="364" r:id="rId19"/>
    <p:sldId id="367" r:id="rId20"/>
    <p:sldId id="346" r:id="rId21"/>
    <p:sldId id="347" r:id="rId22"/>
    <p:sldId id="348" r:id="rId23"/>
    <p:sldId id="349" r:id="rId24"/>
    <p:sldId id="342" r:id="rId25"/>
    <p:sldId id="343" r:id="rId26"/>
    <p:sldId id="351" r:id="rId27"/>
    <p:sldId id="352" r:id="rId28"/>
    <p:sldId id="363" r:id="rId29"/>
    <p:sldId id="354" r:id="rId30"/>
    <p:sldId id="356" r:id="rId31"/>
    <p:sldId id="359" r:id="rId32"/>
    <p:sldId id="365" r:id="rId33"/>
    <p:sldId id="267" r:id="rId34"/>
  </p:sldIdLst>
  <p:sldSz cx="9144000" cy="6858000" type="screen4x3"/>
  <p:notesSz cx="6858000" cy="9144000"/>
  <p:custDataLst>
    <p:tags r:id="rId37"/>
  </p:custDataLst>
  <p:defaultTextStyle>
    <a:defPPr>
      <a:defRPr lang="en-GB"/>
    </a:defPPr>
    <a:lvl1pPr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1pPr>
    <a:lvl2pPr marL="4572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2pPr>
    <a:lvl3pPr marL="9144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3pPr>
    <a:lvl4pPr marL="13716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4pPr>
    <a:lvl5pPr marL="18288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5pPr>
    <a:lvl6pPr marL="22860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6pPr>
    <a:lvl7pPr marL="27432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7pPr>
    <a:lvl8pPr marL="32004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8pPr>
    <a:lvl9pPr marL="36576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9pPr>
  </p:defaultTextStyle>
  <p:extLst>
    <p:ext uri="{EFAFB233-063F-42B5-8137-9DF3F51BA10A}">
      <p15:sldGuideLst xmlns:p15="http://schemas.microsoft.com/office/powerpoint/2012/main">
        <p15:guide id="1" orient="horz" pos="2205"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8ED2A1-38ED-C00D-1FE0-09DE52A1B17E}" name="Brooks, Jenna" initials="BJ" userId="S::jenna.brooks@wjec.co.uk::f5b9f800-05f5-4bb7-96be-7ff21aa50ecc" providerId="AD"/>
  <p188:author id="{1ABC10BB-16D0-9C03-AAB0-9F1B4B9B65EE}" name="Hazell, Danielle" initials="DH" userId="S::danielle.hazell@wjec.co.uk::16322be0-50ef-46ff-b0c0-d304bc10d5d2" providerId="AD"/>
  <p188:author id="{C48F73FD-BA01-1CFE-C048-B53E38D9D5AF}" name="Caroline Prodger" initials="CP" userId="Caroline Prodg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nita Searle-Barnes" initials="BSB" lastIdx="15" clrIdx="0">
    <p:extLst>
      <p:ext uri="{19B8F6BF-5375-455C-9EA6-DF929625EA0E}">
        <p15:presenceInfo xmlns:p15="http://schemas.microsoft.com/office/powerpoint/2012/main" userId="S::Bonita.Searle-Barnes@eal.org.uk::e782127f-826a-4a83-a372-afedaa2e0d4f" providerId="AD"/>
      </p:ext>
    </p:extLst>
  </p:cmAuthor>
  <p:cmAuthor id="2" name="Grant Dodd" initials="GD" lastIdx="7" clrIdx="1">
    <p:extLst>
      <p:ext uri="{19B8F6BF-5375-455C-9EA6-DF929625EA0E}">
        <p15:presenceInfo xmlns:p15="http://schemas.microsoft.com/office/powerpoint/2012/main" userId="a9436157716f4a4e" providerId="Windows Live"/>
      </p:ext>
    </p:extLst>
  </p:cmAuthor>
  <p:cmAuthor id="3" name="Caroline Prodger" initials="CP" lastIdx="2" clrIdx="2">
    <p:extLst>
      <p:ext uri="{19B8F6BF-5375-455C-9EA6-DF929625EA0E}">
        <p15:presenceInfo xmlns:p15="http://schemas.microsoft.com/office/powerpoint/2012/main" userId="Caroline Prodg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4421"/>
    <a:srgbClr val="0077E3"/>
    <a:srgbClr val="000000"/>
    <a:srgbClr val="E30613"/>
    <a:srgbClr val="D9D9D9"/>
    <a:srgbClr val="D81E05"/>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0BF14A-5B8F-484B-935D-1D52621748B3}" v="3" dt="2025-07-25T15:23:41.4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205"/>
        <p:guide pos="288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gs" Target="tags/tag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s, Sian" userId="f643701a-3517-4348-bd1c-bbad90f72c55" providerId="ADAL" clId="{CC0BF14A-5B8F-484B-935D-1D52621748B3}"/>
    <pc:docChg chg="modSld">
      <pc:chgData name="Williams, Sian" userId="f643701a-3517-4348-bd1c-bbad90f72c55" providerId="ADAL" clId="{CC0BF14A-5B8F-484B-935D-1D52621748B3}" dt="2025-07-25T15:23:41.430" v="3" actId="20577"/>
      <pc:docMkLst>
        <pc:docMk/>
      </pc:docMkLst>
      <pc:sldChg chg="modNotesTx">
        <pc:chgData name="Williams, Sian" userId="f643701a-3517-4348-bd1c-bbad90f72c55" providerId="ADAL" clId="{CC0BF14A-5B8F-484B-935D-1D52621748B3}" dt="2025-07-25T12:04:50.301" v="0" actId="20577"/>
        <pc:sldMkLst>
          <pc:docMk/>
          <pc:sldMk cId="0" sldId="335"/>
        </pc:sldMkLst>
      </pc:sldChg>
      <pc:sldChg chg="modNotesTx">
        <pc:chgData name="Williams, Sian" userId="f643701a-3517-4348-bd1c-bbad90f72c55" providerId="ADAL" clId="{CC0BF14A-5B8F-484B-935D-1D52621748B3}" dt="2025-07-25T15:22:33.892" v="1" actId="20577"/>
        <pc:sldMkLst>
          <pc:docMk/>
          <pc:sldMk cId="0" sldId="339"/>
        </pc:sldMkLst>
      </pc:sldChg>
      <pc:sldChg chg="modNotesTx">
        <pc:chgData name="Williams, Sian" userId="f643701a-3517-4348-bd1c-bbad90f72c55" providerId="ADAL" clId="{CC0BF14A-5B8F-484B-935D-1D52621748B3}" dt="2025-07-25T15:23:00.677" v="2" actId="20577"/>
        <pc:sldMkLst>
          <pc:docMk/>
          <pc:sldMk cId="0" sldId="340"/>
        </pc:sldMkLst>
      </pc:sldChg>
      <pc:sldChg chg="modNotesTx">
        <pc:chgData name="Williams, Sian" userId="f643701a-3517-4348-bd1c-bbad90f72c55" providerId="ADAL" clId="{CC0BF14A-5B8F-484B-935D-1D52621748B3}" dt="2025-07-25T15:23:41.430" v="3" actId="20577"/>
        <pc:sldMkLst>
          <pc:docMk/>
          <pc:sldMk cId="4251004378" sldId="346"/>
        </pc:sldMkLst>
      </pc:sldChg>
    </pc:docChg>
  </pc:docChgLst>
  <pc:docChgLst>
    <pc:chgData name="Leahy, Thomas" userId="c143cd67-a707-4138-ae9b-48f2cc5707f8" providerId="ADAL" clId="{44E54730-A8D9-4F91-8C01-67847E66BB43}"/>
    <pc:docChg chg="undo custSel addSld delSld modSld">
      <pc:chgData name="Leahy, Thomas" userId="c143cd67-a707-4138-ae9b-48f2cc5707f8" providerId="ADAL" clId="{44E54730-A8D9-4F91-8C01-67847E66BB43}" dt="2025-05-22T15:41:43.413" v="53" actId="47"/>
      <pc:docMkLst>
        <pc:docMk/>
      </pc:docMkLst>
      <pc:sldChg chg="addSp delSp modSp mod">
        <pc:chgData name="Leahy, Thomas" userId="c143cd67-a707-4138-ae9b-48f2cc5707f8" providerId="ADAL" clId="{44E54730-A8D9-4F91-8C01-67847E66BB43}" dt="2025-05-22T15:34:11.576" v="5" actId="1076"/>
        <pc:sldMkLst>
          <pc:docMk/>
          <pc:sldMk cId="0" sldId="334"/>
        </pc:sldMkLst>
      </pc:sldChg>
      <pc:sldChg chg="addSp delSp modSp mod">
        <pc:chgData name="Leahy, Thomas" userId="c143cd67-a707-4138-ae9b-48f2cc5707f8" providerId="ADAL" clId="{44E54730-A8D9-4F91-8C01-67847E66BB43}" dt="2025-05-22T15:38:34.741" v="7" actId="478"/>
        <pc:sldMkLst>
          <pc:docMk/>
          <pc:sldMk cId="0" sldId="335"/>
        </pc:sldMkLst>
      </pc:sldChg>
      <pc:sldChg chg="addSp delSp modSp del mod">
        <pc:chgData name="Leahy, Thomas" userId="c143cd67-a707-4138-ae9b-48f2cc5707f8" providerId="ADAL" clId="{44E54730-A8D9-4F91-8C01-67847E66BB43}" dt="2025-05-22T15:38:48.026" v="13" actId="47"/>
        <pc:sldMkLst>
          <pc:docMk/>
          <pc:sldMk cId="0" sldId="336"/>
        </pc:sldMkLst>
      </pc:sldChg>
      <pc:sldChg chg="addSp delSp modSp mod">
        <pc:chgData name="Leahy, Thomas" userId="c143cd67-a707-4138-ae9b-48f2cc5707f8" providerId="ADAL" clId="{44E54730-A8D9-4F91-8C01-67847E66BB43}" dt="2025-05-22T15:38:58.553" v="19" actId="1076"/>
        <pc:sldMkLst>
          <pc:docMk/>
          <pc:sldMk cId="0" sldId="337"/>
        </pc:sldMkLst>
      </pc:sldChg>
      <pc:sldChg chg="addSp delSp modSp mod">
        <pc:chgData name="Leahy, Thomas" userId="c143cd67-a707-4138-ae9b-48f2cc5707f8" providerId="ADAL" clId="{44E54730-A8D9-4F91-8C01-67847E66BB43}" dt="2025-05-22T15:39:47.408" v="26" actId="1076"/>
        <pc:sldMkLst>
          <pc:docMk/>
          <pc:sldMk cId="0" sldId="339"/>
        </pc:sldMkLst>
      </pc:sldChg>
      <pc:sldChg chg="delSp mod">
        <pc:chgData name="Leahy, Thomas" userId="c143cd67-a707-4138-ae9b-48f2cc5707f8" providerId="ADAL" clId="{44E54730-A8D9-4F91-8C01-67847E66BB43}" dt="2025-05-22T15:39:52.583" v="28" actId="478"/>
        <pc:sldMkLst>
          <pc:docMk/>
          <pc:sldMk cId="0" sldId="340"/>
        </pc:sldMkLst>
      </pc:sldChg>
      <pc:sldChg chg="del">
        <pc:chgData name="Leahy, Thomas" userId="c143cd67-a707-4138-ae9b-48f2cc5707f8" providerId="ADAL" clId="{44E54730-A8D9-4F91-8C01-67847E66BB43}" dt="2025-05-22T15:39:58.056" v="29" actId="47"/>
        <pc:sldMkLst>
          <pc:docMk/>
          <pc:sldMk cId="1496423363" sldId="341"/>
        </pc:sldMkLst>
      </pc:sldChg>
      <pc:sldChg chg="addSp delSp modSp mod">
        <pc:chgData name="Leahy, Thomas" userId="c143cd67-a707-4138-ae9b-48f2cc5707f8" providerId="ADAL" clId="{44E54730-A8D9-4F91-8C01-67847E66BB43}" dt="2025-05-22T15:40:51.356" v="39" actId="478"/>
        <pc:sldMkLst>
          <pc:docMk/>
          <pc:sldMk cId="1246941322" sldId="343"/>
        </pc:sldMkLst>
      </pc:sldChg>
      <pc:sldChg chg="delSp mod">
        <pc:chgData name="Leahy, Thomas" userId="c143cd67-a707-4138-ae9b-48f2cc5707f8" providerId="ADAL" clId="{44E54730-A8D9-4F91-8C01-67847E66BB43}" dt="2025-05-22T15:40:02.961" v="30" actId="478"/>
        <pc:sldMkLst>
          <pc:docMk/>
          <pc:sldMk cId="623993166" sldId="344"/>
        </pc:sldMkLst>
      </pc:sldChg>
      <pc:sldChg chg="add del">
        <pc:chgData name="Leahy, Thomas" userId="c143cd67-a707-4138-ae9b-48f2cc5707f8" providerId="ADAL" clId="{44E54730-A8D9-4F91-8C01-67847E66BB43}" dt="2025-05-22T15:40:16.397" v="33" actId="47"/>
        <pc:sldMkLst>
          <pc:docMk/>
          <pc:sldMk cId="2256532252" sldId="345"/>
        </pc:sldMkLst>
      </pc:sldChg>
      <pc:sldChg chg="addSp delSp modSp mod">
        <pc:chgData name="Leahy, Thomas" userId="c143cd67-a707-4138-ae9b-48f2cc5707f8" providerId="ADAL" clId="{44E54730-A8D9-4F91-8C01-67847E66BB43}" dt="2025-05-22T15:40:45.720" v="38" actId="1076"/>
        <pc:sldMkLst>
          <pc:docMk/>
          <pc:sldMk cId="1910517378" sldId="347"/>
        </pc:sldMkLst>
      </pc:sldChg>
      <pc:sldChg chg="delSp mod">
        <pc:chgData name="Leahy, Thomas" userId="c143cd67-a707-4138-ae9b-48f2cc5707f8" providerId="ADAL" clId="{44E54730-A8D9-4F91-8C01-67847E66BB43}" dt="2025-05-22T15:40:55.671" v="40" actId="478"/>
        <pc:sldMkLst>
          <pc:docMk/>
          <pc:sldMk cId="195968871" sldId="351"/>
        </pc:sldMkLst>
      </pc:sldChg>
      <pc:sldChg chg="delSp modSp mod">
        <pc:chgData name="Leahy, Thomas" userId="c143cd67-a707-4138-ae9b-48f2cc5707f8" providerId="ADAL" clId="{44E54730-A8D9-4F91-8C01-67847E66BB43}" dt="2025-05-22T15:40:58.984" v="42" actId="478"/>
        <pc:sldMkLst>
          <pc:docMk/>
          <pc:sldMk cId="1709068839" sldId="352"/>
        </pc:sldMkLst>
      </pc:sldChg>
      <pc:sldChg chg="del">
        <pc:chgData name="Leahy, Thomas" userId="c143cd67-a707-4138-ae9b-48f2cc5707f8" providerId="ADAL" clId="{44E54730-A8D9-4F91-8C01-67847E66BB43}" dt="2025-05-22T15:41:05.847" v="43" actId="47"/>
        <pc:sldMkLst>
          <pc:docMk/>
          <pc:sldMk cId="2512759075" sldId="353"/>
        </pc:sldMkLst>
      </pc:sldChg>
      <pc:sldChg chg="delSp mod">
        <pc:chgData name="Leahy, Thomas" userId="c143cd67-a707-4138-ae9b-48f2cc5707f8" providerId="ADAL" clId="{44E54730-A8D9-4F91-8C01-67847E66BB43}" dt="2025-05-22T15:41:08.322" v="44" actId="478"/>
        <pc:sldMkLst>
          <pc:docMk/>
          <pc:sldMk cId="1825622832" sldId="354"/>
        </pc:sldMkLst>
      </pc:sldChg>
      <pc:sldChg chg="delSp mod">
        <pc:chgData name="Leahy, Thomas" userId="c143cd67-a707-4138-ae9b-48f2cc5707f8" providerId="ADAL" clId="{44E54730-A8D9-4F91-8C01-67847E66BB43}" dt="2025-05-22T15:41:11.053" v="45" actId="478"/>
        <pc:sldMkLst>
          <pc:docMk/>
          <pc:sldMk cId="2363788256" sldId="356"/>
        </pc:sldMkLst>
      </pc:sldChg>
      <pc:sldChg chg="del">
        <pc:chgData name="Leahy, Thomas" userId="c143cd67-a707-4138-ae9b-48f2cc5707f8" providerId="ADAL" clId="{44E54730-A8D9-4F91-8C01-67847E66BB43}" dt="2025-05-22T15:41:24.595" v="47" actId="47"/>
        <pc:sldMkLst>
          <pc:docMk/>
          <pc:sldMk cId="2471903826" sldId="358"/>
        </pc:sldMkLst>
      </pc:sldChg>
      <pc:sldChg chg="delSp mod">
        <pc:chgData name="Leahy, Thomas" userId="c143cd67-a707-4138-ae9b-48f2cc5707f8" providerId="ADAL" clId="{44E54730-A8D9-4F91-8C01-67847E66BB43}" dt="2025-05-22T15:41:15.626" v="46" actId="478"/>
        <pc:sldMkLst>
          <pc:docMk/>
          <pc:sldMk cId="1094740766" sldId="359"/>
        </pc:sldMkLst>
      </pc:sldChg>
      <pc:sldChg chg="addSp delSp modSp mod">
        <pc:chgData name="Leahy, Thomas" userId="c143cd67-a707-4138-ae9b-48f2cc5707f8" providerId="ADAL" clId="{44E54730-A8D9-4F91-8C01-67847E66BB43}" dt="2025-05-22T15:41:36.523" v="50" actId="1076"/>
        <pc:sldMkLst>
          <pc:docMk/>
          <pc:sldMk cId="674729106" sldId="365"/>
        </pc:sldMkLst>
      </pc:sldChg>
      <pc:sldChg chg="del">
        <pc:chgData name="Leahy, Thomas" userId="c143cd67-a707-4138-ae9b-48f2cc5707f8" providerId="ADAL" clId="{44E54730-A8D9-4F91-8C01-67847E66BB43}" dt="2025-05-22T15:41:43.413" v="53" actId="47"/>
        <pc:sldMkLst>
          <pc:docMk/>
          <pc:sldMk cId="478319180" sldId="370"/>
        </pc:sldMkLst>
      </pc:sldChg>
      <pc:sldChg chg="del">
        <pc:chgData name="Leahy, Thomas" userId="c143cd67-a707-4138-ae9b-48f2cc5707f8" providerId="ADAL" clId="{44E54730-A8D9-4F91-8C01-67847E66BB43}" dt="2025-05-22T15:41:38.134" v="51" actId="47"/>
        <pc:sldMkLst>
          <pc:docMk/>
          <pc:sldMk cId="2353654900" sldId="371"/>
        </pc:sldMkLst>
      </pc:sldChg>
      <pc:sldChg chg="del">
        <pc:chgData name="Leahy, Thomas" userId="c143cd67-a707-4138-ae9b-48f2cc5707f8" providerId="ADAL" clId="{44E54730-A8D9-4F91-8C01-67847E66BB43}" dt="2025-05-22T15:41:41.132" v="52" actId="47"/>
        <pc:sldMkLst>
          <pc:docMk/>
          <pc:sldMk cId="2440725160" sldId="372"/>
        </pc:sldMkLst>
      </pc:sldChg>
    </pc:docChg>
  </pc:docChgLst>
  <pc:docChgLst>
    <pc:chgData name="Caroline Prodger" userId="e4ef2e75-b60b-401b-8ebe-291bdcf405f4" providerId="ADAL" clId="{EE18721A-C75B-4BE3-BC7D-BE2339A131AE}"/>
    <pc:docChg chg="undo custSel addSld delSld modSld sldOrd modMainMaster">
      <pc:chgData name="Caroline Prodger" userId="e4ef2e75-b60b-401b-8ebe-291bdcf405f4" providerId="ADAL" clId="{EE18721A-C75B-4BE3-BC7D-BE2339A131AE}" dt="2021-12-02T18:18:28.551" v="1515" actId="20577"/>
      <pc:docMkLst>
        <pc:docMk/>
      </pc:docMkLst>
      <pc:sldChg chg="modSp">
        <pc:chgData name="Caroline Prodger" userId="e4ef2e75-b60b-401b-8ebe-291bdcf405f4" providerId="ADAL" clId="{EE18721A-C75B-4BE3-BC7D-BE2339A131AE}" dt="2021-12-02T17:43:54.667" v="1436"/>
        <pc:sldMkLst>
          <pc:docMk/>
          <pc:sldMk cId="0" sldId="328"/>
        </pc:sldMkLst>
      </pc:sldChg>
      <pc:sldChg chg="addSp delSp modSp mod">
        <pc:chgData name="Caroline Prodger" userId="e4ef2e75-b60b-401b-8ebe-291bdcf405f4" providerId="ADAL" clId="{EE18721A-C75B-4BE3-BC7D-BE2339A131AE}" dt="2021-12-02T17:43:54.667" v="1436"/>
        <pc:sldMkLst>
          <pc:docMk/>
          <pc:sldMk cId="0" sldId="334"/>
        </pc:sldMkLst>
      </pc:sldChg>
      <pc:sldChg chg="addSp delSp modSp mod modNotesTx">
        <pc:chgData name="Caroline Prodger" userId="e4ef2e75-b60b-401b-8ebe-291bdcf405f4" providerId="ADAL" clId="{EE18721A-C75B-4BE3-BC7D-BE2339A131AE}" dt="2021-12-02T17:44:21.852" v="1443" actId="20577"/>
        <pc:sldMkLst>
          <pc:docMk/>
          <pc:sldMk cId="0" sldId="335"/>
        </pc:sldMkLst>
      </pc:sldChg>
      <pc:sldChg chg="addSp delSp modSp mod">
        <pc:chgData name="Caroline Prodger" userId="e4ef2e75-b60b-401b-8ebe-291bdcf405f4" providerId="ADAL" clId="{EE18721A-C75B-4BE3-BC7D-BE2339A131AE}" dt="2021-12-02T17:43:54.667" v="1436"/>
        <pc:sldMkLst>
          <pc:docMk/>
          <pc:sldMk cId="0" sldId="336"/>
        </pc:sldMkLst>
      </pc:sldChg>
      <pc:sldChg chg="addSp delSp modSp mod">
        <pc:chgData name="Caroline Prodger" userId="e4ef2e75-b60b-401b-8ebe-291bdcf405f4" providerId="ADAL" clId="{EE18721A-C75B-4BE3-BC7D-BE2339A131AE}" dt="2021-12-02T17:43:54.667" v="1436"/>
        <pc:sldMkLst>
          <pc:docMk/>
          <pc:sldMk cId="0" sldId="337"/>
        </pc:sldMkLst>
      </pc:sldChg>
      <pc:sldChg chg="addSp delSp modSp mod">
        <pc:chgData name="Caroline Prodger" userId="e4ef2e75-b60b-401b-8ebe-291bdcf405f4" providerId="ADAL" clId="{EE18721A-C75B-4BE3-BC7D-BE2339A131AE}" dt="2021-12-02T17:43:54.667" v="1436"/>
        <pc:sldMkLst>
          <pc:docMk/>
          <pc:sldMk cId="0" sldId="338"/>
        </pc:sldMkLst>
      </pc:sldChg>
      <pc:sldChg chg="addSp delSp modSp mod delCm modNotesTx">
        <pc:chgData name="Caroline Prodger" userId="e4ef2e75-b60b-401b-8ebe-291bdcf405f4" providerId="ADAL" clId="{EE18721A-C75B-4BE3-BC7D-BE2339A131AE}" dt="2021-12-02T17:43:54.667" v="1436"/>
        <pc:sldMkLst>
          <pc:docMk/>
          <pc:sldMk cId="0" sldId="339"/>
        </pc:sldMkLst>
      </pc:sldChg>
      <pc:sldChg chg="addSp delSp modSp mod modNotesTx">
        <pc:chgData name="Caroline Prodger" userId="e4ef2e75-b60b-401b-8ebe-291bdcf405f4" providerId="ADAL" clId="{EE18721A-C75B-4BE3-BC7D-BE2339A131AE}" dt="2021-12-02T17:43:54.667" v="1436"/>
        <pc:sldMkLst>
          <pc:docMk/>
          <pc:sldMk cId="0" sldId="340"/>
        </pc:sldMkLst>
      </pc:sldChg>
      <pc:sldChg chg="addSp delSp modSp mod addCm delCm">
        <pc:chgData name="Caroline Prodger" userId="e4ef2e75-b60b-401b-8ebe-291bdcf405f4" providerId="ADAL" clId="{EE18721A-C75B-4BE3-BC7D-BE2339A131AE}" dt="2021-12-02T17:43:54.667" v="1436"/>
        <pc:sldMkLst>
          <pc:docMk/>
          <pc:sldMk cId="1496423363" sldId="341"/>
        </pc:sldMkLst>
      </pc:sldChg>
      <pc:sldChg chg="modSp">
        <pc:chgData name="Caroline Prodger" userId="e4ef2e75-b60b-401b-8ebe-291bdcf405f4" providerId="ADAL" clId="{EE18721A-C75B-4BE3-BC7D-BE2339A131AE}" dt="2021-12-02T17:43:54.667" v="1436"/>
        <pc:sldMkLst>
          <pc:docMk/>
          <pc:sldMk cId="333315159" sldId="342"/>
        </pc:sldMkLst>
      </pc:sldChg>
      <pc:sldChg chg="addSp delSp modSp mod">
        <pc:chgData name="Caroline Prodger" userId="e4ef2e75-b60b-401b-8ebe-291bdcf405f4" providerId="ADAL" clId="{EE18721A-C75B-4BE3-BC7D-BE2339A131AE}" dt="2021-12-02T17:43:54.667" v="1436"/>
        <pc:sldMkLst>
          <pc:docMk/>
          <pc:sldMk cId="1246941322" sldId="343"/>
        </pc:sldMkLst>
      </pc:sldChg>
      <pc:sldChg chg="addSp delSp modSp mod">
        <pc:chgData name="Caroline Prodger" userId="e4ef2e75-b60b-401b-8ebe-291bdcf405f4" providerId="ADAL" clId="{EE18721A-C75B-4BE3-BC7D-BE2339A131AE}" dt="2021-12-02T17:43:54.667" v="1436"/>
        <pc:sldMkLst>
          <pc:docMk/>
          <pc:sldMk cId="623993166" sldId="344"/>
        </pc:sldMkLst>
      </pc:sldChg>
      <pc:sldChg chg="addSp delSp modSp mod">
        <pc:chgData name="Caroline Prodger" userId="e4ef2e75-b60b-401b-8ebe-291bdcf405f4" providerId="ADAL" clId="{EE18721A-C75B-4BE3-BC7D-BE2339A131AE}" dt="2021-12-02T17:43:54.667" v="1436"/>
        <pc:sldMkLst>
          <pc:docMk/>
          <pc:sldMk cId="2256532252" sldId="345"/>
        </pc:sldMkLst>
      </pc:sldChg>
      <pc:sldChg chg="addSp delSp modSp mod">
        <pc:chgData name="Caroline Prodger" userId="e4ef2e75-b60b-401b-8ebe-291bdcf405f4" providerId="ADAL" clId="{EE18721A-C75B-4BE3-BC7D-BE2339A131AE}" dt="2021-12-02T17:43:54.667" v="1436"/>
        <pc:sldMkLst>
          <pc:docMk/>
          <pc:sldMk cId="1910517378" sldId="347"/>
        </pc:sldMkLst>
      </pc:sldChg>
      <pc:sldChg chg="modSp">
        <pc:chgData name="Caroline Prodger" userId="e4ef2e75-b60b-401b-8ebe-291bdcf405f4" providerId="ADAL" clId="{EE18721A-C75B-4BE3-BC7D-BE2339A131AE}" dt="2021-12-02T17:43:54.667" v="1436"/>
        <pc:sldMkLst>
          <pc:docMk/>
          <pc:sldMk cId="2146569583" sldId="348"/>
        </pc:sldMkLst>
      </pc:sldChg>
      <pc:sldChg chg="modSp">
        <pc:chgData name="Caroline Prodger" userId="e4ef2e75-b60b-401b-8ebe-291bdcf405f4" providerId="ADAL" clId="{EE18721A-C75B-4BE3-BC7D-BE2339A131AE}" dt="2021-12-02T17:43:54.667" v="1436"/>
        <pc:sldMkLst>
          <pc:docMk/>
          <pc:sldMk cId="4179782943" sldId="349"/>
        </pc:sldMkLst>
      </pc:sldChg>
      <pc:sldChg chg="addSp delSp modSp mod">
        <pc:chgData name="Caroline Prodger" userId="e4ef2e75-b60b-401b-8ebe-291bdcf405f4" providerId="ADAL" clId="{EE18721A-C75B-4BE3-BC7D-BE2339A131AE}" dt="2021-12-02T17:43:54.667" v="1436"/>
        <pc:sldMkLst>
          <pc:docMk/>
          <pc:sldMk cId="195968871" sldId="351"/>
        </pc:sldMkLst>
      </pc:sldChg>
      <pc:sldChg chg="addSp delSp modSp mod">
        <pc:chgData name="Caroline Prodger" userId="e4ef2e75-b60b-401b-8ebe-291bdcf405f4" providerId="ADAL" clId="{EE18721A-C75B-4BE3-BC7D-BE2339A131AE}" dt="2021-12-02T17:43:54.667" v="1436"/>
        <pc:sldMkLst>
          <pc:docMk/>
          <pc:sldMk cId="1709068839" sldId="352"/>
        </pc:sldMkLst>
      </pc:sldChg>
      <pc:sldChg chg="addSp delSp modSp mod modNotesTx">
        <pc:chgData name="Caroline Prodger" userId="e4ef2e75-b60b-401b-8ebe-291bdcf405f4" providerId="ADAL" clId="{EE18721A-C75B-4BE3-BC7D-BE2339A131AE}" dt="2021-12-02T17:46:15.861" v="1513" actId="114"/>
        <pc:sldMkLst>
          <pc:docMk/>
          <pc:sldMk cId="2512759075" sldId="353"/>
        </pc:sldMkLst>
      </pc:sldChg>
      <pc:sldChg chg="addSp delSp modSp mod">
        <pc:chgData name="Caroline Prodger" userId="e4ef2e75-b60b-401b-8ebe-291bdcf405f4" providerId="ADAL" clId="{EE18721A-C75B-4BE3-BC7D-BE2339A131AE}" dt="2021-12-02T17:43:54.667" v="1436"/>
        <pc:sldMkLst>
          <pc:docMk/>
          <pc:sldMk cId="1825622832" sldId="354"/>
        </pc:sldMkLst>
      </pc:sldChg>
      <pc:sldChg chg="addSp delSp modSp mod">
        <pc:chgData name="Caroline Prodger" userId="e4ef2e75-b60b-401b-8ebe-291bdcf405f4" providerId="ADAL" clId="{EE18721A-C75B-4BE3-BC7D-BE2339A131AE}" dt="2021-12-02T17:43:54.667" v="1436"/>
        <pc:sldMkLst>
          <pc:docMk/>
          <pc:sldMk cId="2363788256" sldId="356"/>
        </pc:sldMkLst>
      </pc:sldChg>
      <pc:sldChg chg="addSp delSp modSp mod">
        <pc:chgData name="Caroline Prodger" userId="e4ef2e75-b60b-401b-8ebe-291bdcf405f4" providerId="ADAL" clId="{EE18721A-C75B-4BE3-BC7D-BE2339A131AE}" dt="2021-12-02T17:43:54.667" v="1436"/>
        <pc:sldMkLst>
          <pc:docMk/>
          <pc:sldMk cId="2471903826" sldId="358"/>
        </pc:sldMkLst>
      </pc:sldChg>
      <pc:sldChg chg="addSp delSp modSp mod addCm delCm">
        <pc:chgData name="Caroline Prodger" userId="e4ef2e75-b60b-401b-8ebe-291bdcf405f4" providerId="ADAL" clId="{EE18721A-C75B-4BE3-BC7D-BE2339A131AE}" dt="2021-12-02T17:43:54.667" v="1436"/>
        <pc:sldMkLst>
          <pc:docMk/>
          <pc:sldMk cId="1094740766" sldId="359"/>
        </pc:sldMkLst>
      </pc:sldChg>
      <pc:sldChg chg="modSp">
        <pc:chgData name="Caroline Prodger" userId="e4ef2e75-b60b-401b-8ebe-291bdcf405f4" providerId="ADAL" clId="{EE18721A-C75B-4BE3-BC7D-BE2339A131AE}" dt="2021-12-02T17:43:54.667" v="1436"/>
        <pc:sldMkLst>
          <pc:docMk/>
          <pc:sldMk cId="301734031" sldId="360"/>
        </pc:sldMkLst>
      </pc:sldChg>
      <pc:sldChg chg="modSp">
        <pc:chgData name="Caroline Prodger" userId="e4ef2e75-b60b-401b-8ebe-291bdcf405f4" providerId="ADAL" clId="{EE18721A-C75B-4BE3-BC7D-BE2339A131AE}" dt="2021-12-02T17:43:54.667" v="1436"/>
        <pc:sldMkLst>
          <pc:docMk/>
          <pc:sldMk cId="1152106270" sldId="361"/>
        </pc:sldMkLst>
      </pc:sldChg>
      <pc:sldChg chg="modSp">
        <pc:chgData name="Caroline Prodger" userId="e4ef2e75-b60b-401b-8ebe-291bdcf405f4" providerId="ADAL" clId="{EE18721A-C75B-4BE3-BC7D-BE2339A131AE}" dt="2021-12-02T17:43:54.667" v="1436"/>
        <pc:sldMkLst>
          <pc:docMk/>
          <pc:sldMk cId="3061673908" sldId="362"/>
        </pc:sldMkLst>
      </pc:sldChg>
      <pc:sldChg chg="modSp">
        <pc:chgData name="Caroline Prodger" userId="e4ef2e75-b60b-401b-8ebe-291bdcf405f4" providerId="ADAL" clId="{EE18721A-C75B-4BE3-BC7D-BE2339A131AE}" dt="2021-12-02T17:43:54.667" v="1436"/>
        <pc:sldMkLst>
          <pc:docMk/>
          <pc:sldMk cId="1788144850" sldId="363"/>
        </pc:sldMkLst>
      </pc:sldChg>
      <pc:sldChg chg="modSp">
        <pc:chgData name="Caroline Prodger" userId="e4ef2e75-b60b-401b-8ebe-291bdcf405f4" providerId="ADAL" clId="{EE18721A-C75B-4BE3-BC7D-BE2339A131AE}" dt="2021-12-02T17:43:54.667" v="1436"/>
        <pc:sldMkLst>
          <pc:docMk/>
          <pc:sldMk cId="407415281" sldId="364"/>
        </pc:sldMkLst>
      </pc:sldChg>
      <pc:sldChg chg="addSp delSp modSp mod">
        <pc:chgData name="Caroline Prodger" userId="e4ef2e75-b60b-401b-8ebe-291bdcf405f4" providerId="ADAL" clId="{EE18721A-C75B-4BE3-BC7D-BE2339A131AE}" dt="2021-12-02T17:43:54.667" v="1436"/>
        <pc:sldMkLst>
          <pc:docMk/>
          <pc:sldMk cId="674729106" sldId="365"/>
        </pc:sldMkLst>
      </pc:sldChg>
      <pc:sldChg chg="addSp delSp modSp mod">
        <pc:chgData name="Caroline Prodger" userId="e4ef2e75-b60b-401b-8ebe-291bdcf405f4" providerId="ADAL" clId="{EE18721A-C75B-4BE3-BC7D-BE2339A131AE}" dt="2021-12-02T17:45:45.083" v="1512" actId="20577"/>
        <pc:sldMkLst>
          <pc:docMk/>
          <pc:sldMk cId="1000177206" sldId="367"/>
        </pc:sldMkLst>
      </pc:sldChg>
      <pc:sldChg chg="addSp delSp modSp mod">
        <pc:chgData name="Caroline Prodger" userId="e4ef2e75-b60b-401b-8ebe-291bdcf405f4" providerId="ADAL" clId="{EE18721A-C75B-4BE3-BC7D-BE2339A131AE}" dt="2021-12-02T17:43:54.667" v="1436"/>
        <pc:sldMkLst>
          <pc:docMk/>
          <pc:sldMk cId="478319180" sldId="370"/>
        </pc:sldMkLst>
      </pc:sldChg>
      <pc:sldChg chg="addSp delSp modSp mod ord">
        <pc:chgData name="Caroline Prodger" userId="e4ef2e75-b60b-401b-8ebe-291bdcf405f4" providerId="ADAL" clId="{EE18721A-C75B-4BE3-BC7D-BE2339A131AE}" dt="2021-12-02T17:43:54.667" v="1436"/>
        <pc:sldMkLst>
          <pc:docMk/>
          <pc:sldMk cId="2353654900" sldId="371"/>
        </pc:sldMkLst>
      </pc:sldChg>
      <pc:sldChg chg="addSp delSp modSp mod ord">
        <pc:chgData name="Caroline Prodger" userId="e4ef2e75-b60b-401b-8ebe-291bdcf405f4" providerId="ADAL" clId="{EE18721A-C75B-4BE3-BC7D-BE2339A131AE}" dt="2021-12-02T17:43:54.667" v="1436"/>
        <pc:sldMkLst>
          <pc:docMk/>
          <pc:sldMk cId="2440725160" sldId="372"/>
        </pc:sldMkLst>
      </pc:sldChg>
      <pc:sldChg chg="del">
        <pc:chgData name="Caroline Prodger" userId="e4ef2e75-b60b-401b-8ebe-291bdcf405f4" providerId="ADAL" clId="{EE18721A-C75B-4BE3-BC7D-BE2339A131AE}" dt="2021-10-18T14:19:51.671" v="1154" actId="2696"/>
        <pc:sldMkLst>
          <pc:docMk/>
          <pc:sldMk cId="1595205381" sldId="374"/>
        </pc:sldMkLst>
      </pc:sldChg>
      <pc:sldChg chg="modSp">
        <pc:chgData name="Caroline Prodger" userId="e4ef2e75-b60b-401b-8ebe-291bdcf405f4" providerId="ADAL" clId="{EE18721A-C75B-4BE3-BC7D-BE2339A131AE}" dt="2021-12-02T17:43:54.667" v="1436"/>
        <pc:sldMkLst>
          <pc:docMk/>
          <pc:sldMk cId="1492136368" sldId="375"/>
        </pc:sldMkLst>
      </pc:sldChg>
      <pc:sldChg chg="new del">
        <pc:chgData name="Caroline Prodger" userId="e4ef2e75-b60b-401b-8ebe-291bdcf405f4" providerId="ADAL" clId="{EE18721A-C75B-4BE3-BC7D-BE2339A131AE}" dt="2021-10-18T12:18:07.442" v="375" actId="2696"/>
        <pc:sldMkLst>
          <pc:docMk/>
          <pc:sldMk cId="1692977818" sldId="376"/>
        </pc:sldMkLst>
      </pc:sldChg>
      <pc:sldMasterChg chg="modSp mod">
        <pc:chgData name="Caroline Prodger" userId="e4ef2e75-b60b-401b-8ebe-291bdcf405f4" providerId="ADAL" clId="{EE18721A-C75B-4BE3-BC7D-BE2339A131AE}" dt="2021-12-02T18:18:28.551" v="1515" actId="20577"/>
        <pc:sldMasterMkLst>
          <pc:docMk/>
          <pc:sldMasterMk cId="498584004" sldId="2147483653"/>
        </pc:sldMasterMkLst>
      </pc:sldMasterChg>
    </pc:docChg>
  </pc:docChgLst>
  <pc:docChgLst>
    <pc:chgData name="Hazell, Danielle" userId="16322be0-50ef-46ff-b0c0-d304bc10d5d2" providerId="ADAL" clId="{0016F0F4-CFD0-449A-8BD4-BF4485D6D72D}"/>
    <pc:docChg chg="undo custSel modSld modMainMaster">
      <pc:chgData name="Hazell, Danielle" userId="16322be0-50ef-46ff-b0c0-d304bc10d5d2" providerId="ADAL" clId="{0016F0F4-CFD0-449A-8BD4-BF4485D6D72D}" dt="2025-07-22T13:04:56.874" v="220" actId="207"/>
      <pc:docMkLst>
        <pc:docMk/>
      </pc:docMkLst>
      <pc:sldChg chg="modSp mod">
        <pc:chgData name="Hazell, Danielle" userId="16322be0-50ef-46ff-b0c0-d304bc10d5d2" providerId="ADAL" clId="{0016F0F4-CFD0-449A-8BD4-BF4485D6D72D}" dt="2025-07-18T15:13:13.880" v="196" actId="207"/>
        <pc:sldMkLst>
          <pc:docMk/>
          <pc:sldMk cId="0" sldId="267"/>
        </pc:sldMkLst>
        <pc:spChg chg="mod">
          <ac:chgData name="Hazell, Danielle" userId="16322be0-50ef-46ff-b0c0-d304bc10d5d2" providerId="ADAL" clId="{0016F0F4-CFD0-449A-8BD4-BF4485D6D72D}" dt="2025-07-18T15:13:13.880" v="196" actId="207"/>
          <ac:spMkLst>
            <pc:docMk/>
            <pc:sldMk cId="0" sldId="267"/>
            <ac:spMk id="18434" creationId="{00000000-0000-0000-0000-000000000000}"/>
          </ac:spMkLst>
        </pc:spChg>
      </pc:sldChg>
      <pc:sldChg chg="modSp mod">
        <pc:chgData name="Hazell, Danielle" userId="16322be0-50ef-46ff-b0c0-d304bc10d5d2" providerId="ADAL" clId="{0016F0F4-CFD0-449A-8BD4-BF4485D6D72D}" dt="2025-07-18T14:50:01.364" v="118" actId="12"/>
        <pc:sldMkLst>
          <pc:docMk/>
          <pc:sldMk cId="0" sldId="328"/>
        </pc:sldMkLst>
        <pc:spChg chg="mod">
          <ac:chgData name="Hazell, Danielle" userId="16322be0-50ef-46ff-b0c0-d304bc10d5d2" providerId="ADAL" clId="{0016F0F4-CFD0-449A-8BD4-BF4485D6D72D}" dt="2025-07-18T14:48:56.526" v="6"/>
          <ac:spMkLst>
            <pc:docMk/>
            <pc:sldMk cId="0" sldId="328"/>
            <ac:spMk id="3074" creationId="{00000000-0000-0000-0000-000000000000}"/>
          </ac:spMkLst>
        </pc:spChg>
        <pc:spChg chg="mod">
          <ac:chgData name="Hazell, Danielle" userId="16322be0-50ef-46ff-b0c0-d304bc10d5d2" providerId="ADAL" clId="{0016F0F4-CFD0-449A-8BD4-BF4485D6D72D}" dt="2025-07-18T14:50:01.364" v="118" actId="12"/>
          <ac:spMkLst>
            <pc:docMk/>
            <pc:sldMk cId="0" sldId="328"/>
            <ac:spMk id="3075" creationId="{00000000-0000-0000-0000-000000000000}"/>
          </ac:spMkLst>
        </pc:spChg>
      </pc:sldChg>
      <pc:sldChg chg="addSp delSp modSp mod">
        <pc:chgData name="Hazell, Danielle" userId="16322be0-50ef-46ff-b0c0-d304bc10d5d2" providerId="ADAL" clId="{0016F0F4-CFD0-449A-8BD4-BF4485D6D72D}" dt="2025-07-22T12:55:28.528" v="203" actId="1076"/>
        <pc:sldMkLst>
          <pc:docMk/>
          <pc:sldMk cId="0" sldId="334"/>
        </pc:sldMkLst>
        <pc:spChg chg="mod">
          <ac:chgData name="Hazell, Danielle" userId="16322be0-50ef-46ff-b0c0-d304bc10d5d2" providerId="ADAL" clId="{0016F0F4-CFD0-449A-8BD4-BF4485D6D72D}" dt="2025-07-18T14:48:56.526" v="6"/>
          <ac:spMkLst>
            <pc:docMk/>
            <pc:sldMk cId="0" sldId="334"/>
            <ac:spMk id="2" creationId="{00000000-0000-0000-0000-000000000000}"/>
          </ac:spMkLst>
        </pc:spChg>
        <pc:picChg chg="add mod">
          <ac:chgData name="Hazell, Danielle" userId="16322be0-50ef-46ff-b0c0-d304bc10d5d2" providerId="ADAL" clId="{0016F0F4-CFD0-449A-8BD4-BF4485D6D72D}" dt="2025-07-22T12:55:28.528" v="203" actId="1076"/>
          <ac:picMkLst>
            <pc:docMk/>
            <pc:sldMk cId="0" sldId="334"/>
            <ac:picMk id="5" creationId="{345B4CE9-A1AA-7E27-9A38-84BB36A9CD49}"/>
          </ac:picMkLst>
        </pc:picChg>
      </pc:sldChg>
      <pc:sldChg chg="delSp modSp mod">
        <pc:chgData name="Hazell, Danielle" userId="16322be0-50ef-46ff-b0c0-d304bc10d5d2" providerId="ADAL" clId="{0016F0F4-CFD0-449A-8BD4-BF4485D6D72D}" dt="2025-07-18T14:53:46.372" v="121" actId="14100"/>
        <pc:sldMkLst>
          <pc:docMk/>
          <pc:sldMk cId="0" sldId="335"/>
        </pc:sldMkLst>
        <pc:spChg chg="mod">
          <ac:chgData name="Hazell, Danielle" userId="16322be0-50ef-46ff-b0c0-d304bc10d5d2" providerId="ADAL" clId="{0016F0F4-CFD0-449A-8BD4-BF4485D6D72D}" dt="2025-07-18T14:48:56.526" v="6"/>
          <ac:spMkLst>
            <pc:docMk/>
            <pc:sldMk cId="0" sldId="335"/>
            <ac:spMk id="2" creationId="{00000000-0000-0000-0000-000000000000}"/>
          </ac:spMkLst>
        </pc:spChg>
        <pc:spChg chg="mod">
          <ac:chgData name="Hazell, Danielle" userId="16322be0-50ef-46ff-b0c0-d304bc10d5d2" providerId="ADAL" clId="{0016F0F4-CFD0-449A-8BD4-BF4485D6D72D}" dt="2025-07-18T14:53:46.372" v="121" actId="14100"/>
          <ac:spMkLst>
            <pc:docMk/>
            <pc:sldMk cId="0" sldId="335"/>
            <ac:spMk id="3" creationId="{F010632A-039B-AD4D-8D86-25ACE9854B1D}"/>
          </ac:spMkLst>
        </pc:spChg>
      </pc:sldChg>
      <pc:sldChg chg="addSp delSp modSp mod">
        <pc:chgData name="Hazell, Danielle" userId="16322be0-50ef-46ff-b0c0-d304bc10d5d2" providerId="ADAL" clId="{0016F0F4-CFD0-449A-8BD4-BF4485D6D72D}" dt="2025-07-22T12:55:51.148" v="211" actId="1076"/>
        <pc:sldMkLst>
          <pc:docMk/>
          <pc:sldMk cId="0" sldId="337"/>
        </pc:sldMkLst>
        <pc:spChg chg="mod">
          <ac:chgData name="Hazell, Danielle" userId="16322be0-50ef-46ff-b0c0-d304bc10d5d2" providerId="ADAL" clId="{0016F0F4-CFD0-449A-8BD4-BF4485D6D72D}" dt="2025-07-18T14:55:44.802" v="132" actId="27107"/>
          <ac:spMkLst>
            <pc:docMk/>
            <pc:sldMk cId="0" sldId="337"/>
            <ac:spMk id="2" creationId="{00000000-0000-0000-0000-000000000000}"/>
          </ac:spMkLst>
        </pc:spChg>
        <pc:picChg chg="add mod">
          <ac:chgData name="Hazell, Danielle" userId="16322be0-50ef-46ff-b0c0-d304bc10d5d2" providerId="ADAL" clId="{0016F0F4-CFD0-449A-8BD4-BF4485D6D72D}" dt="2025-07-22T12:55:51.148" v="211" actId="1076"/>
          <ac:picMkLst>
            <pc:docMk/>
            <pc:sldMk cId="0" sldId="337"/>
            <ac:picMk id="5" creationId="{CE5C60A3-F5A0-0772-ADFF-174607725CF1}"/>
          </ac:picMkLst>
        </pc:picChg>
      </pc:sldChg>
      <pc:sldChg chg="modSp mod">
        <pc:chgData name="Hazell, Danielle" userId="16322be0-50ef-46ff-b0c0-d304bc10d5d2" providerId="ADAL" clId="{0016F0F4-CFD0-449A-8BD4-BF4485D6D72D}" dt="2025-07-22T13:04:56.874" v="220" actId="207"/>
        <pc:sldMkLst>
          <pc:docMk/>
          <pc:sldMk cId="0" sldId="338"/>
        </pc:sldMkLst>
        <pc:spChg chg="mod">
          <ac:chgData name="Hazell, Danielle" userId="16322be0-50ef-46ff-b0c0-d304bc10d5d2" providerId="ADAL" clId="{0016F0F4-CFD0-449A-8BD4-BF4485D6D72D}" dt="2025-07-18T14:48:56.526" v="6"/>
          <ac:spMkLst>
            <pc:docMk/>
            <pc:sldMk cId="0" sldId="338"/>
            <ac:spMk id="2" creationId="{00000000-0000-0000-0000-000000000000}"/>
          </ac:spMkLst>
        </pc:spChg>
        <pc:graphicFrameChg chg="modGraphic">
          <ac:chgData name="Hazell, Danielle" userId="16322be0-50ef-46ff-b0c0-d304bc10d5d2" providerId="ADAL" clId="{0016F0F4-CFD0-449A-8BD4-BF4485D6D72D}" dt="2025-07-22T13:04:56.874" v="220" actId="207"/>
          <ac:graphicFrameMkLst>
            <pc:docMk/>
            <pc:sldMk cId="0" sldId="338"/>
            <ac:graphicFrameMk id="3" creationId="{DD808F98-3F21-4895-9AD6-68319C25FE6D}"/>
          </ac:graphicFrameMkLst>
        </pc:graphicFrameChg>
      </pc:sldChg>
      <pc:sldChg chg="addSp delSp modSp mod">
        <pc:chgData name="Hazell, Danielle" userId="16322be0-50ef-46ff-b0c0-d304bc10d5d2" providerId="ADAL" clId="{0016F0F4-CFD0-449A-8BD4-BF4485D6D72D}" dt="2025-07-22T12:56:19.381" v="219" actId="1076"/>
        <pc:sldMkLst>
          <pc:docMk/>
          <pc:sldMk cId="0" sldId="339"/>
        </pc:sldMkLst>
        <pc:spChg chg="mod">
          <ac:chgData name="Hazell, Danielle" userId="16322be0-50ef-46ff-b0c0-d304bc10d5d2" providerId="ADAL" clId="{0016F0F4-CFD0-449A-8BD4-BF4485D6D72D}" dt="2025-07-18T14:48:56.526" v="6"/>
          <ac:spMkLst>
            <pc:docMk/>
            <pc:sldMk cId="0" sldId="339"/>
            <ac:spMk id="2" creationId="{00000000-0000-0000-0000-000000000000}"/>
          </ac:spMkLst>
        </pc:spChg>
        <pc:spChg chg="mod">
          <ac:chgData name="Hazell, Danielle" userId="16322be0-50ef-46ff-b0c0-d304bc10d5d2" providerId="ADAL" clId="{0016F0F4-CFD0-449A-8BD4-BF4485D6D72D}" dt="2025-07-18T14:56:23.125" v="137" actId="12"/>
          <ac:spMkLst>
            <pc:docMk/>
            <pc:sldMk cId="0" sldId="339"/>
            <ac:spMk id="3" creationId="{2EC1BB1D-9E82-964A-9339-C7C68C0AC821}"/>
          </ac:spMkLst>
        </pc:spChg>
        <pc:picChg chg="add mod">
          <ac:chgData name="Hazell, Danielle" userId="16322be0-50ef-46ff-b0c0-d304bc10d5d2" providerId="ADAL" clId="{0016F0F4-CFD0-449A-8BD4-BF4485D6D72D}" dt="2025-07-22T12:56:19.381" v="219" actId="1076"/>
          <ac:picMkLst>
            <pc:docMk/>
            <pc:sldMk cId="0" sldId="339"/>
            <ac:picMk id="7" creationId="{DE2716B2-726B-4652-0F76-BE0BF32CB1A8}"/>
          </ac:picMkLst>
        </pc:picChg>
      </pc:sldChg>
      <pc:sldChg chg="modSp">
        <pc:chgData name="Hazell, Danielle" userId="16322be0-50ef-46ff-b0c0-d304bc10d5d2" providerId="ADAL" clId="{0016F0F4-CFD0-449A-8BD4-BF4485D6D72D}" dt="2025-07-18T14:48:56.526" v="6"/>
        <pc:sldMkLst>
          <pc:docMk/>
          <pc:sldMk cId="0" sldId="340"/>
        </pc:sldMkLst>
        <pc:spChg chg="mod">
          <ac:chgData name="Hazell, Danielle" userId="16322be0-50ef-46ff-b0c0-d304bc10d5d2" providerId="ADAL" clId="{0016F0F4-CFD0-449A-8BD4-BF4485D6D72D}" dt="2025-07-18T14:48:56.526" v="6"/>
          <ac:spMkLst>
            <pc:docMk/>
            <pc:sldMk cId="0" sldId="340"/>
            <ac:spMk id="2" creationId="{00000000-0000-0000-0000-000000000000}"/>
          </ac:spMkLst>
        </pc:spChg>
      </pc:sldChg>
      <pc:sldChg chg="modSp">
        <pc:chgData name="Hazell, Danielle" userId="16322be0-50ef-46ff-b0c0-d304bc10d5d2" providerId="ADAL" clId="{0016F0F4-CFD0-449A-8BD4-BF4485D6D72D}" dt="2025-07-18T14:48:56.526" v="6"/>
        <pc:sldMkLst>
          <pc:docMk/>
          <pc:sldMk cId="333315159" sldId="342"/>
        </pc:sldMkLst>
        <pc:spChg chg="mod">
          <ac:chgData name="Hazell, Danielle" userId="16322be0-50ef-46ff-b0c0-d304bc10d5d2" providerId="ADAL" clId="{0016F0F4-CFD0-449A-8BD4-BF4485D6D72D}" dt="2025-07-18T14:48:56.526" v="6"/>
          <ac:spMkLst>
            <pc:docMk/>
            <pc:sldMk cId="333315159" sldId="342"/>
            <ac:spMk id="2" creationId="{00000000-0000-0000-0000-000000000000}"/>
          </ac:spMkLst>
        </pc:spChg>
        <pc:spChg chg="mod">
          <ac:chgData name="Hazell, Danielle" userId="16322be0-50ef-46ff-b0c0-d304bc10d5d2" providerId="ADAL" clId="{0016F0F4-CFD0-449A-8BD4-BF4485D6D72D}" dt="2025-07-18T14:48:56.526" v="6"/>
          <ac:spMkLst>
            <pc:docMk/>
            <pc:sldMk cId="333315159" sldId="342"/>
            <ac:spMk id="3" creationId="{00000000-0000-0000-0000-000000000000}"/>
          </ac:spMkLst>
        </pc:spChg>
      </pc:sldChg>
      <pc:sldChg chg="delSp modSp mod">
        <pc:chgData name="Hazell, Danielle" userId="16322be0-50ef-46ff-b0c0-d304bc10d5d2" providerId="ADAL" clId="{0016F0F4-CFD0-449A-8BD4-BF4485D6D72D}" dt="2025-07-18T15:03:20.329" v="169" actId="12"/>
        <pc:sldMkLst>
          <pc:docMk/>
          <pc:sldMk cId="1246941322" sldId="343"/>
        </pc:sldMkLst>
        <pc:spChg chg="mod">
          <ac:chgData name="Hazell, Danielle" userId="16322be0-50ef-46ff-b0c0-d304bc10d5d2" providerId="ADAL" clId="{0016F0F4-CFD0-449A-8BD4-BF4485D6D72D}" dt="2025-07-18T14:48:56.526" v="6"/>
          <ac:spMkLst>
            <pc:docMk/>
            <pc:sldMk cId="1246941322" sldId="343"/>
            <ac:spMk id="2" creationId="{00000000-0000-0000-0000-000000000000}"/>
          </ac:spMkLst>
        </pc:spChg>
        <pc:spChg chg="mod">
          <ac:chgData name="Hazell, Danielle" userId="16322be0-50ef-46ff-b0c0-d304bc10d5d2" providerId="ADAL" clId="{0016F0F4-CFD0-449A-8BD4-BF4485D6D72D}" dt="2025-07-18T15:03:20.329" v="169" actId="12"/>
          <ac:spMkLst>
            <pc:docMk/>
            <pc:sldMk cId="1246941322" sldId="343"/>
            <ac:spMk id="3" creationId="{00000000-0000-0000-0000-000000000000}"/>
          </ac:spMkLst>
        </pc:spChg>
      </pc:sldChg>
      <pc:sldChg chg="modSp mod">
        <pc:chgData name="Hazell, Danielle" userId="16322be0-50ef-46ff-b0c0-d304bc10d5d2" providerId="ADAL" clId="{0016F0F4-CFD0-449A-8BD4-BF4485D6D72D}" dt="2025-07-18T14:59:24.351" v="139" actId="403"/>
        <pc:sldMkLst>
          <pc:docMk/>
          <pc:sldMk cId="623993166" sldId="344"/>
        </pc:sldMkLst>
        <pc:spChg chg="mod">
          <ac:chgData name="Hazell, Danielle" userId="16322be0-50ef-46ff-b0c0-d304bc10d5d2" providerId="ADAL" clId="{0016F0F4-CFD0-449A-8BD4-BF4485D6D72D}" dt="2025-07-18T14:48:56.526" v="6"/>
          <ac:spMkLst>
            <pc:docMk/>
            <pc:sldMk cId="623993166" sldId="344"/>
            <ac:spMk id="2" creationId="{00000000-0000-0000-0000-000000000000}"/>
          </ac:spMkLst>
        </pc:spChg>
        <pc:spChg chg="mod">
          <ac:chgData name="Hazell, Danielle" userId="16322be0-50ef-46ff-b0c0-d304bc10d5d2" providerId="ADAL" clId="{0016F0F4-CFD0-449A-8BD4-BF4485D6D72D}" dt="2025-07-18T14:59:24.351" v="139" actId="403"/>
          <ac:spMkLst>
            <pc:docMk/>
            <pc:sldMk cId="623993166" sldId="344"/>
            <ac:spMk id="3" creationId="{86E775BE-AD6D-344E-BC7D-9CF0A44A4348}"/>
          </ac:spMkLst>
        </pc:spChg>
      </pc:sldChg>
      <pc:sldChg chg="modSp mod">
        <pc:chgData name="Hazell, Danielle" userId="16322be0-50ef-46ff-b0c0-d304bc10d5d2" providerId="ADAL" clId="{0016F0F4-CFD0-449A-8BD4-BF4485D6D72D}" dt="2025-07-18T15:01:05.877" v="153" actId="12"/>
        <pc:sldMkLst>
          <pc:docMk/>
          <pc:sldMk cId="4251004378" sldId="346"/>
        </pc:sldMkLst>
        <pc:spChg chg="mod">
          <ac:chgData name="Hazell, Danielle" userId="16322be0-50ef-46ff-b0c0-d304bc10d5d2" providerId="ADAL" clId="{0016F0F4-CFD0-449A-8BD4-BF4485D6D72D}" dt="2025-07-18T15:01:05.877" v="153" actId="12"/>
          <ac:spMkLst>
            <pc:docMk/>
            <pc:sldMk cId="4251004378" sldId="346"/>
            <ac:spMk id="3" creationId="{374C71B5-EE37-7643-BBB0-38C0BF47C5C6}"/>
          </ac:spMkLst>
        </pc:spChg>
      </pc:sldChg>
      <pc:sldChg chg="addSp delSp modSp mod">
        <pc:chgData name="Hazell, Danielle" userId="16322be0-50ef-46ff-b0c0-d304bc10d5d2" providerId="ADAL" clId="{0016F0F4-CFD0-449A-8BD4-BF4485D6D72D}" dt="2025-07-18T15:01:27.530" v="157" actId="12"/>
        <pc:sldMkLst>
          <pc:docMk/>
          <pc:sldMk cId="1910517378" sldId="347"/>
        </pc:sldMkLst>
        <pc:spChg chg="mod">
          <ac:chgData name="Hazell, Danielle" userId="16322be0-50ef-46ff-b0c0-d304bc10d5d2" providerId="ADAL" clId="{0016F0F4-CFD0-449A-8BD4-BF4485D6D72D}" dt="2025-07-18T14:48:56.526" v="6"/>
          <ac:spMkLst>
            <pc:docMk/>
            <pc:sldMk cId="1910517378" sldId="347"/>
            <ac:spMk id="2" creationId="{00000000-0000-0000-0000-000000000000}"/>
          </ac:spMkLst>
        </pc:spChg>
        <pc:spChg chg="mod">
          <ac:chgData name="Hazell, Danielle" userId="16322be0-50ef-46ff-b0c0-d304bc10d5d2" providerId="ADAL" clId="{0016F0F4-CFD0-449A-8BD4-BF4485D6D72D}" dt="2025-07-18T15:01:27.530" v="157" actId="12"/>
          <ac:spMkLst>
            <pc:docMk/>
            <pc:sldMk cId="1910517378" sldId="347"/>
            <ac:spMk id="3" creationId="{00000000-0000-0000-0000-000000000000}"/>
          </ac:spMkLst>
        </pc:spChg>
      </pc:sldChg>
      <pc:sldChg chg="modSp mod">
        <pc:chgData name="Hazell, Danielle" userId="16322be0-50ef-46ff-b0c0-d304bc10d5d2" providerId="ADAL" clId="{0016F0F4-CFD0-449A-8BD4-BF4485D6D72D}" dt="2025-07-18T15:01:44.475" v="162" actId="27107"/>
        <pc:sldMkLst>
          <pc:docMk/>
          <pc:sldMk cId="2146569583" sldId="348"/>
        </pc:sldMkLst>
        <pc:spChg chg="mod">
          <ac:chgData name="Hazell, Danielle" userId="16322be0-50ef-46ff-b0c0-d304bc10d5d2" providerId="ADAL" clId="{0016F0F4-CFD0-449A-8BD4-BF4485D6D72D}" dt="2025-07-18T14:48:56.526" v="6"/>
          <ac:spMkLst>
            <pc:docMk/>
            <pc:sldMk cId="2146569583" sldId="348"/>
            <ac:spMk id="2" creationId="{00000000-0000-0000-0000-000000000000}"/>
          </ac:spMkLst>
        </pc:spChg>
        <pc:spChg chg="mod">
          <ac:chgData name="Hazell, Danielle" userId="16322be0-50ef-46ff-b0c0-d304bc10d5d2" providerId="ADAL" clId="{0016F0F4-CFD0-449A-8BD4-BF4485D6D72D}" dt="2025-07-18T15:01:44.475" v="162" actId="27107"/>
          <ac:spMkLst>
            <pc:docMk/>
            <pc:sldMk cId="2146569583" sldId="348"/>
            <ac:spMk id="3" creationId="{00000000-0000-0000-0000-000000000000}"/>
          </ac:spMkLst>
        </pc:spChg>
      </pc:sldChg>
      <pc:sldChg chg="modSp mod">
        <pc:chgData name="Hazell, Danielle" userId="16322be0-50ef-46ff-b0c0-d304bc10d5d2" providerId="ADAL" clId="{0016F0F4-CFD0-449A-8BD4-BF4485D6D72D}" dt="2025-07-18T15:02:42.861" v="163" actId="12"/>
        <pc:sldMkLst>
          <pc:docMk/>
          <pc:sldMk cId="4179782943" sldId="349"/>
        </pc:sldMkLst>
        <pc:spChg chg="mod">
          <ac:chgData name="Hazell, Danielle" userId="16322be0-50ef-46ff-b0c0-d304bc10d5d2" providerId="ADAL" clId="{0016F0F4-CFD0-449A-8BD4-BF4485D6D72D}" dt="2025-07-18T14:48:56.526" v="6"/>
          <ac:spMkLst>
            <pc:docMk/>
            <pc:sldMk cId="4179782943" sldId="349"/>
            <ac:spMk id="2" creationId="{00000000-0000-0000-0000-000000000000}"/>
          </ac:spMkLst>
        </pc:spChg>
        <pc:spChg chg="mod">
          <ac:chgData name="Hazell, Danielle" userId="16322be0-50ef-46ff-b0c0-d304bc10d5d2" providerId="ADAL" clId="{0016F0F4-CFD0-449A-8BD4-BF4485D6D72D}" dt="2025-07-18T15:02:42.861" v="163" actId="12"/>
          <ac:spMkLst>
            <pc:docMk/>
            <pc:sldMk cId="4179782943" sldId="349"/>
            <ac:spMk id="3" creationId="{00000000-0000-0000-0000-000000000000}"/>
          </ac:spMkLst>
        </pc:spChg>
      </pc:sldChg>
      <pc:sldChg chg="modSp mod">
        <pc:chgData name="Hazell, Danielle" userId="16322be0-50ef-46ff-b0c0-d304bc10d5d2" providerId="ADAL" clId="{0016F0F4-CFD0-449A-8BD4-BF4485D6D72D}" dt="2025-07-18T15:03:47.727" v="173" actId="12"/>
        <pc:sldMkLst>
          <pc:docMk/>
          <pc:sldMk cId="195968871" sldId="351"/>
        </pc:sldMkLst>
        <pc:spChg chg="mod">
          <ac:chgData name="Hazell, Danielle" userId="16322be0-50ef-46ff-b0c0-d304bc10d5d2" providerId="ADAL" clId="{0016F0F4-CFD0-449A-8BD4-BF4485D6D72D}" dt="2025-07-18T15:03:28.047" v="170" actId="27107"/>
          <ac:spMkLst>
            <pc:docMk/>
            <pc:sldMk cId="195968871" sldId="351"/>
            <ac:spMk id="2" creationId="{00000000-0000-0000-0000-000000000000}"/>
          </ac:spMkLst>
        </pc:spChg>
        <pc:spChg chg="mod">
          <ac:chgData name="Hazell, Danielle" userId="16322be0-50ef-46ff-b0c0-d304bc10d5d2" providerId="ADAL" clId="{0016F0F4-CFD0-449A-8BD4-BF4485D6D72D}" dt="2025-07-18T14:48:56.526" v="6"/>
          <ac:spMkLst>
            <pc:docMk/>
            <pc:sldMk cId="195968871" sldId="351"/>
            <ac:spMk id="3" creationId="{00000000-0000-0000-0000-000000000000}"/>
          </ac:spMkLst>
        </pc:spChg>
        <pc:spChg chg="mod">
          <ac:chgData name="Hazell, Danielle" userId="16322be0-50ef-46ff-b0c0-d304bc10d5d2" providerId="ADAL" clId="{0016F0F4-CFD0-449A-8BD4-BF4485D6D72D}" dt="2025-07-18T15:03:47.727" v="173" actId="12"/>
          <ac:spMkLst>
            <pc:docMk/>
            <pc:sldMk cId="195968871" sldId="351"/>
            <ac:spMk id="5" creationId="{00000000-0000-0000-0000-000000000000}"/>
          </ac:spMkLst>
        </pc:spChg>
      </pc:sldChg>
      <pc:sldChg chg="modSp mod">
        <pc:chgData name="Hazell, Danielle" userId="16322be0-50ef-46ff-b0c0-d304bc10d5d2" providerId="ADAL" clId="{0016F0F4-CFD0-449A-8BD4-BF4485D6D72D}" dt="2025-07-18T15:03:59.978" v="174" actId="14100"/>
        <pc:sldMkLst>
          <pc:docMk/>
          <pc:sldMk cId="1709068839" sldId="352"/>
        </pc:sldMkLst>
        <pc:spChg chg="mod">
          <ac:chgData name="Hazell, Danielle" userId="16322be0-50ef-46ff-b0c0-d304bc10d5d2" providerId="ADAL" clId="{0016F0F4-CFD0-449A-8BD4-BF4485D6D72D}" dt="2025-07-18T14:48:56.526" v="6"/>
          <ac:spMkLst>
            <pc:docMk/>
            <pc:sldMk cId="1709068839" sldId="352"/>
            <ac:spMk id="2" creationId="{00000000-0000-0000-0000-000000000000}"/>
          </ac:spMkLst>
        </pc:spChg>
        <pc:spChg chg="mod">
          <ac:chgData name="Hazell, Danielle" userId="16322be0-50ef-46ff-b0c0-d304bc10d5d2" providerId="ADAL" clId="{0016F0F4-CFD0-449A-8BD4-BF4485D6D72D}" dt="2025-07-18T14:48:56.526" v="6"/>
          <ac:spMkLst>
            <pc:docMk/>
            <pc:sldMk cId="1709068839" sldId="352"/>
            <ac:spMk id="3" creationId="{00000000-0000-0000-0000-000000000000}"/>
          </ac:spMkLst>
        </pc:spChg>
        <pc:spChg chg="mod">
          <ac:chgData name="Hazell, Danielle" userId="16322be0-50ef-46ff-b0c0-d304bc10d5d2" providerId="ADAL" clId="{0016F0F4-CFD0-449A-8BD4-BF4485D6D72D}" dt="2025-07-18T15:03:59.978" v="174" actId="14100"/>
          <ac:spMkLst>
            <pc:docMk/>
            <pc:sldMk cId="1709068839" sldId="352"/>
            <ac:spMk id="5" creationId="{75BD877A-7ADB-104D-88C0-AA6B7CA018C9}"/>
          </ac:spMkLst>
        </pc:spChg>
      </pc:sldChg>
      <pc:sldChg chg="addSp delSp modSp mod">
        <pc:chgData name="Hazell, Danielle" userId="16322be0-50ef-46ff-b0c0-d304bc10d5d2" providerId="ADAL" clId="{0016F0F4-CFD0-449A-8BD4-BF4485D6D72D}" dt="2025-07-18T15:06:35.349" v="185" actId="1076"/>
        <pc:sldMkLst>
          <pc:docMk/>
          <pc:sldMk cId="1825622832" sldId="354"/>
        </pc:sldMkLst>
        <pc:spChg chg="mod">
          <ac:chgData name="Hazell, Danielle" userId="16322be0-50ef-46ff-b0c0-d304bc10d5d2" providerId="ADAL" clId="{0016F0F4-CFD0-449A-8BD4-BF4485D6D72D}" dt="2025-07-18T14:48:56.526" v="6"/>
          <ac:spMkLst>
            <pc:docMk/>
            <pc:sldMk cId="1825622832" sldId="354"/>
            <ac:spMk id="2" creationId="{00000000-0000-0000-0000-000000000000}"/>
          </ac:spMkLst>
        </pc:spChg>
        <pc:spChg chg="mod">
          <ac:chgData name="Hazell, Danielle" userId="16322be0-50ef-46ff-b0c0-d304bc10d5d2" providerId="ADAL" clId="{0016F0F4-CFD0-449A-8BD4-BF4485D6D72D}" dt="2025-07-18T14:48:56.526" v="6"/>
          <ac:spMkLst>
            <pc:docMk/>
            <pc:sldMk cId="1825622832" sldId="354"/>
            <ac:spMk id="3" creationId="{00000000-0000-0000-0000-000000000000}"/>
          </ac:spMkLst>
        </pc:spChg>
        <pc:spChg chg="mod">
          <ac:chgData name="Hazell, Danielle" userId="16322be0-50ef-46ff-b0c0-d304bc10d5d2" providerId="ADAL" clId="{0016F0F4-CFD0-449A-8BD4-BF4485D6D72D}" dt="2025-07-18T15:06:34.388" v="184" actId="12"/>
          <ac:spMkLst>
            <pc:docMk/>
            <pc:sldMk cId="1825622832" sldId="354"/>
            <ac:spMk id="5" creationId="{00000000-0000-0000-0000-000000000000}"/>
          </ac:spMkLst>
        </pc:spChg>
        <pc:spChg chg="mod">
          <ac:chgData name="Hazell, Danielle" userId="16322be0-50ef-46ff-b0c0-d304bc10d5d2" providerId="ADAL" clId="{0016F0F4-CFD0-449A-8BD4-BF4485D6D72D}" dt="2025-07-18T15:06:26.406" v="182" actId="1076"/>
          <ac:spMkLst>
            <pc:docMk/>
            <pc:sldMk cId="1825622832" sldId="354"/>
            <ac:spMk id="9" creationId="{93E4F08F-2AD7-45EB-9315-874E76D9D4C5}"/>
          </ac:spMkLst>
        </pc:spChg>
        <pc:picChg chg="add mod">
          <ac:chgData name="Hazell, Danielle" userId="16322be0-50ef-46ff-b0c0-d304bc10d5d2" providerId="ADAL" clId="{0016F0F4-CFD0-449A-8BD4-BF4485D6D72D}" dt="2025-07-18T15:06:35.349" v="185" actId="1076"/>
          <ac:picMkLst>
            <pc:docMk/>
            <pc:sldMk cId="1825622832" sldId="354"/>
            <ac:picMk id="1026" creationId="{10A5FB06-C259-6B65-0755-597D8AF75B2E}"/>
          </ac:picMkLst>
        </pc:picChg>
      </pc:sldChg>
      <pc:sldChg chg="modSp mod">
        <pc:chgData name="Hazell, Danielle" userId="16322be0-50ef-46ff-b0c0-d304bc10d5d2" providerId="ADAL" clId="{0016F0F4-CFD0-449A-8BD4-BF4485D6D72D}" dt="2025-07-18T15:07:30.507" v="188" actId="12"/>
        <pc:sldMkLst>
          <pc:docMk/>
          <pc:sldMk cId="2363788256" sldId="356"/>
        </pc:sldMkLst>
        <pc:spChg chg="mod">
          <ac:chgData name="Hazell, Danielle" userId="16322be0-50ef-46ff-b0c0-d304bc10d5d2" providerId="ADAL" clId="{0016F0F4-CFD0-449A-8BD4-BF4485D6D72D}" dt="2025-07-18T14:48:56.526" v="6"/>
          <ac:spMkLst>
            <pc:docMk/>
            <pc:sldMk cId="2363788256" sldId="356"/>
            <ac:spMk id="2" creationId="{00000000-0000-0000-0000-000000000000}"/>
          </ac:spMkLst>
        </pc:spChg>
        <pc:spChg chg="mod">
          <ac:chgData name="Hazell, Danielle" userId="16322be0-50ef-46ff-b0c0-d304bc10d5d2" providerId="ADAL" clId="{0016F0F4-CFD0-449A-8BD4-BF4485D6D72D}" dt="2025-07-18T14:48:56.526" v="6"/>
          <ac:spMkLst>
            <pc:docMk/>
            <pc:sldMk cId="2363788256" sldId="356"/>
            <ac:spMk id="3" creationId="{00000000-0000-0000-0000-000000000000}"/>
          </ac:spMkLst>
        </pc:spChg>
        <pc:spChg chg="mod">
          <ac:chgData name="Hazell, Danielle" userId="16322be0-50ef-46ff-b0c0-d304bc10d5d2" providerId="ADAL" clId="{0016F0F4-CFD0-449A-8BD4-BF4485D6D72D}" dt="2025-07-18T15:07:30.507" v="188" actId="12"/>
          <ac:spMkLst>
            <pc:docMk/>
            <pc:sldMk cId="2363788256" sldId="356"/>
            <ac:spMk id="4" creationId="{00000000-0000-0000-0000-000000000000}"/>
          </ac:spMkLst>
        </pc:spChg>
      </pc:sldChg>
      <pc:sldChg chg="delSp modSp mod">
        <pc:chgData name="Hazell, Danielle" userId="16322be0-50ef-46ff-b0c0-d304bc10d5d2" providerId="ADAL" clId="{0016F0F4-CFD0-449A-8BD4-BF4485D6D72D}" dt="2025-07-18T15:10:09.974" v="191" actId="14100"/>
        <pc:sldMkLst>
          <pc:docMk/>
          <pc:sldMk cId="1094740766" sldId="359"/>
        </pc:sldMkLst>
        <pc:spChg chg="mod">
          <ac:chgData name="Hazell, Danielle" userId="16322be0-50ef-46ff-b0c0-d304bc10d5d2" providerId="ADAL" clId="{0016F0F4-CFD0-449A-8BD4-BF4485D6D72D}" dt="2025-07-18T14:48:56.526" v="6"/>
          <ac:spMkLst>
            <pc:docMk/>
            <pc:sldMk cId="1094740766" sldId="359"/>
            <ac:spMk id="2" creationId="{00000000-0000-0000-0000-000000000000}"/>
          </ac:spMkLst>
        </pc:spChg>
        <pc:spChg chg="mod">
          <ac:chgData name="Hazell, Danielle" userId="16322be0-50ef-46ff-b0c0-d304bc10d5d2" providerId="ADAL" clId="{0016F0F4-CFD0-449A-8BD4-BF4485D6D72D}" dt="2025-07-18T15:10:09.974" v="191" actId="14100"/>
          <ac:spMkLst>
            <pc:docMk/>
            <pc:sldMk cId="1094740766" sldId="359"/>
            <ac:spMk id="10" creationId="{9DA22965-B923-4718-8D13-52F15B8B3DA1}"/>
          </ac:spMkLst>
        </pc:spChg>
      </pc:sldChg>
      <pc:sldChg chg="modSp mod">
        <pc:chgData name="Hazell, Danielle" userId="16322be0-50ef-46ff-b0c0-d304bc10d5d2" providerId="ADAL" clId="{0016F0F4-CFD0-449A-8BD4-BF4485D6D72D}" dt="2025-07-18T14:50:16.254" v="119" actId="12"/>
        <pc:sldMkLst>
          <pc:docMk/>
          <pc:sldMk cId="301734031" sldId="360"/>
        </pc:sldMkLst>
        <pc:spChg chg="mod">
          <ac:chgData name="Hazell, Danielle" userId="16322be0-50ef-46ff-b0c0-d304bc10d5d2" providerId="ADAL" clId="{0016F0F4-CFD0-449A-8BD4-BF4485D6D72D}" dt="2025-07-18T14:48:56.526" v="6"/>
          <ac:spMkLst>
            <pc:docMk/>
            <pc:sldMk cId="301734031" sldId="360"/>
            <ac:spMk id="2" creationId="{00000000-0000-0000-0000-000000000000}"/>
          </ac:spMkLst>
        </pc:spChg>
        <pc:spChg chg="mod">
          <ac:chgData name="Hazell, Danielle" userId="16322be0-50ef-46ff-b0c0-d304bc10d5d2" providerId="ADAL" clId="{0016F0F4-CFD0-449A-8BD4-BF4485D6D72D}" dt="2025-07-18T14:50:16.254" v="119" actId="12"/>
          <ac:spMkLst>
            <pc:docMk/>
            <pc:sldMk cId="301734031" sldId="360"/>
            <ac:spMk id="3" creationId="{00000000-0000-0000-0000-000000000000}"/>
          </ac:spMkLst>
        </pc:spChg>
      </pc:sldChg>
      <pc:sldChg chg="modSp mod">
        <pc:chgData name="Hazell, Danielle" userId="16322be0-50ef-46ff-b0c0-d304bc10d5d2" providerId="ADAL" clId="{0016F0F4-CFD0-449A-8BD4-BF4485D6D72D}" dt="2025-07-18T14:54:25.016" v="124" actId="12"/>
        <pc:sldMkLst>
          <pc:docMk/>
          <pc:sldMk cId="1152106270" sldId="361"/>
        </pc:sldMkLst>
        <pc:spChg chg="mod">
          <ac:chgData name="Hazell, Danielle" userId="16322be0-50ef-46ff-b0c0-d304bc10d5d2" providerId="ADAL" clId="{0016F0F4-CFD0-449A-8BD4-BF4485D6D72D}" dt="2025-07-18T14:48:56.526" v="6"/>
          <ac:spMkLst>
            <pc:docMk/>
            <pc:sldMk cId="1152106270" sldId="361"/>
            <ac:spMk id="2" creationId="{00000000-0000-0000-0000-000000000000}"/>
          </ac:spMkLst>
        </pc:spChg>
        <pc:spChg chg="mod">
          <ac:chgData name="Hazell, Danielle" userId="16322be0-50ef-46ff-b0c0-d304bc10d5d2" providerId="ADAL" clId="{0016F0F4-CFD0-449A-8BD4-BF4485D6D72D}" dt="2025-07-18T14:54:25.016" v="124" actId="12"/>
          <ac:spMkLst>
            <pc:docMk/>
            <pc:sldMk cId="1152106270" sldId="361"/>
            <ac:spMk id="3" creationId="{00000000-0000-0000-0000-000000000000}"/>
          </ac:spMkLst>
        </pc:spChg>
      </pc:sldChg>
      <pc:sldChg chg="modSp mod">
        <pc:chgData name="Hazell, Danielle" userId="16322be0-50ef-46ff-b0c0-d304bc10d5d2" providerId="ADAL" clId="{0016F0F4-CFD0-449A-8BD4-BF4485D6D72D}" dt="2025-07-18T14:54:50.438" v="129" actId="27107"/>
        <pc:sldMkLst>
          <pc:docMk/>
          <pc:sldMk cId="3061673908" sldId="362"/>
        </pc:sldMkLst>
        <pc:spChg chg="mod">
          <ac:chgData name="Hazell, Danielle" userId="16322be0-50ef-46ff-b0c0-d304bc10d5d2" providerId="ADAL" clId="{0016F0F4-CFD0-449A-8BD4-BF4485D6D72D}" dt="2025-07-18T14:54:37.375" v="126" actId="27107"/>
          <ac:spMkLst>
            <pc:docMk/>
            <pc:sldMk cId="3061673908" sldId="362"/>
            <ac:spMk id="2" creationId="{00000000-0000-0000-0000-000000000000}"/>
          </ac:spMkLst>
        </pc:spChg>
        <pc:spChg chg="mod">
          <ac:chgData name="Hazell, Danielle" userId="16322be0-50ef-46ff-b0c0-d304bc10d5d2" providerId="ADAL" clId="{0016F0F4-CFD0-449A-8BD4-BF4485D6D72D}" dt="2025-07-18T14:54:50.438" v="129" actId="27107"/>
          <ac:spMkLst>
            <pc:docMk/>
            <pc:sldMk cId="3061673908" sldId="362"/>
            <ac:spMk id="3" creationId="{00000000-0000-0000-0000-000000000000}"/>
          </ac:spMkLst>
        </pc:spChg>
      </pc:sldChg>
      <pc:sldChg chg="modSp mod">
        <pc:chgData name="Hazell, Danielle" userId="16322be0-50ef-46ff-b0c0-d304bc10d5d2" providerId="ADAL" clId="{0016F0F4-CFD0-449A-8BD4-BF4485D6D72D}" dt="2025-07-18T15:04:11.132" v="175" actId="12"/>
        <pc:sldMkLst>
          <pc:docMk/>
          <pc:sldMk cId="1788144850" sldId="363"/>
        </pc:sldMkLst>
        <pc:spChg chg="mod">
          <ac:chgData name="Hazell, Danielle" userId="16322be0-50ef-46ff-b0c0-d304bc10d5d2" providerId="ADAL" clId="{0016F0F4-CFD0-449A-8BD4-BF4485D6D72D}" dt="2025-07-18T14:48:56.526" v="6"/>
          <ac:spMkLst>
            <pc:docMk/>
            <pc:sldMk cId="1788144850" sldId="363"/>
            <ac:spMk id="2" creationId="{00000000-0000-0000-0000-000000000000}"/>
          </ac:spMkLst>
        </pc:spChg>
        <pc:spChg chg="mod">
          <ac:chgData name="Hazell, Danielle" userId="16322be0-50ef-46ff-b0c0-d304bc10d5d2" providerId="ADAL" clId="{0016F0F4-CFD0-449A-8BD4-BF4485D6D72D}" dt="2025-07-18T15:04:11.132" v="175" actId="12"/>
          <ac:spMkLst>
            <pc:docMk/>
            <pc:sldMk cId="1788144850" sldId="363"/>
            <ac:spMk id="3" creationId="{00000000-0000-0000-0000-000000000000}"/>
          </ac:spMkLst>
        </pc:spChg>
      </pc:sldChg>
      <pc:sldChg chg="modSp mod">
        <pc:chgData name="Hazell, Danielle" userId="16322be0-50ef-46ff-b0c0-d304bc10d5d2" providerId="ADAL" clId="{0016F0F4-CFD0-449A-8BD4-BF4485D6D72D}" dt="2025-07-18T14:59:56.812" v="145" actId="12"/>
        <pc:sldMkLst>
          <pc:docMk/>
          <pc:sldMk cId="407415281" sldId="364"/>
        </pc:sldMkLst>
        <pc:spChg chg="mod">
          <ac:chgData name="Hazell, Danielle" userId="16322be0-50ef-46ff-b0c0-d304bc10d5d2" providerId="ADAL" clId="{0016F0F4-CFD0-449A-8BD4-BF4485D6D72D}" dt="2025-07-18T14:48:56.526" v="6"/>
          <ac:spMkLst>
            <pc:docMk/>
            <pc:sldMk cId="407415281" sldId="364"/>
            <ac:spMk id="2" creationId="{00000000-0000-0000-0000-000000000000}"/>
          </ac:spMkLst>
        </pc:spChg>
        <pc:spChg chg="mod">
          <ac:chgData name="Hazell, Danielle" userId="16322be0-50ef-46ff-b0c0-d304bc10d5d2" providerId="ADAL" clId="{0016F0F4-CFD0-449A-8BD4-BF4485D6D72D}" dt="2025-07-18T14:59:56.812" v="145" actId="12"/>
          <ac:spMkLst>
            <pc:docMk/>
            <pc:sldMk cId="407415281" sldId="364"/>
            <ac:spMk id="3" creationId="{00000000-0000-0000-0000-000000000000}"/>
          </ac:spMkLst>
        </pc:spChg>
      </pc:sldChg>
      <pc:sldChg chg="addSp delSp modSp mod">
        <pc:chgData name="Hazell, Danielle" userId="16322be0-50ef-46ff-b0c0-d304bc10d5d2" providerId="ADAL" clId="{0016F0F4-CFD0-449A-8BD4-BF4485D6D72D}" dt="2025-07-18T15:12:49.619" v="195" actId="1076"/>
        <pc:sldMkLst>
          <pc:docMk/>
          <pc:sldMk cId="674729106" sldId="365"/>
        </pc:sldMkLst>
        <pc:spChg chg="mod">
          <ac:chgData name="Hazell, Danielle" userId="16322be0-50ef-46ff-b0c0-d304bc10d5d2" providerId="ADAL" clId="{0016F0F4-CFD0-449A-8BD4-BF4485D6D72D}" dt="2025-07-18T14:48:56.526" v="6"/>
          <ac:spMkLst>
            <pc:docMk/>
            <pc:sldMk cId="674729106" sldId="365"/>
            <ac:spMk id="2" creationId="{00000000-0000-0000-0000-000000000000}"/>
          </ac:spMkLst>
        </pc:spChg>
        <pc:spChg chg="mod">
          <ac:chgData name="Hazell, Danielle" userId="16322be0-50ef-46ff-b0c0-d304bc10d5d2" providerId="ADAL" clId="{0016F0F4-CFD0-449A-8BD4-BF4485D6D72D}" dt="2025-07-18T14:48:56.526" v="6"/>
          <ac:spMkLst>
            <pc:docMk/>
            <pc:sldMk cId="674729106" sldId="365"/>
            <ac:spMk id="3" creationId="{00000000-0000-0000-0000-000000000000}"/>
          </ac:spMkLst>
        </pc:spChg>
        <pc:picChg chg="add mod">
          <ac:chgData name="Hazell, Danielle" userId="16322be0-50ef-46ff-b0c0-d304bc10d5d2" providerId="ADAL" clId="{0016F0F4-CFD0-449A-8BD4-BF4485D6D72D}" dt="2025-07-18T15:12:49.619" v="195" actId="1076"/>
          <ac:picMkLst>
            <pc:docMk/>
            <pc:sldMk cId="674729106" sldId="365"/>
            <ac:picMk id="4098" creationId="{14005CAA-8096-3C4E-6652-CD6CE522C28D}"/>
          </ac:picMkLst>
        </pc:picChg>
      </pc:sldChg>
      <pc:sldChg chg="modSp mod">
        <pc:chgData name="Hazell, Danielle" userId="16322be0-50ef-46ff-b0c0-d304bc10d5d2" providerId="ADAL" clId="{0016F0F4-CFD0-449A-8BD4-BF4485D6D72D}" dt="2025-07-18T15:00:34.716" v="152" actId="1076"/>
        <pc:sldMkLst>
          <pc:docMk/>
          <pc:sldMk cId="1000177206" sldId="367"/>
        </pc:sldMkLst>
        <pc:spChg chg="mod">
          <ac:chgData name="Hazell, Danielle" userId="16322be0-50ef-46ff-b0c0-d304bc10d5d2" providerId="ADAL" clId="{0016F0F4-CFD0-449A-8BD4-BF4485D6D72D}" dt="2025-07-18T14:48:56.526" v="6"/>
          <ac:spMkLst>
            <pc:docMk/>
            <pc:sldMk cId="1000177206" sldId="367"/>
            <ac:spMk id="2" creationId="{00000000-0000-0000-0000-000000000000}"/>
          </ac:spMkLst>
        </pc:spChg>
        <pc:spChg chg="mod">
          <ac:chgData name="Hazell, Danielle" userId="16322be0-50ef-46ff-b0c0-d304bc10d5d2" providerId="ADAL" clId="{0016F0F4-CFD0-449A-8BD4-BF4485D6D72D}" dt="2025-07-18T15:00:16.018" v="148" actId="33524"/>
          <ac:spMkLst>
            <pc:docMk/>
            <pc:sldMk cId="1000177206" sldId="367"/>
            <ac:spMk id="4" creationId="{D76473F2-E215-7C45-8E25-3BCF439566C1}"/>
          </ac:spMkLst>
        </pc:spChg>
        <pc:picChg chg="mod">
          <ac:chgData name="Hazell, Danielle" userId="16322be0-50ef-46ff-b0c0-d304bc10d5d2" providerId="ADAL" clId="{0016F0F4-CFD0-449A-8BD4-BF4485D6D72D}" dt="2025-07-18T15:00:34.716" v="152" actId="1076"/>
          <ac:picMkLst>
            <pc:docMk/>
            <pc:sldMk cId="1000177206" sldId="367"/>
            <ac:picMk id="8" creationId="{0B40F81A-0477-4C1F-BECF-06960AA03C6B}"/>
          </ac:picMkLst>
        </pc:picChg>
      </pc:sldChg>
      <pc:sldChg chg="modSp mod">
        <pc:chgData name="Hazell, Danielle" userId="16322be0-50ef-46ff-b0c0-d304bc10d5d2" providerId="ADAL" clId="{0016F0F4-CFD0-449A-8BD4-BF4485D6D72D}" dt="2025-07-18T14:55:55.034" v="133" actId="12"/>
        <pc:sldMkLst>
          <pc:docMk/>
          <pc:sldMk cId="1492136368" sldId="375"/>
        </pc:sldMkLst>
        <pc:spChg chg="mod">
          <ac:chgData name="Hazell, Danielle" userId="16322be0-50ef-46ff-b0c0-d304bc10d5d2" providerId="ADAL" clId="{0016F0F4-CFD0-449A-8BD4-BF4485D6D72D}" dt="2025-07-18T14:48:56.526" v="6"/>
          <ac:spMkLst>
            <pc:docMk/>
            <pc:sldMk cId="1492136368" sldId="375"/>
            <ac:spMk id="2" creationId="{424C6BBB-6BDC-AC47-BD15-B31337FFF2C6}"/>
          </ac:spMkLst>
        </pc:spChg>
        <pc:spChg chg="mod">
          <ac:chgData name="Hazell, Danielle" userId="16322be0-50ef-46ff-b0c0-d304bc10d5d2" providerId="ADAL" clId="{0016F0F4-CFD0-449A-8BD4-BF4485D6D72D}" dt="2025-07-18T14:55:55.034" v="133" actId="12"/>
          <ac:spMkLst>
            <pc:docMk/>
            <pc:sldMk cId="1492136368" sldId="375"/>
            <ac:spMk id="3" creationId="{44E6A8A7-FD26-164A-9AD7-BBCC4CFF512C}"/>
          </ac:spMkLst>
        </pc:spChg>
      </pc:sldChg>
      <pc:sldMasterChg chg="delSp mod">
        <pc:chgData name="Hazell, Danielle" userId="16322be0-50ef-46ff-b0c0-d304bc10d5d2" providerId="ADAL" clId="{0016F0F4-CFD0-449A-8BD4-BF4485D6D72D}" dt="2025-07-18T14:48:44.543" v="5" actId="478"/>
        <pc:sldMasterMkLst>
          <pc:docMk/>
          <pc:sldMasterMk cId="498584004" sldId="2147483653"/>
        </pc:sldMasterMkLst>
      </pc:sldMasterChg>
      <pc:sldMasterChg chg="addSp modSp mod">
        <pc:chgData name="Hazell, Danielle" userId="16322be0-50ef-46ff-b0c0-d304bc10d5d2" providerId="ADAL" clId="{0016F0F4-CFD0-449A-8BD4-BF4485D6D72D}" dt="2025-07-18T14:49:24.708" v="117" actId="20577"/>
        <pc:sldMasterMkLst>
          <pc:docMk/>
          <pc:sldMasterMk cId="427856910" sldId="2147483655"/>
        </pc:sldMasterMkLst>
        <pc:spChg chg="add">
          <ac:chgData name="Hazell, Danielle" userId="16322be0-50ef-46ff-b0c0-d304bc10d5d2" providerId="ADAL" clId="{0016F0F4-CFD0-449A-8BD4-BF4485D6D72D}" dt="2025-07-18T14:48:56.526" v="6"/>
          <ac:spMkLst>
            <pc:docMk/>
            <pc:sldMasterMk cId="427856910" sldId="2147483655"/>
            <ac:spMk id="4" creationId="{F0417D03-0AA9-DC00-DCDC-7CDB6FD5F210}"/>
          </ac:spMkLst>
        </pc:spChg>
        <pc:spChg chg="mod">
          <ac:chgData name="Hazell, Danielle" userId="16322be0-50ef-46ff-b0c0-d304bc10d5d2" providerId="ADAL" clId="{0016F0F4-CFD0-449A-8BD4-BF4485D6D72D}" dt="2025-07-18T14:49:24.708" v="117" actId="20577"/>
          <ac:spMkLst>
            <pc:docMk/>
            <pc:sldMasterMk cId="427856910" sldId="2147483655"/>
            <ac:spMk id="9" creationId="{12A05E16-C31E-E0B1-F9BA-6CA1198C9AE5}"/>
          </ac:spMkLst>
        </pc:spChg>
      </pc:sldMasterChg>
    </pc:docChg>
  </pc:docChgLst>
  <pc:docChgLst>
    <pc:chgData name="Brooks, Jenna" userId="S::jenna.brooks@wjec.co.uk::f5b9f800-05f5-4bb7-96be-7ff21aa50ecc" providerId="AD" clId="Web-{B28269CD-16D6-5760-E4A1-373939CBEB43}"/>
    <pc:docChg chg="mod modSld">
      <pc:chgData name="Brooks, Jenna" userId="S::jenna.brooks@wjec.co.uk::f5b9f800-05f5-4bb7-96be-7ff21aa50ecc" providerId="AD" clId="Web-{B28269CD-16D6-5760-E4A1-373939CBEB43}" dt="2025-07-22T10:22:39.795" v="2"/>
      <pc:docMkLst>
        <pc:docMk/>
      </pc:docMkLst>
      <pc:sldChg chg="modSp">
        <pc:chgData name="Brooks, Jenna" userId="S::jenna.brooks@wjec.co.uk::f5b9f800-05f5-4bb7-96be-7ff21aa50ecc" providerId="AD" clId="Web-{B28269CD-16D6-5760-E4A1-373939CBEB43}" dt="2025-07-22T10:19:44.118" v="1"/>
        <pc:sldMkLst>
          <pc:docMk/>
          <pc:sldMk cId="1825622832" sldId="354"/>
        </pc:sldMkLst>
        <pc:picChg chg="mod">
          <ac:chgData name="Brooks, Jenna" userId="S::jenna.brooks@wjec.co.uk::f5b9f800-05f5-4bb7-96be-7ff21aa50ecc" providerId="AD" clId="Web-{B28269CD-16D6-5760-E4A1-373939CBEB43}" dt="2025-07-22T10:19:44.118" v="1"/>
          <ac:picMkLst>
            <pc:docMk/>
            <pc:sldMk cId="1825622832" sldId="354"/>
            <ac:picMk id="1026" creationId="{10A5FB06-C259-6B65-0755-597D8AF75B2E}"/>
          </ac:picMkLst>
        </pc:picChg>
      </pc:sldChg>
      <pc:sldChg chg="modSp">
        <pc:chgData name="Brooks, Jenna" userId="S::jenna.brooks@wjec.co.uk::f5b9f800-05f5-4bb7-96be-7ff21aa50ecc" providerId="AD" clId="Web-{B28269CD-16D6-5760-E4A1-373939CBEB43}" dt="2025-07-22T10:22:39.795" v="2"/>
        <pc:sldMkLst>
          <pc:docMk/>
          <pc:sldMk cId="674729106" sldId="365"/>
        </pc:sldMkLst>
        <pc:picChg chg="mod">
          <ac:chgData name="Brooks, Jenna" userId="S::jenna.brooks@wjec.co.uk::f5b9f800-05f5-4bb7-96be-7ff21aa50ecc" providerId="AD" clId="Web-{B28269CD-16D6-5760-E4A1-373939CBEB43}" dt="2025-07-22T10:22:39.795" v="2"/>
          <ac:picMkLst>
            <pc:docMk/>
            <pc:sldMk cId="674729106" sldId="365"/>
            <ac:picMk id="4098" creationId="{14005CAA-8096-3C4E-6652-CD6CE522C28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586ABBB-9C0A-1D47-83E6-10FD6948B0D3}" type="datetime1">
              <a:rPr lang="en-US"/>
              <a:pPr/>
              <a:t>7/25/2025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BFAD621-1136-4040-A893-ED5AEC3FF12D}" type="slidenum">
              <a:rPr lang="en-US"/>
              <a:pPr/>
              <a:t>‹#›</a:t>
            </a:fld>
            <a:endParaRPr lang="en-US"/>
          </a:p>
        </p:txBody>
      </p:sp>
    </p:spTree>
    <p:extLst>
      <p:ext uri="{BB962C8B-B14F-4D97-AF65-F5344CB8AC3E}">
        <p14:creationId xmlns:p14="http://schemas.microsoft.com/office/powerpoint/2010/main" val="30074557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GB"/>
          </a:p>
        </p:txBody>
      </p:sp>
      <p:sp>
        <p:nvSpPr>
          <p:cNvPr id="45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GB"/>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GB"/>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D847933-502B-D146-9428-3DDD196AD935}" type="slidenum">
              <a:rPr lang="en-GB"/>
              <a:pPr/>
              <a:t>‹#›</a:t>
            </a:fld>
            <a:endParaRPr lang="en-GB"/>
          </a:p>
        </p:txBody>
      </p:sp>
    </p:spTree>
    <p:extLst>
      <p:ext uri="{BB962C8B-B14F-4D97-AF65-F5344CB8AC3E}">
        <p14:creationId xmlns:p14="http://schemas.microsoft.com/office/powerpoint/2010/main" val="25432193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847933-502B-D146-9428-3DDD196AD935}" type="slidenum">
              <a:rPr lang="en-GB" smtClean="0"/>
              <a:pPr/>
              <a:t>3</a:t>
            </a:fld>
            <a:endParaRPr lang="en-GB"/>
          </a:p>
        </p:txBody>
      </p:sp>
    </p:spTree>
    <p:extLst>
      <p:ext uri="{BB962C8B-B14F-4D97-AF65-F5344CB8AC3E}">
        <p14:creationId xmlns:p14="http://schemas.microsoft.com/office/powerpoint/2010/main" val="757198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847933-502B-D146-9428-3DDD196AD935}" type="slidenum">
              <a:rPr lang="en-GB" smtClean="0"/>
              <a:pPr/>
              <a:t>20</a:t>
            </a:fld>
            <a:endParaRPr lang="en-GB"/>
          </a:p>
        </p:txBody>
      </p:sp>
    </p:spTree>
    <p:extLst>
      <p:ext uri="{BB962C8B-B14F-4D97-AF65-F5344CB8AC3E}">
        <p14:creationId xmlns:p14="http://schemas.microsoft.com/office/powerpoint/2010/main" val="586078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847933-502B-D146-9428-3DDD196AD935}" type="slidenum">
              <a:rPr lang="en-GB" smtClean="0"/>
              <a:pPr/>
              <a:t>21</a:t>
            </a:fld>
            <a:endParaRPr lang="en-GB"/>
          </a:p>
        </p:txBody>
      </p:sp>
    </p:spTree>
    <p:extLst>
      <p:ext uri="{BB962C8B-B14F-4D97-AF65-F5344CB8AC3E}">
        <p14:creationId xmlns:p14="http://schemas.microsoft.com/office/powerpoint/2010/main" val="2227732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847933-502B-D146-9428-3DDD196AD935}" type="slidenum">
              <a:rPr lang="en-GB" smtClean="0"/>
              <a:pPr/>
              <a:t>22</a:t>
            </a:fld>
            <a:endParaRPr lang="en-GB"/>
          </a:p>
        </p:txBody>
      </p:sp>
    </p:spTree>
    <p:extLst>
      <p:ext uri="{BB962C8B-B14F-4D97-AF65-F5344CB8AC3E}">
        <p14:creationId xmlns:p14="http://schemas.microsoft.com/office/powerpoint/2010/main" val="1066972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847933-502B-D146-9428-3DDD196AD935}" type="slidenum">
              <a:rPr lang="en-GB" smtClean="0"/>
              <a:pPr/>
              <a:t>23</a:t>
            </a:fld>
            <a:endParaRPr lang="en-GB"/>
          </a:p>
        </p:txBody>
      </p:sp>
    </p:spTree>
    <p:extLst>
      <p:ext uri="{BB962C8B-B14F-4D97-AF65-F5344CB8AC3E}">
        <p14:creationId xmlns:p14="http://schemas.microsoft.com/office/powerpoint/2010/main" val="882957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847933-502B-D146-9428-3DDD196AD935}" type="slidenum">
              <a:rPr lang="en-GB" smtClean="0"/>
              <a:pPr/>
              <a:t>28</a:t>
            </a:fld>
            <a:endParaRPr lang="en-GB"/>
          </a:p>
        </p:txBody>
      </p:sp>
    </p:spTree>
    <p:extLst>
      <p:ext uri="{BB962C8B-B14F-4D97-AF65-F5344CB8AC3E}">
        <p14:creationId xmlns:p14="http://schemas.microsoft.com/office/powerpoint/2010/main" val="1602223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847933-502B-D146-9428-3DDD196AD935}" type="slidenum">
              <a:rPr lang="en-GB" smtClean="0"/>
              <a:pPr/>
              <a:t>4</a:t>
            </a:fld>
            <a:endParaRPr lang="en-GB"/>
          </a:p>
        </p:txBody>
      </p:sp>
    </p:spTree>
    <p:extLst>
      <p:ext uri="{BB962C8B-B14F-4D97-AF65-F5344CB8AC3E}">
        <p14:creationId xmlns:p14="http://schemas.microsoft.com/office/powerpoint/2010/main" val="968278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a:p>
        </p:txBody>
      </p:sp>
      <p:sp>
        <p:nvSpPr>
          <p:cNvPr id="4" name="Slide Number Placeholder 3"/>
          <p:cNvSpPr>
            <a:spLocks noGrp="1"/>
          </p:cNvSpPr>
          <p:nvPr>
            <p:ph type="sldNum" sz="quarter" idx="10"/>
          </p:nvPr>
        </p:nvSpPr>
        <p:spPr/>
        <p:txBody>
          <a:bodyPr/>
          <a:lstStyle/>
          <a:p>
            <a:fld id="{1D847933-502B-D146-9428-3DDD196AD935}" type="slidenum">
              <a:rPr lang="en-GB" smtClean="0"/>
              <a:pPr/>
              <a:t>5</a:t>
            </a:fld>
            <a:endParaRPr lang="en-GB"/>
          </a:p>
        </p:txBody>
      </p:sp>
    </p:spTree>
    <p:extLst>
      <p:ext uri="{BB962C8B-B14F-4D97-AF65-F5344CB8AC3E}">
        <p14:creationId xmlns:p14="http://schemas.microsoft.com/office/powerpoint/2010/main" val="2673585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847933-502B-D146-9428-3DDD196AD935}" type="slidenum">
              <a:rPr lang="en-GB" smtClean="0"/>
              <a:pPr/>
              <a:t>10</a:t>
            </a:fld>
            <a:endParaRPr lang="en-GB"/>
          </a:p>
        </p:txBody>
      </p:sp>
    </p:spTree>
    <p:extLst>
      <p:ext uri="{BB962C8B-B14F-4D97-AF65-F5344CB8AC3E}">
        <p14:creationId xmlns:p14="http://schemas.microsoft.com/office/powerpoint/2010/main" val="3890130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847933-502B-D146-9428-3DDD196AD935}" type="slidenum">
              <a:rPr lang="en-GB" smtClean="0"/>
              <a:pPr/>
              <a:t>11</a:t>
            </a:fld>
            <a:endParaRPr lang="en-GB"/>
          </a:p>
        </p:txBody>
      </p:sp>
    </p:spTree>
    <p:extLst>
      <p:ext uri="{BB962C8B-B14F-4D97-AF65-F5344CB8AC3E}">
        <p14:creationId xmlns:p14="http://schemas.microsoft.com/office/powerpoint/2010/main" val="2921294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847933-502B-D146-9428-3DDD196AD935}" type="slidenum">
              <a:rPr lang="en-GB" smtClean="0"/>
              <a:pPr/>
              <a:t>12</a:t>
            </a:fld>
            <a:endParaRPr lang="en-GB"/>
          </a:p>
        </p:txBody>
      </p:sp>
    </p:spTree>
    <p:extLst>
      <p:ext uri="{BB962C8B-B14F-4D97-AF65-F5344CB8AC3E}">
        <p14:creationId xmlns:p14="http://schemas.microsoft.com/office/powerpoint/2010/main" val="3425803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847933-502B-D146-9428-3DDD196AD935}" type="slidenum">
              <a:rPr lang="en-GB" smtClean="0"/>
              <a:pPr/>
              <a:t>13</a:t>
            </a:fld>
            <a:endParaRPr lang="en-GB"/>
          </a:p>
        </p:txBody>
      </p:sp>
    </p:spTree>
    <p:extLst>
      <p:ext uri="{BB962C8B-B14F-4D97-AF65-F5344CB8AC3E}">
        <p14:creationId xmlns:p14="http://schemas.microsoft.com/office/powerpoint/2010/main" val="4141796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847933-502B-D146-9428-3DDD196AD935}" type="slidenum">
              <a:rPr lang="en-GB" smtClean="0"/>
              <a:pPr/>
              <a:t>14</a:t>
            </a:fld>
            <a:endParaRPr lang="en-GB"/>
          </a:p>
        </p:txBody>
      </p:sp>
    </p:spTree>
    <p:extLst>
      <p:ext uri="{BB962C8B-B14F-4D97-AF65-F5344CB8AC3E}">
        <p14:creationId xmlns:p14="http://schemas.microsoft.com/office/powerpoint/2010/main" val="4253242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847933-502B-D146-9428-3DDD196AD935}" type="slidenum">
              <a:rPr lang="en-GB" smtClean="0"/>
              <a:pPr/>
              <a:t>16</a:t>
            </a:fld>
            <a:endParaRPr lang="en-GB"/>
          </a:p>
        </p:txBody>
      </p:sp>
    </p:spTree>
    <p:extLst>
      <p:ext uri="{BB962C8B-B14F-4D97-AF65-F5344CB8AC3E}">
        <p14:creationId xmlns:p14="http://schemas.microsoft.com/office/powerpoint/2010/main" val="174787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a:t>Click to edit Master title style</a:t>
            </a:r>
            <a:endParaRPr lang="en-GB"/>
          </a:p>
        </p:txBody>
      </p:sp>
      <p:sp>
        <p:nvSpPr>
          <p:cNvPr id="5" name="Content Placeholder 4"/>
          <p:cNvSpPr>
            <a:spLocks noGrp="1"/>
          </p:cNvSpPr>
          <p:nvPr>
            <p:ph sz="quarter" idx="10"/>
          </p:nvPr>
        </p:nvSpPr>
        <p:spPr>
          <a:xfrm>
            <a:off x="457200" y="1512000"/>
            <a:ext cx="8229600" cy="4248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54010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a:t>Click to edit Master title style</a:t>
            </a:r>
            <a:endParaRPr lang="en-GB"/>
          </a:p>
        </p:txBody>
      </p:sp>
      <p:sp>
        <p:nvSpPr>
          <p:cNvPr id="5" name="Content Placeholder 4"/>
          <p:cNvSpPr>
            <a:spLocks noGrp="1"/>
          </p:cNvSpPr>
          <p:nvPr>
            <p:ph sz="quarter" idx="10"/>
          </p:nvPr>
        </p:nvSpPr>
        <p:spPr>
          <a:xfrm>
            <a:off x="457200" y="1512000"/>
            <a:ext cx="8229600" cy="4248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a:t>Click to edit Master title style</a:t>
            </a:r>
            <a:endParaRPr lang="en-GB"/>
          </a:p>
        </p:txBody>
      </p:sp>
      <p:sp>
        <p:nvSpPr>
          <p:cNvPr id="5" name="Content Placeholder 4"/>
          <p:cNvSpPr>
            <a:spLocks noGrp="1"/>
          </p:cNvSpPr>
          <p:nvPr>
            <p:ph sz="quarter" idx="10"/>
          </p:nvPr>
        </p:nvSpPr>
        <p:spPr>
          <a:xfrm>
            <a:off x="457200" y="1512000"/>
            <a:ext cx="8229600" cy="4248000"/>
          </a:xfrm>
        </p:spPr>
        <p:txBody>
          <a:bodyPr/>
          <a:lstStyle>
            <a:lvl2pPr>
              <a:buClr>
                <a:srgbClr val="FC4421"/>
              </a:buClr>
              <a:defRPr/>
            </a:lvl2pPr>
            <a:lvl4pPr>
              <a:buClr>
                <a:srgbClr val="FC4421"/>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41155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userDrawn="1"/>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
        <p:nvSpPr>
          <p:cNvPr id="1035" name="Title Placeholder 10"/>
          <p:cNvSpPr>
            <a:spLocks noGrp="1"/>
          </p:cNvSpPr>
          <p:nvPr>
            <p:ph type="title"/>
          </p:nvPr>
        </p:nvSpPr>
        <p:spPr bwMode="auto">
          <a:xfrm>
            <a:off x="457200" y="1008000"/>
            <a:ext cx="8218488"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title style</a:t>
            </a:r>
            <a:endParaRPr lang="en-US"/>
          </a:p>
        </p:txBody>
      </p:sp>
      <p:sp>
        <p:nvSpPr>
          <p:cNvPr id="1036" name="Text Placeholder 13"/>
          <p:cNvSpPr>
            <a:spLocks noGrp="1"/>
          </p:cNvSpPr>
          <p:nvPr>
            <p:ph type="body" idx="1"/>
          </p:nvPr>
        </p:nvSpPr>
        <p:spPr bwMode="auto">
          <a:xfrm>
            <a:off x="457200" y="1512000"/>
            <a:ext cx="8229600" cy="424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4"/>
            <a:endParaRPr lang="en-GB"/>
          </a:p>
        </p:txBody>
      </p:sp>
    </p:spTree>
    <p:extLst>
      <p:ext uri="{BB962C8B-B14F-4D97-AF65-F5344CB8AC3E}">
        <p14:creationId xmlns:p14="http://schemas.microsoft.com/office/powerpoint/2010/main" val="498584004"/>
      </p:ext>
    </p:extLst>
  </p:cSld>
  <p:clrMap bg1="lt1" tx1="dk1" bg2="lt2" tx2="dk2" accent1="accent1" accent2="accent2" accent3="accent3" accent4="accent4" accent5="accent5" accent6="accent6" hlink="hlink" folHlink="folHlink"/>
  <p:sldLayoutIdLst>
    <p:sldLayoutId id="2147483654" r:id="rId1"/>
    <p:sldLayoutId id="2147483652" r:id="rId2"/>
  </p:sldLayoutIdLst>
  <p:hf hdr="0" ftr="0" dt="0"/>
  <p:txStyles>
    <p:titleStyle>
      <a:lvl1pPr algn="l" rtl="0" eaLnBrk="0" fontAlgn="base" hangingPunct="0">
        <a:spcBef>
          <a:spcPct val="0"/>
        </a:spcBef>
        <a:spcAft>
          <a:spcPct val="0"/>
        </a:spcAft>
        <a:defRPr sz="2400" b="1" baseline="0">
          <a:solidFill>
            <a:srgbClr val="0077E3"/>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rgbClr val="CC0000"/>
          </a:solidFill>
          <a:latin typeface="Arial" charset="0"/>
        </a:defRPr>
      </a:lvl6pPr>
      <a:lvl7pPr marL="914400" algn="ctr" rtl="0" fontAlgn="base">
        <a:spcBef>
          <a:spcPct val="0"/>
        </a:spcBef>
        <a:spcAft>
          <a:spcPct val="0"/>
        </a:spcAft>
        <a:defRPr sz="4400">
          <a:solidFill>
            <a:srgbClr val="CC0000"/>
          </a:solidFill>
          <a:latin typeface="Arial" charset="0"/>
        </a:defRPr>
      </a:lvl7pPr>
      <a:lvl8pPr marL="1371600" algn="ctr" rtl="0" fontAlgn="base">
        <a:spcBef>
          <a:spcPct val="0"/>
        </a:spcBef>
        <a:spcAft>
          <a:spcPct val="0"/>
        </a:spcAft>
        <a:defRPr sz="4400">
          <a:solidFill>
            <a:srgbClr val="CC0000"/>
          </a:solidFill>
          <a:latin typeface="Arial" charset="0"/>
        </a:defRPr>
      </a:lvl8pPr>
      <a:lvl9pPr marL="1828800" algn="ctr" rtl="0" fontAlgn="base">
        <a:spcBef>
          <a:spcPct val="0"/>
        </a:spcBef>
        <a:spcAft>
          <a:spcPct val="0"/>
        </a:spcAft>
        <a:defRPr sz="4400">
          <a:solidFill>
            <a:srgbClr val="CC0000"/>
          </a:solidFill>
          <a:latin typeface="Arial" charset="0"/>
        </a:defRPr>
      </a:lvl9pPr>
    </p:titleStyle>
    <p:bodyStyle>
      <a:lvl1pPr marL="0" indent="0" algn="l" rtl="0" eaLnBrk="0" fontAlgn="base" hangingPunct="0">
        <a:lnSpc>
          <a:spcPts val="2400"/>
        </a:lnSpc>
        <a:spcBef>
          <a:spcPts val="1000"/>
        </a:spcBef>
        <a:spcAft>
          <a:spcPts val="1000"/>
        </a:spcAft>
        <a:defRPr lang="en-GB" sz="2000" dirty="0">
          <a:solidFill>
            <a:schemeClr val="tx1"/>
          </a:solidFill>
          <a:latin typeface="+mn-lt"/>
          <a:ea typeface="ＭＳ Ｐゴシック" charset="-128"/>
          <a:cs typeface="ＭＳ Ｐゴシック" charset="-128"/>
        </a:defRPr>
      </a:lvl1pPr>
      <a:lvl2pPr marL="215900" indent="-215900" algn="l" rtl="0" eaLnBrk="0" fontAlgn="base" hangingPunct="0">
        <a:lnSpc>
          <a:spcPts val="2400"/>
        </a:lnSpc>
        <a:spcBef>
          <a:spcPts val="500"/>
        </a:spcBef>
        <a:spcAft>
          <a:spcPts val="500"/>
        </a:spcAft>
        <a:buClr>
          <a:srgbClr val="0077E3"/>
        </a:buClr>
        <a:buFont typeface="Arial" pitchFamily="-105" charset="0"/>
        <a:buChar char="•"/>
        <a:defRPr lang="en-GB" sz="2000" dirty="0">
          <a:solidFill>
            <a:schemeClr val="tx1"/>
          </a:solidFill>
          <a:latin typeface="+mn-lt"/>
          <a:ea typeface="ＭＳ Ｐゴシック" charset="-128"/>
          <a:cs typeface="+mn-cs"/>
        </a:defRPr>
      </a:lvl2pPr>
      <a:lvl3pPr marL="0" indent="0" algn="l" rtl="0" eaLnBrk="0" fontAlgn="base" hangingPunct="0">
        <a:lnSpc>
          <a:spcPts val="2000"/>
        </a:lnSpc>
        <a:spcBef>
          <a:spcPts val="500"/>
        </a:spcBef>
        <a:spcAft>
          <a:spcPts val="500"/>
        </a:spcAft>
        <a:buFont typeface="Lucida Grande" pitchFamily="-105" charset="0"/>
        <a:defRPr lang="en-GB" sz="1600" dirty="0">
          <a:solidFill>
            <a:schemeClr val="tx1"/>
          </a:solidFill>
          <a:latin typeface="+mn-lt"/>
          <a:ea typeface="ＭＳ Ｐゴシック" charset="-128"/>
          <a:cs typeface="+mn-cs"/>
        </a:defRPr>
      </a:lvl3pPr>
      <a:lvl4pPr marL="215900" indent="-215900" algn="l" rtl="0" eaLnBrk="0" fontAlgn="base" hangingPunct="0">
        <a:lnSpc>
          <a:spcPts val="2000"/>
        </a:lnSpc>
        <a:spcBef>
          <a:spcPts val="500"/>
        </a:spcBef>
        <a:spcAft>
          <a:spcPts val="500"/>
        </a:spcAft>
        <a:buClr>
          <a:srgbClr val="0077E3"/>
        </a:buClr>
        <a:buFont typeface="Arial" pitchFamily="-105" charset="0"/>
        <a:buChar char="•"/>
        <a:defRPr lang="en-GB" sz="1600" dirty="0">
          <a:solidFill>
            <a:schemeClr val="tx1"/>
          </a:solidFill>
          <a:latin typeface="+mn-lt"/>
          <a:ea typeface="ＭＳ Ｐゴシック" charset="-128"/>
          <a:cs typeface="ＭＳ Ｐゴシック" charset="-128"/>
        </a:defRPr>
      </a:lvl4pPr>
      <a:lvl5pPr marL="431800" indent="-215900" algn="l" rtl="0" eaLnBrk="0" fontAlgn="base" hangingPunct="0">
        <a:lnSpc>
          <a:spcPts val="2000"/>
        </a:lnSpc>
        <a:spcBef>
          <a:spcPct val="0"/>
        </a:spcBef>
        <a:spcAft>
          <a:spcPts val="500"/>
        </a:spcAft>
        <a:buFont typeface="Arial" pitchFamily="-105" charset="0"/>
        <a:buChar char="–"/>
        <a:defRPr lang="en-US" sz="1600" dirty="0">
          <a:solidFill>
            <a:schemeClr val="tx1"/>
          </a:solidFill>
          <a:latin typeface="+mn-lt"/>
          <a:ea typeface="ＭＳ Ｐゴシック" charset="-128"/>
          <a:cs typeface="ＭＳ Ｐゴシック" charset="-128"/>
        </a:defRPr>
      </a:lvl5pPr>
      <a:lvl6pPr marL="457200" indent="-457200" algn="l" defTabSz="914400" rtl="0" fontAlgn="base">
        <a:spcBef>
          <a:spcPct val="20000"/>
        </a:spcBef>
        <a:spcAft>
          <a:spcPct val="0"/>
        </a:spcAft>
        <a:buChar char="»"/>
        <a:defRPr lang="en-GB" sz="1600" kern="0" baseline="0" dirty="0" smtClean="0">
          <a:solidFill>
            <a:schemeClr val="tx1"/>
          </a:solidFill>
          <a:latin typeface="+mn-lt"/>
          <a:ea typeface="ＭＳ Ｐゴシック" charset="-128"/>
          <a:cs typeface="ＭＳ Ｐゴシック" charset="-128"/>
        </a:defRPr>
      </a:lvl6pPr>
      <a:lvl7pPr marL="2971800" indent="-228600" algn="l" defTabSz="914400" rtl="0" fontAlgn="base">
        <a:spcBef>
          <a:spcPct val="20000"/>
        </a:spcBef>
        <a:spcAft>
          <a:spcPct val="0"/>
        </a:spcAft>
        <a:buClr>
          <a:srgbClr val="E30613"/>
        </a:buClr>
        <a:buChar char="»"/>
        <a:defRPr lang="en-GB" sz="1600" kern="0" baseline="0" dirty="0" smtClean="0">
          <a:solidFill>
            <a:schemeClr val="tx1"/>
          </a:solidFill>
          <a:latin typeface="+mn-lt"/>
          <a:ea typeface="ＭＳ Ｐゴシック" charset="-128"/>
          <a:cs typeface="ＭＳ Ｐゴシック" charset="-128"/>
        </a:defRPr>
      </a:lvl7pPr>
      <a:lvl8pPr marL="3429000" indent="-228600" algn="l" defTabSz="914400" rtl="0" fontAlgn="base">
        <a:spcBef>
          <a:spcPct val="20000"/>
        </a:spcBef>
        <a:spcAft>
          <a:spcPct val="0"/>
        </a:spcAft>
        <a:buChar char="»"/>
        <a:defRPr lang="en-GB" sz="1600" kern="0" dirty="0" smtClean="0">
          <a:solidFill>
            <a:schemeClr val="tx1"/>
          </a:solidFill>
          <a:latin typeface="+mn-lt"/>
          <a:ea typeface="ＭＳ Ｐゴシック" charset="-128"/>
          <a:cs typeface="ＭＳ Ｐゴシック" charset="-128"/>
        </a:defRPr>
      </a:lvl8pPr>
      <a:lvl9pPr marL="3886200" indent="-228600" algn="l" defTabSz="914400" rtl="0" fontAlgn="base">
        <a:spcBef>
          <a:spcPct val="20000"/>
        </a:spcBef>
        <a:spcAft>
          <a:spcPct val="0"/>
        </a:spcAft>
        <a:buChar char="»"/>
        <a:defRPr lang="en-GB" sz="10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
        <p:nvSpPr>
          <p:cNvPr id="1035" name="Title Placeholder 10"/>
          <p:cNvSpPr>
            <a:spLocks noGrp="1"/>
          </p:cNvSpPr>
          <p:nvPr>
            <p:ph type="title"/>
          </p:nvPr>
        </p:nvSpPr>
        <p:spPr bwMode="auto">
          <a:xfrm>
            <a:off x="457200" y="1008000"/>
            <a:ext cx="8218488"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36" name="Text Placeholder 13"/>
          <p:cNvSpPr>
            <a:spLocks noGrp="1"/>
          </p:cNvSpPr>
          <p:nvPr>
            <p:ph type="body" idx="1"/>
          </p:nvPr>
        </p:nvSpPr>
        <p:spPr bwMode="auto">
          <a:xfrm>
            <a:off x="457200" y="1512000"/>
            <a:ext cx="8229600" cy="424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 name="Group 1">
            <a:extLst>
              <a:ext uri="{FF2B5EF4-FFF2-40B4-BE49-F238E27FC236}">
                <a16:creationId xmlns:a16="http://schemas.microsoft.com/office/drawing/2014/main" id="{52DBD7D1-8783-19AC-AC0F-54A40F658278}"/>
              </a:ext>
            </a:extLst>
          </p:cNvPr>
          <p:cNvGrpSpPr/>
          <p:nvPr/>
        </p:nvGrpSpPr>
        <p:grpSpPr>
          <a:xfrm>
            <a:off x="0" y="142498"/>
            <a:ext cx="9144001" cy="682255"/>
            <a:chOff x="0" y="142498"/>
            <a:chExt cx="9144001" cy="682255"/>
          </a:xfrm>
        </p:grpSpPr>
        <p:sp>
          <p:nvSpPr>
            <p:cNvPr id="6" name="Graphic 26">
              <a:extLst>
                <a:ext uri="{FF2B5EF4-FFF2-40B4-BE49-F238E27FC236}">
                  <a16:creationId xmlns:a16="http://schemas.microsoft.com/office/drawing/2014/main" id="{4987E8D9-377B-AB1D-8A32-2882D85AB09F}"/>
                </a:ext>
              </a:extLst>
            </p:cNvPr>
            <p:cNvSpPr>
              <a:spLocks/>
            </p:cNvSpPr>
            <p:nvPr userDrawn="1"/>
          </p:nvSpPr>
          <p:spPr>
            <a:xfrm>
              <a:off x="0" y="779034"/>
              <a:ext cx="9144001" cy="45719"/>
            </a:xfrm>
            <a:custGeom>
              <a:avLst/>
              <a:gdLst/>
              <a:ahLst/>
              <a:cxnLst/>
              <a:rect l="l" t="t" r="r" b="b"/>
              <a:pathLst>
                <a:path w="15119985" h="127000">
                  <a:moveTo>
                    <a:pt x="0" y="0"/>
                  </a:moveTo>
                  <a:lnTo>
                    <a:pt x="0" y="127000"/>
                  </a:lnTo>
                  <a:lnTo>
                    <a:pt x="15119985" y="127000"/>
                  </a:lnTo>
                  <a:lnTo>
                    <a:pt x="15119985" y="0"/>
                  </a:lnTo>
                  <a:lnTo>
                    <a:pt x="0" y="0"/>
                  </a:lnTo>
                  <a:close/>
                </a:path>
              </a:pathLst>
            </a:custGeom>
            <a:solidFill>
              <a:schemeClr val="tx1"/>
            </a:solidFill>
          </p:spPr>
          <p:txBody>
            <a:bodyPr wrap="square" lIns="0" tIns="0" rIns="0" bIns="0" rtlCol="0">
              <a:prstTxWarp prst="textNoShape">
                <a:avLst/>
              </a:prstTxWarp>
              <a:noAutofit/>
            </a:bodyPr>
            <a:lstStyle/>
            <a:p>
              <a:endParaRPr lang="en-GB"/>
            </a:p>
          </p:txBody>
        </p:sp>
        <p:pic>
          <p:nvPicPr>
            <p:cNvPr id="7" name="Picture 6" descr="A black and white logo&#10;&#10;AI-generated content may be incorrect.">
              <a:extLst>
                <a:ext uri="{FF2B5EF4-FFF2-40B4-BE49-F238E27FC236}">
                  <a16:creationId xmlns:a16="http://schemas.microsoft.com/office/drawing/2014/main" id="{2F6D0513-CBBF-24C5-3E42-AE229C54A0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16216" y="142498"/>
              <a:ext cx="2563495" cy="498243"/>
            </a:xfrm>
            <a:prstGeom prst="rect">
              <a:avLst/>
            </a:prstGeom>
            <a:noFill/>
            <a:ln>
              <a:noFill/>
            </a:ln>
          </p:spPr>
        </p:pic>
        <p:pic>
          <p:nvPicPr>
            <p:cNvPr id="8" name="Picture 7" descr="A red arrow pointing up&#10;&#10;AI-generated content may be incorrect.">
              <a:extLst>
                <a:ext uri="{FF2B5EF4-FFF2-40B4-BE49-F238E27FC236}">
                  <a16:creationId xmlns:a16="http://schemas.microsoft.com/office/drawing/2014/main" id="{4D501824-D9B0-C525-F662-3787B202B14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3355" y="171020"/>
              <a:ext cx="567690" cy="438580"/>
            </a:xfrm>
            <a:prstGeom prst="rect">
              <a:avLst/>
            </a:prstGeom>
            <a:noFill/>
            <a:ln>
              <a:noFill/>
            </a:ln>
          </p:spPr>
        </p:pic>
        <p:sp>
          <p:nvSpPr>
            <p:cNvPr id="9" name="Text Box 2">
              <a:extLst>
                <a:ext uri="{FF2B5EF4-FFF2-40B4-BE49-F238E27FC236}">
                  <a16:creationId xmlns:a16="http://schemas.microsoft.com/office/drawing/2014/main" id="{12A05E16-C31E-E0B1-F9BA-6CA1198C9AE5}"/>
                </a:ext>
              </a:extLst>
            </p:cNvPr>
            <p:cNvSpPr txBox="1">
              <a:spLocks noChangeArrowheads="1"/>
            </p:cNvSpPr>
            <p:nvPr userDrawn="1"/>
          </p:nvSpPr>
          <p:spPr bwMode="auto">
            <a:xfrm>
              <a:off x="795147" y="171260"/>
              <a:ext cx="5721069" cy="590893"/>
            </a:xfrm>
            <a:prstGeom prst="rect">
              <a:avLst/>
            </a:prstGeom>
            <a:noFill/>
            <a:ln w="9525">
              <a:noFill/>
              <a:miter lim="800000"/>
              <a:headEnd/>
              <a:tailEnd/>
            </a:ln>
          </p:spPr>
          <p:txBody>
            <a:bodyPr rot="0" vert="horz" wrap="square" lIns="91440" tIns="45720" rIns="91440" bIns="45720" anchor="t" anchorCtr="0">
              <a:noAutofit/>
            </a:bodyPr>
            <a:lstStyle/>
            <a:p>
              <a:pPr>
                <a:lnSpc>
                  <a:spcPts val="1300"/>
                </a:lnSpc>
                <a:spcBef>
                  <a:spcPts val="400"/>
                </a:spcBef>
                <a:spcAft>
                  <a:spcPts val="400"/>
                </a:spcAft>
                <a:buNone/>
              </a:pPr>
              <a:r>
                <a:rPr lang="en-US" sz="1800" b="1">
                  <a:effectLst/>
                  <a:latin typeface="Arial" panose="020B0604020202020204" pitchFamily="34" charset="0"/>
                  <a:ea typeface="Cambria" panose="02040503050406030204" pitchFamily="18" charset="0"/>
                  <a:cs typeface="Arial" panose="020B0604020202020204" pitchFamily="34" charset="0"/>
                </a:rPr>
                <a:t>T Level Technical Qualification in</a:t>
              </a:r>
              <a:endParaRPr lang="en-GB" sz="1100">
                <a:effectLst/>
                <a:latin typeface="Arial" panose="020B0604020202020204" pitchFamily="34" charset="0"/>
                <a:ea typeface="Cambria" panose="02040503050406030204" pitchFamily="18" charset="0"/>
                <a:cs typeface="Times New Roman" panose="02020603050405020304" pitchFamily="18" charset="0"/>
              </a:endParaRPr>
            </a:p>
            <a:p>
              <a:pPr>
                <a:lnSpc>
                  <a:spcPts val="1300"/>
                </a:lnSpc>
                <a:spcBef>
                  <a:spcPts val="400"/>
                </a:spcBef>
                <a:spcAft>
                  <a:spcPts val="400"/>
                </a:spcAft>
              </a:pPr>
              <a:r>
                <a:rPr lang="en-US" sz="1600" b="1" i="1">
                  <a:solidFill>
                    <a:srgbClr val="FC4421"/>
                  </a:solidFill>
                  <a:effectLst/>
                  <a:latin typeface="Arial" panose="020B0604020202020204" pitchFamily="34" charset="0"/>
                  <a:ea typeface="Cambria" panose="02040503050406030204" pitchFamily="18" charset="0"/>
                  <a:cs typeface="Arial" panose="020B0604020202020204" pitchFamily="34" charset="0"/>
                </a:rPr>
                <a:t>Building Services Engineering for Construction (Level 3)</a:t>
              </a:r>
              <a:endParaRPr lang="en-GB" sz="1100">
                <a:effectLst/>
                <a:latin typeface="Arial" panose="020B0604020202020204" pitchFamily="34" charset="0"/>
                <a:ea typeface="Cambria" panose="020405030504060302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F8D270CD-A239-F6C6-DC37-331F04EA5BDB}"/>
              </a:ext>
            </a:extLst>
          </p:cNvPr>
          <p:cNvGrpSpPr/>
          <p:nvPr/>
        </p:nvGrpSpPr>
        <p:grpSpPr>
          <a:xfrm>
            <a:off x="175692" y="6021288"/>
            <a:ext cx="8804454" cy="446378"/>
            <a:chOff x="175692" y="6021288"/>
            <a:chExt cx="8804454" cy="446378"/>
          </a:xfrm>
        </p:grpSpPr>
        <p:sp>
          <p:nvSpPr>
            <p:cNvPr id="12" name="Text Box 11"/>
            <p:cNvSpPr txBox="1">
              <a:spLocks noChangeArrowheads="1"/>
            </p:cNvSpPr>
            <p:nvPr userDrawn="1"/>
          </p:nvSpPr>
          <p:spPr bwMode="auto">
            <a:xfrm>
              <a:off x="175692" y="6172200"/>
              <a:ext cx="439688" cy="228600"/>
            </a:xfrm>
            <a:prstGeom prst="rect">
              <a:avLst/>
            </a:prstGeom>
            <a:noFill/>
            <a:ln w="9525">
              <a:noFill/>
              <a:miter lim="800000"/>
              <a:headEnd/>
              <a:tailEnd/>
            </a:ln>
          </p:spPr>
          <p:txBody>
            <a:bodyPr lIns="0" tIns="0" rIns="0" bIns="0">
              <a:prstTxWarp prst="textNoShape">
                <a:avLst/>
              </a:prstTxWarp>
            </a:bodyPr>
            <a:lstStyle/>
            <a:p>
              <a:pPr algn="r">
                <a:spcBef>
                  <a:spcPts val="600"/>
                </a:spcBef>
              </a:pPr>
              <a:fld id="{6152C911-7D81-1845-9D20-613E63F035EB}" type="slidenum">
                <a:rPr lang="en-US" sz="900" baseline="0">
                  <a:ea typeface="Arial" pitchFamily="-105" charset="0"/>
                  <a:cs typeface="Arial" pitchFamily="-105" charset="0"/>
                </a:rPr>
                <a:pPr algn="r">
                  <a:spcBef>
                    <a:spcPts val="600"/>
                  </a:spcBef>
                </a:pPr>
                <a:t>‹#›</a:t>
              </a:fld>
              <a:r>
                <a:rPr lang="en-US" sz="900" baseline="0">
                  <a:ea typeface="Arial" pitchFamily="-105" charset="0"/>
                  <a:cs typeface="Arial" pitchFamily="-105" charset="0"/>
                </a:rPr>
                <a:t> of 22</a:t>
              </a:r>
            </a:p>
            <a:p>
              <a:br>
                <a:rPr lang="en-US" sz="1100">
                  <a:ea typeface="Arial" pitchFamily="-105" charset="0"/>
                  <a:cs typeface="Arial" pitchFamily="-105" charset="0"/>
                </a:rPr>
              </a:br>
              <a:endParaRPr lang="en-US" sz="1100">
                <a:ea typeface="Arial" pitchFamily="-105" charset="0"/>
                <a:cs typeface="Arial" pitchFamily="-105" charset="0"/>
              </a:endParaRPr>
            </a:p>
            <a:p>
              <a:br>
                <a:rPr lang="en-US" sz="1100">
                  <a:ea typeface="Arial" pitchFamily="-105" charset="0"/>
                  <a:cs typeface="Arial" pitchFamily="-105" charset="0"/>
                </a:rPr>
              </a:br>
              <a:endParaRPr lang="en-US" sz="1100">
                <a:ea typeface="Arial" pitchFamily="-105" charset="0"/>
                <a:cs typeface="Arial" pitchFamily="-105" charset="0"/>
              </a:endParaRPr>
            </a:p>
            <a:p>
              <a:endParaRPr lang="en-US" sz="1200">
                <a:latin typeface="Times New Roman" pitchFamily="-105" charset="0"/>
              </a:endParaRPr>
            </a:p>
            <a:p>
              <a:endParaRPr lang="en-US" sz="1200">
                <a:latin typeface="Times New Roman" pitchFamily="-105" charset="0"/>
              </a:endParaRPr>
            </a:p>
          </p:txBody>
        </p:sp>
        <p:pic>
          <p:nvPicPr>
            <p:cNvPr id="28" name="Picture 27" descr="A purple and white logo&#10;&#10;AI-generated content may be incorrect.">
              <a:extLst>
                <a:ext uri="{FF2B5EF4-FFF2-40B4-BE49-F238E27FC236}">
                  <a16:creationId xmlns:a16="http://schemas.microsoft.com/office/drawing/2014/main" id="{ED2281B1-171E-C458-1C3C-50A1692453D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516216" y="6021288"/>
              <a:ext cx="2463930" cy="446378"/>
            </a:xfrm>
            <a:prstGeom prst="rect">
              <a:avLst/>
            </a:prstGeom>
            <a:noFill/>
            <a:ln>
              <a:noFill/>
            </a:ln>
          </p:spPr>
        </p:pic>
      </p:grpSp>
      <p:sp>
        <p:nvSpPr>
          <p:cNvPr id="4" name="Text Box 10">
            <a:extLst>
              <a:ext uri="{FF2B5EF4-FFF2-40B4-BE49-F238E27FC236}">
                <a16:creationId xmlns:a16="http://schemas.microsoft.com/office/drawing/2014/main" id="{F0417D03-0AA9-DC00-DCDC-7CDB6FD5F210}"/>
              </a:ext>
            </a:extLst>
          </p:cNvPr>
          <p:cNvSpPr txBox="1">
            <a:spLocks noChangeArrowheads="1"/>
          </p:cNvSpPr>
          <p:nvPr userDrawn="1"/>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Tree>
    <p:extLst>
      <p:ext uri="{BB962C8B-B14F-4D97-AF65-F5344CB8AC3E}">
        <p14:creationId xmlns:p14="http://schemas.microsoft.com/office/powerpoint/2010/main" val="427856910"/>
      </p:ext>
    </p:extLst>
  </p:cSld>
  <p:clrMap bg1="lt1" tx1="dk1" bg2="lt2" tx2="dk2" accent1="accent1" accent2="accent2" accent3="accent3" accent4="accent4" accent5="accent5" accent6="accent6" hlink="hlink" folHlink="folHlink"/>
  <p:sldLayoutIdLst>
    <p:sldLayoutId id="2147483656" r:id="rId1"/>
  </p:sldLayoutIdLst>
  <p:hf hdr="0" ftr="0" dt="0"/>
  <p:txStyles>
    <p:titleStyle>
      <a:lvl1pPr algn="l" rtl="0" eaLnBrk="1" fontAlgn="base" hangingPunct="1">
        <a:spcBef>
          <a:spcPct val="0"/>
        </a:spcBef>
        <a:spcAft>
          <a:spcPct val="0"/>
        </a:spcAft>
        <a:defRPr sz="2400" b="1" baseline="0">
          <a:solidFill>
            <a:srgbClr val="FC4421"/>
          </a:solidFill>
          <a:latin typeface="+mj-lt"/>
          <a:ea typeface="ＭＳ Ｐゴシック" charset="-128"/>
          <a:cs typeface="ＭＳ Ｐゴシック" charset="-128"/>
        </a:defRPr>
      </a:lvl1pPr>
      <a:lvl2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CC0000"/>
          </a:solidFill>
          <a:latin typeface="Arial" charset="0"/>
        </a:defRPr>
      </a:lvl6pPr>
      <a:lvl7pPr marL="914400" algn="ctr" rtl="0" eaLnBrk="1" fontAlgn="base" hangingPunct="1">
        <a:spcBef>
          <a:spcPct val="0"/>
        </a:spcBef>
        <a:spcAft>
          <a:spcPct val="0"/>
        </a:spcAft>
        <a:defRPr sz="4400">
          <a:solidFill>
            <a:srgbClr val="CC0000"/>
          </a:solidFill>
          <a:latin typeface="Arial" charset="0"/>
        </a:defRPr>
      </a:lvl7pPr>
      <a:lvl8pPr marL="1371600" algn="ctr" rtl="0" eaLnBrk="1" fontAlgn="base" hangingPunct="1">
        <a:spcBef>
          <a:spcPct val="0"/>
        </a:spcBef>
        <a:spcAft>
          <a:spcPct val="0"/>
        </a:spcAft>
        <a:defRPr sz="4400">
          <a:solidFill>
            <a:srgbClr val="CC0000"/>
          </a:solidFill>
          <a:latin typeface="Arial" charset="0"/>
        </a:defRPr>
      </a:lvl8pPr>
      <a:lvl9pPr marL="1828800" algn="ctr" rtl="0" eaLnBrk="1" fontAlgn="base" hangingPunct="1">
        <a:spcBef>
          <a:spcPct val="0"/>
        </a:spcBef>
        <a:spcAft>
          <a:spcPct val="0"/>
        </a:spcAft>
        <a:defRPr sz="4400">
          <a:solidFill>
            <a:srgbClr val="CC0000"/>
          </a:solidFill>
          <a:latin typeface="Arial" charset="0"/>
        </a:defRPr>
      </a:lvl9pPr>
    </p:titleStyle>
    <p:bodyStyle>
      <a:lvl1pPr marL="0" indent="0" algn="l" rtl="0" eaLnBrk="1" fontAlgn="base" hangingPunct="1">
        <a:lnSpc>
          <a:spcPts val="2400"/>
        </a:lnSpc>
        <a:spcBef>
          <a:spcPts val="1000"/>
        </a:spcBef>
        <a:spcAft>
          <a:spcPts val="1000"/>
        </a:spcAft>
        <a:defRPr lang="en-GB" sz="2000" dirty="0">
          <a:solidFill>
            <a:schemeClr val="tx1"/>
          </a:solidFill>
          <a:latin typeface="+mn-lt"/>
          <a:ea typeface="ＭＳ Ｐゴシック" charset="-128"/>
          <a:cs typeface="ＭＳ Ｐゴシック" charset="-128"/>
        </a:defRPr>
      </a:lvl1pPr>
      <a:lvl2pPr marL="215900" indent="-215900" algn="l" rtl="0" eaLnBrk="1" fontAlgn="base" hangingPunct="1">
        <a:lnSpc>
          <a:spcPts val="2400"/>
        </a:lnSpc>
        <a:spcBef>
          <a:spcPts val="500"/>
        </a:spcBef>
        <a:spcAft>
          <a:spcPts val="500"/>
        </a:spcAft>
        <a:buClr>
          <a:srgbClr val="FC4421"/>
        </a:buClr>
        <a:buFont typeface="Arial" pitchFamily="-105" charset="0"/>
        <a:buChar char="•"/>
        <a:defRPr lang="en-GB" sz="2000" dirty="0">
          <a:solidFill>
            <a:schemeClr val="tx1"/>
          </a:solidFill>
          <a:latin typeface="+mn-lt"/>
          <a:ea typeface="ＭＳ Ｐゴシック" charset="-128"/>
          <a:cs typeface="+mn-cs"/>
        </a:defRPr>
      </a:lvl2pPr>
      <a:lvl3pPr marL="0" indent="0" algn="l" rtl="0" eaLnBrk="1" fontAlgn="base" hangingPunct="1">
        <a:lnSpc>
          <a:spcPts val="2000"/>
        </a:lnSpc>
        <a:spcBef>
          <a:spcPts val="500"/>
        </a:spcBef>
        <a:spcAft>
          <a:spcPts val="500"/>
        </a:spcAft>
        <a:buFont typeface="Lucida Grande" pitchFamily="-105" charset="0"/>
        <a:defRPr lang="en-GB" sz="1600" dirty="0">
          <a:solidFill>
            <a:schemeClr val="tx1"/>
          </a:solidFill>
          <a:latin typeface="+mn-lt"/>
          <a:ea typeface="ＭＳ Ｐゴシック" charset="-128"/>
          <a:cs typeface="+mn-cs"/>
        </a:defRPr>
      </a:lvl3pPr>
      <a:lvl4pPr marL="215900" indent="-215900" algn="l" rtl="0" eaLnBrk="1" fontAlgn="base" hangingPunct="1">
        <a:lnSpc>
          <a:spcPts val="2000"/>
        </a:lnSpc>
        <a:spcBef>
          <a:spcPts val="500"/>
        </a:spcBef>
        <a:spcAft>
          <a:spcPts val="500"/>
        </a:spcAft>
        <a:buClr>
          <a:srgbClr val="FC4421"/>
        </a:buClr>
        <a:buFont typeface="Arial" pitchFamily="-105" charset="0"/>
        <a:buChar char="•"/>
        <a:defRPr lang="en-GB" sz="1600" dirty="0">
          <a:solidFill>
            <a:schemeClr val="tx1"/>
          </a:solidFill>
          <a:latin typeface="+mn-lt"/>
          <a:ea typeface="ＭＳ Ｐゴシック" charset="-128"/>
          <a:cs typeface="ＭＳ Ｐゴシック" charset="-128"/>
        </a:defRPr>
      </a:lvl4pPr>
      <a:lvl5pPr marL="431800" indent="-215900" algn="l" rtl="0" eaLnBrk="1" fontAlgn="base" hangingPunct="1">
        <a:lnSpc>
          <a:spcPts val="2000"/>
        </a:lnSpc>
        <a:spcBef>
          <a:spcPct val="0"/>
        </a:spcBef>
        <a:spcAft>
          <a:spcPts val="500"/>
        </a:spcAft>
        <a:buFont typeface="Arial" pitchFamily="-105" charset="0"/>
        <a:buChar char="–"/>
        <a:defRPr lang="en-US" sz="1600" dirty="0">
          <a:solidFill>
            <a:schemeClr val="tx1"/>
          </a:solidFill>
          <a:latin typeface="+mn-lt"/>
          <a:ea typeface="ＭＳ Ｐゴシック" charset="-128"/>
          <a:cs typeface="ＭＳ Ｐゴシック" charset="-128"/>
        </a:defRPr>
      </a:lvl5pPr>
      <a:lvl6pPr marL="457200" indent="-457200" algn="l" defTabSz="914400" rtl="0" eaLnBrk="1" fontAlgn="base" hangingPunct="1">
        <a:spcBef>
          <a:spcPct val="20000"/>
        </a:spcBef>
        <a:spcAft>
          <a:spcPct val="0"/>
        </a:spcAft>
        <a:buChar char="»"/>
        <a:defRPr lang="en-GB" sz="1600" kern="0" baseline="0" dirty="0" smtClean="0">
          <a:solidFill>
            <a:schemeClr val="tx1"/>
          </a:solidFill>
          <a:latin typeface="+mn-lt"/>
          <a:ea typeface="ＭＳ Ｐゴシック" charset="-128"/>
          <a:cs typeface="ＭＳ Ｐゴシック" charset="-128"/>
        </a:defRPr>
      </a:lvl6pPr>
      <a:lvl7pPr marL="2971800" indent="-228600" algn="l" defTabSz="914400" rtl="0" eaLnBrk="1" fontAlgn="base" hangingPunct="1">
        <a:spcBef>
          <a:spcPct val="20000"/>
        </a:spcBef>
        <a:spcAft>
          <a:spcPct val="0"/>
        </a:spcAft>
        <a:buClr>
          <a:srgbClr val="E30613"/>
        </a:buClr>
        <a:buChar char="»"/>
        <a:defRPr lang="en-GB" sz="1600" kern="0" baseline="0" dirty="0" smtClean="0">
          <a:solidFill>
            <a:schemeClr val="tx1"/>
          </a:solidFill>
          <a:latin typeface="+mn-lt"/>
          <a:ea typeface="ＭＳ Ｐゴシック" charset="-128"/>
          <a:cs typeface="ＭＳ Ｐゴシック" charset="-128"/>
        </a:defRPr>
      </a:lvl7pPr>
      <a:lvl8pPr marL="3429000" indent="-228600" algn="l" defTabSz="914400" rtl="0" eaLnBrk="1" fontAlgn="base" hangingPunct="1">
        <a:spcBef>
          <a:spcPct val="20000"/>
        </a:spcBef>
        <a:spcAft>
          <a:spcPct val="0"/>
        </a:spcAft>
        <a:buChar char="»"/>
        <a:defRPr lang="en-GB" sz="1600" kern="0" dirty="0" smtClean="0">
          <a:solidFill>
            <a:schemeClr val="tx1"/>
          </a:solidFill>
          <a:latin typeface="+mn-lt"/>
          <a:ea typeface="ＭＳ Ｐゴシック" charset="-128"/>
          <a:cs typeface="ＭＳ Ｐゴシック" charset="-128"/>
        </a:defRPr>
      </a:lvl8pPr>
      <a:lvl9pPr marL="3886200" indent="-228600" algn="l" defTabSz="914400" rtl="0" eaLnBrk="1" fontAlgn="base" hangingPunct="1">
        <a:spcBef>
          <a:spcPct val="20000"/>
        </a:spcBef>
        <a:spcAft>
          <a:spcPct val="0"/>
        </a:spcAft>
        <a:buChar char="»"/>
        <a:defRPr lang="en-GB" sz="10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15"/>
          <p:cNvSpPr>
            <a:spLocks noGrp="1" noChangeArrowheads="1"/>
          </p:cNvSpPr>
          <p:nvPr>
            <p:ph type="title"/>
          </p:nvPr>
        </p:nvSpPr>
        <p:spPr>
          <a:xfrm>
            <a:off x="474005" y="3611563"/>
            <a:ext cx="8153400" cy="2514600"/>
          </a:xfrm>
        </p:spPr>
        <p:txBody>
          <a:bodyPr anchor="t"/>
          <a:lstStyle/>
          <a:p>
            <a:pPr eaLnBrk="1" hangingPunct="1"/>
            <a:r>
              <a:rPr lang="en-GB">
                <a:ea typeface="ＭＳ Ｐゴシック" pitchFamily="-105" charset="-128"/>
                <a:cs typeface="ＭＳ Ｐゴシック" pitchFamily="-105" charset="-128"/>
              </a:rPr>
              <a:t>PowerPoint 6: Plumbing systems</a:t>
            </a:r>
          </a:p>
        </p:txBody>
      </p:sp>
      <p:sp>
        <p:nvSpPr>
          <p:cNvPr id="2050" name="Rectangle 14"/>
          <p:cNvSpPr>
            <a:spLocks noGrp="1" noChangeArrowheads="1"/>
          </p:cNvSpPr>
          <p:nvPr>
            <p:ph sz="quarter" idx="10"/>
          </p:nvPr>
        </p:nvSpPr>
        <p:spPr>
          <a:xfrm>
            <a:off x="457200" y="1371600"/>
            <a:ext cx="8229600" cy="4754563"/>
          </a:xfrm>
        </p:spPr>
        <p:txBody>
          <a:bodyPr/>
          <a:lstStyle/>
          <a:p>
            <a:pPr marL="0" indent="0" eaLnBrk="1" hangingPunct="1"/>
            <a:endParaRPr b="1">
              <a:ea typeface="ＭＳ Ｐゴシック" pitchFamily="-105" charset="-128"/>
              <a:cs typeface="ＭＳ Ｐゴシック" pitchFamily="-105" charset="-128"/>
            </a:endParaRPr>
          </a:p>
          <a:p>
            <a:pPr marL="0" indent="0" eaLnBrk="1" hangingPunct="1"/>
            <a:endParaRPr b="1">
              <a:ea typeface="ＭＳ Ｐゴシック" pitchFamily="-105" charset="-128"/>
              <a:cs typeface="ＭＳ Ｐゴシック" pitchFamily="-105" charset="-128"/>
            </a:endParaRPr>
          </a:p>
          <a:p>
            <a:pPr marL="0" indent="0" algn="ctr" eaLnBrk="1" hangingPunct="1"/>
            <a:r>
              <a:rPr sz="6600">
                <a:solidFill>
                  <a:schemeClr val="bg1"/>
                </a:solidFill>
                <a:ea typeface="ＭＳ Ｐゴシック" pitchFamily="-105" charset="-128"/>
                <a:cs typeface="ＭＳ Ｐゴシック" pitchFamily="-105" charset="-128"/>
              </a:rPr>
              <a:t>PowerPoint presentation</a:t>
            </a:r>
          </a:p>
        </p:txBody>
      </p:sp>
      <p:sp>
        <p:nvSpPr>
          <p:cNvPr id="2054" name="TextBox 9"/>
          <p:cNvSpPr txBox="1">
            <a:spLocks noChangeArrowheads="1"/>
          </p:cNvSpPr>
          <p:nvPr/>
        </p:nvSpPr>
        <p:spPr bwMode="auto">
          <a:xfrm>
            <a:off x="457200" y="2209800"/>
            <a:ext cx="8001000" cy="738664"/>
          </a:xfrm>
          <a:prstGeom prst="rect">
            <a:avLst/>
          </a:prstGeom>
          <a:solidFill>
            <a:schemeClr val="bg1"/>
          </a:solidFill>
          <a:ln w="9525">
            <a:noFill/>
            <a:miter lim="800000"/>
            <a:headEnd/>
            <a:tailEnd/>
          </a:ln>
        </p:spPr>
        <p:txBody>
          <a:bodyPr wrap="square" lIns="0" tIns="0" rIns="0" bIns="0">
            <a:prstTxWarp prst="textNoShape">
              <a:avLst/>
            </a:prstTxWarp>
            <a:noAutofit/>
          </a:bodyPr>
          <a:lstStyle/>
          <a:p>
            <a:r>
              <a:rPr lang="en-GB" sz="2400" b="1"/>
              <a:t>12. Building services engineering (BSE) systems</a:t>
            </a:r>
          </a:p>
          <a:p>
            <a:endParaRPr lang="en-GB" sz="2400" b="1"/>
          </a:p>
          <a:p>
            <a:r>
              <a:rPr lang="en-GB" sz="2400" b="1"/>
              <a:t>12.1 Building services engineering systems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Standard fluid categories chart</a:t>
            </a:r>
          </a:p>
        </p:txBody>
      </p:sp>
      <p:graphicFrame>
        <p:nvGraphicFramePr>
          <p:cNvPr id="3" name="Table 4">
            <a:extLst>
              <a:ext uri="{FF2B5EF4-FFF2-40B4-BE49-F238E27FC236}">
                <a16:creationId xmlns:a16="http://schemas.microsoft.com/office/drawing/2014/main" id="{DD808F98-3F21-4895-9AD6-68319C25FE6D}"/>
              </a:ext>
            </a:extLst>
          </p:cNvPr>
          <p:cNvGraphicFramePr>
            <a:graphicFrameLocks noGrp="1"/>
          </p:cNvGraphicFramePr>
          <p:nvPr>
            <p:extLst>
              <p:ext uri="{D42A27DB-BD31-4B8C-83A1-F6EECF244321}">
                <p14:modId xmlns:p14="http://schemas.microsoft.com/office/powerpoint/2010/main" val="646226749"/>
              </p:ext>
            </p:extLst>
          </p:nvPr>
        </p:nvGraphicFramePr>
        <p:xfrm>
          <a:off x="457200" y="1628800"/>
          <a:ext cx="8002192" cy="3962400"/>
        </p:xfrm>
        <a:graphic>
          <a:graphicData uri="http://schemas.openxmlformats.org/drawingml/2006/table">
            <a:tbl>
              <a:tblPr firstRow="1" bandRow="1">
                <a:tableStyleId>{93296810-A885-4BE3-A3E7-6D5BEEA58F35}</a:tableStyleId>
              </a:tblPr>
              <a:tblGrid>
                <a:gridCol w="945407">
                  <a:extLst>
                    <a:ext uri="{9D8B030D-6E8A-4147-A177-3AD203B41FA5}">
                      <a16:colId xmlns:a16="http://schemas.microsoft.com/office/drawing/2014/main" val="2192651222"/>
                    </a:ext>
                  </a:extLst>
                </a:gridCol>
                <a:gridCol w="3176638">
                  <a:extLst>
                    <a:ext uri="{9D8B030D-6E8A-4147-A177-3AD203B41FA5}">
                      <a16:colId xmlns:a16="http://schemas.microsoft.com/office/drawing/2014/main" val="1449276727"/>
                    </a:ext>
                  </a:extLst>
                </a:gridCol>
                <a:gridCol w="3880147">
                  <a:extLst>
                    <a:ext uri="{9D8B030D-6E8A-4147-A177-3AD203B41FA5}">
                      <a16:colId xmlns:a16="http://schemas.microsoft.com/office/drawing/2014/main" val="1578533793"/>
                    </a:ext>
                  </a:extLst>
                </a:gridCol>
              </a:tblGrid>
              <a:tr h="370840">
                <a:tc>
                  <a:txBody>
                    <a:bodyPr/>
                    <a:lstStyle/>
                    <a:p>
                      <a:r>
                        <a:rPr lang="en-GB" sz="1400">
                          <a:ln>
                            <a:noFill/>
                          </a:ln>
                          <a:solidFill>
                            <a:schemeClr val="bg1"/>
                          </a:solidFill>
                        </a:rPr>
                        <a:t>Fluid category</a:t>
                      </a:r>
                    </a:p>
                  </a:txBody>
                  <a:tcPr/>
                </a:tc>
                <a:tc>
                  <a:txBody>
                    <a:bodyPr/>
                    <a:lstStyle/>
                    <a:p>
                      <a:r>
                        <a:rPr lang="en-GB" sz="1400">
                          <a:ln>
                            <a:noFill/>
                          </a:ln>
                          <a:solidFill>
                            <a:schemeClr val="bg1"/>
                          </a:solidFill>
                        </a:rPr>
                        <a:t>Description</a:t>
                      </a:r>
                    </a:p>
                  </a:txBody>
                  <a:tcPr/>
                </a:tc>
                <a:tc>
                  <a:txBody>
                    <a:bodyPr/>
                    <a:lstStyle/>
                    <a:p>
                      <a:r>
                        <a:rPr lang="en-GB" sz="1400">
                          <a:ln>
                            <a:noFill/>
                          </a:ln>
                          <a:solidFill>
                            <a:schemeClr val="bg1"/>
                          </a:solidFill>
                        </a:rPr>
                        <a:t>Examples in domestic premises</a:t>
                      </a:r>
                    </a:p>
                  </a:txBody>
                  <a:tcPr/>
                </a:tc>
                <a:extLst>
                  <a:ext uri="{0D108BD9-81ED-4DB2-BD59-A6C34878D82A}">
                    <a16:rowId xmlns:a16="http://schemas.microsoft.com/office/drawing/2014/main" val="2454959198"/>
                  </a:ext>
                </a:extLst>
              </a:tr>
              <a:tr h="370840">
                <a:tc>
                  <a:txBody>
                    <a:bodyPr/>
                    <a:lstStyle/>
                    <a:p>
                      <a:r>
                        <a:rPr lang="en-GB" sz="1400" baseline="0"/>
                        <a:t>1</a:t>
                      </a:r>
                    </a:p>
                  </a:txBody>
                  <a:tcPr/>
                </a:tc>
                <a:tc>
                  <a:txBody>
                    <a:bodyPr/>
                    <a:lstStyle/>
                    <a:p>
                      <a:r>
                        <a:rPr lang="en-GB" sz="1400" baseline="0"/>
                        <a:t>Wholesome water provided by water company</a:t>
                      </a:r>
                    </a:p>
                  </a:txBody>
                  <a:tcPr/>
                </a:tc>
                <a:tc>
                  <a:txBody>
                    <a:bodyPr/>
                    <a:lstStyle/>
                    <a:p>
                      <a:endParaRPr lang="en-GB" sz="1400" baseline="0"/>
                    </a:p>
                  </a:txBody>
                  <a:tcPr/>
                </a:tc>
                <a:extLst>
                  <a:ext uri="{0D108BD9-81ED-4DB2-BD59-A6C34878D82A}">
                    <a16:rowId xmlns:a16="http://schemas.microsoft.com/office/drawing/2014/main" val="103323523"/>
                  </a:ext>
                </a:extLst>
              </a:tr>
              <a:tr h="370840">
                <a:tc>
                  <a:txBody>
                    <a:bodyPr/>
                    <a:lstStyle/>
                    <a:p>
                      <a:r>
                        <a:rPr lang="en-GB" sz="1400" baseline="0"/>
                        <a:t>2</a:t>
                      </a:r>
                    </a:p>
                  </a:txBody>
                  <a:tcPr/>
                </a:tc>
                <a:tc>
                  <a:txBody>
                    <a:bodyPr/>
                    <a:lstStyle/>
                    <a:p>
                      <a:r>
                        <a:rPr lang="en-GB" sz="1400" baseline="0"/>
                        <a:t>Water with aesthetic quality changed (temperature, taste or colour)</a:t>
                      </a:r>
                    </a:p>
                  </a:txBody>
                  <a:tcPr/>
                </a:tc>
                <a:tc>
                  <a:txBody>
                    <a:bodyPr/>
                    <a:lstStyle/>
                    <a:p>
                      <a:r>
                        <a:rPr lang="en-GB" sz="1400" baseline="0"/>
                        <a:t>Mixed hot and cold water from mixer taps; water from base exchanger softener.</a:t>
                      </a:r>
                    </a:p>
                  </a:txBody>
                  <a:tcPr/>
                </a:tc>
                <a:extLst>
                  <a:ext uri="{0D108BD9-81ED-4DB2-BD59-A6C34878D82A}">
                    <a16:rowId xmlns:a16="http://schemas.microsoft.com/office/drawing/2014/main" val="391582475"/>
                  </a:ext>
                </a:extLst>
              </a:tr>
              <a:tr h="370840">
                <a:tc>
                  <a:txBody>
                    <a:bodyPr/>
                    <a:lstStyle/>
                    <a:p>
                      <a:r>
                        <a:rPr lang="en-GB" sz="1400" baseline="0"/>
                        <a:t>3</a:t>
                      </a:r>
                    </a:p>
                  </a:txBody>
                  <a:tcPr/>
                </a:tc>
                <a:tc>
                  <a:txBody>
                    <a:bodyPr/>
                    <a:lstStyle/>
                    <a:p>
                      <a:r>
                        <a:rPr lang="en-GB" sz="1400" baseline="0"/>
                        <a:t>Fluid that represents a slight health hazard</a:t>
                      </a:r>
                    </a:p>
                  </a:txBody>
                  <a:tcPr/>
                </a:tc>
                <a:tc>
                  <a:txBody>
                    <a:bodyPr/>
                    <a:lstStyle/>
                    <a:p>
                      <a:r>
                        <a:rPr lang="en-GB" sz="1400" baseline="0"/>
                        <a:t>Water in primary CH circuits; water in the bowl of a bath, basin or shower tray; handheld hose used with a hose union tap; contents of a washing machine or dishwasher.</a:t>
                      </a:r>
                    </a:p>
                  </a:txBody>
                  <a:tcPr/>
                </a:tc>
                <a:extLst>
                  <a:ext uri="{0D108BD9-81ED-4DB2-BD59-A6C34878D82A}">
                    <a16:rowId xmlns:a16="http://schemas.microsoft.com/office/drawing/2014/main" val="3123805790"/>
                  </a:ext>
                </a:extLst>
              </a:tr>
              <a:tr h="370840">
                <a:tc>
                  <a:txBody>
                    <a:bodyPr/>
                    <a:lstStyle/>
                    <a:p>
                      <a:r>
                        <a:rPr lang="en-GB" sz="1400" baseline="0"/>
                        <a:t>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aseline="0"/>
                        <a:t>Fluid that represents a significant health hazard</a:t>
                      </a:r>
                    </a:p>
                  </a:txBody>
                  <a:tcPr/>
                </a:tc>
                <a:tc>
                  <a:txBody>
                    <a:bodyPr/>
                    <a:lstStyle/>
                    <a:p>
                      <a:r>
                        <a:rPr lang="en-GB" sz="1400" baseline="0"/>
                        <a:t>Water used in a mini-irrigation system, such as a porous hose or sprinkler with head less than 150mm above ground level.</a:t>
                      </a:r>
                    </a:p>
                  </a:txBody>
                  <a:tcPr/>
                </a:tc>
                <a:extLst>
                  <a:ext uri="{0D108BD9-81ED-4DB2-BD59-A6C34878D82A}">
                    <a16:rowId xmlns:a16="http://schemas.microsoft.com/office/drawing/2014/main" val="1522839781"/>
                  </a:ext>
                </a:extLst>
              </a:tr>
              <a:tr h="370840">
                <a:tc>
                  <a:txBody>
                    <a:bodyPr/>
                    <a:lstStyle/>
                    <a:p>
                      <a:r>
                        <a:rPr lang="en-GB" sz="1400"/>
                        <a:t>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a:t>Fluid that represents a serious health hazard</a:t>
                      </a:r>
                    </a:p>
                    <a:p>
                      <a:endParaRPr lang="en-GB" sz="1400"/>
                    </a:p>
                  </a:txBody>
                  <a:tcPr/>
                </a:tc>
                <a:tc>
                  <a:txBody>
                    <a:bodyPr/>
                    <a:lstStyle/>
                    <a:p>
                      <a:r>
                        <a:rPr lang="en-GB" sz="1400"/>
                        <a:t>The contents of a sink bowl, WC pan or bidet.</a:t>
                      </a:r>
                    </a:p>
                  </a:txBody>
                  <a:tcPr/>
                </a:tc>
                <a:extLst>
                  <a:ext uri="{0D108BD9-81ED-4DB2-BD59-A6C34878D82A}">
                    <a16:rowId xmlns:a16="http://schemas.microsoft.com/office/drawing/2014/main" val="1063634018"/>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Water valves</a:t>
            </a:r>
          </a:p>
        </p:txBody>
      </p:sp>
      <p:sp>
        <p:nvSpPr>
          <p:cNvPr id="3" name="Rectangle 2">
            <a:extLst>
              <a:ext uri="{FF2B5EF4-FFF2-40B4-BE49-F238E27FC236}">
                <a16:creationId xmlns:a16="http://schemas.microsoft.com/office/drawing/2014/main" id="{2EC1BB1D-9E82-964A-9339-C7C68C0AC821}"/>
              </a:ext>
            </a:extLst>
          </p:cNvPr>
          <p:cNvSpPr/>
          <p:nvPr/>
        </p:nvSpPr>
        <p:spPr>
          <a:xfrm>
            <a:off x="429041" y="1969096"/>
            <a:ext cx="4572000" cy="3683060"/>
          </a:xfrm>
          <a:prstGeom prst="rect">
            <a:avLst/>
          </a:prstGeom>
        </p:spPr>
        <p:txBody>
          <a:bodyPr>
            <a:spAutoFit/>
          </a:bodyPr>
          <a:lstStyle/>
          <a:p>
            <a:pPr marL="342900" indent="-342900">
              <a:spcBef>
                <a:spcPts val="400"/>
              </a:spcBef>
              <a:spcAft>
                <a:spcPts val="400"/>
              </a:spcAft>
              <a:buClr>
                <a:srgbClr val="FC4421"/>
              </a:buClr>
              <a:buFont typeface="Arial" panose="020B0604020202020204" pitchFamily="34" charset="0"/>
              <a:buChar char="•"/>
            </a:pPr>
            <a:r>
              <a:rPr lang="en-GB" b="1"/>
              <a:t>Stop valves</a:t>
            </a:r>
            <a:r>
              <a:rPr lang="en-GB"/>
              <a:t> are used to isolate the water supply for maintenance or replacement of components.</a:t>
            </a:r>
          </a:p>
          <a:p>
            <a:pPr marL="342900" indent="-342900">
              <a:spcBef>
                <a:spcPts val="400"/>
              </a:spcBef>
              <a:spcAft>
                <a:spcPts val="400"/>
              </a:spcAft>
              <a:buClr>
                <a:srgbClr val="FC4421"/>
              </a:buClr>
              <a:buFont typeface="Arial" panose="020B0604020202020204" pitchFamily="34" charset="0"/>
              <a:buChar char="•"/>
            </a:pPr>
            <a:r>
              <a:rPr lang="en-GB"/>
              <a:t>Stop valves operate by manually turning the crutch head clockwise to close the valve and anticlockwise to open it.</a:t>
            </a:r>
          </a:p>
          <a:p>
            <a:pPr marL="342900" indent="-342900">
              <a:spcBef>
                <a:spcPts val="400"/>
              </a:spcBef>
              <a:spcAft>
                <a:spcPts val="400"/>
              </a:spcAft>
              <a:buClr>
                <a:srgbClr val="FC4421"/>
              </a:buClr>
              <a:buFont typeface="Arial" panose="020B0604020202020204" pitchFamily="34" charset="0"/>
              <a:buChar char="•"/>
            </a:pPr>
            <a:r>
              <a:rPr lang="en-GB"/>
              <a:t>A stop valve has a washer held within the jumper, which presses down on the valve’s seating to shut off the supply.</a:t>
            </a:r>
          </a:p>
        </p:txBody>
      </p:sp>
      <p:sp>
        <p:nvSpPr>
          <p:cNvPr id="5" name="Rectangle 4">
            <a:extLst>
              <a:ext uri="{FF2B5EF4-FFF2-40B4-BE49-F238E27FC236}">
                <a16:creationId xmlns:a16="http://schemas.microsoft.com/office/drawing/2014/main" id="{6A17BA1B-EB5E-AE49-94F3-4649DE9C6CFA}"/>
              </a:ext>
            </a:extLst>
          </p:cNvPr>
          <p:cNvSpPr/>
          <p:nvPr/>
        </p:nvSpPr>
        <p:spPr>
          <a:xfrm>
            <a:off x="406332" y="1479787"/>
            <a:ext cx="6829963" cy="400110"/>
          </a:xfrm>
          <a:prstGeom prst="rect">
            <a:avLst/>
          </a:prstGeom>
        </p:spPr>
        <p:txBody>
          <a:bodyPr wrap="square">
            <a:spAutoFit/>
          </a:bodyPr>
          <a:lstStyle/>
          <a:p>
            <a:r>
              <a:rPr lang="en-US" b="1"/>
              <a:t>Pressure system stop valve BS1010</a:t>
            </a:r>
            <a:endParaRPr lang="en-GB" b="1"/>
          </a:p>
        </p:txBody>
      </p:sp>
      <p:pic>
        <p:nvPicPr>
          <p:cNvPr id="7" name="Picture 6" descr="Diagram of a valve with text&#10;&#10;AI-generated content may be incorrect.">
            <a:extLst>
              <a:ext uri="{FF2B5EF4-FFF2-40B4-BE49-F238E27FC236}">
                <a16:creationId xmlns:a16="http://schemas.microsoft.com/office/drawing/2014/main" id="{DE2716B2-726B-4652-0F76-BE0BF32CB1A8}"/>
              </a:ext>
            </a:extLst>
          </p:cNvPr>
          <p:cNvPicPr>
            <a:picLocks noChangeAspect="1"/>
          </p:cNvPicPr>
          <p:nvPr/>
        </p:nvPicPr>
        <p:blipFill>
          <a:blip r:embed="rId3"/>
          <a:stretch>
            <a:fillRect/>
          </a:stretch>
        </p:blipFill>
        <p:spPr>
          <a:xfrm>
            <a:off x="5015486" y="2060848"/>
            <a:ext cx="3890453" cy="291725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Water valves</a:t>
            </a:r>
          </a:p>
        </p:txBody>
      </p:sp>
      <p:sp>
        <p:nvSpPr>
          <p:cNvPr id="5" name="Rectangle 4">
            <a:extLst>
              <a:ext uri="{FF2B5EF4-FFF2-40B4-BE49-F238E27FC236}">
                <a16:creationId xmlns:a16="http://schemas.microsoft.com/office/drawing/2014/main" id="{18ED429A-C56E-CF44-95B1-A963FCB4F1B0}"/>
              </a:ext>
            </a:extLst>
          </p:cNvPr>
          <p:cNvSpPr/>
          <p:nvPr/>
        </p:nvSpPr>
        <p:spPr>
          <a:xfrm>
            <a:off x="361870" y="1937984"/>
            <a:ext cx="8530609" cy="1323439"/>
          </a:xfrm>
          <a:prstGeom prst="rect">
            <a:avLst/>
          </a:prstGeom>
        </p:spPr>
        <p:txBody>
          <a:bodyPr wrap="square">
            <a:spAutoFit/>
          </a:bodyPr>
          <a:lstStyle/>
          <a:p>
            <a:r>
              <a:rPr lang="en-GB" b="1"/>
              <a:t>Diaphragm valves</a:t>
            </a:r>
            <a:r>
              <a:rPr lang="en-GB"/>
              <a:t> are used in toilet cisterns, overhead tanks feeding central heating systems or copper storage cylinders to automatically replenish water. They operate by means of a plastic float attached to the end of a lever.</a:t>
            </a:r>
          </a:p>
        </p:txBody>
      </p:sp>
      <p:sp>
        <p:nvSpPr>
          <p:cNvPr id="6" name="Rectangle 5">
            <a:extLst>
              <a:ext uri="{FF2B5EF4-FFF2-40B4-BE49-F238E27FC236}">
                <a16:creationId xmlns:a16="http://schemas.microsoft.com/office/drawing/2014/main" id="{56007660-C66D-2C47-85F4-77F93D040EAB}"/>
              </a:ext>
            </a:extLst>
          </p:cNvPr>
          <p:cNvSpPr/>
          <p:nvPr/>
        </p:nvSpPr>
        <p:spPr>
          <a:xfrm>
            <a:off x="359532" y="1503843"/>
            <a:ext cx="5400600" cy="400110"/>
          </a:xfrm>
          <a:prstGeom prst="rect">
            <a:avLst/>
          </a:prstGeom>
        </p:spPr>
        <p:txBody>
          <a:bodyPr wrap="square">
            <a:spAutoFit/>
          </a:bodyPr>
          <a:lstStyle/>
          <a:p>
            <a:r>
              <a:rPr lang="en-US" b="1"/>
              <a:t>Float operated diaphragm valve BS1212</a:t>
            </a:r>
            <a:endParaRPr lang="en-GB"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Boosted cold water system</a:t>
            </a:r>
          </a:p>
        </p:txBody>
      </p:sp>
      <p:sp>
        <p:nvSpPr>
          <p:cNvPr id="3" name="Rectangle 2">
            <a:extLst>
              <a:ext uri="{FF2B5EF4-FFF2-40B4-BE49-F238E27FC236}">
                <a16:creationId xmlns:a16="http://schemas.microsoft.com/office/drawing/2014/main" id="{86E775BE-AD6D-344E-BC7D-9CF0A44A4348}"/>
              </a:ext>
            </a:extLst>
          </p:cNvPr>
          <p:cNvSpPr/>
          <p:nvPr/>
        </p:nvSpPr>
        <p:spPr>
          <a:xfrm>
            <a:off x="453746" y="1525334"/>
            <a:ext cx="8229600" cy="2862322"/>
          </a:xfrm>
          <a:prstGeom prst="rect">
            <a:avLst/>
          </a:prstGeom>
        </p:spPr>
        <p:txBody>
          <a:bodyPr wrap="square">
            <a:spAutoFit/>
          </a:bodyPr>
          <a:lstStyle/>
          <a:p>
            <a:r>
              <a:rPr lang="en-GB" b="1"/>
              <a:t>Boosted cold water systems</a:t>
            </a:r>
            <a:r>
              <a:rPr lang="en-GB"/>
              <a:t> are used in high rise buildings which have floors above the limit of the water mains pressure. The </a:t>
            </a:r>
            <a:r>
              <a:rPr lang="en-GB" b="1"/>
              <a:t>break tank</a:t>
            </a:r>
            <a:r>
              <a:rPr lang="en-GB"/>
              <a:t> holds sufficient potable water to supply the expected flow rate and also prevents backflow into the mains.</a:t>
            </a:r>
          </a:p>
          <a:p>
            <a:endParaRPr lang="en-GB"/>
          </a:p>
          <a:p>
            <a:r>
              <a:rPr lang="en-GB"/>
              <a:t>The water supply is regulated by a delayed action float-operated valve which prevents continuous flow into the tank. Duplicated pumps enable duty and standby operation. There is a check valve at the base of the riser to prevent the riser draining back into the tank.</a:t>
            </a:r>
          </a:p>
        </p:txBody>
      </p:sp>
    </p:spTree>
    <p:extLst>
      <p:ext uri="{BB962C8B-B14F-4D97-AF65-F5344CB8AC3E}">
        <p14:creationId xmlns:p14="http://schemas.microsoft.com/office/powerpoint/2010/main" val="623993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Vented hot water storage system</a:t>
            </a:r>
          </a:p>
        </p:txBody>
      </p:sp>
      <p:sp>
        <p:nvSpPr>
          <p:cNvPr id="3" name="Content Placeholder 2"/>
          <p:cNvSpPr>
            <a:spLocks noGrp="1"/>
          </p:cNvSpPr>
          <p:nvPr>
            <p:ph sz="quarter" idx="10"/>
          </p:nvPr>
        </p:nvSpPr>
        <p:spPr>
          <a:xfrm>
            <a:off x="457200" y="1484784"/>
            <a:ext cx="8229600" cy="4248000"/>
          </a:xfrm>
        </p:spPr>
        <p:txBody>
          <a:bodyPr/>
          <a:lstStyle/>
          <a:p>
            <a:pPr marL="457200" indent="-457200" eaLnBrk="1" hangingPunct="1">
              <a:spcBef>
                <a:spcPts val="400"/>
              </a:spcBef>
              <a:spcAft>
                <a:spcPts val="400"/>
              </a:spcAft>
              <a:buClr>
                <a:srgbClr val="FC4421"/>
              </a:buClr>
              <a:buFont typeface="Arial" panose="020B0604020202020204" pitchFamily="34" charset="0"/>
              <a:buChar char="•"/>
            </a:pPr>
            <a:r>
              <a:rPr lang="en-GB" altLang="en-US"/>
              <a:t>The stored cold water in the storage cistern provides the head pressure to force water from the taps once opened.</a:t>
            </a:r>
          </a:p>
          <a:p>
            <a:pPr marL="457200" indent="-457200" eaLnBrk="1" hangingPunct="1">
              <a:spcBef>
                <a:spcPts val="400"/>
              </a:spcBef>
              <a:spcAft>
                <a:spcPts val="400"/>
              </a:spcAft>
              <a:buClr>
                <a:srgbClr val="FC4421"/>
              </a:buClr>
              <a:buFont typeface="Arial" panose="020B0604020202020204" pitchFamily="34" charset="0"/>
              <a:buChar char="•"/>
            </a:pPr>
            <a:r>
              <a:rPr lang="en-GB" altLang="en-US"/>
              <a:t>The cold feed pipe makes up the drawn off hot to the storage cylinder. It is also the route for expanded water volume to flow to the cold water storage cistern. Blocking this pipe can cause pressure related problems.</a:t>
            </a:r>
          </a:p>
          <a:p>
            <a:pPr marL="457200" indent="-457200" eaLnBrk="1" hangingPunct="1">
              <a:spcBef>
                <a:spcPts val="400"/>
              </a:spcBef>
              <a:spcAft>
                <a:spcPts val="400"/>
              </a:spcAft>
              <a:buClr>
                <a:srgbClr val="FC4421"/>
              </a:buClr>
              <a:buFont typeface="Arial" panose="020B0604020202020204" pitchFamily="34" charset="0"/>
              <a:buChar char="•"/>
            </a:pPr>
            <a:r>
              <a:rPr lang="en-GB" altLang="en-US"/>
              <a:t>The open vent pipe maintains atmospheric pressure in the pipework when water is drawn off through a tap.</a:t>
            </a:r>
          </a:p>
          <a:p>
            <a:pPr marL="457200" indent="-457200" eaLnBrk="1" hangingPunct="1">
              <a:spcBef>
                <a:spcPts val="400"/>
              </a:spcBef>
              <a:spcAft>
                <a:spcPts val="400"/>
              </a:spcAft>
              <a:buClr>
                <a:srgbClr val="FC4421"/>
              </a:buClr>
              <a:buFont typeface="Arial" panose="020B0604020202020204" pitchFamily="34" charset="0"/>
              <a:buChar char="•"/>
            </a:pPr>
            <a:r>
              <a:rPr lang="en-GB" altLang="en-US"/>
              <a:t>Vented systems are suited to areas with low water pressure but have a high installation cost and require hot water to be stored at height.</a:t>
            </a:r>
          </a:p>
          <a:p>
            <a:pPr marL="457200" indent="-457200" eaLnBrk="1" hangingPunct="1">
              <a:buFont typeface="+mj-lt"/>
              <a:buAutoNum type="arabicPeriod"/>
            </a:pPr>
            <a:endParaRPr lang="en-GB" altLang="en-US"/>
          </a:p>
          <a:p>
            <a:pPr marL="457200" indent="-457200" eaLnBrk="1" hangingPunct="1">
              <a:buFont typeface="+mj-lt"/>
              <a:buAutoNum type="arabicPeriod"/>
            </a:pPr>
            <a:endParaRPr lang="en-GB" altLang="en-US"/>
          </a:p>
        </p:txBody>
      </p:sp>
    </p:spTree>
    <p:extLst>
      <p:ext uri="{BB962C8B-B14F-4D97-AF65-F5344CB8AC3E}">
        <p14:creationId xmlns:p14="http://schemas.microsoft.com/office/powerpoint/2010/main" val="407415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Unvented hot water storage system</a:t>
            </a:r>
          </a:p>
        </p:txBody>
      </p:sp>
      <p:sp>
        <p:nvSpPr>
          <p:cNvPr id="4" name="Rectangle 3">
            <a:extLst>
              <a:ext uri="{FF2B5EF4-FFF2-40B4-BE49-F238E27FC236}">
                <a16:creationId xmlns:a16="http://schemas.microsoft.com/office/drawing/2014/main" id="{D76473F2-E215-7C45-8E25-3BCF439566C1}"/>
              </a:ext>
            </a:extLst>
          </p:cNvPr>
          <p:cNvSpPr/>
          <p:nvPr/>
        </p:nvSpPr>
        <p:spPr>
          <a:xfrm>
            <a:off x="390364" y="1484784"/>
            <a:ext cx="8229600" cy="1323439"/>
          </a:xfrm>
          <a:prstGeom prst="rect">
            <a:avLst/>
          </a:prstGeom>
        </p:spPr>
        <p:txBody>
          <a:bodyPr wrap="square">
            <a:spAutoFit/>
          </a:bodyPr>
          <a:lstStyle/>
          <a:p>
            <a:r>
              <a:rPr lang="en-GB"/>
              <a:t>The advantages of an unvented system are very strong water pressure, fast recovery time and the fact that hot and cold-water pressure is equal. The downside is cost. Below is a schematic layout of an unvented hot water installation.</a:t>
            </a:r>
          </a:p>
        </p:txBody>
      </p:sp>
      <p:pic>
        <p:nvPicPr>
          <p:cNvPr id="8" name="Picture 7">
            <a:extLst>
              <a:ext uri="{FF2B5EF4-FFF2-40B4-BE49-F238E27FC236}">
                <a16:creationId xmlns:a16="http://schemas.microsoft.com/office/drawing/2014/main" id="{0B40F81A-0477-4C1F-BECF-06960AA03C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986"/>
          <a:stretch/>
        </p:blipFill>
        <p:spPr>
          <a:xfrm>
            <a:off x="1043608" y="2808223"/>
            <a:ext cx="4968551" cy="3381077"/>
          </a:xfrm>
          <a:prstGeom prst="rect">
            <a:avLst/>
          </a:prstGeom>
        </p:spPr>
      </p:pic>
    </p:spTree>
    <p:extLst>
      <p:ext uri="{BB962C8B-B14F-4D97-AF65-F5344CB8AC3E}">
        <p14:creationId xmlns:p14="http://schemas.microsoft.com/office/powerpoint/2010/main" val="1000177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730" y="1008000"/>
            <a:ext cx="8198069" cy="382588"/>
          </a:xfrm>
        </p:spPr>
        <p:txBody>
          <a:bodyPr/>
          <a:lstStyle/>
          <a:p>
            <a:r>
              <a:rPr lang="en-US"/>
              <a:t>Unvented hot water storage system</a:t>
            </a:r>
          </a:p>
        </p:txBody>
      </p:sp>
      <p:sp>
        <p:nvSpPr>
          <p:cNvPr id="3" name="Rectangle 2">
            <a:extLst>
              <a:ext uri="{FF2B5EF4-FFF2-40B4-BE49-F238E27FC236}">
                <a16:creationId xmlns:a16="http://schemas.microsoft.com/office/drawing/2014/main" id="{374C71B5-EE37-7643-BBB0-38C0BF47C5C6}"/>
              </a:ext>
            </a:extLst>
          </p:cNvPr>
          <p:cNvSpPr/>
          <p:nvPr/>
        </p:nvSpPr>
        <p:spPr>
          <a:xfrm>
            <a:off x="395536" y="1484784"/>
            <a:ext cx="7755678" cy="4042132"/>
          </a:xfrm>
          <a:prstGeom prst="rect">
            <a:avLst/>
          </a:prstGeom>
        </p:spPr>
        <p:txBody>
          <a:bodyPr wrap="square">
            <a:spAutoFit/>
          </a:bodyPr>
          <a:lstStyle/>
          <a:p>
            <a:pPr eaLnBrk="1" hangingPunct="1"/>
            <a:r>
              <a:rPr lang="en-GB"/>
              <a:t>The basic system components are as follows.</a:t>
            </a:r>
          </a:p>
          <a:p>
            <a:pPr eaLnBrk="1" hangingPunct="1"/>
            <a:endParaRPr lang="en-GB"/>
          </a:p>
          <a:p>
            <a:pPr marL="457200" indent="-457200" eaLnBrk="1" hangingPunct="1">
              <a:spcBef>
                <a:spcPts val="400"/>
              </a:spcBef>
              <a:spcAft>
                <a:spcPts val="400"/>
              </a:spcAft>
              <a:buClr>
                <a:srgbClr val="FC4421"/>
              </a:buClr>
              <a:buFont typeface="Arial" panose="020B0604020202020204" pitchFamily="34" charset="0"/>
              <a:buChar char="•"/>
            </a:pPr>
            <a:r>
              <a:rPr lang="en-GB" altLang="en-US" sz="1800" b="1"/>
              <a:t>Line strainer </a:t>
            </a:r>
            <a:r>
              <a:rPr lang="en-GB" altLang="en-US" sz="1800"/>
              <a:t>– this component prevents materials carried over from the water main obstructing the control components.</a:t>
            </a:r>
          </a:p>
          <a:p>
            <a:pPr marL="457200" indent="-457200" eaLnBrk="1" hangingPunct="1">
              <a:spcBef>
                <a:spcPts val="400"/>
              </a:spcBef>
              <a:spcAft>
                <a:spcPts val="400"/>
              </a:spcAft>
              <a:buClr>
                <a:srgbClr val="FC4421"/>
              </a:buClr>
              <a:buFont typeface="Arial" panose="020B0604020202020204" pitchFamily="34" charset="0"/>
              <a:buChar char="•"/>
            </a:pPr>
            <a:r>
              <a:rPr lang="en-GB" altLang="en-US" sz="1800" b="1"/>
              <a:t>Pressure reducing valve</a:t>
            </a:r>
            <a:r>
              <a:rPr lang="en-GB" altLang="en-US" sz="1800"/>
              <a:t> – this valve gives a constant pressure in the cold and hot water systems (typically 3 bar).</a:t>
            </a:r>
          </a:p>
          <a:p>
            <a:pPr marL="457200" indent="-457200" eaLnBrk="1" hangingPunct="1">
              <a:spcBef>
                <a:spcPts val="400"/>
              </a:spcBef>
              <a:spcAft>
                <a:spcPts val="400"/>
              </a:spcAft>
              <a:buClr>
                <a:srgbClr val="FC4421"/>
              </a:buClr>
              <a:buFont typeface="Arial" panose="020B0604020202020204" pitchFamily="34" charset="0"/>
              <a:buChar char="•"/>
            </a:pPr>
            <a:r>
              <a:rPr lang="en-GB" altLang="en-US" sz="1800" b="1"/>
              <a:t>Check valve</a:t>
            </a:r>
            <a:r>
              <a:rPr lang="en-GB" altLang="en-US" sz="1800"/>
              <a:t> – prevents expanding water flowing back to the mains.</a:t>
            </a:r>
          </a:p>
          <a:p>
            <a:pPr marL="457200" indent="-457200" eaLnBrk="1" hangingPunct="1">
              <a:spcBef>
                <a:spcPts val="400"/>
              </a:spcBef>
              <a:spcAft>
                <a:spcPts val="400"/>
              </a:spcAft>
              <a:buClr>
                <a:srgbClr val="FC4421"/>
              </a:buClr>
              <a:buFont typeface="Arial" panose="020B0604020202020204" pitchFamily="34" charset="0"/>
              <a:buChar char="•"/>
            </a:pPr>
            <a:r>
              <a:rPr lang="en-GB" altLang="en-US" sz="1800" b="1"/>
              <a:t>Expansion vessel</a:t>
            </a:r>
            <a:r>
              <a:rPr lang="en-GB" altLang="en-US" sz="1800"/>
              <a:t> – takes up the expanded volume on heating, keeping pressure constant.</a:t>
            </a:r>
          </a:p>
          <a:p>
            <a:pPr marL="457200" indent="-457200" eaLnBrk="1" hangingPunct="1">
              <a:spcBef>
                <a:spcPts val="400"/>
              </a:spcBef>
              <a:spcAft>
                <a:spcPts val="400"/>
              </a:spcAft>
              <a:buClr>
                <a:srgbClr val="FC4421"/>
              </a:buClr>
              <a:buFont typeface="Arial" panose="020B0604020202020204" pitchFamily="34" charset="0"/>
              <a:buChar char="•"/>
            </a:pPr>
            <a:r>
              <a:rPr lang="en-GB" altLang="en-US" sz="1800" b="1"/>
              <a:t>Pressure relief valve</a:t>
            </a:r>
            <a:r>
              <a:rPr lang="en-GB" altLang="en-US" sz="1800"/>
              <a:t> – opens if internal pressure exceeds 4 bar.</a:t>
            </a:r>
          </a:p>
          <a:p>
            <a:pPr marL="457200" indent="-457200" eaLnBrk="1" hangingPunct="1">
              <a:spcBef>
                <a:spcPts val="400"/>
              </a:spcBef>
              <a:spcAft>
                <a:spcPts val="400"/>
              </a:spcAft>
              <a:buClr>
                <a:srgbClr val="FC4421"/>
              </a:buClr>
              <a:buFont typeface="Arial" panose="020B0604020202020204" pitchFamily="34" charset="0"/>
              <a:buChar char="•"/>
            </a:pPr>
            <a:r>
              <a:rPr lang="en-GB" altLang="en-US" sz="1800" b="1"/>
              <a:t>Temperature/pressure relief valve</a:t>
            </a:r>
            <a:r>
              <a:rPr lang="en-GB" altLang="en-US" sz="1800"/>
              <a:t> – opens when pressure exceeds 5 bar or if water temperature reaches 95</a:t>
            </a:r>
            <a:r>
              <a:rPr lang="en-US" sz="1800"/>
              <a:t>ºC</a:t>
            </a:r>
            <a:r>
              <a:rPr lang="en-GB" altLang="en-US" sz="1800"/>
              <a:t> (manual reset).</a:t>
            </a:r>
          </a:p>
        </p:txBody>
      </p:sp>
    </p:spTree>
    <p:extLst>
      <p:ext uri="{BB962C8B-B14F-4D97-AF65-F5344CB8AC3E}">
        <p14:creationId xmlns:p14="http://schemas.microsoft.com/office/powerpoint/2010/main" val="4251004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Unvented hot water unit</a:t>
            </a:r>
          </a:p>
        </p:txBody>
      </p:sp>
      <p:sp>
        <p:nvSpPr>
          <p:cNvPr id="3" name="TextBox 2"/>
          <p:cNvSpPr txBox="1"/>
          <p:nvPr/>
        </p:nvSpPr>
        <p:spPr>
          <a:xfrm>
            <a:off x="457200" y="1453460"/>
            <a:ext cx="8229600" cy="2862322"/>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a:t>These units are supplied ready to fit, with all the controls and safety devices in place, ready for connection to the external pipework.</a:t>
            </a:r>
          </a:p>
          <a:p>
            <a:pPr marL="342900" indent="-342900">
              <a:spcBef>
                <a:spcPts val="400"/>
              </a:spcBef>
              <a:spcAft>
                <a:spcPts val="400"/>
              </a:spcAft>
              <a:buClr>
                <a:srgbClr val="FC4421"/>
              </a:buClr>
              <a:buFont typeface="Arial" panose="020B0604020202020204" pitchFamily="34" charset="0"/>
              <a:buChar char="•"/>
            </a:pPr>
            <a:r>
              <a:rPr lang="en-GB"/>
              <a:t>Alternatively, a cylinder can be supplied with a bundle of the safety devices as a package.</a:t>
            </a:r>
          </a:p>
          <a:p>
            <a:pPr marL="342900" indent="-342900">
              <a:spcBef>
                <a:spcPts val="400"/>
              </a:spcBef>
              <a:spcAft>
                <a:spcPts val="400"/>
              </a:spcAft>
              <a:buClr>
                <a:srgbClr val="FC4421"/>
              </a:buClr>
              <a:buFont typeface="Arial" panose="020B0604020202020204" pitchFamily="34" charset="0"/>
              <a:buChar char="•"/>
            </a:pPr>
            <a:r>
              <a:rPr lang="en-GB"/>
              <a:t>Building regulations prohibit installation of safety devices not supplied by the unit manufacturer.</a:t>
            </a:r>
          </a:p>
          <a:p>
            <a:pPr marL="342900" indent="-342900">
              <a:spcBef>
                <a:spcPts val="400"/>
              </a:spcBef>
              <a:spcAft>
                <a:spcPts val="400"/>
              </a:spcAft>
              <a:buClr>
                <a:srgbClr val="FC4421"/>
              </a:buClr>
              <a:buFont typeface="Arial" panose="020B0604020202020204" pitchFamily="34" charset="0"/>
              <a:buChar char="•"/>
            </a:pPr>
            <a:r>
              <a:rPr lang="en-GB"/>
              <a:t>Only installers with appropriate qualifications and competence are permitted to install such systems.</a:t>
            </a:r>
          </a:p>
        </p:txBody>
      </p:sp>
    </p:spTree>
    <p:extLst>
      <p:ext uri="{BB962C8B-B14F-4D97-AF65-F5344CB8AC3E}">
        <p14:creationId xmlns:p14="http://schemas.microsoft.com/office/powerpoint/2010/main" val="1910517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Commissioning</a:t>
            </a:r>
          </a:p>
        </p:txBody>
      </p:sp>
      <p:sp>
        <p:nvSpPr>
          <p:cNvPr id="3" name="Content Placeholder 2"/>
          <p:cNvSpPr>
            <a:spLocks noGrp="1"/>
          </p:cNvSpPr>
          <p:nvPr>
            <p:ph sz="quarter" idx="10"/>
          </p:nvPr>
        </p:nvSpPr>
        <p:spPr/>
        <p:txBody>
          <a:bodyPr/>
          <a:lstStyle/>
          <a:p>
            <a:pPr eaLnBrk="1" hangingPunct="1"/>
            <a:r>
              <a:rPr lang="en-GB" altLang="en-US" b="1"/>
              <a:t>Commissioning hot and cold water systems</a:t>
            </a:r>
          </a:p>
          <a:p>
            <a:pPr eaLnBrk="1" hangingPunct="1"/>
            <a:r>
              <a:rPr lang="en-GB" altLang="en-US"/>
              <a:t>The commissioning process follows these steps in this order:</a:t>
            </a:r>
          </a:p>
          <a:p>
            <a:pPr marL="457200" indent="-457200" eaLnBrk="1" hangingPunct="1">
              <a:spcBef>
                <a:spcPts val="400"/>
              </a:spcBef>
              <a:spcAft>
                <a:spcPts val="400"/>
              </a:spcAft>
              <a:buClr>
                <a:srgbClr val="FC4421"/>
              </a:buClr>
              <a:buFont typeface="Arial" panose="020B0604020202020204" pitchFamily="34" charset="0"/>
              <a:buChar char="•"/>
            </a:pPr>
            <a:r>
              <a:rPr lang="en-GB" altLang="en-US"/>
              <a:t>visual inspection</a:t>
            </a:r>
          </a:p>
          <a:p>
            <a:pPr marL="457200" indent="-457200" eaLnBrk="1" hangingPunct="1">
              <a:spcBef>
                <a:spcPts val="400"/>
              </a:spcBef>
              <a:spcAft>
                <a:spcPts val="400"/>
              </a:spcAft>
              <a:buClr>
                <a:srgbClr val="FC4421"/>
              </a:buClr>
              <a:buFont typeface="Arial" panose="020B0604020202020204" pitchFamily="34" charset="0"/>
              <a:buChar char="•"/>
            </a:pPr>
            <a:r>
              <a:rPr lang="en-GB" altLang="en-US"/>
              <a:t>soundness testing</a:t>
            </a:r>
          </a:p>
          <a:p>
            <a:pPr marL="457200" indent="-457200" eaLnBrk="1" hangingPunct="1">
              <a:spcBef>
                <a:spcPts val="400"/>
              </a:spcBef>
              <a:spcAft>
                <a:spcPts val="400"/>
              </a:spcAft>
              <a:buClr>
                <a:srgbClr val="FC4421"/>
              </a:buClr>
              <a:buFont typeface="Arial" panose="020B0604020202020204" pitchFamily="34" charset="0"/>
              <a:buChar char="•"/>
            </a:pPr>
            <a:r>
              <a:rPr lang="en-GB" altLang="en-US"/>
              <a:t>flushing and disinfection</a:t>
            </a:r>
          </a:p>
          <a:p>
            <a:pPr marL="457200" indent="-457200" eaLnBrk="1" hangingPunct="1">
              <a:spcBef>
                <a:spcPts val="400"/>
              </a:spcBef>
              <a:spcAft>
                <a:spcPts val="400"/>
              </a:spcAft>
              <a:buClr>
                <a:srgbClr val="FC4421"/>
              </a:buClr>
              <a:buFont typeface="Arial" panose="020B0604020202020204" pitchFamily="34" charset="0"/>
              <a:buChar char="•"/>
            </a:pPr>
            <a:r>
              <a:rPr lang="en-GB" altLang="en-US"/>
              <a:t>performance testing</a:t>
            </a:r>
          </a:p>
          <a:p>
            <a:pPr marL="457200" indent="-457200" eaLnBrk="1" hangingPunct="1">
              <a:spcBef>
                <a:spcPts val="400"/>
              </a:spcBef>
              <a:spcAft>
                <a:spcPts val="400"/>
              </a:spcAft>
              <a:buClr>
                <a:srgbClr val="FC4421"/>
              </a:buClr>
              <a:buFont typeface="Arial" panose="020B0604020202020204" pitchFamily="34" charset="0"/>
              <a:buChar char="•"/>
            </a:pPr>
            <a:r>
              <a:rPr lang="en-GB" altLang="en-US"/>
              <a:t>final checks and handing over.</a:t>
            </a:r>
            <a:endParaRPr lang="en-US"/>
          </a:p>
        </p:txBody>
      </p:sp>
    </p:spTree>
    <p:extLst>
      <p:ext uri="{BB962C8B-B14F-4D97-AF65-F5344CB8AC3E}">
        <p14:creationId xmlns:p14="http://schemas.microsoft.com/office/powerpoint/2010/main" val="2146569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Commissioning</a:t>
            </a:r>
          </a:p>
        </p:txBody>
      </p:sp>
      <p:sp>
        <p:nvSpPr>
          <p:cNvPr id="3" name="Content Placeholder 2"/>
          <p:cNvSpPr>
            <a:spLocks noGrp="1"/>
          </p:cNvSpPr>
          <p:nvPr>
            <p:ph sz="quarter" idx="10"/>
          </p:nvPr>
        </p:nvSpPr>
        <p:spPr/>
        <p:txBody>
          <a:bodyPr/>
          <a:lstStyle/>
          <a:p>
            <a:pPr eaLnBrk="1" hangingPunct="1"/>
            <a:r>
              <a:rPr lang="en-GB" altLang="en-US" b="1"/>
              <a:t>Rigid pipes</a:t>
            </a:r>
          </a:p>
          <a:p>
            <a:pPr eaLnBrk="1" hangingPunct="1"/>
            <a:r>
              <a:rPr lang="en-GB" altLang="en-US"/>
              <a:t>In brief, the BS6700 test procedure is as follows:</a:t>
            </a:r>
          </a:p>
          <a:p>
            <a:pPr marL="457200" indent="-457200" eaLnBrk="1" hangingPunct="1">
              <a:spcBef>
                <a:spcPts val="400"/>
              </a:spcBef>
              <a:spcAft>
                <a:spcPts val="400"/>
              </a:spcAft>
              <a:buClr>
                <a:srgbClr val="FC4421"/>
              </a:buClr>
              <a:buFont typeface="Arial" panose="020B0604020202020204" pitchFamily="34" charset="0"/>
              <a:buChar char="•"/>
            </a:pPr>
            <a:r>
              <a:rPr lang="en-GB" altLang="en-US"/>
              <a:t>test pressure = 1.5 times maximum operating pressure for a test period of one hour</a:t>
            </a:r>
          </a:p>
          <a:p>
            <a:pPr marL="457200" indent="-457200" eaLnBrk="1" hangingPunct="1">
              <a:spcBef>
                <a:spcPts val="400"/>
              </a:spcBef>
              <a:spcAft>
                <a:spcPts val="400"/>
              </a:spcAft>
              <a:buClr>
                <a:srgbClr val="FC4421"/>
              </a:buClr>
              <a:buFont typeface="Arial" panose="020B0604020202020204" pitchFamily="34" charset="0"/>
              <a:buChar char="•"/>
            </a:pPr>
            <a:r>
              <a:rPr lang="en-GB" altLang="en-US"/>
              <a:t>ensure there is no visible leakage and no loss of pressure.</a:t>
            </a:r>
          </a:p>
        </p:txBody>
      </p:sp>
      <p:sp>
        <p:nvSpPr>
          <p:cNvPr id="4" name="Rectangle 3">
            <a:extLst>
              <a:ext uri="{FF2B5EF4-FFF2-40B4-BE49-F238E27FC236}">
                <a16:creationId xmlns:a16="http://schemas.microsoft.com/office/drawing/2014/main" id="{953D40CD-585C-FD43-BE0C-6B2DB08416A6}"/>
              </a:ext>
            </a:extLst>
          </p:cNvPr>
          <p:cNvSpPr/>
          <p:nvPr/>
        </p:nvSpPr>
        <p:spPr>
          <a:xfrm>
            <a:off x="457200" y="3861048"/>
            <a:ext cx="8229600" cy="1015663"/>
          </a:xfrm>
          <a:prstGeom prst="rect">
            <a:avLst/>
          </a:prstGeom>
        </p:spPr>
        <p:txBody>
          <a:bodyPr wrap="square">
            <a:spAutoFit/>
          </a:bodyPr>
          <a:lstStyle/>
          <a:p>
            <a:pPr eaLnBrk="1" hangingPunct="1">
              <a:buFont typeface="Wingdings" panose="05000000000000000000" pitchFamily="2" charset="2"/>
              <a:buNone/>
            </a:pPr>
            <a:r>
              <a:rPr lang="en-GB" altLang="en-US"/>
              <a:t>For </a:t>
            </a:r>
            <a:r>
              <a:rPr lang="en-GB" altLang="en-US" b="1"/>
              <a:t>elastomeric pipes </a:t>
            </a:r>
            <a:r>
              <a:rPr lang="en-GB" altLang="en-US"/>
              <a:t>(plastics), BS6700 sets out two alternative test methods, procedures A and B, on which the pipe manufacturer can advise.</a:t>
            </a:r>
          </a:p>
        </p:txBody>
      </p:sp>
    </p:spTree>
    <p:extLst>
      <p:ext uri="{BB962C8B-B14F-4D97-AF65-F5344CB8AC3E}">
        <p14:creationId xmlns:p14="http://schemas.microsoft.com/office/powerpoint/2010/main" val="4179782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a:ea typeface="ＭＳ Ｐゴシック" pitchFamily="-105" charset="-128"/>
                <a:cs typeface="ＭＳ Ｐゴシック" pitchFamily="-105" charset="-128"/>
              </a:rPr>
              <a:t>Objectives</a:t>
            </a:r>
          </a:p>
        </p:txBody>
      </p:sp>
      <p:sp>
        <p:nvSpPr>
          <p:cNvPr id="3075" name="Content Placeholder 2"/>
          <p:cNvSpPr>
            <a:spLocks noGrp="1"/>
          </p:cNvSpPr>
          <p:nvPr>
            <p:ph sz="quarter" idx="10"/>
          </p:nvPr>
        </p:nvSpPr>
        <p:spPr/>
        <p:txBody>
          <a:bodyPr/>
          <a:lstStyle/>
          <a:p>
            <a:r>
              <a:rPr lang="en-GB">
                <a:ea typeface="ＭＳ Ｐゴシック" pitchFamily="-105" charset="-128"/>
                <a:cs typeface="ＭＳ Ｐゴシック" pitchFamily="-105" charset="-128"/>
              </a:rPr>
              <a:t>By the end of this session learners should be able to:</a:t>
            </a:r>
          </a:p>
          <a:p>
            <a:pPr marL="457200" indent="-457200">
              <a:buClr>
                <a:srgbClr val="FC4421"/>
              </a:buClr>
              <a:buFont typeface="Arial" panose="020B0604020202020204" pitchFamily="34" charset="0"/>
              <a:buChar char="•"/>
            </a:pPr>
            <a:r>
              <a:rPr lang="en-GB">
                <a:ea typeface="ＭＳ Ｐゴシック" pitchFamily="-105" charset="-128"/>
                <a:cs typeface="ＭＳ Ｐゴシック" pitchFamily="-105" charset="-128"/>
              </a:rPr>
              <a:t>understand how water is supplied to a property and the different fluid categories</a:t>
            </a:r>
          </a:p>
          <a:p>
            <a:pPr marL="457200" indent="-457200">
              <a:buClr>
                <a:srgbClr val="FC4421"/>
              </a:buClr>
              <a:buFont typeface="Arial" panose="020B0604020202020204" pitchFamily="34" charset="0"/>
              <a:buChar char="•"/>
            </a:pPr>
            <a:r>
              <a:rPr lang="en-GB">
                <a:ea typeface="ＭＳ Ｐゴシック" pitchFamily="-105" charset="-128"/>
                <a:cs typeface="ＭＳ Ｐゴシック" pitchFamily="-105" charset="-128"/>
              </a:rPr>
              <a:t>explain the concepts of cold and hot water systems in domestic dwellings, sketch a layout of each and understand the commissioning process</a:t>
            </a:r>
          </a:p>
          <a:p>
            <a:pPr marL="457200" indent="-457200">
              <a:buClr>
                <a:srgbClr val="FC4421"/>
              </a:buClr>
              <a:buFont typeface="Arial" panose="020B0604020202020204" pitchFamily="34" charset="0"/>
              <a:buChar char="•"/>
            </a:pPr>
            <a:r>
              <a:rPr lang="en-GB">
                <a:ea typeface="ＭＳ Ｐゴシック" pitchFamily="-105" charset="-128"/>
                <a:cs typeface="ＭＳ Ｐゴシック" pitchFamily="-105" charset="-128"/>
              </a:rPr>
              <a:t>understand methods of providing above-ground drainage and sanitation and the system and components for draining rainwater from buildings</a:t>
            </a:r>
          </a:p>
          <a:p>
            <a:pPr marL="457200" indent="-457200">
              <a:buClr>
                <a:srgbClr val="FC4421"/>
              </a:buClr>
              <a:buFont typeface="Arial" panose="020B0604020202020204" pitchFamily="34" charset="0"/>
              <a:buChar char="•"/>
            </a:pPr>
            <a:r>
              <a:rPr lang="en-GB">
                <a:ea typeface="ＭＳ Ｐゴシック" pitchFamily="-105" charset="-128"/>
                <a:cs typeface="ＭＳ Ｐゴシック" pitchFamily="-105" charset="-128"/>
              </a:rPr>
              <a:t>describe the variety of sanitation fittings in common use and their operation. </a:t>
            </a:r>
          </a:p>
          <a:p>
            <a:pPr marL="457200" indent="-457200">
              <a:buFont typeface="+mj-lt"/>
              <a:buAutoNum type="arabicPeriod"/>
            </a:pPr>
            <a:endParaRPr lang="en-GB">
              <a:ea typeface="ＭＳ Ｐゴシック" pitchFamily="-105" charset="-128"/>
              <a:cs typeface="ＭＳ Ｐゴシック" pitchFamily="-105"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Pressure testing rigid pipes</a:t>
            </a:r>
          </a:p>
        </p:txBody>
      </p:sp>
      <p:sp>
        <p:nvSpPr>
          <p:cNvPr id="3" name="Content Placeholder 2"/>
          <p:cNvSpPr>
            <a:spLocks noGrp="1"/>
          </p:cNvSpPr>
          <p:nvPr>
            <p:ph sz="quarter" idx="10"/>
          </p:nvPr>
        </p:nvSpPr>
        <p:spPr/>
        <p:txBody>
          <a:bodyPr/>
          <a:lstStyle/>
          <a:p>
            <a:pPr eaLnBrk="1" hangingPunct="1"/>
            <a:r>
              <a:rPr lang="en-GB"/>
              <a:t>This is always part of the commissioning process to ensure system integrity.</a:t>
            </a:r>
          </a:p>
          <a:p>
            <a:pPr lvl="1" eaLnBrk="1" hangingPunct="1">
              <a:spcBef>
                <a:spcPts val="400"/>
              </a:spcBef>
              <a:spcAft>
                <a:spcPts val="400"/>
              </a:spcAft>
            </a:pPr>
            <a:r>
              <a:rPr lang="en-GB" altLang="en-US"/>
              <a:t>Ensure sure any open-ended pipes are sealed (eg vent pipe).</a:t>
            </a:r>
          </a:p>
          <a:p>
            <a:pPr lvl="1" eaLnBrk="1" hangingPunct="1">
              <a:spcBef>
                <a:spcPts val="400"/>
              </a:spcBef>
              <a:spcAft>
                <a:spcPts val="400"/>
              </a:spcAft>
            </a:pPr>
            <a:r>
              <a:rPr lang="en-GB" altLang="en-US"/>
              <a:t>Once the system has been filled it should be allowed to stand for 30 minutes to allow the water temperature to stabilise.</a:t>
            </a:r>
          </a:p>
          <a:p>
            <a:pPr lvl="1" eaLnBrk="1" hangingPunct="1">
              <a:spcBef>
                <a:spcPts val="400"/>
              </a:spcBef>
              <a:spcAft>
                <a:spcPts val="400"/>
              </a:spcAft>
            </a:pPr>
            <a:r>
              <a:rPr lang="en-GB" altLang="en-US"/>
              <a:t>The system should then be pressurised using hydraulic testing equipment to a pressure of 1.5 times the maximum system operating pressure.</a:t>
            </a:r>
          </a:p>
          <a:p>
            <a:pPr lvl="1" eaLnBrk="1" hangingPunct="1">
              <a:spcBef>
                <a:spcPts val="400"/>
              </a:spcBef>
              <a:spcAft>
                <a:spcPts val="400"/>
              </a:spcAft>
            </a:pPr>
            <a:r>
              <a:rPr lang="en-GB"/>
              <a:t>Testing should take place when new installations have been completed or on completion of a major extension to an existing system.</a:t>
            </a:r>
            <a:endParaRPr lang="en-US"/>
          </a:p>
        </p:txBody>
      </p:sp>
    </p:spTree>
    <p:extLst>
      <p:ext uri="{BB962C8B-B14F-4D97-AF65-F5344CB8AC3E}">
        <p14:creationId xmlns:p14="http://schemas.microsoft.com/office/powerpoint/2010/main" val="333315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Pressure testing with a hydraulic pump</a:t>
            </a:r>
          </a:p>
        </p:txBody>
      </p:sp>
      <p:sp>
        <p:nvSpPr>
          <p:cNvPr id="3" name="TextBox 2"/>
          <p:cNvSpPr txBox="1"/>
          <p:nvPr/>
        </p:nvSpPr>
        <p:spPr>
          <a:xfrm>
            <a:off x="251520" y="1556792"/>
            <a:ext cx="8435280" cy="4247317"/>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a:t>Before any new pipework is put to use, a </a:t>
            </a:r>
            <a:r>
              <a:rPr lang="en-GB" b="1"/>
              <a:t>pressure test </a:t>
            </a:r>
            <a:r>
              <a:rPr lang="en-GB"/>
              <a:t>is required to ascertain whether there are any leaks.</a:t>
            </a:r>
          </a:p>
          <a:p>
            <a:pPr marL="342900" indent="-342900">
              <a:spcBef>
                <a:spcPts val="400"/>
              </a:spcBef>
              <a:spcAft>
                <a:spcPts val="400"/>
              </a:spcAft>
              <a:buClr>
                <a:srgbClr val="FC4421"/>
              </a:buClr>
              <a:buFont typeface="Arial" panose="020B0604020202020204" pitchFamily="34" charset="0"/>
              <a:buChar char="•"/>
            </a:pPr>
            <a:r>
              <a:rPr lang="en-GB"/>
              <a:t>A </a:t>
            </a:r>
            <a:r>
              <a:rPr lang="en-GB" b="1"/>
              <a:t>hydraulic test pump</a:t>
            </a:r>
            <a:r>
              <a:rPr lang="en-GB"/>
              <a:t> has a gauge to read the amount of pressure created, an isolation valve and a drain valve.</a:t>
            </a:r>
          </a:p>
          <a:p>
            <a:pPr marL="342900" indent="-342900">
              <a:spcBef>
                <a:spcPts val="400"/>
              </a:spcBef>
              <a:spcAft>
                <a:spcPts val="400"/>
              </a:spcAft>
              <a:buClr>
                <a:srgbClr val="FC4421"/>
              </a:buClr>
              <a:buFont typeface="Arial" panose="020B0604020202020204" pitchFamily="34" charset="0"/>
              <a:buChar char="•"/>
            </a:pPr>
            <a:r>
              <a:rPr lang="en-GB"/>
              <a:t>An</a:t>
            </a:r>
            <a:r>
              <a:rPr lang="en-GB" b="1"/>
              <a:t> integral reservoir</a:t>
            </a:r>
            <a:r>
              <a:rPr lang="en-GB"/>
              <a:t> introduces water into the pipework, with the pump eliminating any connection to the supply. </a:t>
            </a:r>
          </a:p>
          <a:p>
            <a:pPr marL="342900" indent="-342900">
              <a:spcBef>
                <a:spcPts val="400"/>
              </a:spcBef>
              <a:spcAft>
                <a:spcPts val="400"/>
              </a:spcAft>
              <a:buClr>
                <a:srgbClr val="FC4421"/>
              </a:buClr>
              <a:buFont typeface="Arial" panose="020B0604020202020204" pitchFamily="34" charset="0"/>
              <a:buChar char="•"/>
            </a:pPr>
            <a:r>
              <a:rPr lang="en-GB"/>
              <a:t>The reservoir is filled with water; a pressure hose is connected and the lever pumped to pressurise to the desired level.</a:t>
            </a:r>
          </a:p>
          <a:p>
            <a:pPr marL="342900" indent="-342900">
              <a:spcBef>
                <a:spcPts val="400"/>
              </a:spcBef>
              <a:spcAft>
                <a:spcPts val="400"/>
              </a:spcAft>
              <a:buClr>
                <a:srgbClr val="FC4421"/>
              </a:buClr>
              <a:buFont typeface="Arial" panose="020B0604020202020204" pitchFamily="34" charset="0"/>
              <a:buChar char="•"/>
            </a:pPr>
            <a:r>
              <a:rPr lang="en-GB"/>
              <a:t>It is important to ensure that all ends are sealed or capped, and all valves turned off, if required.</a:t>
            </a:r>
          </a:p>
          <a:p>
            <a:pPr marL="342900" indent="-342900">
              <a:buFont typeface="Arial" panose="020B0604020202020204" pitchFamily="34" charset="0"/>
              <a:buChar char="•"/>
            </a:pPr>
            <a:endParaRPr lang="en-GB"/>
          </a:p>
          <a:p>
            <a:pPr marL="342900" indent="-342900">
              <a:buFont typeface="Arial" panose="020B0604020202020204" pitchFamily="34" charset="0"/>
              <a:buChar char="•"/>
            </a:pPr>
            <a:endParaRPr lang="en-GB"/>
          </a:p>
        </p:txBody>
      </p:sp>
    </p:spTree>
    <p:extLst>
      <p:ext uri="{BB962C8B-B14F-4D97-AF65-F5344CB8AC3E}">
        <p14:creationId xmlns:p14="http://schemas.microsoft.com/office/powerpoint/2010/main" val="1246941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Pressure testing a domestic cold water system</a:t>
            </a:r>
          </a:p>
        </p:txBody>
      </p:sp>
      <p:sp>
        <p:nvSpPr>
          <p:cNvPr id="3" name="Content Placeholder 2"/>
          <p:cNvSpPr>
            <a:spLocks noGrp="1"/>
          </p:cNvSpPr>
          <p:nvPr>
            <p:ph sz="quarter" idx="10"/>
          </p:nvPr>
        </p:nvSpPr>
        <p:spPr/>
        <p:txBody>
          <a:bodyPr/>
          <a:lstStyle/>
          <a:p>
            <a:pPr eaLnBrk="1" hangingPunct="1"/>
            <a:endParaRPr lang="en-GB" altLang="en-US" b="1"/>
          </a:p>
          <a:p>
            <a:pPr eaLnBrk="1" hangingPunct="1"/>
            <a:endParaRPr lang="en-GB" altLang="en-US" b="1"/>
          </a:p>
        </p:txBody>
      </p:sp>
      <p:sp>
        <p:nvSpPr>
          <p:cNvPr id="5" name="TextBox 4"/>
          <p:cNvSpPr txBox="1"/>
          <p:nvPr/>
        </p:nvSpPr>
        <p:spPr>
          <a:xfrm>
            <a:off x="251520" y="1530281"/>
            <a:ext cx="8352928" cy="2811026"/>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a:t>A cold water installation should be tested from the service pipe to all the draw-off points.</a:t>
            </a:r>
          </a:p>
          <a:p>
            <a:pPr marL="342900" indent="-342900">
              <a:spcBef>
                <a:spcPts val="400"/>
              </a:spcBef>
              <a:spcAft>
                <a:spcPts val="400"/>
              </a:spcAft>
              <a:buClr>
                <a:srgbClr val="FC4421"/>
              </a:buClr>
              <a:buFont typeface="Arial" panose="020B0604020202020204" pitchFamily="34" charset="0"/>
              <a:buChar char="•"/>
            </a:pPr>
            <a:r>
              <a:rPr lang="en-GB"/>
              <a:t>The hydraulic pump is connected to the end of the service pipe prior to being connected to the boundary stop valve.</a:t>
            </a:r>
          </a:p>
          <a:p>
            <a:pPr marL="342900" indent="-342900">
              <a:spcBef>
                <a:spcPts val="400"/>
              </a:spcBef>
              <a:spcAft>
                <a:spcPts val="400"/>
              </a:spcAft>
              <a:buClr>
                <a:srgbClr val="FC4421"/>
              </a:buClr>
              <a:buFont typeface="Arial" panose="020B0604020202020204" pitchFamily="34" charset="0"/>
              <a:buChar char="•"/>
            </a:pPr>
            <a:r>
              <a:rPr lang="en-GB"/>
              <a:t>The system is pressurised 1.5 times the working pressure and left for 30 minutes before observing for any pressure drops and inspecting all joints.</a:t>
            </a:r>
          </a:p>
          <a:p>
            <a:pPr marL="342900" indent="-342900">
              <a:buFont typeface="Arial" panose="020B0604020202020204" pitchFamily="34" charset="0"/>
              <a:buChar char="•"/>
            </a:pPr>
            <a:endParaRPr lang="en-GB"/>
          </a:p>
        </p:txBody>
      </p:sp>
    </p:spTree>
    <p:extLst>
      <p:ext uri="{BB962C8B-B14F-4D97-AF65-F5344CB8AC3E}">
        <p14:creationId xmlns:p14="http://schemas.microsoft.com/office/powerpoint/2010/main" val="195968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Pressure testing a hot water system</a:t>
            </a:r>
          </a:p>
        </p:txBody>
      </p:sp>
      <p:sp>
        <p:nvSpPr>
          <p:cNvPr id="3" name="Content Placeholder 2"/>
          <p:cNvSpPr>
            <a:spLocks noGrp="1"/>
          </p:cNvSpPr>
          <p:nvPr>
            <p:ph sz="quarter" idx="10"/>
          </p:nvPr>
        </p:nvSpPr>
        <p:spPr/>
        <p:txBody>
          <a:bodyPr/>
          <a:lstStyle/>
          <a:p>
            <a:pPr eaLnBrk="1" hangingPunct="1"/>
            <a:endParaRPr lang="en-GB" altLang="en-US" b="1"/>
          </a:p>
          <a:p>
            <a:pPr eaLnBrk="1" hangingPunct="1"/>
            <a:endParaRPr lang="en-GB" altLang="en-US" b="1"/>
          </a:p>
        </p:txBody>
      </p:sp>
      <p:sp>
        <p:nvSpPr>
          <p:cNvPr id="5" name="Rectangle 4">
            <a:extLst>
              <a:ext uri="{FF2B5EF4-FFF2-40B4-BE49-F238E27FC236}">
                <a16:creationId xmlns:a16="http://schemas.microsoft.com/office/drawing/2014/main" id="{75BD877A-7ADB-104D-88C0-AA6B7CA018C9}"/>
              </a:ext>
            </a:extLst>
          </p:cNvPr>
          <p:cNvSpPr/>
          <p:nvPr/>
        </p:nvSpPr>
        <p:spPr>
          <a:xfrm>
            <a:off x="446066" y="1418187"/>
            <a:ext cx="8014366" cy="1323439"/>
          </a:xfrm>
          <a:prstGeom prst="rect">
            <a:avLst/>
          </a:prstGeom>
        </p:spPr>
        <p:txBody>
          <a:bodyPr wrap="square">
            <a:spAutoFit/>
          </a:bodyPr>
          <a:lstStyle/>
          <a:p>
            <a:r>
              <a:rPr lang="en-GB"/>
              <a:t>A similar procedure is used to test a hot water system: blank off all valves to the tank, connect the pressure gauge, pump up to 1.5 times the working pressure, leave for 30 minutes. Then observe for pressure drops and visually inspect all joints.</a:t>
            </a:r>
          </a:p>
        </p:txBody>
      </p:sp>
    </p:spTree>
    <p:extLst>
      <p:ext uri="{BB962C8B-B14F-4D97-AF65-F5344CB8AC3E}">
        <p14:creationId xmlns:p14="http://schemas.microsoft.com/office/powerpoint/2010/main" val="1709068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Above-ground drainage: sanitation systems</a:t>
            </a:r>
          </a:p>
        </p:txBody>
      </p:sp>
      <p:sp>
        <p:nvSpPr>
          <p:cNvPr id="3" name="Content Placeholder 2"/>
          <p:cNvSpPr>
            <a:spLocks noGrp="1"/>
          </p:cNvSpPr>
          <p:nvPr>
            <p:ph sz="quarter" idx="10"/>
          </p:nvPr>
        </p:nvSpPr>
        <p:spPr/>
        <p:txBody>
          <a:bodyPr/>
          <a:lstStyle/>
          <a:p>
            <a:pPr marL="457200" indent="-457200" eaLnBrk="1" hangingPunct="1">
              <a:spcBef>
                <a:spcPts val="400"/>
              </a:spcBef>
              <a:spcAft>
                <a:spcPts val="400"/>
              </a:spcAft>
              <a:buClr>
                <a:srgbClr val="FC4421"/>
              </a:buClr>
              <a:buFont typeface="Arial" panose="020B0604020202020204" pitchFamily="34" charset="0"/>
              <a:buChar char="•"/>
            </a:pPr>
            <a:r>
              <a:rPr lang="en-GB" altLang="en-US"/>
              <a:t>The </a:t>
            </a:r>
            <a:r>
              <a:rPr lang="en-GB" altLang="en-US" b="1"/>
              <a:t>single stack system of above ground drainage</a:t>
            </a:r>
            <a:r>
              <a:rPr lang="en-GB" altLang="en-US"/>
              <a:t> was developed by the Building Research Establishment and is designed to enable all sanitary appliances in a dwelling to be connected to one downpipe.</a:t>
            </a:r>
          </a:p>
          <a:p>
            <a:pPr marL="457200" indent="-457200" eaLnBrk="1" hangingPunct="1">
              <a:spcBef>
                <a:spcPts val="400"/>
              </a:spcBef>
              <a:spcAft>
                <a:spcPts val="400"/>
              </a:spcAft>
              <a:buClr>
                <a:srgbClr val="FC4421"/>
              </a:buClr>
              <a:buFont typeface="Arial" panose="020B0604020202020204" pitchFamily="34" charset="0"/>
              <a:buChar char="•"/>
            </a:pPr>
            <a:r>
              <a:rPr lang="en-GB" altLang="en-US"/>
              <a:t>Up to three storeys can be connected to the same downpipe without causing any siphonage or backflow problems.</a:t>
            </a:r>
          </a:p>
          <a:p>
            <a:pPr marL="457200" indent="-457200" eaLnBrk="1" hangingPunct="1">
              <a:spcBef>
                <a:spcPts val="400"/>
              </a:spcBef>
              <a:spcAft>
                <a:spcPts val="400"/>
              </a:spcAft>
              <a:buClr>
                <a:srgbClr val="FC4421"/>
              </a:buClr>
              <a:buFont typeface="Arial" panose="020B0604020202020204" pitchFamily="34" charset="0"/>
              <a:buChar char="•"/>
            </a:pPr>
            <a:r>
              <a:rPr lang="en-GB" altLang="en-US"/>
              <a:t>The </a:t>
            </a:r>
            <a:r>
              <a:rPr lang="en-GB" altLang="en-US" b="1"/>
              <a:t>stub stack system</a:t>
            </a:r>
            <a:r>
              <a:rPr lang="en-GB" altLang="en-US"/>
              <a:t> is an internal system for a single ground-floor toilet and hand basin. The terminal of the stack must be above the flood level of the toilet and the basin.</a:t>
            </a:r>
          </a:p>
          <a:p>
            <a:pPr marL="457200" indent="-457200" eaLnBrk="1" hangingPunct="1">
              <a:spcBef>
                <a:spcPts val="400"/>
              </a:spcBef>
              <a:spcAft>
                <a:spcPts val="400"/>
              </a:spcAft>
              <a:buClr>
                <a:srgbClr val="FC4421"/>
              </a:buClr>
              <a:buFont typeface="Arial" panose="020B0604020202020204" pitchFamily="34" charset="0"/>
              <a:buChar char="•"/>
            </a:pPr>
            <a:r>
              <a:rPr lang="en-GB" altLang="en-US"/>
              <a:t>An air admittance valve is an alternative method of termination.</a:t>
            </a:r>
          </a:p>
          <a:p>
            <a:pPr eaLnBrk="1" hangingPunct="1"/>
            <a:endParaRPr lang="en-GB" altLang="en-US" b="1"/>
          </a:p>
        </p:txBody>
      </p:sp>
    </p:spTree>
    <p:extLst>
      <p:ext uri="{BB962C8B-B14F-4D97-AF65-F5344CB8AC3E}">
        <p14:creationId xmlns:p14="http://schemas.microsoft.com/office/powerpoint/2010/main" val="1788144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Sanitary traps</a:t>
            </a:r>
          </a:p>
        </p:txBody>
      </p:sp>
      <p:sp>
        <p:nvSpPr>
          <p:cNvPr id="3" name="Content Placeholder 2"/>
          <p:cNvSpPr>
            <a:spLocks noGrp="1"/>
          </p:cNvSpPr>
          <p:nvPr>
            <p:ph sz="quarter" idx="10"/>
          </p:nvPr>
        </p:nvSpPr>
        <p:spPr/>
        <p:txBody>
          <a:bodyPr/>
          <a:lstStyle/>
          <a:p>
            <a:pPr eaLnBrk="1" hangingPunct="1"/>
            <a:endParaRPr lang="en-GB" altLang="en-US" b="1"/>
          </a:p>
          <a:p>
            <a:pPr eaLnBrk="1" hangingPunct="1"/>
            <a:endParaRPr lang="en-GB" altLang="en-US" b="1"/>
          </a:p>
        </p:txBody>
      </p:sp>
      <p:sp>
        <p:nvSpPr>
          <p:cNvPr id="5" name="TextBox 4"/>
          <p:cNvSpPr txBox="1"/>
          <p:nvPr/>
        </p:nvSpPr>
        <p:spPr>
          <a:xfrm>
            <a:off x="457199" y="1512000"/>
            <a:ext cx="3892485" cy="2349361"/>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b="1"/>
              <a:t>Sanitary traps </a:t>
            </a:r>
            <a:r>
              <a:rPr lang="en-GB"/>
              <a:t>are used as a barrier to prevent foul air entering a dwelling from the drainage system.</a:t>
            </a:r>
          </a:p>
          <a:p>
            <a:pPr marL="342900" indent="-342900">
              <a:spcBef>
                <a:spcPts val="400"/>
              </a:spcBef>
              <a:spcAft>
                <a:spcPts val="400"/>
              </a:spcAft>
              <a:buClr>
                <a:srgbClr val="FC4421"/>
              </a:buClr>
              <a:buFont typeface="Arial" panose="020B0604020202020204" pitchFamily="34" charset="0"/>
              <a:buChar char="•"/>
            </a:pPr>
            <a:r>
              <a:rPr lang="en-GB"/>
              <a:t>The correct waste pipe gradients and lengths are vital to prevent siphonage. </a:t>
            </a:r>
          </a:p>
        </p:txBody>
      </p:sp>
      <p:sp>
        <p:nvSpPr>
          <p:cNvPr id="9" name="TextBox 8">
            <a:extLst>
              <a:ext uri="{FF2B5EF4-FFF2-40B4-BE49-F238E27FC236}">
                <a16:creationId xmlns:a16="http://schemas.microsoft.com/office/drawing/2014/main" id="{93E4F08F-2AD7-45EB-9315-874E76D9D4C5}"/>
              </a:ext>
            </a:extLst>
          </p:cNvPr>
          <p:cNvSpPr txBox="1"/>
          <p:nvPr/>
        </p:nvSpPr>
        <p:spPr>
          <a:xfrm>
            <a:off x="6372200" y="4290023"/>
            <a:ext cx="1440160" cy="338554"/>
          </a:xfrm>
          <a:prstGeom prst="rect">
            <a:avLst/>
          </a:prstGeom>
          <a:noFill/>
        </p:spPr>
        <p:txBody>
          <a:bodyPr wrap="square" rtlCol="0">
            <a:spAutoFit/>
          </a:bodyPr>
          <a:lstStyle/>
          <a:p>
            <a:r>
              <a:rPr lang="en-GB" sz="1600"/>
              <a:t>Bottle trap</a:t>
            </a:r>
          </a:p>
        </p:txBody>
      </p:sp>
      <p:pic>
        <p:nvPicPr>
          <p:cNvPr id="1026" name="Picture 2" descr="A sink with pipes attached to the wall&#10;&#10;AI-generated content may be incorrect.">
            <a:extLst>
              <a:ext uri="{FF2B5EF4-FFF2-40B4-BE49-F238E27FC236}">
                <a16:creationId xmlns:a16="http://schemas.microsoft.com/office/drawing/2014/main" id="{10A5FB06-C259-6B65-0755-597D8AF75B2E}"/>
              </a:ext>
            </a:extLst>
          </p:cNvPr>
          <p:cNvPicPr>
            <a:picLocks noChangeAspect="1" noChangeArrowheads="1"/>
          </p:cNvPicPr>
          <p:nvPr/>
        </p:nvPicPr>
        <p:blipFill>
          <a:blip r:embed="rId2"/>
          <a:srcRect/>
          <a:stretch>
            <a:fillRect/>
          </a:stretch>
        </p:blipFill>
        <p:spPr bwMode="auto">
          <a:xfrm>
            <a:off x="4898826" y="1666359"/>
            <a:ext cx="3888432"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622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Air admittance valve</a:t>
            </a:r>
          </a:p>
        </p:txBody>
      </p:sp>
      <p:sp>
        <p:nvSpPr>
          <p:cNvPr id="3" name="Content Placeholder 2"/>
          <p:cNvSpPr>
            <a:spLocks noGrp="1"/>
          </p:cNvSpPr>
          <p:nvPr>
            <p:ph sz="quarter" idx="10"/>
          </p:nvPr>
        </p:nvSpPr>
        <p:spPr/>
        <p:txBody>
          <a:bodyPr/>
          <a:lstStyle/>
          <a:p>
            <a:pPr eaLnBrk="1" hangingPunct="1"/>
            <a:endParaRPr lang="en-GB" altLang="en-US" b="1"/>
          </a:p>
          <a:p>
            <a:pPr eaLnBrk="1" hangingPunct="1"/>
            <a:endParaRPr lang="en-GB" altLang="en-US" b="1"/>
          </a:p>
        </p:txBody>
      </p:sp>
      <p:sp>
        <p:nvSpPr>
          <p:cNvPr id="4" name="TextBox 3"/>
          <p:cNvSpPr txBox="1"/>
          <p:nvPr/>
        </p:nvSpPr>
        <p:spPr>
          <a:xfrm>
            <a:off x="457200" y="1512000"/>
            <a:ext cx="8075240" cy="1733808"/>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b="1"/>
              <a:t>Air admittance valves (AAVs)</a:t>
            </a:r>
            <a:r>
              <a:rPr lang="en-GB"/>
              <a:t> allow air into the dry vent pipe of an above-ground vertical stack pipe (a dry vent) when the discharge system is running.</a:t>
            </a:r>
          </a:p>
          <a:p>
            <a:pPr marL="342900" indent="-342900">
              <a:spcBef>
                <a:spcPts val="400"/>
              </a:spcBef>
              <a:spcAft>
                <a:spcPts val="400"/>
              </a:spcAft>
              <a:buClr>
                <a:srgbClr val="FC4421"/>
              </a:buClr>
              <a:buFont typeface="Arial" panose="020B0604020202020204" pitchFamily="34" charset="0"/>
              <a:buChar char="•"/>
            </a:pPr>
            <a:r>
              <a:rPr lang="en-GB"/>
              <a:t>These valves only allow air to flow in when negative pressures are present, so that foul air cannot flow outwards.</a:t>
            </a:r>
          </a:p>
        </p:txBody>
      </p:sp>
    </p:spTree>
    <p:extLst>
      <p:ext uri="{BB962C8B-B14F-4D97-AF65-F5344CB8AC3E}">
        <p14:creationId xmlns:p14="http://schemas.microsoft.com/office/powerpoint/2010/main" val="2363788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External stack pipe: termination point above eaves </a:t>
            </a:r>
          </a:p>
        </p:txBody>
      </p:sp>
      <p:sp>
        <p:nvSpPr>
          <p:cNvPr id="3" name="Content Placeholder 2"/>
          <p:cNvSpPr>
            <a:spLocks noGrp="1"/>
          </p:cNvSpPr>
          <p:nvPr>
            <p:ph sz="quarter" idx="10"/>
          </p:nvPr>
        </p:nvSpPr>
        <p:spPr>
          <a:xfrm>
            <a:off x="523405" y="1508180"/>
            <a:ext cx="8229600" cy="4248000"/>
          </a:xfrm>
        </p:spPr>
        <p:txBody>
          <a:bodyPr/>
          <a:lstStyle/>
          <a:p>
            <a:pPr eaLnBrk="1" hangingPunct="1"/>
            <a:endParaRPr lang="en-GB" altLang="en-US" b="1"/>
          </a:p>
          <a:p>
            <a:pPr eaLnBrk="1" hangingPunct="1"/>
            <a:endParaRPr lang="en-GB" altLang="en-US" b="1"/>
          </a:p>
        </p:txBody>
      </p:sp>
      <p:sp>
        <p:nvSpPr>
          <p:cNvPr id="10" name="TextBox 9">
            <a:extLst>
              <a:ext uri="{FF2B5EF4-FFF2-40B4-BE49-F238E27FC236}">
                <a16:creationId xmlns:a16="http://schemas.microsoft.com/office/drawing/2014/main" id="{9DA22965-B923-4718-8D13-52F15B8B3DA1}"/>
              </a:ext>
            </a:extLst>
          </p:cNvPr>
          <p:cNvSpPr txBox="1"/>
          <p:nvPr/>
        </p:nvSpPr>
        <p:spPr>
          <a:xfrm>
            <a:off x="457199" y="1511132"/>
            <a:ext cx="7859217" cy="707886"/>
          </a:xfrm>
          <a:prstGeom prst="rect">
            <a:avLst/>
          </a:prstGeom>
          <a:noFill/>
        </p:spPr>
        <p:txBody>
          <a:bodyPr wrap="square" rtlCol="0">
            <a:spAutoFit/>
          </a:bodyPr>
          <a:lstStyle/>
          <a:p>
            <a:r>
              <a:rPr lang="en-GB"/>
              <a:t>Typical termination locations for ventilating pipes to prevent ingress of foul air into a building.</a:t>
            </a:r>
          </a:p>
        </p:txBody>
      </p:sp>
    </p:spTree>
    <p:extLst>
      <p:ext uri="{BB962C8B-B14F-4D97-AF65-F5344CB8AC3E}">
        <p14:creationId xmlns:p14="http://schemas.microsoft.com/office/powerpoint/2010/main" val="1094740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Above-ground drainage: gutters and fall pipes</a:t>
            </a:r>
          </a:p>
        </p:txBody>
      </p:sp>
      <p:sp>
        <p:nvSpPr>
          <p:cNvPr id="3" name="Content Placeholder 2"/>
          <p:cNvSpPr>
            <a:spLocks noGrp="1"/>
          </p:cNvSpPr>
          <p:nvPr>
            <p:ph sz="quarter" idx="10"/>
          </p:nvPr>
        </p:nvSpPr>
        <p:spPr/>
        <p:txBody>
          <a:bodyPr/>
          <a:lstStyle/>
          <a:p>
            <a:pPr eaLnBrk="1" hangingPunct="1"/>
            <a:endParaRPr lang="en-GB" altLang="en-US" b="1"/>
          </a:p>
          <a:p>
            <a:pPr eaLnBrk="1" hangingPunct="1"/>
            <a:endParaRPr lang="en-GB" altLang="en-US" b="1"/>
          </a:p>
        </p:txBody>
      </p:sp>
      <p:sp>
        <p:nvSpPr>
          <p:cNvPr id="5" name="Rectangle 4">
            <a:extLst>
              <a:ext uri="{FF2B5EF4-FFF2-40B4-BE49-F238E27FC236}">
                <a16:creationId xmlns:a16="http://schemas.microsoft.com/office/drawing/2014/main" id="{2E0DB2B7-8EF0-B842-BF78-C79E24AAA4C3}"/>
              </a:ext>
            </a:extLst>
          </p:cNvPr>
          <p:cNvSpPr/>
          <p:nvPr/>
        </p:nvSpPr>
        <p:spPr>
          <a:xfrm>
            <a:off x="5868144" y="1772816"/>
            <a:ext cx="2818656" cy="3785652"/>
          </a:xfrm>
          <a:prstGeom prst="rect">
            <a:avLst/>
          </a:prstGeom>
        </p:spPr>
        <p:txBody>
          <a:bodyPr wrap="square">
            <a:spAutoFit/>
          </a:bodyPr>
          <a:lstStyle/>
          <a:p>
            <a:r>
              <a:rPr lang="en-GB"/>
              <a:t>For every 600mm of horizontal gutter pipe, a fall of 1mm is required.</a:t>
            </a:r>
          </a:p>
          <a:p>
            <a:endParaRPr lang="en-GB"/>
          </a:p>
          <a:p>
            <a:r>
              <a:rPr lang="en-GB"/>
              <a:t>The clipping distance should be a maximum of 1m. The slope of the roof and/or its area will dictate the size of the guttering and the number of outlets.</a:t>
            </a:r>
          </a:p>
        </p:txBody>
      </p:sp>
      <p:pic>
        <p:nvPicPr>
          <p:cNvPr id="4098" name="Picture 2" descr="A roof gutter on a house&#10;&#10;AI-generated content may be incorrect.">
            <a:extLst>
              <a:ext uri="{FF2B5EF4-FFF2-40B4-BE49-F238E27FC236}">
                <a16:creationId xmlns:a16="http://schemas.microsoft.com/office/drawing/2014/main" id="{14005CAA-8096-3C4E-6652-CD6CE522C28D}"/>
              </a:ext>
            </a:extLst>
          </p:cNvPr>
          <p:cNvPicPr>
            <a:picLocks noChangeAspect="1" noChangeArrowheads="1"/>
          </p:cNvPicPr>
          <p:nvPr/>
        </p:nvPicPr>
        <p:blipFill>
          <a:blip r:embed="rId3"/>
          <a:srcRect/>
          <a:stretch>
            <a:fillRect/>
          </a:stretch>
        </p:blipFill>
        <p:spPr bwMode="auto">
          <a:xfrm>
            <a:off x="613866" y="2005575"/>
            <a:ext cx="4891762" cy="3260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729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sz="quarter" idx="10"/>
          </p:nvPr>
        </p:nvSpPr>
        <p:spPr/>
        <p:txBody>
          <a:bodyPr/>
          <a:lstStyle/>
          <a:p>
            <a:pPr marL="0" indent="0" algn="ctr" eaLnBrk="1" hangingPunct="1">
              <a:lnSpc>
                <a:spcPct val="100000"/>
              </a:lnSpc>
            </a:pPr>
            <a:endParaRPr sz="6000">
              <a:solidFill>
                <a:srgbClr val="E30613"/>
              </a:solidFill>
              <a:ea typeface="ＭＳ Ｐゴシック" pitchFamily="-105" charset="-128"/>
              <a:cs typeface="ＭＳ Ｐゴシック" pitchFamily="-105" charset="-128"/>
            </a:endParaRPr>
          </a:p>
          <a:p>
            <a:pPr marL="0" indent="0" algn="ctr" eaLnBrk="1" hangingPunct="1">
              <a:lnSpc>
                <a:spcPct val="100000"/>
              </a:lnSpc>
            </a:pPr>
            <a:r>
              <a:rPr sz="6000">
                <a:solidFill>
                  <a:srgbClr val="FC4421"/>
                </a:solidFill>
                <a:ea typeface="ＭＳ Ｐゴシック" pitchFamily="-105" charset="-128"/>
                <a:cs typeface="ＭＳ Ｐゴシック" pitchFamily="-105" charset="-128"/>
              </a:rPr>
              <a:t>Any 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water is supplied to a property</a:t>
            </a:r>
          </a:p>
        </p:txBody>
      </p:sp>
      <p:sp>
        <p:nvSpPr>
          <p:cNvPr id="3" name="Content Placeholder 2"/>
          <p:cNvSpPr>
            <a:spLocks noGrp="1"/>
          </p:cNvSpPr>
          <p:nvPr>
            <p:ph sz="quarter" idx="10"/>
          </p:nvPr>
        </p:nvSpPr>
        <p:spPr/>
        <p:txBody>
          <a:bodyPr/>
          <a:lstStyle/>
          <a:p>
            <a:pPr marL="457200" indent="-457200" eaLnBrk="1" hangingPunct="1">
              <a:spcBef>
                <a:spcPts val="400"/>
              </a:spcBef>
              <a:spcAft>
                <a:spcPts val="400"/>
              </a:spcAft>
              <a:buClr>
                <a:srgbClr val="FC4421"/>
              </a:buClr>
              <a:buFont typeface="Arial" panose="020B0604020202020204" pitchFamily="34" charset="0"/>
              <a:buChar char="•"/>
            </a:pPr>
            <a:r>
              <a:rPr lang="en-GB" altLang="en-US"/>
              <a:t>A </a:t>
            </a:r>
            <a:r>
              <a:rPr lang="en-GB" altLang="en-US" b="1"/>
              <a:t>communication pipe</a:t>
            </a:r>
            <a:r>
              <a:rPr lang="en-GB" altLang="en-US"/>
              <a:t> connects the ferrule (a valve on the water main) to the </a:t>
            </a:r>
            <a:r>
              <a:rPr lang="en-GB" altLang="en-US" b="1"/>
              <a:t>boundary stop valve</a:t>
            </a:r>
            <a:r>
              <a:rPr lang="en-GB" altLang="en-US"/>
              <a:t>. This part of the system is the responsibility of the water supplier (the water company).</a:t>
            </a:r>
          </a:p>
          <a:p>
            <a:pPr marL="457200" indent="-457200" eaLnBrk="1" hangingPunct="1">
              <a:spcBef>
                <a:spcPts val="400"/>
              </a:spcBef>
              <a:spcAft>
                <a:spcPts val="400"/>
              </a:spcAft>
              <a:buClr>
                <a:srgbClr val="FC4421"/>
              </a:buClr>
              <a:buFont typeface="Arial" panose="020B0604020202020204" pitchFamily="34" charset="0"/>
              <a:buChar char="•"/>
            </a:pPr>
            <a:r>
              <a:rPr lang="en-GB" altLang="en-US"/>
              <a:t>A </a:t>
            </a:r>
            <a:r>
              <a:rPr lang="en-GB" altLang="en-US" b="1"/>
              <a:t>supply pipe </a:t>
            </a:r>
            <a:r>
              <a:rPr lang="en-GB" altLang="en-US"/>
              <a:t>connects the boundary stop valve and the</a:t>
            </a:r>
            <a:r>
              <a:rPr lang="en-GB" altLang="en-US" b="1"/>
              <a:t> internal stop valve</a:t>
            </a:r>
            <a:r>
              <a:rPr lang="en-GB" altLang="en-US"/>
              <a:t> (immediately after which is a drain valve). The pipe is buried at between 750mm and 1350mm and has a ducted entry to the property to facilitate removal and replacement. In the past, copper pipe was used, but modern supply pipes are made from plastic. This part of the system is the responsibility of the property owner.</a:t>
            </a:r>
          </a:p>
          <a:p>
            <a:pPr eaLnBrk="1" hangingPunct="1"/>
            <a:endParaRPr lang="en-GB" altLang="en-US" b="1"/>
          </a:p>
        </p:txBody>
      </p:sp>
    </p:spTree>
    <p:extLst>
      <p:ext uri="{BB962C8B-B14F-4D97-AF65-F5344CB8AC3E}">
        <p14:creationId xmlns:p14="http://schemas.microsoft.com/office/powerpoint/2010/main" val="301734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Water service (supply) to a property</a:t>
            </a:r>
          </a:p>
        </p:txBody>
      </p:sp>
      <p:pic>
        <p:nvPicPr>
          <p:cNvPr id="5" name="Picture 4" descr="Diagram of a chimney with pipes and valves&#10;&#10;AI-generated content may be incorrect.">
            <a:extLst>
              <a:ext uri="{FF2B5EF4-FFF2-40B4-BE49-F238E27FC236}">
                <a16:creationId xmlns:a16="http://schemas.microsoft.com/office/drawing/2014/main" id="{345B4CE9-A1AA-7E27-9A38-84BB36A9CD49}"/>
              </a:ext>
            </a:extLst>
          </p:cNvPr>
          <p:cNvPicPr>
            <a:picLocks noChangeAspect="1"/>
          </p:cNvPicPr>
          <p:nvPr/>
        </p:nvPicPr>
        <p:blipFill>
          <a:blip r:embed="rId3"/>
          <a:stretch>
            <a:fillRect/>
          </a:stretch>
        </p:blipFill>
        <p:spPr>
          <a:xfrm>
            <a:off x="755576" y="1556792"/>
            <a:ext cx="6114583" cy="458502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Water meters</a:t>
            </a:r>
          </a:p>
        </p:txBody>
      </p:sp>
      <p:sp>
        <p:nvSpPr>
          <p:cNvPr id="3" name="Rectangle 2">
            <a:extLst>
              <a:ext uri="{FF2B5EF4-FFF2-40B4-BE49-F238E27FC236}">
                <a16:creationId xmlns:a16="http://schemas.microsoft.com/office/drawing/2014/main" id="{F010632A-039B-AD4D-8D86-25ACE9854B1D}"/>
              </a:ext>
            </a:extLst>
          </p:cNvPr>
          <p:cNvSpPr/>
          <p:nvPr/>
        </p:nvSpPr>
        <p:spPr>
          <a:xfrm>
            <a:off x="386138" y="1556792"/>
            <a:ext cx="8229600" cy="2308324"/>
          </a:xfrm>
          <a:prstGeom prst="rect">
            <a:avLst/>
          </a:prstGeom>
        </p:spPr>
        <p:txBody>
          <a:bodyPr wrap="square">
            <a:spAutoFit/>
          </a:bodyPr>
          <a:lstStyle/>
          <a:p>
            <a:r>
              <a:rPr lang="en-GB" sz="1800" b="1"/>
              <a:t>Water meters</a:t>
            </a:r>
            <a:r>
              <a:rPr lang="en-GB" sz="1800"/>
              <a:t>, installed by the water company, are normally placed in the external stop valve chamber. The meter is used to measure the amount of water consumed by the property and is also a useful means of detecting leaks. When water is drawn off by the property, it rotates an impeller which in turn operates a mechanical device that moves the dials of the meter.</a:t>
            </a:r>
          </a:p>
          <a:p>
            <a:endParaRPr lang="en-GB" sz="1800"/>
          </a:p>
          <a:p>
            <a:r>
              <a:rPr lang="en-GB" sz="1800"/>
              <a:t>Traditional meters have to be read in person. Smart meters can be read remotely via the internet.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Direct cold water system</a:t>
            </a:r>
          </a:p>
        </p:txBody>
      </p:sp>
      <p:sp>
        <p:nvSpPr>
          <p:cNvPr id="3" name="Content Placeholder 2"/>
          <p:cNvSpPr>
            <a:spLocks noGrp="1"/>
          </p:cNvSpPr>
          <p:nvPr>
            <p:ph sz="quarter" idx="10"/>
          </p:nvPr>
        </p:nvSpPr>
        <p:spPr/>
        <p:txBody>
          <a:bodyPr/>
          <a:lstStyle/>
          <a:p>
            <a:pPr marL="457200" indent="-457200" eaLnBrk="1" hangingPunct="1">
              <a:spcBef>
                <a:spcPts val="400"/>
              </a:spcBef>
              <a:spcAft>
                <a:spcPts val="400"/>
              </a:spcAft>
              <a:buClr>
                <a:srgbClr val="FC4421"/>
              </a:buClr>
              <a:buFont typeface="Arial" panose="020B0604020202020204" pitchFamily="34" charset="0"/>
              <a:buChar char="•"/>
            </a:pPr>
            <a:r>
              <a:rPr lang="en-GB" altLang="en-US"/>
              <a:t>In this system of cold water supply, all the sanitary appliances and the cold water storage cistern are connected to the</a:t>
            </a:r>
            <a:r>
              <a:rPr lang="en-GB" altLang="en-US" b="1"/>
              <a:t> rising main</a:t>
            </a:r>
            <a:r>
              <a:rPr lang="en-GB" altLang="en-US"/>
              <a:t>, which supplies them with fresh water at mains pressure.</a:t>
            </a:r>
          </a:p>
          <a:p>
            <a:pPr marL="457200" indent="-457200" eaLnBrk="1" hangingPunct="1">
              <a:spcBef>
                <a:spcPts val="400"/>
              </a:spcBef>
              <a:spcAft>
                <a:spcPts val="400"/>
              </a:spcAft>
              <a:buClr>
                <a:srgbClr val="FC4421"/>
              </a:buClr>
              <a:buFont typeface="Arial" panose="020B0604020202020204" pitchFamily="34" charset="0"/>
              <a:buChar char="•"/>
            </a:pPr>
            <a:r>
              <a:rPr lang="en-GB" altLang="en-US"/>
              <a:t>This minimises pipework and pipe diameters, making the system cheaper to install.</a:t>
            </a:r>
          </a:p>
          <a:p>
            <a:pPr marL="457200" indent="-457200" eaLnBrk="1" hangingPunct="1">
              <a:spcBef>
                <a:spcPts val="400"/>
              </a:spcBef>
              <a:spcAft>
                <a:spcPts val="400"/>
              </a:spcAft>
              <a:buClr>
                <a:srgbClr val="FC4421"/>
              </a:buClr>
              <a:buFont typeface="Arial" panose="020B0604020202020204" pitchFamily="34" charset="0"/>
              <a:buChar char="•"/>
            </a:pPr>
            <a:r>
              <a:rPr lang="en-GB" altLang="en-US"/>
              <a:t>In areas of low mains pressure and reliability of supply, a direct system can be a disadvantage, especially in periods of high demand.</a:t>
            </a:r>
          </a:p>
          <a:p>
            <a:pPr marL="457200" indent="-457200" eaLnBrk="1" hangingPunct="1">
              <a:spcBef>
                <a:spcPts val="400"/>
              </a:spcBef>
              <a:spcAft>
                <a:spcPts val="400"/>
              </a:spcAft>
              <a:buClr>
                <a:srgbClr val="FC4421"/>
              </a:buClr>
              <a:buFont typeface="Arial" panose="020B0604020202020204" pitchFamily="34" charset="0"/>
              <a:buChar char="•"/>
            </a:pPr>
            <a:r>
              <a:rPr lang="en-GB" altLang="en-US"/>
              <a:t>In this system the only water that needs to be stored is that for the hot water system. </a:t>
            </a:r>
          </a:p>
          <a:p>
            <a:pPr eaLnBrk="1" hangingPunct="1"/>
            <a:endParaRPr lang="en-GB" altLang="en-US" b="1"/>
          </a:p>
        </p:txBody>
      </p:sp>
    </p:spTree>
    <p:extLst>
      <p:ext uri="{BB962C8B-B14F-4D97-AF65-F5344CB8AC3E}">
        <p14:creationId xmlns:p14="http://schemas.microsoft.com/office/powerpoint/2010/main" val="1152106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Indirect cold water system</a:t>
            </a:r>
          </a:p>
        </p:txBody>
      </p:sp>
      <p:sp>
        <p:nvSpPr>
          <p:cNvPr id="3" name="Content Placeholder 2"/>
          <p:cNvSpPr>
            <a:spLocks noGrp="1"/>
          </p:cNvSpPr>
          <p:nvPr>
            <p:ph sz="quarter" idx="10"/>
          </p:nvPr>
        </p:nvSpPr>
        <p:spPr/>
        <p:txBody>
          <a:bodyPr/>
          <a:lstStyle/>
          <a:p>
            <a:pPr marL="457200" indent="-457200" eaLnBrk="1" hangingPunct="1">
              <a:spcBef>
                <a:spcPts val="400"/>
              </a:spcBef>
              <a:spcAft>
                <a:spcPts val="400"/>
              </a:spcAft>
              <a:buClr>
                <a:srgbClr val="FC4421"/>
              </a:buClr>
              <a:buFont typeface="Arial" panose="020B0604020202020204" pitchFamily="34" charset="0"/>
              <a:buChar char="•"/>
            </a:pPr>
            <a:r>
              <a:rPr lang="en-GB" altLang="en-US"/>
              <a:t>In this system the only tap connected to the mains supply is the cold outlet at the kitchen sink, providing fresh water for food preparation and drinking.</a:t>
            </a:r>
          </a:p>
          <a:p>
            <a:pPr marL="457200" indent="-457200" eaLnBrk="1" hangingPunct="1">
              <a:spcBef>
                <a:spcPts val="400"/>
              </a:spcBef>
              <a:spcAft>
                <a:spcPts val="400"/>
              </a:spcAft>
              <a:buClr>
                <a:srgbClr val="FC4421"/>
              </a:buClr>
              <a:buFont typeface="Arial" panose="020B0604020202020204" pitchFamily="34" charset="0"/>
              <a:buChar char="•"/>
            </a:pPr>
            <a:r>
              <a:rPr lang="en-GB" altLang="en-US"/>
              <a:t>The only other connection to the rising main is a </a:t>
            </a:r>
            <a:r>
              <a:rPr lang="en-GB" altLang="en-US" b="1"/>
              <a:t>float-operated valve</a:t>
            </a:r>
            <a:r>
              <a:rPr lang="en-GB" altLang="en-US"/>
              <a:t> at the inlet to the cold water storage cistern. The water stored here then feeds the needs of the hot and cold water systems.</a:t>
            </a:r>
          </a:p>
          <a:p>
            <a:pPr marL="457200" indent="-457200" eaLnBrk="1" hangingPunct="1">
              <a:spcBef>
                <a:spcPts val="400"/>
              </a:spcBef>
              <a:spcAft>
                <a:spcPts val="400"/>
              </a:spcAft>
              <a:buClr>
                <a:srgbClr val="FC4421"/>
              </a:buClr>
              <a:buFont typeface="Arial" panose="020B0604020202020204" pitchFamily="34" charset="0"/>
              <a:buChar char="•"/>
            </a:pPr>
            <a:r>
              <a:rPr lang="en-GB" altLang="en-US"/>
              <a:t>In this system the cold water pipe diameters will generally be larger than a direct system. </a:t>
            </a:r>
          </a:p>
          <a:p>
            <a:pPr eaLnBrk="1" hangingPunct="1"/>
            <a:endParaRPr lang="en-GB" altLang="en-US" b="1"/>
          </a:p>
        </p:txBody>
      </p:sp>
    </p:spTree>
    <p:extLst>
      <p:ext uri="{BB962C8B-B14F-4D97-AF65-F5344CB8AC3E}">
        <p14:creationId xmlns:p14="http://schemas.microsoft.com/office/powerpoint/2010/main" val="3061673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Indirect cold water system</a:t>
            </a:r>
          </a:p>
        </p:txBody>
      </p:sp>
      <p:pic>
        <p:nvPicPr>
          <p:cNvPr id="5" name="Picture 4" descr="Diagram of a chimney with pipes and valves&#10;&#10;AI-generated content may be incorrect.">
            <a:extLst>
              <a:ext uri="{FF2B5EF4-FFF2-40B4-BE49-F238E27FC236}">
                <a16:creationId xmlns:a16="http://schemas.microsoft.com/office/drawing/2014/main" id="{CE5C60A3-F5A0-0772-ADFF-174607725CF1}"/>
              </a:ext>
            </a:extLst>
          </p:cNvPr>
          <p:cNvPicPr>
            <a:picLocks noChangeAspect="1"/>
          </p:cNvPicPr>
          <p:nvPr/>
        </p:nvPicPr>
        <p:blipFill>
          <a:blip r:embed="rId2"/>
          <a:stretch>
            <a:fillRect/>
          </a:stretch>
        </p:blipFill>
        <p:spPr>
          <a:xfrm>
            <a:off x="395536" y="1366930"/>
            <a:ext cx="6299903" cy="472398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6BBB-6BDC-AC47-BD15-B31337FFF2C6}"/>
              </a:ext>
            </a:extLst>
          </p:cNvPr>
          <p:cNvSpPr>
            <a:spLocks noGrp="1"/>
          </p:cNvSpPr>
          <p:nvPr>
            <p:ph type="title"/>
          </p:nvPr>
        </p:nvSpPr>
        <p:spPr/>
        <p:txBody>
          <a:bodyPr/>
          <a:lstStyle/>
          <a:p>
            <a:r>
              <a:rPr lang="en-GB"/>
              <a:t>Standard fluid categories</a:t>
            </a:r>
          </a:p>
        </p:txBody>
      </p:sp>
      <p:sp>
        <p:nvSpPr>
          <p:cNvPr id="3" name="Content Placeholder 2">
            <a:extLst>
              <a:ext uri="{FF2B5EF4-FFF2-40B4-BE49-F238E27FC236}">
                <a16:creationId xmlns:a16="http://schemas.microsoft.com/office/drawing/2014/main" id="{44E6A8A7-FD26-164A-9AD7-BBCC4CFF512C}"/>
              </a:ext>
            </a:extLst>
          </p:cNvPr>
          <p:cNvSpPr>
            <a:spLocks noGrp="1"/>
          </p:cNvSpPr>
          <p:nvPr>
            <p:ph sz="quarter" idx="10"/>
          </p:nvPr>
        </p:nvSpPr>
        <p:spPr/>
        <p:txBody>
          <a:bodyPr/>
          <a:lstStyle/>
          <a:p>
            <a:r>
              <a:rPr lang="en-GB"/>
              <a:t>Fluid categories reflect the quality of the water. They are defined by the </a:t>
            </a:r>
            <a:r>
              <a:rPr lang="en-GB" b="1"/>
              <a:t>Water Supply (Water Fittings) Regulations 1999</a:t>
            </a:r>
            <a:r>
              <a:rPr lang="en-GB"/>
              <a:t>.</a:t>
            </a:r>
          </a:p>
          <a:p>
            <a:pPr marL="285750" indent="-285750">
              <a:spcBef>
                <a:spcPts val="400"/>
              </a:spcBef>
              <a:spcAft>
                <a:spcPts val="400"/>
              </a:spcAft>
              <a:buClr>
                <a:srgbClr val="FC4421"/>
              </a:buClr>
              <a:buFont typeface="Arial" panose="020B0604020202020204" pitchFamily="34" charset="0"/>
              <a:buChar char="•"/>
            </a:pPr>
            <a:r>
              <a:rPr lang="en-GB" b="1"/>
              <a:t>Fluid category 1 </a:t>
            </a:r>
            <a:r>
              <a:rPr lang="en-GB"/>
              <a:t>is the desired quality of water for human consumption and food preparation.</a:t>
            </a:r>
          </a:p>
          <a:p>
            <a:pPr marL="285750" indent="-285750">
              <a:spcBef>
                <a:spcPts val="400"/>
              </a:spcBef>
              <a:spcAft>
                <a:spcPts val="400"/>
              </a:spcAft>
              <a:buClr>
                <a:srgbClr val="FC4421"/>
              </a:buClr>
              <a:buFont typeface="Arial" panose="020B0604020202020204" pitchFamily="34" charset="0"/>
              <a:buChar char="•"/>
            </a:pPr>
            <a:r>
              <a:rPr lang="en-GB" b="1"/>
              <a:t>Fluid category 2</a:t>
            </a:r>
            <a:r>
              <a:rPr lang="en-GB"/>
              <a:t> is of a lower quality but no threat to health, eg when hot and cold water are mixed in a shower or basin.</a:t>
            </a:r>
          </a:p>
          <a:p>
            <a:r>
              <a:rPr lang="en-GB"/>
              <a:t>The remaining three categories are designated health hazards and </a:t>
            </a:r>
            <a:r>
              <a:rPr lang="en-GB" b="1"/>
              <a:t>must not be allowed to mix with wholesome water</a:t>
            </a:r>
            <a:r>
              <a:rPr lang="en-GB"/>
              <a:t>.</a:t>
            </a:r>
          </a:p>
          <a:p>
            <a:endParaRPr lang="en-GB"/>
          </a:p>
        </p:txBody>
      </p:sp>
    </p:spTree>
    <p:extLst>
      <p:ext uri="{BB962C8B-B14F-4D97-AF65-F5344CB8AC3E}">
        <p14:creationId xmlns:p14="http://schemas.microsoft.com/office/powerpoint/2010/main" val="14921363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6B563CFC-CD60-4224-AB25-9DCADAE5E69D}" vid="{1152999A-4C62-4532-9CB6-CBBF7EC6714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D05C0E7E0E414EB79F81A23986EA6A" ma:contentTypeVersion="11" ma:contentTypeDescription="Create a new document." ma:contentTypeScope="" ma:versionID="8c7c0fc6a2c70191568fa290901d9032">
  <xsd:schema xmlns:xsd="http://www.w3.org/2001/XMLSchema" xmlns:xs="http://www.w3.org/2001/XMLSchema" xmlns:p="http://schemas.microsoft.com/office/2006/metadata/properties" xmlns:ns2="7c04300a-231c-4281-9146-a98f6f4a7aff" xmlns:ns3="01e15224-84b2-4570-bdea-a67bb94d0921" targetNamespace="http://schemas.microsoft.com/office/2006/metadata/properties" ma:root="true" ma:fieldsID="1e9134f6d429df85264f751007272554" ns2:_="" ns3:_="">
    <xsd:import namespace="7c04300a-231c-4281-9146-a98f6f4a7aff"/>
    <xsd:import namespace="01e15224-84b2-4570-bdea-a67bb94d09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4300a-231c-4281-9146-a98f6f4a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e15224-84b2-4570-bdea-a67bb94d092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8a52c73-49a1-4329-875b-4831fc8e3540}" ma:internalName="TaxCatchAll" ma:showField="CatchAllData" ma:web="01e15224-84b2-4570-bdea-a67bb94d0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1e15224-84b2-4570-bdea-a67bb94d0921" xsi:nil="true"/>
    <lcf76f155ced4ddcb4097134ff3c332f xmlns="7c04300a-231c-4281-9146-a98f6f4a7af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222123-C166-439C-A594-B2BD9FDF1C4B}">
  <ds:schemaRefs>
    <ds:schemaRef ds:uri="01e15224-84b2-4570-bdea-a67bb94d0921"/>
    <ds:schemaRef ds:uri="7c04300a-231c-4281-9146-a98f6f4a7a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6C8BB12-373B-40C1-B1C6-2283639C5D5C}">
  <ds:schemaRefs>
    <ds:schemaRef ds:uri="01e15224-84b2-4570-bdea-a67bb94d0921"/>
    <ds:schemaRef ds:uri="7c04300a-231c-4281-9146-a98f6f4a7a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18B6309-348C-4306-855E-0ECC8573CA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29</Slides>
  <Notes>14</Notes>
  <HiddenSlides>0</HiddenSlide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1_Default Design</vt:lpstr>
      <vt:lpstr>2_Default Design</vt:lpstr>
      <vt:lpstr>PowerPoint 6: Plumbing systems</vt:lpstr>
      <vt:lpstr>Objectives</vt:lpstr>
      <vt:lpstr>How water is supplied to a property</vt:lpstr>
      <vt:lpstr>Water service (supply) to a property</vt:lpstr>
      <vt:lpstr>Water meters</vt:lpstr>
      <vt:lpstr>Direct cold water system</vt:lpstr>
      <vt:lpstr>Indirect cold water system</vt:lpstr>
      <vt:lpstr>Indirect cold water system</vt:lpstr>
      <vt:lpstr>Standard fluid categories</vt:lpstr>
      <vt:lpstr>Standard fluid categories chart</vt:lpstr>
      <vt:lpstr>Water valves</vt:lpstr>
      <vt:lpstr>Water valves</vt:lpstr>
      <vt:lpstr>Boosted cold water system</vt:lpstr>
      <vt:lpstr>Vented hot water storage system</vt:lpstr>
      <vt:lpstr>Unvented hot water storage system</vt:lpstr>
      <vt:lpstr>Unvented hot water storage system</vt:lpstr>
      <vt:lpstr>Unvented hot water unit</vt:lpstr>
      <vt:lpstr>Commissioning</vt:lpstr>
      <vt:lpstr>Commissioning</vt:lpstr>
      <vt:lpstr>Pressure testing rigid pipes</vt:lpstr>
      <vt:lpstr>Pressure testing with a hydraulic pump</vt:lpstr>
      <vt:lpstr>Pressure testing a domestic cold water system</vt:lpstr>
      <vt:lpstr>Pressure testing a hot water system</vt:lpstr>
      <vt:lpstr>Above-ground drainage: sanitation systems</vt:lpstr>
      <vt:lpstr>Sanitary traps</vt:lpstr>
      <vt:lpstr>Air admittance valve</vt:lpstr>
      <vt:lpstr>External stack pipe: termination point above eaves </vt:lpstr>
      <vt:lpstr>Above-ground drainage: gutters and fall pipes</vt:lpstr>
      <vt:lpstr>PowerPoint Presentation</vt:lpstr>
    </vt:vector>
  </TitlesOfParts>
  <Manager/>
  <Company>City &amp; Guilds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janicec</dc:creator>
  <cp:keywords/>
  <dc:description/>
  <cp:revision>1</cp:revision>
  <dcterms:created xsi:type="dcterms:W3CDTF">2013-05-28T00:38:54Z</dcterms:created>
  <dcterms:modified xsi:type="dcterms:W3CDTF">2025-07-25T15:24:01Z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0x010100CDD05C0E7E0E414EB79F81A23986EA6A</vt:lpwstr>
  </property>
  <property fmtid="{D5CDD505-2E9C-101B-9397-08002B2CF9AE}" pid="3" name="MSIP_Label_8330bda6-d095-477b-8893-df3ed8791773_Enabled">
    <vt:lpwstr>true</vt:lpwstr>
  </property>
  <property fmtid="{D5CDD505-2E9C-101B-9397-08002B2CF9AE}" pid="4" name="MSIP_Label_8330bda6-d095-477b-8893-df3ed8791773_SetDate">
    <vt:lpwstr>2025-05-22T15:33:49Z</vt:lpwstr>
  </property>
  <property fmtid="{D5CDD505-2E9C-101B-9397-08002B2CF9AE}" pid="5" name="MSIP_Label_8330bda6-d095-477b-8893-df3ed8791773_Method">
    <vt:lpwstr>Privileged</vt:lpwstr>
  </property>
  <property fmtid="{D5CDD505-2E9C-101B-9397-08002B2CF9AE}" pid="6" name="MSIP_Label_8330bda6-d095-477b-8893-df3ed8791773_Name">
    <vt:lpwstr>8330bda6-d095-477b-8893-df3ed8791773</vt:lpwstr>
  </property>
  <property fmtid="{D5CDD505-2E9C-101B-9397-08002B2CF9AE}" pid="7" name="MSIP_Label_8330bda6-d095-477b-8893-df3ed8791773_SiteId">
    <vt:lpwstr>b6d3492e-0aa1-4a60-840d-b706a96e670d</vt:lpwstr>
  </property>
  <property fmtid="{D5CDD505-2E9C-101B-9397-08002B2CF9AE}" pid="8" name="MSIP_Label_8330bda6-d095-477b-8893-df3ed8791773_ActionId">
    <vt:lpwstr>b5626cbd-b1a6-4cb3-9b00-d8b22e769dc9</vt:lpwstr>
  </property>
  <property fmtid="{D5CDD505-2E9C-101B-9397-08002B2CF9AE}" pid="9" name="MSIP_Label_8330bda6-d095-477b-8893-df3ed8791773_ContentBits">
    <vt:lpwstr>0</vt:lpwstr>
  </property>
  <property fmtid="{D5CDD505-2E9C-101B-9397-08002B2CF9AE}" pid="10" name="MSIP_Label_8330bda6-d095-477b-8893-df3ed8791773_Tag">
    <vt:lpwstr>10, 0, 1, 1</vt:lpwstr>
  </property>
  <property fmtid="{D5CDD505-2E9C-101B-9397-08002B2CF9AE}" pid="11" name="MediaServiceImageTags">
    <vt:lpwstr/>
  </property>
</Properties>
</file>