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 id="2147483657" r:id="rId5"/>
  </p:sldMasterIdLst>
  <p:notesMasterIdLst>
    <p:notesMasterId r:id="rId33"/>
  </p:notesMasterIdLst>
  <p:handoutMasterIdLst>
    <p:handoutMasterId r:id="rId34"/>
  </p:handoutMasterIdLst>
  <p:sldIdLst>
    <p:sldId id="376" r:id="rId6"/>
    <p:sldId id="377" r:id="rId7"/>
    <p:sldId id="378" r:id="rId8"/>
    <p:sldId id="372" r:id="rId9"/>
    <p:sldId id="373" r:id="rId10"/>
    <p:sldId id="381" r:id="rId11"/>
    <p:sldId id="374" r:id="rId12"/>
    <p:sldId id="375" r:id="rId13"/>
    <p:sldId id="358" r:id="rId14"/>
    <p:sldId id="368" r:id="rId15"/>
    <p:sldId id="338" r:id="rId16"/>
    <p:sldId id="341" r:id="rId17"/>
    <p:sldId id="339" r:id="rId18"/>
    <p:sldId id="347" r:id="rId19"/>
    <p:sldId id="355" r:id="rId20"/>
    <p:sldId id="356" r:id="rId21"/>
    <p:sldId id="354" r:id="rId22"/>
    <p:sldId id="342" r:id="rId23"/>
    <p:sldId id="348" r:id="rId24"/>
    <p:sldId id="357" r:id="rId25"/>
    <p:sldId id="349" r:id="rId26"/>
    <p:sldId id="350" r:id="rId27"/>
    <p:sldId id="370" r:id="rId28"/>
    <p:sldId id="360" r:id="rId29"/>
    <p:sldId id="361" r:id="rId30"/>
    <p:sldId id="371" r:id="rId31"/>
    <p:sldId id="267" r:id="rId32"/>
  </p:sldIdLst>
  <p:sldSz cx="9144000" cy="6858000" type="screen4x3"/>
  <p:notesSz cx="6858000" cy="9144000"/>
  <p:custDataLst>
    <p:tags r:id="rId35"/>
  </p:custDataLst>
  <p:defaultTextStyle>
    <a:defPPr>
      <a:defRPr lang="en-GB"/>
    </a:defPPr>
    <a:lvl1pPr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1pPr>
    <a:lvl2pPr marL="4572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2pPr>
    <a:lvl3pPr marL="9144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3pPr>
    <a:lvl4pPr marL="13716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4pPr>
    <a:lvl5pPr marL="18288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5pPr>
    <a:lvl6pPr marL="22860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6pPr>
    <a:lvl7pPr marL="27432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7pPr>
    <a:lvl8pPr marL="32004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8pPr>
    <a:lvl9pPr marL="36576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nita Searle-Barnes" initials="BSB" lastIdx="19" clrIdx="0">
    <p:extLst>
      <p:ext uri="{19B8F6BF-5375-455C-9EA6-DF929625EA0E}">
        <p15:presenceInfo xmlns:p15="http://schemas.microsoft.com/office/powerpoint/2012/main" userId="S::Bonita.Searle-Barnes@eal.org.uk::e782127f-826a-4a83-a372-afedaa2e0d4f" providerId="AD"/>
      </p:ext>
    </p:extLst>
  </p:cmAuthor>
  <p:cmAuthor id="2" name="Grant Dodd" initials="GD" lastIdx="11" clrIdx="1">
    <p:extLst>
      <p:ext uri="{19B8F6BF-5375-455C-9EA6-DF929625EA0E}">
        <p15:presenceInfo xmlns:p15="http://schemas.microsoft.com/office/powerpoint/2012/main" userId="a9436157716f4a4e" providerId="Windows Live"/>
      </p:ext>
    </p:extLst>
  </p:cmAuthor>
  <p:cmAuthor id="3" name="Anwen Roberts" initials="AR" lastIdx="2" clrIdx="2">
    <p:extLst>
      <p:ext uri="{19B8F6BF-5375-455C-9EA6-DF929625EA0E}">
        <p15:presenceInfo xmlns:p15="http://schemas.microsoft.com/office/powerpoint/2012/main" userId="acb94dfec5711b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4421"/>
    <a:srgbClr val="0077E3"/>
    <a:srgbClr val="000000"/>
    <a:srgbClr val="E30613"/>
    <a:srgbClr val="D9D9D9"/>
    <a:srgbClr val="D81E0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890"/>
    <p:restoredTop sz="86395"/>
  </p:normalViewPr>
  <p:slideViewPr>
    <p:cSldViewPr showGuides="1">
      <p:cViewPr varScale="1">
        <p:scale>
          <a:sx n="82" d="100"/>
          <a:sy n="82" d="100"/>
        </p:scale>
        <p:origin x="1051" y="72"/>
      </p:cViewPr>
      <p:guideLst>
        <p:guide orient="horz" pos="2160"/>
        <p:guide pos="2880"/>
      </p:guideLst>
    </p:cSldViewPr>
  </p:slideViewPr>
  <p:outlineViewPr>
    <p:cViewPr>
      <p:scale>
        <a:sx n="33" d="100"/>
        <a:sy n="33" d="100"/>
      </p:scale>
      <p:origin x="0" y="-1864"/>
    </p:cViewPr>
  </p:outlineViewPr>
  <p:notesTextViewPr>
    <p:cViewPr>
      <p:scale>
        <a:sx n="100" d="100"/>
        <a:sy n="100" d="100"/>
      </p:scale>
      <p:origin x="0" y="0"/>
    </p:cViewPr>
  </p:notesTextViewPr>
  <p:sorterViewPr>
    <p:cViewPr varScale="1">
      <p:scale>
        <a:sx n="1" d="1"/>
        <a:sy n="1" d="1"/>
      </p:scale>
      <p:origin x="0" y="-5995"/>
    </p:cViewPr>
  </p:sorterViewPr>
  <p:notesViewPr>
    <p:cSldViewPr showGuides="1">
      <p:cViewPr>
        <p:scale>
          <a:sx n="80" d="100"/>
          <a:sy n="80" d="100"/>
        </p:scale>
        <p:origin x="2256" y="-6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gs" Target="tags/tag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s, Sian" userId="f643701a-3517-4348-bd1c-bbad90f72c55" providerId="ADAL" clId="{D6C30EF3-28A3-4909-AB1E-A1C2A03ECC4A}"/>
    <pc:docChg chg="modSld">
      <pc:chgData name="Williams, Sian" userId="f643701a-3517-4348-bd1c-bbad90f72c55" providerId="ADAL" clId="{D6C30EF3-28A3-4909-AB1E-A1C2A03ECC4A}" dt="2025-07-25T15:51:12.563" v="7" actId="20577"/>
      <pc:docMkLst>
        <pc:docMk/>
      </pc:docMkLst>
      <pc:sldChg chg="modNotesTx">
        <pc:chgData name="Williams, Sian" userId="f643701a-3517-4348-bd1c-bbad90f72c55" providerId="ADAL" clId="{D6C30EF3-28A3-4909-AB1E-A1C2A03ECC4A}" dt="2025-07-25T12:02:54.603" v="3" actId="20577"/>
        <pc:sldMkLst>
          <pc:docMk/>
          <pc:sldMk cId="1147489323" sldId="348"/>
        </pc:sldMkLst>
      </pc:sldChg>
      <pc:sldChg chg="modNotesTx">
        <pc:chgData name="Williams, Sian" userId="f643701a-3517-4348-bd1c-bbad90f72c55" providerId="ADAL" clId="{D6C30EF3-28A3-4909-AB1E-A1C2A03ECC4A}" dt="2025-07-25T12:02:44.532" v="2" actId="20577"/>
        <pc:sldMkLst>
          <pc:docMk/>
          <pc:sldMk cId="3994970505" sldId="354"/>
        </pc:sldMkLst>
      </pc:sldChg>
      <pc:sldChg chg="modNotesTx">
        <pc:chgData name="Williams, Sian" userId="f643701a-3517-4348-bd1c-bbad90f72c55" providerId="ADAL" clId="{D6C30EF3-28A3-4909-AB1E-A1C2A03ECC4A}" dt="2025-07-25T12:02:39.888" v="1" actId="20577"/>
        <pc:sldMkLst>
          <pc:docMk/>
          <pc:sldMk cId="157286699" sldId="356"/>
        </pc:sldMkLst>
      </pc:sldChg>
      <pc:sldChg chg="modNotesTx">
        <pc:chgData name="Williams, Sian" userId="f643701a-3517-4348-bd1c-bbad90f72c55" providerId="ADAL" clId="{D6C30EF3-28A3-4909-AB1E-A1C2A03ECC4A}" dt="2025-07-25T12:02:59.520" v="4" actId="20577"/>
        <pc:sldMkLst>
          <pc:docMk/>
          <pc:sldMk cId="3265855296" sldId="357"/>
        </pc:sldMkLst>
      </pc:sldChg>
      <pc:sldChg chg="modNotesTx">
        <pc:chgData name="Williams, Sian" userId="f643701a-3517-4348-bd1c-bbad90f72c55" providerId="ADAL" clId="{D6C30EF3-28A3-4909-AB1E-A1C2A03ECC4A}" dt="2025-07-25T12:03:15.855" v="5" actId="20577"/>
        <pc:sldMkLst>
          <pc:docMk/>
          <pc:sldMk cId="2934054061" sldId="361"/>
        </pc:sldMkLst>
      </pc:sldChg>
      <pc:sldChg chg="modNotesTx">
        <pc:chgData name="Williams, Sian" userId="f643701a-3517-4348-bd1c-bbad90f72c55" providerId="ADAL" clId="{D6C30EF3-28A3-4909-AB1E-A1C2A03ECC4A}" dt="2025-07-25T12:03:21.912" v="6" actId="20577"/>
        <pc:sldMkLst>
          <pc:docMk/>
          <pc:sldMk cId="3043410792" sldId="371"/>
        </pc:sldMkLst>
      </pc:sldChg>
      <pc:sldChg chg="modNotesTx">
        <pc:chgData name="Williams, Sian" userId="f643701a-3517-4348-bd1c-bbad90f72c55" providerId="ADAL" clId="{D6C30EF3-28A3-4909-AB1E-A1C2A03ECC4A}" dt="2025-07-25T15:51:12.563" v="7" actId="20577"/>
        <pc:sldMkLst>
          <pc:docMk/>
          <pc:sldMk cId="1919989515" sldId="373"/>
        </pc:sldMkLst>
      </pc:sldChg>
      <pc:sldChg chg="modNotesTx">
        <pc:chgData name="Williams, Sian" userId="f643701a-3517-4348-bd1c-bbad90f72c55" providerId="ADAL" clId="{D6C30EF3-28A3-4909-AB1E-A1C2A03ECC4A}" dt="2025-07-25T12:02:15.638" v="0" actId="20577"/>
        <pc:sldMkLst>
          <pc:docMk/>
          <pc:sldMk cId="1228713077" sldId="381"/>
        </pc:sldMkLst>
      </pc:sldChg>
    </pc:docChg>
  </pc:docChgLst>
  <pc:docChgLst>
    <pc:chgData name="Hazell, Danielle" userId="16322be0-50ef-46ff-b0c0-d304bc10d5d2" providerId="ADAL" clId="{67BB894E-80C7-4B3B-B4C8-136A0A36770B}"/>
    <pc:docChg chg="undo custSel delSld modSld modMainMaster">
      <pc:chgData name="Hazell, Danielle" userId="16322be0-50ef-46ff-b0c0-d304bc10d5d2" providerId="ADAL" clId="{67BB894E-80C7-4B3B-B4C8-136A0A36770B}" dt="2025-07-18T14:47:59.669" v="204" actId="207"/>
      <pc:docMkLst>
        <pc:docMk/>
      </pc:docMkLst>
      <pc:sldChg chg="modSp mod">
        <pc:chgData name="Hazell, Danielle" userId="16322be0-50ef-46ff-b0c0-d304bc10d5d2" providerId="ADAL" clId="{67BB894E-80C7-4B3B-B4C8-136A0A36770B}" dt="2025-07-18T14:47:59.669" v="204" actId="207"/>
        <pc:sldMkLst>
          <pc:docMk/>
          <pc:sldMk cId="0" sldId="267"/>
        </pc:sldMkLst>
        <pc:spChg chg="mod">
          <ac:chgData name="Hazell, Danielle" userId="16322be0-50ef-46ff-b0c0-d304bc10d5d2" providerId="ADAL" clId="{67BB894E-80C7-4B3B-B4C8-136A0A36770B}" dt="2025-07-18T14:47:59.669" v="204" actId="207"/>
          <ac:spMkLst>
            <pc:docMk/>
            <pc:sldMk cId="0" sldId="267"/>
            <ac:spMk id="18434" creationId="{00000000-0000-0000-0000-000000000000}"/>
          </ac:spMkLst>
        </pc:spChg>
      </pc:sldChg>
      <pc:sldChg chg="delSp modSp del mod">
        <pc:chgData name="Hazell, Danielle" userId="16322be0-50ef-46ff-b0c0-d304bc10d5d2" providerId="ADAL" clId="{67BB894E-80C7-4B3B-B4C8-136A0A36770B}" dt="2025-07-18T14:41:12.031" v="157" actId="2696"/>
        <pc:sldMkLst>
          <pc:docMk/>
          <pc:sldMk cId="0" sldId="335"/>
        </pc:sldMkLst>
      </pc:sldChg>
      <pc:sldChg chg="modSp mod">
        <pc:chgData name="Hazell, Danielle" userId="16322be0-50ef-46ff-b0c0-d304bc10d5d2" providerId="ADAL" clId="{67BB894E-80C7-4B3B-B4C8-136A0A36770B}" dt="2025-07-18T14:42:12.782" v="165" actId="12"/>
        <pc:sldMkLst>
          <pc:docMk/>
          <pc:sldMk cId="0" sldId="338"/>
        </pc:sldMkLst>
        <pc:spChg chg="mod">
          <ac:chgData name="Hazell, Danielle" userId="16322be0-50ef-46ff-b0c0-d304bc10d5d2" providerId="ADAL" clId="{67BB894E-80C7-4B3B-B4C8-136A0A36770B}" dt="2025-07-18T14:42:12.782" v="165" actId="12"/>
          <ac:spMkLst>
            <pc:docMk/>
            <pc:sldMk cId="0" sldId="338"/>
            <ac:spMk id="3" creationId="{00000000-0000-0000-0000-000000000000}"/>
          </ac:spMkLst>
        </pc:spChg>
      </pc:sldChg>
      <pc:sldChg chg="modSp mod">
        <pc:chgData name="Hazell, Danielle" userId="16322be0-50ef-46ff-b0c0-d304bc10d5d2" providerId="ADAL" clId="{67BB894E-80C7-4B3B-B4C8-136A0A36770B}" dt="2025-07-18T14:42:50.702" v="168" actId="14100"/>
        <pc:sldMkLst>
          <pc:docMk/>
          <pc:sldMk cId="0" sldId="339"/>
        </pc:sldMkLst>
        <pc:spChg chg="mod">
          <ac:chgData name="Hazell, Danielle" userId="16322be0-50ef-46ff-b0c0-d304bc10d5d2" providerId="ADAL" clId="{67BB894E-80C7-4B3B-B4C8-136A0A36770B}" dt="2025-07-18T14:38:10.648" v="6"/>
          <ac:spMkLst>
            <pc:docMk/>
            <pc:sldMk cId="0" sldId="339"/>
            <ac:spMk id="2" creationId="{00000000-0000-0000-0000-000000000000}"/>
          </ac:spMkLst>
        </pc:spChg>
        <pc:spChg chg="mod">
          <ac:chgData name="Hazell, Danielle" userId="16322be0-50ef-46ff-b0c0-d304bc10d5d2" providerId="ADAL" clId="{67BB894E-80C7-4B3B-B4C8-136A0A36770B}" dt="2025-07-18T14:42:50.702" v="168" actId="14100"/>
          <ac:spMkLst>
            <pc:docMk/>
            <pc:sldMk cId="0" sldId="339"/>
            <ac:spMk id="3" creationId="{BE0EFD25-0D5A-3C41-9C2D-DCCF6F9970EC}"/>
          </ac:spMkLst>
        </pc:spChg>
      </pc:sldChg>
      <pc:sldChg chg="modSp mod">
        <pc:chgData name="Hazell, Danielle" userId="16322be0-50ef-46ff-b0c0-d304bc10d5d2" providerId="ADAL" clId="{67BB894E-80C7-4B3B-B4C8-136A0A36770B}" dt="2025-07-18T14:42:39.804" v="167" actId="20577"/>
        <pc:sldMkLst>
          <pc:docMk/>
          <pc:sldMk cId="691497983" sldId="341"/>
        </pc:sldMkLst>
        <pc:spChg chg="mod">
          <ac:chgData name="Hazell, Danielle" userId="16322be0-50ef-46ff-b0c0-d304bc10d5d2" providerId="ADAL" clId="{67BB894E-80C7-4B3B-B4C8-136A0A36770B}" dt="2025-07-18T14:38:10.648" v="6"/>
          <ac:spMkLst>
            <pc:docMk/>
            <pc:sldMk cId="691497983" sldId="341"/>
            <ac:spMk id="2" creationId="{00000000-0000-0000-0000-000000000000}"/>
          </ac:spMkLst>
        </pc:spChg>
        <pc:spChg chg="mod">
          <ac:chgData name="Hazell, Danielle" userId="16322be0-50ef-46ff-b0c0-d304bc10d5d2" providerId="ADAL" clId="{67BB894E-80C7-4B3B-B4C8-136A0A36770B}" dt="2025-07-18T14:42:39.804" v="167" actId="20577"/>
          <ac:spMkLst>
            <pc:docMk/>
            <pc:sldMk cId="691497983" sldId="341"/>
            <ac:spMk id="3" creationId="{00000000-0000-0000-0000-000000000000}"/>
          </ac:spMkLst>
        </pc:spChg>
      </pc:sldChg>
      <pc:sldChg chg="delSp modSp mod">
        <pc:chgData name="Hazell, Danielle" userId="16322be0-50ef-46ff-b0c0-d304bc10d5d2" providerId="ADAL" clId="{67BB894E-80C7-4B3B-B4C8-136A0A36770B}" dt="2025-07-18T14:45:17.313" v="183" actId="14100"/>
        <pc:sldMkLst>
          <pc:docMk/>
          <pc:sldMk cId="511177260" sldId="342"/>
        </pc:sldMkLst>
        <pc:spChg chg="mod">
          <ac:chgData name="Hazell, Danielle" userId="16322be0-50ef-46ff-b0c0-d304bc10d5d2" providerId="ADAL" clId="{67BB894E-80C7-4B3B-B4C8-136A0A36770B}" dt="2025-07-18T14:38:10.648" v="6"/>
          <ac:spMkLst>
            <pc:docMk/>
            <pc:sldMk cId="511177260" sldId="342"/>
            <ac:spMk id="2" creationId="{00000000-0000-0000-0000-000000000000}"/>
          </ac:spMkLst>
        </pc:spChg>
        <pc:spChg chg="mod">
          <ac:chgData name="Hazell, Danielle" userId="16322be0-50ef-46ff-b0c0-d304bc10d5d2" providerId="ADAL" clId="{67BB894E-80C7-4B3B-B4C8-136A0A36770B}" dt="2025-07-18T14:45:17.313" v="183" actId="14100"/>
          <ac:spMkLst>
            <pc:docMk/>
            <pc:sldMk cId="511177260" sldId="342"/>
            <ac:spMk id="3" creationId="{31BB93F7-278B-BA49-B8B2-D1B45C8332D2}"/>
          </ac:spMkLst>
        </pc:spChg>
      </pc:sldChg>
      <pc:sldChg chg="modSp mod">
        <pc:chgData name="Hazell, Danielle" userId="16322be0-50ef-46ff-b0c0-d304bc10d5d2" providerId="ADAL" clId="{67BB894E-80C7-4B3B-B4C8-136A0A36770B}" dt="2025-07-18T14:43:13.653" v="170" actId="12"/>
        <pc:sldMkLst>
          <pc:docMk/>
          <pc:sldMk cId="971517583" sldId="347"/>
        </pc:sldMkLst>
        <pc:spChg chg="mod">
          <ac:chgData name="Hazell, Danielle" userId="16322be0-50ef-46ff-b0c0-d304bc10d5d2" providerId="ADAL" clId="{67BB894E-80C7-4B3B-B4C8-136A0A36770B}" dt="2025-07-18T14:38:10.648" v="6"/>
          <ac:spMkLst>
            <pc:docMk/>
            <pc:sldMk cId="971517583" sldId="347"/>
            <ac:spMk id="2" creationId="{00000000-0000-0000-0000-000000000000}"/>
          </ac:spMkLst>
        </pc:spChg>
        <pc:spChg chg="mod">
          <ac:chgData name="Hazell, Danielle" userId="16322be0-50ef-46ff-b0c0-d304bc10d5d2" providerId="ADAL" clId="{67BB894E-80C7-4B3B-B4C8-136A0A36770B}" dt="2025-07-18T14:43:13.653" v="170" actId="12"/>
          <ac:spMkLst>
            <pc:docMk/>
            <pc:sldMk cId="971517583" sldId="347"/>
            <ac:spMk id="3" creationId="{00000000-0000-0000-0000-000000000000}"/>
          </ac:spMkLst>
        </pc:spChg>
      </pc:sldChg>
      <pc:sldChg chg="modSp mod">
        <pc:chgData name="Hazell, Danielle" userId="16322be0-50ef-46ff-b0c0-d304bc10d5d2" providerId="ADAL" clId="{67BB894E-80C7-4B3B-B4C8-136A0A36770B}" dt="2025-07-18T14:45:48.234" v="187" actId="6549"/>
        <pc:sldMkLst>
          <pc:docMk/>
          <pc:sldMk cId="1147489323" sldId="348"/>
        </pc:sldMkLst>
        <pc:spChg chg="mod">
          <ac:chgData name="Hazell, Danielle" userId="16322be0-50ef-46ff-b0c0-d304bc10d5d2" providerId="ADAL" clId="{67BB894E-80C7-4B3B-B4C8-136A0A36770B}" dt="2025-07-18T14:38:10.648" v="6"/>
          <ac:spMkLst>
            <pc:docMk/>
            <pc:sldMk cId="1147489323" sldId="348"/>
            <ac:spMk id="2" creationId="{00000000-0000-0000-0000-000000000000}"/>
          </ac:spMkLst>
        </pc:spChg>
        <pc:spChg chg="mod">
          <ac:chgData name="Hazell, Danielle" userId="16322be0-50ef-46ff-b0c0-d304bc10d5d2" providerId="ADAL" clId="{67BB894E-80C7-4B3B-B4C8-136A0A36770B}" dt="2025-07-18T14:45:29.514" v="184" actId="14100"/>
          <ac:spMkLst>
            <pc:docMk/>
            <pc:sldMk cId="1147489323" sldId="348"/>
            <ac:spMk id="3" creationId="{DFE6B771-17BA-734F-98A4-A30CA7CB95A4}"/>
          </ac:spMkLst>
        </pc:spChg>
        <pc:spChg chg="mod">
          <ac:chgData name="Hazell, Danielle" userId="16322be0-50ef-46ff-b0c0-d304bc10d5d2" providerId="ADAL" clId="{67BB894E-80C7-4B3B-B4C8-136A0A36770B}" dt="2025-07-18T14:45:48.234" v="187" actId="6549"/>
          <ac:spMkLst>
            <pc:docMk/>
            <pc:sldMk cId="1147489323" sldId="348"/>
            <ac:spMk id="6" creationId="{52E36D66-E1B3-3F46-B2FE-49B63D01D7A2}"/>
          </ac:spMkLst>
        </pc:spChg>
      </pc:sldChg>
      <pc:sldChg chg="modSp mod">
        <pc:chgData name="Hazell, Danielle" userId="16322be0-50ef-46ff-b0c0-d304bc10d5d2" providerId="ADAL" clId="{67BB894E-80C7-4B3B-B4C8-136A0A36770B}" dt="2025-07-18T14:46:05.434" v="189" actId="14100"/>
        <pc:sldMkLst>
          <pc:docMk/>
          <pc:sldMk cId="689540431" sldId="349"/>
        </pc:sldMkLst>
        <pc:spChg chg="mod">
          <ac:chgData name="Hazell, Danielle" userId="16322be0-50ef-46ff-b0c0-d304bc10d5d2" providerId="ADAL" clId="{67BB894E-80C7-4B3B-B4C8-136A0A36770B}" dt="2025-07-18T14:38:10.648" v="6"/>
          <ac:spMkLst>
            <pc:docMk/>
            <pc:sldMk cId="689540431" sldId="349"/>
            <ac:spMk id="2" creationId="{00000000-0000-0000-0000-000000000000}"/>
          </ac:spMkLst>
        </pc:spChg>
        <pc:spChg chg="mod">
          <ac:chgData name="Hazell, Danielle" userId="16322be0-50ef-46ff-b0c0-d304bc10d5d2" providerId="ADAL" clId="{67BB894E-80C7-4B3B-B4C8-136A0A36770B}" dt="2025-07-18T14:46:05.434" v="189" actId="14100"/>
          <ac:spMkLst>
            <pc:docMk/>
            <pc:sldMk cId="689540431" sldId="349"/>
            <ac:spMk id="3" creationId="{15F7A4AF-FE38-2B4F-A209-C57B82F4FF74}"/>
          </ac:spMkLst>
        </pc:spChg>
      </pc:sldChg>
      <pc:sldChg chg="modSp">
        <pc:chgData name="Hazell, Danielle" userId="16322be0-50ef-46ff-b0c0-d304bc10d5d2" providerId="ADAL" clId="{67BB894E-80C7-4B3B-B4C8-136A0A36770B}" dt="2025-07-18T14:38:10.648" v="6"/>
        <pc:sldMkLst>
          <pc:docMk/>
          <pc:sldMk cId="304249433" sldId="350"/>
        </pc:sldMkLst>
        <pc:spChg chg="mod">
          <ac:chgData name="Hazell, Danielle" userId="16322be0-50ef-46ff-b0c0-d304bc10d5d2" providerId="ADAL" clId="{67BB894E-80C7-4B3B-B4C8-136A0A36770B}" dt="2025-07-18T14:38:10.648" v="6"/>
          <ac:spMkLst>
            <pc:docMk/>
            <pc:sldMk cId="304249433" sldId="350"/>
            <ac:spMk id="2" creationId="{00000000-0000-0000-0000-000000000000}"/>
          </ac:spMkLst>
        </pc:spChg>
      </pc:sldChg>
      <pc:sldChg chg="modSp mod">
        <pc:chgData name="Hazell, Danielle" userId="16322be0-50ef-46ff-b0c0-d304bc10d5d2" providerId="ADAL" clId="{67BB894E-80C7-4B3B-B4C8-136A0A36770B}" dt="2025-07-18T14:45:06.871" v="181" actId="12"/>
        <pc:sldMkLst>
          <pc:docMk/>
          <pc:sldMk cId="3994970505" sldId="354"/>
        </pc:sldMkLst>
        <pc:spChg chg="mod">
          <ac:chgData name="Hazell, Danielle" userId="16322be0-50ef-46ff-b0c0-d304bc10d5d2" providerId="ADAL" clId="{67BB894E-80C7-4B3B-B4C8-136A0A36770B}" dt="2025-07-18T14:45:06.871" v="181" actId="12"/>
          <ac:spMkLst>
            <pc:docMk/>
            <pc:sldMk cId="3994970505" sldId="354"/>
            <ac:spMk id="3" creationId="{00000000-0000-0000-0000-000000000000}"/>
          </ac:spMkLst>
        </pc:spChg>
      </pc:sldChg>
      <pc:sldChg chg="delSp modSp mod">
        <pc:chgData name="Hazell, Danielle" userId="16322be0-50ef-46ff-b0c0-d304bc10d5d2" providerId="ADAL" clId="{67BB894E-80C7-4B3B-B4C8-136A0A36770B}" dt="2025-07-18T14:43:41.222" v="174" actId="12"/>
        <pc:sldMkLst>
          <pc:docMk/>
          <pc:sldMk cId="1745059290" sldId="355"/>
        </pc:sldMkLst>
        <pc:spChg chg="mod">
          <ac:chgData name="Hazell, Danielle" userId="16322be0-50ef-46ff-b0c0-d304bc10d5d2" providerId="ADAL" clId="{67BB894E-80C7-4B3B-B4C8-136A0A36770B}" dt="2025-07-18T14:38:10.648" v="6"/>
          <ac:spMkLst>
            <pc:docMk/>
            <pc:sldMk cId="1745059290" sldId="355"/>
            <ac:spMk id="2" creationId="{00000000-0000-0000-0000-000000000000}"/>
          </ac:spMkLst>
        </pc:spChg>
        <pc:spChg chg="mod">
          <ac:chgData name="Hazell, Danielle" userId="16322be0-50ef-46ff-b0c0-d304bc10d5d2" providerId="ADAL" clId="{67BB894E-80C7-4B3B-B4C8-136A0A36770B}" dt="2025-07-18T14:43:41.222" v="174" actId="12"/>
          <ac:spMkLst>
            <pc:docMk/>
            <pc:sldMk cId="1745059290" sldId="355"/>
            <ac:spMk id="3" creationId="{00000000-0000-0000-0000-000000000000}"/>
          </ac:spMkLst>
        </pc:spChg>
      </pc:sldChg>
      <pc:sldChg chg="delSp modSp mod">
        <pc:chgData name="Hazell, Danielle" userId="16322be0-50ef-46ff-b0c0-d304bc10d5d2" providerId="ADAL" clId="{67BB894E-80C7-4B3B-B4C8-136A0A36770B}" dt="2025-07-18T14:44:30.105" v="178" actId="12"/>
        <pc:sldMkLst>
          <pc:docMk/>
          <pc:sldMk cId="157286699" sldId="356"/>
        </pc:sldMkLst>
        <pc:spChg chg="mod">
          <ac:chgData name="Hazell, Danielle" userId="16322be0-50ef-46ff-b0c0-d304bc10d5d2" providerId="ADAL" clId="{67BB894E-80C7-4B3B-B4C8-136A0A36770B}" dt="2025-07-18T14:38:10.648" v="6"/>
          <ac:spMkLst>
            <pc:docMk/>
            <pc:sldMk cId="157286699" sldId="356"/>
            <ac:spMk id="2" creationId="{00000000-0000-0000-0000-000000000000}"/>
          </ac:spMkLst>
        </pc:spChg>
        <pc:spChg chg="mod">
          <ac:chgData name="Hazell, Danielle" userId="16322be0-50ef-46ff-b0c0-d304bc10d5d2" providerId="ADAL" clId="{67BB894E-80C7-4B3B-B4C8-136A0A36770B}" dt="2025-07-18T14:44:30.105" v="178" actId="12"/>
          <ac:spMkLst>
            <pc:docMk/>
            <pc:sldMk cId="157286699" sldId="356"/>
            <ac:spMk id="3" creationId="{00000000-0000-0000-0000-000000000000}"/>
          </ac:spMkLst>
        </pc:spChg>
      </pc:sldChg>
      <pc:sldChg chg="modSp mod">
        <pc:chgData name="Hazell, Danielle" userId="16322be0-50ef-46ff-b0c0-d304bc10d5d2" providerId="ADAL" clId="{67BB894E-80C7-4B3B-B4C8-136A0A36770B}" dt="2025-07-18T14:45:53.320" v="188" actId="14100"/>
        <pc:sldMkLst>
          <pc:docMk/>
          <pc:sldMk cId="3265855296" sldId="357"/>
        </pc:sldMkLst>
        <pc:spChg chg="mod">
          <ac:chgData name="Hazell, Danielle" userId="16322be0-50ef-46ff-b0c0-d304bc10d5d2" providerId="ADAL" clId="{67BB894E-80C7-4B3B-B4C8-136A0A36770B}" dt="2025-07-18T14:38:10.648" v="6"/>
          <ac:spMkLst>
            <pc:docMk/>
            <pc:sldMk cId="3265855296" sldId="357"/>
            <ac:spMk id="2" creationId="{00000000-0000-0000-0000-000000000000}"/>
          </ac:spMkLst>
        </pc:spChg>
        <pc:spChg chg="mod">
          <ac:chgData name="Hazell, Danielle" userId="16322be0-50ef-46ff-b0c0-d304bc10d5d2" providerId="ADAL" clId="{67BB894E-80C7-4B3B-B4C8-136A0A36770B}" dt="2025-07-18T14:45:53.320" v="188" actId="14100"/>
          <ac:spMkLst>
            <pc:docMk/>
            <pc:sldMk cId="3265855296" sldId="357"/>
            <ac:spMk id="3" creationId="{00000000-0000-0000-0000-000000000000}"/>
          </ac:spMkLst>
        </pc:spChg>
      </pc:sldChg>
      <pc:sldChg chg="delSp modSp mod">
        <pc:chgData name="Hazell, Danielle" userId="16322be0-50ef-46ff-b0c0-d304bc10d5d2" providerId="ADAL" clId="{67BB894E-80C7-4B3B-B4C8-136A0A36770B}" dt="2025-07-18T14:41:34.930" v="161" actId="33524"/>
        <pc:sldMkLst>
          <pc:docMk/>
          <pc:sldMk cId="3684691146" sldId="358"/>
        </pc:sldMkLst>
        <pc:spChg chg="mod">
          <ac:chgData name="Hazell, Danielle" userId="16322be0-50ef-46ff-b0c0-d304bc10d5d2" providerId="ADAL" clId="{67BB894E-80C7-4B3B-B4C8-136A0A36770B}" dt="2025-07-18T14:38:10.648" v="6"/>
          <ac:spMkLst>
            <pc:docMk/>
            <pc:sldMk cId="3684691146" sldId="358"/>
            <ac:spMk id="2" creationId="{00000000-0000-0000-0000-000000000000}"/>
          </ac:spMkLst>
        </pc:spChg>
        <pc:spChg chg="mod">
          <ac:chgData name="Hazell, Danielle" userId="16322be0-50ef-46ff-b0c0-d304bc10d5d2" providerId="ADAL" clId="{67BB894E-80C7-4B3B-B4C8-136A0A36770B}" dt="2025-07-18T14:41:34.930" v="161" actId="33524"/>
          <ac:spMkLst>
            <pc:docMk/>
            <pc:sldMk cId="3684691146" sldId="358"/>
            <ac:spMk id="3" creationId="{61BC54D9-F2F8-E843-974B-C76104AAB572}"/>
          </ac:spMkLst>
        </pc:spChg>
      </pc:sldChg>
      <pc:sldChg chg="modSp mod">
        <pc:chgData name="Hazell, Danielle" userId="16322be0-50ef-46ff-b0c0-d304bc10d5d2" providerId="ADAL" clId="{67BB894E-80C7-4B3B-B4C8-136A0A36770B}" dt="2025-07-18T14:47:00.177" v="194" actId="12"/>
        <pc:sldMkLst>
          <pc:docMk/>
          <pc:sldMk cId="238789912" sldId="360"/>
        </pc:sldMkLst>
        <pc:spChg chg="mod">
          <ac:chgData name="Hazell, Danielle" userId="16322be0-50ef-46ff-b0c0-d304bc10d5d2" providerId="ADAL" clId="{67BB894E-80C7-4B3B-B4C8-136A0A36770B}" dt="2025-07-18T14:38:10.648" v="6"/>
          <ac:spMkLst>
            <pc:docMk/>
            <pc:sldMk cId="238789912" sldId="360"/>
            <ac:spMk id="2" creationId="{00000000-0000-0000-0000-000000000000}"/>
          </ac:spMkLst>
        </pc:spChg>
        <pc:spChg chg="mod">
          <ac:chgData name="Hazell, Danielle" userId="16322be0-50ef-46ff-b0c0-d304bc10d5d2" providerId="ADAL" clId="{67BB894E-80C7-4B3B-B4C8-136A0A36770B}" dt="2025-07-18T14:47:00.177" v="194" actId="12"/>
          <ac:spMkLst>
            <pc:docMk/>
            <pc:sldMk cId="238789912" sldId="360"/>
            <ac:spMk id="3" creationId="{00000000-0000-0000-0000-000000000000}"/>
          </ac:spMkLst>
        </pc:spChg>
      </pc:sldChg>
      <pc:sldChg chg="modSp mod">
        <pc:chgData name="Hazell, Danielle" userId="16322be0-50ef-46ff-b0c0-d304bc10d5d2" providerId="ADAL" clId="{67BB894E-80C7-4B3B-B4C8-136A0A36770B}" dt="2025-07-18T14:47:26.770" v="197" actId="12"/>
        <pc:sldMkLst>
          <pc:docMk/>
          <pc:sldMk cId="2934054061" sldId="361"/>
        </pc:sldMkLst>
        <pc:spChg chg="mod">
          <ac:chgData name="Hazell, Danielle" userId="16322be0-50ef-46ff-b0c0-d304bc10d5d2" providerId="ADAL" clId="{67BB894E-80C7-4B3B-B4C8-136A0A36770B}" dt="2025-07-18T14:38:10.648" v="6"/>
          <ac:spMkLst>
            <pc:docMk/>
            <pc:sldMk cId="2934054061" sldId="361"/>
            <ac:spMk id="2" creationId="{00000000-0000-0000-0000-000000000000}"/>
          </ac:spMkLst>
        </pc:spChg>
        <pc:spChg chg="mod">
          <ac:chgData name="Hazell, Danielle" userId="16322be0-50ef-46ff-b0c0-d304bc10d5d2" providerId="ADAL" clId="{67BB894E-80C7-4B3B-B4C8-136A0A36770B}" dt="2025-07-18T14:47:26.770" v="197" actId="12"/>
          <ac:spMkLst>
            <pc:docMk/>
            <pc:sldMk cId="2934054061" sldId="361"/>
            <ac:spMk id="3" creationId="{00000000-0000-0000-0000-000000000000}"/>
          </ac:spMkLst>
        </pc:spChg>
      </pc:sldChg>
      <pc:sldChg chg="modSp mod">
        <pc:chgData name="Hazell, Danielle" userId="16322be0-50ef-46ff-b0c0-d304bc10d5d2" providerId="ADAL" clId="{67BB894E-80C7-4B3B-B4C8-136A0A36770B}" dt="2025-07-18T14:41:56.726" v="164" actId="33524"/>
        <pc:sldMkLst>
          <pc:docMk/>
          <pc:sldMk cId="1466050551" sldId="368"/>
        </pc:sldMkLst>
        <pc:spChg chg="mod">
          <ac:chgData name="Hazell, Danielle" userId="16322be0-50ef-46ff-b0c0-d304bc10d5d2" providerId="ADAL" clId="{67BB894E-80C7-4B3B-B4C8-136A0A36770B}" dt="2025-07-18T14:38:10.648" v="6"/>
          <ac:spMkLst>
            <pc:docMk/>
            <pc:sldMk cId="1466050551" sldId="368"/>
            <ac:spMk id="2" creationId="{00000000-0000-0000-0000-000000000000}"/>
          </ac:spMkLst>
        </pc:spChg>
        <pc:spChg chg="mod">
          <ac:chgData name="Hazell, Danielle" userId="16322be0-50ef-46ff-b0c0-d304bc10d5d2" providerId="ADAL" clId="{67BB894E-80C7-4B3B-B4C8-136A0A36770B}" dt="2025-07-18T14:41:48.642" v="162" actId="14100"/>
          <ac:spMkLst>
            <pc:docMk/>
            <pc:sldMk cId="1466050551" sldId="368"/>
            <ac:spMk id="3" creationId="{026F3CD1-B785-E445-9C1C-5A7D1B613AA5}"/>
          </ac:spMkLst>
        </pc:spChg>
        <pc:spChg chg="mod">
          <ac:chgData name="Hazell, Danielle" userId="16322be0-50ef-46ff-b0c0-d304bc10d5d2" providerId="ADAL" clId="{67BB894E-80C7-4B3B-B4C8-136A0A36770B}" dt="2025-07-18T14:41:56.726" v="164" actId="33524"/>
          <ac:spMkLst>
            <pc:docMk/>
            <pc:sldMk cId="1466050551" sldId="368"/>
            <ac:spMk id="5" creationId="{7F249C28-CDE3-B44C-A977-380DA5D962CB}"/>
          </ac:spMkLst>
        </pc:spChg>
      </pc:sldChg>
      <pc:sldChg chg="delSp modSp mod">
        <pc:chgData name="Hazell, Danielle" userId="16322be0-50ef-46ff-b0c0-d304bc10d5d2" providerId="ADAL" clId="{67BB894E-80C7-4B3B-B4C8-136A0A36770B}" dt="2025-07-18T14:46:40.401" v="192" actId="12"/>
        <pc:sldMkLst>
          <pc:docMk/>
          <pc:sldMk cId="2675840181" sldId="370"/>
        </pc:sldMkLst>
        <pc:spChg chg="mod">
          <ac:chgData name="Hazell, Danielle" userId="16322be0-50ef-46ff-b0c0-d304bc10d5d2" providerId="ADAL" clId="{67BB894E-80C7-4B3B-B4C8-136A0A36770B}" dt="2025-07-18T14:38:10.648" v="6"/>
          <ac:spMkLst>
            <pc:docMk/>
            <pc:sldMk cId="2675840181" sldId="370"/>
            <ac:spMk id="2" creationId="{00000000-0000-0000-0000-000000000000}"/>
          </ac:spMkLst>
        </pc:spChg>
        <pc:spChg chg="mod">
          <ac:chgData name="Hazell, Danielle" userId="16322be0-50ef-46ff-b0c0-d304bc10d5d2" providerId="ADAL" clId="{67BB894E-80C7-4B3B-B4C8-136A0A36770B}" dt="2025-07-18T14:46:40.401" v="192" actId="12"/>
          <ac:spMkLst>
            <pc:docMk/>
            <pc:sldMk cId="2675840181" sldId="370"/>
            <ac:spMk id="4" creationId="{00000000-0000-0000-0000-000000000000}"/>
          </ac:spMkLst>
        </pc:spChg>
      </pc:sldChg>
      <pc:sldChg chg="delSp modSp mod">
        <pc:chgData name="Hazell, Danielle" userId="16322be0-50ef-46ff-b0c0-d304bc10d5d2" providerId="ADAL" clId="{67BB894E-80C7-4B3B-B4C8-136A0A36770B}" dt="2025-07-18T14:47:50.352" v="203" actId="12"/>
        <pc:sldMkLst>
          <pc:docMk/>
          <pc:sldMk cId="3043410792" sldId="371"/>
        </pc:sldMkLst>
        <pc:spChg chg="mod">
          <ac:chgData name="Hazell, Danielle" userId="16322be0-50ef-46ff-b0c0-d304bc10d5d2" providerId="ADAL" clId="{67BB894E-80C7-4B3B-B4C8-136A0A36770B}" dt="2025-07-18T14:38:10.648" v="6"/>
          <ac:spMkLst>
            <pc:docMk/>
            <pc:sldMk cId="3043410792" sldId="371"/>
            <ac:spMk id="2" creationId="{00000000-0000-0000-0000-000000000000}"/>
          </ac:spMkLst>
        </pc:spChg>
        <pc:spChg chg="mod">
          <ac:chgData name="Hazell, Danielle" userId="16322be0-50ef-46ff-b0c0-d304bc10d5d2" providerId="ADAL" clId="{67BB894E-80C7-4B3B-B4C8-136A0A36770B}" dt="2025-07-18T14:47:50.352" v="203" actId="12"/>
          <ac:spMkLst>
            <pc:docMk/>
            <pc:sldMk cId="3043410792" sldId="371"/>
            <ac:spMk id="4" creationId="{00000000-0000-0000-0000-000000000000}"/>
          </ac:spMkLst>
        </pc:spChg>
      </pc:sldChg>
      <pc:sldChg chg="modSp mod">
        <pc:chgData name="Hazell, Danielle" userId="16322be0-50ef-46ff-b0c0-d304bc10d5d2" providerId="ADAL" clId="{67BB894E-80C7-4B3B-B4C8-136A0A36770B}" dt="2025-07-18T14:39:32.123" v="130" actId="12"/>
        <pc:sldMkLst>
          <pc:docMk/>
          <pc:sldMk cId="2506578426" sldId="372"/>
        </pc:sldMkLst>
        <pc:spChg chg="mod">
          <ac:chgData name="Hazell, Danielle" userId="16322be0-50ef-46ff-b0c0-d304bc10d5d2" providerId="ADAL" clId="{67BB894E-80C7-4B3B-B4C8-136A0A36770B}" dt="2025-07-18T14:38:10.648" v="6"/>
          <ac:spMkLst>
            <pc:docMk/>
            <pc:sldMk cId="2506578426" sldId="372"/>
            <ac:spMk id="5122" creationId="{00000000-0000-0000-0000-000000000000}"/>
          </ac:spMkLst>
        </pc:spChg>
        <pc:spChg chg="mod">
          <ac:chgData name="Hazell, Danielle" userId="16322be0-50ef-46ff-b0c0-d304bc10d5d2" providerId="ADAL" clId="{67BB894E-80C7-4B3B-B4C8-136A0A36770B}" dt="2025-07-18T14:39:32.123" v="130" actId="12"/>
          <ac:spMkLst>
            <pc:docMk/>
            <pc:sldMk cId="2506578426" sldId="372"/>
            <ac:spMk id="5123" creationId="{00000000-0000-0000-0000-000000000000}"/>
          </ac:spMkLst>
        </pc:spChg>
      </pc:sldChg>
      <pc:sldChg chg="modSp mod">
        <pc:chgData name="Hazell, Danielle" userId="16322be0-50ef-46ff-b0c0-d304bc10d5d2" providerId="ADAL" clId="{67BB894E-80C7-4B3B-B4C8-136A0A36770B}" dt="2025-07-18T14:39:54.788" v="150" actId="12"/>
        <pc:sldMkLst>
          <pc:docMk/>
          <pc:sldMk cId="1919989515" sldId="373"/>
        </pc:sldMkLst>
        <pc:spChg chg="mod">
          <ac:chgData name="Hazell, Danielle" userId="16322be0-50ef-46ff-b0c0-d304bc10d5d2" providerId="ADAL" clId="{67BB894E-80C7-4B3B-B4C8-136A0A36770B}" dt="2025-07-18T14:38:10.648" v="6"/>
          <ac:spMkLst>
            <pc:docMk/>
            <pc:sldMk cId="1919989515" sldId="373"/>
            <ac:spMk id="5122" creationId="{00000000-0000-0000-0000-000000000000}"/>
          </ac:spMkLst>
        </pc:spChg>
        <pc:spChg chg="mod">
          <ac:chgData name="Hazell, Danielle" userId="16322be0-50ef-46ff-b0c0-d304bc10d5d2" providerId="ADAL" clId="{67BB894E-80C7-4B3B-B4C8-136A0A36770B}" dt="2025-07-18T14:39:54.788" v="150" actId="12"/>
          <ac:spMkLst>
            <pc:docMk/>
            <pc:sldMk cId="1919989515" sldId="373"/>
            <ac:spMk id="5123" creationId="{00000000-0000-0000-0000-000000000000}"/>
          </ac:spMkLst>
        </pc:spChg>
      </pc:sldChg>
      <pc:sldChg chg="modSp mod">
        <pc:chgData name="Hazell, Danielle" userId="16322be0-50ef-46ff-b0c0-d304bc10d5d2" providerId="ADAL" clId="{67BB894E-80C7-4B3B-B4C8-136A0A36770B}" dt="2025-07-18T14:40:18.277" v="153" actId="12"/>
        <pc:sldMkLst>
          <pc:docMk/>
          <pc:sldMk cId="3068027259" sldId="374"/>
        </pc:sldMkLst>
        <pc:spChg chg="mod">
          <ac:chgData name="Hazell, Danielle" userId="16322be0-50ef-46ff-b0c0-d304bc10d5d2" providerId="ADAL" clId="{67BB894E-80C7-4B3B-B4C8-136A0A36770B}" dt="2025-07-18T14:38:10.648" v="6"/>
          <ac:spMkLst>
            <pc:docMk/>
            <pc:sldMk cId="3068027259" sldId="374"/>
            <ac:spMk id="5122" creationId="{00000000-0000-0000-0000-000000000000}"/>
          </ac:spMkLst>
        </pc:spChg>
        <pc:spChg chg="mod">
          <ac:chgData name="Hazell, Danielle" userId="16322be0-50ef-46ff-b0c0-d304bc10d5d2" providerId="ADAL" clId="{67BB894E-80C7-4B3B-B4C8-136A0A36770B}" dt="2025-07-18T14:40:18.277" v="153" actId="12"/>
          <ac:spMkLst>
            <pc:docMk/>
            <pc:sldMk cId="3068027259" sldId="374"/>
            <ac:spMk id="5123" creationId="{00000000-0000-0000-0000-000000000000}"/>
          </ac:spMkLst>
        </pc:spChg>
      </pc:sldChg>
      <pc:sldChg chg="modSp mod">
        <pc:chgData name="Hazell, Danielle" userId="16322be0-50ef-46ff-b0c0-d304bc10d5d2" providerId="ADAL" clId="{67BB894E-80C7-4B3B-B4C8-136A0A36770B}" dt="2025-07-18T14:40:51.141" v="155" actId="12"/>
        <pc:sldMkLst>
          <pc:docMk/>
          <pc:sldMk cId="3273399164" sldId="375"/>
        </pc:sldMkLst>
        <pc:spChg chg="mod">
          <ac:chgData name="Hazell, Danielle" userId="16322be0-50ef-46ff-b0c0-d304bc10d5d2" providerId="ADAL" clId="{67BB894E-80C7-4B3B-B4C8-136A0A36770B}" dt="2025-07-18T14:40:51.141" v="155" actId="12"/>
          <ac:spMkLst>
            <pc:docMk/>
            <pc:sldMk cId="3273399164" sldId="375"/>
            <ac:spMk id="5123" creationId="{00000000-0000-0000-0000-000000000000}"/>
          </ac:spMkLst>
        </pc:spChg>
      </pc:sldChg>
      <pc:sldChg chg="modSp mod">
        <pc:chgData name="Hazell, Danielle" userId="16322be0-50ef-46ff-b0c0-d304bc10d5d2" providerId="ADAL" clId="{67BB894E-80C7-4B3B-B4C8-136A0A36770B}" dt="2025-07-18T14:38:53.090" v="128" actId="14100"/>
        <pc:sldMkLst>
          <pc:docMk/>
          <pc:sldMk cId="2410785213" sldId="376"/>
        </pc:sldMkLst>
        <pc:spChg chg="mod">
          <ac:chgData name="Hazell, Danielle" userId="16322be0-50ef-46ff-b0c0-d304bc10d5d2" providerId="ADAL" clId="{67BB894E-80C7-4B3B-B4C8-136A0A36770B}" dt="2025-07-18T14:38:53.090" v="128" actId="14100"/>
          <ac:spMkLst>
            <pc:docMk/>
            <pc:sldMk cId="2410785213" sldId="376"/>
            <ac:spMk id="2050" creationId="{00000000-0000-0000-0000-000000000000}"/>
          </ac:spMkLst>
        </pc:spChg>
      </pc:sldChg>
      <pc:sldChg chg="modSp mod">
        <pc:chgData name="Hazell, Danielle" userId="16322be0-50ef-46ff-b0c0-d304bc10d5d2" providerId="ADAL" clId="{67BB894E-80C7-4B3B-B4C8-136A0A36770B}" dt="2025-07-18T14:39:18.542" v="129" actId="12"/>
        <pc:sldMkLst>
          <pc:docMk/>
          <pc:sldMk cId="4022685332" sldId="377"/>
        </pc:sldMkLst>
        <pc:spChg chg="mod">
          <ac:chgData name="Hazell, Danielle" userId="16322be0-50ef-46ff-b0c0-d304bc10d5d2" providerId="ADAL" clId="{67BB894E-80C7-4B3B-B4C8-136A0A36770B}" dt="2025-07-18T14:38:10.648" v="6"/>
          <ac:spMkLst>
            <pc:docMk/>
            <pc:sldMk cId="4022685332" sldId="377"/>
            <ac:spMk id="3074" creationId="{00000000-0000-0000-0000-000000000000}"/>
          </ac:spMkLst>
        </pc:spChg>
        <pc:spChg chg="mod">
          <ac:chgData name="Hazell, Danielle" userId="16322be0-50ef-46ff-b0c0-d304bc10d5d2" providerId="ADAL" clId="{67BB894E-80C7-4B3B-B4C8-136A0A36770B}" dt="2025-07-18T14:39:18.542" v="129" actId="12"/>
          <ac:spMkLst>
            <pc:docMk/>
            <pc:sldMk cId="4022685332" sldId="377"/>
            <ac:spMk id="3075" creationId="{00000000-0000-0000-0000-000000000000}"/>
          </ac:spMkLst>
        </pc:spChg>
      </pc:sldChg>
      <pc:sldChg chg="delSp modSp mod">
        <pc:chgData name="Hazell, Danielle" userId="16322be0-50ef-46ff-b0c0-d304bc10d5d2" providerId="ADAL" clId="{67BB894E-80C7-4B3B-B4C8-136A0A36770B}" dt="2025-07-18T14:40:04.107" v="152" actId="14100"/>
        <pc:sldMkLst>
          <pc:docMk/>
          <pc:sldMk cId="1228713077" sldId="381"/>
        </pc:sldMkLst>
        <pc:spChg chg="mod">
          <ac:chgData name="Hazell, Danielle" userId="16322be0-50ef-46ff-b0c0-d304bc10d5d2" providerId="ADAL" clId="{67BB894E-80C7-4B3B-B4C8-136A0A36770B}" dt="2025-07-18T14:38:10.648" v="6"/>
          <ac:spMkLst>
            <pc:docMk/>
            <pc:sldMk cId="1228713077" sldId="381"/>
            <ac:spMk id="2" creationId="{8DCC5CC5-F8BA-4D3F-AD4C-497AD8025BCB}"/>
          </ac:spMkLst>
        </pc:spChg>
        <pc:spChg chg="mod">
          <ac:chgData name="Hazell, Danielle" userId="16322be0-50ef-46ff-b0c0-d304bc10d5d2" providerId="ADAL" clId="{67BB894E-80C7-4B3B-B4C8-136A0A36770B}" dt="2025-07-18T14:40:04.107" v="152" actId="14100"/>
          <ac:spMkLst>
            <pc:docMk/>
            <pc:sldMk cId="1228713077" sldId="381"/>
            <ac:spMk id="3" creationId="{628028F4-8634-9F43-BC6B-40E9DB0D3583}"/>
          </ac:spMkLst>
        </pc:spChg>
      </pc:sldChg>
      <pc:sldMasterChg chg="delSp mod">
        <pc:chgData name="Hazell, Danielle" userId="16322be0-50ef-46ff-b0c0-d304bc10d5d2" providerId="ADAL" clId="{67BB894E-80C7-4B3B-B4C8-136A0A36770B}" dt="2025-07-18T14:37:57.648" v="5" actId="478"/>
        <pc:sldMasterMkLst>
          <pc:docMk/>
          <pc:sldMasterMk cId="2551975028" sldId="2147483655"/>
        </pc:sldMasterMkLst>
      </pc:sldMasterChg>
      <pc:sldMasterChg chg="addSp modSp mod">
        <pc:chgData name="Hazell, Danielle" userId="16322be0-50ef-46ff-b0c0-d304bc10d5d2" providerId="ADAL" clId="{67BB894E-80C7-4B3B-B4C8-136A0A36770B}" dt="2025-07-18T14:38:45.297" v="127" actId="20577"/>
        <pc:sldMasterMkLst>
          <pc:docMk/>
          <pc:sldMasterMk cId="1118851318" sldId="2147483657"/>
        </pc:sldMasterMkLst>
        <pc:spChg chg="add">
          <ac:chgData name="Hazell, Danielle" userId="16322be0-50ef-46ff-b0c0-d304bc10d5d2" providerId="ADAL" clId="{67BB894E-80C7-4B3B-B4C8-136A0A36770B}" dt="2025-07-18T14:38:10.648" v="6"/>
          <ac:spMkLst>
            <pc:docMk/>
            <pc:sldMasterMk cId="1118851318" sldId="2147483657"/>
            <ac:spMk id="4" creationId="{147A05CC-37C8-F11D-CDD8-426614A860EE}"/>
          </ac:spMkLst>
        </pc:spChg>
        <pc:spChg chg="mod">
          <ac:chgData name="Hazell, Danielle" userId="16322be0-50ef-46ff-b0c0-d304bc10d5d2" providerId="ADAL" clId="{67BB894E-80C7-4B3B-B4C8-136A0A36770B}" dt="2025-07-18T14:38:45.297" v="127" actId="20577"/>
          <ac:spMkLst>
            <pc:docMk/>
            <pc:sldMasterMk cId="1118851318" sldId="2147483657"/>
            <ac:spMk id="9" creationId="{12A05E16-C31E-E0B1-F9BA-6CA1198C9AE5}"/>
          </ac:spMkLst>
        </pc:spChg>
      </pc:sldMasterChg>
    </pc:docChg>
  </pc:docChgLst>
  <pc:docChgLst>
    <pc:chgData name="Leahy, Thomas" userId="c143cd67-a707-4138-ae9b-48f2cc5707f8" providerId="ADAL" clId="{62C9ECA6-A0B6-4EFA-B8BF-0F25CE759DF4}"/>
    <pc:docChg chg="custSel delSld modSld">
      <pc:chgData name="Leahy, Thomas" userId="c143cd67-a707-4138-ae9b-48f2cc5707f8" providerId="ADAL" clId="{62C9ECA6-A0B6-4EFA-B8BF-0F25CE759DF4}" dt="2025-05-22T15:33:26.064" v="29" actId="1076"/>
      <pc:docMkLst>
        <pc:docMk/>
      </pc:docMkLst>
      <pc:sldChg chg="addSp delSp modSp">
        <pc:chgData name="Leahy, Thomas" userId="c143cd67-a707-4138-ae9b-48f2cc5707f8" providerId="ADAL" clId="{62C9ECA6-A0B6-4EFA-B8BF-0F25CE759DF4}" dt="2025-05-22T15:26:56.143" v="6" actId="478"/>
        <pc:sldMkLst>
          <pc:docMk/>
          <pc:sldMk cId="0" sldId="335"/>
        </pc:sldMkLst>
      </pc:sldChg>
      <pc:sldChg chg="del">
        <pc:chgData name="Leahy, Thomas" userId="c143cd67-a707-4138-ae9b-48f2cc5707f8" providerId="ADAL" clId="{62C9ECA6-A0B6-4EFA-B8BF-0F25CE759DF4}" dt="2025-05-22T15:26:52.375" v="5" actId="47"/>
        <pc:sldMkLst>
          <pc:docMk/>
          <pc:sldMk cId="0" sldId="336"/>
        </pc:sldMkLst>
      </pc:sldChg>
      <pc:sldChg chg="delSp mod">
        <pc:chgData name="Leahy, Thomas" userId="c143cd67-a707-4138-ae9b-48f2cc5707f8" providerId="ADAL" clId="{62C9ECA6-A0B6-4EFA-B8BF-0F25CE759DF4}" dt="2025-05-22T15:27:03.830" v="9" actId="478"/>
        <pc:sldMkLst>
          <pc:docMk/>
          <pc:sldMk cId="0" sldId="338"/>
        </pc:sldMkLst>
      </pc:sldChg>
      <pc:sldChg chg="delSp mod">
        <pc:chgData name="Leahy, Thomas" userId="c143cd67-a707-4138-ae9b-48f2cc5707f8" providerId="ADAL" clId="{62C9ECA6-A0B6-4EFA-B8BF-0F25CE759DF4}" dt="2025-05-22T15:27:08.087" v="12" actId="478"/>
        <pc:sldMkLst>
          <pc:docMk/>
          <pc:sldMk cId="0" sldId="339"/>
        </pc:sldMkLst>
      </pc:sldChg>
      <pc:sldChg chg="delSp modSp mod">
        <pc:chgData name="Leahy, Thomas" userId="c143cd67-a707-4138-ae9b-48f2cc5707f8" providerId="ADAL" clId="{62C9ECA6-A0B6-4EFA-B8BF-0F25CE759DF4}" dt="2025-05-22T15:27:05.962" v="11" actId="478"/>
        <pc:sldMkLst>
          <pc:docMk/>
          <pc:sldMk cId="691497983" sldId="341"/>
        </pc:sldMkLst>
      </pc:sldChg>
      <pc:sldChg chg="addSp delSp modSp mod">
        <pc:chgData name="Leahy, Thomas" userId="c143cd67-a707-4138-ae9b-48f2cc5707f8" providerId="ADAL" clId="{62C9ECA6-A0B6-4EFA-B8BF-0F25CE759DF4}" dt="2025-05-22T15:27:17.449" v="17" actId="478"/>
        <pc:sldMkLst>
          <pc:docMk/>
          <pc:sldMk cId="511177260" sldId="342"/>
        </pc:sldMkLst>
      </pc:sldChg>
      <pc:sldChg chg="delSp mod">
        <pc:chgData name="Leahy, Thomas" userId="c143cd67-a707-4138-ae9b-48f2cc5707f8" providerId="ADAL" clId="{62C9ECA6-A0B6-4EFA-B8BF-0F25CE759DF4}" dt="2025-05-22T15:27:10.194" v="13" actId="478"/>
        <pc:sldMkLst>
          <pc:docMk/>
          <pc:sldMk cId="971517583" sldId="347"/>
        </pc:sldMkLst>
      </pc:sldChg>
      <pc:sldChg chg="delSp mod">
        <pc:chgData name="Leahy, Thomas" userId="c143cd67-a707-4138-ae9b-48f2cc5707f8" providerId="ADAL" clId="{62C9ECA6-A0B6-4EFA-B8BF-0F25CE759DF4}" dt="2025-05-22T15:27:20.218" v="18" actId="478"/>
        <pc:sldMkLst>
          <pc:docMk/>
          <pc:sldMk cId="1147489323" sldId="348"/>
        </pc:sldMkLst>
      </pc:sldChg>
      <pc:sldChg chg="delSp mod">
        <pc:chgData name="Leahy, Thomas" userId="c143cd67-a707-4138-ae9b-48f2cc5707f8" providerId="ADAL" clId="{62C9ECA6-A0B6-4EFA-B8BF-0F25CE759DF4}" dt="2025-05-22T15:27:25.319" v="20" actId="478"/>
        <pc:sldMkLst>
          <pc:docMk/>
          <pc:sldMk cId="689540431" sldId="349"/>
        </pc:sldMkLst>
      </pc:sldChg>
      <pc:sldChg chg="delSp mod">
        <pc:chgData name="Leahy, Thomas" userId="c143cd67-a707-4138-ae9b-48f2cc5707f8" providerId="ADAL" clId="{62C9ECA6-A0B6-4EFA-B8BF-0F25CE759DF4}" dt="2025-05-22T15:27:15.872" v="16" actId="478"/>
        <pc:sldMkLst>
          <pc:docMk/>
          <pc:sldMk cId="3994970505" sldId="354"/>
        </pc:sldMkLst>
      </pc:sldChg>
      <pc:sldChg chg="addSp delSp modSp mod">
        <pc:chgData name="Leahy, Thomas" userId="c143cd67-a707-4138-ae9b-48f2cc5707f8" providerId="ADAL" clId="{62C9ECA6-A0B6-4EFA-B8BF-0F25CE759DF4}" dt="2025-05-22T15:27:12.121" v="14" actId="478"/>
        <pc:sldMkLst>
          <pc:docMk/>
          <pc:sldMk cId="1745059290" sldId="355"/>
        </pc:sldMkLst>
      </pc:sldChg>
      <pc:sldChg chg="addSp delSp modSp mod">
        <pc:chgData name="Leahy, Thomas" userId="c143cd67-a707-4138-ae9b-48f2cc5707f8" providerId="ADAL" clId="{62C9ECA6-A0B6-4EFA-B8BF-0F25CE759DF4}" dt="2025-05-22T15:27:13.890" v="15" actId="478"/>
        <pc:sldMkLst>
          <pc:docMk/>
          <pc:sldMk cId="157286699" sldId="356"/>
        </pc:sldMkLst>
      </pc:sldChg>
      <pc:sldChg chg="delSp mod">
        <pc:chgData name="Leahy, Thomas" userId="c143cd67-a707-4138-ae9b-48f2cc5707f8" providerId="ADAL" clId="{62C9ECA6-A0B6-4EFA-B8BF-0F25CE759DF4}" dt="2025-05-22T15:27:23.590" v="19" actId="478"/>
        <pc:sldMkLst>
          <pc:docMk/>
          <pc:sldMk cId="3265855296" sldId="357"/>
        </pc:sldMkLst>
      </pc:sldChg>
      <pc:sldChg chg="addSp delSp modSp mod">
        <pc:chgData name="Leahy, Thomas" userId="c143cd67-a707-4138-ae9b-48f2cc5707f8" providerId="ADAL" clId="{62C9ECA6-A0B6-4EFA-B8BF-0F25CE759DF4}" dt="2025-05-22T15:26:58.623" v="7" actId="478"/>
        <pc:sldMkLst>
          <pc:docMk/>
          <pc:sldMk cId="3684691146" sldId="358"/>
        </pc:sldMkLst>
      </pc:sldChg>
      <pc:sldChg chg="delSp mod">
        <pc:chgData name="Leahy, Thomas" userId="c143cd67-a707-4138-ae9b-48f2cc5707f8" providerId="ADAL" clId="{62C9ECA6-A0B6-4EFA-B8BF-0F25CE759DF4}" dt="2025-05-22T15:27:30.867" v="22" actId="478"/>
        <pc:sldMkLst>
          <pc:docMk/>
          <pc:sldMk cId="238789912" sldId="360"/>
        </pc:sldMkLst>
      </pc:sldChg>
      <pc:sldChg chg="delSp mod">
        <pc:chgData name="Leahy, Thomas" userId="c143cd67-a707-4138-ae9b-48f2cc5707f8" providerId="ADAL" clId="{62C9ECA6-A0B6-4EFA-B8BF-0F25CE759DF4}" dt="2025-05-22T15:27:32.568" v="23" actId="478"/>
        <pc:sldMkLst>
          <pc:docMk/>
          <pc:sldMk cId="2934054061" sldId="361"/>
        </pc:sldMkLst>
      </pc:sldChg>
      <pc:sldChg chg="del">
        <pc:chgData name="Leahy, Thomas" userId="c143cd67-a707-4138-ae9b-48f2cc5707f8" providerId="ADAL" clId="{62C9ECA6-A0B6-4EFA-B8BF-0F25CE759DF4}" dt="2025-05-22T15:26:50.113" v="4" actId="47"/>
        <pc:sldMkLst>
          <pc:docMk/>
          <pc:sldMk cId="2762226484" sldId="364"/>
        </pc:sldMkLst>
      </pc:sldChg>
      <pc:sldChg chg="del">
        <pc:chgData name="Leahy, Thomas" userId="c143cd67-a707-4138-ae9b-48f2cc5707f8" providerId="ADAL" clId="{62C9ECA6-A0B6-4EFA-B8BF-0F25CE759DF4}" dt="2025-05-22T15:26:42.645" v="2" actId="47"/>
        <pc:sldMkLst>
          <pc:docMk/>
          <pc:sldMk cId="2141194302" sldId="365"/>
        </pc:sldMkLst>
      </pc:sldChg>
      <pc:sldChg chg="del">
        <pc:chgData name="Leahy, Thomas" userId="c143cd67-a707-4138-ae9b-48f2cc5707f8" providerId="ADAL" clId="{62C9ECA6-A0B6-4EFA-B8BF-0F25CE759DF4}" dt="2025-05-22T15:26:36.974" v="0" actId="47"/>
        <pc:sldMkLst>
          <pc:docMk/>
          <pc:sldMk cId="1493215543" sldId="366"/>
        </pc:sldMkLst>
      </pc:sldChg>
      <pc:sldChg chg="delSp mod">
        <pc:chgData name="Leahy, Thomas" userId="c143cd67-a707-4138-ae9b-48f2cc5707f8" providerId="ADAL" clId="{62C9ECA6-A0B6-4EFA-B8BF-0F25CE759DF4}" dt="2025-05-22T15:27:02.098" v="8" actId="478"/>
        <pc:sldMkLst>
          <pc:docMk/>
          <pc:sldMk cId="1466050551" sldId="368"/>
        </pc:sldMkLst>
      </pc:sldChg>
      <pc:sldChg chg="addSp delSp modSp mod">
        <pc:chgData name="Leahy, Thomas" userId="c143cd67-a707-4138-ae9b-48f2cc5707f8" providerId="ADAL" clId="{62C9ECA6-A0B6-4EFA-B8BF-0F25CE759DF4}" dt="2025-05-22T15:33:26.064" v="29" actId="1076"/>
        <pc:sldMkLst>
          <pc:docMk/>
          <pc:sldMk cId="2675840181" sldId="370"/>
        </pc:sldMkLst>
      </pc:sldChg>
      <pc:sldChg chg="addSp delSp modSp mod">
        <pc:chgData name="Leahy, Thomas" userId="c143cd67-a707-4138-ae9b-48f2cc5707f8" providerId="ADAL" clId="{62C9ECA6-A0B6-4EFA-B8BF-0F25CE759DF4}" dt="2025-05-22T15:27:34.514" v="24" actId="478"/>
        <pc:sldMkLst>
          <pc:docMk/>
          <pc:sldMk cId="3043410792" sldId="371"/>
        </pc:sldMkLst>
      </pc:sldChg>
      <pc:sldChg chg="del">
        <pc:chgData name="Leahy, Thomas" userId="c143cd67-a707-4138-ae9b-48f2cc5707f8" providerId="ADAL" clId="{62C9ECA6-A0B6-4EFA-B8BF-0F25CE759DF4}" dt="2025-05-22T15:26:38.897" v="1" actId="47"/>
        <pc:sldMkLst>
          <pc:docMk/>
          <pc:sldMk cId="3191625249" sldId="380"/>
        </pc:sldMkLst>
      </pc:sldChg>
      <pc:sldChg chg="addSp delSp modSp mod">
        <pc:chgData name="Leahy, Thomas" userId="c143cd67-a707-4138-ae9b-48f2cc5707f8" providerId="ADAL" clId="{62C9ECA6-A0B6-4EFA-B8BF-0F25CE759DF4}" dt="2025-05-22T15:26:47.913" v="3" actId="478"/>
        <pc:sldMkLst>
          <pc:docMk/>
          <pc:sldMk cId="1228713077" sldId="381"/>
        </pc:sldMkLst>
      </pc:sldChg>
    </pc:docChg>
  </pc:docChgLst>
  <pc:docChgLst>
    <pc:chgData name="Caroline Prodger" userId="e4ef2e75-b60b-401b-8ebe-291bdcf405f4" providerId="ADAL" clId="{60FA96DF-A918-4280-AA0F-1BBB374F730C}"/>
    <pc:docChg chg="undo custSel modSld modMainMaster">
      <pc:chgData name="Caroline Prodger" userId="e4ef2e75-b60b-401b-8ebe-291bdcf405f4" providerId="ADAL" clId="{60FA96DF-A918-4280-AA0F-1BBB374F730C}" dt="2021-12-02T18:19:37.927" v="388" actId="20577"/>
      <pc:docMkLst>
        <pc:docMk/>
      </pc:docMkLst>
      <pc:sldChg chg="modSp">
        <pc:chgData name="Caroline Prodger" userId="e4ef2e75-b60b-401b-8ebe-291bdcf405f4" providerId="ADAL" clId="{60FA96DF-A918-4280-AA0F-1BBB374F730C}" dt="2021-12-02T18:19:23.108" v="384"/>
        <pc:sldMkLst>
          <pc:docMk/>
          <pc:sldMk cId="0" sldId="267"/>
        </pc:sldMkLst>
      </pc:sldChg>
      <pc:sldChg chg="modSp">
        <pc:chgData name="Caroline Prodger" userId="e4ef2e75-b60b-401b-8ebe-291bdcf405f4" providerId="ADAL" clId="{60FA96DF-A918-4280-AA0F-1BBB374F730C}" dt="2021-12-02T18:19:23.108" v="384"/>
        <pc:sldMkLst>
          <pc:docMk/>
          <pc:sldMk cId="0" sldId="335"/>
        </pc:sldMkLst>
      </pc:sldChg>
      <pc:sldChg chg="addSp delSp modSp mod">
        <pc:chgData name="Caroline Prodger" userId="e4ef2e75-b60b-401b-8ebe-291bdcf405f4" providerId="ADAL" clId="{60FA96DF-A918-4280-AA0F-1BBB374F730C}" dt="2021-11-18T16:32:55.834" v="262" actId="14100"/>
        <pc:sldMkLst>
          <pc:docMk/>
          <pc:sldMk cId="0" sldId="336"/>
        </pc:sldMkLst>
      </pc:sldChg>
      <pc:sldChg chg="addSp delSp modSp mod">
        <pc:chgData name="Caroline Prodger" userId="e4ef2e75-b60b-401b-8ebe-291bdcf405f4" providerId="ADAL" clId="{60FA96DF-A918-4280-AA0F-1BBB374F730C}" dt="2021-11-18T16:35:37.389" v="291" actId="255"/>
        <pc:sldMkLst>
          <pc:docMk/>
          <pc:sldMk cId="0" sldId="338"/>
        </pc:sldMkLst>
      </pc:sldChg>
      <pc:sldChg chg="addSp delSp modSp mod">
        <pc:chgData name="Caroline Prodger" userId="e4ef2e75-b60b-401b-8ebe-291bdcf405f4" providerId="ADAL" clId="{60FA96DF-A918-4280-AA0F-1BBB374F730C}" dt="2021-12-02T18:19:23.108" v="384"/>
        <pc:sldMkLst>
          <pc:docMk/>
          <pc:sldMk cId="0" sldId="339"/>
        </pc:sldMkLst>
      </pc:sldChg>
      <pc:sldChg chg="addSp delSp modSp mod">
        <pc:chgData name="Caroline Prodger" userId="e4ef2e75-b60b-401b-8ebe-291bdcf405f4" providerId="ADAL" clId="{60FA96DF-A918-4280-AA0F-1BBB374F730C}" dt="2021-12-02T18:19:23.108" v="384"/>
        <pc:sldMkLst>
          <pc:docMk/>
          <pc:sldMk cId="691497983" sldId="341"/>
        </pc:sldMkLst>
      </pc:sldChg>
      <pc:sldChg chg="addSp delSp modSp mod">
        <pc:chgData name="Caroline Prodger" userId="e4ef2e75-b60b-401b-8ebe-291bdcf405f4" providerId="ADAL" clId="{60FA96DF-A918-4280-AA0F-1BBB374F730C}" dt="2021-12-02T18:19:23.108" v="384"/>
        <pc:sldMkLst>
          <pc:docMk/>
          <pc:sldMk cId="511177260" sldId="342"/>
        </pc:sldMkLst>
      </pc:sldChg>
      <pc:sldChg chg="addSp delSp modSp mod">
        <pc:chgData name="Caroline Prodger" userId="e4ef2e75-b60b-401b-8ebe-291bdcf405f4" providerId="ADAL" clId="{60FA96DF-A918-4280-AA0F-1BBB374F730C}" dt="2021-12-02T18:19:23.108" v="384"/>
        <pc:sldMkLst>
          <pc:docMk/>
          <pc:sldMk cId="971517583" sldId="347"/>
        </pc:sldMkLst>
      </pc:sldChg>
      <pc:sldChg chg="addSp delSp modSp mod modNotesTx">
        <pc:chgData name="Caroline Prodger" userId="e4ef2e75-b60b-401b-8ebe-291bdcf405f4" providerId="ADAL" clId="{60FA96DF-A918-4280-AA0F-1BBB374F730C}" dt="2021-12-02T18:19:23.108" v="384"/>
        <pc:sldMkLst>
          <pc:docMk/>
          <pc:sldMk cId="1147489323" sldId="348"/>
        </pc:sldMkLst>
      </pc:sldChg>
      <pc:sldChg chg="addSp delSp modSp mod">
        <pc:chgData name="Caroline Prodger" userId="e4ef2e75-b60b-401b-8ebe-291bdcf405f4" providerId="ADAL" clId="{60FA96DF-A918-4280-AA0F-1BBB374F730C}" dt="2021-12-02T18:19:23.108" v="384"/>
        <pc:sldMkLst>
          <pc:docMk/>
          <pc:sldMk cId="689540431" sldId="349"/>
        </pc:sldMkLst>
      </pc:sldChg>
      <pc:sldChg chg="addSp delSp modSp mod">
        <pc:chgData name="Caroline Prodger" userId="e4ef2e75-b60b-401b-8ebe-291bdcf405f4" providerId="ADAL" clId="{60FA96DF-A918-4280-AA0F-1BBB374F730C}" dt="2021-12-02T18:19:23.108" v="384"/>
        <pc:sldMkLst>
          <pc:docMk/>
          <pc:sldMk cId="304249433" sldId="350"/>
        </pc:sldMkLst>
      </pc:sldChg>
      <pc:sldChg chg="addSp delSp modSp mod modNotesTx">
        <pc:chgData name="Caroline Prodger" userId="e4ef2e75-b60b-401b-8ebe-291bdcf405f4" providerId="ADAL" clId="{60FA96DF-A918-4280-AA0F-1BBB374F730C}" dt="2021-12-02T17:42:37.933" v="382" actId="20577"/>
        <pc:sldMkLst>
          <pc:docMk/>
          <pc:sldMk cId="3994970505" sldId="354"/>
        </pc:sldMkLst>
      </pc:sldChg>
      <pc:sldChg chg="addSp delSp modSp mod">
        <pc:chgData name="Caroline Prodger" userId="e4ef2e75-b60b-401b-8ebe-291bdcf405f4" providerId="ADAL" clId="{60FA96DF-A918-4280-AA0F-1BBB374F730C}" dt="2021-12-02T18:19:23.108" v="384"/>
        <pc:sldMkLst>
          <pc:docMk/>
          <pc:sldMk cId="1745059290" sldId="355"/>
        </pc:sldMkLst>
      </pc:sldChg>
      <pc:sldChg chg="addSp delSp modSp mod modNotesTx">
        <pc:chgData name="Caroline Prodger" userId="e4ef2e75-b60b-401b-8ebe-291bdcf405f4" providerId="ADAL" clId="{60FA96DF-A918-4280-AA0F-1BBB374F730C}" dt="2021-12-02T18:19:23.108" v="384"/>
        <pc:sldMkLst>
          <pc:docMk/>
          <pc:sldMk cId="157286699" sldId="356"/>
        </pc:sldMkLst>
      </pc:sldChg>
      <pc:sldChg chg="addSp delSp modSp mod modNotesTx">
        <pc:chgData name="Caroline Prodger" userId="e4ef2e75-b60b-401b-8ebe-291bdcf405f4" providerId="ADAL" clId="{60FA96DF-A918-4280-AA0F-1BBB374F730C}" dt="2021-12-02T18:19:23.108" v="384"/>
        <pc:sldMkLst>
          <pc:docMk/>
          <pc:sldMk cId="3265855296" sldId="357"/>
        </pc:sldMkLst>
      </pc:sldChg>
      <pc:sldChg chg="addSp delSp modSp mod">
        <pc:chgData name="Caroline Prodger" userId="e4ef2e75-b60b-401b-8ebe-291bdcf405f4" providerId="ADAL" clId="{60FA96DF-A918-4280-AA0F-1BBB374F730C}" dt="2021-12-02T18:19:23.108" v="384"/>
        <pc:sldMkLst>
          <pc:docMk/>
          <pc:sldMk cId="3684691146" sldId="358"/>
        </pc:sldMkLst>
      </pc:sldChg>
      <pc:sldChg chg="addSp delSp modSp mod">
        <pc:chgData name="Caroline Prodger" userId="e4ef2e75-b60b-401b-8ebe-291bdcf405f4" providerId="ADAL" clId="{60FA96DF-A918-4280-AA0F-1BBB374F730C}" dt="2021-12-02T18:19:23.108" v="384"/>
        <pc:sldMkLst>
          <pc:docMk/>
          <pc:sldMk cId="238789912" sldId="360"/>
        </pc:sldMkLst>
      </pc:sldChg>
      <pc:sldChg chg="addSp delSp modSp mod modNotesTx">
        <pc:chgData name="Caroline Prodger" userId="e4ef2e75-b60b-401b-8ebe-291bdcf405f4" providerId="ADAL" clId="{60FA96DF-A918-4280-AA0F-1BBB374F730C}" dt="2021-12-02T18:19:23.108" v="384"/>
        <pc:sldMkLst>
          <pc:docMk/>
          <pc:sldMk cId="2934054061" sldId="361"/>
        </pc:sldMkLst>
      </pc:sldChg>
      <pc:sldChg chg="addSp delSp modSp mod">
        <pc:chgData name="Caroline Prodger" userId="e4ef2e75-b60b-401b-8ebe-291bdcf405f4" providerId="ADAL" clId="{60FA96DF-A918-4280-AA0F-1BBB374F730C}" dt="2021-12-02T18:19:23.108" v="384"/>
        <pc:sldMkLst>
          <pc:docMk/>
          <pc:sldMk cId="2762226484" sldId="364"/>
        </pc:sldMkLst>
      </pc:sldChg>
      <pc:sldChg chg="addSp delSp modSp mod">
        <pc:chgData name="Caroline Prodger" userId="e4ef2e75-b60b-401b-8ebe-291bdcf405f4" providerId="ADAL" clId="{60FA96DF-A918-4280-AA0F-1BBB374F730C}" dt="2021-12-02T18:19:23.108" v="384"/>
        <pc:sldMkLst>
          <pc:docMk/>
          <pc:sldMk cId="2141194302" sldId="365"/>
        </pc:sldMkLst>
      </pc:sldChg>
      <pc:sldChg chg="addSp delSp modSp mod">
        <pc:chgData name="Caroline Prodger" userId="e4ef2e75-b60b-401b-8ebe-291bdcf405f4" providerId="ADAL" clId="{60FA96DF-A918-4280-AA0F-1BBB374F730C}" dt="2021-12-02T18:19:23.108" v="384"/>
        <pc:sldMkLst>
          <pc:docMk/>
          <pc:sldMk cId="1493215543" sldId="366"/>
        </pc:sldMkLst>
      </pc:sldChg>
      <pc:sldChg chg="addSp delSp modSp mod">
        <pc:chgData name="Caroline Prodger" userId="e4ef2e75-b60b-401b-8ebe-291bdcf405f4" providerId="ADAL" clId="{60FA96DF-A918-4280-AA0F-1BBB374F730C}" dt="2021-12-02T18:19:23.108" v="384"/>
        <pc:sldMkLst>
          <pc:docMk/>
          <pc:sldMk cId="1466050551" sldId="368"/>
        </pc:sldMkLst>
      </pc:sldChg>
      <pc:sldChg chg="addSp delSp modSp mod">
        <pc:chgData name="Caroline Prodger" userId="e4ef2e75-b60b-401b-8ebe-291bdcf405f4" providerId="ADAL" clId="{60FA96DF-A918-4280-AA0F-1BBB374F730C}" dt="2021-12-02T18:19:23.108" v="384"/>
        <pc:sldMkLst>
          <pc:docMk/>
          <pc:sldMk cId="2675840181" sldId="370"/>
        </pc:sldMkLst>
      </pc:sldChg>
      <pc:sldChg chg="addSp delSp modSp mod modNotesTx">
        <pc:chgData name="Caroline Prodger" userId="e4ef2e75-b60b-401b-8ebe-291bdcf405f4" providerId="ADAL" clId="{60FA96DF-A918-4280-AA0F-1BBB374F730C}" dt="2021-12-02T18:19:23.108" v="384"/>
        <pc:sldMkLst>
          <pc:docMk/>
          <pc:sldMk cId="3043410792" sldId="371"/>
        </pc:sldMkLst>
      </pc:sldChg>
      <pc:sldChg chg="modSp">
        <pc:chgData name="Caroline Prodger" userId="e4ef2e75-b60b-401b-8ebe-291bdcf405f4" providerId="ADAL" clId="{60FA96DF-A918-4280-AA0F-1BBB374F730C}" dt="2021-12-02T18:19:23.108" v="384"/>
        <pc:sldMkLst>
          <pc:docMk/>
          <pc:sldMk cId="2506578426" sldId="372"/>
        </pc:sldMkLst>
      </pc:sldChg>
      <pc:sldChg chg="modSp">
        <pc:chgData name="Caroline Prodger" userId="e4ef2e75-b60b-401b-8ebe-291bdcf405f4" providerId="ADAL" clId="{60FA96DF-A918-4280-AA0F-1BBB374F730C}" dt="2021-12-02T18:19:23.108" v="384"/>
        <pc:sldMkLst>
          <pc:docMk/>
          <pc:sldMk cId="1919989515" sldId="373"/>
        </pc:sldMkLst>
      </pc:sldChg>
      <pc:sldChg chg="modSp">
        <pc:chgData name="Caroline Prodger" userId="e4ef2e75-b60b-401b-8ebe-291bdcf405f4" providerId="ADAL" clId="{60FA96DF-A918-4280-AA0F-1BBB374F730C}" dt="2021-12-02T18:19:23.108" v="384"/>
        <pc:sldMkLst>
          <pc:docMk/>
          <pc:sldMk cId="3068027259" sldId="374"/>
        </pc:sldMkLst>
      </pc:sldChg>
      <pc:sldChg chg="modSp">
        <pc:chgData name="Caroline Prodger" userId="e4ef2e75-b60b-401b-8ebe-291bdcf405f4" providerId="ADAL" clId="{60FA96DF-A918-4280-AA0F-1BBB374F730C}" dt="2021-12-02T18:19:23.108" v="384"/>
        <pc:sldMkLst>
          <pc:docMk/>
          <pc:sldMk cId="4022685332" sldId="377"/>
        </pc:sldMkLst>
      </pc:sldChg>
      <pc:sldChg chg="modSp mod">
        <pc:chgData name="Caroline Prodger" userId="e4ef2e75-b60b-401b-8ebe-291bdcf405f4" providerId="ADAL" clId="{60FA96DF-A918-4280-AA0F-1BBB374F730C}" dt="2021-12-02T17:38:19.947" v="364" actId="1076"/>
        <pc:sldMkLst>
          <pc:docMk/>
          <pc:sldMk cId="439277615" sldId="378"/>
        </pc:sldMkLst>
      </pc:sldChg>
      <pc:sldChg chg="addSp delSp modSp mod">
        <pc:chgData name="Caroline Prodger" userId="e4ef2e75-b60b-401b-8ebe-291bdcf405f4" providerId="ADAL" clId="{60FA96DF-A918-4280-AA0F-1BBB374F730C}" dt="2021-12-02T18:19:23.108" v="384"/>
        <pc:sldMkLst>
          <pc:docMk/>
          <pc:sldMk cId="3191625249" sldId="380"/>
        </pc:sldMkLst>
      </pc:sldChg>
      <pc:sldChg chg="addSp delSp modSp mod modNotesTx">
        <pc:chgData name="Caroline Prodger" userId="e4ef2e75-b60b-401b-8ebe-291bdcf405f4" providerId="ADAL" clId="{60FA96DF-A918-4280-AA0F-1BBB374F730C}" dt="2021-12-02T18:19:23.108" v="384"/>
        <pc:sldMkLst>
          <pc:docMk/>
          <pc:sldMk cId="1228713077" sldId="381"/>
        </pc:sldMkLst>
      </pc:sldChg>
      <pc:sldMasterChg chg="delSp mod">
        <pc:chgData name="Caroline Prodger" userId="e4ef2e75-b60b-401b-8ebe-291bdcf405f4" providerId="ADAL" clId="{60FA96DF-A918-4280-AA0F-1BBB374F730C}" dt="2021-12-02T18:18:54.840" v="383" actId="478"/>
        <pc:sldMasterMkLst>
          <pc:docMk/>
          <pc:sldMasterMk cId="501907229" sldId="2147483653"/>
        </pc:sldMasterMkLst>
      </pc:sldMasterChg>
      <pc:sldMasterChg chg="modSp mod">
        <pc:chgData name="Caroline Prodger" userId="e4ef2e75-b60b-401b-8ebe-291bdcf405f4" providerId="ADAL" clId="{60FA96DF-A918-4280-AA0F-1BBB374F730C}" dt="2021-12-02T18:19:37.927" v="388" actId="20577"/>
        <pc:sldMasterMkLst>
          <pc:docMk/>
          <pc:sldMasterMk cId="2551975028" sldId="2147483655"/>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586ABBB-9C0A-1D47-83E6-10FD6948B0D3}" type="datetime1">
              <a:rPr lang="en-US"/>
              <a:pPr/>
              <a:t>7/25/2025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BFAD621-1136-4040-A893-ED5AEC3FF12D}" type="slidenum">
              <a:rPr lang="en-US"/>
              <a:pPr/>
              <a:t>‹#›</a:t>
            </a:fld>
            <a:endParaRPr lang="en-US" dirty="0"/>
          </a:p>
        </p:txBody>
      </p:sp>
    </p:spTree>
    <p:extLst>
      <p:ext uri="{BB962C8B-B14F-4D97-AF65-F5344CB8AC3E}">
        <p14:creationId xmlns:p14="http://schemas.microsoft.com/office/powerpoint/2010/main" val="3007455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dirty="0"/>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847933-502B-D146-9428-3DDD196AD935}" type="slidenum">
              <a:rPr lang="en-GB"/>
              <a:pPr/>
              <a:t>‹#›</a:t>
            </a:fld>
            <a:endParaRPr lang="en-GB" dirty="0"/>
          </a:p>
        </p:txBody>
      </p:sp>
    </p:spTree>
    <p:extLst>
      <p:ext uri="{BB962C8B-B14F-4D97-AF65-F5344CB8AC3E}">
        <p14:creationId xmlns:p14="http://schemas.microsoft.com/office/powerpoint/2010/main" val="2543219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5</a:t>
            </a:fld>
            <a:endParaRPr lang="en-GB" dirty="0"/>
          </a:p>
        </p:txBody>
      </p:sp>
    </p:spTree>
    <p:extLst>
      <p:ext uri="{BB962C8B-B14F-4D97-AF65-F5344CB8AC3E}">
        <p14:creationId xmlns:p14="http://schemas.microsoft.com/office/powerpoint/2010/main" val="810869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21</a:t>
            </a:fld>
            <a:endParaRPr lang="en-GB" dirty="0"/>
          </a:p>
        </p:txBody>
      </p:sp>
    </p:spTree>
    <p:extLst>
      <p:ext uri="{BB962C8B-B14F-4D97-AF65-F5344CB8AC3E}">
        <p14:creationId xmlns:p14="http://schemas.microsoft.com/office/powerpoint/2010/main" val="1315451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22</a:t>
            </a:fld>
            <a:endParaRPr lang="en-GB" dirty="0"/>
          </a:p>
        </p:txBody>
      </p:sp>
    </p:spTree>
    <p:extLst>
      <p:ext uri="{BB962C8B-B14F-4D97-AF65-F5344CB8AC3E}">
        <p14:creationId xmlns:p14="http://schemas.microsoft.com/office/powerpoint/2010/main" val="3792145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25</a:t>
            </a:fld>
            <a:endParaRPr lang="en-GB" dirty="0"/>
          </a:p>
        </p:txBody>
      </p:sp>
    </p:spTree>
    <p:extLst>
      <p:ext uri="{BB962C8B-B14F-4D97-AF65-F5344CB8AC3E}">
        <p14:creationId xmlns:p14="http://schemas.microsoft.com/office/powerpoint/2010/main" val="92091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26</a:t>
            </a:fld>
            <a:endParaRPr lang="en-GB" dirty="0"/>
          </a:p>
        </p:txBody>
      </p:sp>
    </p:spTree>
    <p:extLst>
      <p:ext uri="{BB962C8B-B14F-4D97-AF65-F5344CB8AC3E}">
        <p14:creationId xmlns:p14="http://schemas.microsoft.com/office/powerpoint/2010/main" val="3148905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6</a:t>
            </a:fld>
            <a:endParaRPr lang="en-GB" dirty="0"/>
          </a:p>
        </p:txBody>
      </p:sp>
    </p:spTree>
    <p:extLst>
      <p:ext uri="{BB962C8B-B14F-4D97-AF65-F5344CB8AC3E}">
        <p14:creationId xmlns:p14="http://schemas.microsoft.com/office/powerpoint/2010/main" val="786800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9</a:t>
            </a:fld>
            <a:endParaRPr lang="en-GB" dirty="0"/>
          </a:p>
        </p:txBody>
      </p:sp>
    </p:spTree>
    <p:extLst>
      <p:ext uri="{BB962C8B-B14F-4D97-AF65-F5344CB8AC3E}">
        <p14:creationId xmlns:p14="http://schemas.microsoft.com/office/powerpoint/2010/main" val="27419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10</a:t>
            </a:fld>
            <a:endParaRPr lang="en-GB" dirty="0"/>
          </a:p>
        </p:txBody>
      </p:sp>
    </p:spTree>
    <p:extLst>
      <p:ext uri="{BB962C8B-B14F-4D97-AF65-F5344CB8AC3E}">
        <p14:creationId xmlns:p14="http://schemas.microsoft.com/office/powerpoint/2010/main" val="411045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13</a:t>
            </a:fld>
            <a:endParaRPr lang="en-GB" dirty="0"/>
          </a:p>
        </p:txBody>
      </p:sp>
    </p:spTree>
    <p:extLst>
      <p:ext uri="{BB962C8B-B14F-4D97-AF65-F5344CB8AC3E}">
        <p14:creationId xmlns:p14="http://schemas.microsoft.com/office/powerpoint/2010/main" val="1645595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16</a:t>
            </a:fld>
            <a:endParaRPr lang="en-GB" dirty="0"/>
          </a:p>
        </p:txBody>
      </p:sp>
    </p:spTree>
    <p:extLst>
      <p:ext uri="{BB962C8B-B14F-4D97-AF65-F5344CB8AC3E}">
        <p14:creationId xmlns:p14="http://schemas.microsoft.com/office/powerpoint/2010/main" val="192251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17</a:t>
            </a:fld>
            <a:endParaRPr lang="en-GB" dirty="0"/>
          </a:p>
        </p:txBody>
      </p:sp>
    </p:spTree>
    <p:extLst>
      <p:ext uri="{BB962C8B-B14F-4D97-AF65-F5344CB8AC3E}">
        <p14:creationId xmlns:p14="http://schemas.microsoft.com/office/powerpoint/2010/main" val="861645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19</a:t>
            </a:fld>
            <a:endParaRPr lang="en-GB" dirty="0"/>
          </a:p>
        </p:txBody>
      </p:sp>
    </p:spTree>
    <p:extLst>
      <p:ext uri="{BB962C8B-B14F-4D97-AF65-F5344CB8AC3E}">
        <p14:creationId xmlns:p14="http://schemas.microsoft.com/office/powerpoint/2010/main" val="3518468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20</a:t>
            </a:fld>
            <a:endParaRPr lang="en-GB" dirty="0"/>
          </a:p>
        </p:txBody>
      </p:sp>
    </p:spTree>
    <p:extLst>
      <p:ext uri="{BB962C8B-B14F-4D97-AF65-F5344CB8AC3E}">
        <p14:creationId xmlns:p14="http://schemas.microsoft.com/office/powerpoint/2010/main" val="2356246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423280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lvl2pPr>
              <a:buClr>
                <a:srgbClr val="FC4421"/>
              </a:buClr>
              <a:defRPr/>
            </a:lvl2pPr>
            <a:lvl4pPr>
              <a:buClr>
                <a:srgbClr val="FC4421"/>
              </a:buCl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676904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4"/>
            <a:endParaRPr lang="en-GB" dirty="0"/>
          </a:p>
        </p:txBody>
      </p:sp>
    </p:spTree>
    <p:extLst>
      <p:ext uri="{BB962C8B-B14F-4D97-AF65-F5344CB8AC3E}">
        <p14:creationId xmlns:p14="http://schemas.microsoft.com/office/powerpoint/2010/main" val="2551975028"/>
      </p:ext>
    </p:extLst>
  </p:cSld>
  <p:clrMap bg1="lt1" tx1="dk1" bg2="lt2" tx2="dk2" accent1="accent1" accent2="accent2" accent3="accent3" accent4="accent4" accent5="accent5" accent6="accent6" hlink="hlink" folHlink="folHlink"/>
  <p:sldLayoutIdLst>
    <p:sldLayoutId id="2147483656" r:id="rId1"/>
  </p:sldLayoutIdLst>
  <p:hf hdr="0" ftr="0" dt="0"/>
  <p:txStyles>
    <p:titleStyle>
      <a:lvl1pPr algn="l" rtl="0" eaLnBrk="0" fontAlgn="base" hangingPunct="0">
        <a:spcBef>
          <a:spcPct val="0"/>
        </a:spcBef>
        <a:spcAft>
          <a:spcPct val="0"/>
        </a:spcAft>
        <a:defRPr sz="2400" b="1" baseline="0">
          <a:solidFill>
            <a:srgbClr val="0077E3"/>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rgbClr val="CC0000"/>
          </a:solidFill>
          <a:latin typeface="Arial" charset="0"/>
        </a:defRPr>
      </a:lvl6pPr>
      <a:lvl7pPr marL="914400" algn="ctr" rtl="0" fontAlgn="base">
        <a:spcBef>
          <a:spcPct val="0"/>
        </a:spcBef>
        <a:spcAft>
          <a:spcPct val="0"/>
        </a:spcAft>
        <a:defRPr sz="4400">
          <a:solidFill>
            <a:srgbClr val="CC0000"/>
          </a:solidFill>
          <a:latin typeface="Arial" charset="0"/>
        </a:defRPr>
      </a:lvl7pPr>
      <a:lvl8pPr marL="1371600" algn="ctr" rtl="0" fontAlgn="base">
        <a:spcBef>
          <a:spcPct val="0"/>
        </a:spcBef>
        <a:spcAft>
          <a:spcPct val="0"/>
        </a:spcAft>
        <a:defRPr sz="4400">
          <a:solidFill>
            <a:srgbClr val="CC0000"/>
          </a:solidFill>
          <a:latin typeface="Arial" charset="0"/>
        </a:defRPr>
      </a:lvl8pPr>
      <a:lvl9pPr marL="1828800" algn="ctr" rtl="0" fontAlgn="base">
        <a:spcBef>
          <a:spcPct val="0"/>
        </a:spcBef>
        <a:spcAft>
          <a:spcPct val="0"/>
        </a:spcAft>
        <a:defRPr sz="4400">
          <a:solidFill>
            <a:srgbClr val="CC0000"/>
          </a:solidFill>
          <a:latin typeface="Arial" charset="0"/>
        </a:defRPr>
      </a:lvl9pPr>
    </p:titleStyle>
    <p:bodyStyle>
      <a:lvl1pPr marL="0" indent="0" algn="l" rtl="0" eaLnBrk="0" fontAlgn="base" hangingPunct="0">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0" fontAlgn="base" hangingPunct="0">
        <a:lnSpc>
          <a:spcPts val="2400"/>
        </a:lnSpc>
        <a:spcBef>
          <a:spcPts val="500"/>
        </a:spcBef>
        <a:spcAft>
          <a:spcPts val="500"/>
        </a:spcAft>
        <a:buClr>
          <a:srgbClr val="0077E3"/>
        </a:buClr>
        <a:buFont typeface="Arial" pitchFamily="-105" charset="0"/>
        <a:buChar char="•"/>
        <a:defRPr lang="en-GB" sz="2000" dirty="0">
          <a:solidFill>
            <a:schemeClr val="tx1"/>
          </a:solidFill>
          <a:latin typeface="+mn-lt"/>
          <a:ea typeface="ＭＳ Ｐゴシック" charset="-128"/>
          <a:cs typeface="+mn-cs"/>
        </a:defRPr>
      </a:lvl2pPr>
      <a:lvl3pPr marL="0" indent="0" algn="l" rtl="0" eaLnBrk="0" fontAlgn="base" hangingPunct="0">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0" fontAlgn="base" hangingPunct="0">
        <a:lnSpc>
          <a:spcPts val="2000"/>
        </a:lnSpc>
        <a:spcBef>
          <a:spcPts val="500"/>
        </a:spcBef>
        <a:spcAft>
          <a:spcPts val="500"/>
        </a:spcAft>
        <a:buClr>
          <a:srgbClr val="0077E3"/>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0" fontAlgn="base" hangingPunct="0">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fontAlgn="base">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fontAlgn="base">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fontAlgn="base">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fontAlgn="base">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 name="Group 1">
            <a:extLst>
              <a:ext uri="{FF2B5EF4-FFF2-40B4-BE49-F238E27FC236}">
                <a16:creationId xmlns:a16="http://schemas.microsoft.com/office/drawing/2014/main" id="{52DBD7D1-8783-19AC-AC0F-54A40F658278}"/>
              </a:ext>
            </a:extLst>
          </p:cNvPr>
          <p:cNvGrpSpPr/>
          <p:nvPr/>
        </p:nvGrpSpPr>
        <p:grpSpPr>
          <a:xfrm>
            <a:off x="0" y="142498"/>
            <a:ext cx="9144001" cy="682255"/>
            <a:chOff x="0" y="142498"/>
            <a:chExt cx="9144001" cy="682255"/>
          </a:xfrm>
        </p:grpSpPr>
        <p:sp>
          <p:nvSpPr>
            <p:cNvPr id="6" name="Graphic 26">
              <a:extLst>
                <a:ext uri="{FF2B5EF4-FFF2-40B4-BE49-F238E27FC236}">
                  <a16:creationId xmlns:a16="http://schemas.microsoft.com/office/drawing/2014/main" id="{4987E8D9-377B-AB1D-8A32-2882D85AB09F}"/>
                </a:ext>
              </a:extLst>
            </p:cNvPr>
            <p:cNvSpPr>
              <a:spLocks/>
            </p:cNvSpPr>
            <p:nvPr userDrawn="1"/>
          </p:nvSpPr>
          <p:spPr>
            <a:xfrm>
              <a:off x="0" y="779034"/>
              <a:ext cx="9144001" cy="45719"/>
            </a:xfrm>
            <a:custGeom>
              <a:avLst/>
              <a:gdLst/>
              <a:ahLst/>
              <a:cxnLst/>
              <a:rect l="l" t="t" r="r" b="b"/>
              <a:pathLst>
                <a:path w="15119985" h="127000">
                  <a:moveTo>
                    <a:pt x="0" y="0"/>
                  </a:moveTo>
                  <a:lnTo>
                    <a:pt x="0" y="127000"/>
                  </a:lnTo>
                  <a:lnTo>
                    <a:pt x="15119985" y="127000"/>
                  </a:lnTo>
                  <a:lnTo>
                    <a:pt x="15119985" y="0"/>
                  </a:lnTo>
                  <a:lnTo>
                    <a:pt x="0" y="0"/>
                  </a:lnTo>
                  <a:close/>
                </a:path>
              </a:pathLst>
            </a:custGeom>
            <a:solidFill>
              <a:schemeClr val="tx1"/>
            </a:solidFill>
          </p:spPr>
          <p:txBody>
            <a:bodyPr wrap="square" lIns="0" tIns="0" rIns="0" bIns="0" rtlCol="0">
              <a:prstTxWarp prst="textNoShape">
                <a:avLst/>
              </a:prstTxWarp>
              <a:noAutofit/>
            </a:bodyPr>
            <a:lstStyle/>
            <a:p>
              <a:endParaRPr lang="en-GB"/>
            </a:p>
          </p:txBody>
        </p:sp>
        <p:pic>
          <p:nvPicPr>
            <p:cNvPr id="7" name="Picture 6" descr="A black and white logo&#10;&#10;AI-generated content may be incorrect.">
              <a:extLst>
                <a:ext uri="{FF2B5EF4-FFF2-40B4-BE49-F238E27FC236}">
                  <a16:creationId xmlns:a16="http://schemas.microsoft.com/office/drawing/2014/main" id="{2F6D0513-CBBF-24C5-3E42-AE229C54A04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16216" y="142498"/>
              <a:ext cx="2563495" cy="498243"/>
            </a:xfrm>
            <a:prstGeom prst="rect">
              <a:avLst/>
            </a:prstGeom>
            <a:noFill/>
            <a:ln>
              <a:noFill/>
            </a:ln>
          </p:spPr>
        </p:pic>
        <p:pic>
          <p:nvPicPr>
            <p:cNvPr id="8" name="Picture 7" descr="A red arrow pointing up&#10;&#10;AI-generated content may be incorrect.">
              <a:extLst>
                <a:ext uri="{FF2B5EF4-FFF2-40B4-BE49-F238E27FC236}">
                  <a16:creationId xmlns:a16="http://schemas.microsoft.com/office/drawing/2014/main" id="{4D501824-D9B0-C525-F662-3787B202B144}"/>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3355" y="171020"/>
              <a:ext cx="567690" cy="438580"/>
            </a:xfrm>
            <a:prstGeom prst="rect">
              <a:avLst/>
            </a:prstGeom>
            <a:noFill/>
            <a:ln>
              <a:noFill/>
            </a:ln>
          </p:spPr>
        </p:pic>
        <p:sp>
          <p:nvSpPr>
            <p:cNvPr id="9" name="Text Box 2">
              <a:extLst>
                <a:ext uri="{FF2B5EF4-FFF2-40B4-BE49-F238E27FC236}">
                  <a16:creationId xmlns:a16="http://schemas.microsoft.com/office/drawing/2014/main" id="{12A05E16-C31E-E0B1-F9BA-6CA1198C9AE5}"/>
                </a:ext>
              </a:extLst>
            </p:cNvPr>
            <p:cNvSpPr txBox="1">
              <a:spLocks noChangeArrowheads="1"/>
            </p:cNvSpPr>
            <p:nvPr userDrawn="1"/>
          </p:nvSpPr>
          <p:spPr bwMode="auto">
            <a:xfrm>
              <a:off x="795147" y="171260"/>
              <a:ext cx="5721069" cy="590893"/>
            </a:xfrm>
            <a:prstGeom prst="rect">
              <a:avLst/>
            </a:prstGeom>
            <a:noFill/>
            <a:ln w="9525">
              <a:noFill/>
              <a:miter lim="800000"/>
              <a:headEnd/>
              <a:tailEnd/>
            </a:ln>
          </p:spPr>
          <p:txBody>
            <a:bodyPr rot="0" vert="horz" wrap="square" lIns="91440" tIns="45720" rIns="91440" bIns="45720" anchor="t" anchorCtr="0">
              <a:noAutofit/>
            </a:bodyPr>
            <a:lstStyle/>
            <a:p>
              <a:pPr>
                <a:lnSpc>
                  <a:spcPts val="1300"/>
                </a:lnSpc>
                <a:spcBef>
                  <a:spcPts val="400"/>
                </a:spcBef>
                <a:spcAft>
                  <a:spcPts val="400"/>
                </a:spcAft>
                <a:buNone/>
              </a:pPr>
              <a:r>
                <a:rPr lang="en-US" sz="1800" b="1" dirty="0">
                  <a:effectLst/>
                  <a:latin typeface="Arial" panose="020B0604020202020204" pitchFamily="34" charset="0"/>
                  <a:ea typeface="Cambria" panose="02040503050406030204" pitchFamily="18" charset="0"/>
                  <a:cs typeface="Arial" panose="020B0604020202020204" pitchFamily="34" charset="0"/>
                </a:rPr>
                <a:t>T Level Technical Qualification in</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a:p>
              <a:pPr>
                <a:lnSpc>
                  <a:spcPts val="1300"/>
                </a:lnSpc>
                <a:spcBef>
                  <a:spcPts val="400"/>
                </a:spcBef>
                <a:spcAft>
                  <a:spcPts val="400"/>
                </a:spcAft>
              </a:pPr>
              <a:r>
                <a:rPr lang="en-US" sz="1600" b="1" i="1" dirty="0">
                  <a:solidFill>
                    <a:srgbClr val="FC4421"/>
                  </a:solidFill>
                  <a:effectLst/>
                  <a:latin typeface="Arial" panose="020B0604020202020204" pitchFamily="34" charset="0"/>
                  <a:ea typeface="Cambria" panose="02040503050406030204" pitchFamily="18" charset="0"/>
                  <a:cs typeface="Arial" panose="020B0604020202020204" pitchFamily="34" charset="0"/>
                </a:rPr>
                <a:t>Building Services Engineering for Construction (Level 3)</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p:txBody>
        </p:sp>
      </p:grpSp>
      <p:grpSp>
        <p:nvGrpSpPr>
          <p:cNvPr id="3" name="Group 2">
            <a:extLst>
              <a:ext uri="{FF2B5EF4-FFF2-40B4-BE49-F238E27FC236}">
                <a16:creationId xmlns:a16="http://schemas.microsoft.com/office/drawing/2014/main" id="{F8D270CD-A239-F6C6-DC37-331F04EA5BDB}"/>
              </a:ext>
            </a:extLst>
          </p:cNvPr>
          <p:cNvGrpSpPr/>
          <p:nvPr/>
        </p:nvGrpSpPr>
        <p:grpSpPr>
          <a:xfrm>
            <a:off x="175692" y="6021288"/>
            <a:ext cx="8804454" cy="446378"/>
            <a:chOff x="175692" y="6021288"/>
            <a:chExt cx="8804454" cy="446378"/>
          </a:xfrm>
        </p:grpSpPr>
        <p:sp>
          <p:nvSpPr>
            <p:cNvPr id="12" name="Text Box 11"/>
            <p:cNvSpPr txBox="1">
              <a:spLocks noChangeArrowheads="1"/>
            </p:cNvSpPr>
            <p:nvPr userDrawn="1"/>
          </p:nvSpPr>
          <p:spPr bwMode="auto">
            <a:xfrm>
              <a:off x="175692" y="6172200"/>
              <a:ext cx="439688" cy="228600"/>
            </a:xfrm>
            <a:prstGeom prst="rect">
              <a:avLst/>
            </a:prstGeom>
            <a:noFill/>
            <a:ln w="9525">
              <a:noFill/>
              <a:miter lim="800000"/>
              <a:headEnd/>
              <a:tailEnd/>
            </a:ln>
          </p:spPr>
          <p:txBody>
            <a:bodyPr lIns="0" tIns="0" rIns="0" bIns="0">
              <a:prstTxWarp prst="textNoShape">
                <a:avLst/>
              </a:prstTxWarp>
            </a:bodyPr>
            <a:lstStyle/>
            <a:p>
              <a:pPr algn="r">
                <a:spcBef>
                  <a:spcPts val="600"/>
                </a:spcBef>
              </a:pPr>
              <a:fld id="{6152C911-7D81-1845-9D20-613E63F035EB}" type="slidenum">
                <a:rPr lang="en-US" sz="900" baseline="0">
                  <a:ea typeface="Arial" pitchFamily="-105" charset="0"/>
                  <a:cs typeface="Arial" pitchFamily="-105" charset="0"/>
                </a:rPr>
                <a:pPr algn="r">
                  <a:spcBef>
                    <a:spcPts val="600"/>
                  </a:spcBef>
                </a:pPr>
                <a:t>‹#›</a:t>
              </a:fld>
              <a:r>
                <a:rPr lang="en-US" sz="900" baseline="0" dirty="0">
                  <a:ea typeface="Arial" pitchFamily="-105" charset="0"/>
                  <a:cs typeface="Arial" pitchFamily="-105" charset="0"/>
                </a:rPr>
                <a:t> of 22</a:t>
              </a:r>
            </a:p>
            <a:p>
              <a:br>
                <a:rPr lang="en-US" sz="1100" dirty="0">
                  <a:ea typeface="Arial" pitchFamily="-105" charset="0"/>
                  <a:cs typeface="Arial" pitchFamily="-105" charset="0"/>
                </a:rPr>
              </a:br>
              <a:endParaRPr lang="en-US" sz="1100" dirty="0">
                <a:ea typeface="Arial" pitchFamily="-105" charset="0"/>
                <a:cs typeface="Arial" pitchFamily="-105" charset="0"/>
              </a:endParaRPr>
            </a:p>
            <a:p>
              <a:br>
                <a:rPr lang="en-US" sz="1100" dirty="0">
                  <a:ea typeface="Arial" pitchFamily="-105" charset="0"/>
                  <a:cs typeface="Arial" pitchFamily="-105" charset="0"/>
                </a:rPr>
              </a:br>
              <a:endParaRPr lang="en-US" sz="1100" dirty="0">
                <a:ea typeface="Arial" pitchFamily="-105" charset="0"/>
                <a:cs typeface="Arial" pitchFamily="-105" charset="0"/>
              </a:endParaRPr>
            </a:p>
            <a:p>
              <a:endParaRPr lang="en-US" sz="1200" dirty="0">
                <a:latin typeface="Times New Roman" pitchFamily="-105" charset="0"/>
              </a:endParaRPr>
            </a:p>
            <a:p>
              <a:endParaRPr lang="en-US" sz="1200" dirty="0">
                <a:latin typeface="Times New Roman" pitchFamily="-105" charset="0"/>
              </a:endParaRPr>
            </a:p>
          </p:txBody>
        </p:sp>
        <p:pic>
          <p:nvPicPr>
            <p:cNvPr id="28" name="Picture 27" descr="A purple and white logo&#10;&#10;AI-generated content may be incorrect.">
              <a:extLst>
                <a:ext uri="{FF2B5EF4-FFF2-40B4-BE49-F238E27FC236}">
                  <a16:creationId xmlns:a16="http://schemas.microsoft.com/office/drawing/2014/main" id="{ED2281B1-171E-C458-1C3C-50A1692453DA}"/>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516216" y="6021288"/>
              <a:ext cx="2463930" cy="446378"/>
            </a:xfrm>
            <a:prstGeom prst="rect">
              <a:avLst/>
            </a:prstGeom>
            <a:noFill/>
            <a:ln>
              <a:noFill/>
            </a:ln>
          </p:spPr>
        </p:pic>
      </p:grpSp>
      <p:sp>
        <p:nvSpPr>
          <p:cNvPr id="4" name="Text Box 10">
            <a:extLst>
              <a:ext uri="{FF2B5EF4-FFF2-40B4-BE49-F238E27FC236}">
                <a16:creationId xmlns:a16="http://schemas.microsoft.com/office/drawing/2014/main" id="{147A05CC-37C8-F11D-CDD8-426614A860EE}"/>
              </a:ext>
            </a:extLst>
          </p:cNvPr>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Tree>
    <p:extLst>
      <p:ext uri="{BB962C8B-B14F-4D97-AF65-F5344CB8AC3E}">
        <p14:creationId xmlns:p14="http://schemas.microsoft.com/office/powerpoint/2010/main" val="1118851318"/>
      </p:ext>
    </p:extLst>
  </p:cSld>
  <p:clrMap bg1="lt1" tx1="dk1" bg2="lt2" tx2="dk2" accent1="accent1" accent2="accent2" accent3="accent3" accent4="accent4" accent5="accent5" accent6="accent6" hlink="hlink" folHlink="folHlink"/>
  <p:sldLayoutIdLst>
    <p:sldLayoutId id="2147483658" r:id="rId1"/>
  </p:sldLayoutIdLst>
  <p:hf hdr="0" ftr="0" dt="0"/>
  <p:txStyles>
    <p:titleStyle>
      <a:lvl1pPr algn="l" rtl="0" eaLnBrk="1" fontAlgn="base" hangingPunct="1">
        <a:spcBef>
          <a:spcPct val="0"/>
        </a:spcBef>
        <a:spcAft>
          <a:spcPct val="0"/>
        </a:spcAft>
        <a:defRPr sz="2400" b="1" baseline="0">
          <a:solidFill>
            <a:srgbClr val="FC4421"/>
          </a:solidFill>
          <a:latin typeface="+mj-lt"/>
          <a:ea typeface="ＭＳ Ｐゴシック" charset="-128"/>
          <a:cs typeface="ＭＳ Ｐゴシック" charset="-128"/>
        </a:defRPr>
      </a:lvl1pPr>
      <a:lvl2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rgbClr val="CC0000"/>
          </a:solidFill>
          <a:latin typeface="Arial" charset="0"/>
        </a:defRPr>
      </a:lvl6pPr>
      <a:lvl7pPr marL="914400" algn="ctr" rtl="0" eaLnBrk="1" fontAlgn="base" hangingPunct="1">
        <a:spcBef>
          <a:spcPct val="0"/>
        </a:spcBef>
        <a:spcAft>
          <a:spcPct val="0"/>
        </a:spcAft>
        <a:defRPr sz="4400">
          <a:solidFill>
            <a:srgbClr val="CC0000"/>
          </a:solidFill>
          <a:latin typeface="Arial" charset="0"/>
        </a:defRPr>
      </a:lvl7pPr>
      <a:lvl8pPr marL="1371600" algn="ctr" rtl="0" eaLnBrk="1" fontAlgn="base" hangingPunct="1">
        <a:spcBef>
          <a:spcPct val="0"/>
        </a:spcBef>
        <a:spcAft>
          <a:spcPct val="0"/>
        </a:spcAft>
        <a:defRPr sz="4400">
          <a:solidFill>
            <a:srgbClr val="CC0000"/>
          </a:solidFill>
          <a:latin typeface="Arial" charset="0"/>
        </a:defRPr>
      </a:lvl8pPr>
      <a:lvl9pPr marL="1828800" algn="ctr" rtl="0" eaLnBrk="1" fontAlgn="base" hangingPunct="1">
        <a:spcBef>
          <a:spcPct val="0"/>
        </a:spcBef>
        <a:spcAft>
          <a:spcPct val="0"/>
        </a:spcAft>
        <a:defRPr sz="4400">
          <a:solidFill>
            <a:srgbClr val="CC0000"/>
          </a:solidFill>
          <a:latin typeface="Arial" charset="0"/>
        </a:defRPr>
      </a:lvl9pPr>
    </p:titleStyle>
    <p:bodyStyle>
      <a:lvl1pPr marL="0" indent="0" algn="l" rtl="0" eaLnBrk="1" fontAlgn="base" hangingPunct="1">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1" fontAlgn="base" hangingPunct="1">
        <a:lnSpc>
          <a:spcPts val="2400"/>
        </a:lnSpc>
        <a:spcBef>
          <a:spcPts val="500"/>
        </a:spcBef>
        <a:spcAft>
          <a:spcPts val="500"/>
        </a:spcAft>
        <a:buClr>
          <a:srgbClr val="FC4421"/>
        </a:buClr>
        <a:buFont typeface="Arial" pitchFamily="-105" charset="0"/>
        <a:buChar char="•"/>
        <a:defRPr lang="en-GB" sz="2000" dirty="0">
          <a:solidFill>
            <a:schemeClr val="tx1"/>
          </a:solidFill>
          <a:latin typeface="+mn-lt"/>
          <a:ea typeface="ＭＳ Ｐゴシック" charset="-128"/>
          <a:cs typeface="+mn-cs"/>
        </a:defRPr>
      </a:lvl2pPr>
      <a:lvl3pPr marL="0" indent="0" algn="l" rtl="0" eaLnBrk="1" fontAlgn="base" hangingPunct="1">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1" fontAlgn="base" hangingPunct="1">
        <a:lnSpc>
          <a:spcPts val="2000"/>
        </a:lnSpc>
        <a:spcBef>
          <a:spcPts val="500"/>
        </a:spcBef>
        <a:spcAft>
          <a:spcPts val="500"/>
        </a:spcAft>
        <a:buClr>
          <a:srgbClr val="FC4421"/>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1" fontAlgn="base" hangingPunct="1">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eaLnBrk="1" fontAlgn="base" hangingPunct="1">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eaLnBrk="1" fontAlgn="base" hangingPunct="1">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eaLnBrk="1" fontAlgn="base" hangingPunct="1">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eaLnBrk="1" fontAlgn="base" hangingPunct="1">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15"/>
          <p:cNvSpPr>
            <a:spLocks noGrp="1" noChangeArrowheads="1"/>
          </p:cNvSpPr>
          <p:nvPr>
            <p:ph type="title"/>
          </p:nvPr>
        </p:nvSpPr>
        <p:spPr>
          <a:xfrm>
            <a:off x="457200" y="3829882"/>
            <a:ext cx="8153400" cy="2514600"/>
          </a:xfrm>
        </p:spPr>
        <p:txBody>
          <a:bodyPr anchor="t"/>
          <a:lstStyle/>
          <a:p>
            <a:pPr eaLnBrk="1" hangingPunct="1"/>
            <a:r>
              <a:rPr lang="en-GB" dirty="0">
                <a:ea typeface="ＭＳ Ｐゴシック" pitchFamily="-105" charset="-128"/>
                <a:cs typeface="ＭＳ Ｐゴシック" pitchFamily="-105" charset="-128"/>
              </a:rPr>
              <a:t>PowerPoint 5: Commercial and industrial heating systems  </a:t>
            </a:r>
          </a:p>
        </p:txBody>
      </p:sp>
      <p:sp>
        <p:nvSpPr>
          <p:cNvPr id="2050" name="Rectangle 14"/>
          <p:cNvSpPr>
            <a:spLocks noGrp="1" noChangeArrowheads="1"/>
          </p:cNvSpPr>
          <p:nvPr>
            <p:ph sz="quarter" idx="10"/>
          </p:nvPr>
        </p:nvSpPr>
        <p:spPr>
          <a:xfrm>
            <a:off x="457200" y="1371601"/>
            <a:ext cx="8229600" cy="2201416"/>
          </a:xfrm>
        </p:spPr>
        <p:txBody>
          <a:bodyPr/>
          <a:lstStyle/>
          <a:p>
            <a:pPr marL="0" indent="0" eaLnBrk="1" hangingPunct="1"/>
            <a:endParaRPr b="1" dirty="0">
              <a:ea typeface="ＭＳ Ｐゴシック" pitchFamily="-105" charset="-128"/>
              <a:cs typeface="ＭＳ Ｐゴシック" pitchFamily="-105" charset="-128"/>
            </a:endParaRPr>
          </a:p>
          <a:p>
            <a:pPr marL="0" indent="0" eaLnBrk="1" hangingPunct="1"/>
            <a:endParaRPr b="1" dirty="0">
              <a:ea typeface="ＭＳ Ｐゴシック" pitchFamily="-105" charset="-128"/>
              <a:cs typeface="ＭＳ Ｐゴシック" pitchFamily="-105" charset="-128"/>
            </a:endParaRPr>
          </a:p>
          <a:p>
            <a:pPr marL="0" indent="0" algn="ctr" eaLnBrk="1" hangingPunct="1"/>
            <a:r>
              <a:rPr sz="6600" dirty="0">
                <a:solidFill>
                  <a:schemeClr val="bg1"/>
                </a:solidFill>
                <a:ea typeface="ＭＳ Ｐゴシック" pitchFamily="-105" charset="-128"/>
                <a:cs typeface="ＭＳ Ｐゴシック" pitchFamily="-105" charset="-128"/>
              </a:rPr>
              <a:t>PowerPoint presentation</a:t>
            </a:r>
          </a:p>
        </p:txBody>
      </p:sp>
      <p:sp>
        <p:nvSpPr>
          <p:cNvPr id="2054" name="TextBox 9"/>
          <p:cNvSpPr txBox="1">
            <a:spLocks noChangeArrowheads="1"/>
          </p:cNvSpPr>
          <p:nvPr/>
        </p:nvSpPr>
        <p:spPr bwMode="auto">
          <a:xfrm>
            <a:off x="457200" y="2209800"/>
            <a:ext cx="8001000" cy="738664"/>
          </a:xfrm>
          <a:prstGeom prst="rect">
            <a:avLst/>
          </a:prstGeom>
          <a:solidFill>
            <a:schemeClr val="bg1"/>
          </a:solidFill>
          <a:ln w="9525">
            <a:noFill/>
            <a:miter lim="800000"/>
            <a:headEnd/>
            <a:tailEnd/>
          </a:ln>
        </p:spPr>
        <p:txBody>
          <a:bodyPr wrap="square" lIns="0" tIns="0" rIns="0" bIns="0">
            <a:prstTxWarp prst="textNoShape">
              <a:avLst/>
            </a:prstTxWarp>
            <a:noAutofit/>
          </a:bodyPr>
          <a:lstStyle/>
          <a:p>
            <a:r>
              <a:rPr lang="en-GB" sz="2400" b="1" dirty="0"/>
              <a:t>12. Building services engineering (BSE) systems</a:t>
            </a:r>
          </a:p>
          <a:p>
            <a:endParaRPr lang="en-GB" sz="2400" b="1" dirty="0"/>
          </a:p>
          <a:p>
            <a:r>
              <a:rPr lang="en-GB" sz="2400" b="1" dirty="0"/>
              <a:t>12.1 Building services engineering systems</a:t>
            </a:r>
          </a:p>
          <a:p>
            <a:r>
              <a:rPr lang="en-GB" sz="2400" b="1" dirty="0"/>
              <a:t> </a:t>
            </a:r>
          </a:p>
        </p:txBody>
      </p:sp>
    </p:spTree>
    <p:extLst>
      <p:ext uri="{BB962C8B-B14F-4D97-AF65-F5344CB8AC3E}">
        <p14:creationId xmlns:p14="http://schemas.microsoft.com/office/powerpoint/2010/main" val="2410785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Compensated heating control</a:t>
            </a:r>
          </a:p>
        </p:txBody>
      </p:sp>
      <p:sp>
        <p:nvSpPr>
          <p:cNvPr id="3" name="Rectangle 2">
            <a:extLst>
              <a:ext uri="{FF2B5EF4-FFF2-40B4-BE49-F238E27FC236}">
                <a16:creationId xmlns:a16="http://schemas.microsoft.com/office/drawing/2014/main" id="{026F3CD1-B785-E445-9C1C-5A7D1B613AA5}"/>
              </a:ext>
            </a:extLst>
          </p:cNvPr>
          <p:cNvSpPr/>
          <p:nvPr/>
        </p:nvSpPr>
        <p:spPr>
          <a:xfrm>
            <a:off x="489468" y="1536174"/>
            <a:ext cx="8042972" cy="1938992"/>
          </a:xfrm>
          <a:prstGeom prst="rect">
            <a:avLst/>
          </a:prstGeom>
        </p:spPr>
        <p:txBody>
          <a:bodyPr wrap="square">
            <a:spAutoFit/>
          </a:bodyPr>
          <a:lstStyle/>
          <a:p>
            <a:r>
              <a:rPr lang="en-GB" dirty="0"/>
              <a:t>In this system the temperature of the heating zone heat emitters rises or falls to compensate for external temperatures. The system controls the mix of return water and hot water from the boiler. When the system first starts to operate the external temperature will be at its coolest. </a:t>
            </a:r>
          </a:p>
          <a:p>
            <a:endParaRPr lang="en-GB" dirty="0"/>
          </a:p>
        </p:txBody>
      </p:sp>
      <p:sp>
        <p:nvSpPr>
          <p:cNvPr id="5" name="Rectangle 4">
            <a:extLst>
              <a:ext uri="{FF2B5EF4-FFF2-40B4-BE49-F238E27FC236}">
                <a16:creationId xmlns:a16="http://schemas.microsoft.com/office/drawing/2014/main" id="{7F249C28-CDE3-B44C-A977-380DA5D962CB}"/>
              </a:ext>
            </a:extLst>
          </p:cNvPr>
          <p:cNvSpPr/>
          <p:nvPr/>
        </p:nvSpPr>
        <p:spPr>
          <a:xfrm>
            <a:off x="457200" y="3284984"/>
            <a:ext cx="8175752" cy="1323439"/>
          </a:xfrm>
          <a:prstGeom prst="rect">
            <a:avLst/>
          </a:prstGeom>
        </p:spPr>
        <p:txBody>
          <a:bodyPr wrap="square">
            <a:spAutoFit/>
          </a:bodyPr>
          <a:lstStyle/>
          <a:p>
            <a:r>
              <a:rPr lang="en-GB" dirty="0"/>
              <a:t>As the temperature rises outside, less heat will be required internally. By mixing the two inlets to the three-port valve, the emitter temperature cools, and less heat is transferred to the building. Three sensors regulate the mix.</a:t>
            </a:r>
          </a:p>
        </p:txBody>
      </p:sp>
    </p:spTree>
    <p:extLst>
      <p:ext uri="{BB962C8B-B14F-4D97-AF65-F5344CB8AC3E}">
        <p14:creationId xmlns:p14="http://schemas.microsoft.com/office/powerpoint/2010/main" val="1466050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8000"/>
            <a:ext cx="8229600" cy="836824"/>
          </a:xfrm>
        </p:spPr>
        <p:txBody>
          <a:bodyPr/>
          <a:lstStyle/>
          <a:p>
            <a:r>
              <a:rPr lang="en-GB" altLang="en-US" dirty="0"/>
              <a:t>Constant volume/variable temperature compensated heating circuit</a:t>
            </a:r>
            <a:br>
              <a:rPr lang="en-GB" altLang="en-US" dirty="0"/>
            </a:br>
            <a:endParaRPr lang="en-US" dirty="0"/>
          </a:p>
        </p:txBody>
      </p:sp>
      <p:sp>
        <p:nvSpPr>
          <p:cNvPr id="3" name="TextBox 2"/>
          <p:cNvSpPr txBox="1"/>
          <p:nvPr/>
        </p:nvSpPr>
        <p:spPr>
          <a:xfrm>
            <a:off x="450402" y="1851501"/>
            <a:ext cx="8370070" cy="2903359"/>
          </a:xfrm>
          <a:prstGeom prst="rect">
            <a:avLst/>
          </a:prstGeom>
          <a:noFill/>
        </p:spPr>
        <p:txBody>
          <a:bodyPr wrap="square" rtlCol="0">
            <a:spAutoFit/>
          </a:bodyPr>
          <a:lstStyle/>
          <a:p>
            <a:pPr>
              <a:spcBef>
                <a:spcPts val="400"/>
              </a:spcBef>
              <a:spcAft>
                <a:spcPts val="400"/>
              </a:spcAft>
            </a:pPr>
            <a:r>
              <a:rPr lang="en-GB" dirty="0"/>
              <a:t>This system is designed to control the temperature passing through the heat emitters to compensate for external environmental conditions.</a:t>
            </a:r>
          </a:p>
          <a:p>
            <a:pPr marL="285750" indent="-285750">
              <a:spcBef>
                <a:spcPts val="400"/>
              </a:spcBef>
              <a:spcAft>
                <a:spcPts val="400"/>
              </a:spcAft>
              <a:buClr>
                <a:srgbClr val="FC4421"/>
              </a:buClr>
              <a:buFont typeface="Arial" panose="020B0604020202020204" pitchFamily="34" charset="0"/>
              <a:buChar char="•"/>
            </a:pPr>
            <a:r>
              <a:rPr lang="en-GB" dirty="0"/>
              <a:t>The warmer a room gets, the more the temperature of the water in the system is reduced by mixing the flow and return waters.</a:t>
            </a:r>
          </a:p>
          <a:p>
            <a:pPr marL="285750" indent="-285750">
              <a:spcBef>
                <a:spcPts val="400"/>
              </a:spcBef>
              <a:spcAft>
                <a:spcPts val="400"/>
              </a:spcAft>
              <a:buClr>
                <a:srgbClr val="FC4421"/>
              </a:buClr>
              <a:buFont typeface="Arial" panose="020B0604020202020204" pitchFamily="34" charset="0"/>
              <a:buChar char="•"/>
            </a:pPr>
            <a:r>
              <a:rPr lang="en-GB" dirty="0"/>
              <a:t>The volume of water flowing remains the same because the system will have been commissioned for that amount water to flow through it. </a:t>
            </a:r>
          </a:p>
          <a:p>
            <a:pPr>
              <a:spcBef>
                <a:spcPts val="400"/>
              </a:spcBef>
              <a:spcAft>
                <a:spcPts val="400"/>
              </a:spcAft>
            </a:pPr>
            <a:endParaRPr lang="en-GB" sz="1800" dirty="0"/>
          </a:p>
          <a:p>
            <a:pPr marL="342900" indent="-342900">
              <a:spcBef>
                <a:spcPts val="400"/>
              </a:spcBef>
              <a:spcAft>
                <a:spcPts val="400"/>
              </a:spcAft>
              <a:buFont typeface="Arial" panose="020B0604020202020204" pitchFamily="34" charset="0"/>
              <a:buChar char="•"/>
            </a:pPr>
            <a:endParaRPr lang="en-GB"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GB" altLang="en-US" dirty="0"/>
              <a:t>Constant temperature/variable volume circuit</a:t>
            </a:r>
          </a:p>
        </p:txBody>
      </p:sp>
      <p:sp>
        <p:nvSpPr>
          <p:cNvPr id="3" name="TextBox 2"/>
          <p:cNvSpPr txBox="1"/>
          <p:nvPr/>
        </p:nvSpPr>
        <p:spPr>
          <a:xfrm>
            <a:off x="457200" y="1556792"/>
            <a:ext cx="8147248" cy="2144177"/>
          </a:xfrm>
          <a:prstGeom prst="rect">
            <a:avLst/>
          </a:prstGeom>
          <a:noFill/>
        </p:spPr>
        <p:txBody>
          <a:bodyPr wrap="square" rtlCol="0">
            <a:spAutoFit/>
          </a:bodyPr>
          <a:lstStyle/>
          <a:p>
            <a:pPr marL="285750" indent="-285750">
              <a:spcBef>
                <a:spcPts val="400"/>
              </a:spcBef>
              <a:spcAft>
                <a:spcPts val="400"/>
              </a:spcAft>
              <a:buClr>
                <a:srgbClr val="FC4421"/>
              </a:buClr>
              <a:buFont typeface="Arial" panose="020B0604020202020204" pitchFamily="34" charset="0"/>
              <a:buChar char="•"/>
            </a:pPr>
            <a:r>
              <a:rPr lang="en-GB" dirty="0"/>
              <a:t>An alternative way of using a three-port valve is to divert fresh water away from the load, thus reducing the amount of energy available for transfer.</a:t>
            </a:r>
          </a:p>
          <a:p>
            <a:pPr marL="285750" indent="-285750">
              <a:spcBef>
                <a:spcPts val="400"/>
              </a:spcBef>
              <a:spcAft>
                <a:spcPts val="400"/>
              </a:spcAft>
              <a:buClr>
                <a:srgbClr val="FC4421"/>
              </a:buClr>
              <a:buFont typeface="Arial" panose="020B0604020202020204" pitchFamily="34" charset="0"/>
              <a:buChar char="•"/>
            </a:pPr>
            <a:r>
              <a:rPr lang="en-GB" dirty="0"/>
              <a:t>Examples where this principle is used are a hot water storage calorifier or a heater battery in an air handling unit.</a:t>
            </a:r>
          </a:p>
          <a:p>
            <a:pPr marL="285750" indent="-285750">
              <a:spcBef>
                <a:spcPts val="400"/>
              </a:spcBef>
              <a:spcAft>
                <a:spcPts val="400"/>
              </a:spcAft>
              <a:buClr>
                <a:srgbClr val="FC4421"/>
              </a:buClr>
              <a:buFont typeface="Arial" panose="020B0604020202020204" pitchFamily="34" charset="0"/>
              <a:buChar char="•"/>
            </a:pPr>
            <a:r>
              <a:rPr lang="en-GB" dirty="0"/>
              <a:t>The amount of volume diverted is controlled by a thermostat.</a:t>
            </a:r>
          </a:p>
        </p:txBody>
      </p:sp>
    </p:spTree>
    <p:extLst>
      <p:ext uri="{BB962C8B-B14F-4D97-AF65-F5344CB8AC3E}">
        <p14:creationId xmlns:p14="http://schemas.microsoft.com/office/powerpoint/2010/main" val="691497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Pumps and valves</a:t>
            </a:r>
            <a:br>
              <a:rPr lang="en-GB" altLang="en-US" dirty="0"/>
            </a:br>
            <a:endParaRPr lang="en-US" dirty="0"/>
          </a:p>
        </p:txBody>
      </p:sp>
      <p:sp>
        <p:nvSpPr>
          <p:cNvPr id="3" name="Rectangle 2">
            <a:extLst>
              <a:ext uri="{FF2B5EF4-FFF2-40B4-BE49-F238E27FC236}">
                <a16:creationId xmlns:a16="http://schemas.microsoft.com/office/drawing/2014/main" id="{BE0EFD25-0D5A-3C41-9C2D-DCCF6F9970EC}"/>
              </a:ext>
            </a:extLst>
          </p:cNvPr>
          <p:cNvSpPr/>
          <p:nvPr/>
        </p:nvSpPr>
        <p:spPr>
          <a:xfrm>
            <a:off x="418916" y="3130462"/>
            <a:ext cx="8185531" cy="1323439"/>
          </a:xfrm>
          <a:prstGeom prst="rect">
            <a:avLst/>
          </a:prstGeom>
        </p:spPr>
        <p:txBody>
          <a:bodyPr wrap="square">
            <a:spAutoFit/>
          </a:bodyPr>
          <a:lstStyle/>
          <a:p>
            <a:r>
              <a:rPr lang="en-GB" dirty="0">
                <a:latin typeface="Arial" charset="0"/>
                <a:ea typeface="ＭＳ Ｐゴシック" charset="-128"/>
                <a:cs typeface="ＭＳ Ｐゴシック" charset="-128"/>
              </a:rPr>
              <a:t>When used as </a:t>
            </a:r>
            <a:r>
              <a:rPr lang="en-GB" b="1" dirty="0">
                <a:latin typeface="Arial" charset="0"/>
                <a:ea typeface="ＭＳ Ｐゴシック" charset="-128"/>
                <a:cs typeface="ＭＳ Ｐゴシック" charset="-128"/>
              </a:rPr>
              <a:t>diverting valves</a:t>
            </a:r>
            <a:r>
              <a:rPr lang="en-GB" dirty="0">
                <a:latin typeface="Arial" charset="0"/>
                <a:ea typeface="ＭＳ Ｐゴシック" charset="-128"/>
                <a:cs typeface="ＭＳ Ｐゴシック" charset="-128"/>
              </a:rPr>
              <a:t>, port AB functions as the inlet, while ports A and B function as the outlets. </a:t>
            </a:r>
            <a:r>
              <a:rPr lang="en-GB" dirty="0"/>
              <a:t>When used as </a:t>
            </a:r>
            <a:r>
              <a:rPr lang="en-GB" b="1" dirty="0"/>
              <a:t>mixing valves</a:t>
            </a:r>
            <a:r>
              <a:rPr lang="en-GB" dirty="0"/>
              <a:t>,</a:t>
            </a:r>
            <a:r>
              <a:rPr lang="en-GB" b="1" dirty="0"/>
              <a:t> </a:t>
            </a:r>
            <a:r>
              <a:rPr lang="en-GB" dirty="0"/>
              <a:t>fluids from inlet ports A and B are mixed inside the valve body and expelled through port AB.</a:t>
            </a:r>
          </a:p>
        </p:txBody>
      </p:sp>
      <p:sp>
        <p:nvSpPr>
          <p:cNvPr id="5" name="Rectangle 4">
            <a:extLst>
              <a:ext uri="{FF2B5EF4-FFF2-40B4-BE49-F238E27FC236}">
                <a16:creationId xmlns:a16="http://schemas.microsoft.com/office/drawing/2014/main" id="{DB2512F1-4A87-2348-AFC1-84E08C252E99}"/>
              </a:ext>
            </a:extLst>
          </p:cNvPr>
          <p:cNvSpPr/>
          <p:nvPr/>
        </p:nvSpPr>
        <p:spPr>
          <a:xfrm>
            <a:off x="429940" y="1967890"/>
            <a:ext cx="8374158" cy="1015663"/>
          </a:xfrm>
          <a:prstGeom prst="rect">
            <a:avLst/>
          </a:prstGeom>
        </p:spPr>
        <p:txBody>
          <a:bodyPr wrap="square">
            <a:spAutoFit/>
          </a:bodyPr>
          <a:lstStyle/>
          <a:p>
            <a:r>
              <a:rPr lang="en-GB" dirty="0"/>
              <a:t>Three-port valves are used to either mix or divert flow in hydronic heating systems. A motorised head motor moves the actuator to control the flow of liquid when the sensors indicate a change is required.</a:t>
            </a:r>
          </a:p>
        </p:txBody>
      </p:sp>
      <p:sp>
        <p:nvSpPr>
          <p:cNvPr id="6" name="Rectangle 5">
            <a:extLst>
              <a:ext uri="{FF2B5EF4-FFF2-40B4-BE49-F238E27FC236}">
                <a16:creationId xmlns:a16="http://schemas.microsoft.com/office/drawing/2014/main" id="{48DF0038-4BA1-9545-A462-4F65EB46F0D0}"/>
              </a:ext>
            </a:extLst>
          </p:cNvPr>
          <p:cNvSpPr/>
          <p:nvPr/>
        </p:nvSpPr>
        <p:spPr>
          <a:xfrm>
            <a:off x="418916" y="1420871"/>
            <a:ext cx="6493514" cy="400110"/>
          </a:xfrm>
          <a:prstGeom prst="rect">
            <a:avLst/>
          </a:prstGeom>
        </p:spPr>
        <p:txBody>
          <a:bodyPr wrap="square">
            <a:spAutoFit/>
          </a:bodyPr>
          <a:lstStyle/>
          <a:p>
            <a:r>
              <a:rPr lang="en-GB" altLang="en-US" b="1" dirty="0"/>
              <a:t>Three-port motorised mixing and diverting valves</a:t>
            </a:r>
            <a:endParaRPr lang="en-GB"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Pumps and valves</a:t>
            </a:r>
          </a:p>
        </p:txBody>
      </p:sp>
      <p:sp>
        <p:nvSpPr>
          <p:cNvPr id="3" name="TextBox 2"/>
          <p:cNvSpPr txBox="1"/>
          <p:nvPr/>
        </p:nvSpPr>
        <p:spPr>
          <a:xfrm>
            <a:off x="395536" y="1853263"/>
            <a:ext cx="8229600" cy="2451953"/>
          </a:xfrm>
          <a:prstGeom prst="rect">
            <a:avLst/>
          </a:prstGeom>
          <a:noFill/>
        </p:spPr>
        <p:txBody>
          <a:bodyPr wrap="square" rtlCol="0">
            <a:spAutoFit/>
          </a:bodyPr>
          <a:lstStyle/>
          <a:p>
            <a:pPr marL="342900" marR="0" lvl="0" indent="-342900" algn="l" defTabSz="914400" rtl="0" eaLnBrk="1" fontAlgn="base" latinLnBrk="0" hangingPunct="1">
              <a:lnSpc>
                <a:spcPct val="100000"/>
              </a:lnSpc>
              <a:spcBef>
                <a:spcPts val="400"/>
              </a:spcBef>
              <a:spcAft>
                <a:spcPts val="400"/>
              </a:spcAft>
              <a:buClr>
                <a:srgbClr val="FC4421"/>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This valve is normally connected to the flow pipe entering the heat emitter.</a:t>
            </a:r>
          </a:p>
          <a:p>
            <a:pPr marL="342900" marR="0" lvl="0" indent="-342900" algn="l" defTabSz="914400" rtl="0" eaLnBrk="1" fontAlgn="base" latinLnBrk="0" hangingPunct="1">
              <a:lnSpc>
                <a:spcPct val="100000"/>
              </a:lnSpc>
              <a:spcBef>
                <a:spcPts val="400"/>
              </a:spcBef>
              <a:spcAft>
                <a:spcPts val="400"/>
              </a:spcAft>
              <a:buClr>
                <a:srgbClr val="FC4421"/>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The ambient temperature is sensed by a sensor containing an alcohol vapour mixture which expands or contracts to move the valve in relation to the valve seating, thereby regulating the flow of water to the heat emitter.</a:t>
            </a:r>
          </a:p>
          <a:p>
            <a:pPr marL="342900" marR="0" lvl="0" indent="-342900" algn="l" defTabSz="914400" rtl="0" eaLnBrk="1" fontAlgn="base" latinLnBrk="0" hangingPunct="1">
              <a:lnSpc>
                <a:spcPct val="100000"/>
              </a:lnSpc>
              <a:spcBef>
                <a:spcPts val="400"/>
              </a:spcBef>
              <a:spcAft>
                <a:spcPts val="400"/>
              </a:spcAft>
              <a:buClr>
                <a:srgbClr val="FC4421"/>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Once set by the end user it automatically controls output.</a:t>
            </a:r>
          </a:p>
        </p:txBody>
      </p:sp>
      <p:sp>
        <p:nvSpPr>
          <p:cNvPr id="5" name="Rectangle 4">
            <a:extLst>
              <a:ext uri="{FF2B5EF4-FFF2-40B4-BE49-F238E27FC236}">
                <a16:creationId xmlns:a16="http://schemas.microsoft.com/office/drawing/2014/main" id="{844C8AB5-65C9-2246-ABFE-4EDEF0D65137}"/>
              </a:ext>
            </a:extLst>
          </p:cNvPr>
          <p:cNvSpPr/>
          <p:nvPr/>
        </p:nvSpPr>
        <p:spPr>
          <a:xfrm>
            <a:off x="395536" y="1397616"/>
            <a:ext cx="3530134" cy="400110"/>
          </a:xfrm>
          <a:prstGeom prst="rect">
            <a:avLst/>
          </a:prstGeom>
        </p:spPr>
        <p:txBody>
          <a:bodyPr wrap="none">
            <a:spAutoFit/>
          </a:bodyPr>
          <a:lstStyle/>
          <a:p>
            <a:r>
              <a:rPr lang="en-US" b="1" dirty="0"/>
              <a:t>Thermostatic radiator valve</a:t>
            </a:r>
            <a:endParaRPr lang="en-GB" b="1" dirty="0"/>
          </a:p>
        </p:txBody>
      </p:sp>
    </p:spTree>
    <p:extLst>
      <p:ext uri="{BB962C8B-B14F-4D97-AF65-F5344CB8AC3E}">
        <p14:creationId xmlns:p14="http://schemas.microsoft.com/office/powerpoint/2010/main" val="971517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Pumps and valves</a:t>
            </a:r>
          </a:p>
        </p:txBody>
      </p:sp>
      <p:sp>
        <p:nvSpPr>
          <p:cNvPr id="3" name="TextBox 2"/>
          <p:cNvSpPr txBox="1"/>
          <p:nvPr/>
        </p:nvSpPr>
        <p:spPr>
          <a:xfrm>
            <a:off x="456306" y="2042533"/>
            <a:ext cx="8229600" cy="2144177"/>
          </a:xfrm>
          <a:prstGeom prst="rect">
            <a:avLst/>
          </a:prstGeom>
          <a:noFill/>
        </p:spPr>
        <p:txBody>
          <a:bodyPr wrap="square" rtlCol="0">
            <a:spAutoFit/>
          </a:bodyPr>
          <a:lstStyle/>
          <a:p>
            <a:pPr marL="285750" marR="0" lvl="0" indent="-285750" algn="l" defTabSz="914400" rtl="0" eaLnBrk="1" fontAlgn="base" latinLnBrk="0" hangingPunct="1">
              <a:lnSpc>
                <a:spcPct val="100000"/>
              </a:lnSpc>
              <a:spcBef>
                <a:spcPts val="400"/>
              </a:spcBef>
              <a:spcAft>
                <a:spcPts val="400"/>
              </a:spcAft>
              <a:buClr>
                <a:srgbClr val="FC4421"/>
              </a:buClr>
              <a:buSzTx/>
              <a:buFont typeface="Arial" panose="020B0604020202020204" pitchFamily="34" charset="0"/>
              <a:buChar char="•"/>
              <a:tabLst/>
              <a:defRPr/>
            </a:pPr>
            <a:r>
              <a:rPr kumimoji="0" lang="en-GB" b="0"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Automatic air valves are installed at the highest points in the pipework, usually on top of an air bottle used to trap any air circulating in the pipes.</a:t>
            </a:r>
          </a:p>
          <a:p>
            <a:pPr marL="285750" marR="0" lvl="0" indent="-285750" algn="l" defTabSz="914400" rtl="0" eaLnBrk="1" fontAlgn="base" latinLnBrk="0" hangingPunct="1">
              <a:lnSpc>
                <a:spcPct val="100000"/>
              </a:lnSpc>
              <a:spcBef>
                <a:spcPts val="400"/>
              </a:spcBef>
              <a:spcAft>
                <a:spcPts val="400"/>
              </a:spcAft>
              <a:buClr>
                <a:srgbClr val="FC4421"/>
              </a:buClr>
              <a:buSzTx/>
              <a:buFont typeface="Arial" panose="020B0604020202020204" pitchFamily="34" charset="0"/>
              <a:buChar char="•"/>
              <a:tabLst/>
              <a:defRPr/>
            </a:pPr>
            <a:r>
              <a:rPr kumimoji="0" lang="en-GB" b="0"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Air in pipework affects the performance of the system and causes corrosion of the pipes.</a:t>
            </a:r>
          </a:p>
          <a:p>
            <a:pPr marL="285750" marR="0" lvl="0" indent="-285750" algn="l" defTabSz="914400" rtl="0" eaLnBrk="1" fontAlgn="base" latinLnBrk="0" hangingPunct="1">
              <a:lnSpc>
                <a:spcPct val="100000"/>
              </a:lnSpc>
              <a:spcBef>
                <a:spcPts val="400"/>
              </a:spcBef>
              <a:spcAft>
                <a:spcPts val="400"/>
              </a:spcAft>
              <a:buClr>
                <a:srgbClr val="FC4421"/>
              </a:buClr>
              <a:buSzTx/>
              <a:buFont typeface="Arial" panose="020B0604020202020204" pitchFamily="34" charset="0"/>
              <a:buChar char="•"/>
              <a:tabLst/>
              <a:defRPr/>
            </a:pPr>
            <a:r>
              <a:rPr kumimoji="0" lang="en-GB" b="0"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A bleed pipe is taken off the top to either a drain or an outside wall.</a:t>
            </a:r>
          </a:p>
        </p:txBody>
      </p:sp>
      <p:sp>
        <p:nvSpPr>
          <p:cNvPr id="5" name="Rectangle 4">
            <a:extLst>
              <a:ext uri="{FF2B5EF4-FFF2-40B4-BE49-F238E27FC236}">
                <a16:creationId xmlns:a16="http://schemas.microsoft.com/office/drawing/2014/main" id="{BB9EC051-C189-5D46-AFC3-7947B7FC96F4}"/>
              </a:ext>
            </a:extLst>
          </p:cNvPr>
          <p:cNvSpPr/>
          <p:nvPr/>
        </p:nvSpPr>
        <p:spPr>
          <a:xfrm>
            <a:off x="395536" y="1390588"/>
            <a:ext cx="2533066" cy="400110"/>
          </a:xfrm>
          <a:prstGeom prst="rect">
            <a:avLst/>
          </a:prstGeom>
        </p:spPr>
        <p:txBody>
          <a:bodyPr wrap="none">
            <a:spAutoFit/>
          </a:bodyPr>
          <a:lstStyle/>
          <a:p>
            <a:r>
              <a:rPr lang="en-US" b="1" dirty="0"/>
              <a:t>Automatic air valve</a:t>
            </a:r>
            <a:endParaRPr lang="en-GB" b="1" dirty="0"/>
          </a:p>
        </p:txBody>
      </p:sp>
    </p:spTree>
    <p:extLst>
      <p:ext uri="{BB962C8B-B14F-4D97-AF65-F5344CB8AC3E}">
        <p14:creationId xmlns:p14="http://schemas.microsoft.com/office/powerpoint/2010/main" val="1745059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2246313" algn="l"/>
              </a:tabLst>
            </a:pPr>
            <a:r>
              <a:rPr lang="en-US" dirty="0"/>
              <a:t>Pumps and valves</a:t>
            </a:r>
          </a:p>
        </p:txBody>
      </p:sp>
      <p:sp>
        <p:nvSpPr>
          <p:cNvPr id="3" name="TextBox 2"/>
          <p:cNvSpPr txBox="1"/>
          <p:nvPr/>
        </p:nvSpPr>
        <p:spPr>
          <a:xfrm>
            <a:off x="395536" y="1984597"/>
            <a:ext cx="8291264" cy="3170099"/>
          </a:xfrm>
          <a:prstGeom prst="rect">
            <a:avLst/>
          </a:prstGeom>
          <a:noFill/>
        </p:spPr>
        <p:txBody>
          <a:bodyPr wrap="square" rtlCol="0">
            <a:spAutoFit/>
          </a:bodyPr>
          <a:lstStyle/>
          <a:p>
            <a:pPr marL="285750" marR="0" lvl="0" indent="-285750" algn="l" defTabSz="914400" rtl="0" eaLnBrk="1" fontAlgn="base" latinLnBrk="0" hangingPunct="1">
              <a:lnSpc>
                <a:spcPct val="100000"/>
              </a:lnSpc>
              <a:spcBef>
                <a:spcPts val="400"/>
              </a:spcBef>
              <a:spcAft>
                <a:spcPts val="400"/>
              </a:spcAft>
              <a:buClr>
                <a:srgbClr val="FC4421"/>
              </a:buClr>
              <a:buSzTx/>
              <a:buFont typeface="Arial" panose="020B0604020202020204" pitchFamily="34" charset="0"/>
              <a:buChar char="•"/>
              <a:tabLst/>
              <a:defRPr/>
            </a:pPr>
            <a:r>
              <a:rPr kumimoji="0" lang="en-GB" b="0"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This </a:t>
            </a:r>
            <a:r>
              <a:rPr kumimoji="0" lang="en-GB" b="1"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in-line valve</a:t>
            </a:r>
            <a:r>
              <a:rPr kumimoji="0" lang="en-GB" b="0"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 is used by commissioning engineers to set the system to work.</a:t>
            </a:r>
          </a:p>
          <a:p>
            <a:pPr marL="285750" marR="0" lvl="0" indent="-285750" algn="l" defTabSz="914400" rtl="0" eaLnBrk="1" fontAlgn="base" latinLnBrk="0" hangingPunct="1">
              <a:lnSpc>
                <a:spcPct val="100000"/>
              </a:lnSpc>
              <a:spcBef>
                <a:spcPts val="400"/>
              </a:spcBef>
              <a:spcAft>
                <a:spcPts val="400"/>
              </a:spcAft>
              <a:buClr>
                <a:srgbClr val="FC4421"/>
              </a:buClr>
              <a:buSzTx/>
              <a:buFont typeface="Arial" panose="020B0604020202020204" pitchFamily="34" charset="0"/>
              <a:buChar char="•"/>
              <a:tabLst/>
              <a:defRPr/>
            </a:pPr>
            <a:r>
              <a:rPr kumimoji="0" lang="en-GB" b="0"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The two binder points measure a pressure differential across an orifice.</a:t>
            </a:r>
          </a:p>
          <a:p>
            <a:pPr marL="285750" marR="0" lvl="0" indent="-285750" algn="l" defTabSz="914400" rtl="0" eaLnBrk="1" fontAlgn="base" latinLnBrk="0" hangingPunct="1">
              <a:lnSpc>
                <a:spcPct val="100000"/>
              </a:lnSpc>
              <a:spcBef>
                <a:spcPts val="400"/>
              </a:spcBef>
              <a:spcAft>
                <a:spcPts val="400"/>
              </a:spcAft>
              <a:buClr>
                <a:srgbClr val="FC4421"/>
              </a:buClr>
              <a:buSzTx/>
              <a:buFont typeface="Arial" panose="020B0604020202020204" pitchFamily="34" charset="0"/>
              <a:buChar char="•"/>
              <a:tabLst/>
              <a:defRPr/>
            </a:pPr>
            <a:r>
              <a:rPr kumimoji="0" lang="en-GB" b="0"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Two probes from a digital manometer are inserted in the top of the points.</a:t>
            </a:r>
          </a:p>
          <a:p>
            <a:pPr marL="285750" marR="0" lvl="0" indent="-285750" algn="l" defTabSz="914400" rtl="0" eaLnBrk="1" fontAlgn="base" latinLnBrk="0" hangingPunct="1">
              <a:lnSpc>
                <a:spcPct val="100000"/>
              </a:lnSpc>
              <a:spcBef>
                <a:spcPts val="400"/>
              </a:spcBef>
              <a:spcAft>
                <a:spcPts val="400"/>
              </a:spcAft>
              <a:buClr>
                <a:srgbClr val="FC4421"/>
              </a:buClr>
              <a:buSzTx/>
              <a:buFont typeface="Arial" panose="020B0604020202020204" pitchFamily="34" charset="0"/>
              <a:buChar char="•"/>
              <a:tabLst/>
              <a:defRPr/>
            </a:pPr>
            <a:r>
              <a:rPr kumimoji="0" lang="en-GB" b="0" i="0" u="none" strike="noStrike" kern="1200" cap="none" spc="0" normalizeH="0" baseline="0" noProof="0" dirty="0">
                <a:ln>
                  <a:noFill/>
                </a:ln>
                <a:solidFill>
                  <a:srgbClr val="000000"/>
                </a:solidFill>
                <a:effectLst/>
                <a:uLnTx/>
                <a:uFillTx/>
                <a:latin typeface="Arial" pitchFamily="-105" charset="0"/>
                <a:ea typeface="ＭＳ Ｐゴシック" pitchFamily="-105" charset="-128"/>
              </a:rPr>
              <a:t>The valve is set to match the commissioning values. Once set the valve can then be used to isolate the unit. When the valve is reopened the same resistance will continue as set. </a:t>
            </a:r>
          </a:p>
        </p:txBody>
      </p:sp>
      <p:sp>
        <p:nvSpPr>
          <p:cNvPr id="5" name="Rectangle 4">
            <a:extLst>
              <a:ext uri="{FF2B5EF4-FFF2-40B4-BE49-F238E27FC236}">
                <a16:creationId xmlns:a16="http://schemas.microsoft.com/office/drawing/2014/main" id="{4A11735E-3588-184B-85A1-A00B319604EA}"/>
              </a:ext>
            </a:extLst>
          </p:cNvPr>
          <p:cNvSpPr/>
          <p:nvPr/>
        </p:nvSpPr>
        <p:spPr>
          <a:xfrm>
            <a:off x="395536" y="1390588"/>
            <a:ext cx="6606480" cy="400110"/>
          </a:xfrm>
          <a:prstGeom prst="rect">
            <a:avLst/>
          </a:prstGeom>
        </p:spPr>
        <p:txBody>
          <a:bodyPr wrap="square">
            <a:spAutoFit/>
          </a:bodyPr>
          <a:lstStyle/>
          <a:p>
            <a:r>
              <a:rPr lang="en-US" b="1" dirty="0"/>
              <a:t>Double regulating valve with binder test points</a:t>
            </a:r>
            <a:endParaRPr lang="en-GB" b="1" dirty="0"/>
          </a:p>
        </p:txBody>
      </p:sp>
    </p:spTree>
    <p:extLst>
      <p:ext uri="{BB962C8B-B14F-4D97-AF65-F5344CB8AC3E}">
        <p14:creationId xmlns:p14="http://schemas.microsoft.com/office/powerpoint/2010/main" val="157286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976" y="1006087"/>
            <a:ext cx="8229600" cy="382588"/>
          </a:xfrm>
        </p:spPr>
        <p:txBody>
          <a:bodyPr/>
          <a:lstStyle/>
          <a:p>
            <a:r>
              <a:rPr lang="en-US" dirty="0"/>
              <a:t>Pumps and valves </a:t>
            </a:r>
          </a:p>
        </p:txBody>
      </p:sp>
      <p:sp>
        <p:nvSpPr>
          <p:cNvPr id="3" name="TextBox 2"/>
          <p:cNvSpPr txBox="1"/>
          <p:nvPr/>
        </p:nvSpPr>
        <p:spPr>
          <a:xfrm>
            <a:off x="320536" y="2144923"/>
            <a:ext cx="8139895"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The pump motor has intelligent controllers attached which adjust the energy consumed by the motors by reducing the flow rate when the system requires less water.</a:t>
            </a:r>
          </a:p>
          <a:p>
            <a:pPr marL="342900" indent="-342900">
              <a:spcBef>
                <a:spcPts val="400"/>
              </a:spcBef>
              <a:spcAft>
                <a:spcPts val="400"/>
              </a:spcAft>
              <a:buClr>
                <a:srgbClr val="FC4421"/>
              </a:buClr>
              <a:buFont typeface="Arial" panose="020B0604020202020204" pitchFamily="34" charset="0"/>
              <a:buChar char="•"/>
            </a:pPr>
            <a:r>
              <a:rPr lang="en-GB" dirty="0"/>
              <a:t>The pump set also has an automatic changeover if one pump fails.</a:t>
            </a:r>
          </a:p>
          <a:p>
            <a:pPr marL="342900" indent="-342900">
              <a:spcBef>
                <a:spcPts val="400"/>
              </a:spcBef>
              <a:spcAft>
                <a:spcPts val="400"/>
              </a:spcAft>
              <a:buClr>
                <a:srgbClr val="FC4421"/>
              </a:buClr>
              <a:buFont typeface="Arial" panose="020B0604020202020204" pitchFamily="34" charset="0"/>
              <a:buChar char="•"/>
            </a:pPr>
            <a:r>
              <a:rPr lang="en-GB" dirty="0"/>
              <a:t>Twin centrifugal sets can be connected to a building energy management (BEM) system.</a:t>
            </a:r>
          </a:p>
        </p:txBody>
      </p:sp>
      <p:sp>
        <p:nvSpPr>
          <p:cNvPr id="5" name="Rectangle 4">
            <a:extLst>
              <a:ext uri="{FF2B5EF4-FFF2-40B4-BE49-F238E27FC236}">
                <a16:creationId xmlns:a16="http://schemas.microsoft.com/office/drawing/2014/main" id="{2FBBDCB3-F36E-284B-9FF0-AE9F45E380C3}"/>
              </a:ext>
            </a:extLst>
          </p:cNvPr>
          <p:cNvSpPr/>
          <p:nvPr/>
        </p:nvSpPr>
        <p:spPr>
          <a:xfrm>
            <a:off x="431601" y="1388675"/>
            <a:ext cx="4110421" cy="400110"/>
          </a:xfrm>
          <a:prstGeom prst="rect">
            <a:avLst/>
          </a:prstGeom>
        </p:spPr>
        <p:txBody>
          <a:bodyPr wrap="none">
            <a:spAutoFit/>
          </a:bodyPr>
          <a:lstStyle/>
          <a:p>
            <a:r>
              <a:rPr lang="en-US" b="1" dirty="0"/>
              <a:t>In-line twin centrifugal pump set</a:t>
            </a:r>
            <a:endParaRPr lang="en-GB" b="1" dirty="0"/>
          </a:p>
        </p:txBody>
      </p:sp>
    </p:spTree>
    <p:extLst>
      <p:ext uri="{BB962C8B-B14F-4D97-AF65-F5344CB8AC3E}">
        <p14:creationId xmlns:p14="http://schemas.microsoft.com/office/powerpoint/2010/main" val="3994970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Underfloor heating systems</a:t>
            </a:r>
          </a:p>
        </p:txBody>
      </p:sp>
      <p:sp>
        <p:nvSpPr>
          <p:cNvPr id="3" name="Rectangle 2">
            <a:extLst>
              <a:ext uri="{FF2B5EF4-FFF2-40B4-BE49-F238E27FC236}">
                <a16:creationId xmlns:a16="http://schemas.microsoft.com/office/drawing/2014/main" id="{31BB93F7-278B-BA49-B8B2-D1B45C8332D2}"/>
              </a:ext>
            </a:extLst>
          </p:cNvPr>
          <p:cNvSpPr/>
          <p:nvPr/>
        </p:nvSpPr>
        <p:spPr>
          <a:xfrm>
            <a:off x="426922" y="1690062"/>
            <a:ext cx="8229600" cy="2554545"/>
          </a:xfrm>
          <a:prstGeom prst="rect">
            <a:avLst/>
          </a:prstGeom>
        </p:spPr>
        <p:txBody>
          <a:bodyPr wrap="square">
            <a:spAutoFit/>
          </a:bodyPr>
          <a:lstStyle/>
          <a:p>
            <a:r>
              <a:rPr lang="en-GB" dirty="0"/>
              <a:t>Underfloor heating is now one of the most widely used systems for heating domestic and commercial properties. Its growing popularity is due to benefits such as comfort, economy, flexibility and being being virtually maintenance free. A minimum of 65</a:t>
            </a:r>
            <a:r>
              <a:rPr lang="en-US" dirty="0"/>
              <a:t>º</a:t>
            </a:r>
            <a:r>
              <a:rPr lang="en-GB" dirty="0"/>
              <a:t>C is required at the manifold (shown here), which is then blended from the return to give approximately 55</a:t>
            </a:r>
            <a:r>
              <a:rPr lang="en-US" dirty="0"/>
              <a:t>º</a:t>
            </a:r>
            <a:r>
              <a:rPr lang="en-GB" dirty="0"/>
              <a:t>C (40</a:t>
            </a:r>
            <a:r>
              <a:rPr lang="en-US" dirty="0"/>
              <a:t>º</a:t>
            </a:r>
            <a:r>
              <a:rPr lang="en-GB" dirty="0"/>
              <a:t>C can be used via a ground source).</a:t>
            </a:r>
          </a:p>
          <a:p>
            <a:endParaRPr lang="en-GB" dirty="0"/>
          </a:p>
          <a:p>
            <a:r>
              <a:rPr lang="en-GB" dirty="0">
                <a:solidFill>
                  <a:sysClr val="windowText" lastClr="000000"/>
                </a:solidFill>
              </a:rPr>
              <a:t>See PowerPoint 4 for layout and description. </a:t>
            </a:r>
          </a:p>
        </p:txBody>
      </p:sp>
    </p:spTree>
    <p:extLst>
      <p:ext uri="{BB962C8B-B14F-4D97-AF65-F5344CB8AC3E}">
        <p14:creationId xmlns:p14="http://schemas.microsoft.com/office/powerpoint/2010/main" val="511177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Pipework</a:t>
            </a:r>
          </a:p>
        </p:txBody>
      </p:sp>
      <p:sp>
        <p:nvSpPr>
          <p:cNvPr id="3" name="Rectangle 2">
            <a:extLst>
              <a:ext uri="{FF2B5EF4-FFF2-40B4-BE49-F238E27FC236}">
                <a16:creationId xmlns:a16="http://schemas.microsoft.com/office/drawing/2014/main" id="{DFE6B771-17BA-734F-98A4-A30CA7CB95A4}"/>
              </a:ext>
            </a:extLst>
          </p:cNvPr>
          <p:cNvSpPr/>
          <p:nvPr/>
        </p:nvSpPr>
        <p:spPr>
          <a:xfrm>
            <a:off x="398110" y="1889769"/>
            <a:ext cx="8211349" cy="1631216"/>
          </a:xfrm>
          <a:prstGeom prst="rect">
            <a:avLst/>
          </a:prstGeom>
        </p:spPr>
        <p:txBody>
          <a:bodyPr wrap="square">
            <a:spAutoFit/>
          </a:bodyPr>
          <a:lstStyle/>
          <a:p>
            <a:r>
              <a:rPr lang="en-GB" dirty="0"/>
              <a:t>Building pipework systems onsite is very labour intensive and costly. There is typically a 30% waste of materials whereas prefabricating units in a factory cuts waste down to 3% and labour costs are also greatly reduced.</a:t>
            </a:r>
          </a:p>
          <a:p>
            <a:endParaRPr lang="en-GB" dirty="0"/>
          </a:p>
        </p:txBody>
      </p:sp>
      <p:sp>
        <p:nvSpPr>
          <p:cNvPr id="5" name="Rectangle 4">
            <a:extLst>
              <a:ext uri="{FF2B5EF4-FFF2-40B4-BE49-F238E27FC236}">
                <a16:creationId xmlns:a16="http://schemas.microsoft.com/office/drawing/2014/main" id="{F37621D2-153C-8146-8369-C18AABA04475}"/>
              </a:ext>
            </a:extLst>
          </p:cNvPr>
          <p:cNvSpPr/>
          <p:nvPr/>
        </p:nvSpPr>
        <p:spPr>
          <a:xfrm>
            <a:off x="398001" y="1489659"/>
            <a:ext cx="4637808" cy="400110"/>
          </a:xfrm>
          <a:prstGeom prst="rect">
            <a:avLst/>
          </a:prstGeom>
        </p:spPr>
        <p:txBody>
          <a:bodyPr wrap="none">
            <a:spAutoFit/>
          </a:bodyPr>
          <a:lstStyle/>
          <a:p>
            <a:r>
              <a:rPr lang="en-US" b="1" dirty="0"/>
              <a:t>Prefabricated pipework (built offsite)</a:t>
            </a:r>
            <a:endParaRPr lang="en-GB" b="1" dirty="0"/>
          </a:p>
        </p:txBody>
      </p:sp>
      <p:sp>
        <p:nvSpPr>
          <p:cNvPr id="6" name="Rectangle 5">
            <a:extLst>
              <a:ext uri="{FF2B5EF4-FFF2-40B4-BE49-F238E27FC236}">
                <a16:creationId xmlns:a16="http://schemas.microsoft.com/office/drawing/2014/main" id="{52E36D66-E1B3-3F46-B2FE-49B63D01D7A2}"/>
              </a:ext>
            </a:extLst>
          </p:cNvPr>
          <p:cNvSpPr/>
          <p:nvPr/>
        </p:nvSpPr>
        <p:spPr>
          <a:xfrm>
            <a:off x="385019" y="3358446"/>
            <a:ext cx="8211350" cy="1323439"/>
          </a:xfrm>
          <a:prstGeom prst="rect">
            <a:avLst/>
          </a:prstGeom>
        </p:spPr>
        <p:txBody>
          <a:bodyPr wrap="square">
            <a:spAutoFit/>
          </a:bodyPr>
          <a:lstStyle/>
          <a:p>
            <a:r>
              <a:rPr lang="en-GB" dirty="0"/>
              <a:t>The units are fixed in place by pipefitters and jointed onsite. Before commissioning can take place, the entire system is flushed out and pressure tested. All the units are pre-tested in the factory and then insulated. </a:t>
            </a:r>
          </a:p>
        </p:txBody>
      </p:sp>
    </p:spTree>
    <p:extLst>
      <p:ext uri="{BB962C8B-B14F-4D97-AF65-F5344CB8AC3E}">
        <p14:creationId xmlns:p14="http://schemas.microsoft.com/office/powerpoint/2010/main" val="1147489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ea typeface="ＭＳ Ｐゴシック" pitchFamily="-105" charset="-128"/>
                <a:cs typeface="ＭＳ Ｐゴシック" pitchFamily="-105" charset="-128"/>
              </a:rPr>
              <a:t>Objectives</a:t>
            </a:r>
          </a:p>
        </p:txBody>
      </p:sp>
      <p:sp>
        <p:nvSpPr>
          <p:cNvPr id="3075" name="Content Placeholder 2"/>
          <p:cNvSpPr>
            <a:spLocks noGrp="1"/>
          </p:cNvSpPr>
          <p:nvPr>
            <p:ph sz="quarter" idx="10"/>
          </p:nvPr>
        </p:nvSpPr>
        <p:spPr/>
        <p:txBody>
          <a:bodyPr/>
          <a:lstStyle/>
          <a:p>
            <a:pPr marL="0" indent="0"/>
            <a:r>
              <a:rPr lang="en-GB" dirty="0">
                <a:ea typeface="ＭＳ Ｐゴシック" pitchFamily="-105" charset="-128"/>
                <a:cs typeface="ＭＳ Ｐゴシック" pitchFamily="-105" charset="-128"/>
              </a:rPr>
              <a:t>By the end of this session learners should be able to:</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describe industrial and commercial heating systems and their main components</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draw a typical system layout</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explain the operation of such systems</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discuss the advantages and disadvantages of different systems and components</a:t>
            </a:r>
            <a:r>
              <a:rPr lang="en-GB" sz="1600" dirty="0">
                <a:ea typeface="ＭＳ Ｐゴシック" pitchFamily="-105" charset="-128"/>
                <a:cs typeface="ＭＳ Ｐゴシック" pitchFamily="-105" charset="-128"/>
              </a:rPr>
              <a:t>.</a:t>
            </a:r>
            <a:endParaRPr sz="1600" dirty="0">
              <a:ea typeface="ＭＳ Ｐゴシック" pitchFamily="-105" charset="-128"/>
              <a:cs typeface="ＭＳ Ｐゴシック" pitchFamily="-105" charset="-128"/>
            </a:endParaRPr>
          </a:p>
        </p:txBody>
      </p:sp>
    </p:spTree>
    <p:extLst>
      <p:ext uri="{BB962C8B-B14F-4D97-AF65-F5344CB8AC3E}">
        <p14:creationId xmlns:p14="http://schemas.microsoft.com/office/powerpoint/2010/main" val="4022685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Components in prefabricated commissioning sets</a:t>
            </a:r>
            <a:br>
              <a:rPr lang="en-GB" altLang="en-US" dirty="0"/>
            </a:br>
            <a:endParaRPr lang="en-US" dirty="0"/>
          </a:p>
        </p:txBody>
      </p:sp>
      <p:sp>
        <p:nvSpPr>
          <p:cNvPr id="3" name="TextBox 2"/>
          <p:cNvSpPr txBox="1"/>
          <p:nvPr/>
        </p:nvSpPr>
        <p:spPr>
          <a:xfrm>
            <a:off x="457200" y="1628800"/>
            <a:ext cx="8003232" cy="1938992"/>
          </a:xfrm>
          <a:prstGeom prst="rect">
            <a:avLst/>
          </a:prstGeom>
          <a:noFill/>
        </p:spPr>
        <p:txBody>
          <a:bodyPr wrap="square" rtlCol="0">
            <a:spAutoFit/>
          </a:bodyPr>
          <a:lstStyle/>
          <a:p>
            <a:r>
              <a:rPr lang="en-GB" b="1" dirty="0"/>
              <a:t>Commissioning sets</a:t>
            </a:r>
            <a:r>
              <a:rPr lang="en-GB" dirty="0"/>
              <a:t> produced offsite do not just include pipework but other components such as double regulating valves, isolating valves and pressure differential bypass valves.</a:t>
            </a:r>
          </a:p>
          <a:p>
            <a:endParaRPr lang="en-GB" dirty="0"/>
          </a:p>
          <a:p>
            <a:r>
              <a:rPr lang="en-GB" dirty="0">
                <a:latin typeface="+mn-lt"/>
              </a:rPr>
              <a:t>Prefabricated sets can also provide </a:t>
            </a:r>
            <a:r>
              <a:rPr lang="en-US" b="0" i="0" dirty="0">
                <a:effectLst/>
                <a:latin typeface="+mn-lt"/>
              </a:rPr>
              <a:t>all the items that would typically be in a plantroom. </a:t>
            </a:r>
            <a:endParaRPr lang="en-GB" dirty="0">
              <a:latin typeface="+mn-lt"/>
            </a:endParaRPr>
          </a:p>
        </p:txBody>
      </p:sp>
    </p:spTree>
    <p:extLst>
      <p:ext uri="{BB962C8B-B14F-4D97-AF65-F5344CB8AC3E}">
        <p14:creationId xmlns:p14="http://schemas.microsoft.com/office/powerpoint/2010/main" val="3265855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Pipework</a:t>
            </a:r>
          </a:p>
        </p:txBody>
      </p:sp>
      <p:sp>
        <p:nvSpPr>
          <p:cNvPr id="3" name="Rectangle 2">
            <a:extLst>
              <a:ext uri="{FF2B5EF4-FFF2-40B4-BE49-F238E27FC236}">
                <a16:creationId xmlns:a16="http://schemas.microsoft.com/office/drawing/2014/main" id="{15F7A4AF-FE38-2B4F-A209-C57B82F4FF74}"/>
              </a:ext>
            </a:extLst>
          </p:cNvPr>
          <p:cNvSpPr/>
          <p:nvPr/>
        </p:nvSpPr>
        <p:spPr>
          <a:xfrm>
            <a:off x="380618" y="1863914"/>
            <a:ext cx="8229600" cy="1015663"/>
          </a:xfrm>
          <a:prstGeom prst="rect">
            <a:avLst/>
          </a:prstGeom>
        </p:spPr>
        <p:txBody>
          <a:bodyPr wrap="square">
            <a:spAutoFit/>
          </a:bodyPr>
          <a:lstStyle/>
          <a:p>
            <a:r>
              <a:rPr lang="en-GB" dirty="0"/>
              <a:t>Copper piping is fixed onsite because the jointing method requires a level of skill which is beyond factory workers. The use of copper is dictated by the design engineer’s preference.</a:t>
            </a:r>
          </a:p>
        </p:txBody>
      </p:sp>
      <p:sp>
        <p:nvSpPr>
          <p:cNvPr id="5" name="Rectangle 4">
            <a:extLst>
              <a:ext uri="{FF2B5EF4-FFF2-40B4-BE49-F238E27FC236}">
                <a16:creationId xmlns:a16="http://schemas.microsoft.com/office/drawing/2014/main" id="{56C60407-B15F-544C-9A98-85B2E8163379}"/>
              </a:ext>
            </a:extLst>
          </p:cNvPr>
          <p:cNvSpPr/>
          <p:nvPr/>
        </p:nvSpPr>
        <p:spPr>
          <a:xfrm>
            <a:off x="380618" y="1463804"/>
            <a:ext cx="3886000" cy="400110"/>
          </a:xfrm>
          <a:prstGeom prst="rect">
            <a:avLst/>
          </a:prstGeom>
        </p:spPr>
        <p:txBody>
          <a:bodyPr wrap="none">
            <a:spAutoFit/>
          </a:bodyPr>
          <a:lstStyle/>
          <a:p>
            <a:r>
              <a:rPr lang="en-US" b="1" dirty="0"/>
              <a:t>Copper pipework (built onsite)</a:t>
            </a:r>
            <a:endParaRPr lang="en-GB" b="1" dirty="0"/>
          </a:p>
        </p:txBody>
      </p:sp>
    </p:spTree>
    <p:extLst>
      <p:ext uri="{BB962C8B-B14F-4D97-AF65-F5344CB8AC3E}">
        <p14:creationId xmlns:p14="http://schemas.microsoft.com/office/powerpoint/2010/main" val="689540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Balancing the system</a:t>
            </a:r>
          </a:p>
        </p:txBody>
      </p:sp>
      <p:sp>
        <p:nvSpPr>
          <p:cNvPr id="3" name="Rectangle 2">
            <a:extLst>
              <a:ext uri="{FF2B5EF4-FFF2-40B4-BE49-F238E27FC236}">
                <a16:creationId xmlns:a16="http://schemas.microsoft.com/office/drawing/2014/main" id="{FD5B411A-ADDE-9F4E-A73E-14DC5D307370}"/>
              </a:ext>
            </a:extLst>
          </p:cNvPr>
          <p:cNvSpPr/>
          <p:nvPr/>
        </p:nvSpPr>
        <p:spPr>
          <a:xfrm>
            <a:off x="395534" y="1448552"/>
            <a:ext cx="8086187" cy="707886"/>
          </a:xfrm>
          <a:prstGeom prst="rect">
            <a:avLst/>
          </a:prstGeom>
        </p:spPr>
        <p:txBody>
          <a:bodyPr wrap="square">
            <a:spAutoFit/>
          </a:bodyPr>
          <a:lstStyle/>
          <a:p>
            <a:r>
              <a:rPr lang="en-GB" dirty="0"/>
              <a:t>When a system is designed, the engineer responsible will have calculated all the flow rates and pressure loss of the pipework.</a:t>
            </a:r>
          </a:p>
        </p:txBody>
      </p:sp>
      <p:sp>
        <p:nvSpPr>
          <p:cNvPr id="5" name="Rectangle 4">
            <a:extLst>
              <a:ext uri="{FF2B5EF4-FFF2-40B4-BE49-F238E27FC236}">
                <a16:creationId xmlns:a16="http://schemas.microsoft.com/office/drawing/2014/main" id="{524BED0A-0C29-A94B-85F7-DF16395CD6CB}"/>
              </a:ext>
            </a:extLst>
          </p:cNvPr>
          <p:cNvSpPr/>
          <p:nvPr/>
        </p:nvSpPr>
        <p:spPr>
          <a:xfrm>
            <a:off x="395534" y="2273286"/>
            <a:ext cx="8086187" cy="1631216"/>
          </a:xfrm>
          <a:prstGeom prst="rect">
            <a:avLst/>
          </a:prstGeom>
        </p:spPr>
        <p:txBody>
          <a:bodyPr wrap="square">
            <a:spAutoFit/>
          </a:bodyPr>
          <a:lstStyle/>
          <a:p>
            <a:r>
              <a:rPr lang="en-GB" dirty="0"/>
              <a:t>The commissioning engineers will have the data for each commissioning set, and by attaching a digital manometer to the two test points of each set they can adjust the regulating valves to give the required flow rate and pressure drop across the valves. Sets of this type are not used in domestic heating systems.</a:t>
            </a:r>
          </a:p>
        </p:txBody>
      </p:sp>
    </p:spTree>
    <p:extLst>
      <p:ext uri="{BB962C8B-B14F-4D97-AF65-F5344CB8AC3E}">
        <p14:creationId xmlns:p14="http://schemas.microsoft.com/office/powerpoint/2010/main" val="304249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Heat emitters</a:t>
            </a:r>
          </a:p>
        </p:txBody>
      </p:sp>
      <p:sp>
        <p:nvSpPr>
          <p:cNvPr id="4" name="TextBox 3"/>
          <p:cNvSpPr txBox="1"/>
          <p:nvPr/>
        </p:nvSpPr>
        <p:spPr>
          <a:xfrm>
            <a:off x="467544" y="1700808"/>
            <a:ext cx="8136904"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Radiators</a:t>
            </a:r>
            <a:r>
              <a:rPr lang="en-GB" dirty="0"/>
              <a:t> are constructed from pressed steel panels welded together.</a:t>
            </a:r>
          </a:p>
          <a:p>
            <a:pPr marL="342900" indent="-342900">
              <a:spcBef>
                <a:spcPts val="400"/>
              </a:spcBef>
              <a:spcAft>
                <a:spcPts val="400"/>
              </a:spcAft>
              <a:buClr>
                <a:srgbClr val="FC4421"/>
              </a:buClr>
              <a:buFont typeface="Arial" panose="020B0604020202020204" pitchFamily="34" charset="0"/>
              <a:buChar char="•"/>
            </a:pPr>
            <a:r>
              <a:rPr lang="en-GB" dirty="0"/>
              <a:t>They are essentially either single panels with a convection grid welded to the rear, or double panels with one or two grids attached.</a:t>
            </a:r>
          </a:p>
          <a:p>
            <a:pPr marL="342900" indent="-342900">
              <a:spcBef>
                <a:spcPts val="400"/>
              </a:spcBef>
              <a:spcAft>
                <a:spcPts val="400"/>
              </a:spcAft>
              <a:buClr>
                <a:srgbClr val="FC4421"/>
              </a:buClr>
              <a:buFont typeface="Arial" panose="020B0604020202020204" pitchFamily="34" charset="0"/>
              <a:buChar char="•"/>
            </a:pPr>
            <a:r>
              <a:rPr lang="en-GB" dirty="0"/>
              <a:t>Radiators are used in smaller spaces either singly or in multiple, to match requirements.</a:t>
            </a:r>
          </a:p>
        </p:txBody>
      </p:sp>
    </p:spTree>
    <p:extLst>
      <p:ext uri="{BB962C8B-B14F-4D97-AF65-F5344CB8AC3E}">
        <p14:creationId xmlns:p14="http://schemas.microsoft.com/office/powerpoint/2010/main" val="2675840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Heat emitters</a:t>
            </a:r>
          </a:p>
        </p:txBody>
      </p:sp>
      <p:sp>
        <p:nvSpPr>
          <p:cNvPr id="3" name="TextBox 2"/>
          <p:cNvSpPr txBox="1"/>
          <p:nvPr/>
        </p:nvSpPr>
        <p:spPr>
          <a:xfrm>
            <a:off x="457200" y="1512926"/>
            <a:ext cx="8229600" cy="1528624"/>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Fan convectors</a:t>
            </a:r>
            <a:r>
              <a:rPr lang="en-GB" dirty="0"/>
              <a:t> are used in large spaces, for instance school workshops, meeting rooms, assembly rooms etc.</a:t>
            </a:r>
          </a:p>
          <a:p>
            <a:pPr marL="342900" indent="-342900">
              <a:spcBef>
                <a:spcPts val="400"/>
              </a:spcBef>
              <a:spcAft>
                <a:spcPts val="400"/>
              </a:spcAft>
              <a:buClr>
                <a:srgbClr val="FC4421"/>
              </a:buClr>
              <a:buFont typeface="Arial" panose="020B0604020202020204" pitchFamily="34" charset="0"/>
              <a:buChar char="•"/>
            </a:pPr>
            <a:r>
              <a:rPr lang="en-GB" dirty="0"/>
              <a:t>They will heat a space faster than traditional convector panels.</a:t>
            </a:r>
          </a:p>
          <a:p>
            <a:pPr marL="342900" indent="-342900">
              <a:spcBef>
                <a:spcPts val="400"/>
              </a:spcBef>
              <a:spcAft>
                <a:spcPts val="400"/>
              </a:spcAft>
              <a:buClr>
                <a:srgbClr val="FC4421"/>
              </a:buClr>
              <a:buFont typeface="Arial" panose="020B0604020202020204" pitchFamily="34" charset="0"/>
              <a:buChar char="•"/>
            </a:pPr>
            <a:r>
              <a:rPr lang="en-GB" dirty="0"/>
              <a:t>They are controlled by a room thermostat and a low-limit thermostat.</a:t>
            </a:r>
          </a:p>
        </p:txBody>
      </p:sp>
    </p:spTree>
    <p:extLst>
      <p:ext uri="{BB962C8B-B14F-4D97-AF65-F5344CB8AC3E}">
        <p14:creationId xmlns:p14="http://schemas.microsoft.com/office/powerpoint/2010/main" val="238789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Heat emitters</a:t>
            </a:r>
          </a:p>
        </p:txBody>
      </p:sp>
      <p:sp>
        <p:nvSpPr>
          <p:cNvPr id="3" name="TextBox 2"/>
          <p:cNvSpPr txBox="1"/>
          <p:nvPr/>
        </p:nvSpPr>
        <p:spPr>
          <a:xfrm>
            <a:off x="467544" y="1772816"/>
            <a:ext cx="8219256"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Unit heaters</a:t>
            </a:r>
            <a:r>
              <a:rPr lang="en-GB" dirty="0"/>
              <a:t> are designed for large heat outputs and are generally used in factories and large spaces where noise is not a factor.</a:t>
            </a:r>
          </a:p>
          <a:p>
            <a:pPr marL="342900" indent="-342900">
              <a:spcBef>
                <a:spcPts val="400"/>
              </a:spcBef>
              <a:spcAft>
                <a:spcPts val="400"/>
              </a:spcAft>
              <a:buClr>
                <a:srgbClr val="FC4421"/>
              </a:buClr>
              <a:buFont typeface="Arial" panose="020B0604020202020204" pitchFamily="34" charset="0"/>
              <a:buChar char="•"/>
            </a:pPr>
            <a:r>
              <a:rPr lang="en-GB" dirty="0"/>
              <a:t>A finned heat exchanger is connected to the flow and return pipework, and a fan mounted at the rear of the unit recirculates room air across the exchanger.</a:t>
            </a:r>
          </a:p>
          <a:p>
            <a:pPr marL="342900" indent="-342900">
              <a:spcBef>
                <a:spcPts val="400"/>
              </a:spcBef>
              <a:spcAft>
                <a:spcPts val="400"/>
              </a:spcAft>
              <a:buClr>
                <a:srgbClr val="FC4421"/>
              </a:buClr>
              <a:buFont typeface="Arial" panose="020B0604020202020204" pitchFamily="34" charset="0"/>
              <a:buChar char="•"/>
            </a:pPr>
            <a:r>
              <a:rPr lang="en-GB" dirty="0"/>
              <a:t>Louvres on the outlet are used to direct the airflow where required.</a:t>
            </a:r>
          </a:p>
        </p:txBody>
      </p:sp>
    </p:spTree>
    <p:extLst>
      <p:ext uri="{BB962C8B-B14F-4D97-AF65-F5344CB8AC3E}">
        <p14:creationId xmlns:p14="http://schemas.microsoft.com/office/powerpoint/2010/main" val="2934054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Heat emitters</a:t>
            </a:r>
          </a:p>
        </p:txBody>
      </p:sp>
      <p:sp>
        <p:nvSpPr>
          <p:cNvPr id="4" name="TextBox 3"/>
          <p:cNvSpPr txBox="1"/>
          <p:nvPr/>
        </p:nvSpPr>
        <p:spPr>
          <a:xfrm>
            <a:off x="467544" y="1628800"/>
            <a:ext cx="8064896" cy="1733808"/>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Radiant heat emitters</a:t>
            </a:r>
            <a:r>
              <a:rPr lang="en-GB" dirty="0"/>
              <a:t> are fitted in the ceiling and are often used in hospitals and medical centres as they free up wall space for shelving and equipment.</a:t>
            </a:r>
          </a:p>
          <a:p>
            <a:pPr marL="342900" indent="-342900">
              <a:spcBef>
                <a:spcPts val="400"/>
              </a:spcBef>
              <a:spcAft>
                <a:spcPts val="400"/>
              </a:spcAft>
              <a:buClr>
                <a:srgbClr val="FC4421"/>
              </a:buClr>
              <a:buFont typeface="Arial" panose="020B0604020202020204" pitchFamily="34" charset="0"/>
              <a:buChar char="•"/>
            </a:pPr>
            <a:r>
              <a:rPr lang="en-GB" dirty="0"/>
              <a:t>They form part of the finished ceiling and consist of pipe coils attached to its surface.  </a:t>
            </a:r>
          </a:p>
        </p:txBody>
      </p:sp>
    </p:spTree>
    <p:extLst>
      <p:ext uri="{BB962C8B-B14F-4D97-AF65-F5344CB8AC3E}">
        <p14:creationId xmlns:p14="http://schemas.microsoft.com/office/powerpoint/2010/main" val="3043410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sz="quarter" idx="10"/>
          </p:nvPr>
        </p:nvSpPr>
        <p:spPr/>
        <p:txBody>
          <a:bodyPr/>
          <a:lstStyle/>
          <a:p>
            <a:pPr marL="0" indent="0" algn="ctr" eaLnBrk="1" hangingPunct="1">
              <a:lnSpc>
                <a:spcPct val="100000"/>
              </a:lnSpc>
            </a:pPr>
            <a:endParaRPr sz="6000" dirty="0">
              <a:solidFill>
                <a:srgbClr val="E30613"/>
              </a:solidFill>
              <a:ea typeface="ＭＳ Ｐゴシック" pitchFamily="-105" charset="-128"/>
              <a:cs typeface="ＭＳ Ｐゴシック" pitchFamily="-105" charset="-128"/>
            </a:endParaRPr>
          </a:p>
          <a:p>
            <a:pPr marL="0" indent="0" algn="ctr" eaLnBrk="1" hangingPunct="1">
              <a:lnSpc>
                <a:spcPct val="100000"/>
              </a:lnSpc>
            </a:pPr>
            <a:r>
              <a:rPr sz="6000" dirty="0">
                <a:solidFill>
                  <a:srgbClr val="FC4421"/>
                </a:solidFill>
                <a:ea typeface="ＭＳ Ｐゴシック" pitchFamily="-105" charset="-128"/>
                <a:cs typeface="ＭＳ Ｐゴシック" pitchFamily="-105" charset="-128"/>
              </a:rPr>
              <a:t>Any 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7056"/>
            <a:ext cx="8229600" cy="332768"/>
          </a:xfrm>
        </p:spPr>
        <p:txBody>
          <a:bodyPr/>
          <a:lstStyle/>
          <a:p>
            <a:r>
              <a:rPr lang="en-US" dirty="0"/>
              <a:t>Why heat your commercial space?</a:t>
            </a:r>
          </a:p>
        </p:txBody>
      </p:sp>
      <p:sp>
        <p:nvSpPr>
          <p:cNvPr id="3" name="Content Placeholder 2"/>
          <p:cNvSpPr>
            <a:spLocks noGrp="1"/>
          </p:cNvSpPr>
          <p:nvPr>
            <p:ph sz="quarter" idx="10"/>
          </p:nvPr>
        </p:nvSpPr>
        <p:spPr>
          <a:xfrm>
            <a:off x="457200" y="1628800"/>
            <a:ext cx="7872828" cy="4320480"/>
          </a:xfrm>
        </p:spPr>
        <p:txBody>
          <a:bodyPr/>
          <a:lstStyle/>
          <a:p>
            <a:pPr marL="0" lvl="1" indent="0">
              <a:buNone/>
            </a:pPr>
            <a:r>
              <a:rPr lang="en-GB" sz="1800" dirty="0"/>
              <a:t>Compared to domestic heating systems, </a:t>
            </a:r>
            <a:r>
              <a:rPr lang="en-GB" sz="1800" b="1" dirty="0"/>
              <a:t>industrial/commercial systems</a:t>
            </a:r>
            <a:r>
              <a:rPr lang="en-GB" sz="1800" dirty="0"/>
              <a:t> normally require greater capacity to cope with the larger spaces and multiple floors involved. </a:t>
            </a:r>
            <a:r>
              <a:rPr lang="en-US" sz="1800" dirty="0"/>
              <a:t>Some industries also require their products to be maintained at a certain temperature. </a:t>
            </a:r>
            <a:endParaRPr lang="en-US" sz="1800" b="1" dirty="0"/>
          </a:p>
          <a:p>
            <a:pPr marL="0" lvl="1" indent="0">
              <a:buNone/>
            </a:pPr>
            <a:r>
              <a:rPr lang="en-US" sz="1800" dirty="0"/>
              <a:t>As with domestic dwellings, in addition to providing thermal comfort,  heating a building can prevent surface condensation and mould growth, therefore inhibiting damage to surfaces and to the whole structure by preventing interstitial condensation.</a:t>
            </a:r>
          </a:p>
          <a:p>
            <a:pPr marL="0" lvl="1" indent="0">
              <a:buNone/>
            </a:pPr>
            <a:r>
              <a:rPr lang="en-US" sz="1800" dirty="0"/>
              <a:t>The types of system used in commercial and industrial buildings include </a:t>
            </a:r>
            <a:r>
              <a:rPr lang="en-US" sz="1800" b="1" dirty="0"/>
              <a:t>two-pipe parallel return</a:t>
            </a:r>
            <a:r>
              <a:rPr lang="en-US" sz="1800" dirty="0"/>
              <a:t>, </a:t>
            </a:r>
            <a:r>
              <a:rPr lang="en-US" sz="1800" b="1" dirty="0"/>
              <a:t>two-pipe reverse return</a:t>
            </a:r>
            <a:r>
              <a:rPr lang="en-US" sz="1800" dirty="0"/>
              <a:t> and</a:t>
            </a:r>
            <a:r>
              <a:rPr lang="en-US" sz="1800" b="1" dirty="0"/>
              <a:t> pumped primary and secondary</a:t>
            </a:r>
            <a:r>
              <a:rPr lang="en-US" sz="1800" dirty="0"/>
              <a:t>. Large installations often have multiple boilers to meet their heating needs. Underfloor heating is used in some contexts, and all these systems require a range of specific components.</a:t>
            </a:r>
          </a:p>
          <a:p>
            <a:endParaRPr lang="en-US" dirty="0"/>
          </a:p>
        </p:txBody>
      </p:sp>
    </p:spTree>
    <p:extLst>
      <p:ext uri="{BB962C8B-B14F-4D97-AF65-F5344CB8AC3E}">
        <p14:creationId xmlns:p14="http://schemas.microsoft.com/office/powerpoint/2010/main" val="439277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ea typeface="ＭＳ Ｐゴシック" pitchFamily="-105" charset="-128"/>
                <a:cs typeface="ＭＳ Ｐゴシック" pitchFamily="-105" charset="-128"/>
              </a:rPr>
              <a:t>Two-pipe parallel return systems</a:t>
            </a:r>
          </a:p>
        </p:txBody>
      </p:sp>
      <p:sp>
        <p:nvSpPr>
          <p:cNvPr id="5123" name="Content Placeholder 2"/>
          <p:cNvSpPr>
            <a:spLocks noGrp="1"/>
          </p:cNvSpPr>
          <p:nvPr>
            <p:ph sz="quarter" idx="10"/>
          </p:nvPr>
        </p:nvSpPr>
        <p:spPr/>
        <p:txBody>
          <a:bodyPr/>
          <a:lstStyle/>
          <a:p>
            <a:pPr lvl="2">
              <a:lnSpc>
                <a:spcPts val="2400"/>
              </a:lnSpc>
              <a:defRPr/>
            </a:pPr>
            <a:r>
              <a:rPr lang="en-US" sz="2000" dirty="0"/>
              <a:t>This type of system has two pipework networks – a flow and a return – to each heat emitter.</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Pipe sizes are based on the</a:t>
            </a:r>
            <a:r>
              <a:rPr lang="en-US" sz="2000" b="1" dirty="0"/>
              <a:t> mass flow rate</a:t>
            </a:r>
            <a:r>
              <a:rPr lang="en-US" sz="2000" dirty="0"/>
              <a:t> of the emitters. The largest diameter pipes go from and to the boiler(s).</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Progressing through the system, the flow pipes get smaller and the return pipes get progressively larger as they approach the boiler(s).</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The length and diameter of each pipe will determine the </a:t>
            </a:r>
            <a:r>
              <a:rPr lang="en-US" sz="2000" b="1" dirty="0"/>
              <a:t>frictional resistance</a:t>
            </a:r>
            <a:r>
              <a:rPr lang="en-US" sz="2000" dirty="0"/>
              <a:t> of each section ( the </a:t>
            </a:r>
            <a:r>
              <a:rPr lang="en-US" sz="2000" b="1" dirty="0"/>
              <a:t>Pa/m </a:t>
            </a:r>
            <a:r>
              <a:rPr lang="en-US" sz="2000" dirty="0"/>
              <a:t>of a pipe).</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The total resistance of the system determines the duty of the pumps.</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Each emitter will have a control valve and a lockshield valve to facilitate system balancing (when commissioning the system).</a:t>
            </a:r>
          </a:p>
          <a:p>
            <a:pPr lvl="3">
              <a:defRPr/>
            </a:pPr>
            <a:endParaRPr lang="en-US" dirty="0"/>
          </a:p>
          <a:p>
            <a:pPr marL="0" indent="0"/>
            <a:endParaRPr lang="en-US" dirty="0">
              <a:ea typeface="ＭＳ Ｐゴシック" pitchFamily="-105" charset="-128"/>
              <a:cs typeface="ＭＳ Ｐゴシック" pitchFamily="-105" charset="-128"/>
            </a:endParaRPr>
          </a:p>
        </p:txBody>
      </p:sp>
    </p:spTree>
    <p:extLst>
      <p:ext uri="{BB962C8B-B14F-4D97-AF65-F5344CB8AC3E}">
        <p14:creationId xmlns:p14="http://schemas.microsoft.com/office/powerpoint/2010/main" val="2506578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t>Two-pipe reverse return systems</a:t>
            </a:r>
            <a:endParaRPr lang="en-US" dirty="0">
              <a:ea typeface="ＭＳ Ｐゴシック" pitchFamily="-105" charset="-128"/>
              <a:cs typeface="ＭＳ Ｐゴシック" pitchFamily="-105" charset="-128"/>
            </a:endParaRPr>
          </a:p>
        </p:txBody>
      </p:sp>
      <p:sp>
        <p:nvSpPr>
          <p:cNvPr id="5123" name="Content Placeholder 2"/>
          <p:cNvSpPr>
            <a:spLocks noGrp="1"/>
          </p:cNvSpPr>
          <p:nvPr>
            <p:ph sz="quarter" idx="10"/>
          </p:nvPr>
        </p:nvSpPr>
        <p:spPr>
          <a:xfrm>
            <a:off x="457200" y="1570500"/>
            <a:ext cx="8229600" cy="4248000"/>
          </a:xfrm>
        </p:spPr>
        <p:txBody>
          <a:bodyPr/>
          <a:lstStyle/>
          <a:p>
            <a:pPr>
              <a:defRPr/>
            </a:pPr>
            <a:r>
              <a:rPr lang="en-US" dirty="0"/>
              <a:t>This type of system is commonly used in small commercial contexts. Here the two-pipe parallel return has the flow and return pipes flowing in the same direction.</a:t>
            </a:r>
          </a:p>
          <a:p>
            <a:pPr marL="457200" indent="-457200">
              <a:spcBef>
                <a:spcPts val="400"/>
              </a:spcBef>
              <a:spcAft>
                <a:spcPts val="400"/>
              </a:spcAft>
              <a:buClr>
                <a:srgbClr val="FC4421"/>
              </a:buClr>
              <a:buFont typeface="Arial" panose="020B0604020202020204" pitchFamily="34" charset="0"/>
              <a:buChar char="•"/>
              <a:defRPr/>
            </a:pPr>
            <a:r>
              <a:rPr lang="en-US" dirty="0"/>
              <a:t>Due to the configuration of the system, all the heat emitters are the same distance from the boiler(s) – therefore there is no requirement for balancing because the system ‘self balances’, and because the flow and return pipes are of equal length, even in a large building the radiators will warm up over an even time period.</a:t>
            </a:r>
          </a:p>
          <a:p>
            <a:pPr marL="457200" indent="-457200">
              <a:spcBef>
                <a:spcPts val="400"/>
              </a:spcBef>
              <a:spcAft>
                <a:spcPts val="400"/>
              </a:spcAft>
              <a:buClr>
                <a:srgbClr val="FC4421"/>
              </a:buClr>
              <a:buFont typeface="Arial" panose="020B0604020202020204" pitchFamily="34" charset="0"/>
              <a:buChar char="•"/>
              <a:defRPr/>
            </a:pPr>
            <a:r>
              <a:rPr lang="en-US" dirty="0"/>
              <a:t>Substantially more pipework is needed, in turn increasing the pump duty required.</a:t>
            </a:r>
          </a:p>
          <a:p>
            <a:pPr marL="0" indent="0"/>
            <a:endParaRPr lang="en-US" dirty="0">
              <a:ea typeface="ＭＳ Ｐゴシック" pitchFamily="-105" charset="-128"/>
              <a:cs typeface="ＭＳ Ｐゴシック" pitchFamily="-105" charset="-128"/>
            </a:endParaRPr>
          </a:p>
        </p:txBody>
      </p:sp>
    </p:spTree>
    <p:extLst>
      <p:ext uri="{BB962C8B-B14F-4D97-AF65-F5344CB8AC3E}">
        <p14:creationId xmlns:p14="http://schemas.microsoft.com/office/powerpoint/2010/main" val="1919989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C5CC5-F8BA-4D3F-AD4C-497AD8025BCB}"/>
              </a:ext>
            </a:extLst>
          </p:cNvPr>
          <p:cNvSpPr>
            <a:spLocks noGrp="1"/>
          </p:cNvSpPr>
          <p:nvPr>
            <p:ph type="title"/>
          </p:nvPr>
        </p:nvSpPr>
        <p:spPr/>
        <p:txBody>
          <a:bodyPr/>
          <a:lstStyle/>
          <a:p>
            <a:r>
              <a:rPr lang="en-US" dirty="0"/>
              <a:t>Pumped primary/pumped secondary systems</a:t>
            </a:r>
            <a:endParaRPr lang="en-GB" dirty="0"/>
          </a:p>
        </p:txBody>
      </p:sp>
      <p:sp>
        <p:nvSpPr>
          <p:cNvPr id="3" name="Rectangle 2">
            <a:extLst>
              <a:ext uri="{FF2B5EF4-FFF2-40B4-BE49-F238E27FC236}">
                <a16:creationId xmlns:a16="http://schemas.microsoft.com/office/drawing/2014/main" id="{628028F4-8634-9F43-BC6B-40E9DB0D3583}"/>
              </a:ext>
            </a:extLst>
          </p:cNvPr>
          <p:cNvSpPr/>
          <p:nvPr/>
        </p:nvSpPr>
        <p:spPr>
          <a:xfrm>
            <a:off x="457200" y="1576309"/>
            <a:ext cx="8147248" cy="2246769"/>
          </a:xfrm>
          <a:prstGeom prst="rect">
            <a:avLst/>
          </a:prstGeom>
        </p:spPr>
        <p:txBody>
          <a:bodyPr wrap="square">
            <a:spAutoFit/>
          </a:bodyPr>
          <a:lstStyle/>
          <a:p>
            <a:pPr>
              <a:lnSpc>
                <a:spcPts val="2400"/>
              </a:lnSpc>
            </a:pPr>
            <a:r>
              <a:rPr lang="en-GB" dirty="0">
                <a:latin typeface="Arial" panose="020B0604020202020204" pitchFamily="34" charset="0"/>
                <a:ea typeface="Arial" panose="020B0604020202020204" pitchFamily="34" charset="0"/>
              </a:rPr>
              <a:t>Multiple boiler installations often incorporate </a:t>
            </a:r>
            <a:r>
              <a:rPr lang="en-GB" b="1" dirty="0">
                <a:latin typeface="Arial" panose="020B0604020202020204" pitchFamily="34" charset="0"/>
                <a:ea typeface="Arial" panose="020B0604020202020204" pitchFamily="34" charset="0"/>
              </a:rPr>
              <a:t>low loss headers</a:t>
            </a:r>
            <a:r>
              <a:rPr lang="en-GB" dirty="0">
                <a:latin typeface="Arial" panose="020B0604020202020204" pitchFamily="34" charset="0"/>
                <a:ea typeface="Arial" panose="020B0604020202020204" pitchFamily="34" charset="0"/>
              </a:rPr>
              <a:t> with the main purpose of maintaining water velocity, enabling independent operation of primary and secondary circuits.</a:t>
            </a:r>
          </a:p>
          <a:p>
            <a:pPr>
              <a:lnSpc>
                <a:spcPts val="2400"/>
              </a:lnSpc>
            </a:pPr>
            <a:r>
              <a:rPr lang="en-GB" dirty="0">
                <a:latin typeface="Arial" panose="020B0604020202020204" pitchFamily="34" charset="0"/>
                <a:ea typeface="Arial" panose="020B0604020202020204" pitchFamily="34" charset="0"/>
              </a:rPr>
              <a:t> </a:t>
            </a:r>
          </a:p>
          <a:p>
            <a:pPr>
              <a:lnSpc>
                <a:spcPts val="2400"/>
              </a:lnSpc>
            </a:pPr>
            <a:r>
              <a:rPr lang="en-GB" dirty="0">
                <a:latin typeface="Arial" panose="020B0604020202020204" pitchFamily="34" charset="0"/>
                <a:ea typeface="Arial" panose="020B0604020202020204" pitchFamily="34" charset="0"/>
              </a:rPr>
              <a:t>Low loss headers also allow the inclusion of independent balanced pump circuits and the use of mixed heat emitters in the whole heating system.   </a:t>
            </a:r>
          </a:p>
        </p:txBody>
      </p:sp>
    </p:spTree>
    <p:extLst>
      <p:ext uri="{BB962C8B-B14F-4D97-AF65-F5344CB8AC3E}">
        <p14:creationId xmlns:p14="http://schemas.microsoft.com/office/powerpoint/2010/main" val="1228713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t>Pumped primary/pumped secondary systems</a:t>
            </a:r>
            <a:endParaRPr lang="en-US" dirty="0">
              <a:ea typeface="ＭＳ Ｐゴシック" pitchFamily="-105" charset="-128"/>
              <a:cs typeface="ＭＳ Ｐゴシック" pitchFamily="-105" charset="-128"/>
            </a:endParaRPr>
          </a:p>
        </p:txBody>
      </p:sp>
      <p:sp>
        <p:nvSpPr>
          <p:cNvPr id="5123" name="Content Placeholder 2"/>
          <p:cNvSpPr>
            <a:spLocks noGrp="1"/>
          </p:cNvSpPr>
          <p:nvPr>
            <p:ph sz="quarter" idx="10"/>
          </p:nvPr>
        </p:nvSpPr>
        <p:spPr/>
        <p:txBody>
          <a:bodyPr/>
          <a:lstStyle/>
          <a:p>
            <a:pPr>
              <a:defRPr/>
            </a:pPr>
            <a:r>
              <a:rPr lang="en-US" dirty="0"/>
              <a:t>The illustration on the next slide shows a </a:t>
            </a:r>
            <a:r>
              <a:rPr lang="en-US" b="1" dirty="0"/>
              <a:t>low loss header system</a:t>
            </a:r>
            <a:r>
              <a:rPr lang="en-US" dirty="0"/>
              <a:t>.</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The low loss header is a large diameter pipe which is connected to the boiler(s). Because of its large diameter, the primary water flows through it very slowly compared to the distribution pipe, therefore there is a low resistance to flow.</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Secondary circuits are then connected to the header with a pump to circulate the secondary water.</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Several secondary circuits can be connected to serve different zones of the heating system.</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b="1" dirty="0"/>
              <a:t>Compensated circuits</a:t>
            </a:r>
            <a:r>
              <a:rPr lang="en-US" sz="2000" dirty="0"/>
              <a:t> can also be installed, allowing the building to respond to outside variations in temperature.</a:t>
            </a:r>
          </a:p>
          <a:p>
            <a:pPr lvl="3">
              <a:defRPr/>
            </a:pPr>
            <a:endParaRPr lang="en-US" dirty="0"/>
          </a:p>
          <a:p>
            <a:pPr marL="0" indent="0"/>
            <a:endParaRPr lang="en-US" dirty="0">
              <a:ea typeface="ＭＳ Ｐゴシック" pitchFamily="-105" charset="-128"/>
              <a:cs typeface="ＭＳ Ｐゴシック" pitchFamily="-105" charset="-128"/>
            </a:endParaRPr>
          </a:p>
        </p:txBody>
      </p:sp>
    </p:spTree>
    <p:extLst>
      <p:ext uri="{BB962C8B-B14F-4D97-AF65-F5344CB8AC3E}">
        <p14:creationId xmlns:p14="http://schemas.microsoft.com/office/powerpoint/2010/main" val="3068027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008000"/>
            <a:ext cx="8229600" cy="476784"/>
          </a:xfrm>
        </p:spPr>
        <p:txBody>
          <a:bodyPr/>
          <a:lstStyle/>
          <a:p>
            <a:r>
              <a:rPr lang="en-US" dirty="0"/>
              <a:t>Multiple boiler plantroom installations</a:t>
            </a:r>
            <a:endParaRPr lang="en-US" dirty="0">
              <a:ea typeface="ＭＳ Ｐゴシック" pitchFamily="-105" charset="-128"/>
              <a:cs typeface="ＭＳ Ｐゴシック" pitchFamily="-105" charset="-128"/>
            </a:endParaRPr>
          </a:p>
        </p:txBody>
      </p:sp>
      <p:sp>
        <p:nvSpPr>
          <p:cNvPr id="5123" name="Content Placeholder 2"/>
          <p:cNvSpPr>
            <a:spLocks noGrp="1"/>
          </p:cNvSpPr>
          <p:nvPr>
            <p:ph sz="quarter" idx="10"/>
          </p:nvPr>
        </p:nvSpPr>
        <p:spPr>
          <a:xfrm>
            <a:off x="457200" y="1484784"/>
            <a:ext cx="8229600" cy="3888432"/>
          </a:xfrm>
        </p:spPr>
        <p:txBody>
          <a:bodyPr/>
          <a:lstStyle/>
          <a:p>
            <a:pPr>
              <a:defRPr/>
            </a:pPr>
            <a:r>
              <a:rPr lang="en-US" dirty="0"/>
              <a:t>Large plantrooms will have several small boilers rather than one large one.</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These units are cheaper to buy and replace, and an individual boiler can be replaced easily without disrupting the system.</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A </a:t>
            </a:r>
            <a:r>
              <a:rPr lang="en-US" sz="2000" b="1" dirty="0"/>
              <a:t>boiler sequencer</a:t>
            </a:r>
            <a:r>
              <a:rPr lang="en-US" sz="2000" dirty="0"/>
              <a:t> can be installed to bring the boilers online when more heat is required. A temperature sensor in the primary flow informs the sequencer when more or less heat is required.</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The boilers can be programmed to ‘share the duty’, thus prolonging their life expectancy.</a:t>
            </a:r>
          </a:p>
          <a:p>
            <a:pPr marL="342900" lvl="2" indent="-342900">
              <a:lnSpc>
                <a:spcPts val="2400"/>
              </a:lnSpc>
              <a:spcBef>
                <a:spcPts val="400"/>
              </a:spcBef>
              <a:spcAft>
                <a:spcPts val="400"/>
              </a:spcAft>
              <a:buClr>
                <a:srgbClr val="FC4421"/>
              </a:buClr>
              <a:buFont typeface="Arial" panose="020B0604020202020204" pitchFamily="34" charset="0"/>
              <a:buChar char="•"/>
              <a:defRPr/>
            </a:pPr>
            <a:r>
              <a:rPr lang="en-US" sz="2000" dirty="0"/>
              <a:t>Secondary circuits are connected to external and internal temperature sensors, thereby controlling the temperature of the heating circuits.</a:t>
            </a:r>
          </a:p>
          <a:p>
            <a:pPr lvl="3">
              <a:defRPr/>
            </a:pPr>
            <a:endParaRPr lang="en-US" sz="1800" dirty="0"/>
          </a:p>
          <a:p>
            <a:pPr marL="0" indent="0"/>
            <a:endParaRPr lang="en-US" sz="2400" dirty="0">
              <a:ea typeface="ＭＳ Ｐゴシック" pitchFamily="-105" charset="-128"/>
              <a:cs typeface="ＭＳ Ｐゴシック" pitchFamily="-105" charset="-128"/>
            </a:endParaRPr>
          </a:p>
        </p:txBody>
      </p:sp>
    </p:spTree>
    <p:extLst>
      <p:ext uri="{BB962C8B-B14F-4D97-AF65-F5344CB8AC3E}">
        <p14:creationId xmlns:p14="http://schemas.microsoft.com/office/powerpoint/2010/main" val="3273399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plantroom control panel</a:t>
            </a:r>
          </a:p>
        </p:txBody>
      </p:sp>
      <p:sp>
        <p:nvSpPr>
          <p:cNvPr id="3" name="Rectangle 2">
            <a:extLst>
              <a:ext uri="{FF2B5EF4-FFF2-40B4-BE49-F238E27FC236}">
                <a16:creationId xmlns:a16="http://schemas.microsoft.com/office/drawing/2014/main" id="{61BC54D9-F2F8-E843-974B-C76104AAB572}"/>
              </a:ext>
            </a:extLst>
          </p:cNvPr>
          <p:cNvSpPr/>
          <p:nvPr/>
        </p:nvSpPr>
        <p:spPr>
          <a:xfrm>
            <a:off x="450854" y="1448795"/>
            <a:ext cx="8369618" cy="3170099"/>
          </a:xfrm>
          <a:prstGeom prst="rect">
            <a:avLst/>
          </a:prstGeom>
        </p:spPr>
        <p:txBody>
          <a:bodyPr wrap="square">
            <a:spAutoFit/>
          </a:bodyPr>
          <a:lstStyle/>
          <a:p>
            <a:pPr marL="342900" indent="-342900">
              <a:spcBef>
                <a:spcPts val="400"/>
              </a:spcBef>
              <a:spcAft>
                <a:spcPts val="400"/>
              </a:spcAft>
              <a:buClr>
                <a:srgbClr val="FC4421"/>
              </a:buClr>
              <a:buFont typeface="Arial" panose="020B0604020202020204" pitchFamily="34" charset="0"/>
              <a:buChar char="•"/>
            </a:pPr>
            <a:r>
              <a:rPr lang="en-GB" dirty="0"/>
              <a:t>Plantroom control panels have all the elements of the plantroom (boiler burners, pumps, motorised valves and temperature sensors) wired into them. </a:t>
            </a:r>
          </a:p>
          <a:p>
            <a:pPr marL="342900" indent="-342900">
              <a:spcBef>
                <a:spcPts val="400"/>
              </a:spcBef>
              <a:spcAft>
                <a:spcPts val="400"/>
              </a:spcAft>
              <a:buClr>
                <a:srgbClr val="FC4421"/>
              </a:buClr>
              <a:buFont typeface="Arial" panose="020B0604020202020204" pitchFamily="34" charset="0"/>
              <a:buChar char="•"/>
            </a:pPr>
            <a:r>
              <a:rPr lang="en-GB" dirty="0"/>
              <a:t>Control panels have built-in time switches and external weather compensators as required.</a:t>
            </a:r>
          </a:p>
          <a:p>
            <a:pPr marL="342900" indent="-342900">
              <a:spcBef>
                <a:spcPts val="400"/>
              </a:spcBef>
              <a:spcAft>
                <a:spcPts val="400"/>
              </a:spcAft>
              <a:buClr>
                <a:srgbClr val="FC4421"/>
              </a:buClr>
              <a:buFont typeface="Arial" panose="020B0604020202020204" pitchFamily="34" charset="0"/>
              <a:buChar char="•"/>
            </a:pPr>
            <a:r>
              <a:rPr lang="en-GB" dirty="0"/>
              <a:t>Each element has indicator lights to show its status. Green lights indicate normal running; red lights indicate a fault.</a:t>
            </a:r>
          </a:p>
          <a:p>
            <a:pPr marL="342900" indent="-342900">
              <a:spcBef>
                <a:spcPts val="400"/>
              </a:spcBef>
              <a:spcAft>
                <a:spcPts val="400"/>
              </a:spcAft>
              <a:buClr>
                <a:srgbClr val="FC4421"/>
              </a:buClr>
              <a:buFont typeface="Arial" panose="020B0604020202020204" pitchFamily="34" charset="0"/>
              <a:buChar char="•"/>
            </a:pPr>
            <a:r>
              <a:rPr lang="en-GB" dirty="0"/>
              <a:t>Where duty and standby pumps are utilised, automatic switching can be achieved to maintain system pumping.</a:t>
            </a:r>
          </a:p>
        </p:txBody>
      </p:sp>
    </p:spTree>
    <p:extLst>
      <p:ext uri="{BB962C8B-B14F-4D97-AF65-F5344CB8AC3E}">
        <p14:creationId xmlns:p14="http://schemas.microsoft.com/office/powerpoint/2010/main" val="36846911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Custom 3">
      <a:dk1>
        <a:srgbClr val="000000"/>
      </a:dk1>
      <a:lt1>
        <a:srgbClr val="FFFFFF"/>
      </a:lt1>
      <a:dk2>
        <a:srgbClr val="000000"/>
      </a:dk2>
      <a:lt2>
        <a:srgbClr val="808080"/>
      </a:lt2>
      <a:accent1>
        <a:srgbClr val="FFFFFF"/>
      </a:accent1>
      <a:accent2>
        <a:srgbClr val="FC4421"/>
      </a:accent2>
      <a:accent3>
        <a:srgbClr val="FFFFFF"/>
      </a:accent3>
      <a:accent4>
        <a:srgbClr val="000000"/>
      </a:accent4>
      <a:accent5>
        <a:srgbClr val="DAEDEF"/>
      </a:accent5>
      <a:accent6>
        <a:srgbClr val="FC4421"/>
      </a:accent6>
      <a:hlink>
        <a:srgbClr val="FC4421"/>
      </a:hlink>
      <a:folHlink>
        <a:srgbClr val="FC442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B563CFC-CD60-4224-AB25-9DCADAE5E69D}" vid="{1152999A-4C62-4532-9CB6-CBBF7EC6714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1e15224-84b2-4570-bdea-a67bb94d0921" xsi:nil="true"/>
    <lcf76f155ced4ddcb4097134ff3c332f xmlns="7c04300a-231c-4281-9146-a98f6f4a7af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DD05C0E7E0E414EB79F81A23986EA6A" ma:contentTypeVersion="11" ma:contentTypeDescription="Create a new document." ma:contentTypeScope="" ma:versionID="8c7c0fc6a2c70191568fa290901d9032">
  <xsd:schema xmlns:xsd="http://www.w3.org/2001/XMLSchema" xmlns:xs="http://www.w3.org/2001/XMLSchema" xmlns:p="http://schemas.microsoft.com/office/2006/metadata/properties" xmlns:ns2="7c04300a-231c-4281-9146-a98f6f4a7aff" xmlns:ns3="01e15224-84b2-4570-bdea-a67bb94d0921" targetNamespace="http://schemas.microsoft.com/office/2006/metadata/properties" ma:root="true" ma:fieldsID="1e9134f6d429df85264f751007272554" ns2:_="" ns3:_="">
    <xsd:import namespace="7c04300a-231c-4281-9146-a98f6f4a7aff"/>
    <xsd:import namespace="01e15224-84b2-4570-bdea-a67bb94d09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04300a-231c-4281-9146-a98f6f4a7a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d004107-dac0-45af-83fb-11757b2c839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e15224-84b2-4570-bdea-a67bb94d092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8a52c73-49a1-4329-875b-4831fc8e3540}" ma:internalName="TaxCatchAll" ma:showField="CatchAllData" ma:web="01e15224-84b2-4570-bdea-a67bb94d09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4CE9D9-63BC-4C81-B52F-0669EEA6BA02}">
  <ds:schemaRefs>
    <ds:schemaRef ds:uri="http://purl.org/dc/terms/"/>
    <ds:schemaRef ds:uri="http://schemas.microsoft.com/office/infopath/2007/PartnerControls"/>
    <ds:schemaRef ds:uri="http://schemas.microsoft.com/office/2006/metadata/properties"/>
    <ds:schemaRef ds:uri="http://schemas.openxmlformats.org/package/2006/metadata/core-properties"/>
    <ds:schemaRef ds:uri="http://purl.org/dc/elements/1.1/"/>
    <ds:schemaRef ds:uri="7c04300a-231c-4281-9146-a98f6f4a7aff"/>
    <ds:schemaRef ds:uri="01e15224-84b2-4570-bdea-a67bb94d0921"/>
    <ds:schemaRef ds:uri="http://www.w3.org/XML/1998/namespace"/>
    <ds:schemaRef ds:uri="http://schemas.microsoft.com/office/2006/documentManagement/types"/>
    <ds:schemaRef ds:uri="http://purl.org/dc/dcmitype/"/>
  </ds:schemaRefs>
</ds:datastoreItem>
</file>

<file path=customXml/itemProps2.xml><?xml version="1.0" encoding="utf-8"?>
<ds:datastoreItem xmlns:ds="http://schemas.openxmlformats.org/officeDocument/2006/customXml" ds:itemID="{5858A5B5-C5E1-4A4B-A1D0-CFCCD18100BD}">
  <ds:schemaRefs>
    <ds:schemaRef ds:uri="http://schemas.microsoft.com/sharepoint/v3/contenttype/forms"/>
  </ds:schemaRefs>
</ds:datastoreItem>
</file>

<file path=customXml/itemProps3.xml><?xml version="1.0" encoding="utf-8"?>
<ds:datastoreItem xmlns:ds="http://schemas.openxmlformats.org/officeDocument/2006/customXml" ds:itemID="{C4EC43A8-C99B-42CC-B80E-1C0E1C708D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04300a-231c-4281-9146-a98f6f4a7aff"/>
    <ds:schemaRef ds:uri="01e15224-84b2-4570-bdea-a67bb94d09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2786</TotalTime>
  <Words>2028</Words>
  <Application>Microsoft Office PowerPoint</Application>
  <PresentationFormat>On-screen Show (4:3)</PresentationFormat>
  <Paragraphs>134</Paragraphs>
  <Slides>27</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27</vt:i4>
      </vt:variant>
    </vt:vector>
  </HeadingPairs>
  <TitlesOfParts>
    <vt:vector size="33" baseType="lpstr">
      <vt:lpstr>ＭＳ Ｐゴシック</vt:lpstr>
      <vt:lpstr>Arial</vt:lpstr>
      <vt:lpstr>Lucida Grande</vt:lpstr>
      <vt:lpstr>Times New Roman</vt:lpstr>
      <vt:lpstr>Default Design</vt:lpstr>
      <vt:lpstr>1_Default Design</vt:lpstr>
      <vt:lpstr>PowerPoint 5: Commercial and industrial heating systems  </vt:lpstr>
      <vt:lpstr>Objectives</vt:lpstr>
      <vt:lpstr>Why heat your commercial space?</vt:lpstr>
      <vt:lpstr>Two-pipe parallel return systems</vt:lpstr>
      <vt:lpstr>Two-pipe reverse return systems</vt:lpstr>
      <vt:lpstr>Pumped primary/pumped secondary systems</vt:lpstr>
      <vt:lpstr>Pumped primary/pumped secondary systems</vt:lpstr>
      <vt:lpstr>Multiple boiler plantroom installations</vt:lpstr>
      <vt:lpstr>Small plantroom control panel</vt:lpstr>
      <vt:lpstr>Compensated heating control</vt:lpstr>
      <vt:lpstr>Constant volume/variable temperature compensated heating circuit </vt:lpstr>
      <vt:lpstr>Constant temperature/variable volume circuit</vt:lpstr>
      <vt:lpstr>Pumps and valves </vt:lpstr>
      <vt:lpstr>Pumps and valves</vt:lpstr>
      <vt:lpstr>Pumps and valves</vt:lpstr>
      <vt:lpstr>Pumps and valves</vt:lpstr>
      <vt:lpstr>Pumps and valves </vt:lpstr>
      <vt:lpstr>Underfloor heating systems</vt:lpstr>
      <vt:lpstr>Pipework</vt:lpstr>
      <vt:lpstr>Components in prefabricated commissioning sets </vt:lpstr>
      <vt:lpstr>Pipework</vt:lpstr>
      <vt:lpstr>Balancing the system</vt:lpstr>
      <vt:lpstr> Heat emitters</vt:lpstr>
      <vt:lpstr>Heat emitters</vt:lpstr>
      <vt:lpstr>Heat emitters</vt:lpstr>
      <vt:lpstr>Heat emitters</vt:lpstr>
      <vt:lpstr>PowerPoint Presentation</vt:lpstr>
    </vt:vector>
  </TitlesOfParts>
  <Manager/>
  <Company>City &amp; Guilds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janicec</dc:creator>
  <cp:keywords/>
  <dc:description/>
  <cp:lastModifiedBy>Williams, Sian</cp:lastModifiedBy>
  <cp:revision>215</cp:revision>
  <dcterms:created xsi:type="dcterms:W3CDTF">2013-05-28T00:38:54Z</dcterms:created>
  <dcterms:modified xsi:type="dcterms:W3CDTF">2025-07-25T15:51:21Z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0x010100CDD05C0E7E0E414EB79F81A23986EA6A</vt:lpwstr>
  </property>
  <property fmtid="{D5CDD505-2E9C-101B-9397-08002B2CF9AE}" pid="3" name="MSIP_Label_8330bda6-d095-477b-8893-df3ed8791773_Enabled">
    <vt:lpwstr>true</vt:lpwstr>
  </property>
  <property fmtid="{D5CDD505-2E9C-101B-9397-08002B2CF9AE}" pid="4" name="MSIP_Label_8330bda6-d095-477b-8893-df3ed8791773_SetDate">
    <vt:lpwstr>2025-05-22T15:23:49Z</vt:lpwstr>
  </property>
  <property fmtid="{D5CDD505-2E9C-101B-9397-08002B2CF9AE}" pid="5" name="MSIP_Label_8330bda6-d095-477b-8893-df3ed8791773_Method">
    <vt:lpwstr>Privileged</vt:lpwstr>
  </property>
  <property fmtid="{D5CDD505-2E9C-101B-9397-08002B2CF9AE}" pid="6" name="MSIP_Label_8330bda6-d095-477b-8893-df3ed8791773_Name">
    <vt:lpwstr>8330bda6-d095-477b-8893-df3ed8791773</vt:lpwstr>
  </property>
  <property fmtid="{D5CDD505-2E9C-101B-9397-08002B2CF9AE}" pid="7" name="MSIP_Label_8330bda6-d095-477b-8893-df3ed8791773_SiteId">
    <vt:lpwstr>b6d3492e-0aa1-4a60-840d-b706a96e670d</vt:lpwstr>
  </property>
  <property fmtid="{D5CDD505-2E9C-101B-9397-08002B2CF9AE}" pid="8" name="MSIP_Label_8330bda6-d095-477b-8893-df3ed8791773_ActionId">
    <vt:lpwstr>9ebc650d-f1ee-4f55-b5e1-8294d6e9c345</vt:lpwstr>
  </property>
  <property fmtid="{D5CDD505-2E9C-101B-9397-08002B2CF9AE}" pid="9" name="MSIP_Label_8330bda6-d095-477b-8893-df3ed8791773_ContentBits">
    <vt:lpwstr>0</vt:lpwstr>
  </property>
  <property fmtid="{D5CDD505-2E9C-101B-9397-08002B2CF9AE}" pid="10" name="MSIP_Label_8330bda6-d095-477b-8893-df3ed8791773_Tag">
    <vt:lpwstr>10, 0, 1, 1</vt:lpwstr>
  </property>
  <property fmtid="{D5CDD505-2E9C-101B-9397-08002B2CF9AE}" pid="11" name="MediaServiceImageTags">
    <vt:lpwstr/>
  </property>
</Properties>
</file>