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655" r:id="rId5"/>
  </p:sldMasterIdLst>
  <p:notesMasterIdLst>
    <p:notesMasterId r:id="rId31"/>
  </p:notesMasterIdLst>
  <p:handoutMasterIdLst>
    <p:handoutMasterId r:id="rId32"/>
  </p:handoutMasterIdLst>
  <p:sldIdLst>
    <p:sldId id="256" r:id="rId6"/>
    <p:sldId id="328" r:id="rId7"/>
    <p:sldId id="331" r:id="rId8"/>
    <p:sldId id="338" r:id="rId9"/>
    <p:sldId id="352" r:id="rId10"/>
    <p:sldId id="354" r:id="rId11"/>
    <p:sldId id="340" r:id="rId12"/>
    <p:sldId id="334" r:id="rId13"/>
    <p:sldId id="353" r:id="rId14"/>
    <p:sldId id="335" r:id="rId15"/>
    <p:sldId id="355" r:id="rId16"/>
    <p:sldId id="358" r:id="rId17"/>
    <p:sldId id="351" r:id="rId18"/>
    <p:sldId id="341" r:id="rId19"/>
    <p:sldId id="342" r:id="rId20"/>
    <p:sldId id="343" r:id="rId21"/>
    <p:sldId id="344" r:id="rId22"/>
    <p:sldId id="345" r:id="rId23"/>
    <p:sldId id="346" r:id="rId24"/>
    <p:sldId id="347" r:id="rId25"/>
    <p:sldId id="360" r:id="rId26"/>
    <p:sldId id="348" r:id="rId27"/>
    <p:sldId id="350" r:id="rId28"/>
    <p:sldId id="349" r:id="rId29"/>
    <p:sldId id="267" r:id="rId30"/>
  </p:sldIdLst>
  <p:sldSz cx="9144000" cy="6858000" type="screen4x3"/>
  <p:notesSz cx="6858000" cy="9144000"/>
  <p:custDataLst>
    <p:tags r:id="rId33"/>
  </p:custDataLst>
  <p:defaultTextStyle>
    <a:defPPr>
      <a:defRPr lang="en-GB"/>
    </a:defPPr>
    <a:lvl1pPr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1pPr>
    <a:lvl2pPr marL="4572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2pPr>
    <a:lvl3pPr marL="9144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3pPr>
    <a:lvl4pPr marL="13716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4pPr>
    <a:lvl5pPr marL="18288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BC10BB-16D0-9C03-AAB0-9F1B4B9B65EE}" name="Hazell, Danielle" initials="DH" userId="S::danielle.hazell@wjec.co.uk::16322be0-50ef-46ff-b0c0-d304bc10d5d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onita Searle-Barnes" initials="BSB" lastIdx="6" clrIdx="0">
    <p:extLst>
      <p:ext uri="{19B8F6BF-5375-455C-9EA6-DF929625EA0E}">
        <p15:presenceInfo xmlns:p15="http://schemas.microsoft.com/office/powerpoint/2012/main" userId="S::Bonita.Searle-Barnes@eal.org.uk::e782127f-826a-4a83-a372-afedaa2e0d4f" providerId="AD"/>
      </p:ext>
    </p:extLst>
  </p:cmAuthor>
  <p:cmAuthor id="2" name="Kevin Stead" initials="KS" lastIdx="2" clrIdx="1">
    <p:extLst>
      <p:ext uri="{19B8F6BF-5375-455C-9EA6-DF929625EA0E}">
        <p15:presenceInfo xmlns:p15="http://schemas.microsoft.com/office/powerpoint/2012/main" userId="2d6321dcd4a3c7d3" providerId="Windows Live"/>
      </p:ext>
    </p:extLst>
  </p:cmAuthor>
  <p:cmAuthor id="3" name="Grant Dodd" initials="GD" lastIdx="1" clrIdx="2">
    <p:extLst>
      <p:ext uri="{19B8F6BF-5375-455C-9EA6-DF929625EA0E}">
        <p15:presenceInfo xmlns:p15="http://schemas.microsoft.com/office/powerpoint/2012/main" userId="a9436157716f4a4e" providerId="Windows Live"/>
      </p:ext>
    </p:extLst>
  </p:cmAuthor>
  <p:cmAuthor id="4" name="Anwen Roberts" initials="AR" lastIdx="1" clrIdx="3">
    <p:extLst>
      <p:ext uri="{19B8F6BF-5375-455C-9EA6-DF929625EA0E}">
        <p15:presenceInfo xmlns:p15="http://schemas.microsoft.com/office/powerpoint/2012/main" userId="acb94dfec5711b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421"/>
    <a:srgbClr val="0077E3"/>
    <a:srgbClr val="000000"/>
    <a:srgbClr val="E30613"/>
    <a:srgbClr val="D9D9D9"/>
    <a:srgbClr val="D81E0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18" autoAdjust="0"/>
    <p:restoredTop sz="83265" autoAdjust="0"/>
  </p:normalViewPr>
  <p:slideViewPr>
    <p:cSldViewPr showGuides="1">
      <p:cViewPr varScale="1">
        <p:scale>
          <a:sx n="79" d="100"/>
          <a:sy n="79" d="100"/>
        </p:scale>
        <p:origin x="1651" y="77"/>
      </p:cViewPr>
      <p:guideLst>
        <p:guide orient="horz" pos="2160"/>
        <p:guide pos="2880"/>
      </p:guideLst>
    </p:cSldViewPr>
  </p:slideViewPr>
  <p:outlineViewPr>
    <p:cViewPr>
      <p:scale>
        <a:sx n="33" d="100"/>
        <a:sy n="33" d="100"/>
      </p:scale>
      <p:origin x="0" y="-1864"/>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57" d="100"/>
          <a:sy n="57" d="100"/>
        </p:scale>
        <p:origin x="-11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6/11/relationships/changesInfo" Target="changesInfos/changesInfo1.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heme" Target="theme/theme1.xml"/><Relationship Id="rId40"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zell, Danielle" userId="16322be0-50ef-46ff-b0c0-d304bc10d5d2" providerId="ADAL" clId="{9FF67C90-35EF-4175-8E67-1C126837E9A5}"/>
    <pc:docChg chg="undo custSel modSld modMainMaster">
      <pc:chgData name="Hazell, Danielle" userId="16322be0-50ef-46ff-b0c0-d304bc10d5d2" providerId="ADAL" clId="{9FF67C90-35EF-4175-8E67-1C126837E9A5}" dt="2025-07-22T05:36:38.491" v="220" actId="1076"/>
      <pc:docMkLst>
        <pc:docMk/>
      </pc:docMkLst>
      <pc:sldChg chg="modSp mod">
        <pc:chgData name="Hazell, Danielle" userId="16322be0-50ef-46ff-b0c0-d304bc10d5d2" providerId="ADAL" clId="{9FF67C90-35EF-4175-8E67-1C126837E9A5}" dt="2025-07-18T14:36:29.486" v="178" actId="207"/>
        <pc:sldMkLst>
          <pc:docMk/>
          <pc:sldMk cId="0" sldId="267"/>
        </pc:sldMkLst>
        <pc:spChg chg="mod">
          <ac:chgData name="Hazell, Danielle" userId="16322be0-50ef-46ff-b0c0-d304bc10d5d2" providerId="ADAL" clId="{9FF67C90-35EF-4175-8E67-1C126837E9A5}" dt="2025-07-18T14:36:29.486" v="178" actId="207"/>
          <ac:spMkLst>
            <pc:docMk/>
            <pc:sldMk cId="0" sldId="267"/>
            <ac:spMk id="18434" creationId="{00000000-0000-0000-0000-000000000000}"/>
          </ac:spMkLst>
        </pc:spChg>
      </pc:sldChg>
      <pc:sldChg chg="modSp mod">
        <pc:chgData name="Hazell, Danielle" userId="16322be0-50ef-46ff-b0c0-d304bc10d5d2" providerId="ADAL" clId="{9FF67C90-35EF-4175-8E67-1C126837E9A5}" dt="2025-07-18T14:19:41.366" v="120" actId="12"/>
        <pc:sldMkLst>
          <pc:docMk/>
          <pc:sldMk cId="0" sldId="328"/>
        </pc:sldMkLst>
        <pc:spChg chg="mod">
          <ac:chgData name="Hazell, Danielle" userId="16322be0-50ef-46ff-b0c0-d304bc10d5d2" providerId="ADAL" clId="{9FF67C90-35EF-4175-8E67-1C126837E9A5}" dt="2025-07-18T14:18:22.626" v="6"/>
          <ac:spMkLst>
            <pc:docMk/>
            <pc:sldMk cId="0" sldId="328"/>
            <ac:spMk id="3074" creationId="{00000000-0000-0000-0000-000000000000}"/>
          </ac:spMkLst>
        </pc:spChg>
        <pc:spChg chg="mod">
          <ac:chgData name="Hazell, Danielle" userId="16322be0-50ef-46ff-b0c0-d304bc10d5d2" providerId="ADAL" clId="{9FF67C90-35EF-4175-8E67-1C126837E9A5}" dt="2025-07-18T14:19:41.366" v="120" actId="12"/>
          <ac:spMkLst>
            <pc:docMk/>
            <pc:sldMk cId="0" sldId="328"/>
            <ac:spMk id="3075" creationId="{00000000-0000-0000-0000-000000000000}"/>
          </ac:spMkLst>
        </pc:spChg>
      </pc:sldChg>
      <pc:sldChg chg="modSp">
        <pc:chgData name="Hazell, Danielle" userId="16322be0-50ef-46ff-b0c0-d304bc10d5d2" providerId="ADAL" clId="{9FF67C90-35EF-4175-8E67-1C126837E9A5}" dt="2025-07-18T14:18:22.626" v="6"/>
        <pc:sldMkLst>
          <pc:docMk/>
          <pc:sldMk cId="0" sldId="331"/>
        </pc:sldMkLst>
        <pc:spChg chg="mod">
          <ac:chgData name="Hazell, Danielle" userId="16322be0-50ef-46ff-b0c0-d304bc10d5d2" providerId="ADAL" clId="{9FF67C90-35EF-4175-8E67-1C126837E9A5}" dt="2025-07-18T14:18:22.626" v="6"/>
          <ac:spMkLst>
            <pc:docMk/>
            <pc:sldMk cId="0" sldId="331"/>
            <ac:spMk id="2" creationId="{00000000-0000-0000-0000-000000000000}"/>
          </ac:spMkLst>
        </pc:spChg>
      </pc:sldChg>
      <pc:sldChg chg="addSp delSp modSp mod">
        <pc:chgData name="Hazell, Danielle" userId="16322be0-50ef-46ff-b0c0-d304bc10d5d2" providerId="ADAL" clId="{9FF67C90-35EF-4175-8E67-1C126837E9A5}" dt="2025-07-22T05:34:55.208" v="190" actId="1076"/>
        <pc:sldMkLst>
          <pc:docMk/>
          <pc:sldMk cId="0" sldId="334"/>
        </pc:sldMkLst>
        <pc:spChg chg="mod">
          <ac:chgData name="Hazell, Danielle" userId="16322be0-50ef-46ff-b0c0-d304bc10d5d2" providerId="ADAL" clId="{9FF67C90-35EF-4175-8E67-1C126837E9A5}" dt="2025-07-18T14:18:22.626" v="6"/>
          <ac:spMkLst>
            <pc:docMk/>
            <pc:sldMk cId="0" sldId="334"/>
            <ac:spMk id="2" creationId="{00000000-0000-0000-0000-000000000000}"/>
          </ac:spMkLst>
        </pc:spChg>
        <pc:spChg chg="mod">
          <ac:chgData name="Hazell, Danielle" userId="16322be0-50ef-46ff-b0c0-d304bc10d5d2" providerId="ADAL" clId="{9FF67C90-35EF-4175-8E67-1C126837E9A5}" dt="2025-07-18T14:25:50.890" v="138" actId="14100"/>
          <ac:spMkLst>
            <pc:docMk/>
            <pc:sldMk cId="0" sldId="334"/>
            <ac:spMk id="3" creationId="{D02CB2D8-F88A-464B-A349-01189B471CA1}"/>
          </ac:spMkLst>
        </pc:spChg>
        <pc:spChg chg="mod">
          <ac:chgData name="Hazell, Danielle" userId="16322be0-50ef-46ff-b0c0-d304bc10d5d2" providerId="ADAL" clId="{9FF67C90-35EF-4175-8E67-1C126837E9A5}" dt="2025-07-18T14:25:49.901" v="137" actId="1076"/>
          <ac:spMkLst>
            <pc:docMk/>
            <pc:sldMk cId="0" sldId="334"/>
            <ac:spMk id="4" creationId="{EA4AAF94-EAF9-9147-B4DB-93F535990F39}"/>
          </ac:spMkLst>
        </pc:spChg>
        <pc:picChg chg="add mod">
          <ac:chgData name="Hazell, Danielle" userId="16322be0-50ef-46ff-b0c0-d304bc10d5d2" providerId="ADAL" clId="{9FF67C90-35EF-4175-8E67-1C126837E9A5}" dt="2025-07-22T05:34:55.208" v="190" actId="1076"/>
          <ac:picMkLst>
            <pc:docMk/>
            <pc:sldMk cId="0" sldId="334"/>
            <ac:picMk id="8" creationId="{0A478437-71CC-B2EB-32BE-0A6FED71D63A}"/>
          </ac:picMkLst>
        </pc:picChg>
      </pc:sldChg>
      <pc:sldChg chg="addSp delSp modSp mod">
        <pc:chgData name="Hazell, Danielle" userId="16322be0-50ef-46ff-b0c0-d304bc10d5d2" providerId="ADAL" clId="{9FF67C90-35EF-4175-8E67-1C126837E9A5}" dt="2025-07-22T05:35:49.551" v="204" actId="1076"/>
        <pc:sldMkLst>
          <pc:docMk/>
          <pc:sldMk cId="0" sldId="335"/>
        </pc:sldMkLst>
        <pc:spChg chg="mod">
          <ac:chgData name="Hazell, Danielle" userId="16322be0-50ef-46ff-b0c0-d304bc10d5d2" providerId="ADAL" clId="{9FF67C90-35EF-4175-8E67-1C126837E9A5}" dt="2025-07-22T05:35:45.174" v="201" actId="14100"/>
          <ac:spMkLst>
            <pc:docMk/>
            <pc:sldMk cId="0" sldId="335"/>
            <ac:spMk id="3" creationId="{426F4D8E-3A41-1A4B-91EC-EF8B874BB94B}"/>
          </ac:spMkLst>
        </pc:spChg>
        <pc:picChg chg="add mod">
          <ac:chgData name="Hazell, Danielle" userId="16322be0-50ef-46ff-b0c0-d304bc10d5d2" providerId="ADAL" clId="{9FF67C90-35EF-4175-8E67-1C126837E9A5}" dt="2025-07-22T05:35:49.551" v="204" actId="1076"/>
          <ac:picMkLst>
            <pc:docMk/>
            <pc:sldMk cId="0" sldId="335"/>
            <ac:picMk id="8" creationId="{21BCE9CD-BA58-EC5A-FEFA-41BE6D37AEBB}"/>
          </ac:picMkLst>
        </pc:picChg>
      </pc:sldChg>
      <pc:sldChg chg="modSp mod">
        <pc:chgData name="Hazell, Danielle" userId="16322be0-50ef-46ff-b0c0-d304bc10d5d2" providerId="ADAL" clId="{9FF67C90-35EF-4175-8E67-1C126837E9A5}" dt="2025-07-18T14:19:55.445" v="121" actId="14100"/>
        <pc:sldMkLst>
          <pc:docMk/>
          <pc:sldMk cId="0" sldId="338"/>
        </pc:sldMkLst>
        <pc:spChg chg="mod">
          <ac:chgData name="Hazell, Danielle" userId="16322be0-50ef-46ff-b0c0-d304bc10d5d2" providerId="ADAL" clId="{9FF67C90-35EF-4175-8E67-1C126837E9A5}" dt="2025-07-18T14:18:22.626" v="6"/>
          <ac:spMkLst>
            <pc:docMk/>
            <pc:sldMk cId="0" sldId="338"/>
            <ac:spMk id="2" creationId="{00000000-0000-0000-0000-000000000000}"/>
          </ac:spMkLst>
        </pc:spChg>
        <pc:spChg chg="mod">
          <ac:chgData name="Hazell, Danielle" userId="16322be0-50ef-46ff-b0c0-d304bc10d5d2" providerId="ADAL" clId="{9FF67C90-35EF-4175-8E67-1C126837E9A5}" dt="2025-07-18T14:19:55.445" v="121" actId="14100"/>
          <ac:spMkLst>
            <pc:docMk/>
            <pc:sldMk cId="0" sldId="338"/>
            <ac:spMk id="3" creationId="{7E41C321-A331-5548-9672-A7F46FF42C01}"/>
          </ac:spMkLst>
        </pc:spChg>
      </pc:sldChg>
      <pc:sldChg chg="delSp modSp mod">
        <pc:chgData name="Hazell, Danielle" userId="16322be0-50ef-46ff-b0c0-d304bc10d5d2" providerId="ADAL" clId="{9FF67C90-35EF-4175-8E67-1C126837E9A5}" dt="2025-07-18T14:20:41.252" v="126" actId="14100"/>
        <pc:sldMkLst>
          <pc:docMk/>
          <pc:sldMk cId="0" sldId="340"/>
        </pc:sldMkLst>
        <pc:spChg chg="mod">
          <ac:chgData name="Hazell, Danielle" userId="16322be0-50ef-46ff-b0c0-d304bc10d5d2" providerId="ADAL" clId="{9FF67C90-35EF-4175-8E67-1C126837E9A5}" dt="2025-07-18T14:18:22.626" v="6"/>
          <ac:spMkLst>
            <pc:docMk/>
            <pc:sldMk cId="0" sldId="340"/>
            <ac:spMk id="2" creationId="{00000000-0000-0000-0000-000000000000}"/>
          </ac:spMkLst>
        </pc:spChg>
        <pc:spChg chg="mod">
          <ac:chgData name="Hazell, Danielle" userId="16322be0-50ef-46ff-b0c0-d304bc10d5d2" providerId="ADAL" clId="{9FF67C90-35EF-4175-8E67-1C126837E9A5}" dt="2025-07-18T14:20:41.252" v="126" actId="14100"/>
          <ac:spMkLst>
            <pc:docMk/>
            <pc:sldMk cId="0" sldId="340"/>
            <ac:spMk id="4" creationId="{00000000-0000-0000-0000-000000000000}"/>
          </ac:spMkLst>
        </pc:spChg>
      </pc:sldChg>
      <pc:sldChg chg="addSp delSp modSp mod">
        <pc:chgData name="Hazell, Danielle" userId="16322be0-50ef-46ff-b0c0-d304bc10d5d2" providerId="ADAL" clId="{9FF67C90-35EF-4175-8E67-1C126837E9A5}" dt="2025-07-18T14:29:17.408" v="149" actId="12"/>
        <pc:sldMkLst>
          <pc:docMk/>
          <pc:sldMk cId="1978490014" sldId="341"/>
        </pc:sldMkLst>
        <pc:spChg chg="mod">
          <ac:chgData name="Hazell, Danielle" userId="16322be0-50ef-46ff-b0c0-d304bc10d5d2" providerId="ADAL" clId="{9FF67C90-35EF-4175-8E67-1C126837E9A5}" dt="2025-07-18T14:18:22.626" v="6"/>
          <ac:spMkLst>
            <pc:docMk/>
            <pc:sldMk cId="1978490014" sldId="341"/>
            <ac:spMk id="2" creationId="{00000000-0000-0000-0000-000000000000}"/>
          </ac:spMkLst>
        </pc:spChg>
        <pc:spChg chg="add del mod">
          <ac:chgData name="Hazell, Danielle" userId="16322be0-50ef-46ff-b0c0-d304bc10d5d2" providerId="ADAL" clId="{9FF67C90-35EF-4175-8E67-1C126837E9A5}" dt="2025-07-18T14:29:17.408" v="149" actId="12"/>
          <ac:spMkLst>
            <pc:docMk/>
            <pc:sldMk cId="1978490014" sldId="341"/>
            <ac:spMk id="4" creationId="{00000000-0000-0000-0000-000000000000}"/>
          </ac:spMkLst>
        </pc:spChg>
      </pc:sldChg>
      <pc:sldChg chg="delSp modSp mod">
        <pc:chgData name="Hazell, Danielle" userId="16322be0-50ef-46ff-b0c0-d304bc10d5d2" providerId="ADAL" clId="{9FF67C90-35EF-4175-8E67-1C126837E9A5}" dt="2025-07-18T14:31:40.545" v="152" actId="14100"/>
        <pc:sldMkLst>
          <pc:docMk/>
          <pc:sldMk cId="2043252315" sldId="342"/>
        </pc:sldMkLst>
        <pc:spChg chg="mod">
          <ac:chgData name="Hazell, Danielle" userId="16322be0-50ef-46ff-b0c0-d304bc10d5d2" providerId="ADAL" clId="{9FF67C90-35EF-4175-8E67-1C126837E9A5}" dt="2025-07-18T14:18:22.626" v="6"/>
          <ac:spMkLst>
            <pc:docMk/>
            <pc:sldMk cId="2043252315" sldId="342"/>
            <ac:spMk id="2" creationId="{00000000-0000-0000-0000-000000000000}"/>
          </ac:spMkLst>
        </pc:spChg>
        <pc:spChg chg="mod">
          <ac:chgData name="Hazell, Danielle" userId="16322be0-50ef-46ff-b0c0-d304bc10d5d2" providerId="ADAL" clId="{9FF67C90-35EF-4175-8E67-1C126837E9A5}" dt="2025-07-18T14:31:40.545" v="152" actId="14100"/>
          <ac:spMkLst>
            <pc:docMk/>
            <pc:sldMk cId="2043252315" sldId="342"/>
            <ac:spMk id="5" creationId="{00000000-0000-0000-0000-000000000000}"/>
          </ac:spMkLst>
        </pc:spChg>
      </pc:sldChg>
      <pc:sldChg chg="modSp mod">
        <pc:chgData name="Hazell, Danielle" userId="16322be0-50ef-46ff-b0c0-d304bc10d5d2" providerId="ADAL" clId="{9FF67C90-35EF-4175-8E67-1C126837E9A5}" dt="2025-07-18T14:31:59.454" v="154" actId="12"/>
        <pc:sldMkLst>
          <pc:docMk/>
          <pc:sldMk cId="3679745542" sldId="343"/>
        </pc:sldMkLst>
        <pc:spChg chg="mod">
          <ac:chgData name="Hazell, Danielle" userId="16322be0-50ef-46ff-b0c0-d304bc10d5d2" providerId="ADAL" clId="{9FF67C90-35EF-4175-8E67-1C126837E9A5}" dt="2025-07-18T14:18:22.626" v="6"/>
          <ac:spMkLst>
            <pc:docMk/>
            <pc:sldMk cId="3679745542" sldId="343"/>
            <ac:spMk id="2" creationId="{00000000-0000-0000-0000-000000000000}"/>
          </ac:spMkLst>
        </pc:spChg>
        <pc:spChg chg="mod">
          <ac:chgData name="Hazell, Danielle" userId="16322be0-50ef-46ff-b0c0-d304bc10d5d2" providerId="ADAL" clId="{9FF67C90-35EF-4175-8E67-1C126837E9A5}" dt="2025-07-18T14:31:59.454" v="154" actId="12"/>
          <ac:spMkLst>
            <pc:docMk/>
            <pc:sldMk cId="3679745542" sldId="343"/>
            <ac:spMk id="4" creationId="{00000000-0000-0000-0000-000000000000}"/>
          </ac:spMkLst>
        </pc:spChg>
      </pc:sldChg>
      <pc:sldChg chg="delSp modSp mod">
        <pc:chgData name="Hazell, Danielle" userId="16322be0-50ef-46ff-b0c0-d304bc10d5d2" providerId="ADAL" clId="{9FF67C90-35EF-4175-8E67-1C126837E9A5}" dt="2025-07-18T14:32:16.975" v="157" actId="12"/>
        <pc:sldMkLst>
          <pc:docMk/>
          <pc:sldMk cId="943813043" sldId="344"/>
        </pc:sldMkLst>
        <pc:spChg chg="mod">
          <ac:chgData name="Hazell, Danielle" userId="16322be0-50ef-46ff-b0c0-d304bc10d5d2" providerId="ADAL" clId="{9FF67C90-35EF-4175-8E67-1C126837E9A5}" dt="2025-07-18T14:18:22.626" v="6"/>
          <ac:spMkLst>
            <pc:docMk/>
            <pc:sldMk cId="943813043" sldId="344"/>
            <ac:spMk id="2" creationId="{00000000-0000-0000-0000-000000000000}"/>
          </ac:spMkLst>
        </pc:spChg>
        <pc:spChg chg="mod">
          <ac:chgData name="Hazell, Danielle" userId="16322be0-50ef-46ff-b0c0-d304bc10d5d2" providerId="ADAL" clId="{9FF67C90-35EF-4175-8E67-1C126837E9A5}" dt="2025-07-18T14:32:16.975" v="157" actId="12"/>
          <ac:spMkLst>
            <pc:docMk/>
            <pc:sldMk cId="943813043" sldId="344"/>
            <ac:spMk id="5" creationId="{00000000-0000-0000-0000-000000000000}"/>
          </ac:spMkLst>
        </pc:spChg>
      </pc:sldChg>
      <pc:sldChg chg="delSp modSp mod">
        <pc:chgData name="Hazell, Danielle" userId="16322be0-50ef-46ff-b0c0-d304bc10d5d2" providerId="ADAL" clId="{9FF67C90-35EF-4175-8E67-1C126837E9A5}" dt="2025-07-18T14:32:34.947" v="160" actId="12"/>
        <pc:sldMkLst>
          <pc:docMk/>
          <pc:sldMk cId="2277586545" sldId="345"/>
        </pc:sldMkLst>
        <pc:spChg chg="mod">
          <ac:chgData name="Hazell, Danielle" userId="16322be0-50ef-46ff-b0c0-d304bc10d5d2" providerId="ADAL" clId="{9FF67C90-35EF-4175-8E67-1C126837E9A5}" dt="2025-07-18T14:18:22.626" v="6"/>
          <ac:spMkLst>
            <pc:docMk/>
            <pc:sldMk cId="2277586545" sldId="345"/>
            <ac:spMk id="2" creationId="{00000000-0000-0000-0000-000000000000}"/>
          </ac:spMkLst>
        </pc:spChg>
        <pc:spChg chg="mod">
          <ac:chgData name="Hazell, Danielle" userId="16322be0-50ef-46ff-b0c0-d304bc10d5d2" providerId="ADAL" clId="{9FF67C90-35EF-4175-8E67-1C126837E9A5}" dt="2025-07-18T14:32:34.947" v="160" actId="12"/>
          <ac:spMkLst>
            <pc:docMk/>
            <pc:sldMk cId="2277586545" sldId="345"/>
            <ac:spMk id="5" creationId="{00000000-0000-0000-0000-000000000000}"/>
          </ac:spMkLst>
        </pc:spChg>
      </pc:sldChg>
      <pc:sldChg chg="delSp modSp mod">
        <pc:chgData name="Hazell, Danielle" userId="16322be0-50ef-46ff-b0c0-d304bc10d5d2" providerId="ADAL" clId="{9FF67C90-35EF-4175-8E67-1C126837E9A5}" dt="2025-07-18T14:33:04.279" v="165" actId="12"/>
        <pc:sldMkLst>
          <pc:docMk/>
          <pc:sldMk cId="3858242314" sldId="346"/>
        </pc:sldMkLst>
        <pc:spChg chg="mod">
          <ac:chgData name="Hazell, Danielle" userId="16322be0-50ef-46ff-b0c0-d304bc10d5d2" providerId="ADAL" clId="{9FF67C90-35EF-4175-8E67-1C126837E9A5}" dt="2025-07-18T14:18:22.626" v="6"/>
          <ac:spMkLst>
            <pc:docMk/>
            <pc:sldMk cId="3858242314" sldId="346"/>
            <ac:spMk id="2" creationId="{00000000-0000-0000-0000-000000000000}"/>
          </ac:spMkLst>
        </pc:spChg>
        <pc:spChg chg="mod">
          <ac:chgData name="Hazell, Danielle" userId="16322be0-50ef-46ff-b0c0-d304bc10d5d2" providerId="ADAL" clId="{9FF67C90-35EF-4175-8E67-1C126837E9A5}" dt="2025-07-18T14:33:04.279" v="165" actId="12"/>
          <ac:spMkLst>
            <pc:docMk/>
            <pc:sldMk cId="3858242314" sldId="346"/>
            <ac:spMk id="3" creationId="{00000000-0000-0000-0000-000000000000}"/>
          </ac:spMkLst>
        </pc:spChg>
      </pc:sldChg>
      <pc:sldChg chg="delSp modSp mod">
        <pc:chgData name="Hazell, Danielle" userId="16322be0-50ef-46ff-b0c0-d304bc10d5d2" providerId="ADAL" clId="{9FF67C90-35EF-4175-8E67-1C126837E9A5}" dt="2025-07-18T14:33:22.592" v="168" actId="12"/>
        <pc:sldMkLst>
          <pc:docMk/>
          <pc:sldMk cId="2453981346" sldId="347"/>
        </pc:sldMkLst>
        <pc:spChg chg="mod">
          <ac:chgData name="Hazell, Danielle" userId="16322be0-50ef-46ff-b0c0-d304bc10d5d2" providerId="ADAL" clId="{9FF67C90-35EF-4175-8E67-1C126837E9A5}" dt="2025-07-18T14:18:22.626" v="6"/>
          <ac:spMkLst>
            <pc:docMk/>
            <pc:sldMk cId="2453981346" sldId="347"/>
            <ac:spMk id="2" creationId="{00000000-0000-0000-0000-000000000000}"/>
          </ac:spMkLst>
        </pc:spChg>
        <pc:spChg chg="mod">
          <ac:chgData name="Hazell, Danielle" userId="16322be0-50ef-46ff-b0c0-d304bc10d5d2" providerId="ADAL" clId="{9FF67C90-35EF-4175-8E67-1C126837E9A5}" dt="2025-07-18T14:33:22.592" v="168" actId="12"/>
          <ac:spMkLst>
            <pc:docMk/>
            <pc:sldMk cId="2453981346" sldId="347"/>
            <ac:spMk id="9" creationId="{00000000-0000-0000-0000-000000000000}"/>
          </ac:spMkLst>
        </pc:spChg>
      </pc:sldChg>
      <pc:sldChg chg="modSp">
        <pc:chgData name="Hazell, Danielle" userId="16322be0-50ef-46ff-b0c0-d304bc10d5d2" providerId="ADAL" clId="{9FF67C90-35EF-4175-8E67-1C126837E9A5}" dt="2025-07-18T14:18:22.626" v="6"/>
        <pc:sldMkLst>
          <pc:docMk/>
          <pc:sldMk cId="3494493077" sldId="348"/>
        </pc:sldMkLst>
        <pc:spChg chg="mod">
          <ac:chgData name="Hazell, Danielle" userId="16322be0-50ef-46ff-b0c0-d304bc10d5d2" providerId="ADAL" clId="{9FF67C90-35EF-4175-8E67-1C126837E9A5}" dt="2025-07-18T14:18:22.626" v="6"/>
          <ac:spMkLst>
            <pc:docMk/>
            <pc:sldMk cId="3494493077" sldId="348"/>
            <ac:spMk id="2" creationId="{00000000-0000-0000-0000-000000000000}"/>
          </ac:spMkLst>
        </pc:spChg>
      </pc:sldChg>
      <pc:sldChg chg="addSp delSp modSp mod">
        <pc:chgData name="Hazell, Danielle" userId="16322be0-50ef-46ff-b0c0-d304bc10d5d2" providerId="ADAL" clId="{9FF67C90-35EF-4175-8E67-1C126837E9A5}" dt="2025-07-18T14:36:21.951" v="177" actId="12"/>
        <pc:sldMkLst>
          <pc:docMk/>
          <pc:sldMk cId="2147463002" sldId="349"/>
        </pc:sldMkLst>
        <pc:spChg chg="mod">
          <ac:chgData name="Hazell, Danielle" userId="16322be0-50ef-46ff-b0c0-d304bc10d5d2" providerId="ADAL" clId="{9FF67C90-35EF-4175-8E67-1C126837E9A5}" dt="2025-07-18T14:18:22.626" v="6"/>
          <ac:spMkLst>
            <pc:docMk/>
            <pc:sldMk cId="2147463002" sldId="349"/>
            <ac:spMk id="2" creationId="{00000000-0000-0000-0000-000000000000}"/>
          </ac:spMkLst>
        </pc:spChg>
        <pc:spChg chg="mod">
          <ac:chgData name="Hazell, Danielle" userId="16322be0-50ef-46ff-b0c0-d304bc10d5d2" providerId="ADAL" clId="{9FF67C90-35EF-4175-8E67-1C126837E9A5}" dt="2025-07-18T14:36:21.951" v="177" actId="12"/>
          <ac:spMkLst>
            <pc:docMk/>
            <pc:sldMk cId="2147463002" sldId="349"/>
            <ac:spMk id="3" creationId="{00000000-0000-0000-0000-000000000000}"/>
          </ac:spMkLst>
        </pc:spChg>
      </pc:sldChg>
      <pc:sldChg chg="addSp delSp modSp mod">
        <pc:chgData name="Hazell, Danielle" userId="16322be0-50ef-46ff-b0c0-d304bc10d5d2" providerId="ADAL" clId="{9FF67C90-35EF-4175-8E67-1C126837E9A5}" dt="2025-07-22T05:36:38.491" v="220" actId="1076"/>
        <pc:sldMkLst>
          <pc:docMk/>
          <pc:sldMk cId="2682546894" sldId="350"/>
        </pc:sldMkLst>
        <pc:spChg chg="mod">
          <ac:chgData name="Hazell, Danielle" userId="16322be0-50ef-46ff-b0c0-d304bc10d5d2" providerId="ADAL" clId="{9FF67C90-35EF-4175-8E67-1C126837E9A5}" dt="2025-07-18T14:18:22.626" v="6"/>
          <ac:spMkLst>
            <pc:docMk/>
            <pc:sldMk cId="2682546894" sldId="350"/>
            <ac:spMk id="2" creationId="{00000000-0000-0000-0000-000000000000}"/>
          </ac:spMkLst>
        </pc:spChg>
        <pc:spChg chg="mod">
          <ac:chgData name="Hazell, Danielle" userId="16322be0-50ef-46ff-b0c0-d304bc10d5d2" providerId="ADAL" clId="{9FF67C90-35EF-4175-8E67-1C126837E9A5}" dt="2025-07-22T05:36:28.449" v="215" actId="14100"/>
          <ac:spMkLst>
            <pc:docMk/>
            <pc:sldMk cId="2682546894" sldId="350"/>
            <ac:spMk id="4" creationId="{00000000-0000-0000-0000-000000000000}"/>
          </ac:spMkLst>
        </pc:spChg>
        <pc:picChg chg="add mod ord">
          <ac:chgData name="Hazell, Danielle" userId="16322be0-50ef-46ff-b0c0-d304bc10d5d2" providerId="ADAL" clId="{9FF67C90-35EF-4175-8E67-1C126837E9A5}" dt="2025-07-22T05:36:38.491" v="220" actId="1076"/>
          <ac:picMkLst>
            <pc:docMk/>
            <pc:sldMk cId="2682546894" sldId="350"/>
            <ac:picMk id="6" creationId="{B7849404-627A-0D4C-2B52-BE3F3E4E1D04}"/>
          </ac:picMkLst>
        </pc:picChg>
      </pc:sldChg>
      <pc:sldChg chg="delSp modSp mod">
        <pc:chgData name="Hazell, Danielle" userId="16322be0-50ef-46ff-b0c0-d304bc10d5d2" providerId="ADAL" clId="{9FF67C90-35EF-4175-8E67-1C126837E9A5}" dt="2025-07-18T14:28:57.772" v="144" actId="14100"/>
        <pc:sldMkLst>
          <pc:docMk/>
          <pc:sldMk cId="2255521558" sldId="351"/>
        </pc:sldMkLst>
        <pc:spChg chg="mod">
          <ac:chgData name="Hazell, Danielle" userId="16322be0-50ef-46ff-b0c0-d304bc10d5d2" providerId="ADAL" clId="{9FF67C90-35EF-4175-8E67-1C126837E9A5}" dt="2025-07-18T14:18:22.626" v="6"/>
          <ac:spMkLst>
            <pc:docMk/>
            <pc:sldMk cId="2255521558" sldId="351"/>
            <ac:spMk id="2" creationId="{00000000-0000-0000-0000-000000000000}"/>
          </ac:spMkLst>
        </pc:spChg>
        <pc:spChg chg="mod">
          <ac:chgData name="Hazell, Danielle" userId="16322be0-50ef-46ff-b0c0-d304bc10d5d2" providerId="ADAL" clId="{9FF67C90-35EF-4175-8E67-1C126837E9A5}" dt="2025-07-18T14:28:57.772" v="144" actId="14100"/>
          <ac:spMkLst>
            <pc:docMk/>
            <pc:sldMk cId="2255521558" sldId="351"/>
            <ac:spMk id="5" creationId="{00000000-0000-0000-0000-000000000000}"/>
          </ac:spMkLst>
        </pc:spChg>
      </pc:sldChg>
      <pc:sldChg chg="modSp mod">
        <pc:chgData name="Hazell, Danielle" userId="16322be0-50ef-46ff-b0c0-d304bc10d5d2" providerId="ADAL" clId="{9FF67C90-35EF-4175-8E67-1C126837E9A5}" dt="2025-07-18T14:20:18.580" v="122" actId="12"/>
        <pc:sldMkLst>
          <pc:docMk/>
          <pc:sldMk cId="2291680551" sldId="352"/>
        </pc:sldMkLst>
        <pc:spChg chg="mod">
          <ac:chgData name="Hazell, Danielle" userId="16322be0-50ef-46ff-b0c0-d304bc10d5d2" providerId="ADAL" clId="{9FF67C90-35EF-4175-8E67-1C126837E9A5}" dt="2025-07-18T14:18:22.626" v="6"/>
          <ac:spMkLst>
            <pc:docMk/>
            <pc:sldMk cId="2291680551" sldId="352"/>
            <ac:spMk id="2" creationId="{00000000-0000-0000-0000-000000000000}"/>
          </ac:spMkLst>
        </pc:spChg>
        <pc:spChg chg="mod">
          <ac:chgData name="Hazell, Danielle" userId="16322be0-50ef-46ff-b0c0-d304bc10d5d2" providerId="ADAL" clId="{9FF67C90-35EF-4175-8E67-1C126837E9A5}" dt="2025-07-18T14:20:18.580" v="122" actId="12"/>
          <ac:spMkLst>
            <pc:docMk/>
            <pc:sldMk cId="2291680551" sldId="352"/>
            <ac:spMk id="3" creationId="{00000000-0000-0000-0000-000000000000}"/>
          </ac:spMkLst>
        </pc:spChg>
      </pc:sldChg>
      <pc:sldChg chg="modSp mod">
        <pc:chgData name="Hazell, Danielle" userId="16322be0-50ef-46ff-b0c0-d304bc10d5d2" providerId="ADAL" clId="{9FF67C90-35EF-4175-8E67-1C126837E9A5}" dt="2025-07-18T14:28:11.060" v="140" actId="12"/>
        <pc:sldMkLst>
          <pc:docMk/>
          <pc:sldMk cId="76149370" sldId="353"/>
        </pc:sldMkLst>
        <pc:spChg chg="mod">
          <ac:chgData name="Hazell, Danielle" userId="16322be0-50ef-46ff-b0c0-d304bc10d5d2" providerId="ADAL" clId="{9FF67C90-35EF-4175-8E67-1C126837E9A5}" dt="2025-07-18T14:18:22.626" v="6"/>
          <ac:spMkLst>
            <pc:docMk/>
            <pc:sldMk cId="76149370" sldId="353"/>
            <ac:spMk id="2" creationId="{00000000-0000-0000-0000-000000000000}"/>
          </ac:spMkLst>
        </pc:spChg>
        <pc:spChg chg="mod">
          <ac:chgData name="Hazell, Danielle" userId="16322be0-50ef-46ff-b0c0-d304bc10d5d2" providerId="ADAL" clId="{9FF67C90-35EF-4175-8E67-1C126837E9A5}" dt="2025-07-18T14:28:11.060" v="140" actId="12"/>
          <ac:spMkLst>
            <pc:docMk/>
            <pc:sldMk cId="76149370" sldId="353"/>
            <ac:spMk id="3" creationId="{00000000-0000-0000-0000-000000000000}"/>
          </ac:spMkLst>
        </pc:spChg>
      </pc:sldChg>
      <pc:sldChg chg="modSp mod">
        <pc:chgData name="Hazell, Danielle" userId="16322be0-50ef-46ff-b0c0-d304bc10d5d2" providerId="ADAL" clId="{9FF67C90-35EF-4175-8E67-1C126837E9A5}" dt="2025-07-18T14:20:34.060" v="124" actId="12"/>
        <pc:sldMkLst>
          <pc:docMk/>
          <pc:sldMk cId="3207462427" sldId="354"/>
        </pc:sldMkLst>
        <pc:spChg chg="mod">
          <ac:chgData name="Hazell, Danielle" userId="16322be0-50ef-46ff-b0c0-d304bc10d5d2" providerId="ADAL" clId="{9FF67C90-35EF-4175-8E67-1C126837E9A5}" dt="2025-07-18T14:18:22.626" v="6"/>
          <ac:spMkLst>
            <pc:docMk/>
            <pc:sldMk cId="3207462427" sldId="354"/>
            <ac:spMk id="2" creationId="{00000000-0000-0000-0000-000000000000}"/>
          </ac:spMkLst>
        </pc:spChg>
        <pc:spChg chg="mod">
          <ac:chgData name="Hazell, Danielle" userId="16322be0-50ef-46ff-b0c0-d304bc10d5d2" providerId="ADAL" clId="{9FF67C90-35EF-4175-8E67-1C126837E9A5}" dt="2025-07-18T14:20:34.060" v="124" actId="12"/>
          <ac:spMkLst>
            <pc:docMk/>
            <pc:sldMk cId="3207462427" sldId="354"/>
            <ac:spMk id="3" creationId="{720ECCA4-E3F3-BB4F-A200-9C4163E6F22B}"/>
          </ac:spMkLst>
        </pc:spChg>
      </pc:sldChg>
      <pc:sldChg chg="modSp mod">
        <pc:chgData name="Hazell, Danielle" userId="16322be0-50ef-46ff-b0c0-d304bc10d5d2" providerId="ADAL" clId="{9FF67C90-35EF-4175-8E67-1C126837E9A5}" dt="2025-07-18T14:28:46.942" v="142" actId="12"/>
        <pc:sldMkLst>
          <pc:docMk/>
          <pc:sldMk cId="3294212167" sldId="355"/>
        </pc:sldMkLst>
        <pc:spChg chg="mod">
          <ac:chgData name="Hazell, Danielle" userId="16322be0-50ef-46ff-b0c0-d304bc10d5d2" providerId="ADAL" clId="{9FF67C90-35EF-4175-8E67-1C126837E9A5}" dt="2025-07-18T14:18:22.626" v="6"/>
          <ac:spMkLst>
            <pc:docMk/>
            <pc:sldMk cId="3294212167" sldId="355"/>
            <ac:spMk id="2" creationId="{00000000-0000-0000-0000-000000000000}"/>
          </ac:spMkLst>
        </pc:spChg>
        <pc:spChg chg="mod">
          <ac:chgData name="Hazell, Danielle" userId="16322be0-50ef-46ff-b0c0-d304bc10d5d2" providerId="ADAL" clId="{9FF67C90-35EF-4175-8E67-1C126837E9A5}" dt="2025-07-18T14:28:46.942" v="142" actId="12"/>
          <ac:spMkLst>
            <pc:docMk/>
            <pc:sldMk cId="3294212167" sldId="355"/>
            <ac:spMk id="3" creationId="{00000000-0000-0000-0000-000000000000}"/>
          </ac:spMkLst>
        </pc:spChg>
      </pc:sldChg>
      <pc:sldChg chg="modSp">
        <pc:chgData name="Hazell, Danielle" userId="16322be0-50ef-46ff-b0c0-d304bc10d5d2" providerId="ADAL" clId="{9FF67C90-35EF-4175-8E67-1C126837E9A5}" dt="2025-07-18T14:18:22.626" v="6"/>
        <pc:sldMkLst>
          <pc:docMk/>
          <pc:sldMk cId="2284856998" sldId="358"/>
        </pc:sldMkLst>
        <pc:spChg chg="mod">
          <ac:chgData name="Hazell, Danielle" userId="16322be0-50ef-46ff-b0c0-d304bc10d5d2" providerId="ADAL" clId="{9FF67C90-35EF-4175-8E67-1C126837E9A5}" dt="2025-07-18T14:18:22.626" v="6"/>
          <ac:spMkLst>
            <pc:docMk/>
            <pc:sldMk cId="2284856998" sldId="358"/>
            <ac:spMk id="2" creationId="{C8BF9BE9-E574-45DB-9F10-0411ED8B7C45}"/>
          </ac:spMkLst>
        </pc:spChg>
      </pc:sldChg>
      <pc:sldChg chg="modSp">
        <pc:chgData name="Hazell, Danielle" userId="16322be0-50ef-46ff-b0c0-d304bc10d5d2" providerId="ADAL" clId="{9FF67C90-35EF-4175-8E67-1C126837E9A5}" dt="2025-07-18T14:18:22.626" v="6"/>
        <pc:sldMkLst>
          <pc:docMk/>
          <pc:sldMk cId="2192313163" sldId="360"/>
        </pc:sldMkLst>
        <pc:spChg chg="mod">
          <ac:chgData name="Hazell, Danielle" userId="16322be0-50ef-46ff-b0c0-d304bc10d5d2" providerId="ADAL" clId="{9FF67C90-35EF-4175-8E67-1C126837E9A5}" dt="2025-07-18T14:18:22.626" v="6"/>
          <ac:spMkLst>
            <pc:docMk/>
            <pc:sldMk cId="2192313163" sldId="360"/>
            <ac:spMk id="2" creationId="{00000000-0000-0000-0000-000000000000}"/>
          </ac:spMkLst>
        </pc:spChg>
      </pc:sldChg>
      <pc:sldMasterChg chg="delSp mod">
        <pc:chgData name="Hazell, Danielle" userId="16322be0-50ef-46ff-b0c0-d304bc10d5d2" providerId="ADAL" clId="{9FF67C90-35EF-4175-8E67-1C126837E9A5}" dt="2025-07-18T14:18:10.543" v="5" actId="478"/>
        <pc:sldMasterMkLst>
          <pc:docMk/>
          <pc:sldMasterMk cId="4132605374" sldId="2147483653"/>
        </pc:sldMasterMkLst>
      </pc:sldMasterChg>
      <pc:sldMasterChg chg="addSp modSp mod">
        <pc:chgData name="Hazell, Danielle" userId="16322be0-50ef-46ff-b0c0-d304bc10d5d2" providerId="ADAL" clId="{9FF67C90-35EF-4175-8E67-1C126837E9A5}" dt="2025-07-18T14:18:52.083" v="119" actId="20577"/>
        <pc:sldMasterMkLst>
          <pc:docMk/>
          <pc:sldMasterMk cId="3589415969" sldId="2147483655"/>
        </pc:sldMasterMkLst>
        <pc:spChg chg="add">
          <ac:chgData name="Hazell, Danielle" userId="16322be0-50ef-46ff-b0c0-d304bc10d5d2" providerId="ADAL" clId="{9FF67C90-35EF-4175-8E67-1C126837E9A5}" dt="2025-07-18T14:18:22.626" v="6"/>
          <ac:spMkLst>
            <pc:docMk/>
            <pc:sldMasterMk cId="3589415969" sldId="2147483655"/>
            <ac:spMk id="4" creationId="{D314FC76-0E34-DAFD-D1A8-0CDD2D3CDB89}"/>
          </ac:spMkLst>
        </pc:spChg>
        <pc:spChg chg="mod">
          <ac:chgData name="Hazell, Danielle" userId="16322be0-50ef-46ff-b0c0-d304bc10d5d2" providerId="ADAL" clId="{9FF67C90-35EF-4175-8E67-1C126837E9A5}" dt="2025-07-18T14:18:52.083" v="119" actId="20577"/>
          <ac:spMkLst>
            <pc:docMk/>
            <pc:sldMasterMk cId="3589415969" sldId="2147483655"/>
            <ac:spMk id="9" creationId="{12A05E16-C31E-E0B1-F9BA-6CA1198C9AE5}"/>
          </ac:spMkLst>
        </pc:spChg>
      </pc:sldMasterChg>
    </pc:docChg>
  </pc:docChgLst>
  <pc:docChgLst>
    <pc:chgData name="Williams, Sian" userId="f643701a-3517-4348-bd1c-bbad90f72c55" providerId="ADAL" clId="{EA01601B-85B5-4EAF-B6FD-684BDF4E0439}"/>
    <pc:docChg chg="modSld">
      <pc:chgData name="Williams, Sian" userId="f643701a-3517-4348-bd1c-bbad90f72c55" providerId="ADAL" clId="{EA01601B-85B5-4EAF-B6FD-684BDF4E0439}" dt="2025-07-25T15:52:23.158" v="21" actId="20577"/>
      <pc:docMkLst>
        <pc:docMk/>
      </pc:docMkLst>
      <pc:sldChg chg="modNotesTx">
        <pc:chgData name="Williams, Sian" userId="f643701a-3517-4348-bd1c-bbad90f72c55" providerId="ADAL" clId="{EA01601B-85B5-4EAF-B6FD-684BDF4E0439}" dt="2025-07-25T12:00:38.625" v="1" actId="20577"/>
        <pc:sldMkLst>
          <pc:docMk/>
          <pc:sldMk cId="1978490014" sldId="341"/>
        </pc:sldMkLst>
      </pc:sldChg>
      <pc:sldChg chg="modNotesTx">
        <pc:chgData name="Williams, Sian" userId="f643701a-3517-4348-bd1c-bbad90f72c55" providerId="ADAL" clId="{EA01601B-85B5-4EAF-B6FD-684BDF4E0439}" dt="2025-07-25T12:00:43.526" v="2" actId="20577"/>
        <pc:sldMkLst>
          <pc:docMk/>
          <pc:sldMk cId="2043252315" sldId="342"/>
        </pc:sldMkLst>
      </pc:sldChg>
      <pc:sldChg chg="modNotesTx">
        <pc:chgData name="Williams, Sian" userId="f643701a-3517-4348-bd1c-bbad90f72c55" providerId="ADAL" clId="{EA01601B-85B5-4EAF-B6FD-684BDF4E0439}" dt="2025-07-25T12:00:51.655" v="19" actId="20577"/>
        <pc:sldMkLst>
          <pc:docMk/>
          <pc:sldMk cId="3679745542" sldId="343"/>
        </pc:sldMkLst>
      </pc:sldChg>
      <pc:sldChg chg="modNotesTx">
        <pc:chgData name="Williams, Sian" userId="f643701a-3517-4348-bd1c-bbad90f72c55" providerId="ADAL" clId="{EA01601B-85B5-4EAF-B6FD-684BDF4E0439}" dt="2025-07-25T12:00:58.348" v="20" actId="20577"/>
        <pc:sldMkLst>
          <pc:docMk/>
          <pc:sldMk cId="943813043" sldId="344"/>
        </pc:sldMkLst>
      </pc:sldChg>
      <pc:sldChg chg="modNotesTx">
        <pc:chgData name="Williams, Sian" userId="f643701a-3517-4348-bd1c-bbad90f72c55" providerId="ADAL" clId="{EA01601B-85B5-4EAF-B6FD-684BDF4E0439}" dt="2025-07-25T15:52:23.158" v="21" actId="20577"/>
        <pc:sldMkLst>
          <pc:docMk/>
          <pc:sldMk cId="2453981346" sldId="347"/>
        </pc:sldMkLst>
      </pc:sldChg>
      <pc:sldChg chg="modNotesTx">
        <pc:chgData name="Williams, Sian" userId="f643701a-3517-4348-bd1c-bbad90f72c55" providerId="ADAL" clId="{EA01601B-85B5-4EAF-B6FD-684BDF4E0439}" dt="2025-07-25T12:00:34.186" v="0" actId="20577"/>
        <pc:sldMkLst>
          <pc:docMk/>
          <pc:sldMk cId="2255521558" sldId="351"/>
        </pc:sldMkLst>
      </pc:sldChg>
    </pc:docChg>
  </pc:docChgLst>
  <pc:docChgLst>
    <pc:chgData name="Leahy, Thomas" userId="c143cd67-a707-4138-ae9b-48f2cc5707f8" providerId="ADAL" clId="{41D00F03-DE82-43C3-B108-0D5A96CBCEAD}"/>
    <pc:docChg chg="custSel delSld modSld">
      <pc:chgData name="Leahy, Thomas" userId="c143cd67-a707-4138-ae9b-48f2cc5707f8" providerId="ADAL" clId="{41D00F03-DE82-43C3-B108-0D5A96CBCEAD}" dt="2025-05-22T15:26:26.657" v="41" actId="1076"/>
      <pc:docMkLst>
        <pc:docMk/>
      </pc:docMkLst>
      <pc:sldChg chg="addSp delSp modSp mod">
        <pc:chgData name="Leahy, Thomas" userId="c143cd67-a707-4138-ae9b-48f2cc5707f8" providerId="ADAL" clId="{41D00F03-DE82-43C3-B108-0D5A96CBCEAD}" dt="2025-05-22T15:21:47.562" v="9" actId="1076"/>
        <pc:sldMkLst>
          <pc:docMk/>
          <pc:sldMk cId="0" sldId="334"/>
        </pc:sldMkLst>
        <pc:spChg chg="add">
          <ac:chgData name="Leahy, Thomas" userId="c143cd67-a707-4138-ae9b-48f2cc5707f8" providerId="ADAL" clId="{41D00F03-DE82-43C3-B108-0D5A96CBCEAD}" dt="2025-05-22T15:21:34.305" v="6"/>
          <ac:spMkLst>
            <pc:docMk/>
            <pc:sldMk cId="0" sldId="334"/>
            <ac:spMk id="5" creationId="{75701E02-E68F-FD6C-EA8C-F7878C0C45A3}"/>
          </ac:spMkLst>
        </pc:spChg>
      </pc:sldChg>
      <pc:sldChg chg="addSp delSp modSp mod">
        <pc:chgData name="Leahy, Thomas" userId="c143cd67-a707-4138-ae9b-48f2cc5707f8" providerId="ADAL" clId="{41D00F03-DE82-43C3-B108-0D5A96CBCEAD}" dt="2025-05-22T15:22:42.870" v="12" actId="26606"/>
        <pc:sldMkLst>
          <pc:docMk/>
          <pc:sldMk cId="0" sldId="335"/>
        </pc:sldMkLst>
        <pc:spChg chg="mod">
          <ac:chgData name="Leahy, Thomas" userId="c143cd67-a707-4138-ae9b-48f2cc5707f8" providerId="ADAL" clId="{41D00F03-DE82-43C3-B108-0D5A96CBCEAD}" dt="2025-05-22T15:22:42.870" v="12" actId="26606"/>
          <ac:spMkLst>
            <pc:docMk/>
            <pc:sldMk cId="0" sldId="335"/>
            <ac:spMk id="2" creationId="{00000000-0000-0000-0000-000000000000}"/>
          </ac:spMkLst>
        </pc:spChg>
        <pc:spChg chg="mod">
          <ac:chgData name="Leahy, Thomas" userId="c143cd67-a707-4138-ae9b-48f2cc5707f8" providerId="ADAL" clId="{41D00F03-DE82-43C3-B108-0D5A96CBCEAD}" dt="2025-05-22T15:22:42.870" v="12" actId="26606"/>
          <ac:spMkLst>
            <pc:docMk/>
            <pc:sldMk cId="0" sldId="335"/>
            <ac:spMk id="3" creationId="{426F4D8E-3A41-1A4B-91EC-EF8B874BB94B}"/>
          </ac:spMkLst>
        </pc:spChg>
      </pc:sldChg>
      <pc:sldChg chg="delSp mod">
        <pc:chgData name="Leahy, Thomas" userId="c143cd67-a707-4138-ae9b-48f2cc5707f8" providerId="ADAL" clId="{41D00F03-DE82-43C3-B108-0D5A96CBCEAD}" dt="2025-05-22T15:19:01.416" v="0" actId="478"/>
        <pc:sldMkLst>
          <pc:docMk/>
          <pc:sldMk cId="0" sldId="338"/>
        </pc:sldMkLst>
      </pc:sldChg>
      <pc:sldChg chg="addSp delSp modSp mod">
        <pc:chgData name="Leahy, Thomas" userId="c143cd67-a707-4138-ae9b-48f2cc5707f8" providerId="ADAL" clId="{41D00F03-DE82-43C3-B108-0D5A96CBCEAD}" dt="2025-05-22T15:19:14.994" v="3" actId="478"/>
        <pc:sldMkLst>
          <pc:docMk/>
          <pc:sldMk cId="0" sldId="340"/>
        </pc:sldMkLst>
      </pc:sldChg>
      <pc:sldChg chg="addSp delSp modSp">
        <pc:chgData name="Leahy, Thomas" userId="c143cd67-a707-4138-ae9b-48f2cc5707f8" providerId="ADAL" clId="{41D00F03-DE82-43C3-B108-0D5A96CBCEAD}" dt="2025-05-22T15:22:55.900" v="15" actId="478"/>
        <pc:sldMkLst>
          <pc:docMk/>
          <pc:sldMk cId="1978490014" sldId="341"/>
        </pc:sldMkLst>
      </pc:sldChg>
      <pc:sldChg chg="addSp delSp modSp mod">
        <pc:chgData name="Leahy, Thomas" userId="c143cd67-a707-4138-ae9b-48f2cc5707f8" providerId="ADAL" clId="{41D00F03-DE82-43C3-B108-0D5A96CBCEAD}" dt="2025-05-22T15:26:26.657" v="41" actId="1076"/>
        <pc:sldMkLst>
          <pc:docMk/>
          <pc:sldMk cId="2043252315" sldId="342"/>
        </pc:sldMkLst>
      </pc:sldChg>
      <pc:sldChg chg="delSp mod">
        <pc:chgData name="Leahy, Thomas" userId="c143cd67-a707-4138-ae9b-48f2cc5707f8" providerId="ADAL" clId="{41D00F03-DE82-43C3-B108-0D5A96CBCEAD}" dt="2025-05-22T15:23:02.214" v="17" actId="478"/>
        <pc:sldMkLst>
          <pc:docMk/>
          <pc:sldMk cId="3679745542" sldId="343"/>
        </pc:sldMkLst>
      </pc:sldChg>
      <pc:sldChg chg="addSp delSp modSp mod">
        <pc:chgData name="Leahy, Thomas" userId="c143cd67-a707-4138-ae9b-48f2cc5707f8" providerId="ADAL" clId="{41D00F03-DE82-43C3-B108-0D5A96CBCEAD}" dt="2025-05-22T15:23:05.181" v="18" actId="478"/>
        <pc:sldMkLst>
          <pc:docMk/>
          <pc:sldMk cId="943813043" sldId="344"/>
        </pc:sldMkLst>
      </pc:sldChg>
      <pc:sldChg chg="addSp delSp modSp mod">
        <pc:chgData name="Leahy, Thomas" userId="c143cd67-a707-4138-ae9b-48f2cc5707f8" providerId="ADAL" clId="{41D00F03-DE82-43C3-B108-0D5A96CBCEAD}" dt="2025-05-22T15:23:07.678" v="19" actId="478"/>
        <pc:sldMkLst>
          <pc:docMk/>
          <pc:sldMk cId="2277586545" sldId="345"/>
        </pc:sldMkLst>
      </pc:sldChg>
      <pc:sldChg chg="addSp delSp modSp mod">
        <pc:chgData name="Leahy, Thomas" userId="c143cd67-a707-4138-ae9b-48f2cc5707f8" providerId="ADAL" clId="{41D00F03-DE82-43C3-B108-0D5A96CBCEAD}" dt="2025-05-22T15:23:09.565" v="20" actId="478"/>
        <pc:sldMkLst>
          <pc:docMk/>
          <pc:sldMk cId="3858242314" sldId="346"/>
        </pc:sldMkLst>
      </pc:sldChg>
      <pc:sldChg chg="addSp delSp modSp mod">
        <pc:chgData name="Leahy, Thomas" userId="c143cd67-a707-4138-ae9b-48f2cc5707f8" providerId="ADAL" clId="{41D00F03-DE82-43C3-B108-0D5A96CBCEAD}" dt="2025-05-22T15:23:11.490" v="21" actId="478"/>
        <pc:sldMkLst>
          <pc:docMk/>
          <pc:sldMk cId="2453981346" sldId="347"/>
        </pc:sldMkLst>
      </pc:sldChg>
      <pc:sldChg chg="addSp delSp modSp mod">
        <pc:chgData name="Leahy, Thomas" userId="c143cd67-a707-4138-ae9b-48f2cc5707f8" providerId="ADAL" clId="{41D00F03-DE82-43C3-B108-0D5A96CBCEAD}" dt="2025-05-22T15:25:34.129" v="35" actId="1076"/>
        <pc:sldMkLst>
          <pc:docMk/>
          <pc:sldMk cId="2147463002" sldId="349"/>
        </pc:sldMkLst>
      </pc:sldChg>
      <pc:sldChg chg="addSp delSp modSp mod">
        <pc:chgData name="Leahy, Thomas" userId="c143cd67-a707-4138-ae9b-48f2cc5707f8" providerId="ADAL" clId="{41D00F03-DE82-43C3-B108-0D5A96CBCEAD}" dt="2025-05-22T15:25:24.033" v="30" actId="1076"/>
        <pc:sldMkLst>
          <pc:docMk/>
          <pc:sldMk cId="2682546894" sldId="350"/>
        </pc:sldMkLst>
      </pc:sldChg>
      <pc:sldChg chg="addSp delSp modSp mod">
        <pc:chgData name="Leahy, Thomas" userId="c143cd67-a707-4138-ae9b-48f2cc5707f8" providerId="ADAL" clId="{41D00F03-DE82-43C3-B108-0D5A96CBCEAD}" dt="2025-05-22T15:22:53.423" v="14" actId="478"/>
        <pc:sldMkLst>
          <pc:docMk/>
          <pc:sldMk cId="2255521558" sldId="351"/>
        </pc:sldMkLst>
      </pc:sldChg>
      <pc:sldChg chg="delSp mod">
        <pc:chgData name="Leahy, Thomas" userId="c143cd67-a707-4138-ae9b-48f2cc5707f8" providerId="ADAL" clId="{41D00F03-DE82-43C3-B108-0D5A96CBCEAD}" dt="2025-05-22T15:19:08.967" v="1" actId="478"/>
        <pc:sldMkLst>
          <pc:docMk/>
          <pc:sldMk cId="3207462427" sldId="354"/>
        </pc:sldMkLst>
      </pc:sldChg>
      <pc:sldChg chg="del">
        <pc:chgData name="Leahy, Thomas" userId="c143cd67-a707-4138-ae9b-48f2cc5707f8" providerId="ADAL" clId="{41D00F03-DE82-43C3-B108-0D5A96CBCEAD}" dt="2025-05-22T15:19:25.400" v="5" actId="47"/>
        <pc:sldMkLst>
          <pc:docMk/>
          <pc:sldMk cId="285235497" sldId="356"/>
        </pc:sldMkLst>
      </pc:sldChg>
      <pc:sldChg chg="delSp mod">
        <pc:chgData name="Leahy, Thomas" userId="c143cd67-a707-4138-ae9b-48f2cc5707f8" providerId="ADAL" clId="{41D00F03-DE82-43C3-B108-0D5A96CBCEAD}" dt="2025-05-22T15:23:14.762" v="22" actId="478"/>
        <pc:sldMkLst>
          <pc:docMk/>
          <pc:sldMk cId="2192313163" sldId="360"/>
        </pc:sldMkLst>
      </pc:sldChg>
      <pc:sldChg chg="del">
        <pc:chgData name="Leahy, Thomas" userId="c143cd67-a707-4138-ae9b-48f2cc5707f8" providerId="ADAL" clId="{41D00F03-DE82-43C3-B108-0D5A96CBCEAD}" dt="2025-05-22T15:23:17.432" v="23" actId="47"/>
        <pc:sldMkLst>
          <pc:docMk/>
          <pc:sldMk cId="2025711544" sldId="362"/>
        </pc:sldMkLst>
      </pc:sldChg>
      <pc:sldChg chg="del">
        <pc:chgData name="Leahy, Thomas" userId="c143cd67-a707-4138-ae9b-48f2cc5707f8" providerId="ADAL" clId="{41D00F03-DE82-43C3-B108-0D5A96CBCEAD}" dt="2025-05-22T15:22:52.020" v="13" actId="47"/>
        <pc:sldMkLst>
          <pc:docMk/>
          <pc:sldMk cId="3373260041" sldId="363"/>
        </pc:sldMkLst>
      </pc:sldChg>
      <pc:sldChg chg="del">
        <pc:chgData name="Leahy, Thomas" userId="c143cd67-a707-4138-ae9b-48f2cc5707f8" providerId="ADAL" clId="{41D00F03-DE82-43C3-B108-0D5A96CBCEAD}" dt="2025-05-22T15:19:12.469" v="2" actId="47"/>
        <pc:sldMkLst>
          <pc:docMk/>
          <pc:sldMk cId="476979984" sldId="364"/>
        </pc:sldMkLst>
      </pc:sldChg>
    </pc:docChg>
  </pc:docChgLst>
  <pc:docChgLst>
    <pc:chgData name="Caroline Prodger" userId="e4ef2e75-b60b-401b-8ebe-291bdcf405f4" providerId="ADAL" clId="{DF4D86D3-C22D-4113-8B5B-3BB352AAB7EC}"/>
    <pc:docChg chg="undo custSel addSld modSld modMainMaster">
      <pc:chgData name="Caroline Prodger" userId="e4ef2e75-b60b-401b-8ebe-291bdcf405f4" providerId="ADAL" clId="{DF4D86D3-C22D-4113-8B5B-3BB352AAB7EC}" dt="2021-12-02T18:20:09.687" v="496" actId="20577"/>
      <pc:docMkLst>
        <pc:docMk/>
      </pc:docMkLst>
      <pc:sldChg chg="modSp">
        <pc:chgData name="Caroline Prodger" userId="e4ef2e75-b60b-401b-8ebe-291bdcf405f4" providerId="ADAL" clId="{DF4D86D3-C22D-4113-8B5B-3BB352AAB7EC}" dt="2021-12-02T17:32:28.450" v="463"/>
        <pc:sldMkLst>
          <pc:docMk/>
          <pc:sldMk cId="0" sldId="328"/>
        </pc:sldMkLst>
      </pc:sldChg>
      <pc:sldChg chg="modSp">
        <pc:chgData name="Caroline Prodger" userId="e4ef2e75-b60b-401b-8ebe-291bdcf405f4" providerId="ADAL" clId="{DF4D86D3-C22D-4113-8B5B-3BB352AAB7EC}" dt="2021-12-02T17:32:28.450" v="463"/>
        <pc:sldMkLst>
          <pc:docMk/>
          <pc:sldMk cId="0" sldId="331"/>
        </pc:sldMkLst>
      </pc:sldChg>
      <pc:sldChg chg="addSp delSp modSp mod">
        <pc:chgData name="Caroline Prodger" userId="e4ef2e75-b60b-401b-8ebe-291bdcf405f4" providerId="ADAL" clId="{DF4D86D3-C22D-4113-8B5B-3BB352AAB7EC}" dt="2021-12-02T17:32:28.450" v="463"/>
        <pc:sldMkLst>
          <pc:docMk/>
          <pc:sldMk cId="0" sldId="334"/>
        </pc:sldMkLst>
      </pc:sldChg>
      <pc:sldChg chg="addSp delSp modSp mod">
        <pc:chgData name="Caroline Prodger" userId="e4ef2e75-b60b-401b-8ebe-291bdcf405f4" providerId="ADAL" clId="{DF4D86D3-C22D-4113-8B5B-3BB352AAB7EC}" dt="2021-12-02T17:32:28.450" v="463"/>
        <pc:sldMkLst>
          <pc:docMk/>
          <pc:sldMk cId="0" sldId="335"/>
        </pc:sldMkLst>
      </pc:sldChg>
      <pc:sldChg chg="addSp delSp modSp mod">
        <pc:chgData name="Caroline Prodger" userId="e4ef2e75-b60b-401b-8ebe-291bdcf405f4" providerId="ADAL" clId="{DF4D86D3-C22D-4113-8B5B-3BB352AAB7EC}" dt="2021-12-02T17:32:28.450" v="463"/>
        <pc:sldMkLst>
          <pc:docMk/>
          <pc:sldMk cId="0" sldId="338"/>
        </pc:sldMkLst>
      </pc:sldChg>
      <pc:sldChg chg="addSp delSp modSp mod">
        <pc:chgData name="Caroline Prodger" userId="e4ef2e75-b60b-401b-8ebe-291bdcf405f4" providerId="ADAL" clId="{DF4D86D3-C22D-4113-8B5B-3BB352AAB7EC}" dt="2021-12-02T17:32:28.450" v="463"/>
        <pc:sldMkLst>
          <pc:docMk/>
          <pc:sldMk cId="0" sldId="340"/>
        </pc:sldMkLst>
      </pc:sldChg>
      <pc:sldChg chg="modSp modNotesTx">
        <pc:chgData name="Caroline Prodger" userId="e4ef2e75-b60b-401b-8ebe-291bdcf405f4" providerId="ADAL" clId="{DF4D86D3-C22D-4113-8B5B-3BB352AAB7EC}" dt="2021-12-02T17:35:25.805" v="484" actId="20577"/>
        <pc:sldMkLst>
          <pc:docMk/>
          <pc:sldMk cId="1978490014" sldId="341"/>
        </pc:sldMkLst>
      </pc:sldChg>
      <pc:sldChg chg="addSp delSp modSp mod modNotesTx">
        <pc:chgData name="Caroline Prodger" userId="e4ef2e75-b60b-401b-8ebe-291bdcf405f4" providerId="ADAL" clId="{DF4D86D3-C22D-4113-8B5B-3BB352AAB7EC}" dt="2021-12-02T17:35:52.671" v="485"/>
        <pc:sldMkLst>
          <pc:docMk/>
          <pc:sldMk cId="2043252315" sldId="342"/>
        </pc:sldMkLst>
      </pc:sldChg>
      <pc:sldChg chg="addSp delSp modSp mod modNotesTx">
        <pc:chgData name="Caroline Prodger" userId="e4ef2e75-b60b-401b-8ebe-291bdcf405f4" providerId="ADAL" clId="{DF4D86D3-C22D-4113-8B5B-3BB352AAB7EC}" dt="2021-12-02T17:35:55.751" v="486"/>
        <pc:sldMkLst>
          <pc:docMk/>
          <pc:sldMk cId="3679745542" sldId="343"/>
        </pc:sldMkLst>
      </pc:sldChg>
      <pc:sldChg chg="addSp delSp modSp mod modNotesTx">
        <pc:chgData name="Caroline Prodger" userId="e4ef2e75-b60b-401b-8ebe-291bdcf405f4" providerId="ADAL" clId="{DF4D86D3-C22D-4113-8B5B-3BB352AAB7EC}" dt="2021-12-02T17:37:16.916" v="492" actId="114"/>
        <pc:sldMkLst>
          <pc:docMk/>
          <pc:sldMk cId="943813043" sldId="344"/>
        </pc:sldMkLst>
      </pc:sldChg>
      <pc:sldChg chg="addSp delSp modSp mod">
        <pc:chgData name="Caroline Prodger" userId="e4ef2e75-b60b-401b-8ebe-291bdcf405f4" providerId="ADAL" clId="{DF4D86D3-C22D-4113-8B5B-3BB352AAB7EC}" dt="2021-12-02T17:32:28.450" v="463"/>
        <pc:sldMkLst>
          <pc:docMk/>
          <pc:sldMk cId="2277586545" sldId="345"/>
        </pc:sldMkLst>
      </pc:sldChg>
      <pc:sldChg chg="addSp delSp modSp mod">
        <pc:chgData name="Caroline Prodger" userId="e4ef2e75-b60b-401b-8ebe-291bdcf405f4" providerId="ADAL" clId="{DF4D86D3-C22D-4113-8B5B-3BB352AAB7EC}" dt="2021-12-02T17:32:28.450" v="463"/>
        <pc:sldMkLst>
          <pc:docMk/>
          <pc:sldMk cId="3858242314" sldId="346"/>
        </pc:sldMkLst>
      </pc:sldChg>
      <pc:sldChg chg="addSp delSp modSp mod modNotesTx">
        <pc:chgData name="Caroline Prodger" userId="e4ef2e75-b60b-401b-8ebe-291bdcf405f4" providerId="ADAL" clId="{DF4D86D3-C22D-4113-8B5B-3BB352AAB7EC}" dt="2021-12-02T17:36:12.364" v="488" actId="20577"/>
        <pc:sldMkLst>
          <pc:docMk/>
          <pc:sldMk cId="2453981346" sldId="347"/>
        </pc:sldMkLst>
      </pc:sldChg>
      <pc:sldChg chg="addSp delSp modSp mod">
        <pc:chgData name="Caroline Prodger" userId="e4ef2e75-b60b-401b-8ebe-291bdcf405f4" providerId="ADAL" clId="{DF4D86D3-C22D-4113-8B5B-3BB352AAB7EC}" dt="2021-12-02T17:32:28.450" v="463"/>
        <pc:sldMkLst>
          <pc:docMk/>
          <pc:sldMk cId="3494493077" sldId="348"/>
        </pc:sldMkLst>
      </pc:sldChg>
      <pc:sldChg chg="addSp delSp modSp mod">
        <pc:chgData name="Caroline Prodger" userId="e4ef2e75-b60b-401b-8ebe-291bdcf405f4" providerId="ADAL" clId="{DF4D86D3-C22D-4113-8B5B-3BB352AAB7EC}" dt="2021-12-02T17:32:28.450" v="463"/>
        <pc:sldMkLst>
          <pc:docMk/>
          <pc:sldMk cId="2147463002" sldId="349"/>
        </pc:sldMkLst>
      </pc:sldChg>
      <pc:sldChg chg="addSp delSp modSp mod">
        <pc:chgData name="Caroline Prodger" userId="e4ef2e75-b60b-401b-8ebe-291bdcf405f4" providerId="ADAL" clId="{DF4D86D3-C22D-4113-8B5B-3BB352AAB7EC}" dt="2021-12-02T17:32:28.450" v="463"/>
        <pc:sldMkLst>
          <pc:docMk/>
          <pc:sldMk cId="2682546894" sldId="350"/>
        </pc:sldMkLst>
      </pc:sldChg>
      <pc:sldChg chg="addSp delSp modSp mod modNotesTx">
        <pc:chgData name="Caroline Prodger" userId="e4ef2e75-b60b-401b-8ebe-291bdcf405f4" providerId="ADAL" clId="{DF4D86D3-C22D-4113-8B5B-3BB352AAB7EC}" dt="2021-12-02T17:34:30.239" v="464"/>
        <pc:sldMkLst>
          <pc:docMk/>
          <pc:sldMk cId="2255521558" sldId="351"/>
        </pc:sldMkLst>
      </pc:sldChg>
      <pc:sldChg chg="modSp">
        <pc:chgData name="Caroline Prodger" userId="e4ef2e75-b60b-401b-8ebe-291bdcf405f4" providerId="ADAL" clId="{DF4D86D3-C22D-4113-8B5B-3BB352AAB7EC}" dt="2021-12-02T17:32:28.450" v="463"/>
        <pc:sldMkLst>
          <pc:docMk/>
          <pc:sldMk cId="2291680551" sldId="352"/>
        </pc:sldMkLst>
      </pc:sldChg>
      <pc:sldChg chg="modSp">
        <pc:chgData name="Caroline Prodger" userId="e4ef2e75-b60b-401b-8ebe-291bdcf405f4" providerId="ADAL" clId="{DF4D86D3-C22D-4113-8B5B-3BB352AAB7EC}" dt="2021-12-02T17:32:28.450" v="463"/>
        <pc:sldMkLst>
          <pc:docMk/>
          <pc:sldMk cId="76149370" sldId="353"/>
        </pc:sldMkLst>
      </pc:sldChg>
      <pc:sldChg chg="addSp delSp modSp mod">
        <pc:chgData name="Caroline Prodger" userId="e4ef2e75-b60b-401b-8ebe-291bdcf405f4" providerId="ADAL" clId="{DF4D86D3-C22D-4113-8B5B-3BB352AAB7EC}" dt="2021-12-02T17:32:28.450" v="463"/>
        <pc:sldMkLst>
          <pc:docMk/>
          <pc:sldMk cId="3207462427" sldId="354"/>
        </pc:sldMkLst>
      </pc:sldChg>
      <pc:sldChg chg="modSp">
        <pc:chgData name="Caroline Prodger" userId="e4ef2e75-b60b-401b-8ebe-291bdcf405f4" providerId="ADAL" clId="{DF4D86D3-C22D-4113-8B5B-3BB352AAB7EC}" dt="2021-12-02T17:32:28.450" v="463"/>
        <pc:sldMkLst>
          <pc:docMk/>
          <pc:sldMk cId="3294212167" sldId="355"/>
        </pc:sldMkLst>
      </pc:sldChg>
      <pc:sldChg chg="addSp delSp modSp mod">
        <pc:chgData name="Caroline Prodger" userId="e4ef2e75-b60b-401b-8ebe-291bdcf405f4" providerId="ADAL" clId="{DF4D86D3-C22D-4113-8B5B-3BB352AAB7EC}" dt="2021-12-02T17:32:28.450" v="463"/>
        <pc:sldMkLst>
          <pc:docMk/>
          <pc:sldMk cId="285235497" sldId="356"/>
        </pc:sldMkLst>
      </pc:sldChg>
      <pc:sldChg chg="addSp delSp modSp mod">
        <pc:chgData name="Caroline Prodger" userId="e4ef2e75-b60b-401b-8ebe-291bdcf405f4" providerId="ADAL" clId="{DF4D86D3-C22D-4113-8B5B-3BB352AAB7EC}" dt="2021-12-02T17:32:28.450" v="463"/>
        <pc:sldMkLst>
          <pc:docMk/>
          <pc:sldMk cId="2284856998" sldId="358"/>
        </pc:sldMkLst>
      </pc:sldChg>
      <pc:sldChg chg="addSp delSp modSp mod">
        <pc:chgData name="Caroline Prodger" userId="e4ef2e75-b60b-401b-8ebe-291bdcf405f4" providerId="ADAL" clId="{DF4D86D3-C22D-4113-8B5B-3BB352AAB7EC}" dt="2021-12-02T17:36:26.558" v="490" actId="167"/>
        <pc:sldMkLst>
          <pc:docMk/>
          <pc:sldMk cId="2192313163" sldId="360"/>
        </pc:sldMkLst>
      </pc:sldChg>
      <pc:sldChg chg="addSp delSp modSp mod">
        <pc:chgData name="Caroline Prodger" userId="e4ef2e75-b60b-401b-8ebe-291bdcf405f4" providerId="ADAL" clId="{DF4D86D3-C22D-4113-8B5B-3BB352AAB7EC}" dt="2021-12-02T17:32:28.450" v="463"/>
        <pc:sldMkLst>
          <pc:docMk/>
          <pc:sldMk cId="2025711544" sldId="362"/>
        </pc:sldMkLst>
      </pc:sldChg>
      <pc:sldChg chg="addSp delSp modSp new mod">
        <pc:chgData name="Caroline Prodger" userId="e4ef2e75-b60b-401b-8ebe-291bdcf405f4" providerId="ADAL" clId="{DF4D86D3-C22D-4113-8B5B-3BB352AAB7EC}" dt="2021-12-02T17:32:28.450" v="463"/>
        <pc:sldMkLst>
          <pc:docMk/>
          <pc:sldMk cId="3373260041" sldId="363"/>
        </pc:sldMkLst>
      </pc:sldChg>
      <pc:sldChg chg="addSp delSp modSp new mod">
        <pc:chgData name="Caroline Prodger" userId="e4ef2e75-b60b-401b-8ebe-291bdcf405f4" providerId="ADAL" clId="{DF4D86D3-C22D-4113-8B5B-3BB352AAB7EC}" dt="2021-12-02T17:32:28.450" v="463"/>
        <pc:sldMkLst>
          <pc:docMk/>
          <pc:sldMk cId="476979984" sldId="364"/>
        </pc:sldMkLst>
      </pc:sldChg>
      <pc:sldMasterChg chg="modSp mod">
        <pc:chgData name="Caroline Prodger" userId="e4ef2e75-b60b-401b-8ebe-291bdcf405f4" providerId="ADAL" clId="{DF4D86D3-C22D-4113-8B5B-3BB352AAB7EC}" dt="2021-11-22T13:17:30.224" v="462" actId="20577"/>
        <pc:sldMasterMkLst>
          <pc:docMk/>
          <pc:sldMasterMk cId="0" sldId="2147483651"/>
        </pc:sldMasterMkLst>
      </pc:sldMasterChg>
      <pc:sldMasterChg chg="modSp mod">
        <pc:chgData name="Caroline Prodger" userId="e4ef2e75-b60b-401b-8ebe-291bdcf405f4" providerId="ADAL" clId="{DF4D86D3-C22D-4113-8B5B-3BB352AAB7EC}" dt="2021-12-02T18:20:09.687" v="496" actId="20577"/>
        <pc:sldMasterMkLst>
          <pc:docMk/>
          <pc:sldMasterMk cId="4132605374" sldId="2147483653"/>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586ABBB-9C0A-1D47-83E6-10FD6948B0D3}" type="datetime1">
              <a:rPr lang="en-US"/>
              <a:pPr/>
              <a:t>7/25/2025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FAD621-1136-4040-A893-ED5AEC3FF12D}" type="slidenum">
              <a:rPr lang="en-US"/>
              <a:pPr/>
              <a:t>‹#›</a:t>
            </a:fld>
            <a:endParaRPr lang="en-US" dirty="0"/>
          </a:p>
        </p:txBody>
      </p:sp>
    </p:spTree>
    <p:extLst>
      <p:ext uri="{BB962C8B-B14F-4D97-AF65-F5344CB8AC3E}">
        <p14:creationId xmlns:p14="http://schemas.microsoft.com/office/powerpoint/2010/main" val="3007455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dirty="0"/>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847933-502B-D146-9428-3DDD196AD935}" type="slidenum">
              <a:rPr lang="en-GB"/>
              <a:pPr/>
              <a:t>‹#›</a:t>
            </a:fld>
            <a:endParaRPr lang="en-GB" dirty="0"/>
          </a:p>
        </p:txBody>
      </p:sp>
    </p:spTree>
    <p:extLst>
      <p:ext uri="{BB962C8B-B14F-4D97-AF65-F5344CB8AC3E}">
        <p14:creationId xmlns:p14="http://schemas.microsoft.com/office/powerpoint/2010/main" val="254321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3</a:t>
            </a:fld>
            <a:endParaRPr lang="en-GB" dirty="0"/>
          </a:p>
        </p:txBody>
      </p:sp>
    </p:spTree>
    <p:extLst>
      <p:ext uri="{BB962C8B-B14F-4D97-AF65-F5344CB8AC3E}">
        <p14:creationId xmlns:p14="http://schemas.microsoft.com/office/powerpoint/2010/main" val="3139760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16</a:t>
            </a:fld>
            <a:endParaRPr lang="en-GB" dirty="0"/>
          </a:p>
        </p:txBody>
      </p:sp>
    </p:spTree>
    <p:extLst>
      <p:ext uri="{BB962C8B-B14F-4D97-AF65-F5344CB8AC3E}">
        <p14:creationId xmlns:p14="http://schemas.microsoft.com/office/powerpoint/2010/main" val="1243591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17</a:t>
            </a:fld>
            <a:endParaRPr lang="en-GB" dirty="0"/>
          </a:p>
        </p:txBody>
      </p:sp>
    </p:spTree>
    <p:extLst>
      <p:ext uri="{BB962C8B-B14F-4D97-AF65-F5344CB8AC3E}">
        <p14:creationId xmlns:p14="http://schemas.microsoft.com/office/powerpoint/2010/main" val="662154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1"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20</a:t>
            </a:fld>
            <a:endParaRPr lang="en-GB" dirty="0"/>
          </a:p>
        </p:txBody>
      </p:sp>
    </p:spTree>
    <p:extLst>
      <p:ext uri="{BB962C8B-B14F-4D97-AF65-F5344CB8AC3E}">
        <p14:creationId xmlns:p14="http://schemas.microsoft.com/office/powerpoint/2010/main" val="1072311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21</a:t>
            </a:fld>
            <a:endParaRPr lang="en-GB" dirty="0"/>
          </a:p>
        </p:txBody>
      </p:sp>
    </p:spTree>
    <p:extLst>
      <p:ext uri="{BB962C8B-B14F-4D97-AF65-F5344CB8AC3E}">
        <p14:creationId xmlns:p14="http://schemas.microsoft.com/office/powerpoint/2010/main" val="3333183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22</a:t>
            </a:fld>
            <a:endParaRPr lang="en-GB" dirty="0"/>
          </a:p>
        </p:txBody>
      </p:sp>
    </p:spTree>
    <p:extLst>
      <p:ext uri="{BB962C8B-B14F-4D97-AF65-F5344CB8AC3E}">
        <p14:creationId xmlns:p14="http://schemas.microsoft.com/office/powerpoint/2010/main" val="31268715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23</a:t>
            </a:fld>
            <a:endParaRPr lang="en-GB" dirty="0"/>
          </a:p>
        </p:txBody>
      </p:sp>
    </p:spTree>
    <p:extLst>
      <p:ext uri="{BB962C8B-B14F-4D97-AF65-F5344CB8AC3E}">
        <p14:creationId xmlns:p14="http://schemas.microsoft.com/office/powerpoint/2010/main" val="3419217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4</a:t>
            </a:fld>
            <a:endParaRPr lang="en-GB" dirty="0"/>
          </a:p>
        </p:txBody>
      </p:sp>
    </p:spTree>
    <p:extLst>
      <p:ext uri="{BB962C8B-B14F-4D97-AF65-F5344CB8AC3E}">
        <p14:creationId xmlns:p14="http://schemas.microsoft.com/office/powerpoint/2010/main" val="1742691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D847933-502B-D146-9428-3DDD196AD935}" type="slidenum">
              <a:rPr lang="en-GB" smtClean="0"/>
              <a:pPr/>
              <a:t>5</a:t>
            </a:fld>
            <a:endParaRPr lang="en-GB" dirty="0"/>
          </a:p>
        </p:txBody>
      </p:sp>
    </p:spTree>
    <p:extLst>
      <p:ext uri="{BB962C8B-B14F-4D97-AF65-F5344CB8AC3E}">
        <p14:creationId xmlns:p14="http://schemas.microsoft.com/office/powerpoint/2010/main" val="2042379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8</a:t>
            </a:fld>
            <a:endParaRPr lang="en-GB" dirty="0"/>
          </a:p>
        </p:txBody>
      </p:sp>
    </p:spTree>
    <p:extLst>
      <p:ext uri="{BB962C8B-B14F-4D97-AF65-F5344CB8AC3E}">
        <p14:creationId xmlns:p14="http://schemas.microsoft.com/office/powerpoint/2010/main" val="384416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10</a:t>
            </a:fld>
            <a:endParaRPr lang="en-GB" dirty="0"/>
          </a:p>
        </p:txBody>
      </p:sp>
    </p:spTree>
    <p:extLst>
      <p:ext uri="{BB962C8B-B14F-4D97-AF65-F5344CB8AC3E}">
        <p14:creationId xmlns:p14="http://schemas.microsoft.com/office/powerpoint/2010/main" val="3301545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12</a:t>
            </a:fld>
            <a:endParaRPr lang="en-GB" dirty="0"/>
          </a:p>
        </p:txBody>
      </p:sp>
    </p:spTree>
    <p:extLst>
      <p:ext uri="{BB962C8B-B14F-4D97-AF65-F5344CB8AC3E}">
        <p14:creationId xmlns:p14="http://schemas.microsoft.com/office/powerpoint/2010/main" val="760592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13</a:t>
            </a:fld>
            <a:endParaRPr lang="en-GB" dirty="0"/>
          </a:p>
        </p:txBody>
      </p:sp>
    </p:spTree>
    <p:extLst>
      <p:ext uri="{BB962C8B-B14F-4D97-AF65-F5344CB8AC3E}">
        <p14:creationId xmlns:p14="http://schemas.microsoft.com/office/powerpoint/2010/main" val="2416989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14</a:t>
            </a:fld>
            <a:endParaRPr lang="en-GB" dirty="0"/>
          </a:p>
        </p:txBody>
      </p:sp>
    </p:spTree>
    <p:extLst>
      <p:ext uri="{BB962C8B-B14F-4D97-AF65-F5344CB8AC3E}">
        <p14:creationId xmlns:p14="http://schemas.microsoft.com/office/powerpoint/2010/main" val="3504535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847933-502B-D146-9428-3DDD196AD935}" type="slidenum">
              <a:rPr lang="en-GB" smtClean="0"/>
              <a:pPr/>
              <a:t>15</a:t>
            </a:fld>
            <a:endParaRPr lang="en-GB" dirty="0"/>
          </a:p>
        </p:txBody>
      </p:sp>
    </p:spTree>
    <p:extLst>
      <p:ext uri="{BB962C8B-B14F-4D97-AF65-F5344CB8AC3E}">
        <p14:creationId xmlns:p14="http://schemas.microsoft.com/office/powerpoint/2010/main" val="2910205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86811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lvl2pPr>
              <a:buClr>
                <a:srgbClr val="FC4421"/>
              </a:buClr>
              <a:defRPr/>
            </a:lvl2pPr>
            <a:lvl4pPr>
              <a:buClr>
                <a:srgbClr val="FC4421"/>
              </a:buCl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042651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4"/>
            <a:endParaRPr lang="en-GB" dirty="0"/>
          </a:p>
        </p:txBody>
      </p:sp>
    </p:spTree>
    <p:extLst>
      <p:ext uri="{BB962C8B-B14F-4D97-AF65-F5344CB8AC3E}">
        <p14:creationId xmlns:p14="http://schemas.microsoft.com/office/powerpoint/2010/main" val="4132605374"/>
      </p:ext>
    </p:extLst>
  </p:cSld>
  <p:clrMap bg1="lt1" tx1="dk1" bg2="lt2" tx2="dk2" accent1="accent1" accent2="accent2" accent3="accent3" accent4="accent4" accent5="accent5" accent6="accent6" hlink="hlink" folHlink="folHlink"/>
  <p:sldLayoutIdLst>
    <p:sldLayoutId id="2147483654" r:id="rId1"/>
    <p:sldLayoutId id="2147483652" r:id="rId2"/>
  </p:sldLayoutIdLst>
  <p:hf hdr="0" ftr="0" dt="0"/>
  <p:txStyles>
    <p:titleStyle>
      <a:lvl1pPr algn="l" rtl="0" eaLnBrk="0" fontAlgn="base" hangingPunct="0">
        <a:spcBef>
          <a:spcPct val="0"/>
        </a:spcBef>
        <a:spcAft>
          <a:spcPct val="0"/>
        </a:spcAft>
        <a:defRPr sz="2400" b="1" baseline="0">
          <a:solidFill>
            <a:srgbClr val="0077E3"/>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rgbClr val="CC0000"/>
          </a:solidFill>
          <a:latin typeface="Arial" charset="0"/>
        </a:defRPr>
      </a:lvl6pPr>
      <a:lvl7pPr marL="914400" algn="ctr" rtl="0" fontAlgn="base">
        <a:spcBef>
          <a:spcPct val="0"/>
        </a:spcBef>
        <a:spcAft>
          <a:spcPct val="0"/>
        </a:spcAft>
        <a:defRPr sz="4400">
          <a:solidFill>
            <a:srgbClr val="CC0000"/>
          </a:solidFill>
          <a:latin typeface="Arial" charset="0"/>
        </a:defRPr>
      </a:lvl7pPr>
      <a:lvl8pPr marL="1371600" algn="ctr" rtl="0" fontAlgn="base">
        <a:spcBef>
          <a:spcPct val="0"/>
        </a:spcBef>
        <a:spcAft>
          <a:spcPct val="0"/>
        </a:spcAft>
        <a:defRPr sz="4400">
          <a:solidFill>
            <a:srgbClr val="CC0000"/>
          </a:solidFill>
          <a:latin typeface="Arial" charset="0"/>
        </a:defRPr>
      </a:lvl8pPr>
      <a:lvl9pPr marL="1828800" algn="ctr" rtl="0" fontAlgn="base">
        <a:spcBef>
          <a:spcPct val="0"/>
        </a:spcBef>
        <a:spcAft>
          <a:spcPct val="0"/>
        </a:spcAft>
        <a:defRPr sz="4400">
          <a:solidFill>
            <a:srgbClr val="CC0000"/>
          </a:solidFill>
          <a:latin typeface="Arial" charset="0"/>
        </a:defRPr>
      </a:lvl9pPr>
    </p:titleStyle>
    <p:body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 name="Group 1">
            <a:extLst>
              <a:ext uri="{FF2B5EF4-FFF2-40B4-BE49-F238E27FC236}">
                <a16:creationId xmlns:a16="http://schemas.microsoft.com/office/drawing/2014/main" id="{52DBD7D1-8783-19AC-AC0F-54A40F658278}"/>
              </a:ext>
            </a:extLst>
          </p:cNvPr>
          <p:cNvGrpSpPr/>
          <p:nvPr/>
        </p:nvGrpSpPr>
        <p:grpSpPr>
          <a:xfrm>
            <a:off x="0" y="142498"/>
            <a:ext cx="9144001" cy="682255"/>
            <a:chOff x="0" y="142498"/>
            <a:chExt cx="9144001" cy="682255"/>
          </a:xfrm>
        </p:grpSpPr>
        <p:sp>
          <p:nvSpPr>
            <p:cNvPr id="6" name="Graphic 26">
              <a:extLst>
                <a:ext uri="{FF2B5EF4-FFF2-40B4-BE49-F238E27FC236}">
                  <a16:creationId xmlns:a16="http://schemas.microsoft.com/office/drawing/2014/main" id="{4987E8D9-377B-AB1D-8A32-2882D85AB09F}"/>
                </a:ext>
              </a:extLst>
            </p:cNvPr>
            <p:cNvSpPr>
              <a:spLocks/>
            </p:cNvSpPr>
            <p:nvPr userDrawn="1"/>
          </p:nvSpPr>
          <p:spPr>
            <a:xfrm>
              <a:off x="0" y="779034"/>
              <a:ext cx="9144001" cy="45719"/>
            </a:xfrm>
            <a:custGeom>
              <a:avLst/>
              <a:gdLst/>
              <a:ahLst/>
              <a:cxnLst/>
              <a:rect l="l" t="t" r="r" b="b"/>
              <a:pathLst>
                <a:path w="15119985" h="127000">
                  <a:moveTo>
                    <a:pt x="0" y="0"/>
                  </a:moveTo>
                  <a:lnTo>
                    <a:pt x="0" y="127000"/>
                  </a:lnTo>
                  <a:lnTo>
                    <a:pt x="15119985" y="127000"/>
                  </a:lnTo>
                  <a:lnTo>
                    <a:pt x="15119985" y="0"/>
                  </a:lnTo>
                  <a:lnTo>
                    <a:pt x="0" y="0"/>
                  </a:lnTo>
                  <a:close/>
                </a:path>
              </a:pathLst>
            </a:custGeom>
            <a:solidFill>
              <a:schemeClr val="tx1"/>
            </a:solidFill>
          </p:spPr>
          <p:txBody>
            <a:bodyPr wrap="square" lIns="0" tIns="0" rIns="0" bIns="0" rtlCol="0">
              <a:prstTxWarp prst="textNoShape">
                <a:avLst/>
              </a:prstTxWarp>
              <a:noAutofit/>
            </a:bodyPr>
            <a:lstStyle/>
            <a:p>
              <a:endParaRPr lang="en-GB"/>
            </a:p>
          </p:txBody>
        </p:sp>
        <p:pic>
          <p:nvPicPr>
            <p:cNvPr id="7" name="Picture 6" descr="A black and white logo&#10;&#10;AI-generated content may be incorrect.">
              <a:extLst>
                <a:ext uri="{FF2B5EF4-FFF2-40B4-BE49-F238E27FC236}">
                  <a16:creationId xmlns:a16="http://schemas.microsoft.com/office/drawing/2014/main" id="{2F6D0513-CBBF-24C5-3E42-AE229C54A04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16216" y="142498"/>
              <a:ext cx="2563495" cy="498243"/>
            </a:xfrm>
            <a:prstGeom prst="rect">
              <a:avLst/>
            </a:prstGeom>
            <a:noFill/>
            <a:ln>
              <a:noFill/>
            </a:ln>
          </p:spPr>
        </p:pic>
        <p:pic>
          <p:nvPicPr>
            <p:cNvPr id="8" name="Picture 7" descr="A red arrow pointing up&#10;&#10;AI-generated content may be incorrect.">
              <a:extLst>
                <a:ext uri="{FF2B5EF4-FFF2-40B4-BE49-F238E27FC236}">
                  <a16:creationId xmlns:a16="http://schemas.microsoft.com/office/drawing/2014/main" id="{4D501824-D9B0-C525-F662-3787B202B14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3355" y="171020"/>
              <a:ext cx="567690" cy="438580"/>
            </a:xfrm>
            <a:prstGeom prst="rect">
              <a:avLst/>
            </a:prstGeom>
            <a:noFill/>
            <a:ln>
              <a:noFill/>
            </a:ln>
          </p:spPr>
        </p:pic>
        <p:sp>
          <p:nvSpPr>
            <p:cNvPr id="9" name="Text Box 2">
              <a:extLst>
                <a:ext uri="{FF2B5EF4-FFF2-40B4-BE49-F238E27FC236}">
                  <a16:creationId xmlns:a16="http://schemas.microsoft.com/office/drawing/2014/main" id="{12A05E16-C31E-E0B1-F9BA-6CA1198C9AE5}"/>
                </a:ext>
              </a:extLst>
            </p:cNvPr>
            <p:cNvSpPr txBox="1">
              <a:spLocks noChangeArrowheads="1"/>
            </p:cNvSpPr>
            <p:nvPr userDrawn="1"/>
          </p:nvSpPr>
          <p:spPr bwMode="auto">
            <a:xfrm>
              <a:off x="795147" y="171260"/>
              <a:ext cx="5721069" cy="590893"/>
            </a:xfrm>
            <a:prstGeom prst="rect">
              <a:avLst/>
            </a:prstGeom>
            <a:noFill/>
            <a:ln w="9525">
              <a:noFill/>
              <a:miter lim="800000"/>
              <a:headEnd/>
              <a:tailEnd/>
            </a:ln>
          </p:spPr>
          <p:txBody>
            <a:bodyPr rot="0" vert="horz" wrap="square" lIns="91440" tIns="45720" rIns="91440" bIns="45720" anchor="t" anchorCtr="0">
              <a:noAutofit/>
            </a:bodyPr>
            <a:lstStyle/>
            <a:p>
              <a:pPr>
                <a:lnSpc>
                  <a:spcPts val="1300"/>
                </a:lnSpc>
                <a:spcBef>
                  <a:spcPts val="400"/>
                </a:spcBef>
                <a:spcAft>
                  <a:spcPts val="400"/>
                </a:spcAft>
                <a:buNone/>
              </a:pPr>
              <a:r>
                <a:rPr lang="en-US" sz="1800" b="1" dirty="0">
                  <a:effectLst/>
                  <a:latin typeface="Arial" panose="020B0604020202020204" pitchFamily="34" charset="0"/>
                  <a:ea typeface="Cambria" panose="02040503050406030204" pitchFamily="18" charset="0"/>
                  <a:cs typeface="Arial" panose="020B0604020202020204" pitchFamily="34" charset="0"/>
                </a:rPr>
                <a:t>T Level Technical Qualification in</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a:p>
              <a:pPr>
                <a:lnSpc>
                  <a:spcPts val="1300"/>
                </a:lnSpc>
                <a:spcBef>
                  <a:spcPts val="400"/>
                </a:spcBef>
                <a:spcAft>
                  <a:spcPts val="400"/>
                </a:spcAft>
              </a:pPr>
              <a:r>
                <a:rPr lang="en-US" sz="1600" b="1" i="1" dirty="0">
                  <a:solidFill>
                    <a:srgbClr val="FC4421"/>
                  </a:solidFill>
                  <a:effectLst/>
                  <a:latin typeface="Arial" panose="020B0604020202020204" pitchFamily="34" charset="0"/>
                  <a:ea typeface="Cambria" panose="02040503050406030204" pitchFamily="18" charset="0"/>
                  <a:cs typeface="Arial" panose="020B0604020202020204" pitchFamily="34" charset="0"/>
                </a:rPr>
                <a:t>Building Services Engineering for Construction (Level 3)</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p:txBody>
        </p:sp>
      </p:grpSp>
      <p:grpSp>
        <p:nvGrpSpPr>
          <p:cNvPr id="3" name="Group 2">
            <a:extLst>
              <a:ext uri="{FF2B5EF4-FFF2-40B4-BE49-F238E27FC236}">
                <a16:creationId xmlns:a16="http://schemas.microsoft.com/office/drawing/2014/main" id="{F8D270CD-A239-F6C6-DC37-331F04EA5BDB}"/>
              </a:ext>
            </a:extLst>
          </p:cNvPr>
          <p:cNvGrpSpPr/>
          <p:nvPr/>
        </p:nvGrpSpPr>
        <p:grpSpPr>
          <a:xfrm>
            <a:off x="175692" y="6021288"/>
            <a:ext cx="8804454" cy="446378"/>
            <a:chOff x="175692" y="6021288"/>
            <a:chExt cx="8804454" cy="446378"/>
          </a:xfrm>
        </p:grpSpPr>
        <p:sp>
          <p:nvSpPr>
            <p:cNvPr id="12" name="Text Box 11"/>
            <p:cNvSpPr txBox="1">
              <a:spLocks noChangeArrowheads="1"/>
            </p:cNvSpPr>
            <p:nvPr userDrawn="1"/>
          </p:nvSpPr>
          <p:spPr bwMode="auto">
            <a:xfrm>
              <a:off x="175692" y="6172200"/>
              <a:ext cx="439688" cy="228600"/>
            </a:xfrm>
            <a:prstGeom prst="rect">
              <a:avLst/>
            </a:prstGeom>
            <a:noFill/>
            <a:ln w="9525">
              <a:noFill/>
              <a:miter lim="800000"/>
              <a:headEnd/>
              <a:tailEnd/>
            </a:ln>
          </p:spPr>
          <p:txBody>
            <a:bodyPr lIns="0" tIns="0" rIns="0" bIns="0">
              <a:prstTxWarp prst="textNoShape">
                <a:avLst/>
              </a:prstTxWarp>
            </a:bodyPr>
            <a:lstStyle/>
            <a:p>
              <a:pPr algn="r">
                <a:spcBef>
                  <a:spcPts val="600"/>
                </a:spcBef>
              </a:pPr>
              <a:fld id="{6152C911-7D81-1845-9D20-613E63F035EB}" type="slidenum">
                <a:rPr lang="en-US" sz="900" baseline="0">
                  <a:ea typeface="Arial" pitchFamily="-105" charset="0"/>
                  <a:cs typeface="Arial" pitchFamily="-105" charset="0"/>
                </a:rPr>
                <a:pPr algn="r">
                  <a:spcBef>
                    <a:spcPts val="600"/>
                  </a:spcBef>
                </a:pPr>
                <a:t>‹#›</a:t>
              </a:fld>
              <a:r>
                <a:rPr lang="en-US" sz="900" baseline="0" dirty="0">
                  <a:ea typeface="Arial" pitchFamily="-105" charset="0"/>
                  <a:cs typeface="Arial" pitchFamily="-105" charset="0"/>
                </a:rPr>
                <a:t> of 22</a:t>
              </a:r>
            </a:p>
            <a:p>
              <a:br>
                <a:rPr lang="en-US" sz="1100" dirty="0">
                  <a:ea typeface="Arial" pitchFamily="-105" charset="0"/>
                  <a:cs typeface="Arial" pitchFamily="-105" charset="0"/>
                </a:rPr>
              </a:br>
              <a:endParaRPr lang="en-US" sz="1100" dirty="0">
                <a:ea typeface="Arial" pitchFamily="-105" charset="0"/>
                <a:cs typeface="Arial" pitchFamily="-105" charset="0"/>
              </a:endParaRPr>
            </a:p>
            <a:p>
              <a:br>
                <a:rPr lang="en-US" sz="1100" dirty="0">
                  <a:ea typeface="Arial" pitchFamily="-105" charset="0"/>
                  <a:cs typeface="Arial" pitchFamily="-105" charset="0"/>
                </a:rPr>
              </a:br>
              <a:endParaRPr lang="en-US" sz="1100" dirty="0">
                <a:ea typeface="Arial" pitchFamily="-105" charset="0"/>
                <a:cs typeface="Arial" pitchFamily="-105" charset="0"/>
              </a:endParaRPr>
            </a:p>
            <a:p>
              <a:endParaRPr lang="en-US" sz="1200" dirty="0">
                <a:latin typeface="Times New Roman" pitchFamily="-105" charset="0"/>
              </a:endParaRPr>
            </a:p>
            <a:p>
              <a:endParaRPr lang="en-US" sz="1200" dirty="0">
                <a:latin typeface="Times New Roman" pitchFamily="-105" charset="0"/>
              </a:endParaRPr>
            </a:p>
          </p:txBody>
        </p:sp>
        <p:pic>
          <p:nvPicPr>
            <p:cNvPr id="28" name="Picture 27" descr="A purple and white logo&#10;&#10;AI-generated content may be incorrect.">
              <a:extLst>
                <a:ext uri="{FF2B5EF4-FFF2-40B4-BE49-F238E27FC236}">
                  <a16:creationId xmlns:a16="http://schemas.microsoft.com/office/drawing/2014/main" id="{ED2281B1-171E-C458-1C3C-50A1692453DA}"/>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516216" y="6021288"/>
              <a:ext cx="2463930" cy="446378"/>
            </a:xfrm>
            <a:prstGeom prst="rect">
              <a:avLst/>
            </a:prstGeom>
            <a:noFill/>
            <a:ln>
              <a:noFill/>
            </a:ln>
          </p:spPr>
        </p:pic>
      </p:grpSp>
      <p:sp>
        <p:nvSpPr>
          <p:cNvPr id="4" name="Text Box 10">
            <a:extLst>
              <a:ext uri="{FF2B5EF4-FFF2-40B4-BE49-F238E27FC236}">
                <a16:creationId xmlns:a16="http://schemas.microsoft.com/office/drawing/2014/main" id="{D314FC76-0E34-DAFD-D1A8-0CDD2D3CDB89}"/>
              </a:ext>
            </a:extLst>
          </p:cNvPr>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Tree>
    <p:extLst>
      <p:ext uri="{BB962C8B-B14F-4D97-AF65-F5344CB8AC3E}">
        <p14:creationId xmlns:p14="http://schemas.microsoft.com/office/powerpoint/2010/main" val="3589415969"/>
      </p:ext>
    </p:extLst>
  </p:cSld>
  <p:clrMap bg1="lt1" tx1="dk1" bg2="lt2" tx2="dk2" accent1="accent1" accent2="accent2" accent3="accent3" accent4="accent4" accent5="accent5" accent6="accent6" hlink="hlink" folHlink="folHlink"/>
  <p:sldLayoutIdLst>
    <p:sldLayoutId id="2147483656" r:id="rId1"/>
  </p:sldLayoutIdLst>
  <p:hf hdr="0" ftr="0" dt="0"/>
  <p:txStyles>
    <p:titleStyle>
      <a:lvl1pPr algn="l" rtl="0" eaLnBrk="1" fontAlgn="base" hangingPunct="1">
        <a:spcBef>
          <a:spcPct val="0"/>
        </a:spcBef>
        <a:spcAft>
          <a:spcPct val="0"/>
        </a:spcAft>
        <a:defRPr sz="2400" b="1" baseline="0">
          <a:solidFill>
            <a:srgbClr val="FC4421"/>
          </a:solidFill>
          <a:latin typeface="+mj-lt"/>
          <a:ea typeface="ＭＳ Ｐゴシック" charset="-128"/>
          <a:cs typeface="ＭＳ Ｐゴシック" charset="-128"/>
        </a:defRPr>
      </a:lvl1pPr>
      <a:lvl2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rgbClr val="CC0000"/>
          </a:solidFill>
          <a:latin typeface="Arial" charset="0"/>
        </a:defRPr>
      </a:lvl6pPr>
      <a:lvl7pPr marL="914400" algn="ctr" rtl="0" eaLnBrk="1" fontAlgn="base" hangingPunct="1">
        <a:spcBef>
          <a:spcPct val="0"/>
        </a:spcBef>
        <a:spcAft>
          <a:spcPct val="0"/>
        </a:spcAft>
        <a:defRPr sz="4400">
          <a:solidFill>
            <a:srgbClr val="CC0000"/>
          </a:solidFill>
          <a:latin typeface="Arial" charset="0"/>
        </a:defRPr>
      </a:lvl7pPr>
      <a:lvl8pPr marL="1371600" algn="ctr" rtl="0" eaLnBrk="1" fontAlgn="base" hangingPunct="1">
        <a:spcBef>
          <a:spcPct val="0"/>
        </a:spcBef>
        <a:spcAft>
          <a:spcPct val="0"/>
        </a:spcAft>
        <a:defRPr sz="4400">
          <a:solidFill>
            <a:srgbClr val="CC0000"/>
          </a:solidFill>
          <a:latin typeface="Arial" charset="0"/>
        </a:defRPr>
      </a:lvl8pPr>
      <a:lvl9pPr marL="1828800" algn="ctr" rtl="0" eaLnBrk="1" fontAlgn="base" hangingPunct="1">
        <a:spcBef>
          <a:spcPct val="0"/>
        </a:spcBef>
        <a:spcAft>
          <a:spcPct val="0"/>
        </a:spcAft>
        <a:defRPr sz="4400">
          <a:solidFill>
            <a:srgbClr val="CC0000"/>
          </a:solidFill>
          <a:latin typeface="Arial" charset="0"/>
        </a:defRPr>
      </a:lvl9pPr>
    </p:titleStyle>
    <p:bodyStyle>
      <a:lvl1pPr marL="0" indent="0" algn="l" rtl="0" eaLnBrk="1" fontAlgn="base" hangingPunct="1">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1" fontAlgn="base" hangingPunct="1">
        <a:lnSpc>
          <a:spcPts val="2400"/>
        </a:lnSpc>
        <a:spcBef>
          <a:spcPts val="500"/>
        </a:spcBef>
        <a:spcAft>
          <a:spcPts val="500"/>
        </a:spcAft>
        <a:buClr>
          <a:srgbClr val="FC4421"/>
        </a:buClr>
        <a:buFont typeface="Arial" pitchFamily="-105" charset="0"/>
        <a:buChar char="•"/>
        <a:defRPr lang="en-GB" sz="2000" dirty="0">
          <a:solidFill>
            <a:schemeClr val="tx1"/>
          </a:solidFill>
          <a:latin typeface="+mn-lt"/>
          <a:ea typeface="ＭＳ Ｐゴシック" charset="-128"/>
          <a:cs typeface="+mn-cs"/>
        </a:defRPr>
      </a:lvl2pPr>
      <a:lvl3pPr marL="0" indent="0" algn="l" rtl="0" eaLnBrk="1" fontAlgn="base" hangingPunct="1">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1" fontAlgn="base" hangingPunct="1">
        <a:lnSpc>
          <a:spcPts val="2000"/>
        </a:lnSpc>
        <a:spcBef>
          <a:spcPts val="500"/>
        </a:spcBef>
        <a:spcAft>
          <a:spcPts val="500"/>
        </a:spcAft>
        <a:buClr>
          <a:srgbClr val="FC4421"/>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1" fontAlgn="base" hangingPunct="1">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eaLnBrk="1" fontAlgn="base" hangingPunct="1">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eaLnBrk="1" fontAlgn="base" hangingPunct="1">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eaLnBrk="1" fontAlgn="base" hangingPunct="1">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eaLnBrk="1" fontAlgn="base" hangingPunct="1">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5"/>
          <p:cNvSpPr>
            <a:spLocks noGrp="1" noChangeArrowheads="1"/>
          </p:cNvSpPr>
          <p:nvPr>
            <p:ph type="title"/>
          </p:nvPr>
        </p:nvSpPr>
        <p:spPr>
          <a:xfrm>
            <a:off x="457200" y="3611563"/>
            <a:ext cx="8153400" cy="2514600"/>
          </a:xfrm>
        </p:spPr>
        <p:txBody>
          <a:bodyPr anchor="t"/>
          <a:lstStyle/>
          <a:p>
            <a:pPr eaLnBrk="1" hangingPunct="1"/>
            <a:r>
              <a:rPr lang="en-GB" dirty="0">
                <a:ea typeface="ＭＳ Ｐゴシック" pitchFamily="-105" charset="-128"/>
                <a:cs typeface="ＭＳ Ｐゴシック" pitchFamily="-105" charset="-128"/>
              </a:rPr>
              <a:t>PowerPoint 4: Domestic heating systems</a:t>
            </a:r>
          </a:p>
        </p:txBody>
      </p:sp>
      <p:sp>
        <p:nvSpPr>
          <p:cNvPr id="2050" name="Rectangle 14"/>
          <p:cNvSpPr>
            <a:spLocks noGrp="1" noChangeArrowheads="1"/>
          </p:cNvSpPr>
          <p:nvPr>
            <p:ph sz="quarter" idx="10"/>
          </p:nvPr>
        </p:nvSpPr>
        <p:spPr>
          <a:xfrm>
            <a:off x="457200" y="1371600"/>
            <a:ext cx="8229600" cy="4754563"/>
          </a:xfrm>
        </p:spPr>
        <p:txBody>
          <a:bodyPr/>
          <a:lstStyle/>
          <a:p>
            <a:pPr marL="0" indent="0" eaLnBrk="1" hangingPunct="1"/>
            <a:endParaRPr b="1" dirty="0">
              <a:ea typeface="ＭＳ Ｐゴシック" pitchFamily="-105" charset="-128"/>
              <a:cs typeface="ＭＳ Ｐゴシック" pitchFamily="-105" charset="-128"/>
            </a:endParaRPr>
          </a:p>
          <a:p>
            <a:pPr marL="0" indent="0" eaLnBrk="1" hangingPunct="1"/>
            <a:endParaRPr b="1" dirty="0">
              <a:ea typeface="ＭＳ Ｐゴシック" pitchFamily="-105" charset="-128"/>
              <a:cs typeface="ＭＳ Ｐゴシック" pitchFamily="-105" charset="-128"/>
            </a:endParaRPr>
          </a:p>
          <a:p>
            <a:pPr marL="0" indent="0" algn="ctr" eaLnBrk="1" hangingPunct="1"/>
            <a:r>
              <a:rPr sz="6600" dirty="0">
                <a:solidFill>
                  <a:schemeClr val="bg1"/>
                </a:solidFill>
                <a:ea typeface="ＭＳ Ｐゴシック" pitchFamily="-105" charset="-128"/>
                <a:cs typeface="ＭＳ Ｐゴシック" pitchFamily="-105" charset="-128"/>
              </a:rPr>
              <a:t>PowerPoint presentation</a:t>
            </a:r>
          </a:p>
        </p:txBody>
      </p:sp>
      <p:sp>
        <p:nvSpPr>
          <p:cNvPr id="2054" name="TextBox 9"/>
          <p:cNvSpPr txBox="1">
            <a:spLocks noChangeArrowheads="1"/>
          </p:cNvSpPr>
          <p:nvPr/>
        </p:nvSpPr>
        <p:spPr bwMode="auto">
          <a:xfrm>
            <a:off x="457200" y="2209800"/>
            <a:ext cx="8001000" cy="738664"/>
          </a:xfrm>
          <a:prstGeom prst="rect">
            <a:avLst/>
          </a:prstGeom>
          <a:solidFill>
            <a:schemeClr val="bg1"/>
          </a:solidFill>
          <a:ln w="9525">
            <a:noFill/>
            <a:miter lim="800000"/>
            <a:headEnd/>
            <a:tailEnd/>
          </a:ln>
        </p:spPr>
        <p:txBody>
          <a:bodyPr wrap="square" lIns="0" tIns="0" rIns="0" bIns="0">
            <a:prstTxWarp prst="textNoShape">
              <a:avLst/>
            </a:prstTxWarp>
            <a:noAutofit/>
          </a:bodyPr>
          <a:lstStyle/>
          <a:p>
            <a:r>
              <a:rPr lang="en-GB" sz="2400" b="1" dirty="0"/>
              <a:t>12. Building services engineering (BSE) systems</a:t>
            </a:r>
          </a:p>
          <a:p>
            <a:endParaRPr lang="en-GB" sz="2400" b="1" dirty="0"/>
          </a:p>
          <a:p>
            <a:r>
              <a:rPr lang="en-GB" sz="2400" b="1" dirty="0"/>
              <a:t>12.1 Building services engineering systems</a:t>
            </a:r>
          </a:p>
          <a:p>
            <a:r>
              <a:rPr lang="en-GB" sz="2400" b="1"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8000"/>
            <a:ext cx="8218488" cy="382588"/>
          </a:xfrm>
        </p:spPr>
        <p:txBody>
          <a:bodyPr wrap="square" anchor="ctr">
            <a:normAutofit/>
          </a:bodyPr>
          <a:lstStyle/>
          <a:p>
            <a:r>
              <a:rPr lang="en-US" dirty="0"/>
              <a:t>‘S’ plan fully pumped system</a:t>
            </a:r>
          </a:p>
        </p:txBody>
      </p:sp>
      <p:sp>
        <p:nvSpPr>
          <p:cNvPr id="3" name="Rectangle 2">
            <a:extLst>
              <a:ext uri="{FF2B5EF4-FFF2-40B4-BE49-F238E27FC236}">
                <a16:creationId xmlns:a16="http://schemas.microsoft.com/office/drawing/2014/main" id="{426F4D8E-3A41-1A4B-91EC-EF8B874BB94B}"/>
              </a:ext>
            </a:extLst>
          </p:cNvPr>
          <p:cNvSpPr/>
          <p:nvPr/>
        </p:nvSpPr>
        <p:spPr bwMode="auto">
          <a:xfrm>
            <a:off x="457200" y="1512000"/>
            <a:ext cx="3466728" cy="4248000"/>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eaLnBrk="0" hangingPunct="0">
              <a:spcBef>
                <a:spcPts val="1000"/>
              </a:spcBef>
              <a:spcAft>
                <a:spcPts val="1000"/>
              </a:spcAft>
            </a:pPr>
            <a:r>
              <a:rPr lang="en-US" dirty="0"/>
              <a:t>An</a:t>
            </a:r>
            <a:r>
              <a:rPr lang="en-US" b="1" dirty="0"/>
              <a:t> ‘S’ plan</a:t>
            </a:r>
            <a:r>
              <a:rPr lang="en-US" dirty="0"/>
              <a:t> system is similar to the ‘Y’ plan but incorporates separate valves for the hot water system and the central heating. </a:t>
            </a:r>
          </a:p>
        </p:txBody>
      </p:sp>
      <p:pic>
        <p:nvPicPr>
          <p:cNvPr id="8" name="Picture 7" descr="A diagram of a machine&#10;&#10;AI-generated content may be incorrect.">
            <a:extLst>
              <a:ext uri="{FF2B5EF4-FFF2-40B4-BE49-F238E27FC236}">
                <a16:creationId xmlns:a16="http://schemas.microsoft.com/office/drawing/2014/main" id="{21BCE9CD-BA58-EC5A-FEFA-41BE6D37AEBB}"/>
              </a:ext>
            </a:extLst>
          </p:cNvPr>
          <p:cNvPicPr>
            <a:picLocks noChangeAspect="1"/>
          </p:cNvPicPr>
          <p:nvPr/>
        </p:nvPicPr>
        <p:blipFill>
          <a:blip r:embed="rId3"/>
          <a:stretch>
            <a:fillRect/>
          </a:stretch>
        </p:blipFill>
        <p:spPr>
          <a:xfrm>
            <a:off x="3923928" y="1597832"/>
            <a:ext cx="4961748" cy="424799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 plan system</a:t>
            </a:r>
            <a:endParaRPr lang="en-GB" dirty="0"/>
          </a:p>
        </p:txBody>
      </p:sp>
      <p:sp>
        <p:nvSpPr>
          <p:cNvPr id="3" name="Content Placeholder 2"/>
          <p:cNvSpPr>
            <a:spLocks noGrp="1"/>
          </p:cNvSpPr>
          <p:nvPr>
            <p:ph sz="quarter" idx="10"/>
          </p:nvPr>
        </p:nvSpPr>
        <p:spPr/>
        <p:txBody>
          <a:bodyPr/>
          <a:lstStyle/>
          <a:p>
            <a:pPr marL="342900" indent="-342900">
              <a:spcBef>
                <a:spcPts val="400"/>
              </a:spcBef>
              <a:spcAft>
                <a:spcPts val="400"/>
              </a:spcAft>
              <a:buClr>
                <a:srgbClr val="FC4421"/>
              </a:buClr>
              <a:buFont typeface="Arial" panose="020B0604020202020204" pitchFamily="34" charset="0"/>
              <a:buChar char="•"/>
            </a:pPr>
            <a:r>
              <a:rPr lang="en-GB" dirty="0"/>
              <a:t>The key elements of this system are the </a:t>
            </a:r>
            <a:r>
              <a:rPr lang="en-GB" b="1" dirty="0"/>
              <a:t>two double-port motorised valves</a:t>
            </a:r>
            <a:r>
              <a:rPr lang="en-GB" dirty="0"/>
              <a:t> which control the flow of water from the boiler to the hot water storage cylinder and the heating system.</a:t>
            </a:r>
          </a:p>
          <a:p>
            <a:pPr marL="342900" indent="-342900">
              <a:spcBef>
                <a:spcPts val="400"/>
              </a:spcBef>
              <a:spcAft>
                <a:spcPts val="400"/>
              </a:spcAft>
              <a:buClr>
                <a:srgbClr val="FC4421"/>
              </a:buClr>
              <a:buFont typeface="Arial" panose="020B0604020202020204" pitchFamily="34" charset="0"/>
              <a:buChar char="•"/>
            </a:pPr>
            <a:r>
              <a:rPr lang="en-GB" dirty="0"/>
              <a:t>When a heating zone’s heat requirement is satisfied the motorised valve closes the flow to that zone. In the event that both zones are satisfied, both valves will close down the boiler.</a:t>
            </a:r>
          </a:p>
          <a:p>
            <a:pPr marL="342900" indent="-342900">
              <a:spcBef>
                <a:spcPts val="400"/>
              </a:spcBef>
              <a:spcAft>
                <a:spcPts val="400"/>
              </a:spcAft>
              <a:buClr>
                <a:srgbClr val="FC4421"/>
              </a:buClr>
              <a:buFont typeface="Arial" panose="020B0604020202020204" pitchFamily="34" charset="0"/>
              <a:buChar char="•"/>
            </a:pPr>
            <a:r>
              <a:rPr lang="en-GB" dirty="0"/>
              <a:t>The heating system pipework is normally arranged in a </a:t>
            </a:r>
            <a:r>
              <a:rPr lang="en-GB" b="1" dirty="0"/>
              <a:t>two-pipe parallel return configuration</a:t>
            </a:r>
            <a:r>
              <a:rPr lang="en-GB" dirty="0"/>
              <a:t>. Alternately it may supply heating to an underfloor heating manifold. </a:t>
            </a:r>
          </a:p>
          <a:p>
            <a:endParaRPr lang="en-GB" dirty="0"/>
          </a:p>
        </p:txBody>
      </p:sp>
    </p:spTree>
    <p:extLst>
      <p:ext uri="{BB962C8B-B14F-4D97-AF65-F5344CB8AC3E}">
        <p14:creationId xmlns:p14="http://schemas.microsoft.com/office/powerpoint/2010/main" val="3294212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F9BE9-E574-45DB-9F10-0411ED8B7C45}"/>
              </a:ext>
            </a:extLst>
          </p:cNvPr>
          <p:cNvSpPr>
            <a:spLocks noGrp="1"/>
          </p:cNvSpPr>
          <p:nvPr>
            <p:ph type="title"/>
          </p:nvPr>
        </p:nvSpPr>
        <p:spPr/>
        <p:txBody>
          <a:bodyPr/>
          <a:lstStyle/>
          <a:p>
            <a:r>
              <a:rPr lang="en-GB" dirty="0"/>
              <a:t>How a fully pumped system works  </a:t>
            </a:r>
          </a:p>
        </p:txBody>
      </p:sp>
      <p:sp>
        <p:nvSpPr>
          <p:cNvPr id="3" name="Rectangle 2">
            <a:extLst>
              <a:ext uri="{FF2B5EF4-FFF2-40B4-BE49-F238E27FC236}">
                <a16:creationId xmlns:a16="http://schemas.microsoft.com/office/drawing/2014/main" id="{90775E78-9C5F-F545-BC23-A2FB7AB64577}"/>
              </a:ext>
            </a:extLst>
          </p:cNvPr>
          <p:cNvSpPr/>
          <p:nvPr/>
        </p:nvSpPr>
        <p:spPr>
          <a:xfrm>
            <a:off x="424926" y="1448795"/>
            <a:ext cx="8229600" cy="2554545"/>
          </a:xfrm>
          <a:prstGeom prst="rect">
            <a:avLst/>
          </a:prstGeom>
        </p:spPr>
        <p:txBody>
          <a:bodyPr wrap="square">
            <a:spAutoFit/>
          </a:bodyPr>
          <a:lstStyle/>
          <a:p>
            <a:r>
              <a:rPr lang="en-GB" dirty="0"/>
              <a:t>A fully pumped system uses two </a:t>
            </a:r>
            <a:r>
              <a:rPr lang="en-GB" b="1" dirty="0"/>
              <a:t>zone valves</a:t>
            </a:r>
            <a:r>
              <a:rPr lang="en-GB" dirty="0"/>
              <a:t>: one to control the hot water, which is activated by the cylinder thermostat, and a second which is activated by the room thermostat. </a:t>
            </a:r>
          </a:p>
          <a:p>
            <a:endParaRPr lang="en-GB" dirty="0"/>
          </a:p>
          <a:p>
            <a:r>
              <a:rPr lang="en-GB" dirty="0"/>
              <a:t>A zone valve acts as an isolator, closing off the flow of water. If a property is over 150m</a:t>
            </a:r>
            <a:r>
              <a:rPr lang="en-GB" baseline="30000" dirty="0"/>
              <a:t>2</a:t>
            </a:r>
            <a:r>
              <a:rPr lang="en-GB" dirty="0"/>
              <a:t> an additional heating zone valve should be fitted to allow independent control of upstairs and downstairs. An automatic bypass is fitted to the system.</a:t>
            </a:r>
          </a:p>
        </p:txBody>
      </p:sp>
    </p:spTree>
    <p:extLst>
      <p:ext uri="{BB962C8B-B14F-4D97-AF65-F5344CB8AC3E}">
        <p14:creationId xmlns:p14="http://schemas.microsoft.com/office/powerpoint/2010/main" val="2284856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Heating programmer</a:t>
            </a:r>
          </a:p>
        </p:txBody>
      </p:sp>
      <p:sp>
        <p:nvSpPr>
          <p:cNvPr id="5" name="TextBox 4"/>
          <p:cNvSpPr txBox="1"/>
          <p:nvPr/>
        </p:nvSpPr>
        <p:spPr>
          <a:xfrm>
            <a:off x="457200" y="1628800"/>
            <a:ext cx="8075240" cy="1938992"/>
          </a:xfrm>
          <a:prstGeom prst="rect">
            <a:avLst/>
          </a:prstGeom>
          <a:noFill/>
        </p:spPr>
        <p:txBody>
          <a:bodyPr wrap="square" rtlCol="0">
            <a:spAutoFit/>
          </a:bodyPr>
          <a:lstStyle/>
          <a:p>
            <a:r>
              <a:rPr lang="en-GB" dirty="0"/>
              <a:t>Electronic programmers such as the one shown here automatically switch the heating and hot water circuits in a fully pumped system on and off as required.</a:t>
            </a:r>
          </a:p>
          <a:p>
            <a:endParaRPr lang="en-GB" dirty="0"/>
          </a:p>
          <a:p>
            <a:r>
              <a:rPr lang="en-GB" dirty="0"/>
              <a:t>The programmer runs both system circuits to a pre-set programme dictated by the user.</a:t>
            </a:r>
          </a:p>
        </p:txBody>
      </p:sp>
    </p:spTree>
    <p:extLst>
      <p:ext uri="{BB962C8B-B14F-4D97-AF65-F5344CB8AC3E}">
        <p14:creationId xmlns:p14="http://schemas.microsoft.com/office/powerpoint/2010/main" val="2255521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Circulator pump</a:t>
            </a:r>
          </a:p>
        </p:txBody>
      </p:sp>
      <p:sp>
        <p:nvSpPr>
          <p:cNvPr id="4" name="TextBox 3"/>
          <p:cNvSpPr txBox="1"/>
          <p:nvPr/>
        </p:nvSpPr>
        <p:spPr>
          <a:xfrm>
            <a:off x="428002" y="1561822"/>
            <a:ext cx="8258797" cy="2503249"/>
          </a:xfrm>
          <a:prstGeom prst="rect">
            <a:avLst/>
          </a:prstGeom>
          <a:noFill/>
        </p:spPr>
        <p:txBody>
          <a:bodyPr wrap="square" rtlCol="0">
            <a:spAutoFit/>
          </a:bodyPr>
          <a:lstStyle/>
          <a:p>
            <a:r>
              <a:rPr lang="en-GB" dirty="0"/>
              <a:t>As their name implies, fully pumped systems require a centrifugal action glandless </a:t>
            </a:r>
            <a:r>
              <a:rPr lang="en-GB" b="1" dirty="0"/>
              <a:t>circulator pump</a:t>
            </a:r>
            <a:r>
              <a:rPr lang="en-GB" dirty="0"/>
              <a:t>.</a:t>
            </a:r>
          </a:p>
          <a:p>
            <a:pPr marL="342900" indent="-342900">
              <a:buFont typeface="Arial" panose="020B0604020202020204" pitchFamily="34" charset="0"/>
              <a:buChar char="•"/>
            </a:pPr>
            <a:endParaRPr lang="en-GB" dirty="0"/>
          </a:p>
          <a:p>
            <a:pPr marL="342900" indent="-342900">
              <a:spcBef>
                <a:spcPts val="400"/>
              </a:spcBef>
              <a:spcAft>
                <a:spcPts val="400"/>
              </a:spcAft>
              <a:buClr>
                <a:srgbClr val="FC4421"/>
              </a:buClr>
              <a:buFont typeface="Arial" panose="020B0604020202020204" pitchFamily="34" charset="0"/>
              <a:buChar char="•"/>
            </a:pPr>
            <a:r>
              <a:rPr lang="en-GB" dirty="0"/>
              <a:t>The pump is mounted on the flow pipe from the boiler.</a:t>
            </a:r>
          </a:p>
          <a:p>
            <a:pPr marL="342900" indent="-342900">
              <a:spcBef>
                <a:spcPts val="400"/>
              </a:spcBef>
              <a:spcAft>
                <a:spcPts val="400"/>
              </a:spcAft>
              <a:buClr>
                <a:srgbClr val="FC4421"/>
              </a:buClr>
              <a:buFont typeface="Arial" panose="020B0604020202020204" pitchFamily="34" charset="0"/>
              <a:buChar char="•"/>
            </a:pPr>
            <a:r>
              <a:rPr lang="en-GB" dirty="0"/>
              <a:t>It has adjustable head settings to suit different systems.</a:t>
            </a:r>
          </a:p>
          <a:p>
            <a:pPr marL="342900" indent="-342900">
              <a:spcBef>
                <a:spcPts val="400"/>
              </a:spcBef>
              <a:spcAft>
                <a:spcPts val="400"/>
              </a:spcAft>
              <a:buClr>
                <a:srgbClr val="FC4421"/>
              </a:buClr>
              <a:buFont typeface="Arial" panose="020B0604020202020204" pitchFamily="34" charset="0"/>
              <a:buChar char="•"/>
            </a:pPr>
            <a:r>
              <a:rPr lang="en-GB" dirty="0"/>
              <a:t>Positive pressure throughout the system prevents the ingress of air through micro leaks.</a:t>
            </a:r>
          </a:p>
        </p:txBody>
      </p:sp>
    </p:spTree>
    <p:extLst>
      <p:ext uri="{BB962C8B-B14F-4D97-AF65-F5344CB8AC3E}">
        <p14:creationId xmlns:p14="http://schemas.microsoft.com/office/powerpoint/2010/main" val="1978490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Two-port motorised valve</a:t>
            </a:r>
          </a:p>
        </p:txBody>
      </p:sp>
      <p:sp>
        <p:nvSpPr>
          <p:cNvPr id="5" name="TextBox 4"/>
          <p:cNvSpPr txBox="1"/>
          <p:nvPr/>
        </p:nvSpPr>
        <p:spPr>
          <a:xfrm>
            <a:off x="433472" y="1536174"/>
            <a:ext cx="8026959" cy="2554545"/>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Used for fully pumped heating systems with separate zones – ie primary flow to a hot water storage cylinder and heating zones.</a:t>
            </a:r>
          </a:p>
          <a:p>
            <a:pPr marL="342900" indent="-342900">
              <a:spcBef>
                <a:spcPts val="400"/>
              </a:spcBef>
              <a:spcAft>
                <a:spcPts val="400"/>
              </a:spcAft>
              <a:buClr>
                <a:srgbClr val="FC4421"/>
              </a:buClr>
              <a:buFont typeface="Arial" panose="020B0604020202020204" pitchFamily="34" charset="0"/>
              <a:buChar char="•"/>
            </a:pPr>
            <a:r>
              <a:rPr lang="en-GB" dirty="0"/>
              <a:t>Valves are operated by either a cylinder stat or a room stat.</a:t>
            </a:r>
          </a:p>
          <a:p>
            <a:pPr marL="342900" indent="-342900">
              <a:spcBef>
                <a:spcPts val="400"/>
              </a:spcBef>
              <a:spcAft>
                <a:spcPts val="400"/>
              </a:spcAft>
              <a:buClr>
                <a:srgbClr val="FC4421"/>
              </a:buClr>
              <a:buFont typeface="Arial" panose="020B0604020202020204" pitchFamily="34" charset="0"/>
              <a:buChar char="•"/>
            </a:pPr>
            <a:r>
              <a:rPr lang="en-GB" dirty="0"/>
              <a:t>The valve head contains a micro switch which operates the boiler and pump.</a:t>
            </a:r>
          </a:p>
          <a:p>
            <a:pPr marL="342900" indent="-342900">
              <a:spcBef>
                <a:spcPts val="400"/>
              </a:spcBef>
              <a:spcAft>
                <a:spcPts val="400"/>
              </a:spcAft>
              <a:buClr>
                <a:srgbClr val="FC4421"/>
              </a:buClr>
              <a:buFont typeface="Arial" panose="020B0604020202020204" pitchFamily="34" charset="0"/>
              <a:buChar char="•"/>
            </a:pPr>
            <a:r>
              <a:rPr lang="en-GB" dirty="0"/>
              <a:t>The motorised head is replaceable, therefore there is no need to drain off the system for repair.</a:t>
            </a:r>
          </a:p>
        </p:txBody>
      </p:sp>
    </p:spTree>
    <p:extLst>
      <p:ext uri="{BB962C8B-B14F-4D97-AF65-F5344CB8AC3E}">
        <p14:creationId xmlns:p14="http://schemas.microsoft.com/office/powerpoint/2010/main" val="2043252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Three-port motorised valve</a:t>
            </a:r>
          </a:p>
        </p:txBody>
      </p:sp>
      <p:sp>
        <p:nvSpPr>
          <p:cNvPr id="4" name="TextBox 3"/>
          <p:cNvSpPr txBox="1"/>
          <p:nvPr/>
        </p:nvSpPr>
        <p:spPr>
          <a:xfrm>
            <a:off x="539552" y="1628800"/>
            <a:ext cx="7920880" cy="2554545"/>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Water enters the valve through the bottom port.</a:t>
            </a:r>
          </a:p>
          <a:p>
            <a:pPr marL="342900" indent="-342900">
              <a:spcBef>
                <a:spcPts val="400"/>
              </a:spcBef>
              <a:spcAft>
                <a:spcPts val="400"/>
              </a:spcAft>
              <a:buClr>
                <a:srgbClr val="FC4421"/>
              </a:buClr>
              <a:buFont typeface="Arial" panose="020B0604020202020204" pitchFamily="34" charset="0"/>
              <a:buChar char="•"/>
            </a:pPr>
            <a:r>
              <a:rPr lang="en-GB" dirty="0"/>
              <a:t>The two horizontal ports are connected to the primary flow to the hot water storage cylinder and the other port to the heating circuit.</a:t>
            </a:r>
          </a:p>
          <a:p>
            <a:pPr marL="342900" indent="-342900">
              <a:spcBef>
                <a:spcPts val="400"/>
              </a:spcBef>
              <a:spcAft>
                <a:spcPts val="400"/>
              </a:spcAft>
              <a:buClr>
                <a:srgbClr val="FC4421"/>
              </a:buClr>
              <a:buFont typeface="Arial" panose="020B0604020202020204" pitchFamily="34" charset="0"/>
              <a:buChar char="•"/>
            </a:pPr>
            <a:r>
              <a:rPr lang="en-GB" dirty="0"/>
              <a:t>The head has two micro switches which can independently operate the boiler and pump.</a:t>
            </a:r>
          </a:p>
          <a:p>
            <a:pPr marL="342900" indent="-342900">
              <a:spcBef>
                <a:spcPts val="400"/>
              </a:spcBef>
              <a:spcAft>
                <a:spcPts val="400"/>
              </a:spcAft>
              <a:buClr>
                <a:srgbClr val="FC4421"/>
              </a:buClr>
              <a:buFont typeface="Arial" panose="020B0604020202020204" pitchFamily="34" charset="0"/>
              <a:buChar char="•"/>
            </a:pPr>
            <a:r>
              <a:rPr lang="en-GB" dirty="0"/>
              <a:t>Each outlet port can be closed independently when the desired temperature is reached.</a:t>
            </a:r>
          </a:p>
        </p:txBody>
      </p:sp>
    </p:spTree>
    <p:extLst>
      <p:ext uri="{BB962C8B-B14F-4D97-AF65-F5344CB8AC3E}">
        <p14:creationId xmlns:p14="http://schemas.microsoft.com/office/powerpoint/2010/main" val="3679745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Magnetic system filter</a:t>
            </a:r>
          </a:p>
        </p:txBody>
      </p:sp>
      <p:sp>
        <p:nvSpPr>
          <p:cNvPr id="4" name="TextBox 3"/>
          <p:cNvSpPr txBox="1"/>
          <p:nvPr/>
        </p:nvSpPr>
        <p:spPr>
          <a:xfrm>
            <a:off x="539552" y="1628800"/>
            <a:ext cx="4671809" cy="400110"/>
          </a:xfrm>
          <a:prstGeom prst="rect">
            <a:avLst/>
          </a:prstGeom>
          <a:noFill/>
        </p:spPr>
        <p:txBody>
          <a:bodyPr wrap="square" rtlCol="0">
            <a:spAutoFit/>
          </a:bodyPr>
          <a:lstStyle/>
          <a:p>
            <a:endParaRPr lang="en-GB" dirty="0"/>
          </a:p>
        </p:txBody>
      </p:sp>
      <p:sp>
        <p:nvSpPr>
          <p:cNvPr id="5" name="TextBox 4"/>
          <p:cNvSpPr txBox="1"/>
          <p:nvPr/>
        </p:nvSpPr>
        <p:spPr>
          <a:xfrm>
            <a:off x="457200" y="1628800"/>
            <a:ext cx="8147248" cy="1836400"/>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Magnetic filters are designed to combat the damaging effects of system debris and pollutants.</a:t>
            </a:r>
          </a:p>
          <a:p>
            <a:pPr marL="342900" indent="-342900">
              <a:spcBef>
                <a:spcPts val="400"/>
              </a:spcBef>
              <a:spcAft>
                <a:spcPts val="400"/>
              </a:spcAft>
              <a:buClr>
                <a:srgbClr val="FC4421"/>
              </a:buClr>
              <a:buFont typeface="Arial" panose="020B0604020202020204" pitchFamily="34" charset="0"/>
              <a:buChar char="•"/>
            </a:pPr>
            <a:r>
              <a:rPr lang="en-GB" dirty="0"/>
              <a:t>The filter is installed on the return pipe below the boiler.</a:t>
            </a:r>
          </a:p>
          <a:p>
            <a:pPr marL="342900" indent="-342900">
              <a:spcBef>
                <a:spcPts val="400"/>
              </a:spcBef>
              <a:spcAft>
                <a:spcPts val="400"/>
              </a:spcAft>
              <a:buClr>
                <a:srgbClr val="FC4421"/>
              </a:buClr>
              <a:buFont typeface="Arial" panose="020B0604020202020204" pitchFamily="34" charset="0"/>
              <a:buChar char="•"/>
            </a:pPr>
            <a:r>
              <a:rPr lang="en-GB" dirty="0"/>
              <a:t>The filter chamber can be removed and cleaned without draining the system.</a:t>
            </a:r>
          </a:p>
        </p:txBody>
      </p:sp>
    </p:spTree>
    <p:extLst>
      <p:ext uri="{BB962C8B-B14F-4D97-AF65-F5344CB8AC3E}">
        <p14:creationId xmlns:p14="http://schemas.microsoft.com/office/powerpoint/2010/main" val="943813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Radiators</a:t>
            </a:r>
          </a:p>
        </p:txBody>
      </p:sp>
      <p:sp>
        <p:nvSpPr>
          <p:cNvPr id="5" name="TextBox 4"/>
          <p:cNvSpPr txBox="1"/>
          <p:nvPr/>
        </p:nvSpPr>
        <p:spPr>
          <a:xfrm>
            <a:off x="492696" y="1556792"/>
            <a:ext cx="8111752" cy="2554545"/>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b="1" dirty="0"/>
              <a:t>Convector panel heat emitters</a:t>
            </a:r>
            <a:r>
              <a:rPr lang="en-GB" dirty="0"/>
              <a:t> are commonly known as </a:t>
            </a:r>
            <a:r>
              <a:rPr lang="en-GB" b="1" dirty="0"/>
              <a:t>radiators</a:t>
            </a:r>
            <a:r>
              <a:rPr lang="en-GB" dirty="0"/>
              <a:t>, yet only 10% of heat emissions are by radiation.</a:t>
            </a:r>
          </a:p>
          <a:p>
            <a:pPr marL="342900" indent="-342900">
              <a:spcBef>
                <a:spcPts val="400"/>
              </a:spcBef>
              <a:spcAft>
                <a:spcPts val="400"/>
              </a:spcAft>
              <a:buClr>
                <a:srgbClr val="FC4421"/>
              </a:buClr>
              <a:buFont typeface="Arial" panose="020B0604020202020204" pitchFamily="34" charset="0"/>
              <a:buChar char="•"/>
            </a:pPr>
            <a:r>
              <a:rPr lang="en-GB" dirty="0"/>
              <a:t>Convector panels are available in many widths and heights to match the heat loss from a space.</a:t>
            </a:r>
          </a:p>
          <a:p>
            <a:pPr marL="342900" indent="-342900">
              <a:spcBef>
                <a:spcPts val="400"/>
              </a:spcBef>
              <a:spcAft>
                <a:spcPts val="400"/>
              </a:spcAft>
              <a:buClr>
                <a:srgbClr val="FC4421"/>
              </a:buClr>
              <a:buFont typeface="Arial" panose="020B0604020202020204" pitchFamily="34" charset="0"/>
              <a:buChar char="•"/>
            </a:pPr>
            <a:r>
              <a:rPr lang="en-GB" dirty="0"/>
              <a:t>Radiators are manufactured from sheets of pressed steel, welded together.</a:t>
            </a:r>
          </a:p>
          <a:p>
            <a:pPr marL="342900" indent="-342900">
              <a:spcBef>
                <a:spcPts val="400"/>
              </a:spcBef>
              <a:spcAft>
                <a:spcPts val="400"/>
              </a:spcAft>
              <a:buClr>
                <a:srgbClr val="FC4421"/>
              </a:buClr>
              <a:buFont typeface="Arial" panose="020B0604020202020204" pitchFamily="34" charset="0"/>
              <a:buChar char="•"/>
            </a:pPr>
            <a:r>
              <a:rPr lang="en-GB" dirty="0"/>
              <a:t>Each is controlled by a flow and return valve.   </a:t>
            </a:r>
          </a:p>
        </p:txBody>
      </p:sp>
    </p:spTree>
    <p:extLst>
      <p:ext uri="{BB962C8B-B14F-4D97-AF65-F5344CB8AC3E}">
        <p14:creationId xmlns:p14="http://schemas.microsoft.com/office/powerpoint/2010/main" val="2277586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Radiator control valves</a:t>
            </a:r>
          </a:p>
        </p:txBody>
      </p:sp>
      <p:sp>
        <p:nvSpPr>
          <p:cNvPr id="3" name="TextBox 2"/>
          <p:cNvSpPr txBox="1"/>
          <p:nvPr/>
        </p:nvSpPr>
        <p:spPr>
          <a:xfrm>
            <a:off x="500718" y="1556792"/>
            <a:ext cx="8229600"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Each radiator is fitted with two valves for isolation and control.</a:t>
            </a:r>
          </a:p>
          <a:p>
            <a:pPr marL="342900" indent="-342900">
              <a:spcBef>
                <a:spcPts val="400"/>
              </a:spcBef>
              <a:spcAft>
                <a:spcPts val="400"/>
              </a:spcAft>
              <a:buClr>
                <a:srgbClr val="FC4421"/>
              </a:buClr>
              <a:buFont typeface="Arial" panose="020B0604020202020204" pitchFamily="34" charset="0"/>
              <a:buChar char="•"/>
            </a:pPr>
            <a:r>
              <a:rPr lang="en-GB" dirty="0"/>
              <a:t>The emitter pipe will be fitted with a </a:t>
            </a:r>
            <a:r>
              <a:rPr lang="en-GB" b="1" dirty="0"/>
              <a:t>thermostatic valve</a:t>
            </a:r>
            <a:r>
              <a:rPr lang="en-GB" dirty="0"/>
              <a:t> which has several settings, indicated by a range of numbers (1 to 5 etc). The valve will open and close depending on the room’s air temperature.</a:t>
            </a:r>
          </a:p>
          <a:p>
            <a:pPr marL="342900" indent="-342900">
              <a:spcBef>
                <a:spcPts val="400"/>
              </a:spcBef>
              <a:spcAft>
                <a:spcPts val="400"/>
              </a:spcAft>
              <a:buClr>
                <a:srgbClr val="FC4421"/>
              </a:buClr>
              <a:buFont typeface="Arial" panose="020B0604020202020204" pitchFamily="34" charset="0"/>
              <a:buChar char="•"/>
            </a:pPr>
            <a:r>
              <a:rPr lang="en-GB" dirty="0"/>
              <a:t>A </a:t>
            </a:r>
            <a:r>
              <a:rPr lang="en-GB" b="1" dirty="0"/>
              <a:t>lockshield valve</a:t>
            </a:r>
            <a:r>
              <a:rPr lang="en-GB" dirty="0"/>
              <a:t> is fitted on the return pipe and is used to balance the system to give the correct flow rate to the emitter.</a:t>
            </a:r>
          </a:p>
        </p:txBody>
      </p:sp>
    </p:spTree>
    <p:extLst>
      <p:ext uri="{BB962C8B-B14F-4D97-AF65-F5344CB8AC3E}">
        <p14:creationId xmlns:p14="http://schemas.microsoft.com/office/powerpoint/2010/main" val="3858242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ea typeface="ＭＳ Ｐゴシック" pitchFamily="-105" charset="-128"/>
                <a:cs typeface="ＭＳ Ｐゴシック" pitchFamily="-105" charset="-128"/>
              </a:rPr>
              <a:t>Objectives</a:t>
            </a:r>
          </a:p>
        </p:txBody>
      </p:sp>
      <p:sp>
        <p:nvSpPr>
          <p:cNvPr id="3075" name="Content Placeholder 2"/>
          <p:cNvSpPr>
            <a:spLocks noGrp="1"/>
          </p:cNvSpPr>
          <p:nvPr>
            <p:ph sz="quarter" idx="10"/>
          </p:nvPr>
        </p:nvSpPr>
        <p:spPr/>
        <p:txBody>
          <a:bodyPr/>
          <a:lstStyle/>
          <a:p>
            <a:pPr marL="0" indent="0"/>
            <a:r>
              <a:rPr lang="en-GB" dirty="0">
                <a:ea typeface="ＭＳ Ｐゴシック" pitchFamily="-105" charset="-128"/>
                <a:cs typeface="ＭＳ Ｐゴシック" pitchFamily="-105" charset="-128"/>
              </a:rPr>
              <a:t>By the end of this session learners should be able to:</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describe domestic hydronic heating systems</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list the main components of a hydronic heating system</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sketch out a domestic hydronic heating system</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explain how a domestic system works</a:t>
            </a:r>
          </a:p>
          <a:p>
            <a:pPr marL="457200" indent="-457200">
              <a:buClr>
                <a:srgbClr val="FC4421"/>
              </a:buClr>
              <a:buFont typeface="Arial" panose="020B0604020202020204" pitchFamily="34" charset="0"/>
              <a:buChar char="•"/>
            </a:pPr>
            <a:r>
              <a:rPr lang="en-GB" dirty="0">
                <a:ea typeface="ＭＳ Ｐゴシック" pitchFamily="-105" charset="-128"/>
                <a:cs typeface="ＭＳ Ｐゴシック" pitchFamily="-105" charset="-128"/>
              </a:rPr>
              <a:t>explain the advantages and disadvantages of different heating systems.</a:t>
            </a:r>
            <a:endParaRPr dirty="0">
              <a:ea typeface="ＭＳ Ｐゴシック" pitchFamily="-105" charset="-128"/>
              <a:cs typeface="ＭＳ Ｐゴシック" pitchFamily="-105"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Kitchen plinth fan convector heater</a:t>
            </a:r>
          </a:p>
        </p:txBody>
      </p:sp>
      <p:sp>
        <p:nvSpPr>
          <p:cNvPr id="9" name="TextBox 8"/>
          <p:cNvSpPr txBox="1"/>
          <p:nvPr/>
        </p:nvSpPr>
        <p:spPr>
          <a:xfrm>
            <a:off x="457200" y="1556792"/>
            <a:ext cx="8003232" cy="2862322"/>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Heaters of this type are designed to fit into the plinth below a kitchen unit, freeing up wall space.</a:t>
            </a:r>
          </a:p>
          <a:p>
            <a:pPr marL="342900" indent="-342900">
              <a:spcBef>
                <a:spcPts val="400"/>
              </a:spcBef>
              <a:spcAft>
                <a:spcPts val="400"/>
              </a:spcAft>
              <a:buClr>
                <a:srgbClr val="FC4421"/>
              </a:buClr>
              <a:buFont typeface="Arial" panose="020B0604020202020204" pitchFamily="34" charset="0"/>
              <a:buChar char="•"/>
            </a:pPr>
            <a:r>
              <a:rPr lang="en-GB" dirty="0"/>
              <a:t>The heater consists of a finned pipe coil to which the heating flow and return pipes are connected, and a centrifugal impeller powered by a small electric motor.</a:t>
            </a:r>
          </a:p>
          <a:p>
            <a:pPr marL="342900" indent="-342900">
              <a:spcBef>
                <a:spcPts val="400"/>
              </a:spcBef>
              <a:spcAft>
                <a:spcPts val="400"/>
              </a:spcAft>
              <a:buClr>
                <a:srgbClr val="FC4421"/>
              </a:buClr>
              <a:buFont typeface="Arial" panose="020B0604020202020204" pitchFamily="34" charset="0"/>
              <a:buChar char="•"/>
            </a:pPr>
            <a:r>
              <a:rPr lang="en-GB" dirty="0"/>
              <a:t>The fan is controlled by a low limit stat to prevent cold air blowing and a high limit stat to prevent the kitchen from overheating.</a:t>
            </a:r>
          </a:p>
          <a:p>
            <a:pPr marL="342900" indent="-342900">
              <a:spcBef>
                <a:spcPts val="400"/>
              </a:spcBef>
              <a:spcAft>
                <a:spcPts val="400"/>
              </a:spcAft>
              <a:buClr>
                <a:srgbClr val="FC4421"/>
              </a:buClr>
              <a:buFont typeface="Arial" panose="020B0604020202020204" pitchFamily="34" charset="0"/>
              <a:buChar char="•"/>
            </a:pPr>
            <a:r>
              <a:rPr lang="en-GB" dirty="0"/>
              <a:t>It recirculates air to conserve energy.</a:t>
            </a:r>
          </a:p>
        </p:txBody>
      </p:sp>
    </p:spTree>
    <p:extLst>
      <p:ext uri="{BB962C8B-B14F-4D97-AF65-F5344CB8AC3E}">
        <p14:creationId xmlns:p14="http://schemas.microsoft.com/office/powerpoint/2010/main" val="2453981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Underfloor heating systems</a:t>
            </a:r>
          </a:p>
        </p:txBody>
      </p:sp>
      <p:sp>
        <p:nvSpPr>
          <p:cNvPr id="3" name="Rectangle 2">
            <a:extLst>
              <a:ext uri="{FF2B5EF4-FFF2-40B4-BE49-F238E27FC236}">
                <a16:creationId xmlns:a16="http://schemas.microsoft.com/office/drawing/2014/main" id="{6754118A-8726-D74A-BAEB-1B09E0589C93}"/>
              </a:ext>
            </a:extLst>
          </p:cNvPr>
          <p:cNvSpPr/>
          <p:nvPr/>
        </p:nvSpPr>
        <p:spPr>
          <a:xfrm>
            <a:off x="379622" y="1390588"/>
            <a:ext cx="8384756" cy="2862322"/>
          </a:xfrm>
          <a:prstGeom prst="rect">
            <a:avLst/>
          </a:prstGeom>
        </p:spPr>
        <p:txBody>
          <a:bodyPr wrap="square">
            <a:spAutoFit/>
          </a:bodyPr>
          <a:lstStyle/>
          <a:p>
            <a:r>
              <a:rPr lang="en-GB" dirty="0"/>
              <a:t>In an underfloor system the boiler heats the water, which is pumped to the manifold. The manifold then blends the water and distributes it through the heating circuits. The pipes warm up, the screed warms up, the floor warms up, the room warms up. </a:t>
            </a:r>
          </a:p>
          <a:p>
            <a:endParaRPr lang="en-GB" dirty="0"/>
          </a:p>
          <a:p>
            <a:r>
              <a:rPr lang="en-GB" dirty="0"/>
              <a:t>Underfloor heating provides a lower, more even temperature. The crucial factors are flow rate (set by the manufacturer), correct heat transfer, ensuring the flow rate is slow, and temperature difference – approximately 60</a:t>
            </a:r>
            <a:r>
              <a:rPr lang="en-US" dirty="0"/>
              <a:t>º</a:t>
            </a:r>
            <a:r>
              <a:rPr lang="en-GB" dirty="0"/>
              <a:t>C.</a:t>
            </a:r>
          </a:p>
        </p:txBody>
      </p:sp>
    </p:spTree>
    <p:extLst>
      <p:ext uri="{BB962C8B-B14F-4D97-AF65-F5344CB8AC3E}">
        <p14:creationId xmlns:p14="http://schemas.microsoft.com/office/powerpoint/2010/main" val="2192313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Underfloor heating</a:t>
            </a:r>
          </a:p>
        </p:txBody>
      </p:sp>
      <p:sp>
        <p:nvSpPr>
          <p:cNvPr id="3" name="Rectangle 2">
            <a:extLst>
              <a:ext uri="{FF2B5EF4-FFF2-40B4-BE49-F238E27FC236}">
                <a16:creationId xmlns:a16="http://schemas.microsoft.com/office/drawing/2014/main" id="{34470E4B-3CBB-874D-9D8B-02C211C3CD89}"/>
              </a:ext>
            </a:extLst>
          </p:cNvPr>
          <p:cNvSpPr/>
          <p:nvPr/>
        </p:nvSpPr>
        <p:spPr>
          <a:xfrm>
            <a:off x="436386" y="1422845"/>
            <a:ext cx="7952037" cy="1015663"/>
          </a:xfrm>
          <a:prstGeom prst="rect">
            <a:avLst/>
          </a:prstGeom>
        </p:spPr>
        <p:txBody>
          <a:bodyPr wrap="square">
            <a:spAutoFit/>
          </a:bodyPr>
          <a:lstStyle/>
          <a:p>
            <a:r>
              <a:rPr lang="en-GB" b="1" dirty="0"/>
              <a:t>Underfloor heating</a:t>
            </a:r>
            <a:r>
              <a:rPr lang="en-GB" dirty="0"/>
              <a:t> works differently to conventional heat emitters. The floor becomes the heat emitter when it is heated up by pipework that has been laid under the screed or boards.</a:t>
            </a:r>
          </a:p>
        </p:txBody>
      </p:sp>
      <p:sp>
        <p:nvSpPr>
          <p:cNvPr id="4" name="Rectangle 3">
            <a:extLst>
              <a:ext uri="{FF2B5EF4-FFF2-40B4-BE49-F238E27FC236}">
                <a16:creationId xmlns:a16="http://schemas.microsoft.com/office/drawing/2014/main" id="{9D15CD83-509C-DA4F-9648-B7378F4EC175}"/>
              </a:ext>
            </a:extLst>
          </p:cNvPr>
          <p:cNvSpPr/>
          <p:nvPr/>
        </p:nvSpPr>
        <p:spPr>
          <a:xfrm>
            <a:off x="418783" y="2485233"/>
            <a:ext cx="8229600" cy="1323439"/>
          </a:xfrm>
          <a:prstGeom prst="rect">
            <a:avLst/>
          </a:prstGeom>
        </p:spPr>
        <p:txBody>
          <a:bodyPr wrap="square">
            <a:spAutoFit/>
          </a:bodyPr>
          <a:lstStyle/>
          <a:p>
            <a:r>
              <a:rPr lang="en-GB" dirty="0"/>
              <a:t>Underfloor heating is energy efficient. </a:t>
            </a:r>
            <a:r>
              <a:rPr lang="en-GB" sz="2000" dirty="0"/>
              <a:t>However, the heat is concentrated at floor level, and the main disadvantage is that it takes time for heat to generate or dissipate when a system is turned on or off.</a:t>
            </a:r>
            <a:endParaRPr lang="en-GB" dirty="0"/>
          </a:p>
          <a:p>
            <a:endParaRPr lang="en-GB" dirty="0"/>
          </a:p>
        </p:txBody>
      </p:sp>
    </p:spTree>
    <p:extLst>
      <p:ext uri="{BB962C8B-B14F-4D97-AF65-F5344CB8AC3E}">
        <p14:creationId xmlns:p14="http://schemas.microsoft.com/office/powerpoint/2010/main" val="3494493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diagram of a machine&#10;&#10;AI-generated content may be incorrect.">
            <a:extLst>
              <a:ext uri="{FF2B5EF4-FFF2-40B4-BE49-F238E27FC236}">
                <a16:creationId xmlns:a16="http://schemas.microsoft.com/office/drawing/2014/main" id="{B7849404-627A-0D4C-2B52-BE3F3E4E1D04}"/>
              </a:ext>
            </a:extLst>
          </p:cNvPr>
          <p:cNvPicPr>
            <a:picLocks noChangeAspect="1"/>
          </p:cNvPicPr>
          <p:nvPr/>
        </p:nvPicPr>
        <p:blipFill>
          <a:blip r:embed="rId3"/>
          <a:stretch>
            <a:fillRect/>
          </a:stretch>
        </p:blipFill>
        <p:spPr>
          <a:xfrm>
            <a:off x="3393494" y="2068155"/>
            <a:ext cx="5706656" cy="2721689"/>
          </a:xfrm>
          <a:prstGeom prst="rect">
            <a:avLst/>
          </a:prstGeom>
        </p:spPr>
      </p:pic>
      <p:sp>
        <p:nvSpPr>
          <p:cNvPr id="2" name="Title 1"/>
          <p:cNvSpPr>
            <a:spLocks noGrp="1"/>
          </p:cNvSpPr>
          <p:nvPr>
            <p:ph type="title"/>
          </p:nvPr>
        </p:nvSpPr>
        <p:spPr/>
        <p:txBody>
          <a:bodyPr/>
          <a:lstStyle/>
          <a:p>
            <a:r>
              <a:rPr lang="en-US" dirty="0"/>
              <a:t>Underfloor heating: solid floor pipe coils</a:t>
            </a:r>
          </a:p>
        </p:txBody>
      </p:sp>
      <p:sp>
        <p:nvSpPr>
          <p:cNvPr id="4" name="TextBox 3"/>
          <p:cNvSpPr txBox="1"/>
          <p:nvPr/>
        </p:nvSpPr>
        <p:spPr>
          <a:xfrm>
            <a:off x="318356" y="1484784"/>
            <a:ext cx="3101516" cy="4298613"/>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Plastic pipe coils are laid either within a solid floor structure or directly underneath a wooden floor structure.</a:t>
            </a:r>
          </a:p>
          <a:p>
            <a:pPr marL="342900" indent="-342900">
              <a:spcBef>
                <a:spcPts val="400"/>
              </a:spcBef>
              <a:spcAft>
                <a:spcPts val="400"/>
              </a:spcAft>
              <a:buClr>
                <a:srgbClr val="FC4421"/>
              </a:buClr>
              <a:buFont typeface="Arial" panose="020B0604020202020204" pitchFamily="34" charset="0"/>
              <a:buChar char="•"/>
            </a:pPr>
            <a:r>
              <a:rPr lang="en-GB" dirty="0"/>
              <a:t>Each coil is a single length of pipe with no joints, except at the manifold.</a:t>
            </a:r>
          </a:p>
          <a:p>
            <a:pPr marL="342900" indent="-342900">
              <a:spcBef>
                <a:spcPts val="400"/>
              </a:spcBef>
              <a:spcAft>
                <a:spcPts val="400"/>
              </a:spcAft>
              <a:buClr>
                <a:srgbClr val="FC4421"/>
              </a:buClr>
              <a:buFont typeface="Arial" panose="020B0604020202020204" pitchFamily="34" charset="0"/>
              <a:buChar char="•"/>
            </a:pPr>
            <a:r>
              <a:rPr lang="en-GB" dirty="0"/>
              <a:t>The floor temperature is maintained at approx. 35</a:t>
            </a:r>
            <a:r>
              <a:rPr lang="en-US" dirty="0"/>
              <a:t>º</a:t>
            </a:r>
            <a:r>
              <a:rPr lang="en-GB" dirty="0"/>
              <a:t>C.</a:t>
            </a:r>
          </a:p>
        </p:txBody>
      </p:sp>
    </p:spTree>
    <p:extLst>
      <p:ext uri="{BB962C8B-B14F-4D97-AF65-F5344CB8AC3E}">
        <p14:creationId xmlns:p14="http://schemas.microsoft.com/office/powerpoint/2010/main" val="2682546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Underfloor heating: manifold </a:t>
            </a:r>
          </a:p>
        </p:txBody>
      </p:sp>
      <p:sp>
        <p:nvSpPr>
          <p:cNvPr id="3" name="TextBox 2"/>
          <p:cNvSpPr txBox="1"/>
          <p:nvPr/>
        </p:nvSpPr>
        <p:spPr>
          <a:xfrm>
            <a:off x="395536" y="1448795"/>
            <a:ext cx="8136904" cy="2144177"/>
          </a:xfrm>
          <a:prstGeom prst="rect">
            <a:avLst/>
          </a:prstGeom>
          <a:noFill/>
        </p:spPr>
        <p:txBody>
          <a:bodyPr wrap="square" rtlCol="0">
            <a:spAutoFit/>
          </a:bodyPr>
          <a:lstStyle/>
          <a:p>
            <a:pPr marL="342900" indent="-342900">
              <a:spcBef>
                <a:spcPts val="400"/>
              </a:spcBef>
              <a:spcAft>
                <a:spcPts val="400"/>
              </a:spcAft>
              <a:buClr>
                <a:srgbClr val="FC4421"/>
              </a:buClr>
              <a:buFont typeface="Arial" panose="020B0604020202020204" pitchFamily="34" charset="0"/>
              <a:buChar char="•"/>
            </a:pPr>
            <a:r>
              <a:rPr lang="en-GB" dirty="0"/>
              <a:t>The underfloor heating manifold is connected to the heating system flow and return pipework.</a:t>
            </a:r>
          </a:p>
          <a:p>
            <a:pPr marL="342900" indent="-342900">
              <a:spcBef>
                <a:spcPts val="400"/>
              </a:spcBef>
              <a:spcAft>
                <a:spcPts val="400"/>
              </a:spcAft>
              <a:buClr>
                <a:srgbClr val="FC4421"/>
              </a:buClr>
              <a:buFont typeface="Arial" panose="020B0604020202020204" pitchFamily="34" charset="0"/>
              <a:buChar char="•"/>
            </a:pPr>
            <a:r>
              <a:rPr lang="en-GB" dirty="0"/>
              <a:t>There is a pump to circulate water independently through the coils and a thermostatic mixing valve to maintain a pre-set temperature.</a:t>
            </a:r>
          </a:p>
          <a:p>
            <a:pPr marL="342900" indent="-342900">
              <a:spcBef>
                <a:spcPts val="400"/>
              </a:spcBef>
              <a:spcAft>
                <a:spcPts val="400"/>
              </a:spcAft>
              <a:buClr>
                <a:srgbClr val="FC4421"/>
              </a:buClr>
              <a:buFont typeface="Arial" panose="020B0604020202020204" pitchFamily="34" charset="0"/>
              <a:buChar char="•"/>
            </a:pPr>
            <a:r>
              <a:rPr lang="en-GB" dirty="0"/>
              <a:t>The flow and return manifolds have regulating valves to maintain pre-set flow rates, and an automatic air vent valve.</a:t>
            </a:r>
          </a:p>
        </p:txBody>
      </p:sp>
    </p:spTree>
    <p:extLst>
      <p:ext uri="{BB962C8B-B14F-4D97-AF65-F5344CB8AC3E}">
        <p14:creationId xmlns:p14="http://schemas.microsoft.com/office/powerpoint/2010/main" val="21474630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0"/>
          </p:nvPr>
        </p:nvSpPr>
        <p:spPr/>
        <p:txBody>
          <a:bodyPr/>
          <a:lstStyle/>
          <a:p>
            <a:pPr marL="0" indent="0" algn="ctr" eaLnBrk="1" hangingPunct="1">
              <a:lnSpc>
                <a:spcPct val="100000"/>
              </a:lnSpc>
            </a:pPr>
            <a:endParaRPr sz="6000" dirty="0">
              <a:solidFill>
                <a:srgbClr val="E30613"/>
              </a:solidFill>
              <a:ea typeface="ＭＳ Ｐゴシック" pitchFamily="-105" charset="-128"/>
              <a:cs typeface="ＭＳ Ｐゴシック" pitchFamily="-105" charset="-128"/>
            </a:endParaRPr>
          </a:p>
          <a:p>
            <a:pPr marL="0" indent="0" algn="ctr" eaLnBrk="1" hangingPunct="1">
              <a:lnSpc>
                <a:spcPct val="100000"/>
              </a:lnSpc>
            </a:pPr>
            <a:r>
              <a:rPr sz="6000" dirty="0">
                <a:solidFill>
                  <a:srgbClr val="FC4421"/>
                </a:solidFill>
                <a:ea typeface="ＭＳ Ｐゴシック" pitchFamily="-105" charset="-128"/>
                <a:cs typeface="ＭＳ Ｐゴシック" pitchFamily="-105" charset="-128"/>
              </a:rPr>
              <a:t>Any 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heat your house?</a:t>
            </a:r>
          </a:p>
        </p:txBody>
      </p:sp>
      <p:sp>
        <p:nvSpPr>
          <p:cNvPr id="3" name="Content Placeholder 2"/>
          <p:cNvSpPr>
            <a:spLocks noGrp="1"/>
          </p:cNvSpPr>
          <p:nvPr>
            <p:ph sz="quarter" idx="10"/>
          </p:nvPr>
        </p:nvSpPr>
        <p:spPr>
          <a:xfrm>
            <a:off x="480686" y="1524006"/>
            <a:ext cx="8229600" cy="4248000"/>
          </a:xfrm>
        </p:spPr>
        <p:txBody>
          <a:bodyPr/>
          <a:lstStyle/>
          <a:p>
            <a:pPr marL="0" lvl="1" indent="0">
              <a:buNone/>
            </a:pPr>
            <a:r>
              <a:rPr lang="en-US" dirty="0"/>
              <a:t>Domestic dwellings are heated to provide comfort for the inhabitants. </a:t>
            </a:r>
            <a:r>
              <a:rPr lang="en-US" b="1" dirty="0"/>
              <a:t>Thermal comfort</a:t>
            </a:r>
            <a:r>
              <a:rPr lang="en-US" dirty="0"/>
              <a:t> is related to:</a:t>
            </a:r>
          </a:p>
          <a:p>
            <a:pPr marL="501650" lvl="3" indent="-285750">
              <a:spcBef>
                <a:spcPts val="400"/>
              </a:spcBef>
              <a:spcAft>
                <a:spcPts val="400"/>
              </a:spcAft>
              <a:buFont typeface="Arial" panose="020B0604020202020204" pitchFamily="34" charset="0"/>
              <a:buChar char="•"/>
            </a:pPr>
            <a:r>
              <a:rPr lang="en-US" sz="2000" dirty="0"/>
              <a:t>air temperature</a:t>
            </a:r>
          </a:p>
          <a:p>
            <a:pPr marL="501650" lvl="3" indent="-285750">
              <a:spcBef>
                <a:spcPts val="400"/>
              </a:spcBef>
              <a:spcAft>
                <a:spcPts val="400"/>
              </a:spcAft>
              <a:buFont typeface="Arial" panose="020B0604020202020204" pitchFamily="34" charset="0"/>
              <a:buChar char="•"/>
            </a:pPr>
            <a:r>
              <a:rPr lang="en-US" sz="2000" dirty="0"/>
              <a:t>mean radiant temperature</a:t>
            </a:r>
          </a:p>
          <a:p>
            <a:pPr marL="501650" lvl="3" indent="-285750">
              <a:spcBef>
                <a:spcPts val="400"/>
              </a:spcBef>
              <a:spcAft>
                <a:spcPts val="400"/>
              </a:spcAft>
              <a:buFont typeface="Arial" panose="020B0604020202020204" pitchFamily="34" charset="0"/>
              <a:buChar char="•"/>
            </a:pPr>
            <a:r>
              <a:rPr lang="en-US" sz="2000" dirty="0"/>
              <a:t>relative humidity</a:t>
            </a:r>
          </a:p>
          <a:p>
            <a:pPr marL="501650" lvl="3" indent="-285750">
              <a:spcBef>
                <a:spcPts val="400"/>
              </a:spcBef>
              <a:spcAft>
                <a:spcPts val="400"/>
              </a:spcAft>
              <a:buFont typeface="Arial" panose="020B0604020202020204" pitchFamily="34" charset="0"/>
              <a:buChar char="•"/>
            </a:pPr>
            <a:r>
              <a:rPr lang="en-US" sz="2000" dirty="0"/>
              <a:t>air velocity.</a:t>
            </a:r>
          </a:p>
          <a:p>
            <a:pPr marL="0" lvl="1" indent="0">
              <a:buNone/>
            </a:pPr>
            <a:r>
              <a:rPr lang="en-US" dirty="0"/>
              <a:t>All four combine to provide comfort. Heating a building using a hydronic (water-based) system (ie central heating/hot water) can also prevent surface condensation and mould growth, therefore inhibiting damage to surfaces and to the whole structure as it prevents interstitial condensation.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Domestic combi heating systems</a:t>
            </a:r>
          </a:p>
        </p:txBody>
      </p:sp>
      <p:sp>
        <p:nvSpPr>
          <p:cNvPr id="3" name="Rectangle 2">
            <a:extLst>
              <a:ext uri="{FF2B5EF4-FFF2-40B4-BE49-F238E27FC236}">
                <a16:creationId xmlns:a16="http://schemas.microsoft.com/office/drawing/2014/main" id="{7E41C321-A331-5548-9672-A7F46FF42C01}"/>
              </a:ext>
            </a:extLst>
          </p:cNvPr>
          <p:cNvSpPr/>
          <p:nvPr/>
        </p:nvSpPr>
        <p:spPr>
          <a:xfrm>
            <a:off x="395536" y="1490008"/>
            <a:ext cx="8229600" cy="1631216"/>
          </a:xfrm>
          <a:prstGeom prst="rect">
            <a:avLst/>
          </a:prstGeom>
        </p:spPr>
        <p:txBody>
          <a:bodyPr wrap="square">
            <a:spAutoFit/>
          </a:bodyPr>
          <a:lstStyle/>
          <a:p>
            <a:r>
              <a:rPr lang="en-GB" b="1" dirty="0"/>
              <a:t>Combi (combination) boilers</a:t>
            </a:r>
            <a:r>
              <a:rPr lang="en-GB" dirty="0"/>
              <a:t> provide instantaneous hot water and heat, without the need for bulky tanks or cylinders.</a:t>
            </a:r>
          </a:p>
          <a:p>
            <a:endParaRPr lang="en-GB" dirty="0"/>
          </a:p>
          <a:p>
            <a:r>
              <a:rPr lang="en-GB" dirty="0"/>
              <a:t>Combi boilers operate with a pressurised system utilising a </a:t>
            </a:r>
            <a:r>
              <a:rPr lang="en-GB" b="1" dirty="0"/>
              <a:t>heat exchanger</a:t>
            </a:r>
            <a:r>
              <a:rPr lang="en-GB"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 systems</a:t>
            </a:r>
            <a:endParaRPr lang="en-GB" dirty="0"/>
          </a:p>
        </p:txBody>
      </p:sp>
      <p:sp>
        <p:nvSpPr>
          <p:cNvPr id="3" name="Content Placeholder 2"/>
          <p:cNvSpPr>
            <a:spLocks noGrp="1"/>
          </p:cNvSpPr>
          <p:nvPr>
            <p:ph sz="quarter" idx="10"/>
          </p:nvPr>
        </p:nvSpPr>
        <p:spPr/>
        <p:txBody>
          <a:bodyPr/>
          <a:lstStyle/>
          <a:p>
            <a:pPr marL="457200" indent="-457200">
              <a:spcBef>
                <a:spcPts val="400"/>
              </a:spcBef>
              <a:spcAft>
                <a:spcPts val="400"/>
              </a:spcAft>
              <a:buClr>
                <a:srgbClr val="FC4421"/>
              </a:buClr>
              <a:buFont typeface="Arial" panose="020B0604020202020204" pitchFamily="34" charset="0"/>
              <a:buChar char="•"/>
            </a:pPr>
            <a:r>
              <a:rPr lang="en-GB" dirty="0"/>
              <a:t>Combi systems are suitable for smaller dwellings with one bathroom and a cloakroom/toilet. They eliminate the need for hot water storage and associated plumbing.</a:t>
            </a:r>
          </a:p>
          <a:p>
            <a:pPr marL="457200" indent="-457200">
              <a:spcBef>
                <a:spcPts val="400"/>
              </a:spcBef>
              <a:spcAft>
                <a:spcPts val="400"/>
              </a:spcAft>
              <a:buClr>
                <a:srgbClr val="FC4421"/>
              </a:buClr>
              <a:buFont typeface="Arial" panose="020B0604020202020204" pitchFamily="34" charset="0"/>
              <a:buChar char="•"/>
            </a:pPr>
            <a:r>
              <a:rPr lang="en-GB" dirty="0"/>
              <a:t>The heating is usually a </a:t>
            </a:r>
            <a:r>
              <a:rPr lang="en-GB" b="1" dirty="0"/>
              <a:t>two-pipe parallel return system</a:t>
            </a:r>
            <a:r>
              <a:rPr lang="en-GB" dirty="0"/>
              <a:t> with convector panel heat emitters.</a:t>
            </a:r>
          </a:p>
          <a:p>
            <a:pPr marL="457200" indent="-457200">
              <a:spcBef>
                <a:spcPts val="400"/>
              </a:spcBef>
              <a:spcAft>
                <a:spcPts val="400"/>
              </a:spcAft>
              <a:buClr>
                <a:srgbClr val="FC4421"/>
              </a:buClr>
              <a:buFont typeface="Arial" panose="020B0604020202020204" pitchFamily="34" charset="0"/>
              <a:buChar char="•"/>
            </a:pPr>
            <a:r>
              <a:rPr lang="en-GB" dirty="0"/>
              <a:t>Hot water is heated instantaneously: when a tap is opened, cold water flows through a plate </a:t>
            </a:r>
            <a:r>
              <a:rPr lang="en-GB" b="1" dirty="0"/>
              <a:t>heat exchanger</a:t>
            </a:r>
            <a:r>
              <a:rPr lang="en-GB" dirty="0"/>
              <a:t> which is heated within the boiler casing. Hot water is therefore available at any time.</a:t>
            </a:r>
          </a:p>
          <a:p>
            <a:pPr marL="457200" indent="-457200">
              <a:spcBef>
                <a:spcPts val="400"/>
              </a:spcBef>
              <a:spcAft>
                <a:spcPts val="400"/>
              </a:spcAft>
              <a:buClr>
                <a:srgbClr val="FC4421"/>
              </a:buClr>
              <a:buFont typeface="Arial" panose="020B0604020202020204" pitchFamily="34" charset="0"/>
              <a:buChar char="•"/>
            </a:pPr>
            <a:r>
              <a:rPr lang="en-GB" dirty="0"/>
              <a:t>The suitability of combi boilers is restricted by their low flow rate (ie they are not suitable for large houses with many rooms, multiple bathrooms, etc).</a:t>
            </a:r>
          </a:p>
        </p:txBody>
      </p:sp>
    </p:spTree>
    <p:extLst>
      <p:ext uri="{BB962C8B-B14F-4D97-AF65-F5344CB8AC3E}">
        <p14:creationId xmlns:p14="http://schemas.microsoft.com/office/powerpoint/2010/main" val="2291680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Benefits of a combi</a:t>
            </a:r>
          </a:p>
        </p:txBody>
      </p:sp>
      <p:sp>
        <p:nvSpPr>
          <p:cNvPr id="3" name="Rectangle 2">
            <a:extLst>
              <a:ext uri="{FF2B5EF4-FFF2-40B4-BE49-F238E27FC236}">
                <a16:creationId xmlns:a16="http://schemas.microsoft.com/office/drawing/2014/main" id="{720ECCA4-E3F3-BB4F-A200-9C4163E6F22B}"/>
              </a:ext>
            </a:extLst>
          </p:cNvPr>
          <p:cNvSpPr/>
          <p:nvPr/>
        </p:nvSpPr>
        <p:spPr>
          <a:xfrm>
            <a:off x="443176" y="1539990"/>
            <a:ext cx="7801232" cy="1528624"/>
          </a:xfrm>
          <a:prstGeom prst="rect">
            <a:avLst/>
          </a:prstGeom>
        </p:spPr>
        <p:txBody>
          <a:bodyPr wrap="square">
            <a:spAutoFit/>
          </a:bodyPr>
          <a:lstStyle/>
          <a:p>
            <a:pPr marL="342900" indent="-342900">
              <a:spcBef>
                <a:spcPts val="400"/>
              </a:spcBef>
              <a:spcAft>
                <a:spcPts val="400"/>
              </a:spcAft>
              <a:buClr>
                <a:srgbClr val="FC4421"/>
              </a:buClr>
              <a:buFont typeface="Arial" panose="020B0604020202020204" pitchFamily="34" charset="0"/>
              <a:buChar char="•"/>
            </a:pPr>
            <a:r>
              <a:rPr lang="en-US" dirty="0"/>
              <a:t>Constant instantaneous hot water.</a:t>
            </a:r>
          </a:p>
          <a:p>
            <a:pPr marL="342900" indent="-342900">
              <a:spcBef>
                <a:spcPts val="400"/>
              </a:spcBef>
              <a:spcAft>
                <a:spcPts val="400"/>
              </a:spcAft>
              <a:buClr>
                <a:srgbClr val="FC4421"/>
              </a:buClr>
              <a:buFont typeface="Arial" panose="020B0604020202020204" pitchFamily="34" charset="0"/>
              <a:buChar char="•"/>
            </a:pPr>
            <a:r>
              <a:rPr lang="en-US" dirty="0"/>
              <a:t>No energy loss from a storage cylinder.</a:t>
            </a:r>
          </a:p>
          <a:p>
            <a:pPr marL="342900" indent="-342900">
              <a:spcBef>
                <a:spcPts val="400"/>
              </a:spcBef>
              <a:spcAft>
                <a:spcPts val="400"/>
              </a:spcAft>
              <a:buClr>
                <a:srgbClr val="FC4421"/>
              </a:buClr>
              <a:buFont typeface="Arial" panose="020B0604020202020204" pitchFamily="34" charset="0"/>
              <a:buChar char="•"/>
            </a:pPr>
            <a:r>
              <a:rPr lang="en-US" dirty="0"/>
              <a:t>Heating can be finely controlled by a cordless programmable thermostat unit.</a:t>
            </a:r>
          </a:p>
        </p:txBody>
      </p:sp>
    </p:spTree>
    <p:extLst>
      <p:ext uri="{BB962C8B-B14F-4D97-AF65-F5344CB8AC3E}">
        <p14:creationId xmlns:p14="http://schemas.microsoft.com/office/powerpoint/2010/main" val="3207462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Fully pumped heating systems</a:t>
            </a:r>
          </a:p>
        </p:txBody>
      </p:sp>
      <p:sp>
        <p:nvSpPr>
          <p:cNvPr id="4" name="TextBox 3"/>
          <p:cNvSpPr txBox="1"/>
          <p:nvPr/>
        </p:nvSpPr>
        <p:spPr>
          <a:xfrm>
            <a:off x="457200" y="1628800"/>
            <a:ext cx="8147248" cy="1631216"/>
          </a:xfrm>
          <a:prstGeom prst="rect">
            <a:avLst/>
          </a:prstGeom>
          <a:noFill/>
        </p:spPr>
        <p:txBody>
          <a:bodyPr wrap="square" rtlCol="0">
            <a:spAutoFit/>
          </a:bodyPr>
          <a:lstStyle/>
          <a:p>
            <a:r>
              <a:rPr lang="en-GB" dirty="0"/>
              <a:t>Like combi boilers, those forming part of a </a:t>
            </a:r>
            <a:r>
              <a:rPr lang="en-GB" b="1" dirty="0"/>
              <a:t>fully pumped system</a:t>
            </a:r>
            <a:r>
              <a:rPr lang="en-GB" dirty="0"/>
              <a:t> can be wall mounted to save space. These are </a:t>
            </a:r>
            <a:r>
              <a:rPr lang="en-GB" b="1" dirty="0"/>
              <a:t>condensing boilers</a:t>
            </a:r>
            <a:r>
              <a:rPr lang="en-GB" dirty="0"/>
              <a:t> and require more components, such as water and header tanks, as the diagrams on the following slides show.</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 plan fully pumped system</a:t>
            </a:r>
          </a:p>
        </p:txBody>
      </p:sp>
      <p:sp>
        <p:nvSpPr>
          <p:cNvPr id="3" name="Rectangle 2">
            <a:extLst>
              <a:ext uri="{FF2B5EF4-FFF2-40B4-BE49-F238E27FC236}">
                <a16:creationId xmlns:a16="http://schemas.microsoft.com/office/drawing/2014/main" id="{D02CB2D8-F88A-464B-A349-01189B471CA1}"/>
              </a:ext>
            </a:extLst>
          </p:cNvPr>
          <p:cNvSpPr/>
          <p:nvPr/>
        </p:nvSpPr>
        <p:spPr>
          <a:xfrm>
            <a:off x="457200" y="1409576"/>
            <a:ext cx="3394720" cy="3477875"/>
          </a:xfrm>
          <a:prstGeom prst="rect">
            <a:avLst/>
          </a:prstGeom>
        </p:spPr>
        <p:txBody>
          <a:bodyPr wrap="square">
            <a:spAutoFit/>
          </a:bodyPr>
          <a:lstStyle/>
          <a:p>
            <a:r>
              <a:rPr lang="en-GB" dirty="0"/>
              <a:t>A </a:t>
            </a:r>
            <a:r>
              <a:rPr lang="en-GB" b="1" dirty="0"/>
              <a:t>‘Y’ plan</a:t>
            </a:r>
            <a:r>
              <a:rPr lang="en-GB" dirty="0"/>
              <a:t> system incorporates a </a:t>
            </a:r>
            <a:r>
              <a:rPr lang="en-GB" b="1" dirty="0"/>
              <a:t>thermostat</a:t>
            </a:r>
            <a:r>
              <a:rPr lang="en-GB" dirty="0"/>
              <a:t> to control room temperature and a </a:t>
            </a:r>
            <a:r>
              <a:rPr lang="en-GB" b="1" dirty="0"/>
              <a:t>cylinder stat</a:t>
            </a:r>
            <a:r>
              <a:rPr lang="en-GB" dirty="0"/>
              <a:t> (boiler sensor) to control water temperature. The flow to central heating and hot water is regulated by a single three-port </a:t>
            </a:r>
            <a:r>
              <a:rPr lang="en-GB" b="1" dirty="0"/>
              <a:t>electromechanical valve</a:t>
            </a:r>
            <a:r>
              <a:rPr lang="en-GB" dirty="0"/>
              <a:t>.</a:t>
            </a:r>
          </a:p>
          <a:p>
            <a:endParaRPr lang="en-GB" dirty="0"/>
          </a:p>
        </p:txBody>
      </p:sp>
      <p:sp>
        <p:nvSpPr>
          <p:cNvPr id="4" name="Rectangle 3">
            <a:extLst>
              <a:ext uri="{FF2B5EF4-FFF2-40B4-BE49-F238E27FC236}">
                <a16:creationId xmlns:a16="http://schemas.microsoft.com/office/drawing/2014/main" id="{EA4AAF94-EAF9-9147-B4DB-93F535990F39}"/>
              </a:ext>
            </a:extLst>
          </p:cNvPr>
          <p:cNvSpPr/>
          <p:nvPr/>
        </p:nvSpPr>
        <p:spPr>
          <a:xfrm>
            <a:off x="452636" y="4684905"/>
            <a:ext cx="8147248" cy="1323439"/>
          </a:xfrm>
          <a:prstGeom prst="rect">
            <a:avLst/>
          </a:prstGeom>
        </p:spPr>
        <p:txBody>
          <a:bodyPr wrap="square">
            <a:spAutoFit/>
          </a:bodyPr>
          <a:lstStyle/>
          <a:p>
            <a:r>
              <a:rPr lang="en-GB" dirty="0"/>
              <a:t>An </a:t>
            </a:r>
            <a:r>
              <a:rPr lang="en-GB" b="1" dirty="0"/>
              <a:t>outdoor sensor</a:t>
            </a:r>
            <a:r>
              <a:rPr lang="en-GB" dirty="0"/>
              <a:t> is a weather compensator that monitors boiler operation, and regulates the output of the boiler, depending on the weather conditions: high output in cold weather, and a lower output in mild conditions.</a:t>
            </a:r>
          </a:p>
        </p:txBody>
      </p:sp>
      <p:sp>
        <p:nvSpPr>
          <p:cNvPr id="5" name="AutoShape 2" descr="How to Wire the Honeywell HZ221: A Complete Diagram &amp; Guide">
            <a:extLst>
              <a:ext uri="{FF2B5EF4-FFF2-40B4-BE49-F238E27FC236}">
                <a16:creationId xmlns:a16="http://schemas.microsoft.com/office/drawing/2014/main" id="{75701E02-E68F-FD6C-EA8C-F7878C0C45A3}"/>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 name="Picture 7" descr="A diagram of a wiring diagram&#10;&#10;AI-generated content may be incorrect.">
            <a:extLst>
              <a:ext uri="{FF2B5EF4-FFF2-40B4-BE49-F238E27FC236}">
                <a16:creationId xmlns:a16="http://schemas.microsoft.com/office/drawing/2014/main" id="{0A478437-71CC-B2EB-32BE-0A6FED71D63A}"/>
              </a:ext>
            </a:extLst>
          </p:cNvPr>
          <p:cNvPicPr>
            <a:picLocks noChangeAspect="1"/>
          </p:cNvPicPr>
          <p:nvPr/>
        </p:nvPicPr>
        <p:blipFill>
          <a:blip r:embed="rId3"/>
          <a:stretch>
            <a:fillRect/>
          </a:stretch>
        </p:blipFill>
        <p:spPr>
          <a:xfrm>
            <a:off x="4122852" y="1405163"/>
            <a:ext cx="4572000" cy="328415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 plan system</a:t>
            </a:r>
            <a:endParaRPr lang="en-GB" dirty="0"/>
          </a:p>
        </p:txBody>
      </p:sp>
      <p:sp>
        <p:nvSpPr>
          <p:cNvPr id="3" name="Content Placeholder 2"/>
          <p:cNvSpPr>
            <a:spLocks noGrp="1"/>
          </p:cNvSpPr>
          <p:nvPr>
            <p:ph sz="quarter" idx="10"/>
          </p:nvPr>
        </p:nvSpPr>
        <p:spPr/>
        <p:txBody>
          <a:bodyPr/>
          <a:lstStyle/>
          <a:p>
            <a:pPr marL="342900" indent="-342900">
              <a:spcBef>
                <a:spcPts val="400"/>
              </a:spcBef>
              <a:spcAft>
                <a:spcPts val="400"/>
              </a:spcAft>
              <a:buClr>
                <a:srgbClr val="FC4421"/>
              </a:buClr>
              <a:buFont typeface="Arial" panose="020B0604020202020204" pitchFamily="34" charset="0"/>
              <a:buChar char="•"/>
            </a:pPr>
            <a:r>
              <a:rPr lang="en-GB" dirty="0"/>
              <a:t>The key element of this system is the </a:t>
            </a:r>
            <a:r>
              <a:rPr lang="en-GB" b="1" dirty="0"/>
              <a:t>three-port mid-positional motorised valve</a:t>
            </a:r>
            <a:r>
              <a:rPr lang="en-GB" dirty="0"/>
              <a:t> which splits the flow of water from the boiler to the hot water storage cylinder and the heating system, as and when there is a call for heat.</a:t>
            </a:r>
          </a:p>
          <a:p>
            <a:pPr marL="342900" indent="-342900">
              <a:spcBef>
                <a:spcPts val="400"/>
              </a:spcBef>
              <a:spcAft>
                <a:spcPts val="400"/>
              </a:spcAft>
              <a:buClr>
                <a:srgbClr val="FC4421"/>
              </a:buClr>
              <a:buFont typeface="Arial" panose="020B0604020202020204" pitchFamily="34" charset="0"/>
              <a:buChar char="•"/>
            </a:pPr>
            <a:r>
              <a:rPr lang="en-GB" dirty="0"/>
              <a:t>When a zone’s heat requirement is satisfied the motorised valve will close the port feeding that zone. In the event that both zones are satisfied the valve will close down the boiler and pump until there is a demand for heat for whichever zone.</a:t>
            </a:r>
          </a:p>
        </p:txBody>
      </p:sp>
    </p:spTree>
    <p:extLst>
      <p:ext uri="{BB962C8B-B14F-4D97-AF65-F5344CB8AC3E}">
        <p14:creationId xmlns:p14="http://schemas.microsoft.com/office/powerpoint/2010/main" val="761493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Custom 3">
      <a:dk1>
        <a:srgbClr val="000000"/>
      </a:dk1>
      <a:lt1>
        <a:srgbClr val="FFFFFF"/>
      </a:lt1>
      <a:dk2>
        <a:srgbClr val="000000"/>
      </a:dk2>
      <a:lt2>
        <a:srgbClr val="808080"/>
      </a:lt2>
      <a:accent1>
        <a:srgbClr val="FFFFFF"/>
      </a:accent1>
      <a:accent2>
        <a:srgbClr val="FC4421"/>
      </a:accent2>
      <a:accent3>
        <a:srgbClr val="FFFFFF"/>
      </a:accent3>
      <a:accent4>
        <a:srgbClr val="000000"/>
      </a:accent4>
      <a:accent5>
        <a:srgbClr val="DAEDEF"/>
      </a:accent5>
      <a:accent6>
        <a:srgbClr val="FC4421"/>
      </a:accent6>
      <a:hlink>
        <a:srgbClr val="FC4421"/>
      </a:hlink>
      <a:folHlink>
        <a:srgbClr val="FC442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B563CFC-CD60-4224-AB25-9DCADAE5E69D}" vid="{1152999A-4C62-4532-9CB6-CBBF7EC6714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1e15224-84b2-4570-bdea-a67bb94d0921" xsi:nil="true"/>
    <lcf76f155ced4ddcb4097134ff3c332f xmlns="7c04300a-231c-4281-9146-a98f6f4a7af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DD05C0E7E0E414EB79F81A23986EA6A" ma:contentTypeVersion="11" ma:contentTypeDescription="Create a new document." ma:contentTypeScope="" ma:versionID="8c7c0fc6a2c70191568fa290901d9032">
  <xsd:schema xmlns:xsd="http://www.w3.org/2001/XMLSchema" xmlns:xs="http://www.w3.org/2001/XMLSchema" xmlns:p="http://schemas.microsoft.com/office/2006/metadata/properties" xmlns:ns2="7c04300a-231c-4281-9146-a98f6f4a7aff" xmlns:ns3="01e15224-84b2-4570-bdea-a67bb94d0921" targetNamespace="http://schemas.microsoft.com/office/2006/metadata/properties" ma:root="true" ma:fieldsID="1e9134f6d429df85264f751007272554" ns2:_="" ns3:_="">
    <xsd:import namespace="7c04300a-231c-4281-9146-a98f6f4a7aff"/>
    <xsd:import namespace="01e15224-84b2-4570-bdea-a67bb94d09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04300a-231c-4281-9146-a98f6f4a7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d004107-dac0-45af-83fb-11757b2c839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5224-84b2-4570-bdea-a67bb94d092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8a52c73-49a1-4329-875b-4831fc8e3540}" ma:internalName="TaxCatchAll" ma:showField="CatchAllData" ma:web="01e15224-84b2-4570-bdea-a67bb94d0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E911EB-E2EC-4EB2-B03A-7C693073FBE3}">
  <ds:schemaRefs>
    <ds:schemaRef ds:uri="7c04300a-231c-4281-9146-a98f6f4a7aff"/>
    <ds:schemaRef ds:uri="http://schemas.microsoft.com/office/2006/documentManagement/types"/>
    <ds:schemaRef ds:uri="http://purl.org/dc/terms/"/>
    <ds:schemaRef ds:uri="http://www.w3.org/XML/1998/namespace"/>
    <ds:schemaRef ds:uri="http://purl.org/dc/elements/1.1/"/>
    <ds:schemaRef ds:uri="http://schemas.openxmlformats.org/package/2006/metadata/core-properties"/>
    <ds:schemaRef ds:uri="01e15224-84b2-4570-bdea-a67bb94d0921"/>
    <ds:schemaRef ds:uri="http://schemas.microsoft.com/office/infopath/2007/PartnerControl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18616611-0EB7-4F4F-AF32-F8FB8BEDF9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04300a-231c-4281-9146-a98f6f4a7aff"/>
    <ds:schemaRef ds:uri="01e15224-84b2-4570-bdea-a67bb94d09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CC1C757-3C82-41DE-A90E-C5A5565873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7564</TotalTime>
  <Words>1601</Words>
  <Application>Microsoft Office PowerPoint</Application>
  <PresentationFormat>On-screen Show (4:3)</PresentationFormat>
  <Paragraphs>124</Paragraphs>
  <Slides>25</Slides>
  <Notes>15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25</vt:i4>
      </vt:variant>
    </vt:vector>
  </HeadingPairs>
  <TitlesOfParts>
    <vt:vector size="31" baseType="lpstr">
      <vt:lpstr>ＭＳ Ｐゴシック</vt:lpstr>
      <vt:lpstr>Arial</vt:lpstr>
      <vt:lpstr>Lucida Grande</vt:lpstr>
      <vt:lpstr>Times New Roman</vt:lpstr>
      <vt:lpstr>1_Default Design</vt:lpstr>
      <vt:lpstr>2_Default Design</vt:lpstr>
      <vt:lpstr>PowerPoint 4: Domestic heating systems</vt:lpstr>
      <vt:lpstr>Objectives</vt:lpstr>
      <vt:lpstr>Why heat your house?</vt:lpstr>
      <vt:lpstr>Domestic combi heating systems</vt:lpstr>
      <vt:lpstr>Combi systems</vt:lpstr>
      <vt:lpstr>Benefits of a combi</vt:lpstr>
      <vt:lpstr>Fully pumped heating systems</vt:lpstr>
      <vt:lpstr>‘Y’ plan fully pumped system</vt:lpstr>
      <vt:lpstr>‘Y’ plan system</vt:lpstr>
      <vt:lpstr>‘S’ plan fully pumped system</vt:lpstr>
      <vt:lpstr>‘S’ plan system</vt:lpstr>
      <vt:lpstr>How a fully pumped system works  </vt:lpstr>
      <vt:lpstr>Heating programmer</vt:lpstr>
      <vt:lpstr>Circulator pump</vt:lpstr>
      <vt:lpstr>Two-port motorised valve</vt:lpstr>
      <vt:lpstr>Three-port motorised valve</vt:lpstr>
      <vt:lpstr>Magnetic system filter</vt:lpstr>
      <vt:lpstr>Radiators</vt:lpstr>
      <vt:lpstr>Radiator control valves</vt:lpstr>
      <vt:lpstr>Kitchen plinth fan convector heater</vt:lpstr>
      <vt:lpstr>Underfloor heating systems</vt:lpstr>
      <vt:lpstr>Underfloor heating</vt:lpstr>
      <vt:lpstr>Underfloor heating: solid floor pipe coils</vt:lpstr>
      <vt:lpstr>Underfloor heating: manifold </vt:lpstr>
      <vt:lpstr>PowerPoint Presentation</vt:lpstr>
    </vt:vector>
  </TitlesOfParts>
  <Manager/>
  <Company>City &amp; Guilds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janicec</dc:creator>
  <cp:keywords/>
  <dc:description/>
  <cp:lastModifiedBy>Williams, Sian</cp:lastModifiedBy>
  <cp:revision>199</cp:revision>
  <dcterms:created xsi:type="dcterms:W3CDTF">2013-05-28T00:38:54Z</dcterms:created>
  <dcterms:modified xsi:type="dcterms:W3CDTF">2025-07-25T15:52:32Z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0x010100CDD05C0E7E0E414EB79F81A23986EA6A</vt:lpwstr>
  </property>
  <property fmtid="{D5CDD505-2E9C-101B-9397-08002B2CF9AE}" pid="3" name="MSIP_Label_8330bda6-d095-477b-8893-df3ed8791773_Enabled">
    <vt:lpwstr>true</vt:lpwstr>
  </property>
  <property fmtid="{D5CDD505-2E9C-101B-9397-08002B2CF9AE}" pid="4" name="MSIP_Label_8330bda6-d095-477b-8893-df3ed8791773_SetDate">
    <vt:lpwstr>2025-05-22T15:18:49Z</vt:lpwstr>
  </property>
  <property fmtid="{D5CDD505-2E9C-101B-9397-08002B2CF9AE}" pid="5" name="MSIP_Label_8330bda6-d095-477b-8893-df3ed8791773_Method">
    <vt:lpwstr>Privileged</vt:lpwstr>
  </property>
  <property fmtid="{D5CDD505-2E9C-101B-9397-08002B2CF9AE}" pid="6" name="MSIP_Label_8330bda6-d095-477b-8893-df3ed8791773_Name">
    <vt:lpwstr>8330bda6-d095-477b-8893-df3ed8791773</vt:lpwstr>
  </property>
  <property fmtid="{D5CDD505-2E9C-101B-9397-08002B2CF9AE}" pid="7" name="MSIP_Label_8330bda6-d095-477b-8893-df3ed8791773_SiteId">
    <vt:lpwstr>b6d3492e-0aa1-4a60-840d-b706a96e670d</vt:lpwstr>
  </property>
  <property fmtid="{D5CDD505-2E9C-101B-9397-08002B2CF9AE}" pid="8" name="MSIP_Label_8330bda6-d095-477b-8893-df3ed8791773_ActionId">
    <vt:lpwstr>1b23e547-95b1-4739-9bd8-ae4ddbeeaec0</vt:lpwstr>
  </property>
  <property fmtid="{D5CDD505-2E9C-101B-9397-08002B2CF9AE}" pid="9" name="MSIP_Label_8330bda6-d095-477b-8893-df3ed8791773_ContentBits">
    <vt:lpwstr>0</vt:lpwstr>
  </property>
  <property fmtid="{D5CDD505-2E9C-101B-9397-08002B2CF9AE}" pid="10" name="MSIP_Label_8330bda6-d095-477b-8893-df3ed8791773_Tag">
    <vt:lpwstr>10, 0, 1, 1</vt:lpwstr>
  </property>
  <property fmtid="{D5CDD505-2E9C-101B-9397-08002B2CF9AE}" pid="11" name="MediaServiceImageTags">
    <vt:lpwstr/>
  </property>
</Properties>
</file>