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55" r:id="rId5"/>
  </p:sldMasterIdLst>
  <p:notesMasterIdLst>
    <p:notesMasterId r:id="rId27"/>
  </p:notesMasterIdLst>
  <p:handoutMasterIdLst>
    <p:handoutMasterId r:id="rId28"/>
  </p:handoutMasterIdLst>
  <p:sldIdLst>
    <p:sldId id="256" r:id="rId6"/>
    <p:sldId id="328" r:id="rId7"/>
    <p:sldId id="351" r:id="rId8"/>
    <p:sldId id="352" r:id="rId9"/>
    <p:sldId id="349" r:id="rId10"/>
    <p:sldId id="350" r:id="rId11"/>
    <p:sldId id="342" r:id="rId12"/>
    <p:sldId id="334" r:id="rId13"/>
    <p:sldId id="337" r:id="rId14"/>
    <p:sldId id="335" r:id="rId15"/>
    <p:sldId id="336" r:id="rId16"/>
    <p:sldId id="344" r:id="rId17"/>
    <p:sldId id="360" r:id="rId18"/>
    <p:sldId id="341" r:id="rId19"/>
    <p:sldId id="347" r:id="rId20"/>
    <p:sldId id="361" r:id="rId21"/>
    <p:sldId id="345" r:id="rId22"/>
    <p:sldId id="346" r:id="rId23"/>
    <p:sldId id="354" r:id="rId24"/>
    <p:sldId id="355" r:id="rId25"/>
    <p:sldId id="267" r:id="rId26"/>
  </p:sldIdLst>
  <p:sldSz cx="9144000" cy="6858000" type="screen4x3"/>
  <p:notesSz cx="6858000" cy="9144000"/>
  <p:custDataLst>
    <p:tags r:id="rId29"/>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C10BB-16D0-9C03-AAB0-9F1B4B9B65EE}" name="Hazell, Danielle" initials="DH" userId="S::danielle.hazell@wjec.co.uk::16322be0-50ef-46ff-b0c0-d304bc10d5d2" providerId="AD"/>
  <p188:author id="{C48F73FD-BA01-1CFE-C048-B53E38D9D5AF}" name="Caroline Prodger" initials="CP" userId="Caroline Prodg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nita Searle-Barnes" initials="BSB" lastIdx="11" clrIdx="0">
    <p:extLst>
      <p:ext uri="{19B8F6BF-5375-455C-9EA6-DF929625EA0E}">
        <p15:presenceInfo xmlns:p15="http://schemas.microsoft.com/office/powerpoint/2012/main" userId="S::Bonita.Searle-Barnes@eal.org.uk::e782127f-826a-4a83-a372-afedaa2e0d4f" providerId="AD"/>
      </p:ext>
    </p:extLst>
  </p:cmAuthor>
  <p:cmAuthor id="2" name="Kevin Stead" initials="KS" lastIdx="2" clrIdx="1">
    <p:extLst>
      <p:ext uri="{19B8F6BF-5375-455C-9EA6-DF929625EA0E}">
        <p15:presenceInfo xmlns:p15="http://schemas.microsoft.com/office/powerpoint/2012/main" userId="2d6321dcd4a3c7d3" providerId="Windows Live"/>
      </p:ext>
    </p:extLst>
  </p:cmAuthor>
  <p:cmAuthor id="3" name="Grant Dodd" initials="GD" lastIdx="11" clrIdx="2">
    <p:extLst>
      <p:ext uri="{19B8F6BF-5375-455C-9EA6-DF929625EA0E}">
        <p15:presenceInfo xmlns:p15="http://schemas.microsoft.com/office/powerpoint/2012/main" userId="a9436157716f4a4e" providerId="Windows Live"/>
      </p:ext>
    </p:extLst>
  </p:cmAuthor>
  <p:cmAuthor id="4" name="Anwen Roberts" initials="AR" lastIdx="4" clrIdx="3">
    <p:extLst>
      <p:ext uri="{19B8F6BF-5375-455C-9EA6-DF929625EA0E}">
        <p15:presenceInfo xmlns:p15="http://schemas.microsoft.com/office/powerpoint/2012/main" userId="acb94dfec5711bca" providerId="Windows Live"/>
      </p:ext>
    </p:extLst>
  </p:cmAuthor>
  <p:cmAuthor id="5" name="robert6p" initials="r" lastIdx="0" clrIdx="4">
    <p:extLst>
      <p:ext uri="{19B8F6BF-5375-455C-9EA6-DF929625EA0E}">
        <p15:presenceInfo xmlns:p15="http://schemas.microsoft.com/office/powerpoint/2012/main" userId="robert6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3" autoAdjust="0"/>
    <p:restoredTop sz="86395"/>
  </p:normalViewPr>
  <p:slideViewPr>
    <p:cSldViewPr showGuides="1">
      <p:cViewPr varScale="1">
        <p:scale>
          <a:sx n="82" d="100"/>
          <a:sy n="82" d="100"/>
        </p:scale>
        <p:origin x="1675" y="72"/>
      </p:cViewPr>
      <p:guideLst>
        <p:guide orient="horz" pos="2160"/>
        <p:guide pos="2880"/>
      </p:guideLst>
    </p:cSldViewPr>
  </p:slideViewPr>
  <p:outlineViewPr>
    <p:cViewPr>
      <p:scale>
        <a:sx n="33" d="100"/>
        <a:sy n="33" d="100"/>
      </p:scale>
      <p:origin x="0" y="-1864"/>
    </p:cViewPr>
  </p:outlineViewPr>
  <p:notesTextViewPr>
    <p:cViewPr>
      <p:scale>
        <a:sx n="100" d="100"/>
        <a:sy n="100" d="100"/>
      </p:scale>
      <p:origin x="0" y="0"/>
    </p:cViewPr>
  </p:notesTextViewPr>
  <p:sorterViewPr>
    <p:cViewPr>
      <p:scale>
        <a:sx n="66" d="100"/>
        <a:sy n="66" d="100"/>
      </p:scale>
      <p:origin x="0" y="-749"/>
    </p:cViewPr>
  </p:sorterViewPr>
  <p:notesViewPr>
    <p:cSldViewPr showGuides="1">
      <p:cViewPr varScale="1">
        <p:scale>
          <a:sx n="57" d="100"/>
          <a:sy n="57" d="100"/>
        </p:scale>
        <p:origin x="-117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l, Danielle" userId="16322be0-50ef-46ff-b0c0-d304bc10d5d2" providerId="ADAL" clId="{66A71FB8-E3D9-4E5D-A704-F872F31AC606}"/>
    <pc:docChg chg="undo custSel modSld modMainMaster">
      <pc:chgData name="Hazell, Danielle" userId="16322be0-50ef-46ff-b0c0-d304bc10d5d2" providerId="ADAL" clId="{66A71FB8-E3D9-4E5D-A704-F872F31AC606}" dt="2025-07-22T13:04:07.106" v="240" actId="1076"/>
      <pc:docMkLst>
        <pc:docMk/>
      </pc:docMkLst>
      <pc:sldChg chg="modSp mod">
        <pc:chgData name="Hazell, Danielle" userId="16322be0-50ef-46ff-b0c0-d304bc10d5d2" providerId="ADAL" clId="{66A71FB8-E3D9-4E5D-A704-F872F31AC606}" dt="2025-07-18T09:01:00.568" v="239" actId="207"/>
        <pc:sldMkLst>
          <pc:docMk/>
          <pc:sldMk cId="0" sldId="267"/>
        </pc:sldMkLst>
        <pc:spChg chg="mod">
          <ac:chgData name="Hazell, Danielle" userId="16322be0-50ef-46ff-b0c0-d304bc10d5d2" providerId="ADAL" clId="{66A71FB8-E3D9-4E5D-A704-F872F31AC606}" dt="2025-07-18T09:01:00.568" v="239" actId="207"/>
          <ac:spMkLst>
            <pc:docMk/>
            <pc:sldMk cId="0" sldId="267"/>
            <ac:spMk id="18434" creationId="{00000000-0000-0000-0000-000000000000}"/>
          </ac:spMkLst>
        </pc:spChg>
      </pc:sldChg>
      <pc:sldChg chg="modSp mod">
        <pc:chgData name="Hazell, Danielle" userId="16322be0-50ef-46ff-b0c0-d304bc10d5d2" providerId="ADAL" clId="{66A71FB8-E3D9-4E5D-A704-F872F31AC606}" dt="2025-07-09T11:01:50.134" v="118" actId="12"/>
        <pc:sldMkLst>
          <pc:docMk/>
          <pc:sldMk cId="0" sldId="328"/>
        </pc:sldMkLst>
        <pc:spChg chg="mod">
          <ac:chgData name="Hazell, Danielle" userId="16322be0-50ef-46ff-b0c0-d304bc10d5d2" providerId="ADAL" clId="{66A71FB8-E3D9-4E5D-A704-F872F31AC606}" dt="2025-07-09T11:00:45.557" v="6"/>
          <ac:spMkLst>
            <pc:docMk/>
            <pc:sldMk cId="0" sldId="328"/>
            <ac:spMk id="3074" creationId="{00000000-0000-0000-0000-000000000000}"/>
          </ac:spMkLst>
        </pc:spChg>
        <pc:spChg chg="mod">
          <ac:chgData name="Hazell, Danielle" userId="16322be0-50ef-46ff-b0c0-d304bc10d5d2" providerId="ADAL" clId="{66A71FB8-E3D9-4E5D-A704-F872F31AC606}" dt="2025-07-09T11:01:50.134" v="118" actId="12"/>
          <ac:spMkLst>
            <pc:docMk/>
            <pc:sldMk cId="0" sldId="328"/>
            <ac:spMk id="3075" creationId="{00000000-0000-0000-0000-000000000000}"/>
          </ac:spMkLst>
        </pc:spChg>
      </pc:sldChg>
      <pc:sldChg chg="addSp delSp modSp mod">
        <pc:chgData name="Hazell, Danielle" userId="16322be0-50ef-46ff-b0c0-d304bc10d5d2" providerId="ADAL" clId="{66A71FB8-E3D9-4E5D-A704-F872F31AC606}" dt="2025-07-09T11:36:58.733" v="152" actId="14100"/>
        <pc:sldMkLst>
          <pc:docMk/>
          <pc:sldMk cId="0" sldId="334"/>
        </pc:sldMkLst>
        <pc:spChg chg="mod">
          <ac:chgData name="Hazell, Danielle" userId="16322be0-50ef-46ff-b0c0-d304bc10d5d2" providerId="ADAL" clId="{66A71FB8-E3D9-4E5D-A704-F872F31AC606}" dt="2025-07-09T11:00:45.557" v="6"/>
          <ac:spMkLst>
            <pc:docMk/>
            <pc:sldMk cId="0" sldId="334"/>
            <ac:spMk id="2" creationId="{00000000-0000-0000-0000-000000000000}"/>
          </ac:spMkLst>
        </pc:spChg>
        <pc:spChg chg="mod">
          <ac:chgData name="Hazell, Danielle" userId="16322be0-50ef-46ff-b0c0-d304bc10d5d2" providerId="ADAL" clId="{66A71FB8-E3D9-4E5D-A704-F872F31AC606}" dt="2025-07-09T11:36:53.632" v="150" actId="14100"/>
          <ac:spMkLst>
            <pc:docMk/>
            <pc:sldMk cId="0" sldId="334"/>
            <ac:spMk id="3" creationId="{00000000-0000-0000-0000-000000000000}"/>
          </ac:spMkLst>
        </pc:spChg>
        <pc:spChg chg="mod">
          <ac:chgData name="Hazell, Danielle" userId="16322be0-50ef-46ff-b0c0-d304bc10d5d2" providerId="ADAL" clId="{66A71FB8-E3D9-4E5D-A704-F872F31AC606}" dt="2025-07-09T11:36:58.733" v="152" actId="14100"/>
          <ac:spMkLst>
            <pc:docMk/>
            <pc:sldMk cId="0" sldId="334"/>
            <ac:spMk id="4" creationId="{67CB9514-06E7-D745-B129-CF01F86C63E4}"/>
          </ac:spMkLst>
        </pc:spChg>
      </pc:sldChg>
      <pc:sldChg chg="addSp delSp modSp mod">
        <pc:chgData name="Hazell, Danielle" userId="16322be0-50ef-46ff-b0c0-d304bc10d5d2" providerId="ADAL" clId="{66A71FB8-E3D9-4E5D-A704-F872F31AC606}" dt="2025-07-09T11:36:07.486" v="148" actId="12"/>
        <pc:sldMkLst>
          <pc:docMk/>
          <pc:sldMk cId="0" sldId="335"/>
        </pc:sldMkLst>
        <pc:spChg chg="mod">
          <ac:chgData name="Hazell, Danielle" userId="16322be0-50ef-46ff-b0c0-d304bc10d5d2" providerId="ADAL" clId="{66A71FB8-E3D9-4E5D-A704-F872F31AC606}" dt="2025-07-09T11:00:45.557" v="6"/>
          <ac:spMkLst>
            <pc:docMk/>
            <pc:sldMk cId="0" sldId="335"/>
            <ac:spMk id="2" creationId="{00000000-0000-0000-0000-000000000000}"/>
          </ac:spMkLst>
        </pc:spChg>
        <pc:spChg chg="mod">
          <ac:chgData name="Hazell, Danielle" userId="16322be0-50ef-46ff-b0c0-d304bc10d5d2" providerId="ADAL" clId="{66A71FB8-E3D9-4E5D-A704-F872F31AC606}" dt="2025-07-09T11:36:07.486" v="148" actId="12"/>
          <ac:spMkLst>
            <pc:docMk/>
            <pc:sldMk cId="0" sldId="335"/>
            <ac:spMk id="3" creationId="{00000000-0000-0000-0000-000000000000}"/>
          </ac:spMkLst>
        </pc:spChg>
        <pc:picChg chg="add mod">
          <ac:chgData name="Hazell, Danielle" userId="16322be0-50ef-46ff-b0c0-d304bc10d5d2" providerId="ADAL" clId="{66A71FB8-E3D9-4E5D-A704-F872F31AC606}" dt="2025-07-09T11:35:57.288" v="147" actId="1076"/>
          <ac:picMkLst>
            <pc:docMk/>
            <pc:sldMk cId="0" sldId="335"/>
            <ac:picMk id="1026" creationId="{9967E0A7-C85A-072E-9012-DA592962A042}"/>
          </ac:picMkLst>
        </pc:picChg>
      </pc:sldChg>
      <pc:sldChg chg="delSp modSp mod">
        <pc:chgData name="Hazell, Danielle" userId="16322be0-50ef-46ff-b0c0-d304bc10d5d2" providerId="ADAL" clId="{66A71FB8-E3D9-4E5D-A704-F872F31AC606}" dt="2025-07-09T11:40:10.281" v="155" actId="14100"/>
        <pc:sldMkLst>
          <pc:docMk/>
          <pc:sldMk cId="0" sldId="336"/>
        </pc:sldMkLst>
        <pc:spChg chg="mod">
          <ac:chgData name="Hazell, Danielle" userId="16322be0-50ef-46ff-b0c0-d304bc10d5d2" providerId="ADAL" clId="{66A71FB8-E3D9-4E5D-A704-F872F31AC606}" dt="2025-07-09T11:00:45.557" v="6"/>
          <ac:spMkLst>
            <pc:docMk/>
            <pc:sldMk cId="0" sldId="336"/>
            <ac:spMk id="2" creationId="{00000000-0000-0000-0000-000000000000}"/>
          </ac:spMkLst>
        </pc:spChg>
        <pc:spChg chg="mod">
          <ac:chgData name="Hazell, Danielle" userId="16322be0-50ef-46ff-b0c0-d304bc10d5d2" providerId="ADAL" clId="{66A71FB8-E3D9-4E5D-A704-F872F31AC606}" dt="2025-07-09T11:40:10.281" v="155" actId="14100"/>
          <ac:spMkLst>
            <pc:docMk/>
            <pc:sldMk cId="0" sldId="336"/>
            <ac:spMk id="4" creationId="{00000000-0000-0000-0000-000000000000}"/>
          </ac:spMkLst>
        </pc:spChg>
      </pc:sldChg>
      <pc:sldChg chg="modSp mod">
        <pc:chgData name="Hazell, Danielle" userId="16322be0-50ef-46ff-b0c0-d304bc10d5d2" providerId="ADAL" clId="{66A71FB8-E3D9-4E5D-A704-F872F31AC606}" dt="2025-07-09T11:35:28.694" v="142" actId="14100"/>
        <pc:sldMkLst>
          <pc:docMk/>
          <pc:sldMk cId="0" sldId="337"/>
        </pc:sldMkLst>
        <pc:spChg chg="mod">
          <ac:chgData name="Hazell, Danielle" userId="16322be0-50ef-46ff-b0c0-d304bc10d5d2" providerId="ADAL" clId="{66A71FB8-E3D9-4E5D-A704-F872F31AC606}" dt="2025-07-09T11:00:45.557" v="6"/>
          <ac:spMkLst>
            <pc:docMk/>
            <pc:sldMk cId="0" sldId="337"/>
            <ac:spMk id="2" creationId="{00000000-0000-0000-0000-000000000000}"/>
          </ac:spMkLst>
        </pc:spChg>
        <pc:spChg chg="mod">
          <ac:chgData name="Hazell, Danielle" userId="16322be0-50ef-46ff-b0c0-d304bc10d5d2" providerId="ADAL" clId="{66A71FB8-E3D9-4E5D-A704-F872F31AC606}" dt="2025-07-09T11:35:28.694" v="142" actId="14100"/>
          <ac:spMkLst>
            <pc:docMk/>
            <pc:sldMk cId="0" sldId="337"/>
            <ac:spMk id="4" creationId="{00000000-0000-0000-0000-000000000000}"/>
          </ac:spMkLst>
        </pc:spChg>
      </pc:sldChg>
      <pc:sldChg chg="addSp delSp modSp mod">
        <pc:chgData name="Hazell, Danielle" userId="16322be0-50ef-46ff-b0c0-d304bc10d5d2" providerId="ADAL" clId="{66A71FB8-E3D9-4E5D-A704-F872F31AC606}" dt="2025-07-18T08:38:16.741" v="176" actId="1076"/>
        <pc:sldMkLst>
          <pc:docMk/>
          <pc:sldMk cId="1964672307" sldId="341"/>
        </pc:sldMkLst>
        <pc:spChg chg="mod">
          <ac:chgData name="Hazell, Danielle" userId="16322be0-50ef-46ff-b0c0-d304bc10d5d2" providerId="ADAL" clId="{66A71FB8-E3D9-4E5D-A704-F872F31AC606}" dt="2025-07-09T11:00:45.557" v="6"/>
          <ac:spMkLst>
            <pc:docMk/>
            <pc:sldMk cId="1964672307" sldId="341"/>
            <ac:spMk id="2" creationId="{00000000-0000-0000-0000-000000000000}"/>
          </ac:spMkLst>
        </pc:spChg>
        <pc:spChg chg="mod">
          <ac:chgData name="Hazell, Danielle" userId="16322be0-50ef-46ff-b0c0-d304bc10d5d2" providerId="ADAL" clId="{66A71FB8-E3D9-4E5D-A704-F872F31AC606}" dt="2025-07-18T08:31:32.697" v="169" actId="14100"/>
          <ac:spMkLst>
            <pc:docMk/>
            <pc:sldMk cId="1964672307" sldId="341"/>
            <ac:spMk id="3" creationId="{00000000-0000-0000-0000-000000000000}"/>
          </ac:spMkLst>
        </pc:spChg>
        <pc:spChg chg="mod">
          <ac:chgData name="Hazell, Danielle" userId="16322be0-50ef-46ff-b0c0-d304bc10d5d2" providerId="ADAL" clId="{66A71FB8-E3D9-4E5D-A704-F872F31AC606}" dt="2025-07-18T08:31:40.740" v="172" actId="1076"/>
          <ac:spMkLst>
            <pc:docMk/>
            <pc:sldMk cId="1964672307" sldId="341"/>
            <ac:spMk id="4" creationId="{F893E0FB-530A-D846-A30F-16FC42B11B3B}"/>
          </ac:spMkLst>
        </pc:spChg>
        <pc:picChg chg="add mod">
          <ac:chgData name="Hazell, Danielle" userId="16322be0-50ef-46ff-b0c0-d304bc10d5d2" providerId="ADAL" clId="{66A71FB8-E3D9-4E5D-A704-F872F31AC606}" dt="2025-07-18T08:38:16.741" v="176" actId="1076"/>
          <ac:picMkLst>
            <pc:docMk/>
            <pc:sldMk cId="1964672307" sldId="341"/>
            <ac:picMk id="1026" creationId="{509D416A-BA6C-C7FD-2ABF-0DDC8103284F}"/>
          </ac:picMkLst>
        </pc:picChg>
      </pc:sldChg>
      <pc:sldChg chg="delSp modSp mod">
        <pc:chgData name="Hazell, Danielle" userId="16322be0-50ef-46ff-b0c0-d304bc10d5d2" providerId="ADAL" clId="{66A71FB8-E3D9-4E5D-A704-F872F31AC606}" dt="2025-07-09T11:31:15.460" v="128" actId="14100"/>
        <pc:sldMkLst>
          <pc:docMk/>
          <pc:sldMk cId="559722264" sldId="342"/>
        </pc:sldMkLst>
        <pc:spChg chg="mod">
          <ac:chgData name="Hazell, Danielle" userId="16322be0-50ef-46ff-b0c0-d304bc10d5d2" providerId="ADAL" clId="{66A71FB8-E3D9-4E5D-A704-F872F31AC606}" dt="2025-07-09T11:00:45.557" v="6"/>
          <ac:spMkLst>
            <pc:docMk/>
            <pc:sldMk cId="559722264" sldId="342"/>
            <ac:spMk id="2" creationId="{00000000-0000-0000-0000-000000000000}"/>
          </ac:spMkLst>
        </pc:spChg>
        <pc:spChg chg="mod">
          <ac:chgData name="Hazell, Danielle" userId="16322be0-50ef-46ff-b0c0-d304bc10d5d2" providerId="ADAL" clId="{66A71FB8-E3D9-4E5D-A704-F872F31AC606}" dt="2025-07-09T11:31:15.460" v="128" actId="14100"/>
          <ac:spMkLst>
            <pc:docMk/>
            <pc:sldMk cId="559722264" sldId="342"/>
            <ac:spMk id="3" creationId="{00000000-0000-0000-0000-000000000000}"/>
          </ac:spMkLst>
        </pc:spChg>
      </pc:sldChg>
      <pc:sldChg chg="modSp mod">
        <pc:chgData name="Hazell, Danielle" userId="16322be0-50ef-46ff-b0c0-d304bc10d5d2" providerId="ADAL" clId="{66A71FB8-E3D9-4E5D-A704-F872F31AC606}" dt="2025-07-09T11:43:07.873" v="165" actId="12"/>
        <pc:sldMkLst>
          <pc:docMk/>
          <pc:sldMk cId="3914260628" sldId="344"/>
        </pc:sldMkLst>
        <pc:spChg chg="mod">
          <ac:chgData name="Hazell, Danielle" userId="16322be0-50ef-46ff-b0c0-d304bc10d5d2" providerId="ADAL" clId="{66A71FB8-E3D9-4E5D-A704-F872F31AC606}" dt="2025-07-09T11:00:45.557" v="6"/>
          <ac:spMkLst>
            <pc:docMk/>
            <pc:sldMk cId="3914260628" sldId="344"/>
            <ac:spMk id="2" creationId="{00000000-0000-0000-0000-000000000000}"/>
          </ac:spMkLst>
        </pc:spChg>
        <pc:spChg chg="mod">
          <ac:chgData name="Hazell, Danielle" userId="16322be0-50ef-46ff-b0c0-d304bc10d5d2" providerId="ADAL" clId="{66A71FB8-E3D9-4E5D-A704-F872F31AC606}" dt="2025-07-09T11:43:07.873" v="165" actId="12"/>
          <ac:spMkLst>
            <pc:docMk/>
            <pc:sldMk cId="3914260628" sldId="344"/>
            <ac:spMk id="3" creationId="{00000000-0000-0000-0000-000000000000}"/>
          </ac:spMkLst>
        </pc:spChg>
      </pc:sldChg>
      <pc:sldChg chg="addSp delSp modSp mod">
        <pc:chgData name="Hazell, Danielle" userId="16322be0-50ef-46ff-b0c0-d304bc10d5d2" providerId="ADAL" clId="{66A71FB8-E3D9-4E5D-A704-F872F31AC606}" dt="2025-07-18T08:46:23.536" v="190" actId="1076"/>
        <pc:sldMkLst>
          <pc:docMk/>
          <pc:sldMk cId="3230625964" sldId="345"/>
        </pc:sldMkLst>
        <pc:spChg chg="mod">
          <ac:chgData name="Hazell, Danielle" userId="16322be0-50ef-46ff-b0c0-d304bc10d5d2" providerId="ADAL" clId="{66A71FB8-E3D9-4E5D-A704-F872F31AC606}" dt="2025-07-09T11:00:45.557" v="6"/>
          <ac:spMkLst>
            <pc:docMk/>
            <pc:sldMk cId="3230625964" sldId="345"/>
            <ac:spMk id="2" creationId="{00000000-0000-0000-0000-000000000000}"/>
          </ac:spMkLst>
        </pc:spChg>
        <pc:spChg chg="mod">
          <ac:chgData name="Hazell, Danielle" userId="16322be0-50ef-46ff-b0c0-d304bc10d5d2" providerId="ADAL" clId="{66A71FB8-E3D9-4E5D-A704-F872F31AC606}" dt="2025-07-18T08:44:28.548" v="183" actId="12"/>
          <ac:spMkLst>
            <pc:docMk/>
            <pc:sldMk cId="3230625964" sldId="345"/>
            <ac:spMk id="3" creationId="{0C7FBF1C-109A-DF47-A733-4BDEC1C8F6C8}"/>
          </ac:spMkLst>
        </pc:spChg>
        <pc:spChg chg="mod">
          <ac:chgData name="Hazell, Danielle" userId="16322be0-50ef-46ff-b0c0-d304bc10d5d2" providerId="ADAL" clId="{66A71FB8-E3D9-4E5D-A704-F872F31AC606}" dt="2025-07-18T08:44:35.459" v="184" actId="12"/>
          <ac:spMkLst>
            <pc:docMk/>
            <pc:sldMk cId="3230625964" sldId="345"/>
            <ac:spMk id="4" creationId="{A189C573-7D8F-7B49-A243-56621F5414D8}"/>
          </ac:spMkLst>
        </pc:spChg>
        <pc:picChg chg="add mod">
          <ac:chgData name="Hazell, Danielle" userId="16322be0-50ef-46ff-b0c0-d304bc10d5d2" providerId="ADAL" clId="{66A71FB8-E3D9-4E5D-A704-F872F31AC606}" dt="2025-07-18T08:46:23.536" v="190" actId="1076"/>
          <ac:picMkLst>
            <pc:docMk/>
            <pc:sldMk cId="3230625964" sldId="345"/>
            <ac:picMk id="2050" creationId="{CABCFD7A-14B5-4D9E-AF20-F248B9D03762}"/>
          </ac:picMkLst>
        </pc:picChg>
      </pc:sldChg>
      <pc:sldChg chg="addSp delSp modSp mod">
        <pc:chgData name="Hazell, Danielle" userId="16322be0-50ef-46ff-b0c0-d304bc10d5d2" providerId="ADAL" clId="{66A71FB8-E3D9-4E5D-A704-F872F31AC606}" dt="2025-07-18T08:49:38.615" v="197" actId="1076"/>
        <pc:sldMkLst>
          <pc:docMk/>
          <pc:sldMk cId="1233400488" sldId="346"/>
        </pc:sldMkLst>
        <pc:spChg chg="mod">
          <ac:chgData name="Hazell, Danielle" userId="16322be0-50ef-46ff-b0c0-d304bc10d5d2" providerId="ADAL" clId="{66A71FB8-E3D9-4E5D-A704-F872F31AC606}" dt="2025-07-09T11:00:45.557" v="6"/>
          <ac:spMkLst>
            <pc:docMk/>
            <pc:sldMk cId="1233400488" sldId="346"/>
            <ac:spMk id="2" creationId="{00000000-0000-0000-0000-000000000000}"/>
          </ac:spMkLst>
        </pc:spChg>
        <pc:spChg chg="mod">
          <ac:chgData name="Hazell, Danielle" userId="16322be0-50ef-46ff-b0c0-d304bc10d5d2" providerId="ADAL" clId="{66A71FB8-E3D9-4E5D-A704-F872F31AC606}" dt="2025-07-18T08:46:43.879" v="191" actId="33524"/>
          <ac:spMkLst>
            <pc:docMk/>
            <pc:sldMk cId="1233400488" sldId="346"/>
            <ac:spMk id="3" creationId="{3E9FC1F6-1AB4-B04E-AE8A-21182651FABD}"/>
          </ac:spMkLst>
        </pc:spChg>
        <pc:picChg chg="add mod">
          <ac:chgData name="Hazell, Danielle" userId="16322be0-50ef-46ff-b0c0-d304bc10d5d2" providerId="ADAL" clId="{66A71FB8-E3D9-4E5D-A704-F872F31AC606}" dt="2025-07-18T08:49:38.615" v="197" actId="1076"/>
          <ac:picMkLst>
            <pc:docMk/>
            <pc:sldMk cId="1233400488" sldId="346"/>
            <ac:picMk id="3074" creationId="{ADC3D0D8-1575-EA40-99E8-D5915048BB95}"/>
          </ac:picMkLst>
        </pc:picChg>
      </pc:sldChg>
      <pc:sldChg chg="addSp delSp modSp mod">
        <pc:chgData name="Hazell, Danielle" userId="16322be0-50ef-46ff-b0c0-d304bc10d5d2" providerId="ADAL" clId="{66A71FB8-E3D9-4E5D-A704-F872F31AC606}" dt="2025-07-18T08:40:10.744" v="180" actId="12"/>
        <pc:sldMkLst>
          <pc:docMk/>
          <pc:sldMk cId="1335895589" sldId="347"/>
        </pc:sldMkLst>
        <pc:spChg chg="mod">
          <ac:chgData name="Hazell, Danielle" userId="16322be0-50ef-46ff-b0c0-d304bc10d5d2" providerId="ADAL" clId="{66A71FB8-E3D9-4E5D-A704-F872F31AC606}" dt="2025-07-09T11:00:45.557" v="6"/>
          <ac:spMkLst>
            <pc:docMk/>
            <pc:sldMk cId="1335895589" sldId="347"/>
            <ac:spMk id="2" creationId="{00000000-0000-0000-0000-000000000000}"/>
          </ac:spMkLst>
        </pc:spChg>
        <pc:spChg chg="mod">
          <ac:chgData name="Hazell, Danielle" userId="16322be0-50ef-46ff-b0c0-d304bc10d5d2" providerId="ADAL" clId="{66A71FB8-E3D9-4E5D-A704-F872F31AC606}" dt="2025-07-18T08:40:10.744" v="180" actId="12"/>
          <ac:spMkLst>
            <pc:docMk/>
            <pc:sldMk cId="1335895589" sldId="347"/>
            <ac:spMk id="3" creationId="{00000000-0000-0000-0000-000000000000}"/>
          </ac:spMkLst>
        </pc:spChg>
      </pc:sldChg>
      <pc:sldChg chg="modSp mod">
        <pc:chgData name="Hazell, Danielle" userId="16322be0-50ef-46ff-b0c0-d304bc10d5d2" providerId="ADAL" clId="{66A71FB8-E3D9-4E5D-A704-F872F31AC606}" dt="2025-07-09T11:02:54.859" v="124" actId="20577"/>
        <pc:sldMkLst>
          <pc:docMk/>
          <pc:sldMk cId="1250414654" sldId="349"/>
        </pc:sldMkLst>
        <pc:spChg chg="mod">
          <ac:chgData name="Hazell, Danielle" userId="16322be0-50ef-46ff-b0c0-d304bc10d5d2" providerId="ADAL" clId="{66A71FB8-E3D9-4E5D-A704-F872F31AC606}" dt="2025-07-09T11:00:45.557" v="6"/>
          <ac:spMkLst>
            <pc:docMk/>
            <pc:sldMk cId="1250414654" sldId="349"/>
            <ac:spMk id="2" creationId="{00000000-0000-0000-0000-000000000000}"/>
          </ac:spMkLst>
        </pc:spChg>
        <pc:spChg chg="mod">
          <ac:chgData name="Hazell, Danielle" userId="16322be0-50ef-46ff-b0c0-d304bc10d5d2" providerId="ADAL" clId="{66A71FB8-E3D9-4E5D-A704-F872F31AC606}" dt="2025-07-09T11:02:54.859" v="124" actId="20577"/>
          <ac:spMkLst>
            <pc:docMk/>
            <pc:sldMk cId="1250414654" sldId="349"/>
            <ac:spMk id="3" creationId="{00000000-0000-0000-0000-000000000000}"/>
          </ac:spMkLst>
        </pc:spChg>
      </pc:sldChg>
      <pc:sldChg chg="modSp">
        <pc:chgData name="Hazell, Danielle" userId="16322be0-50ef-46ff-b0c0-d304bc10d5d2" providerId="ADAL" clId="{66A71FB8-E3D9-4E5D-A704-F872F31AC606}" dt="2025-07-09T11:00:45.557" v="6"/>
        <pc:sldMkLst>
          <pc:docMk/>
          <pc:sldMk cId="3463176800" sldId="350"/>
        </pc:sldMkLst>
        <pc:spChg chg="mod">
          <ac:chgData name="Hazell, Danielle" userId="16322be0-50ef-46ff-b0c0-d304bc10d5d2" providerId="ADAL" clId="{66A71FB8-E3D9-4E5D-A704-F872F31AC606}" dt="2025-07-09T11:00:45.557" v="6"/>
          <ac:spMkLst>
            <pc:docMk/>
            <pc:sldMk cId="3463176800" sldId="350"/>
            <ac:spMk id="2" creationId="{00000000-0000-0000-0000-000000000000}"/>
          </ac:spMkLst>
        </pc:spChg>
        <pc:spChg chg="mod">
          <ac:chgData name="Hazell, Danielle" userId="16322be0-50ef-46ff-b0c0-d304bc10d5d2" providerId="ADAL" clId="{66A71FB8-E3D9-4E5D-A704-F872F31AC606}" dt="2025-07-09T11:00:45.557" v="6"/>
          <ac:spMkLst>
            <pc:docMk/>
            <pc:sldMk cId="3463176800" sldId="350"/>
            <ac:spMk id="3" creationId="{00000000-0000-0000-0000-000000000000}"/>
          </ac:spMkLst>
        </pc:spChg>
      </pc:sldChg>
      <pc:sldChg chg="modSp mod">
        <pc:chgData name="Hazell, Danielle" userId="16322be0-50ef-46ff-b0c0-d304bc10d5d2" providerId="ADAL" clId="{66A71FB8-E3D9-4E5D-A704-F872F31AC606}" dt="2025-07-09T11:02:04.980" v="120" actId="33524"/>
        <pc:sldMkLst>
          <pc:docMk/>
          <pc:sldMk cId="1024808329" sldId="351"/>
        </pc:sldMkLst>
        <pc:spChg chg="mod">
          <ac:chgData name="Hazell, Danielle" userId="16322be0-50ef-46ff-b0c0-d304bc10d5d2" providerId="ADAL" clId="{66A71FB8-E3D9-4E5D-A704-F872F31AC606}" dt="2025-07-09T11:00:45.557" v="6"/>
          <ac:spMkLst>
            <pc:docMk/>
            <pc:sldMk cId="1024808329" sldId="351"/>
            <ac:spMk id="2" creationId="{00000000-0000-0000-0000-000000000000}"/>
          </ac:spMkLst>
        </pc:spChg>
        <pc:spChg chg="mod">
          <ac:chgData name="Hazell, Danielle" userId="16322be0-50ef-46ff-b0c0-d304bc10d5d2" providerId="ADAL" clId="{66A71FB8-E3D9-4E5D-A704-F872F31AC606}" dt="2025-07-09T11:02:04.980" v="120" actId="33524"/>
          <ac:spMkLst>
            <pc:docMk/>
            <pc:sldMk cId="1024808329" sldId="351"/>
            <ac:spMk id="3" creationId="{00000000-0000-0000-0000-000000000000}"/>
          </ac:spMkLst>
        </pc:spChg>
      </pc:sldChg>
      <pc:sldChg chg="modSp mod">
        <pc:chgData name="Hazell, Danielle" userId="16322be0-50ef-46ff-b0c0-d304bc10d5d2" providerId="ADAL" clId="{66A71FB8-E3D9-4E5D-A704-F872F31AC606}" dt="2025-07-09T11:02:37.519" v="123" actId="12"/>
        <pc:sldMkLst>
          <pc:docMk/>
          <pc:sldMk cId="653894157" sldId="352"/>
        </pc:sldMkLst>
        <pc:spChg chg="mod">
          <ac:chgData name="Hazell, Danielle" userId="16322be0-50ef-46ff-b0c0-d304bc10d5d2" providerId="ADAL" clId="{66A71FB8-E3D9-4E5D-A704-F872F31AC606}" dt="2025-07-09T11:00:45.557" v="6"/>
          <ac:spMkLst>
            <pc:docMk/>
            <pc:sldMk cId="653894157" sldId="352"/>
            <ac:spMk id="2" creationId="{00000000-0000-0000-0000-000000000000}"/>
          </ac:spMkLst>
        </pc:spChg>
        <pc:spChg chg="mod">
          <ac:chgData name="Hazell, Danielle" userId="16322be0-50ef-46ff-b0c0-d304bc10d5d2" providerId="ADAL" clId="{66A71FB8-E3D9-4E5D-A704-F872F31AC606}" dt="2025-07-09T11:02:37.519" v="123" actId="12"/>
          <ac:spMkLst>
            <pc:docMk/>
            <pc:sldMk cId="653894157" sldId="352"/>
            <ac:spMk id="3" creationId="{00000000-0000-0000-0000-000000000000}"/>
          </ac:spMkLst>
        </pc:spChg>
      </pc:sldChg>
      <pc:sldChg chg="modSp mod">
        <pc:chgData name="Hazell, Danielle" userId="16322be0-50ef-46ff-b0c0-d304bc10d5d2" providerId="ADAL" clId="{66A71FB8-E3D9-4E5D-A704-F872F31AC606}" dt="2025-07-18T08:50:36.933" v="201" actId="12"/>
        <pc:sldMkLst>
          <pc:docMk/>
          <pc:sldMk cId="842927461" sldId="354"/>
        </pc:sldMkLst>
        <pc:spChg chg="mod">
          <ac:chgData name="Hazell, Danielle" userId="16322be0-50ef-46ff-b0c0-d304bc10d5d2" providerId="ADAL" clId="{66A71FB8-E3D9-4E5D-A704-F872F31AC606}" dt="2025-07-09T11:00:45.557" v="6"/>
          <ac:spMkLst>
            <pc:docMk/>
            <pc:sldMk cId="842927461" sldId="354"/>
            <ac:spMk id="2" creationId="{00000000-0000-0000-0000-000000000000}"/>
          </ac:spMkLst>
        </pc:spChg>
        <pc:spChg chg="mod">
          <ac:chgData name="Hazell, Danielle" userId="16322be0-50ef-46ff-b0c0-d304bc10d5d2" providerId="ADAL" clId="{66A71FB8-E3D9-4E5D-A704-F872F31AC606}" dt="2025-07-18T08:50:26.468" v="199" actId="12"/>
          <ac:spMkLst>
            <pc:docMk/>
            <pc:sldMk cId="842927461" sldId="354"/>
            <ac:spMk id="5" creationId="{00000000-0000-0000-0000-000000000000}"/>
          </ac:spMkLst>
        </pc:spChg>
        <pc:spChg chg="mod">
          <ac:chgData name="Hazell, Danielle" userId="16322be0-50ef-46ff-b0c0-d304bc10d5d2" providerId="ADAL" clId="{66A71FB8-E3D9-4E5D-A704-F872F31AC606}" dt="2025-07-18T08:50:36.933" v="201" actId="12"/>
          <ac:spMkLst>
            <pc:docMk/>
            <pc:sldMk cId="842927461" sldId="354"/>
            <ac:spMk id="11" creationId="{612BF4D6-AB5F-423A-A71B-325DEE6A9C6A}"/>
          </ac:spMkLst>
        </pc:spChg>
      </pc:sldChg>
      <pc:sldChg chg="delSp modSp mod">
        <pc:chgData name="Hazell, Danielle" userId="16322be0-50ef-46ff-b0c0-d304bc10d5d2" providerId="ADAL" clId="{66A71FB8-E3D9-4E5D-A704-F872F31AC606}" dt="2025-07-18T09:00:35.370" v="238" actId="14100"/>
        <pc:sldMkLst>
          <pc:docMk/>
          <pc:sldMk cId="563777370" sldId="355"/>
        </pc:sldMkLst>
        <pc:spChg chg="mod">
          <ac:chgData name="Hazell, Danielle" userId="16322be0-50ef-46ff-b0c0-d304bc10d5d2" providerId="ADAL" clId="{66A71FB8-E3D9-4E5D-A704-F872F31AC606}" dt="2025-07-09T11:00:45.557" v="6"/>
          <ac:spMkLst>
            <pc:docMk/>
            <pc:sldMk cId="563777370" sldId="355"/>
            <ac:spMk id="2" creationId="{00000000-0000-0000-0000-000000000000}"/>
          </ac:spMkLst>
        </pc:spChg>
        <pc:spChg chg="mod">
          <ac:chgData name="Hazell, Danielle" userId="16322be0-50ef-46ff-b0c0-d304bc10d5d2" providerId="ADAL" clId="{66A71FB8-E3D9-4E5D-A704-F872F31AC606}" dt="2025-07-18T09:00:32.466" v="237" actId="14100"/>
          <ac:spMkLst>
            <pc:docMk/>
            <pc:sldMk cId="563777370" sldId="355"/>
            <ac:spMk id="4" creationId="{00000000-0000-0000-0000-000000000000}"/>
          </ac:spMkLst>
        </pc:spChg>
        <pc:spChg chg="mod">
          <ac:chgData name="Hazell, Danielle" userId="16322be0-50ef-46ff-b0c0-d304bc10d5d2" providerId="ADAL" clId="{66A71FB8-E3D9-4E5D-A704-F872F31AC606}" dt="2025-07-18T09:00:35.370" v="238" actId="14100"/>
          <ac:spMkLst>
            <pc:docMk/>
            <pc:sldMk cId="563777370" sldId="355"/>
            <ac:spMk id="11" creationId="{B4AD9662-4F41-414C-AA8D-C1562EF55326}"/>
          </ac:spMkLst>
        </pc:spChg>
      </pc:sldChg>
      <pc:sldChg chg="modSp mod">
        <pc:chgData name="Hazell, Danielle" userId="16322be0-50ef-46ff-b0c0-d304bc10d5d2" providerId="ADAL" clId="{66A71FB8-E3D9-4E5D-A704-F872F31AC606}" dt="2025-07-22T13:04:07.106" v="240" actId="1076"/>
        <pc:sldMkLst>
          <pc:docMk/>
          <pc:sldMk cId="2340254581" sldId="360"/>
        </pc:sldMkLst>
        <pc:spChg chg="mod">
          <ac:chgData name="Hazell, Danielle" userId="16322be0-50ef-46ff-b0c0-d304bc10d5d2" providerId="ADAL" clId="{66A71FB8-E3D9-4E5D-A704-F872F31AC606}" dt="2025-07-09T11:00:45.557" v="6"/>
          <ac:spMkLst>
            <pc:docMk/>
            <pc:sldMk cId="2340254581" sldId="360"/>
            <ac:spMk id="2" creationId="{00000000-0000-0000-0000-000000000000}"/>
          </ac:spMkLst>
        </pc:spChg>
        <pc:picChg chg="mod">
          <ac:chgData name="Hazell, Danielle" userId="16322be0-50ef-46ff-b0c0-d304bc10d5d2" providerId="ADAL" clId="{66A71FB8-E3D9-4E5D-A704-F872F31AC606}" dt="2025-07-22T13:04:07.106" v="240" actId="1076"/>
          <ac:picMkLst>
            <pc:docMk/>
            <pc:sldMk cId="2340254581" sldId="360"/>
            <ac:picMk id="5" creationId="{E100DECC-EDE7-4F38-AD03-4DA711F20F02}"/>
          </ac:picMkLst>
        </pc:picChg>
      </pc:sldChg>
      <pc:sldChg chg="modSp">
        <pc:chgData name="Hazell, Danielle" userId="16322be0-50ef-46ff-b0c0-d304bc10d5d2" providerId="ADAL" clId="{66A71FB8-E3D9-4E5D-A704-F872F31AC606}" dt="2025-07-09T11:00:45.557" v="6"/>
        <pc:sldMkLst>
          <pc:docMk/>
          <pc:sldMk cId="2605565880" sldId="361"/>
        </pc:sldMkLst>
        <pc:spChg chg="mod">
          <ac:chgData name="Hazell, Danielle" userId="16322be0-50ef-46ff-b0c0-d304bc10d5d2" providerId="ADAL" clId="{66A71FB8-E3D9-4E5D-A704-F872F31AC606}" dt="2025-07-09T11:00:45.557" v="6"/>
          <ac:spMkLst>
            <pc:docMk/>
            <pc:sldMk cId="2605565880" sldId="361"/>
            <ac:spMk id="2" creationId="{00000000-0000-0000-0000-000000000000}"/>
          </ac:spMkLst>
        </pc:spChg>
      </pc:sldChg>
      <pc:sldMasterChg chg="delSp mod">
        <pc:chgData name="Hazell, Danielle" userId="16322be0-50ef-46ff-b0c0-d304bc10d5d2" providerId="ADAL" clId="{66A71FB8-E3D9-4E5D-A704-F872F31AC606}" dt="2025-07-09T11:00:29.733" v="5" actId="478"/>
        <pc:sldMasterMkLst>
          <pc:docMk/>
          <pc:sldMasterMk cId="1534852412" sldId="2147483653"/>
        </pc:sldMasterMkLst>
      </pc:sldMasterChg>
      <pc:sldMasterChg chg="addSp modSp mod">
        <pc:chgData name="Hazell, Danielle" userId="16322be0-50ef-46ff-b0c0-d304bc10d5d2" providerId="ADAL" clId="{66A71FB8-E3D9-4E5D-A704-F872F31AC606}" dt="2025-07-09T11:01:12.492" v="117" actId="20577"/>
        <pc:sldMasterMkLst>
          <pc:docMk/>
          <pc:sldMasterMk cId="3071761366" sldId="2147483655"/>
        </pc:sldMasterMkLst>
        <pc:spChg chg="add">
          <ac:chgData name="Hazell, Danielle" userId="16322be0-50ef-46ff-b0c0-d304bc10d5d2" providerId="ADAL" clId="{66A71FB8-E3D9-4E5D-A704-F872F31AC606}" dt="2025-07-09T11:00:45.557" v="6"/>
          <ac:spMkLst>
            <pc:docMk/>
            <pc:sldMasterMk cId="3071761366" sldId="2147483655"/>
            <ac:spMk id="4" creationId="{99953456-951C-C1F4-F17A-AF384FB5B5C2}"/>
          </ac:spMkLst>
        </pc:spChg>
        <pc:spChg chg="mod">
          <ac:chgData name="Hazell, Danielle" userId="16322be0-50ef-46ff-b0c0-d304bc10d5d2" providerId="ADAL" clId="{66A71FB8-E3D9-4E5D-A704-F872F31AC606}" dt="2025-07-09T11:01:12.492" v="117" actId="20577"/>
          <ac:spMkLst>
            <pc:docMk/>
            <pc:sldMasterMk cId="3071761366" sldId="2147483655"/>
            <ac:spMk id="9" creationId="{12A05E16-C31E-E0B1-F9BA-6CA1198C9AE5}"/>
          </ac:spMkLst>
        </pc:spChg>
      </pc:sldMasterChg>
    </pc:docChg>
  </pc:docChgLst>
  <pc:docChgLst>
    <pc:chgData name="Brooks, Jenna" userId="S::jenna.brooks@wjec.co.uk::f5b9f800-05f5-4bb7-96be-7ff21aa50ecc" providerId="AD" clId="Web-{ACB03C8D-0ADC-2FFA-CDF8-C82B54DDA5E6}"/>
    <pc:docChg chg="modSld">
      <pc:chgData name="Brooks, Jenna" userId="S::jenna.brooks@wjec.co.uk::f5b9f800-05f5-4bb7-96be-7ff21aa50ecc" providerId="AD" clId="Web-{ACB03C8D-0ADC-2FFA-CDF8-C82B54DDA5E6}" dt="2025-07-22T10:10:53.591" v="2"/>
      <pc:docMkLst>
        <pc:docMk/>
      </pc:docMkLst>
      <pc:sldChg chg="modSp">
        <pc:chgData name="Brooks, Jenna" userId="S::jenna.brooks@wjec.co.uk::f5b9f800-05f5-4bb7-96be-7ff21aa50ecc" providerId="AD" clId="Web-{ACB03C8D-0ADC-2FFA-CDF8-C82B54DDA5E6}" dt="2025-07-22T10:04:26.294" v="0"/>
        <pc:sldMkLst>
          <pc:docMk/>
          <pc:sldMk cId="0" sldId="335"/>
        </pc:sldMkLst>
        <pc:picChg chg="mod">
          <ac:chgData name="Brooks, Jenna" userId="S::jenna.brooks@wjec.co.uk::f5b9f800-05f5-4bb7-96be-7ff21aa50ecc" providerId="AD" clId="Web-{ACB03C8D-0ADC-2FFA-CDF8-C82B54DDA5E6}" dt="2025-07-22T10:04:26.294" v="0"/>
          <ac:picMkLst>
            <pc:docMk/>
            <pc:sldMk cId="0" sldId="335"/>
            <ac:picMk id="1026" creationId="{9967E0A7-C85A-072E-9012-DA592962A042}"/>
          </ac:picMkLst>
        </pc:picChg>
      </pc:sldChg>
      <pc:sldChg chg="modSp">
        <pc:chgData name="Brooks, Jenna" userId="S::jenna.brooks@wjec.co.uk::f5b9f800-05f5-4bb7-96be-7ff21aa50ecc" providerId="AD" clId="Web-{ACB03C8D-0ADC-2FFA-CDF8-C82B54DDA5E6}" dt="2025-07-22T10:09:12.305" v="1"/>
        <pc:sldMkLst>
          <pc:docMk/>
          <pc:sldMk cId="3230625964" sldId="345"/>
        </pc:sldMkLst>
        <pc:picChg chg="mod">
          <ac:chgData name="Brooks, Jenna" userId="S::jenna.brooks@wjec.co.uk::f5b9f800-05f5-4bb7-96be-7ff21aa50ecc" providerId="AD" clId="Web-{ACB03C8D-0ADC-2FFA-CDF8-C82B54DDA5E6}" dt="2025-07-22T10:09:12.305" v="1"/>
          <ac:picMkLst>
            <pc:docMk/>
            <pc:sldMk cId="3230625964" sldId="345"/>
            <ac:picMk id="2050" creationId="{CABCFD7A-14B5-4D9E-AF20-F248B9D03762}"/>
          </ac:picMkLst>
        </pc:picChg>
      </pc:sldChg>
      <pc:sldChg chg="modSp">
        <pc:chgData name="Brooks, Jenna" userId="S::jenna.brooks@wjec.co.uk::f5b9f800-05f5-4bb7-96be-7ff21aa50ecc" providerId="AD" clId="Web-{ACB03C8D-0ADC-2FFA-CDF8-C82B54DDA5E6}" dt="2025-07-22T10:10:53.591" v="2"/>
        <pc:sldMkLst>
          <pc:docMk/>
          <pc:sldMk cId="1233400488" sldId="346"/>
        </pc:sldMkLst>
        <pc:picChg chg="mod">
          <ac:chgData name="Brooks, Jenna" userId="S::jenna.brooks@wjec.co.uk::f5b9f800-05f5-4bb7-96be-7ff21aa50ecc" providerId="AD" clId="Web-{ACB03C8D-0ADC-2FFA-CDF8-C82B54DDA5E6}" dt="2025-07-22T10:10:53.591" v="2"/>
          <ac:picMkLst>
            <pc:docMk/>
            <pc:sldMk cId="1233400488" sldId="346"/>
            <ac:picMk id="3074" creationId="{ADC3D0D8-1575-EA40-99E8-D5915048BB95}"/>
          </ac:picMkLst>
        </pc:picChg>
      </pc:sldChg>
    </pc:docChg>
  </pc:docChgLst>
  <pc:docChgLst>
    <pc:chgData name="Caroline Prodger" userId="e4ef2e75-b60b-401b-8ebe-291bdcf405f4" providerId="ADAL" clId="{DFE3F8A4-9381-4B8E-8DC4-DFACFA6C56AF}"/>
    <pc:docChg chg="custSel modSld">
      <pc:chgData name="Caroline Prodger" userId="e4ef2e75-b60b-401b-8ebe-291bdcf405f4" providerId="ADAL" clId="{DFE3F8A4-9381-4B8E-8DC4-DFACFA6C56AF}" dt="2022-01-05T10:49:18.078" v="65" actId="1076"/>
      <pc:docMkLst>
        <pc:docMk/>
      </pc:docMkLst>
      <pc:sldChg chg="addSp modSp mod">
        <pc:chgData name="Caroline Prodger" userId="e4ef2e75-b60b-401b-8ebe-291bdcf405f4" providerId="ADAL" clId="{DFE3F8A4-9381-4B8E-8DC4-DFACFA6C56AF}" dt="2022-01-05T10:49:18.078" v="65" actId="1076"/>
        <pc:sldMkLst>
          <pc:docMk/>
          <pc:sldMk cId="559722264" sldId="342"/>
        </pc:sldMkLst>
      </pc:sldChg>
    </pc:docChg>
  </pc:docChgLst>
  <pc:docChgLst>
    <pc:chgData name="Williams, Sian" userId="f643701a-3517-4348-bd1c-bbad90f72c55" providerId="ADAL" clId="{272F9690-1CE0-47D5-AA7D-17E087C81C75}"/>
    <pc:docChg chg="modSld">
      <pc:chgData name="Williams, Sian" userId="f643701a-3517-4348-bd1c-bbad90f72c55" providerId="ADAL" clId="{272F9690-1CE0-47D5-AA7D-17E087C81C75}" dt="2025-07-25T15:53:21.364" v="1" actId="20577"/>
      <pc:docMkLst>
        <pc:docMk/>
      </pc:docMkLst>
      <pc:sldChg chg="modNotesTx">
        <pc:chgData name="Williams, Sian" userId="f643701a-3517-4348-bd1c-bbad90f72c55" providerId="ADAL" clId="{272F9690-1CE0-47D5-AA7D-17E087C81C75}" dt="2025-07-25T15:53:07.363" v="0" actId="20577"/>
        <pc:sldMkLst>
          <pc:docMk/>
          <pc:sldMk cId="0" sldId="334"/>
        </pc:sldMkLst>
      </pc:sldChg>
      <pc:sldChg chg="modNotesTx">
        <pc:chgData name="Williams, Sian" userId="f643701a-3517-4348-bd1c-bbad90f72c55" providerId="ADAL" clId="{272F9690-1CE0-47D5-AA7D-17E087C81C75}" dt="2025-07-25T15:53:21.364" v="1" actId="20577"/>
        <pc:sldMkLst>
          <pc:docMk/>
          <pc:sldMk cId="0" sldId="336"/>
        </pc:sldMkLst>
      </pc:sldChg>
    </pc:docChg>
  </pc:docChgLst>
  <pc:docChgLst>
    <pc:chgData name="Caroline Prodger" userId="e4ef2e75-b60b-401b-8ebe-291bdcf405f4" providerId="ADAL" clId="{056EC9E7-6431-44FF-9EB0-581F83629816}"/>
    <pc:docChg chg="undo redo custSel addSld modSld modMainMaster">
      <pc:chgData name="Caroline Prodger" userId="e4ef2e75-b60b-401b-8ebe-291bdcf405f4" providerId="ADAL" clId="{056EC9E7-6431-44FF-9EB0-581F83629816}" dt="2021-12-02T17:32:06.812" v="579" actId="20577"/>
      <pc:docMkLst>
        <pc:docMk/>
      </pc:docMkLst>
      <pc:sldChg chg="modSp delCm">
        <pc:chgData name="Caroline Prodger" userId="e4ef2e75-b60b-401b-8ebe-291bdcf405f4" providerId="ADAL" clId="{056EC9E7-6431-44FF-9EB0-581F83629816}" dt="2021-12-02T17:29:06.465" v="568"/>
        <pc:sldMkLst>
          <pc:docMk/>
          <pc:sldMk cId="0" sldId="328"/>
        </pc:sldMkLst>
      </pc:sldChg>
      <pc:sldChg chg="addSp delSp modSp mod modNotesTx">
        <pc:chgData name="Caroline Prodger" userId="e4ef2e75-b60b-401b-8ebe-291bdcf405f4" providerId="ADAL" clId="{056EC9E7-6431-44FF-9EB0-581F83629816}" dt="2021-12-02T17:29:06.465" v="568"/>
        <pc:sldMkLst>
          <pc:docMk/>
          <pc:sldMk cId="0" sldId="334"/>
        </pc:sldMkLst>
      </pc:sldChg>
      <pc:sldChg chg="addSp delSp modSp mod">
        <pc:chgData name="Caroline Prodger" userId="e4ef2e75-b60b-401b-8ebe-291bdcf405f4" providerId="ADAL" clId="{056EC9E7-6431-44FF-9EB0-581F83629816}" dt="2021-12-02T17:29:06.465" v="568"/>
        <pc:sldMkLst>
          <pc:docMk/>
          <pc:sldMk cId="0" sldId="335"/>
        </pc:sldMkLst>
      </pc:sldChg>
      <pc:sldChg chg="addSp delSp modSp mod modNotesTx">
        <pc:chgData name="Caroline Prodger" userId="e4ef2e75-b60b-401b-8ebe-291bdcf405f4" providerId="ADAL" clId="{056EC9E7-6431-44FF-9EB0-581F83629816}" dt="2021-12-02T17:29:06.465" v="568"/>
        <pc:sldMkLst>
          <pc:docMk/>
          <pc:sldMk cId="0" sldId="336"/>
        </pc:sldMkLst>
      </pc:sldChg>
      <pc:sldChg chg="addSp delSp modSp mod">
        <pc:chgData name="Caroline Prodger" userId="e4ef2e75-b60b-401b-8ebe-291bdcf405f4" providerId="ADAL" clId="{056EC9E7-6431-44FF-9EB0-581F83629816}" dt="2021-12-02T17:29:35.263" v="572" actId="14100"/>
        <pc:sldMkLst>
          <pc:docMk/>
          <pc:sldMk cId="0" sldId="337"/>
        </pc:sldMkLst>
      </pc:sldChg>
      <pc:sldChg chg="addSp delSp modSp mod">
        <pc:chgData name="Caroline Prodger" userId="e4ef2e75-b60b-401b-8ebe-291bdcf405f4" providerId="ADAL" clId="{056EC9E7-6431-44FF-9EB0-581F83629816}" dt="2021-12-02T17:29:06.465" v="568"/>
        <pc:sldMkLst>
          <pc:docMk/>
          <pc:sldMk cId="1964672307" sldId="341"/>
        </pc:sldMkLst>
      </pc:sldChg>
      <pc:sldChg chg="addSp delSp modSp mod">
        <pc:chgData name="Caroline Prodger" userId="e4ef2e75-b60b-401b-8ebe-291bdcf405f4" providerId="ADAL" clId="{056EC9E7-6431-44FF-9EB0-581F83629816}" dt="2021-12-02T17:29:06.465" v="568"/>
        <pc:sldMkLst>
          <pc:docMk/>
          <pc:sldMk cId="559722264" sldId="342"/>
        </pc:sldMkLst>
      </pc:sldChg>
      <pc:sldChg chg="addSp delSp modSp mod">
        <pc:chgData name="Caroline Prodger" userId="e4ef2e75-b60b-401b-8ebe-291bdcf405f4" providerId="ADAL" clId="{056EC9E7-6431-44FF-9EB0-581F83629816}" dt="2021-12-02T17:29:06.465" v="568"/>
        <pc:sldMkLst>
          <pc:docMk/>
          <pc:sldMk cId="3914260628" sldId="344"/>
        </pc:sldMkLst>
      </pc:sldChg>
      <pc:sldChg chg="addSp delSp modSp mod">
        <pc:chgData name="Caroline Prodger" userId="e4ef2e75-b60b-401b-8ebe-291bdcf405f4" providerId="ADAL" clId="{056EC9E7-6431-44FF-9EB0-581F83629816}" dt="2021-12-02T17:29:06.465" v="568"/>
        <pc:sldMkLst>
          <pc:docMk/>
          <pc:sldMk cId="3230625964" sldId="345"/>
        </pc:sldMkLst>
      </pc:sldChg>
      <pc:sldChg chg="addSp delSp modSp mod">
        <pc:chgData name="Caroline Prodger" userId="e4ef2e75-b60b-401b-8ebe-291bdcf405f4" providerId="ADAL" clId="{056EC9E7-6431-44FF-9EB0-581F83629816}" dt="2021-12-02T17:29:06.465" v="568"/>
        <pc:sldMkLst>
          <pc:docMk/>
          <pc:sldMk cId="1233400488" sldId="346"/>
        </pc:sldMkLst>
      </pc:sldChg>
      <pc:sldChg chg="addSp delSp modSp mod">
        <pc:chgData name="Caroline Prodger" userId="e4ef2e75-b60b-401b-8ebe-291bdcf405f4" providerId="ADAL" clId="{056EC9E7-6431-44FF-9EB0-581F83629816}" dt="2021-12-02T17:29:06.465" v="568"/>
        <pc:sldMkLst>
          <pc:docMk/>
          <pc:sldMk cId="1335895589" sldId="347"/>
        </pc:sldMkLst>
      </pc:sldChg>
      <pc:sldChg chg="modSp">
        <pc:chgData name="Caroline Prodger" userId="e4ef2e75-b60b-401b-8ebe-291bdcf405f4" providerId="ADAL" clId="{056EC9E7-6431-44FF-9EB0-581F83629816}" dt="2021-12-02T17:29:06.465" v="568"/>
        <pc:sldMkLst>
          <pc:docMk/>
          <pc:sldMk cId="1250414654" sldId="349"/>
        </pc:sldMkLst>
      </pc:sldChg>
      <pc:sldChg chg="modSp">
        <pc:chgData name="Caroline Prodger" userId="e4ef2e75-b60b-401b-8ebe-291bdcf405f4" providerId="ADAL" clId="{056EC9E7-6431-44FF-9EB0-581F83629816}" dt="2021-12-02T17:29:06.465" v="568"/>
        <pc:sldMkLst>
          <pc:docMk/>
          <pc:sldMk cId="3463176800" sldId="350"/>
        </pc:sldMkLst>
      </pc:sldChg>
      <pc:sldChg chg="modSp">
        <pc:chgData name="Caroline Prodger" userId="e4ef2e75-b60b-401b-8ebe-291bdcf405f4" providerId="ADAL" clId="{056EC9E7-6431-44FF-9EB0-581F83629816}" dt="2021-12-02T17:29:06.465" v="568"/>
        <pc:sldMkLst>
          <pc:docMk/>
          <pc:sldMk cId="1024808329" sldId="351"/>
        </pc:sldMkLst>
      </pc:sldChg>
      <pc:sldChg chg="addSp delSp modSp mod">
        <pc:chgData name="Caroline Prodger" userId="e4ef2e75-b60b-401b-8ebe-291bdcf405f4" providerId="ADAL" clId="{056EC9E7-6431-44FF-9EB0-581F83629816}" dt="2021-12-02T17:29:06.465" v="568"/>
        <pc:sldMkLst>
          <pc:docMk/>
          <pc:sldMk cId="653894157" sldId="352"/>
        </pc:sldMkLst>
      </pc:sldChg>
      <pc:sldChg chg="addSp delSp modSp mod">
        <pc:chgData name="Caroline Prodger" userId="e4ef2e75-b60b-401b-8ebe-291bdcf405f4" providerId="ADAL" clId="{056EC9E7-6431-44FF-9EB0-581F83629816}" dt="2021-12-02T17:29:06.465" v="568"/>
        <pc:sldMkLst>
          <pc:docMk/>
          <pc:sldMk cId="842927461" sldId="354"/>
        </pc:sldMkLst>
      </pc:sldChg>
      <pc:sldChg chg="addSp delSp modSp mod">
        <pc:chgData name="Caroline Prodger" userId="e4ef2e75-b60b-401b-8ebe-291bdcf405f4" providerId="ADAL" clId="{056EC9E7-6431-44FF-9EB0-581F83629816}" dt="2021-12-02T17:29:06.465" v="568"/>
        <pc:sldMkLst>
          <pc:docMk/>
          <pc:sldMk cId="563777370" sldId="355"/>
        </pc:sldMkLst>
      </pc:sldChg>
      <pc:sldChg chg="addSp delSp modSp mod">
        <pc:chgData name="Caroline Prodger" userId="e4ef2e75-b60b-401b-8ebe-291bdcf405f4" providerId="ADAL" clId="{056EC9E7-6431-44FF-9EB0-581F83629816}" dt="2021-12-02T17:29:06.465" v="568"/>
        <pc:sldMkLst>
          <pc:docMk/>
          <pc:sldMk cId="2007065408" sldId="358"/>
        </pc:sldMkLst>
      </pc:sldChg>
      <pc:sldChg chg="addSp delSp modSp mod">
        <pc:chgData name="Caroline Prodger" userId="e4ef2e75-b60b-401b-8ebe-291bdcf405f4" providerId="ADAL" clId="{056EC9E7-6431-44FF-9EB0-581F83629816}" dt="2021-12-02T17:29:06.465" v="568"/>
        <pc:sldMkLst>
          <pc:docMk/>
          <pc:sldMk cId="2340254581" sldId="360"/>
        </pc:sldMkLst>
      </pc:sldChg>
      <pc:sldChg chg="modSp">
        <pc:chgData name="Caroline Prodger" userId="e4ef2e75-b60b-401b-8ebe-291bdcf405f4" providerId="ADAL" clId="{056EC9E7-6431-44FF-9EB0-581F83629816}" dt="2021-12-02T17:29:06.465" v="568"/>
        <pc:sldMkLst>
          <pc:docMk/>
          <pc:sldMk cId="2605565880" sldId="361"/>
        </pc:sldMkLst>
      </pc:sldChg>
      <pc:sldChg chg="addSp delSp modSp mod">
        <pc:chgData name="Caroline Prodger" userId="e4ef2e75-b60b-401b-8ebe-291bdcf405f4" providerId="ADAL" clId="{056EC9E7-6431-44FF-9EB0-581F83629816}" dt="2021-10-14T10:22:29.355" v="333" actId="167"/>
        <pc:sldMkLst>
          <pc:docMk/>
          <pc:sldMk cId="3618280991" sldId="366"/>
        </pc:sldMkLst>
      </pc:sldChg>
      <pc:sldChg chg="addSp delSp modSp mod">
        <pc:chgData name="Caroline Prodger" userId="e4ef2e75-b60b-401b-8ebe-291bdcf405f4" providerId="ADAL" clId="{056EC9E7-6431-44FF-9EB0-581F83629816}" dt="2021-12-02T17:31:00.763" v="577" actId="1076"/>
        <pc:sldMkLst>
          <pc:docMk/>
          <pc:sldMk cId="735332028" sldId="367"/>
        </pc:sldMkLst>
      </pc:sldChg>
      <pc:sldChg chg="addSp delSp modSp mod addCm delCm">
        <pc:chgData name="Caroline Prodger" userId="e4ef2e75-b60b-401b-8ebe-291bdcf405f4" providerId="ADAL" clId="{056EC9E7-6431-44FF-9EB0-581F83629816}" dt="2021-12-02T17:29:06.465" v="568"/>
        <pc:sldMkLst>
          <pc:docMk/>
          <pc:sldMk cId="3264110343" sldId="368"/>
        </pc:sldMkLst>
      </pc:sldChg>
      <pc:sldChg chg="addSp delSp modSp new mod">
        <pc:chgData name="Caroline Prodger" userId="e4ef2e75-b60b-401b-8ebe-291bdcf405f4" providerId="ADAL" clId="{056EC9E7-6431-44FF-9EB0-581F83629816}" dt="2021-12-02T17:29:06.465" v="568"/>
        <pc:sldMkLst>
          <pc:docMk/>
          <pc:sldMk cId="2650668742" sldId="369"/>
        </pc:sldMkLst>
      </pc:sldChg>
      <pc:sldMasterChg chg="modSp mod">
        <pc:chgData name="Caroline Prodger" userId="e4ef2e75-b60b-401b-8ebe-291bdcf405f4" providerId="ADAL" clId="{056EC9E7-6431-44FF-9EB0-581F83629816}" dt="2021-12-02T17:32:06.812" v="579" actId="20577"/>
        <pc:sldMasterMkLst>
          <pc:docMk/>
          <pc:sldMasterMk cId="1534852412" sldId="2147483653"/>
        </pc:sldMasterMkLst>
      </pc:sldMasterChg>
    </pc:docChg>
  </pc:docChgLst>
  <pc:docChgLst>
    <pc:chgData name="Leahy, Thomas" userId="c143cd67-a707-4138-ae9b-48f2cc5707f8" providerId="ADAL" clId="{BC0A5C8B-B24C-4895-B1F3-8C6981D74238}"/>
    <pc:docChg chg="custSel delSld modSld">
      <pc:chgData name="Leahy, Thomas" userId="c143cd67-a707-4138-ae9b-48f2cc5707f8" providerId="ADAL" clId="{BC0A5C8B-B24C-4895-B1F3-8C6981D74238}" dt="2025-05-22T15:17:54.129" v="17" actId="478"/>
      <pc:docMkLst>
        <pc:docMk/>
      </pc:docMkLst>
      <pc:sldChg chg="addSp delSp modSp mod">
        <pc:chgData name="Leahy, Thomas" userId="c143cd67-a707-4138-ae9b-48f2cc5707f8" providerId="ADAL" clId="{BC0A5C8B-B24C-4895-B1F3-8C6981D74238}" dt="2025-05-22T15:16:54.555" v="8" actId="1076"/>
        <pc:sldMkLst>
          <pc:docMk/>
          <pc:sldMk cId="0" sldId="334"/>
        </pc:sldMkLst>
      </pc:sldChg>
      <pc:sldChg chg="delSp mod">
        <pc:chgData name="Leahy, Thomas" userId="c143cd67-a707-4138-ae9b-48f2cc5707f8" providerId="ADAL" clId="{BC0A5C8B-B24C-4895-B1F3-8C6981D74238}" dt="2025-05-22T15:16:58.785" v="9" actId="478"/>
        <pc:sldMkLst>
          <pc:docMk/>
          <pc:sldMk cId="0" sldId="337"/>
        </pc:sldMkLst>
      </pc:sldChg>
      <pc:sldChg chg="delSp mod">
        <pc:chgData name="Leahy, Thomas" userId="c143cd67-a707-4138-ae9b-48f2cc5707f8" providerId="ADAL" clId="{BC0A5C8B-B24C-4895-B1F3-8C6981D74238}" dt="2025-05-22T15:17:11.599" v="10" actId="478"/>
        <pc:sldMkLst>
          <pc:docMk/>
          <pc:sldMk cId="3914260628" sldId="344"/>
        </pc:sldMkLst>
      </pc:sldChg>
      <pc:sldChg chg="delSp mod">
        <pc:chgData name="Leahy, Thomas" userId="c143cd67-a707-4138-ae9b-48f2cc5707f8" providerId="ADAL" clId="{BC0A5C8B-B24C-4895-B1F3-8C6981D74238}" dt="2025-05-22T15:16:19.610" v="0" actId="478"/>
        <pc:sldMkLst>
          <pc:docMk/>
          <pc:sldMk cId="653894157" sldId="352"/>
        </pc:sldMkLst>
      </pc:sldChg>
      <pc:sldChg chg="delSp mod">
        <pc:chgData name="Leahy, Thomas" userId="c143cd67-a707-4138-ae9b-48f2cc5707f8" providerId="ADAL" clId="{BC0A5C8B-B24C-4895-B1F3-8C6981D74238}" dt="2025-05-22T15:17:49.987" v="16" actId="478"/>
        <pc:sldMkLst>
          <pc:docMk/>
          <pc:sldMk cId="842927461" sldId="354"/>
        </pc:sldMkLst>
      </pc:sldChg>
      <pc:sldChg chg="delSp mod">
        <pc:chgData name="Leahy, Thomas" userId="c143cd67-a707-4138-ae9b-48f2cc5707f8" providerId="ADAL" clId="{BC0A5C8B-B24C-4895-B1F3-8C6981D74238}" dt="2025-05-22T15:17:54.129" v="17" actId="478"/>
        <pc:sldMkLst>
          <pc:docMk/>
          <pc:sldMk cId="563777370" sldId="355"/>
        </pc:sldMkLst>
      </pc:sldChg>
      <pc:sldChg chg="del">
        <pc:chgData name="Leahy, Thomas" userId="c143cd67-a707-4138-ae9b-48f2cc5707f8" providerId="ADAL" clId="{BC0A5C8B-B24C-4895-B1F3-8C6981D74238}" dt="2025-05-22T15:17:30.763" v="13" actId="47"/>
        <pc:sldMkLst>
          <pc:docMk/>
          <pc:sldMk cId="2007065408" sldId="358"/>
        </pc:sldMkLst>
      </pc:sldChg>
      <pc:sldChg chg="del">
        <pc:chgData name="Leahy, Thomas" userId="c143cd67-a707-4138-ae9b-48f2cc5707f8" providerId="ADAL" clId="{BC0A5C8B-B24C-4895-B1F3-8C6981D74238}" dt="2025-05-22T15:17:41.712" v="14" actId="47"/>
        <pc:sldMkLst>
          <pc:docMk/>
          <pc:sldMk cId="3618280991" sldId="366"/>
        </pc:sldMkLst>
      </pc:sldChg>
      <pc:sldChg chg="del">
        <pc:chgData name="Leahy, Thomas" userId="c143cd67-a707-4138-ae9b-48f2cc5707f8" providerId="ADAL" clId="{BC0A5C8B-B24C-4895-B1F3-8C6981D74238}" dt="2025-05-22T15:17:26.652" v="12" actId="47"/>
        <pc:sldMkLst>
          <pc:docMk/>
          <pc:sldMk cId="735332028" sldId="367"/>
        </pc:sldMkLst>
      </pc:sldChg>
      <pc:sldChg chg="del">
        <pc:chgData name="Leahy, Thomas" userId="c143cd67-a707-4138-ae9b-48f2cc5707f8" providerId="ADAL" clId="{BC0A5C8B-B24C-4895-B1F3-8C6981D74238}" dt="2025-05-22T15:17:16.115" v="11" actId="47"/>
        <pc:sldMkLst>
          <pc:docMk/>
          <pc:sldMk cId="3264110343" sldId="368"/>
        </pc:sldMkLst>
      </pc:sldChg>
      <pc:sldChg chg="del">
        <pc:chgData name="Leahy, Thomas" userId="c143cd67-a707-4138-ae9b-48f2cc5707f8" providerId="ADAL" clId="{BC0A5C8B-B24C-4895-B1F3-8C6981D74238}" dt="2025-05-22T15:17:47.682" v="15" actId="47"/>
        <pc:sldMkLst>
          <pc:docMk/>
          <pc:sldMk cId="2650668742" sldId="36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7/25/2025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dirty="0"/>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dirty="0"/>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a:t>
            </a:fld>
            <a:endParaRPr lang="en-GB" dirty="0"/>
          </a:p>
        </p:txBody>
      </p:sp>
    </p:spTree>
    <p:extLst>
      <p:ext uri="{BB962C8B-B14F-4D97-AF65-F5344CB8AC3E}">
        <p14:creationId xmlns:p14="http://schemas.microsoft.com/office/powerpoint/2010/main" val="138848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20</a:t>
            </a:fld>
            <a:endParaRPr lang="en-GB" dirty="0"/>
          </a:p>
        </p:txBody>
      </p:sp>
    </p:spTree>
    <p:extLst>
      <p:ext uri="{BB962C8B-B14F-4D97-AF65-F5344CB8AC3E}">
        <p14:creationId xmlns:p14="http://schemas.microsoft.com/office/powerpoint/2010/main" val="55856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10"/>
          </p:nvPr>
        </p:nvSpPr>
        <p:spPr/>
        <p:txBody>
          <a:bodyPr/>
          <a:lstStyle/>
          <a:p>
            <a:fld id="{1D847933-502B-D146-9428-3DDD196AD935}" type="slidenum">
              <a:rPr lang="en-GB" smtClean="0"/>
              <a:pPr/>
              <a:t>4</a:t>
            </a:fld>
            <a:endParaRPr lang="en-GB" dirty="0"/>
          </a:p>
        </p:txBody>
      </p:sp>
    </p:spTree>
    <p:extLst>
      <p:ext uri="{BB962C8B-B14F-4D97-AF65-F5344CB8AC3E}">
        <p14:creationId xmlns:p14="http://schemas.microsoft.com/office/powerpoint/2010/main" val="234415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8</a:t>
            </a:fld>
            <a:endParaRPr lang="en-GB" dirty="0"/>
          </a:p>
        </p:txBody>
      </p:sp>
    </p:spTree>
    <p:extLst>
      <p:ext uri="{BB962C8B-B14F-4D97-AF65-F5344CB8AC3E}">
        <p14:creationId xmlns:p14="http://schemas.microsoft.com/office/powerpoint/2010/main" val="43312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11</a:t>
            </a:fld>
            <a:endParaRPr lang="en-GB" dirty="0"/>
          </a:p>
        </p:txBody>
      </p:sp>
    </p:spTree>
    <p:extLst>
      <p:ext uri="{BB962C8B-B14F-4D97-AF65-F5344CB8AC3E}">
        <p14:creationId xmlns:p14="http://schemas.microsoft.com/office/powerpoint/2010/main" val="38002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12</a:t>
            </a:fld>
            <a:endParaRPr lang="en-GB" dirty="0"/>
          </a:p>
        </p:txBody>
      </p:sp>
    </p:spTree>
    <p:extLst>
      <p:ext uri="{BB962C8B-B14F-4D97-AF65-F5344CB8AC3E}">
        <p14:creationId xmlns:p14="http://schemas.microsoft.com/office/powerpoint/2010/main" val="35979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13</a:t>
            </a:fld>
            <a:endParaRPr lang="en-GB" dirty="0"/>
          </a:p>
        </p:txBody>
      </p:sp>
    </p:spTree>
    <p:extLst>
      <p:ext uri="{BB962C8B-B14F-4D97-AF65-F5344CB8AC3E}">
        <p14:creationId xmlns:p14="http://schemas.microsoft.com/office/powerpoint/2010/main" val="42068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14</a:t>
            </a:fld>
            <a:endParaRPr lang="en-GB" dirty="0"/>
          </a:p>
        </p:txBody>
      </p:sp>
    </p:spTree>
    <p:extLst>
      <p:ext uri="{BB962C8B-B14F-4D97-AF65-F5344CB8AC3E}">
        <p14:creationId xmlns:p14="http://schemas.microsoft.com/office/powerpoint/2010/main" val="133844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1D847933-502B-D146-9428-3DDD196AD935}" type="slidenum">
              <a:rPr lang="en-GB" smtClean="0"/>
              <a:pPr/>
              <a:t>17</a:t>
            </a:fld>
            <a:endParaRPr lang="en-GB" dirty="0"/>
          </a:p>
        </p:txBody>
      </p:sp>
    </p:spTree>
    <p:extLst>
      <p:ext uri="{BB962C8B-B14F-4D97-AF65-F5344CB8AC3E}">
        <p14:creationId xmlns:p14="http://schemas.microsoft.com/office/powerpoint/2010/main" val="2459356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18</a:t>
            </a:fld>
            <a:endParaRPr lang="en-GB" dirty="0"/>
          </a:p>
        </p:txBody>
      </p:sp>
    </p:spTree>
    <p:extLst>
      <p:ext uri="{BB962C8B-B14F-4D97-AF65-F5344CB8AC3E}">
        <p14:creationId xmlns:p14="http://schemas.microsoft.com/office/powerpoint/2010/main" val="149089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497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41539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p:txBody>
      </p:sp>
    </p:spTree>
    <p:extLst>
      <p:ext uri="{BB962C8B-B14F-4D97-AF65-F5344CB8AC3E}">
        <p14:creationId xmlns:p14="http://schemas.microsoft.com/office/powerpoint/2010/main" val="1534852412"/>
      </p:ext>
    </p:extLst>
  </p:cSld>
  <p:clrMap bg1="lt1" tx1="dk1" bg2="lt2" tx2="dk2" accent1="accent1" accent2="accent2" accent3="accent3" accent4="accent4" accent5="accent5" accent6="accent6" hlink="hlink" folHlink="folHlink"/>
  <p:sldLayoutIdLst>
    <p:sldLayoutId id="2147483654" r:id="rId1"/>
    <p:sldLayoutId id="2147483652" r:id="rId2"/>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dirty="0">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dirty="0">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dirty="0">
                  <a:ea typeface="Arial" pitchFamily="-105" charset="0"/>
                  <a:cs typeface="Arial" pitchFamily="-105" charset="0"/>
                </a:rPr>
                <a:t> of 22</a:t>
              </a:r>
            </a:p>
            <a:p>
              <a:br>
                <a:rPr lang="en-US" sz="1100" dirty="0">
                  <a:ea typeface="Arial" pitchFamily="-105" charset="0"/>
                  <a:cs typeface="Arial" pitchFamily="-105" charset="0"/>
                </a:rPr>
              </a:br>
              <a:endParaRPr lang="en-US" sz="1100" dirty="0">
                <a:ea typeface="Arial" pitchFamily="-105" charset="0"/>
                <a:cs typeface="Arial" pitchFamily="-105" charset="0"/>
              </a:endParaRPr>
            </a:p>
            <a:p>
              <a:br>
                <a:rPr lang="en-US" sz="1100" dirty="0">
                  <a:ea typeface="Arial" pitchFamily="-105" charset="0"/>
                  <a:cs typeface="Arial" pitchFamily="-105" charset="0"/>
                </a:rPr>
              </a:br>
              <a:endParaRPr lang="en-US" sz="1100" dirty="0">
                <a:ea typeface="Arial" pitchFamily="-105" charset="0"/>
                <a:cs typeface="Arial" pitchFamily="-105" charset="0"/>
              </a:endParaRPr>
            </a:p>
            <a:p>
              <a:endParaRPr lang="en-US" sz="1200" dirty="0">
                <a:latin typeface="Times New Roman" pitchFamily="-105" charset="0"/>
              </a:endParaRPr>
            </a:p>
            <a:p>
              <a:endParaRPr lang="en-US" sz="1200" dirty="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99953456-951C-C1F4-F17A-AF384FB5B5C2}"/>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3071761366"/>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90699" y="3748881"/>
            <a:ext cx="8153400" cy="2514600"/>
          </a:xfrm>
        </p:spPr>
        <p:txBody>
          <a:bodyPr anchor="t"/>
          <a:lstStyle/>
          <a:p>
            <a:pPr eaLnBrk="1" hangingPunct="1"/>
            <a:r>
              <a:rPr lang="en-GB" dirty="0">
                <a:ea typeface="ＭＳ Ｐゴシック" pitchFamily="-105" charset="-128"/>
                <a:cs typeface="ＭＳ Ｐゴシック" pitchFamily="-105" charset="-128"/>
              </a:rPr>
              <a:t>PowerPoint 3: Gas systems</a:t>
            </a:r>
          </a:p>
        </p:txBody>
      </p:sp>
      <p:sp>
        <p:nvSpPr>
          <p:cNvPr id="2050" name="Rectangle 14"/>
          <p:cNvSpPr>
            <a:spLocks noGrp="1" noChangeArrowheads="1"/>
          </p:cNvSpPr>
          <p:nvPr>
            <p:ph sz="quarter" idx="10"/>
          </p:nvPr>
        </p:nvSpPr>
        <p:spPr>
          <a:xfrm>
            <a:off x="457200" y="1371600"/>
            <a:ext cx="8229600" cy="4754563"/>
          </a:xfrm>
        </p:spPr>
        <p:txBody>
          <a:bodyPr/>
          <a:lstStyle/>
          <a:p>
            <a:pPr marL="0" indent="0" eaLnBrk="1" hangingPunct="1"/>
            <a:endParaRPr b="1" dirty="0">
              <a:ea typeface="ＭＳ Ｐゴシック" pitchFamily="-105" charset="-128"/>
              <a:cs typeface="ＭＳ Ｐゴシック" pitchFamily="-105" charset="-128"/>
            </a:endParaRPr>
          </a:p>
          <a:p>
            <a:pPr marL="0" indent="0" eaLnBrk="1" hangingPunct="1"/>
            <a:endParaRPr b="1" dirty="0">
              <a:ea typeface="ＭＳ Ｐゴシック" pitchFamily="-105" charset="-128"/>
              <a:cs typeface="ＭＳ Ｐゴシック" pitchFamily="-105" charset="-128"/>
            </a:endParaRPr>
          </a:p>
          <a:p>
            <a:pPr marL="0" indent="0" algn="ctr" eaLnBrk="1" hangingPunct="1"/>
            <a:r>
              <a:rPr sz="6600" dirty="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2209800"/>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dirty="0"/>
              <a:t>12. Building services engineering (BSE) systems</a:t>
            </a:r>
          </a:p>
          <a:p>
            <a:endParaRPr lang="en-GB" sz="2400" b="1" dirty="0"/>
          </a:p>
          <a:p>
            <a:r>
              <a:rPr lang="en-GB" sz="2400" b="1" dirty="0"/>
              <a:t>12.1 Building services engineering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E6 digital meter</a:t>
            </a:r>
          </a:p>
        </p:txBody>
      </p:sp>
      <p:sp>
        <p:nvSpPr>
          <p:cNvPr id="3" name="TextBox 2"/>
          <p:cNvSpPr txBox="1"/>
          <p:nvPr/>
        </p:nvSpPr>
        <p:spPr>
          <a:xfrm>
            <a:off x="457200" y="1556792"/>
            <a:ext cx="4474840" cy="4093428"/>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dirty="0"/>
              <a:t>Gas meters record the amount of gas used, for billing purposes.</a:t>
            </a:r>
          </a:p>
          <a:p>
            <a:pPr marL="342900" indent="-342900">
              <a:spcBef>
                <a:spcPts val="400"/>
              </a:spcBef>
              <a:spcAft>
                <a:spcPts val="400"/>
              </a:spcAft>
              <a:buClr>
                <a:srgbClr val="FC4421"/>
              </a:buClr>
              <a:buFont typeface="Arial" panose="020B0604020202020204" pitchFamily="34" charset="0"/>
              <a:buChar char="•"/>
            </a:pPr>
            <a:r>
              <a:rPr lang="en-GB" dirty="0"/>
              <a:t>An E6 meter can supply 6m</a:t>
            </a:r>
            <a:r>
              <a:rPr lang="en-GB" baseline="30000" dirty="0"/>
              <a:t>3</a:t>
            </a:r>
            <a:r>
              <a:rPr lang="en-GB" dirty="0"/>
              <a:t>/hour of gas.</a:t>
            </a:r>
          </a:p>
          <a:p>
            <a:pPr marL="342900" indent="-342900">
              <a:spcBef>
                <a:spcPts val="400"/>
              </a:spcBef>
              <a:spcAft>
                <a:spcPts val="400"/>
              </a:spcAft>
              <a:buClr>
                <a:srgbClr val="FC4421"/>
              </a:buClr>
              <a:buFont typeface="Arial" panose="020B0604020202020204" pitchFamily="34" charset="0"/>
              <a:buChar char="•"/>
            </a:pPr>
            <a:r>
              <a:rPr lang="en-GB" dirty="0"/>
              <a:t>On the outlet (top right) there is a test nipple which enables a gas engineer to test the integrity of the installation pipework, to ensure there are no leaks.</a:t>
            </a:r>
          </a:p>
          <a:p>
            <a:pPr marL="342900" indent="-342900">
              <a:spcBef>
                <a:spcPts val="400"/>
              </a:spcBef>
              <a:spcAft>
                <a:spcPts val="400"/>
              </a:spcAft>
              <a:buClr>
                <a:srgbClr val="FC4421"/>
              </a:buClr>
              <a:buFont typeface="Arial" panose="020B0604020202020204" pitchFamily="34" charset="0"/>
              <a:buChar char="•"/>
            </a:pPr>
            <a:r>
              <a:rPr lang="en-GB" dirty="0"/>
              <a:t>The red part of the meter reading is where appliances can be gas rated.</a:t>
            </a:r>
          </a:p>
        </p:txBody>
      </p:sp>
      <p:pic>
        <p:nvPicPr>
          <p:cNvPr id="1026" name="Picture 2">
            <a:extLst>
              <a:ext uri="{FF2B5EF4-FFF2-40B4-BE49-F238E27FC236}">
                <a16:creationId xmlns:a16="http://schemas.microsoft.com/office/drawing/2014/main" id="{9967E0A7-C85A-072E-9012-DA592962A042}"/>
              </a:ext>
            </a:extLst>
          </p:cNvPr>
          <p:cNvPicPr>
            <a:picLocks noChangeAspect="1" noChangeArrowheads="1"/>
          </p:cNvPicPr>
          <p:nvPr/>
        </p:nvPicPr>
        <p:blipFill>
          <a:blip r:embed="rId2"/>
          <a:srcRect/>
          <a:stretch>
            <a:fillRect/>
          </a:stretch>
        </p:blipFill>
        <p:spPr bwMode="auto">
          <a:xfrm>
            <a:off x="5078105" y="2118823"/>
            <a:ext cx="3930529" cy="2620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U6 diaphragm meter</a:t>
            </a:r>
          </a:p>
        </p:txBody>
      </p:sp>
      <p:sp>
        <p:nvSpPr>
          <p:cNvPr id="4" name="TextBox 3"/>
          <p:cNvSpPr txBox="1"/>
          <p:nvPr/>
        </p:nvSpPr>
        <p:spPr>
          <a:xfrm>
            <a:off x="457200" y="1700808"/>
            <a:ext cx="8229600" cy="1426031"/>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dirty="0"/>
              <a:t>On this type of meter the reading is by means of a mechanical display and mechanism. There is a test dial which is used to gas rate the appliance.</a:t>
            </a:r>
          </a:p>
          <a:p>
            <a:pPr marL="342900" indent="-342900">
              <a:spcBef>
                <a:spcPts val="400"/>
              </a:spcBef>
              <a:spcAft>
                <a:spcPts val="400"/>
              </a:spcAft>
              <a:buClr>
                <a:srgbClr val="FC4421"/>
              </a:buClr>
              <a:buFont typeface="Arial" panose="020B0604020202020204" pitchFamily="34" charset="0"/>
              <a:buChar char="•"/>
            </a:pPr>
            <a:r>
              <a:rPr lang="en-GB" dirty="0"/>
              <a:t>Like the digital meter there is a test nipple for checking integrity.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Heating systems: </a:t>
            </a:r>
            <a:r>
              <a:rPr lang="en-GB" dirty="0"/>
              <a:t>c</a:t>
            </a:r>
            <a:r>
              <a:rPr lang="en-GB" b="1" dirty="0"/>
              <a:t>ombi boilers</a:t>
            </a:r>
            <a:br>
              <a:rPr lang="en-GB" b="1" dirty="0"/>
            </a:br>
            <a:endParaRPr lang="en-US" dirty="0"/>
          </a:p>
        </p:txBody>
      </p:sp>
      <p:sp>
        <p:nvSpPr>
          <p:cNvPr id="3" name="TextBox 2"/>
          <p:cNvSpPr txBox="1"/>
          <p:nvPr/>
        </p:nvSpPr>
        <p:spPr>
          <a:xfrm>
            <a:off x="323528" y="1556792"/>
            <a:ext cx="8363272" cy="2837700"/>
          </a:xfrm>
          <a:prstGeom prst="rect">
            <a:avLst/>
          </a:prstGeom>
          <a:noFill/>
        </p:spPr>
        <p:txBody>
          <a:bodyPr wrap="square" rtlCol="0">
            <a:spAutoFit/>
          </a:bodyPr>
          <a:lstStyle/>
          <a:p>
            <a:pPr marL="342900" lvl="0" indent="-342900">
              <a:lnSpc>
                <a:spcPct val="107000"/>
              </a:lnSpc>
              <a:spcAft>
                <a:spcPts val="800"/>
              </a:spcAft>
              <a:buClr>
                <a:srgbClr val="FC4421"/>
              </a:buClr>
              <a:buFont typeface="Arial" panose="020B0604020202020204" pitchFamily="34" charset="0"/>
              <a:buChar char="•"/>
              <a:tabLst>
                <a:tab pos="457200" algn="l"/>
              </a:tabLst>
            </a:pPr>
            <a:r>
              <a:rPr lang="en-GB" dirty="0">
                <a:effectLst/>
                <a:latin typeface="+mn-lt"/>
                <a:ea typeface="Calibri" panose="020F0502020204030204" pitchFamily="34" charset="0"/>
                <a:cs typeface="Times New Roman" panose="02020603050405020304" pitchFamily="18" charset="0"/>
              </a:rPr>
              <a:t>Inside the boiler jacket of a </a:t>
            </a:r>
            <a:r>
              <a:rPr lang="en-GB" b="1" dirty="0">
                <a:effectLst/>
                <a:latin typeface="+mn-lt"/>
                <a:ea typeface="Calibri" panose="020F0502020204030204" pitchFamily="34" charset="0"/>
                <a:cs typeface="Times New Roman" panose="02020603050405020304" pitchFamily="18" charset="0"/>
              </a:rPr>
              <a:t>combi boiler</a:t>
            </a:r>
            <a:r>
              <a:rPr lang="en-GB" dirty="0">
                <a:effectLst/>
                <a:latin typeface="+mn-lt"/>
                <a:ea typeface="Calibri" panose="020F0502020204030204" pitchFamily="34" charset="0"/>
                <a:cs typeface="Times New Roman" panose="02020603050405020304" pitchFamily="18" charset="0"/>
              </a:rPr>
              <a:t> is the combustion chamber.</a:t>
            </a:r>
          </a:p>
          <a:p>
            <a:pPr marL="342900" lvl="0" indent="-342900">
              <a:lnSpc>
                <a:spcPct val="107000"/>
              </a:lnSpc>
              <a:spcAft>
                <a:spcPts val="800"/>
              </a:spcAft>
              <a:buClr>
                <a:srgbClr val="FC4421"/>
              </a:buClr>
              <a:buFont typeface="Arial" panose="020B0604020202020204" pitchFamily="34" charset="0"/>
              <a:buChar char="•"/>
              <a:tabLst>
                <a:tab pos="457200" algn="l"/>
              </a:tabLst>
            </a:pPr>
            <a:r>
              <a:rPr lang="en-GB" dirty="0">
                <a:effectLst/>
                <a:latin typeface="+mn-lt"/>
                <a:ea typeface="Calibri" panose="020F0502020204030204" pitchFamily="34" charset="0"/>
                <a:cs typeface="Times New Roman" panose="02020603050405020304" pitchFamily="18" charset="0"/>
              </a:rPr>
              <a:t>The </a:t>
            </a:r>
            <a:r>
              <a:rPr lang="en-GB" b="1" dirty="0">
                <a:effectLst/>
                <a:latin typeface="+mn-lt"/>
                <a:ea typeface="Calibri" panose="020F0502020204030204" pitchFamily="34" charset="0"/>
                <a:cs typeface="Times New Roman" panose="02020603050405020304" pitchFamily="18" charset="0"/>
              </a:rPr>
              <a:t>flue fan</a:t>
            </a:r>
            <a:r>
              <a:rPr lang="en-GB" dirty="0">
                <a:effectLst/>
                <a:latin typeface="+mn-lt"/>
                <a:ea typeface="Calibri" panose="020F0502020204030204" pitchFamily="34" charset="0"/>
                <a:cs typeface="Times New Roman" panose="02020603050405020304" pitchFamily="18" charset="0"/>
              </a:rPr>
              <a:t> pushes the products of combustion through the </a:t>
            </a:r>
            <a:r>
              <a:rPr lang="en-GB" b="1" dirty="0">
                <a:effectLst/>
                <a:latin typeface="+mn-lt"/>
                <a:ea typeface="Calibri" panose="020F0502020204030204" pitchFamily="34" charset="0"/>
                <a:cs typeface="Times New Roman" panose="02020603050405020304" pitchFamily="18" charset="0"/>
              </a:rPr>
              <a:t>preheater</a:t>
            </a:r>
            <a:r>
              <a:rPr lang="en-GB" dirty="0">
                <a:effectLst/>
                <a:latin typeface="+mn-lt"/>
                <a:ea typeface="Calibri" panose="020F0502020204030204" pitchFamily="34" charset="0"/>
                <a:cs typeface="Times New Roman" panose="02020603050405020304" pitchFamily="18" charset="0"/>
              </a:rPr>
              <a:t>, causing condensation to take place.</a:t>
            </a:r>
          </a:p>
          <a:p>
            <a:pPr marL="342900" lvl="0" indent="-342900">
              <a:lnSpc>
                <a:spcPct val="107000"/>
              </a:lnSpc>
              <a:spcAft>
                <a:spcPts val="800"/>
              </a:spcAft>
              <a:buClr>
                <a:srgbClr val="FC4421"/>
              </a:buClr>
              <a:buFont typeface="Arial" panose="020B0604020202020204" pitchFamily="34" charset="0"/>
              <a:buChar char="•"/>
              <a:tabLst>
                <a:tab pos="457200" algn="l"/>
              </a:tabLst>
            </a:pPr>
            <a:r>
              <a:rPr lang="en-GB" dirty="0">
                <a:effectLst/>
                <a:latin typeface="+mn-lt"/>
                <a:ea typeface="Calibri" panose="020F0502020204030204" pitchFamily="34" charset="0"/>
                <a:cs typeface="Times New Roman" panose="02020603050405020304" pitchFamily="18" charset="0"/>
              </a:rPr>
              <a:t>The </a:t>
            </a:r>
            <a:r>
              <a:rPr lang="en-GB" b="1" dirty="0">
                <a:effectLst/>
                <a:latin typeface="+mn-lt"/>
                <a:ea typeface="Calibri" panose="020F0502020204030204" pitchFamily="34" charset="0"/>
                <a:cs typeface="Times New Roman" panose="02020603050405020304" pitchFamily="18" charset="0"/>
              </a:rPr>
              <a:t>expansion chamber</a:t>
            </a:r>
            <a:r>
              <a:rPr lang="en-GB" dirty="0">
                <a:effectLst/>
                <a:latin typeface="+mn-lt"/>
                <a:ea typeface="Calibri" panose="020F0502020204030204" pitchFamily="34" charset="0"/>
                <a:cs typeface="Times New Roman" panose="02020603050405020304" pitchFamily="18" charset="0"/>
              </a:rPr>
              <a:t> allows the water in the heating system to expand without opening the pressure relief valve.</a:t>
            </a:r>
          </a:p>
          <a:p>
            <a:pPr marL="342900" lvl="0" indent="-342900">
              <a:lnSpc>
                <a:spcPct val="107000"/>
              </a:lnSpc>
              <a:spcAft>
                <a:spcPts val="800"/>
              </a:spcAft>
              <a:buClr>
                <a:srgbClr val="FC4421"/>
              </a:buClr>
              <a:buFont typeface="Arial" panose="020B0604020202020204" pitchFamily="34" charset="0"/>
              <a:buChar char="•"/>
              <a:tabLst>
                <a:tab pos="457200" algn="l"/>
              </a:tabLst>
            </a:pPr>
            <a:r>
              <a:rPr lang="en-GB" dirty="0">
                <a:effectLst/>
                <a:latin typeface="+mn-lt"/>
                <a:ea typeface="Calibri" panose="020F0502020204030204" pitchFamily="34" charset="0"/>
                <a:cs typeface="Times New Roman" panose="02020603050405020304" pitchFamily="18" charset="0"/>
              </a:rPr>
              <a:t>Internal controls are behind a white control panel.</a:t>
            </a:r>
          </a:p>
          <a:p>
            <a:pPr>
              <a:spcBef>
                <a:spcPts val="400"/>
              </a:spcBef>
              <a:spcAft>
                <a:spcPts val="400"/>
              </a:spcAft>
            </a:pPr>
            <a:endParaRPr lang="en-GB" dirty="0"/>
          </a:p>
        </p:txBody>
      </p:sp>
    </p:spTree>
    <p:extLst>
      <p:ext uri="{BB962C8B-B14F-4D97-AF65-F5344CB8AC3E}">
        <p14:creationId xmlns:p14="http://schemas.microsoft.com/office/powerpoint/2010/main" val="391426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Heating systems</a:t>
            </a:r>
          </a:p>
        </p:txBody>
      </p:sp>
      <p:sp>
        <p:nvSpPr>
          <p:cNvPr id="3" name="Rectangle 2">
            <a:extLst>
              <a:ext uri="{FF2B5EF4-FFF2-40B4-BE49-F238E27FC236}">
                <a16:creationId xmlns:a16="http://schemas.microsoft.com/office/drawing/2014/main" id="{863B017C-4237-FE47-934E-73D723F6F75D}"/>
              </a:ext>
            </a:extLst>
          </p:cNvPr>
          <p:cNvSpPr/>
          <p:nvPr/>
        </p:nvSpPr>
        <p:spPr>
          <a:xfrm>
            <a:off x="408166" y="1604608"/>
            <a:ext cx="3371746" cy="2862322"/>
          </a:xfrm>
          <a:prstGeom prst="rect">
            <a:avLst/>
          </a:prstGeom>
        </p:spPr>
        <p:txBody>
          <a:bodyPr wrap="square">
            <a:spAutoFit/>
          </a:bodyPr>
          <a:lstStyle/>
          <a:p>
            <a:r>
              <a:rPr lang="en-GB" b="1" dirty="0"/>
              <a:t>Heat-only boilers</a:t>
            </a:r>
            <a:r>
              <a:rPr lang="en-GB" dirty="0"/>
              <a:t> make use of a cistern tank, which stores hot water and feeds tanks in the loft. The system typically incorporates a </a:t>
            </a:r>
            <a:r>
              <a:rPr lang="en-GB" dirty="0">
                <a:latin typeface="Arial" charset="0"/>
                <a:ea typeface="ＭＳ Ｐゴシック" charset="-128"/>
                <a:cs typeface="ＭＳ Ｐゴシック" charset="-128"/>
              </a:rPr>
              <a:t>circulation pump. </a:t>
            </a:r>
            <a:r>
              <a:rPr lang="en-GB" dirty="0">
                <a:latin typeface="Arial" charset="0"/>
                <a:ea typeface="ＭＳ Ｐゴシック" charset="-128"/>
              </a:rPr>
              <a:t>T</a:t>
            </a:r>
            <a:r>
              <a:rPr lang="en-GB" dirty="0"/>
              <a:t>he stored water is heated up and stored again until it is used. </a:t>
            </a:r>
          </a:p>
        </p:txBody>
      </p:sp>
      <p:pic>
        <p:nvPicPr>
          <p:cNvPr id="5" name="Picture 4">
            <a:extLst>
              <a:ext uri="{FF2B5EF4-FFF2-40B4-BE49-F238E27FC236}">
                <a16:creationId xmlns:a16="http://schemas.microsoft.com/office/drawing/2014/main" id="{E100DECC-EDE7-4F38-AD03-4DA711F20F02}"/>
              </a:ext>
            </a:extLst>
          </p:cNvPr>
          <p:cNvPicPr>
            <a:picLocks noChangeAspect="1"/>
          </p:cNvPicPr>
          <p:nvPr/>
        </p:nvPicPr>
        <p:blipFill>
          <a:blip r:embed="rId3"/>
          <a:stretch>
            <a:fillRect/>
          </a:stretch>
        </p:blipFill>
        <p:spPr>
          <a:xfrm>
            <a:off x="4002089" y="1575656"/>
            <a:ext cx="4733745" cy="4009016"/>
          </a:xfrm>
          <a:prstGeom prst="rect">
            <a:avLst/>
          </a:prstGeom>
        </p:spPr>
      </p:pic>
    </p:spTree>
    <p:extLst>
      <p:ext uri="{BB962C8B-B14F-4D97-AF65-F5344CB8AC3E}">
        <p14:creationId xmlns:p14="http://schemas.microsoft.com/office/powerpoint/2010/main" val="2340254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Cooking appliances </a:t>
            </a:r>
          </a:p>
        </p:txBody>
      </p:sp>
      <p:sp>
        <p:nvSpPr>
          <p:cNvPr id="3" name="TextBox 2"/>
          <p:cNvSpPr txBox="1"/>
          <p:nvPr/>
        </p:nvSpPr>
        <p:spPr>
          <a:xfrm>
            <a:off x="377726" y="1462259"/>
            <a:ext cx="8330777" cy="1682512"/>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sz="1800" dirty="0"/>
              <a:t>The </a:t>
            </a:r>
            <a:r>
              <a:rPr lang="en-GB" sz="1800" b="1" dirty="0"/>
              <a:t>burner head </a:t>
            </a:r>
            <a:r>
              <a:rPr lang="en-GB" sz="1800" dirty="0"/>
              <a:t>of a </a:t>
            </a:r>
            <a:r>
              <a:rPr lang="en-GB" sz="1800" b="1" dirty="0"/>
              <a:t>gas hob </a:t>
            </a:r>
            <a:r>
              <a:rPr lang="en-GB" sz="1800" dirty="0"/>
              <a:t>is where gas and </a:t>
            </a:r>
            <a:r>
              <a:rPr lang="en-GB" sz="1800" b="1" dirty="0"/>
              <a:t>primary air</a:t>
            </a:r>
            <a:r>
              <a:rPr lang="en-GB" sz="1800" dirty="0"/>
              <a:t> are mixed to enable complete combustion to occur outside the burner ports.</a:t>
            </a:r>
          </a:p>
          <a:p>
            <a:pPr marL="342900" indent="-342900">
              <a:spcBef>
                <a:spcPts val="400"/>
              </a:spcBef>
              <a:spcAft>
                <a:spcPts val="400"/>
              </a:spcAft>
              <a:buClr>
                <a:srgbClr val="FC4421"/>
              </a:buClr>
              <a:buFont typeface="Arial" panose="020B0604020202020204" pitchFamily="34" charset="0"/>
              <a:buChar char="•"/>
            </a:pPr>
            <a:r>
              <a:rPr lang="en-GB" sz="1800" b="1" dirty="0"/>
              <a:t>Secondary air</a:t>
            </a:r>
            <a:r>
              <a:rPr lang="en-GB" sz="1800" dirty="0"/>
              <a:t> is taken from outside the burner.</a:t>
            </a:r>
          </a:p>
          <a:p>
            <a:pPr marL="342900" indent="-342900">
              <a:spcBef>
                <a:spcPts val="400"/>
              </a:spcBef>
              <a:spcAft>
                <a:spcPts val="400"/>
              </a:spcAft>
              <a:buClr>
                <a:srgbClr val="FC4421"/>
              </a:buClr>
              <a:buFont typeface="Arial" panose="020B0604020202020204" pitchFamily="34" charset="0"/>
              <a:buChar char="•"/>
            </a:pPr>
            <a:r>
              <a:rPr lang="en-GB" sz="1800" dirty="0"/>
              <a:t>Because this type of appliance is flueless, it is essential that the only products of combustion are carbon dioxide and water vapour.</a:t>
            </a:r>
          </a:p>
        </p:txBody>
      </p:sp>
      <p:sp>
        <p:nvSpPr>
          <p:cNvPr id="4" name="Rectangle 3">
            <a:extLst>
              <a:ext uri="{FF2B5EF4-FFF2-40B4-BE49-F238E27FC236}">
                <a16:creationId xmlns:a16="http://schemas.microsoft.com/office/drawing/2014/main" id="{F893E0FB-530A-D846-A30F-16FC42B11B3B}"/>
              </a:ext>
            </a:extLst>
          </p:cNvPr>
          <p:cNvSpPr/>
          <p:nvPr/>
        </p:nvSpPr>
        <p:spPr>
          <a:xfrm>
            <a:off x="4393703" y="3346975"/>
            <a:ext cx="4320480" cy="2308324"/>
          </a:xfrm>
          <a:prstGeom prst="rect">
            <a:avLst/>
          </a:prstGeom>
        </p:spPr>
        <p:txBody>
          <a:bodyPr wrap="square">
            <a:spAutoFit/>
          </a:bodyPr>
          <a:lstStyle/>
          <a:p>
            <a:r>
              <a:rPr lang="en-GB" sz="1600" dirty="0"/>
              <a:t>The components include the</a:t>
            </a:r>
            <a:r>
              <a:rPr lang="en-GB" sz="1600" b="1" dirty="0"/>
              <a:t> jet </a:t>
            </a:r>
            <a:r>
              <a:rPr lang="en-GB" sz="1600" dirty="0"/>
              <a:t>(equivalent to a fuel injector), which is drilled to allow a certain flow of gas, the </a:t>
            </a:r>
            <a:r>
              <a:rPr lang="en-GB" sz="1600" b="1" dirty="0"/>
              <a:t>burner head </a:t>
            </a:r>
            <a:r>
              <a:rPr lang="en-GB" sz="1600" dirty="0"/>
              <a:t>or</a:t>
            </a:r>
            <a:r>
              <a:rPr lang="en-GB" sz="1600" b="1" dirty="0"/>
              <a:t> crown</a:t>
            </a:r>
            <a:r>
              <a:rPr lang="en-GB" sz="1600" dirty="0"/>
              <a:t> (silver in colour), which mixes air and gas together, and forms the shape of the flame, and the </a:t>
            </a:r>
            <a:r>
              <a:rPr lang="en-GB" sz="1600" b="1" dirty="0"/>
              <a:t>burner plate</a:t>
            </a:r>
            <a:r>
              <a:rPr lang="en-GB" sz="1600" dirty="0"/>
              <a:t> (black metal plate on top of the crown), which influences the shape of the flame and inhibits foreign objects getting into the jet.</a:t>
            </a:r>
          </a:p>
        </p:txBody>
      </p:sp>
      <p:pic>
        <p:nvPicPr>
          <p:cNvPr id="1026" name="Picture 2">
            <a:extLst>
              <a:ext uri="{FF2B5EF4-FFF2-40B4-BE49-F238E27FC236}">
                <a16:creationId xmlns:a16="http://schemas.microsoft.com/office/drawing/2014/main" id="{509D416A-BA6C-C7FD-2ABF-0DDC81032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429000"/>
            <a:ext cx="3167844" cy="211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67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Cooking appliances </a:t>
            </a:r>
          </a:p>
        </p:txBody>
      </p:sp>
      <p:sp>
        <p:nvSpPr>
          <p:cNvPr id="3" name="TextBox 2"/>
          <p:cNvSpPr txBox="1"/>
          <p:nvPr/>
        </p:nvSpPr>
        <p:spPr>
          <a:xfrm>
            <a:off x="395536" y="1439292"/>
            <a:ext cx="8136904" cy="1733808"/>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dirty="0"/>
              <a:t>In a </a:t>
            </a:r>
            <a:r>
              <a:rPr lang="en-GB" b="1" dirty="0"/>
              <a:t>fitted gas hob</a:t>
            </a:r>
            <a:r>
              <a:rPr lang="en-GB" dirty="0"/>
              <a:t>, each of the burners has a flame failure device built in, which is designed to shut the gas supply off in the event of the flame being extinguished.</a:t>
            </a:r>
          </a:p>
          <a:p>
            <a:pPr marL="342900" indent="-342900">
              <a:spcBef>
                <a:spcPts val="400"/>
              </a:spcBef>
              <a:spcAft>
                <a:spcPts val="400"/>
              </a:spcAft>
              <a:buClr>
                <a:srgbClr val="FC4421"/>
              </a:buClr>
              <a:buFont typeface="Arial" panose="020B0604020202020204" pitchFamily="34" charset="0"/>
              <a:buChar char="•"/>
            </a:pPr>
            <a:r>
              <a:rPr lang="en-GB" dirty="0"/>
              <a:t>The flame failure device is known as a </a:t>
            </a:r>
            <a:r>
              <a:rPr lang="en-GB" b="1" dirty="0"/>
              <a:t>thermocouple</a:t>
            </a:r>
            <a:r>
              <a:rPr lang="en-GB" dirty="0"/>
              <a:t> and requires heating initially to maintain supply to the burner.</a:t>
            </a:r>
          </a:p>
        </p:txBody>
      </p:sp>
    </p:spTree>
    <p:extLst>
      <p:ext uri="{BB962C8B-B14F-4D97-AF65-F5344CB8AC3E}">
        <p14:creationId xmlns:p14="http://schemas.microsoft.com/office/powerpoint/2010/main" val="133589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Heating appliances</a:t>
            </a:r>
          </a:p>
        </p:txBody>
      </p:sp>
      <p:sp>
        <p:nvSpPr>
          <p:cNvPr id="3" name="Content Placeholder 2"/>
          <p:cNvSpPr>
            <a:spLocks noGrp="1"/>
          </p:cNvSpPr>
          <p:nvPr>
            <p:ph sz="quarter" idx="10"/>
          </p:nvPr>
        </p:nvSpPr>
        <p:spPr>
          <a:xfrm>
            <a:off x="457200" y="1512000"/>
            <a:ext cx="8229600" cy="3141136"/>
          </a:xfrm>
        </p:spPr>
        <p:txBody>
          <a:bodyPr/>
          <a:lstStyle/>
          <a:p>
            <a:r>
              <a:rPr lang="en-GB" dirty="0"/>
              <a:t>There are two main types of</a:t>
            </a:r>
            <a:r>
              <a:rPr lang="en-GB" b="1" dirty="0"/>
              <a:t> gas fire</a:t>
            </a:r>
            <a:r>
              <a:rPr lang="en-GB" dirty="0"/>
              <a:t>.</a:t>
            </a:r>
          </a:p>
          <a:p>
            <a:r>
              <a:rPr lang="en-GB" b="1" dirty="0"/>
              <a:t>Conventional flue fires</a:t>
            </a:r>
            <a:r>
              <a:rPr lang="en-GB" dirty="0"/>
              <a:t> have to be connected to a chimney so that air can be drawn for combustion. Waste gases are sent up the chimney into the atmosphere.</a:t>
            </a:r>
          </a:p>
          <a:p>
            <a:r>
              <a:rPr lang="en-GB" b="1" dirty="0"/>
              <a:t>Balanced flue fires</a:t>
            </a:r>
            <a:r>
              <a:rPr lang="en-GB" dirty="0"/>
              <a:t> do not necessarily need a chimney, because waste gases are expelled through a concentric flue, which itself is connected to the top of the fire and through to an outside facing wall.</a:t>
            </a:r>
          </a:p>
          <a:p>
            <a:endParaRPr lang="en-GB" dirty="0"/>
          </a:p>
        </p:txBody>
      </p:sp>
    </p:spTree>
    <p:extLst>
      <p:ext uri="{BB962C8B-B14F-4D97-AF65-F5344CB8AC3E}">
        <p14:creationId xmlns:p14="http://schemas.microsoft.com/office/powerpoint/2010/main" val="260556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Heating appliances</a:t>
            </a:r>
            <a:endParaRPr lang="en-US" dirty="0"/>
          </a:p>
        </p:txBody>
      </p:sp>
      <p:sp>
        <p:nvSpPr>
          <p:cNvPr id="3" name="Rectangle 2">
            <a:extLst>
              <a:ext uri="{FF2B5EF4-FFF2-40B4-BE49-F238E27FC236}">
                <a16:creationId xmlns:a16="http://schemas.microsoft.com/office/drawing/2014/main" id="{0C7FBF1C-109A-DF47-A733-4BDEC1C8F6C8}"/>
              </a:ext>
            </a:extLst>
          </p:cNvPr>
          <p:cNvSpPr/>
          <p:nvPr/>
        </p:nvSpPr>
        <p:spPr>
          <a:xfrm>
            <a:off x="457200" y="1556792"/>
            <a:ext cx="4572000" cy="2811026"/>
          </a:xfrm>
          <a:prstGeom prst="rect">
            <a:avLst/>
          </a:prstGeom>
        </p:spPr>
        <p:txBody>
          <a:bodyPr>
            <a:spAutoFit/>
          </a:bodyPr>
          <a:lstStyle/>
          <a:p>
            <a:r>
              <a:rPr lang="en-GB" dirty="0"/>
              <a:t>Shown here is a </a:t>
            </a:r>
            <a:r>
              <a:rPr lang="en-GB" b="1" dirty="0"/>
              <a:t>decorative fuel effect (DFE)</a:t>
            </a:r>
            <a:r>
              <a:rPr lang="en-GB" dirty="0"/>
              <a:t> fire.</a:t>
            </a:r>
          </a:p>
          <a:p>
            <a:pPr marL="342900" indent="-342900">
              <a:spcBef>
                <a:spcPts val="400"/>
              </a:spcBef>
              <a:spcAft>
                <a:spcPts val="400"/>
              </a:spcAft>
              <a:buClr>
                <a:srgbClr val="FC4421"/>
              </a:buClr>
              <a:buFont typeface="Arial" panose="020B0604020202020204" pitchFamily="34" charset="0"/>
              <a:buChar char="•"/>
            </a:pPr>
            <a:r>
              <a:rPr lang="en-GB" dirty="0"/>
              <a:t>The </a:t>
            </a:r>
            <a:r>
              <a:rPr lang="en-GB" b="1" dirty="0"/>
              <a:t>hearth</a:t>
            </a:r>
            <a:r>
              <a:rPr lang="en-GB" dirty="0"/>
              <a:t> (firebox) serves as an attachment point for the gas burner. </a:t>
            </a:r>
          </a:p>
          <a:p>
            <a:pPr marL="342900" indent="-342900">
              <a:spcBef>
                <a:spcPts val="400"/>
              </a:spcBef>
              <a:spcAft>
                <a:spcPts val="400"/>
              </a:spcAft>
              <a:buClr>
                <a:srgbClr val="FC4421"/>
              </a:buClr>
              <a:buFont typeface="Arial" panose="020B0604020202020204" pitchFamily="34" charset="0"/>
              <a:buChar char="•"/>
            </a:pPr>
            <a:r>
              <a:rPr lang="en-GB" dirty="0">
                <a:latin typeface="Arial" charset="0"/>
                <a:ea typeface="ＭＳ Ｐゴシック" charset="-128"/>
                <a:cs typeface="ＭＳ Ｐゴシック" charset="-128"/>
              </a:rPr>
              <a:t>The </a:t>
            </a:r>
            <a:r>
              <a:rPr lang="en-GB" b="1" dirty="0">
                <a:latin typeface="Arial" charset="0"/>
                <a:ea typeface="ＭＳ Ｐゴシック" charset="-128"/>
                <a:cs typeface="ＭＳ Ｐゴシック" charset="-128"/>
              </a:rPr>
              <a:t>air mixer</a:t>
            </a:r>
            <a:r>
              <a:rPr lang="en-GB" dirty="0">
                <a:latin typeface="Arial" charset="0"/>
                <a:ea typeface="ＭＳ Ｐゴシック" charset="-128"/>
                <a:cs typeface="ＭＳ Ｐゴシック" charset="-128"/>
              </a:rPr>
              <a:t> draws combustion air for the burner.</a:t>
            </a:r>
          </a:p>
          <a:p>
            <a:pPr marL="342900" indent="-342900">
              <a:spcBef>
                <a:spcPts val="400"/>
              </a:spcBef>
              <a:spcAft>
                <a:spcPts val="400"/>
              </a:spcAft>
              <a:buClr>
                <a:srgbClr val="FC4421"/>
              </a:buClr>
              <a:buFont typeface="Arial" panose="020B0604020202020204" pitchFamily="34" charset="0"/>
              <a:buChar char="•"/>
            </a:pPr>
            <a:r>
              <a:rPr lang="en-GB" dirty="0"/>
              <a:t>The </a:t>
            </a:r>
            <a:r>
              <a:rPr lang="en-GB" b="1" dirty="0"/>
              <a:t>burner orifice</a:t>
            </a:r>
            <a:r>
              <a:rPr lang="en-GB" dirty="0"/>
              <a:t> supports the flow of natural gas.</a:t>
            </a:r>
          </a:p>
        </p:txBody>
      </p:sp>
      <p:sp>
        <p:nvSpPr>
          <p:cNvPr id="4" name="Rectangle 3">
            <a:extLst>
              <a:ext uri="{FF2B5EF4-FFF2-40B4-BE49-F238E27FC236}">
                <a16:creationId xmlns:a16="http://schemas.microsoft.com/office/drawing/2014/main" id="{A189C573-7D8F-7B49-A243-56621F5414D8}"/>
              </a:ext>
            </a:extLst>
          </p:cNvPr>
          <p:cNvSpPr/>
          <p:nvPr/>
        </p:nvSpPr>
        <p:spPr>
          <a:xfrm>
            <a:off x="427383" y="4518201"/>
            <a:ext cx="7344816" cy="1118255"/>
          </a:xfrm>
          <a:prstGeom prst="rect">
            <a:avLst/>
          </a:prstGeom>
        </p:spPr>
        <p:txBody>
          <a:bodyPr wrap="square">
            <a:spAutoFit/>
          </a:bodyPr>
          <a:lstStyle/>
          <a:p>
            <a:pPr marL="342900" indent="-342900">
              <a:spcBef>
                <a:spcPts val="400"/>
              </a:spcBef>
              <a:spcAft>
                <a:spcPts val="400"/>
              </a:spcAft>
              <a:buClr>
                <a:srgbClr val="FC4421"/>
              </a:buClr>
              <a:buFont typeface="Arial" panose="020B0604020202020204" pitchFamily="34" charset="0"/>
              <a:buChar char="•"/>
            </a:pPr>
            <a:r>
              <a:rPr lang="en-GB" dirty="0"/>
              <a:t>The </a:t>
            </a:r>
            <a:r>
              <a:rPr lang="en-GB" b="1" dirty="0"/>
              <a:t>gas valve control</a:t>
            </a:r>
            <a:r>
              <a:rPr lang="en-GB" dirty="0"/>
              <a:t> uses an induced electrical charge to operate an electromagnet and open the valve.</a:t>
            </a:r>
          </a:p>
          <a:p>
            <a:pPr marL="342900" indent="-342900">
              <a:spcBef>
                <a:spcPts val="400"/>
              </a:spcBef>
              <a:spcAft>
                <a:spcPts val="400"/>
              </a:spcAft>
              <a:buClr>
                <a:srgbClr val="FC4421"/>
              </a:buClr>
              <a:buFont typeface="Arial" panose="020B0604020202020204" pitchFamily="34" charset="0"/>
              <a:buChar char="•"/>
            </a:pPr>
            <a:r>
              <a:rPr lang="en-GB" dirty="0">
                <a:latin typeface="Arial" charset="0"/>
                <a:ea typeface="ＭＳ Ｐゴシック" charset="-128"/>
                <a:cs typeface="ＭＳ Ｐゴシック" charset="-128"/>
              </a:rPr>
              <a:t>The </a:t>
            </a:r>
            <a:r>
              <a:rPr lang="en-GB" b="1" dirty="0">
                <a:latin typeface="Arial" charset="0"/>
                <a:ea typeface="ＭＳ Ｐゴシック" charset="-128"/>
                <a:cs typeface="ＭＳ Ｐゴシック" charset="-128"/>
              </a:rPr>
              <a:t>spark igniter</a:t>
            </a:r>
            <a:r>
              <a:rPr lang="en-GB" dirty="0">
                <a:latin typeface="Arial" charset="0"/>
                <a:ea typeface="ＭＳ Ｐゴシック" charset="-128"/>
                <a:cs typeface="ＭＳ Ｐゴシック" charset="-128"/>
              </a:rPr>
              <a:t> ignites the gas flow to a pilot light.</a:t>
            </a:r>
          </a:p>
        </p:txBody>
      </p:sp>
      <p:pic>
        <p:nvPicPr>
          <p:cNvPr id="2050" name="Picture 2" descr="A fire in a fireplace&#10;&#10;AI-generated content may be incorrect.">
            <a:extLst>
              <a:ext uri="{FF2B5EF4-FFF2-40B4-BE49-F238E27FC236}">
                <a16:creationId xmlns:a16="http://schemas.microsoft.com/office/drawing/2014/main" id="{CABCFD7A-14B5-4D9E-AF20-F248B9D03762}"/>
              </a:ext>
            </a:extLst>
          </p:cNvPr>
          <p:cNvPicPr>
            <a:picLocks noChangeAspect="1" noChangeArrowheads="1"/>
          </p:cNvPicPr>
          <p:nvPr/>
        </p:nvPicPr>
        <p:blipFill>
          <a:blip r:embed="rId3"/>
          <a:srcRect/>
          <a:stretch>
            <a:fillRect/>
          </a:stretch>
        </p:blipFill>
        <p:spPr bwMode="auto">
          <a:xfrm>
            <a:off x="5292757" y="1556792"/>
            <a:ext cx="3599046" cy="239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625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Heating appliances</a:t>
            </a:r>
            <a:endParaRPr lang="en-US" dirty="0"/>
          </a:p>
        </p:txBody>
      </p:sp>
      <p:sp>
        <p:nvSpPr>
          <p:cNvPr id="3" name="Rectangle 2">
            <a:extLst>
              <a:ext uri="{FF2B5EF4-FFF2-40B4-BE49-F238E27FC236}">
                <a16:creationId xmlns:a16="http://schemas.microsoft.com/office/drawing/2014/main" id="{3E9FC1F6-1AB4-B04E-AE8A-21182651FABD}"/>
              </a:ext>
            </a:extLst>
          </p:cNvPr>
          <p:cNvSpPr/>
          <p:nvPr/>
        </p:nvSpPr>
        <p:spPr>
          <a:xfrm>
            <a:off x="457200" y="1690062"/>
            <a:ext cx="3300104" cy="3477875"/>
          </a:xfrm>
          <a:prstGeom prst="rect">
            <a:avLst/>
          </a:prstGeom>
        </p:spPr>
        <p:txBody>
          <a:bodyPr wrap="square">
            <a:spAutoFit/>
          </a:bodyPr>
          <a:lstStyle/>
          <a:p>
            <a:r>
              <a:rPr lang="en-GB" dirty="0"/>
              <a:t>In a gas fired </a:t>
            </a:r>
            <a:r>
              <a:rPr lang="en-GB" b="1" dirty="0"/>
              <a:t>radiant tube heater </a:t>
            </a:r>
            <a:r>
              <a:rPr lang="en-GB" dirty="0"/>
              <a:t>the basic components are</a:t>
            </a:r>
            <a:r>
              <a:rPr lang="en-GB" b="1" dirty="0"/>
              <a:t> gas valve</a:t>
            </a:r>
            <a:r>
              <a:rPr lang="en-GB" dirty="0"/>
              <a:t>, </a:t>
            </a:r>
            <a:r>
              <a:rPr lang="en-GB" b="1" dirty="0"/>
              <a:t>piezo ignition </a:t>
            </a:r>
            <a:r>
              <a:rPr lang="en-GB" dirty="0"/>
              <a:t>and </a:t>
            </a:r>
            <a:r>
              <a:rPr lang="en-GB" b="1" dirty="0"/>
              <a:t>pre-aerated burner</a:t>
            </a:r>
            <a:r>
              <a:rPr lang="en-GB" dirty="0"/>
              <a:t>.</a:t>
            </a:r>
            <a:endParaRPr lang="en-GB" b="1" dirty="0"/>
          </a:p>
          <a:p>
            <a:endParaRPr lang="en-GB" dirty="0"/>
          </a:p>
          <a:p>
            <a:r>
              <a:rPr lang="en-GB" dirty="0"/>
              <a:t>A radiant tube heater produces infrared radiation via radiant tubes and contains an open flue.</a:t>
            </a:r>
          </a:p>
          <a:p>
            <a:endParaRPr lang="en-GB" dirty="0"/>
          </a:p>
        </p:txBody>
      </p:sp>
      <p:pic>
        <p:nvPicPr>
          <p:cNvPr id="3074" name="Picture 2" descr="A heater with a flame&#10;&#10;AI-generated content may be incorrect.">
            <a:extLst>
              <a:ext uri="{FF2B5EF4-FFF2-40B4-BE49-F238E27FC236}">
                <a16:creationId xmlns:a16="http://schemas.microsoft.com/office/drawing/2014/main" id="{ADC3D0D8-1575-EA40-99E8-D5915048BB95}"/>
              </a:ext>
            </a:extLst>
          </p:cNvPr>
          <p:cNvPicPr>
            <a:picLocks noChangeAspect="1" noChangeArrowheads="1"/>
          </p:cNvPicPr>
          <p:nvPr/>
        </p:nvPicPr>
        <p:blipFill>
          <a:blip r:embed="rId3"/>
          <a:srcRect/>
          <a:stretch>
            <a:fillRect/>
          </a:stretch>
        </p:blipFill>
        <p:spPr bwMode="auto">
          <a:xfrm>
            <a:off x="5292386" y="1390588"/>
            <a:ext cx="2662941"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0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Gas safety: thermocouple flame failure device</a:t>
            </a:r>
          </a:p>
        </p:txBody>
      </p:sp>
      <p:sp>
        <p:nvSpPr>
          <p:cNvPr id="5" name="TextBox 4"/>
          <p:cNvSpPr txBox="1"/>
          <p:nvPr/>
        </p:nvSpPr>
        <p:spPr>
          <a:xfrm>
            <a:off x="457200" y="1547431"/>
            <a:ext cx="8424990" cy="1836400"/>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dirty="0"/>
              <a:t>Thermocouples</a:t>
            </a:r>
            <a:r>
              <a:rPr lang="en-GB" dirty="0"/>
              <a:t> are made using two dissimilar metals – copper and invar steel – joined at both ends.</a:t>
            </a:r>
          </a:p>
          <a:p>
            <a:pPr marL="342900" indent="-342900">
              <a:spcBef>
                <a:spcPts val="400"/>
              </a:spcBef>
              <a:spcAft>
                <a:spcPts val="400"/>
              </a:spcAft>
              <a:buClr>
                <a:srgbClr val="FC4421"/>
              </a:buClr>
              <a:buFont typeface="Arial" panose="020B0604020202020204" pitchFamily="34" charset="0"/>
              <a:buChar char="•"/>
            </a:pPr>
            <a:r>
              <a:rPr lang="en-GB" dirty="0"/>
              <a:t>At each end is a </a:t>
            </a:r>
            <a:r>
              <a:rPr lang="en-GB" b="1" dirty="0"/>
              <a:t>hot junction</a:t>
            </a:r>
            <a:r>
              <a:rPr lang="en-GB" dirty="0"/>
              <a:t> (flame sensor) and a </a:t>
            </a:r>
            <a:r>
              <a:rPr lang="en-GB" b="1" dirty="0"/>
              <a:t>cold junction</a:t>
            </a:r>
            <a:r>
              <a:rPr lang="en-GB" dirty="0"/>
              <a:t> (connected to the gas valve).</a:t>
            </a:r>
          </a:p>
          <a:p>
            <a:pPr marL="342900" indent="-342900">
              <a:spcBef>
                <a:spcPts val="400"/>
              </a:spcBef>
              <a:spcAft>
                <a:spcPts val="400"/>
              </a:spcAft>
              <a:buClr>
                <a:srgbClr val="FC4421"/>
              </a:buClr>
              <a:buFont typeface="Arial" panose="020B0604020202020204" pitchFamily="34" charset="0"/>
              <a:buChar char="•"/>
            </a:pPr>
            <a:r>
              <a:rPr lang="en-GB" dirty="0"/>
              <a:t>A flame at the hot junction produces a micro voltage (10mV DC).</a:t>
            </a:r>
          </a:p>
        </p:txBody>
      </p:sp>
      <p:sp>
        <p:nvSpPr>
          <p:cNvPr id="11" name="TextBox 10">
            <a:extLst>
              <a:ext uri="{FF2B5EF4-FFF2-40B4-BE49-F238E27FC236}">
                <a16:creationId xmlns:a16="http://schemas.microsoft.com/office/drawing/2014/main" id="{612BF4D6-AB5F-423A-A71B-325DEE6A9C6A}"/>
              </a:ext>
            </a:extLst>
          </p:cNvPr>
          <p:cNvSpPr txBox="1"/>
          <p:nvPr/>
        </p:nvSpPr>
        <p:spPr>
          <a:xfrm>
            <a:off x="457200" y="3474170"/>
            <a:ext cx="8003232" cy="1015663"/>
          </a:xfrm>
          <a:prstGeom prst="rect">
            <a:avLst/>
          </a:prstGeom>
          <a:noFill/>
        </p:spPr>
        <p:txBody>
          <a:bodyPr wrap="square">
            <a:spAutoFit/>
          </a:bodyPr>
          <a:lstStyle/>
          <a:p>
            <a:pPr marL="342900" indent="-342900">
              <a:spcBef>
                <a:spcPts val="400"/>
              </a:spcBef>
              <a:spcAft>
                <a:spcPts val="400"/>
              </a:spcAft>
              <a:buClr>
                <a:srgbClr val="FC4421"/>
              </a:buClr>
              <a:buFont typeface="Arial" panose="020B0604020202020204" pitchFamily="34" charset="0"/>
              <a:buChar char="•"/>
            </a:pPr>
            <a:r>
              <a:rPr lang="en-GB" dirty="0"/>
              <a:t>The cold junction is connected to an electromagnet which opens the gas valve and keeps it open until the flame is extinguished. This prevents unburnt gas infiltration.</a:t>
            </a:r>
          </a:p>
        </p:txBody>
      </p:sp>
    </p:spTree>
    <p:extLst>
      <p:ext uri="{BB962C8B-B14F-4D97-AF65-F5344CB8AC3E}">
        <p14:creationId xmlns:p14="http://schemas.microsoft.com/office/powerpoint/2010/main" val="84292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ea typeface="ＭＳ Ｐゴシック" pitchFamily="-105" charset="-128"/>
                <a:cs typeface="ＭＳ Ｐゴシック" pitchFamily="-105" charset="-128"/>
              </a:rPr>
              <a:t>Objectives</a:t>
            </a:r>
          </a:p>
        </p:txBody>
      </p:sp>
      <p:sp>
        <p:nvSpPr>
          <p:cNvPr id="3075" name="Content Placeholder 2"/>
          <p:cNvSpPr>
            <a:spLocks noGrp="1"/>
          </p:cNvSpPr>
          <p:nvPr>
            <p:ph sz="quarter" idx="10"/>
          </p:nvPr>
        </p:nvSpPr>
        <p:spPr/>
        <p:txBody>
          <a:bodyPr/>
          <a:lstStyle/>
          <a:p>
            <a:r>
              <a:rPr lang="en-US" dirty="0">
                <a:ea typeface="ＭＳ Ｐゴシック" pitchFamily="-105" charset="-128"/>
                <a:cs typeface="ＭＳ Ｐゴシック" pitchFamily="-105" charset="-128"/>
              </a:rPr>
              <a:t>By the end of this session learners should be able to:</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understand the requirements for installing gas pipework systems</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list the procedures for tightness testing of installation pipework systems</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describe a variety of BSE gas system components (meters, boilers, fires and cooking appliances).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Gas safety: oxygen depletion device</a:t>
            </a:r>
          </a:p>
        </p:txBody>
      </p:sp>
      <p:sp>
        <p:nvSpPr>
          <p:cNvPr id="4" name="TextBox 3"/>
          <p:cNvSpPr txBox="1"/>
          <p:nvPr/>
        </p:nvSpPr>
        <p:spPr>
          <a:xfrm>
            <a:off x="453728" y="1503639"/>
            <a:ext cx="8078712" cy="1015663"/>
          </a:xfrm>
          <a:prstGeom prst="rect">
            <a:avLst/>
          </a:prstGeom>
          <a:noFill/>
        </p:spPr>
        <p:txBody>
          <a:bodyPr wrap="square" rtlCol="0">
            <a:spAutoFit/>
          </a:bodyPr>
          <a:lstStyle/>
          <a:p>
            <a:r>
              <a:rPr lang="en-GB" dirty="0"/>
              <a:t>An oxygen depletion device is fitted to gas fires to prevent </a:t>
            </a:r>
            <a:r>
              <a:rPr lang="en-GB" b="1" dirty="0"/>
              <a:t>carbon monoxide poisoning</a:t>
            </a:r>
            <a:r>
              <a:rPr lang="en-GB" dirty="0"/>
              <a:t> from inadequate ventilation into a room with a gas fire. </a:t>
            </a:r>
          </a:p>
        </p:txBody>
      </p:sp>
      <p:sp>
        <p:nvSpPr>
          <p:cNvPr id="11" name="TextBox 10">
            <a:extLst>
              <a:ext uri="{FF2B5EF4-FFF2-40B4-BE49-F238E27FC236}">
                <a16:creationId xmlns:a16="http://schemas.microsoft.com/office/drawing/2014/main" id="{B4AD9662-4F41-414C-AA8D-C1562EF55326}"/>
              </a:ext>
            </a:extLst>
          </p:cNvPr>
          <p:cNvSpPr txBox="1"/>
          <p:nvPr/>
        </p:nvSpPr>
        <p:spPr>
          <a:xfrm>
            <a:off x="476048" y="2627606"/>
            <a:ext cx="7768360" cy="707886"/>
          </a:xfrm>
          <a:prstGeom prst="rect">
            <a:avLst/>
          </a:prstGeom>
          <a:noFill/>
        </p:spPr>
        <p:txBody>
          <a:bodyPr wrap="square">
            <a:spAutoFit/>
          </a:bodyPr>
          <a:lstStyle/>
          <a:p>
            <a:r>
              <a:rPr lang="en-GB" dirty="0"/>
              <a:t>If there is a lack of oxygen in the room, the pilot flame becomes unstable and unable to keep the thermocouple active.</a:t>
            </a:r>
          </a:p>
        </p:txBody>
      </p:sp>
    </p:spTree>
    <p:extLst>
      <p:ext uri="{BB962C8B-B14F-4D97-AF65-F5344CB8AC3E}">
        <p14:creationId xmlns:p14="http://schemas.microsoft.com/office/powerpoint/2010/main" val="56377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dirty="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dirty="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pipework</a:t>
            </a:r>
          </a:p>
        </p:txBody>
      </p:sp>
      <p:sp>
        <p:nvSpPr>
          <p:cNvPr id="3" name="Content Placeholder 2"/>
          <p:cNvSpPr>
            <a:spLocks noGrp="1"/>
          </p:cNvSpPr>
          <p:nvPr>
            <p:ph sz="quarter" idx="10"/>
          </p:nvPr>
        </p:nvSpPr>
        <p:spPr/>
        <p:txBody>
          <a:bodyPr/>
          <a:lstStyle/>
          <a:p>
            <a:pPr marL="342900" indent="-342900">
              <a:spcBef>
                <a:spcPts val="400"/>
              </a:spcBef>
              <a:spcAft>
                <a:spcPts val="400"/>
              </a:spcAft>
              <a:buClr>
                <a:srgbClr val="FC4421"/>
              </a:buClr>
              <a:buFont typeface="Arial" panose="020B0604020202020204" pitchFamily="34" charset="0"/>
              <a:buChar char="•"/>
            </a:pPr>
            <a:r>
              <a:rPr lang="en-GB" dirty="0"/>
              <a:t>Gas pipework is generally installed using half-hard copper tubing with capillary soldered joints.</a:t>
            </a:r>
          </a:p>
          <a:p>
            <a:pPr marL="342900" indent="-342900">
              <a:spcBef>
                <a:spcPts val="400"/>
              </a:spcBef>
              <a:spcAft>
                <a:spcPts val="400"/>
              </a:spcAft>
              <a:buClr>
                <a:srgbClr val="FC4421"/>
              </a:buClr>
              <a:buFont typeface="Arial" panose="020B0604020202020204" pitchFamily="34" charset="0"/>
              <a:buChar char="•"/>
            </a:pPr>
            <a:r>
              <a:rPr lang="en-GB" dirty="0"/>
              <a:t>Compression fitting must only be used where the pipework is exposed.</a:t>
            </a:r>
          </a:p>
          <a:p>
            <a:pPr marL="342900" indent="-342900">
              <a:spcBef>
                <a:spcPts val="400"/>
              </a:spcBef>
              <a:spcAft>
                <a:spcPts val="400"/>
              </a:spcAft>
              <a:buClr>
                <a:srgbClr val="FC4421"/>
              </a:buClr>
              <a:buFont typeface="Arial" panose="020B0604020202020204" pitchFamily="34" charset="0"/>
              <a:buChar char="•"/>
            </a:pPr>
            <a:r>
              <a:rPr lang="en-GB" dirty="0"/>
              <a:t>Pipework passing through walls and floors should be via the shortest route and contained in a pipe sleeve sealed on one surface. No joint should be present within the sleeve.</a:t>
            </a:r>
          </a:p>
          <a:p>
            <a:pPr marL="342900" indent="-342900">
              <a:spcBef>
                <a:spcPts val="400"/>
              </a:spcBef>
              <a:spcAft>
                <a:spcPts val="400"/>
              </a:spcAft>
              <a:buClr>
                <a:srgbClr val="FC4421"/>
              </a:buClr>
              <a:buFont typeface="Arial" panose="020B0604020202020204" pitchFamily="34" charset="0"/>
              <a:buChar char="•"/>
            </a:pPr>
            <a:r>
              <a:rPr lang="en-GB" dirty="0"/>
              <a:t>Pipework must be adequately supported and positioned to avoid impact or corrosive atmospheres.</a:t>
            </a:r>
          </a:p>
          <a:p>
            <a:pPr marL="342900" indent="-342900">
              <a:spcBef>
                <a:spcPts val="400"/>
              </a:spcBef>
              <a:spcAft>
                <a:spcPts val="400"/>
              </a:spcAft>
              <a:buClr>
                <a:srgbClr val="FC4421"/>
              </a:buClr>
              <a:buFont typeface="Arial" panose="020B0604020202020204" pitchFamily="34" charset="0"/>
              <a:buChar char="•"/>
            </a:pPr>
            <a:r>
              <a:rPr lang="en-GB" dirty="0"/>
              <a:t>Pipework must not be installed in a cavity or unvented duct. </a:t>
            </a:r>
          </a:p>
        </p:txBody>
      </p:sp>
    </p:spTree>
    <p:extLst>
      <p:ext uri="{BB962C8B-B14F-4D97-AF65-F5344CB8AC3E}">
        <p14:creationId xmlns:p14="http://schemas.microsoft.com/office/powerpoint/2010/main" val="102480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millibar ‘U’ gauge or manometer</a:t>
            </a:r>
          </a:p>
        </p:txBody>
      </p:sp>
      <p:sp>
        <p:nvSpPr>
          <p:cNvPr id="3" name="TextBox 2"/>
          <p:cNvSpPr txBox="1"/>
          <p:nvPr/>
        </p:nvSpPr>
        <p:spPr>
          <a:xfrm>
            <a:off x="395536" y="1433582"/>
            <a:ext cx="8291264" cy="2759730"/>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dirty="0"/>
              <a:t>The </a:t>
            </a:r>
            <a:r>
              <a:rPr lang="en-GB" b="1" dirty="0"/>
              <a:t>‘U’ gauge</a:t>
            </a:r>
            <a:r>
              <a:rPr lang="en-GB" dirty="0"/>
              <a:t> is simple to use and extremely accurate at measuring gas pressure in pipework (as compared to atmospheric pressure). It is used by gas engineers to commission gas appliances.</a:t>
            </a:r>
          </a:p>
          <a:p>
            <a:pPr marL="342900" indent="-342900">
              <a:spcBef>
                <a:spcPts val="400"/>
              </a:spcBef>
              <a:spcAft>
                <a:spcPts val="400"/>
              </a:spcAft>
              <a:buClr>
                <a:srgbClr val="FC4421"/>
              </a:buClr>
              <a:buFont typeface="Arial" panose="020B0604020202020204" pitchFamily="34" charset="0"/>
              <a:buChar char="•"/>
            </a:pPr>
            <a:r>
              <a:rPr lang="en-GB" dirty="0"/>
              <a:t>As the name suggests it is a clear U-shaped glass or plastic tube. Behind the tube is an incremental scale which measures millibars (mbar): 1mbar is 9.81mm on the scale.</a:t>
            </a:r>
          </a:p>
          <a:p>
            <a:pPr marL="342900" indent="-342900">
              <a:spcBef>
                <a:spcPts val="400"/>
              </a:spcBef>
              <a:spcAft>
                <a:spcPts val="400"/>
              </a:spcAft>
              <a:buClr>
                <a:srgbClr val="FC4421"/>
              </a:buClr>
              <a:buFont typeface="Arial" panose="020B0604020202020204" pitchFamily="34" charset="0"/>
              <a:buChar char="•"/>
            </a:pPr>
            <a:r>
              <a:rPr lang="en-GB" dirty="0"/>
              <a:t>This gauge normally reads to 30mbar, but longer gauges are available for higher pressures (ie propane).</a:t>
            </a:r>
          </a:p>
        </p:txBody>
      </p:sp>
    </p:spTree>
    <p:extLst>
      <p:ext uri="{BB962C8B-B14F-4D97-AF65-F5344CB8AC3E}">
        <p14:creationId xmlns:p14="http://schemas.microsoft.com/office/powerpoint/2010/main" val="65389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Tightness testing of new pipework</a:t>
            </a:r>
          </a:p>
        </p:txBody>
      </p:sp>
      <p:sp>
        <p:nvSpPr>
          <p:cNvPr id="3" name="Content Placeholder 2"/>
          <p:cNvSpPr>
            <a:spLocks noGrp="1"/>
          </p:cNvSpPr>
          <p:nvPr>
            <p:ph sz="quarter" idx="10"/>
          </p:nvPr>
        </p:nvSpPr>
        <p:spPr/>
        <p:txBody>
          <a:bodyPr/>
          <a:lstStyle/>
          <a:p>
            <a:pPr marL="457200" indent="-457200">
              <a:spcBef>
                <a:spcPts val="400"/>
              </a:spcBef>
              <a:spcAft>
                <a:spcPts val="400"/>
              </a:spcAft>
              <a:buFont typeface="+mj-lt"/>
              <a:buAutoNum type="arabicPeriod"/>
            </a:pPr>
            <a:r>
              <a:rPr lang="en-GB" dirty="0"/>
              <a:t>The pipework should be charged with air to 20 to 21mbar with a manometer connected to a test nipple.</a:t>
            </a:r>
          </a:p>
          <a:p>
            <a:pPr marL="457200" indent="-457200">
              <a:spcBef>
                <a:spcPts val="400"/>
              </a:spcBef>
              <a:spcAft>
                <a:spcPts val="400"/>
              </a:spcAft>
              <a:buFont typeface="+mj-lt"/>
              <a:buAutoNum type="arabicPeriod"/>
            </a:pPr>
            <a:r>
              <a:rPr lang="en-GB" dirty="0"/>
              <a:t>The pipework should stand for one minute to allow for temperature stabilisation, then the gauge pressure should check.</a:t>
            </a:r>
          </a:p>
          <a:p>
            <a:pPr marL="457200" indent="-457200">
              <a:spcBef>
                <a:spcPts val="400"/>
              </a:spcBef>
              <a:spcAft>
                <a:spcPts val="400"/>
              </a:spcAft>
              <a:buFont typeface="+mj-lt"/>
              <a:buAutoNum type="arabicPeriod"/>
            </a:pPr>
            <a:r>
              <a:rPr lang="en-GB" dirty="0"/>
              <a:t>Top up the pressure to 20 to 21mbar and leave to stand for two minutes.</a:t>
            </a:r>
          </a:p>
          <a:p>
            <a:pPr marL="457200" indent="-457200">
              <a:spcBef>
                <a:spcPts val="400"/>
              </a:spcBef>
              <a:spcAft>
                <a:spcPts val="400"/>
              </a:spcAft>
              <a:buFont typeface="+mj-lt"/>
              <a:buAutoNum type="arabicPeriod"/>
            </a:pPr>
            <a:r>
              <a:rPr lang="en-GB" dirty="0"/>
              <a:t>If after two minutes the pressure drops bellow 20mbar the leak should be traced and rectified and the test repeated.</a:t>
            </a:r>
          </a:p>
          <a:p>
            <a:pPr marL="457200" indent="-457200">
              <a:spcBef>
                <a:spcPts val="400"/>
              </a:spcBef>
              <a:spcAft>
                <a:spcPts val="400"/>
              </a:spcAft>
              <a:buFont typeface="+mj-lt"/>
              <a:buAutoNum type="arabicPeriod"/>
            </a:pPr>
            <a:r>
              <a:rPr lang="en-GB" dirty="0"/>
              <a:t>When no pressure drop occurs the pipework is sound and ready for the gas. </a:t>
            </a:r>
          </a:p>
        </p:txBody>
      </p:sp>
    </p:spTree>
    <p:extLst>
      <p:ext uri="{BB962C8B-B14F-4D97-AF65-F5344CB8AC3E}">
        <p14:creationId xmlns:p14="http://schemas.microsoft.com/office/powerpoint/2010/main" val="125041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Tightness testing of existing pipework</a:t>
            </a:r>
          </a:p>
        </p:txBody>
      </p:sp>
      <p:sp>
        <p:nvSpPr>
          <p:cNvPr id="3" name="Content Placeholder 2"/>
          <p:cNvSpPr>
            <a:spLocks noGrp="1"/>
          </p:cNvSpPr>
          <p:nvPr>
            <p:ph sz="quarter" idx="10"/>
          </p:nvPr>
        </p:nvSpPr>
        <p:spPr/>
        <p:txBody>
          <a:bodyPr/>
          <a:lstStyle/>
          <a:p>
            <a:pPr marL="457200" indent="-457200">
              <a:spcBef>
                <a:spcPts val="400"/>
              </a:spcBef>
              <a:spcAft>
                <a:spcPts val="400"/>
              </a:spcAft>
              <a:buFont typeface="+mj-lt"/>
              <a:buAutoNum type="arabicPeriod"/>
            </a:pPr>
            <a:r>
              <a:rPr lang="en-GB" dirty="0"/>
              <a:t>Fill with gas to between 7 and 10mbar on the manometer and leave for two minutes. This is a ‘let-by’ test for the emergency control valve. If the pressure rises the gas supplier must be notified.</a:t>
            </a:r>
          </a:p>
          <a:p>
            <a:pPr marL="457200" indent="-457200">
              <a:spcBef>
                <a:spcPts val="400"/>
              </a:spcBef>
              <a:spcAft>
                <a:spcPts val="400"/>
              </a:spcAft>
              <a:buFont typeface="+mj-lt"/>
              <a:buAutoNum type="arabicPeriod"/>
            </a:pPr>
            <a:r>
              <a:rPr lang="en-GB" dirty="0"/>
              <a:t>If no let-by occurs, elevate the pressure to 20mbar for one minute for temperature stabilisation. If the pressure drops, top it up to 20mbar.</a:t>
            </a:r>
          </a:p>
          <a:p>
            <a:pPr marL="457200" indent="-457200">
              <a:spcBef>
                <a:spcPts val="400"/>
              </a:spcBef>
              <a:spcAft>
                <a:spcPts val="400"/>
              </a:spcAft>
              <a:buFont typeface="+mj-lt"/>
              <a:buAutoNum type="arabicPeriod"/>
            </a:pPr>
            <a:r>
              <a:rPr lang="en-GB" dirty="0"/>
              <a:t>The tightness test then lasts for two minutes. If gas appliances are connected the permissible pressure drop is 4mbar.</a:t>
            </a:r>
          </a:p>
          <a:p>
            <a:pPr marL="457200" indent="-457200">
              <a:spcBef>
                <a:spcPts val="400"/>
              </a:spcBef>
              <a:spcAft>
                <a:spcPts val="400"/>
              </a:spcAft>
              <a:buFont typeface="+mj-lt"/>
              <a:buAutoNum type="arabicPeriod"/>
            </a:pPr>
            <a:r>
              <a:rPr lang="en-GB" dirty="0"/>
              <a:t>If the pressure reading is within the permitted drop, the system is sound unless gas can be smelled.</a:t>
            </a:r>
          </a:p>
        </p:txBody>
      </p:sp>
    </p:spTree>
    <p:extLst>
      <p:ext uri="{BB962C8B-B14F-4D97-AF65-F5344CB8AC3E}">
        <p14:creationId xmlns:p14="http://schemas.microsoft.com/office/powerpoint/2010/main" val="346317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isolation valves</a:t>
            </a:r>
          </a:p>
        </p:txBody>
      </p:sp>
      <p:sp>
        <p:nvSpPr>
          <p:cNvPr id="3" name="TextBox 2"/>
          <p:cNvSpPr txBox="1"/>
          <p:nvPr/>
        </p:nvSpPr>
        <p:spPr>
          <a:xfrm>
            <a:off x="371036" y="1479763"/>
            <a:ext cx="8315763" cy="2657138"/>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dirty="0"/>
              <a:t>All gas appliances must have a means of isolating them from the installation pipework.</a:t>
            </a:r>
          </a:p>
          <a:p>
            <a:pPr marL="342900" indent="-342900">
              <a:spcBef>
                <a:spcPts val="400"/>
              </a:spcBef>
              <a:spcAft>
                <a:spcPts val="400"/>
              </a:spcAft>
              <a:buClr>
                <a:srgbClr val="FC4421"/>
              </a:buClr>
              <a:buFont typeface="Arial" panose="020B0604020202020204" pitchFamily="34" charset="0"/>
              <a:buChar char="•"/>
            </a:pPr>
            <a:r>
              <a:rPr lang="en-GB" b="1" dirty="0"/>
              <a:t>Gas isolation valves</a:t>
            </a:r>
            <a:r>
              <a:rPr lang="en-GB" dirty="0"/>
              <a:t> are normally made from brass.</a:t>
            </a:r>
          </a:p>
          <a:p>
            <a:pPr marL="342900" indent="-342900">
              <a:spcBef>
                <a:spcPts val="400"/>
              </a:spcBef>
              <a:spcAft>
                <a:spcPts val="400"/>
              </a:spcAft>
              <a:buClr>
                <a:srgbClr val="FC4421"/>
              </a:buClr>
              <a:buFont typeface="Arial" panose="020B0604020202020204" pitchFamily="34" charset="0"/>
              <a:buChar char="•"/>
            </a:pPr>
            <a:r>
              <a:rPr lang="en-GB" dirty="0"/>
              <a:t>In the valve shown here, the valve handle is in line with the flow, indicating the valve is open.</a:t>
            </a:r>
          </a:p>
          <a:p>
            <a:pPr marL="342900" indent="-342900">
              <a:spcBef>
                <a:spcPts val="400"/>
              </a:spcBef>
              <a:spcAft>
                <a:spcPts val="400"/>
              </a:spcAft>
              <a:buClr>
                <a:srgbClr val="FC4421"/>
              </a:buClr>
              <a:buFont typeface="Arial" panose="020B0604020202020204" pitchFamily="34" charset="0"/>
              <a:buChar char="•"/>
            </a:pPr>
            <a:r>
              <a:rPr lang="en-GB" dirty="0"/>
              <a:t>This valve mechanism is a plug type, which has a 90</a:t>
            </a:r>
            <a:r>
              <a:rPr lang="en-US" dirty="0"/>
              <a:t>º</a:t>
            </a:r>
            <a:r>
              <a:rPr lang="en-GB" dirty="0">
                <a:effectLst/>
              </a:rPr>
              <a:t> </a:t>
            </a:r>
            <a:r>
              <a:rPr lang="en-GB" dirty="0"/>
              <a:t>action.</a:t>
            </a:r>
          </a:p>
          <a:p>
            <a:pPr marL="342900" indent="-342900">
              <a:spcBef>
                <a:spcPts val="400"/>
              </a:spcBef>
              <a:spcAft>
                <a:spcPts val="400"/>
              </a:spcAft>
              <a:buClr>
                <a:srgbClr val="FC4421"/>
              </a:buClr>
              <a:buFont typeface="Arial" panose="020B0604020202020204" pitchFamily="34" charset="0"/>
              <a:buChar char="•"/>
            </a:pPr>
            <a:r>
              <a:rPr lang="en-GB" dirty="0"/>
              <a:t>Compression fitting should only be used where access is open.</a:t>
            </a:r>
          </a:p>
        </p:txBody>
      </p:sp>
    </p:spTree>
    <p:extLst>
      <p:ext uri="{BB962C8B-B14F-4D97-AF65-F5344CB8AC3E}">
        <p14:creationId xmlns:p14="http://schemas.microsoft.com/office/powerpoint/2010/main" val="55972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governor and emergency control valve</a:t>
            </a:r>
          </a:p>
        </p:txBody>
      </p:sp>
      <p:sp>
        <p:nvSpPr>
          <p:cNvPr id="3" name="TextBox 2"/>
          <p:cNvSpPr txBox="1"/>
          <p:nvPr/>
        </p:nvSpPr>
        <p:spPr>
          <a:xfrm>
            <a:off x="456196" y="1509694"/>
            <a:ext cx="8364276" cy="2554545"/>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dirty="0"/>
              <a:t>The </a:t>
            </a:r>
            <a:r>
              <a:rPr lang="en-GB" b="1" dirty="0"/>
              <a:t>service governor</a:t>
            </a:r>
            <a:r>
              <a:rPr lang="en-GB" dirty="0"/>
              <a:t> is mounted on the inlet of a gas meter.</a:t>
            </a:r>
          </a:p>
          <a:p>
            <a:pPr marL="342900" indent="-342900">
              <a:spcBef>
                <a:spcPts val="400"/>
              </a:spcBef>
              <a:spcAft>
                <a:spcPts val="400"/>
              </a:spcAft>
              <a:buClr>
                <a:srgbClr val="FC4421"/>
              </a:buClr>
              <a:buFont typeface="Arial" panose="020B0604020202020204" pitchFamily="34" charset="0"/>
              <a:buChar char="•"/>
            </a:pPr>
            <a:r>
              <a:rPr lang="en-GB" dirty="0"/>
              <a:t>It has a stainless-steel flexible pipe, referred to as the ‘anaconda’.</a:t>
            </a:r>
          </a:p>
          <a:p>
            <a:pPr marL="342900" indent="-342900">
              <a:spcBef>
                <a:spcPts val="400"/>
              </a:spcBef>
              <a:spcAft>
                <a:spcPts val="400"/>
              </a:spcAft>
              <a:buClr>
                <a:srgbClr val="FC4421"/>
              </a:buClr>
              <a:buFont typeface="Arial" panose="020B0604020202020204" pitchFamily="34" charset="0"/>
              <a:buChar char="•"/>
            </a:pPr>
            <a:r>
              <a:rPr lang="en-GB" dirty="0"/>
              <a:t>The service governor includes the emergency shut off valve for isolating the system from the mains supply. When the valve handle is in line with the valve, the valve is open. It must be turned downwards to close the valve.</a:t>
            </a:r>
          </a:p>
          <a:p>
            <a:pPr marL="342900" indent="-342900">
              <a:spcBef>
                <a:spcPts val="400"/>
              </a:spcBef>
              <a:spcAft>
                <a:spcPts val="400"/>
              </a:spcAft>
              <a:buClr>
                <a:srgbClr val="FC4421"/>
              </a:buClr>
              <a:buFont typeface="Arial" panose="020B0604020202020204" pitchFamily="34" charset="0"/>
              <a:buChar char="•"/>
            </a:pPr>
            <a:r>
              <a:rPr lang="en-GB" dirty="0"/>
              <a:t>The outlet of the governor is set at 25mbar pressure. </a:t>
            </a:r>
          </a:p>
        </p:txBody>
      </p:sp>
      <p:sp>
        <p:nvSpPr>
          <p:cNvPr id="4" name="Rectangle 3">
            <a:extLst>
              <a:ext uri="{FF2B5EF4-FFF2-40B4-BE49-F238E27FC236}">
                <a16:creationId xmlns:a16="http://schemas.microsoft.com/office/drawing/2014/main" id="{67CB9514-06E7-D745-B129-CF01F86C63E4}"/>
              </a:ext>
            </a:extLst>
          </p:cNvPr>
          <p:cNvSpPr/>
          <p:nvPr/>
        </p:nvSpPr>
        <p:spPr>
          <a:xfrm>
            <a:off x="755576" y="4563476"/>
            <a:ext cx="7931224" cy="584775"/>
          </a:xfrm>
          <a:prstGeom prst="rect">
            <a:avLst/>
          </a:prstGeom>
        </p:spPr>
        <p:txBody>
          <a:bodyPr wrap="square">
            <a:spAutoFit/>
          </a:bodyPr>
          <a:lstStyle/>
          <a:p>
            <a:r>
              <a:rPr lang="en-GB" sz="1600" dirty="0"/>
              <a:t>A constant pressure governor. When gas is used in the property there will be a constant working pressure of 21mba (mb +- 2 (19–23) mbar).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pressure gas governor </a:t>
            </a:r>
          </a:p>
        </p:txBody>
      </p:sp>
      <p:sp>
        <p:nvSpPr>
          <p:cNvPr id="4" name="TextBox 3"/>
          <p:cNvSpPr txBox="1"/>
          <p:nvPr/>
        </p:nvSpPr>
        <p:spPr>
          <a:xfrm>
            <a:off x="395536" y="1442670"/>
            <a:ext cx="8291264" cy="2451953"/>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b="1" dirty="0"/>
              <a:t>Governors </a:t>
            </a:r>
            <a:r>
              <a:rPr lang="en-GB" dirty="0"/>
              <a:t>are installed on all gas appliances to enable gas engineers to set the burner pressure for complete combustion to take place.</a:t>
            </a:r>
          </a:p>
          <a:p>
            <a:pPr marL="342900" indent="-342900">
              <a:spcBef>
                <a:spcPts val="400"/>
              </a:spcBef>
              <a:spcAft>
                <a:spcPts val="400"/>
              </a:spcAft>
              <a:buClr>
                <a:srgbClr val="FC4421"/>
              </a:buClr>
              <a:buFont typeface="Arial" panose="020B0604020202020204" pitchFamily="34" charset="0"/>
              <a:buChar char="•"/>
            </a:pPr>
            <a:r>
              <a:rPr lang="en-GB" dirty="0"/>
              <a:t>A </a:t>
            </a:r>
            <a:r>
              <a:rPr lang="en-GB" b="1" dirty="0"/>
              <a:t>spring-loaded diaphragm</a:t>
            </a:r>
            <a:r>
              <a:rPr lang="en-GB" dirty="0"/>
              <a:t> has a valve attached to it which moves up and down on the valve seating to regulate and maintain a constant pressure.</a:t>
            </a:r>
          </a:p>
          <a:p>
            <a:pPr marL="342900" indent="-342900">
              <a:spcBef>
                <a:spcPts val="400"/>
              </a:spcBef>
              <a:spcAft>
                <a:spcPts val="400"/>
              </a:spcAft>
              <a:buClr>
                <a:srgbClr val="FC4421"/>
              </a:buClr>
              <a:buFont typeface="Arial" panose="020B0604020202020204" pitchFamily="34" charset="0"/>
              <a:buChar char="•"/>
            </a:pPr>
            <a:r>
              <a:rPr lang="en-GB" dirty="0"/>
              <a:t>The top of the governor is where the adjustable spring is housed.</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4C08D6-2287-4071-B8B5-EDE178FC51E6}">
  <ds:schemaRefs>
    <ds:schemaRef ds:uri="http://schemas.microsoft.com/sharepoint/v3/contenttype/forms"/>
  </ds:schemaRefs>
</ds:datastoreItem>
</file>

<file path=customXml/itemProps2.xml><?xml version="1.0" encoding="utf-8"?>
<ds:datastoreItem xmlns:ds="http://schemas.openxmlformats.org/officeDocument/2006/customXml" ds:itemID="{0F685B91-A402-4E68-8BB9-9D5B2845EB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779F89-146F-4AC2-BE28-1E190747F1DE}">
  <ds:schemaRefs>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http://purl.org/dc/elements/1.1/"/>
    <ds:schemaRef ds:uri="01e15224-84b2-4570-bdea-a67bb94d0921"/>
    <ds:schemaRef ds:uri="http://schemas.openxmlformats.org/package/2006/metadata/core-properties"/>
    <ds:schemaRef ds:uri="7c04300a-231c-4281-9146-a98f6f4a7af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86</TotalTime>
  <Words>1509</Words>
  <Application>Microsoft Office PowerPoint</Application>
  <PresentationFormat>On-screen Show (4:3)</PresentationFormat>
  <Paragraphs>108</Paragraphs>
  <Slides>21</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ＭＳ Ｐゴシック</vt:lpstr>
      <vt:lpstr>Arial</vt:lpstr>
      <vt:lpstr>Lucida Grande</vt:lpstr>
      <vt:lpstr>Times New Roman</vt:lpstr>
      <vt:lpstr>1_Default Design</vt:lpstr>
      <vt:lpstr>2_Default Design</vt:lpstr>
      <vt:lpstr>PowerPoint 3: Gas systems</vt:lpstr>
      <vt:lpstr>Objectives</vt:lpstr>
      <vt:lpstr>Gas pipework</vt:lpstr>
      <vt:lpstr>30 millibar ‘U’ gauge or manometer</vt:lpstr>
      <vt:lpstr>Tightness testing of new pipework</vt:lpstr>
      <vt:lpstr>Tightness testing of existing pipework</vt:lpstr>
      <vt:lpstr>Gas isolation valves</vt:lpstr>
      <vt:lpstr>Service governor and emergency control valve</vt:lpstr>
      <vt:lpstr>Constant pressure gas governor </vt:lpstr>
      <vt:lpstr>Domestic E6 digital meter</vt:lpstr>
      <vt:lpstr>Domestic U6 diaphragm meter</vt:lpstr>
      <vt:lpstr>Heating systems: combi boilers </vt:lpstr>
      <vt:lpstr>Heating systems</vt:lpstr>
      <vt:lpstr>Cooking appliances </vt:lpstr>
      <vt:lpstr>Cooking appliances </vt:lpstr>
      <vt:lpstr>Heating appliances</vt:lpstr>
      <vt:lpstr>Heating appliances</vt:lpstr>
      <vt:lpstr>Heating appliances</vt:lpstr>
      <vt:lpstr>Gas safety: thermocouple flame failure device</vt:lpstr>
      <vt:lpstr>Gas safety: oxygen depletion device</vt:lpstr>
      <vt:lpstr>PowerPoint Presentation</vt:lpstr>
    </vt:vector>
  </TitlesOfParts>
  <Manager/>
  <Company>City &amp; Guilds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janicec</dc:creator>
  <cp:keywords/>
  <dc:description/>
  <cp:lastModifiedBy>Williams, Sian</cp:lastModifiedBy>
  <cp:revision>209</cp:revision>
  <dcterms:created xsi:type="dcterms:W3CDTF">2013-05-28T00:38:54Z</dcterms:created>
  <dcterms:modified xsi:type="dcterms:W3CDTF">2025-07-25T15:53:30Z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2025-05-22T15:16:14Z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8d2274e1-3641-4afb-8f7c-f7934b138e89</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