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7" r:id="rId4"/>
    <p:sldMasterId id="2147483659" r:id="rId5"/>
  </p:sldMasterIdLst>
  <p:notesMasterIdLst>
    <p:notesMasterId r:id="rId39"/>
  </p:notesMasterIdLst>
  <p:handoutMasterIdLst>
    <p:handoutMasterId r:id="rId40"/>
  </p:handoutMasterIdLst>
  <p:sldIdLst>
    <p:sldId id="256" r:id="rId6"/>
    <p:sldId id="328" r:id="rId7"/>
    <p:sldId id="483" r:id="rId8"/>
    <p:sldId id="484" r:id="rId9"/>
    <p:sldId id="485" r:id="rId10"/>
    <p:sldId id="486" r:id="rId11"/>
    <p:sldId id="341" r:id="rId12"/>
    <p:sldId id="487" r:id="rId13"/>
    <p:sldId id="488" r:id="rId14"/>
    <p:sldId id="489" r:id="rId15"/>
    <p:sldId id="490" r:id="rId16"/>
    <p:sldId id="491" r:id="rId17"/>
    <p:sldId id="364" r:id="rId18"/>
    <p:sldId id="362" r:id="rId19"/>
    <p:sldId id="363" r:id="rId20"/>
    <p:sldId id="366" r:id="rId21"/>
    <p:sldId id="367" r:id="rId22"/>
    <p:sldId id="492" r:id="rId23"/>
    <p:sldId id="494" r:id="rId24"/>
    <p:sldId id="493" r:id="rId25"/>
    <p:sldId id="373" r:id="rId26"/>
    <p:sldId id="375" r:id="rId27"/>
    <p:sldId id="495" r:id="rId28"/>
    <p:sldId id="361" r:id="rId29"/>
    <p:sldId id="377" r:id="rId30"/>
    <p:sldId id="368" r:id="rId31"/>
    <p:sldId id="371" r:id="rId32"/>
    <p:sldId id="369" r:id="rId33"/>
    <p:sldId id="370" r:id="rId34"/>
    <p:sldId id="376" r:id="rId35"/>
    <p:sldId id="380" r:id="rId36"/>
    <p:sldId id="379" r:id="rId37"/>
    <p:sldId id="267" r:id="rId38"/>
  </p:sldIdLst>
  <p:sldSz cx="9144000" cy="6858000" type="screen4x3"/>
  <p:notesSz cx="6858000" cy="9144000"/>
  <p:custDataLst>
    <p:tags r:id="rId41"/>
  </p:custDataLst>
  <p:defaultTextStyle>
    <a:defPPr>
      <a:defRPr lang="en-GB"/>
    </a:defPPr>
    <a:lvl1pPr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1pPr>
    <a:lvl2pPr marL="457200"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2pPr>
    <a:lvl3pPr marL="914400"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3pPr>
    <a:lvl4pPr marL="1371600"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4pPr>
    <a:lvl5pPr marL="1828800"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5pPr>
    <a:lvl6pPr marL="2286000" algn="l" defTabSz="457200" rtl="0" eaLnBrk="1" latinLnBrk="0" hangingPunct="1">
      <a:defRPr sz="2000" kern="1200">
        <a:solidFill>
          <a:schemeClr val="tx1"/>
        </a:solidFill>
        <a:latin typeface="Arial" pitchFamily="-105" charset="0"/>
        <a:ea typeface="ＭＳ Ｐゴシック" pitchFamily="-105" charset="-128"/>
        <a:cs typeface="ＭＳ Ｐゴシック" pitchFamily="-105" charset="-128"/>
      </a:defRPr>
    </a:lvl6pPr>
    <a:lvl7pPr marL="2743200" algn="l" defTabSz="457200" rtl="0" eaLnBrk="1" latinLnBrk="0" hangingPunct="1">
      <a:defRPr sz="2000" kern="1200">
        <a:solidFill>
          <a:schemeClr val="tx1"/>
        </a:solidFill>
        <a:latin typeface="Arial" pitchFamily="-105" charset="0"/>
        <a:ea typeface="ＭＳ Ｐゴシック" pitchFamily="-105" charset="-128"/>
        <a:cs typeface="ＭＳ Ｐゴシック" pitchFamily="-105" charset="-128"/>
      </a:defRPr>
    </a:lvl7pPr>
    <a:lvl8pPr marL="3200400" algn="l" defTabSz="457200" rtl="0" eaLnBrk="1" latinLnBrk="0" hangingPunct="1">
      <a:defRPr sz="2000" kern="1200">
        <a:solidFill>
          <a:schemeClr val="tx1"/>
        </a:solidFill>
        <a:latin typeface="Arial" pitchFamily="-105" charset="0"/>
        <a:ea typeface="ＭＳ Ｐゴシック" pitchFamily="-105" charset="-128"/>
        <a:cs typeface="ＭＳ Ｐゴシック" pitchFamily="-105" charset="-128"/>
      </a:defRPr>
    </a:lvl8pPr>
    <a:lvl9pPr marL="3657600" algn="l" defTabSz="457200" rtl="0" eaLnBrk="1" latinLnBrk="0" hangingPunct="1">
      <a:defRPr sz="2000" kern="1200">
        <a:solidFill>
          <a:schemeClr val="tx1"/>
        </a:solidFill>
        <a:latin typeface="Arial" pitchFamily="-105" charset="0"/>
        <a:ea typeface="ＭＳ Ｐゴシック" pitchFamily="-105" charset="-128"/>
        <a:cs typeface="ＭＳ Ｐゴシック" pitchFamily="-105"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ABC10BB-16D0-9C03-AAB0-9F1B4B9B65EE}" name="Hazell, Danielle" initials="DH" userId="S::danielle.hazell@wjec.co.uk::16322be0-50ef-46ff-b0c0-d304bc10d5d2" providerId="AD"/>
  <p188:author id="{C48F73FD-BA01-1CFE-C048-B53E38D9D5AF}" name="Caroline Prodger" initials="CP" userId="Caroline Prodger"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Bonita Searle-Barnes" initials="BSB" lastIdx="13" clrIdx="0">
    <p:extLst>
      <p:ext uri="{19B8F6BF-5375-455C-9EA6-DF929625EA0E}">
        <p15:presenceInfo xmlns:p15="http://schemas.microsoft.com/office/powerpoint/2012/main" userId="S::Bonita.Searle-Barnes@eal.org.uk::e782127f-826a-4a83-a372-afedaa2e0d4f" providerId="AD"/>
      </p:ext>
    </p:extLst>
  </p:cmAuthor>
  <p:cmAuthor id="2" name="Anwen Roberts" initials="AR" lastIdx="17" clrIdx="1">
    <p:extLst>
      <p:ext uri="{19B8F6BF-5375-455C-9EA6-DF929625EA0E}">
        <p15:presenceInfo xmlns:p15="http://schemas.microsoft.com/office/powerpoint/2012/main" userId="acb94dfec5711bc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4421"/>
    <a:srgbClr val="000000"/>
    <a:srgbClr val="0077E3"/>
    <a:srgbClr val="E30613"/>
    <a:srgbClr val="D9D9D9"/>
    <a:srgbClr val="D81E05"/>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72"/>
    <p:restoredTop sz="81356" autoAdjust="0"/>
  </p:normalViewPr>
  <p:slideViewPr>
    <p:cSldViewPr showGuides="1">
      <p:cViewPr varScale="1">
        <p:scale>
          <a:sx n="77" d="100"/>
          <a:sy n="77" d="100"/>
        </p:scale>
        <p:origin x="1834" y="72"/>
      </p:cViewPr>
      <p:guideLst>
        <p:guide orient="horz" pos="2160"/>
        <p:guide pos="2880"/>
      </p:guideLst>
    </p:cSldViewPr>
  </p:slideViewPr>
  <p:outlineViewPr>
    <p:cViewPr>
      <p:scale>
        <a:sx n="33" d="100"/>
        <a:sy n="33" d="100"/>
      </p:scale>
      <p:origin x="0" y="-1864"/>
    </p:cViewPr>
  </p:outlineViewPr>
  <p:notesTextViewPr>
    <p:cViewPr>
      <p:scale>
        <a:sx n="100" d="100"/>
        <a:sy n="100" d="100"/>
      </p:scale>
      <p:origin x="0" y="0"/>
    </p:cViewPr>
  </p:notesTextViewPr>
  <p:sorterViewPr>
    <p:cViewPr varScale="1">
      <p:scale>
        <a:sx n="1" d="1"/>
        <a:sy n="1" d="1"/>
      </p:scale>
      <p:origin x="0" y="-5496"/>
    </p:cViewPr>
  </p:sorterViewPr>
  <p:notesViewPr>
    <p:cSldViewPr showGuides="1">
      <p:cViewPr>
        <p:scale>
          <a:sx n="110" d="100"/>
          <a:sy n="110" d="100"/>
        </p:scale>
        <p:origin x="1602" y="-12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notesMaster" Target="notesMasters/notesMaster1.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commentAuthors" Target="commentAuthors.xml"/><Relationship Id="rId47" Type="http://schemas.microsoft.com/office/2016/11/relationships/changesInfo" Target="changesInfos/changesInfo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handoutMaster" Target="handoutMasters/handoutMaster1.xml"/><Relationship Id="rId45"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presProps" Target="presProps.xml"/><Relationship Id="rId48" Type="http://schemas.microsoft.com/office/2018/10/relationships/authors" Target="authors.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tableStyles" Target="tableStyles.xml"/><Relationship Id="rId20" Type="http://schemas.openxmlformats.org/officeDocument/2006/relationships/slide" Target="slides/slide15.xml"/><Relationship Id="rId41" Type="http://schemas.openxmlformats.org/officeDocument/2006/relationships/tags" Target="tags/tag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nita Searle-Barnes" userId="e782127f-826a-4a83-a372-afedaa2e0d4f" providerId="ADAL" clId="{F3A4CAEA-C7DF-47E1-A2B5-325BC66BF331}"/>
    <pc:docChg chg="custSel modSld">
      <pc:chgData name="Bonita Searle-Barnes" userId="e782127f-826a-4a83-a372-afedaa2e0d4f" providerId="ADAL" clId="{F3A4CAEA-C7DF-47E1-A2B5-325BC66BF331}" dt="2021-02-25T10:58:06.723" v="34" actId="5900"/>
      <pc:docMkLst>
        <pc:docMk/>
      </pc:docMkLst>
      <pc:sldChg chg="addCm modCm">
        <pc:chgData name="Bonita Searle-Barnes" userId="e782127f-826a-4a83-a372-afedaa2e0d4f" providerId="ADAL" clId="{F3A4CAEA-C7DF-47E1-A2B5-325BC66BF331}" dt="2021-02-25T10:53:47.116" v="1"/>
        <pc:sldMkLst>
          <pc:docMk/>
          <pc:sldMk cId="0" sldId="335"/>
        </pc:sldMkLst>
      </pc:sldChg>
      <pc:sldChg chg="addCm modCm">
        <pc:chgData name="Bonita Searle-Barnes" userId="e782127f-826a-4a83-a372-afedaa2e0d4f" providerId="ADAL" clId="{F3A4CAEA-C7DF-47E1-A2B5-325BC66BF331}" dt="2021-02-25T10:54:04.674" v="4" actId="5900"/>
        <pc:sldMkLst>
          <pc:docMk/>
          <pc:sldMk cId="0" sldId="337"/>
        </pc:sldMkLst>
      </pc:sldChg>
      <pc:sldChg chg="addCm modCm">
        <pc:chgData name="Bonita Searle-Barnes" userId="e782127f-826a-4a83-a372-afedaa2e0d4f" providerId="ADAL" clId="{F3A4CAEA-C7DF-47E1-A2B5-325BC66BF331}" dt="2021-02-25T10:55:37.932" v="12"/>
        <pc:sldMkLst>
          <pc:docMk/>
          <pc:sldMk cId="2688784169" sldId="341"/>
        </pc:sldMkLst>
      </pc:sldChg>
      <pc:sldChg chg="addCm modCm">
        <pc:chgData name="Bonita Searle-Barnes" userId="e782127f-826a-4a83-a372-afedaa2e0d4f" providerId="ADAL" clId="{F3A4CAEA-C7DF-47E1-A2B5-325BC66BF331}" dt="2021-02-25T10:55:08.809" v="9"/>
        <pc:sldMkLst>
          <pc:docMk/>
          <pc:sldMk cId="3772220314" sldId="344"/>
        </pc:sldMkLst>
      </pc:sldChg>
      <pc:sldChg chg="addCm modCm">
        <pc:chgData name="Bonita Searle-Barnes" userId="e782127f-826a-4a83-a372-afedaa2e0d4f" providerId="ADAL" clId="{F3A4CAEA-C7DF-47E1-A2B5-325BC66BF331}" dt="2021-02-25T10:54:47.683" v="7" actId="5900"/>
        <pc:sldMkLst>
          <pc:docMk/>
          <pc:sldMk cId="1290780818" sldId="345"/>
        </pc:sldMkLst>
      </pc:sldChg>
      <pc:sldChg chg="addCm modCm">
        <pc:chgData name="Bonita Searle-Barnes" userId="e782127f-826a-4a83-a372-afedaa2e0d4f" providerId="ADAL" clId="{F3A4CAEA-C7DF-47E1-A2B5-325BC66BF331}" dt="2021-02-25T10:57:09.293" v="22" actId="5900"/>
        <pc:sldMkLst>
          <pc:docMk/>
          <pc:sldMk cId="3061670175" sldId="361"/>
        </pc:sldMkLst>
      </pc:sldChg>
      <pc:sldChg chg="addCm modCm">
        <pc:chgData name="Bonita Searle-Barnes" userId="e782127f-826a-4a83-a372-afedaa2e0d4f" providerId="ADAL" clId="{F3A4CAEA-C7DF-47E1-A2B5-325BC66BF331}" dt="2021-02-25T10:56:30.649" v="17"/>
        <pc:sldMkLst>
          <pc:docMk/>
          <pc:sldMk cId="2066102317" sldId="362"/>
        </pc:sldMkLst>
      </pc:sldChg>
      <pc:sldChg chg="addCm modCm">
        <pc:chgData name="Bonita Searle-Barnes" userId="e782127f-826a-4a83-a372-afedaa2e0d4f" providerId="ADAL" clId="{F3A4CAEA-C7DF-47E1-A2B5-325BC66BF331}" dt="2021-02-25T10:57:26.498" v="25" actId="5900"/>
        <pc:sldMkLst>
          <pc:docMk/>
          <pc:sldMk cId="2455530380" sldId="365"/>
        </pc:sldMkLst>
      </pc:sldChg>
      <pc:sldChg chg="addCm modCm">
        <pc:chgData name="Bonita Searle-Barnes" userId="e782127f-826a-4a83-a372-afedaa2e0d4f" providerId="ADAL" clId="{F3A4CAEA-C7DF-47E1-A2B5-325BC66BF331}" dt="2021-02-25T10:56:22.134" v="15"/>
        <pc:sldMkLst>
          <pc:docMk/>
          <pc:sldMk cId="3308405805" sldId="366"/>
        </pc:sldMkLst>
      </pc:sldChg>
      <pc:sldChg chg="addCm modCm">
        <pc:chgData name="Bonita Searle-Barnes" userId="e782127f-826a-4a83-a372-afedaa2e0d4f" providerId="ADAL" clId="{F3A4CAEA-C7DF-47E1-A2B5-325BC66BF331}" dt="2021-02-25T10:56:42.570" v="19"/>
        <pc:sldMkLst>
          <pc:docMk/>
          <pc:sldMk cId="1048228663" sldId="368"/>
        </pc:sldMkLst>
      </pc:sldChg>
      <pc:sldChg chg="addCm modCm">
        <pc:chgData name="Bonita Searle-Barnes" userId="e782127f-826a-4a83-a372-afedaa2e0d4f" providerId="ADAL" clId="{F3A4CAEA-C7DF-47E1-A2B5-325BC66BF331}" dt="2021-02-25T10:57:58.264" v="31"/>
        <pc:sldMkLst>
          <pc:docMk/>
          <pc:sldMk cId="3637535325" sldId="375"/>
        </pc:sldMkLst>
      </pc:sldChg>
      <pc:sldChg chg="addCm modCm">
        <pc:chgData name="Bonita Searle-Barnes" userId="e782127f-826a-4a83-a372-afedaa2e0d4f" providerId="ADAL" clId="{F3A4CAEA-C7DF-47E1-A2B5-325BC66BF331}" dt="2021-02-25T10:58:06.723" v="34" actId="5900"/>
        <pc:sldMkLst>
          <pc:docMk/>
          <pc:sldMk cId="1516255247" sldId="376"/>
        </pc:sldMkLst>
      </pc:sldChg>
      <pc:sldChg chg="addCm modCm">
        <pc:chgData name="Bonita Searle-Barnes" userId="e782127f-826a-4a83-a372-afedaa2e0d4f" providerId="ADAL" clId="{F3A4CAEA-C7DF-47E1-A2B5-325BC66BF331}" dt="2021-02-25T10:57:42.021" v="28" actId="5900"/>
        <pc:sldMkLst>
          <pc:docMk/>
          <pc:sldMk cId="4170319129" sldId="377"/>
        </pc:sldMkLst>
      </pc:sldChg>
    </pc:docChg>
  </pc:docChgLst>
  <pc:docChgLst>
    <pc:chgData name="Caroline Prodger" userId="e4ef2e75-b60b-401b-8ebe-291bdcf405f4" providerId="ADAL" clId="{B4178468-015A-44B0-8A68-5B36A562563C}"/>
    <pc:docChg chg="undo custSel addSld delSld modSld sldOrd modMainMaster">
      <pc:chgData name="Caroline Prodger" userId="e4ef2e75-b60b-401b-8ebe-291bdcf405f4" providerId="ADAL" clId="{B4178468-015A-44B0-8A68-5B36A562563C}" dt="2021-12-02T17:26:51.339" v="722" actId="2696"/>
      <pc:docMkLst>
        <pc:docMk/>
      </pc:docMkLst>
      <pc:sldChg chg="modSp">
        <pc:chgData name="Caroline Prodger" userId="e4ef2e75-b60b-401b-8ebe-291bdcf405f4" providerId="ADAL" clId="{B4178468-015A-44B0-8A68-5B36A562563C}" dt="2021-10-12T09:37:19.481" v="8"/>
        <pc:sldMkLst>
          <pc:docMk/>
          <pc:sldMk cId="0" sldId="267"/>
        </pc:sldMkLst>
      </pc:sldChg>
      <pc:sldChg chg="modSp">
        <pc:chgData name="Caroline Prodger" userId="e4ef2e75-b60b-401b-8ebe-291bdcf405f4" providerId="ADAL" clId="{B4178468-015A-44B0-8A68-5B36A562563C}" dt="2021-10-12T09:37:19.481" v="8"/>
        <pc:sldMkLst>
          <pc:docMk/>
          <pc:sldMk cId="0" sldId="328"/>
        </pc:sldMkLst>
      </pc:sldChg>
      <pc:sldChg chg="addSp delSp modSp mod">
        <pc:chgData name="Caroline Prodger" userId="e4ef2e75-b60b-401b-8ebe-291bdcf405f4" providerId="ADAL" clId="{B4178468-015A-44B0-8A68-5B36A562563C}" dt="2021-11-18T15:15:00.285" v="210" actId="1076"/>
        <pc:sldMkLst>
          <pc:docMk/>
          <pc:sldMk cId="0" sldId="334"/>
        </pc:sldMkLst>
      </pc:sldChg>
      <pc:sldChg chg="addSp delSp modSp mod">
        <pc:chgData name="Caroline Prodger" userId="e4ef2e75-b60b-401b-8ebe-291bdcf405f4" providerId="ADAL" clId="{B4178468-015A-44B0-8A68-5B36A562563C}" dt="2021-11-18T15:17:05.515" v="223" actId="1076"/>
        <pc:sldMkLst>
          <pc:docMk/>
          <pc:sldMk cId="2688784169" sldId="341"/>
        </pc:sldMkLst>
      </pc:sldChg>
      <pc:sldChg chg="addSp delSp modSp mod">
        <pc:chgData name="Caroline Prodger" userId="e4ef2e75-b60b-401b-8ebe-291bdcf405f4" providerId="ADAL" clId="{B4178468-015A-44B0-8A68-5B36A562563C}" dt="2021-11-18T15:28:42.976" v="270" actId="1076"/>
        <pc:sldMkLst>
          <pc:docMk/>
          <pc:sldMk cId="3061670175" sldId="361"/>
        </pc:sldMkLst>
      </pc:sldChg>
      <pc:sldChg chg="addSp delSp modSp mod">
        <pc:chgData name="Caroline Prodger" userId="e4ef2e75-b60b-401b-8ebe-291bdcf405f4" providerId="ADAL" clId="{B4178468-015A-44B0-8A68-5B36A562563C}" dt="2021-10-12T10:47:31.862" v="35" actId="1076"/>
        <pc:sldMkLst>
          <pc:docMk/>
          <pc:sldMk cId="2066102317" sldId="362"/>
        </pc:sldMkLst>
      </pc:sldChg>
      <pc:sldChg chg="addSp delSp modSp mod">
        <pc:chgData name="Caroline Prodger" userId="e4ef2e75-b60b-401b-8ebe-291bdcf405f4" providerId="ADAL" clId="{B4178468-015A-44B0-8A68-5B36A562563C}" dt="2021-10-12T11:02:31.352" v="41" actId="14100"/>
        <pc:sldMkLst>
          <pc:docMk/>
          <pc:sldMk cId="1365546600" sldId="363"/>
        </pc:sldMkLst>
      </pc:sldChg>
      <pc:sldChg chg="addSp delSp modSp mod">
        <pc:chgData name="Caroline Prodger" userId="e4ef2e75-b60b-401b-8ebe-291bdcf405f4" providerId="ADAL" clId="{B4178468-015A-44B0-8A68-5B36A562563C}" dt="2021-10-12T10:45:36.726" v="24" actId="14100"/>
        <pc:sldMkLst>
          <pc:docMk/>
          <pc:sldMk cId="3901927570" sldId="364"/>
        </pc:sldMkLst>
      </pc:sldChg>
      <pc:sldChg chg="addSp delSp modSp mod">
        <pc:chgData name="Caroline Prodger" userId="e4ef2e75-b60b-401b-8ebe-291bdcf405f4" providerId="ADAL" clId="{B4178468-015A-44B0-8A68-5B36A562563C}" dt="2021-11-18T15:30:14.434" v="285" actId="14100"/>
        <pc:sldMkLst>
          <pc:docMk/>
          <pc:sldMk cId="2455530380" sldId="365"/>
        </pc:sldMkLst>
      </pc:sldChg>
      <pc:sldChg chg="addSp delSp modSp mod delCm">
        <pc:chgData name="Caroline Prodger" userId="e4ef2e75-b60b-401b-8ebe-291bdcf405f4" providerId="ADAL" clId="{B4178468-015A-44B0-8A68-5B36A562563C}" dt="2021-10-12T11:11:06.173" v="52" actId="1076"/>
        <pc:sldMkLst>
          <pc:docMk/>
          <pc:sldMk cId="3308405805" sldId="366"/>
        </pc:sldMkLst>
      </pc:sldChg>
      <pc:sldChg chg="addSp delSp modSp mod">
        <pc:chgData name="Caroline Prodger" userId="e4ef2e75-b60b-401b-8ebe-291bdcf405f4" providerId="ADAL" clId="{B4178468-015A-44B0-8A68-5B36A562563C}" dt="2021-10-12T11:21:48.917" v="60" actId="1076"/>
        <pc:sldMkLst>
          <pc:docMk/>
          <pc:sldMk cId="2084743073" sldId="367"/>
        </pc:sldMkLst>
      </pc:sldChg>
      <pc:sldChg chg="addSp delSp modSp mod">
        <pc:chgData name="Caroline Prodger" userId="e4ef2e75-b60b-401b-8ebe-291bdcf405f4" providerId="ADAL" clId="{B4178468-015A-44B0-8A68-5B36A562563C}" dt="2021-10-12T12:01:19.164" v="121" actId="14100"/>
        <pc:sldMkLst>
          <pc:docMk/>
          <pc:sldMk cId="1048228663" sldId="368"/>
        </pc:sldMkLst>
      </pc:sldChg>
      <pc:sldChg chg="addSp delSp modSp mod">
        <pc:chgData name="Caroline Prodger" userId="e4ef2e75-b60b-401b-8ebe-291bdcf405f4" providerId="ADAL" clId="{B4178468-015A-44B0-8A68-5B36A562563C}" dt="2021-10-12T12:10:19.427" v="137" actId="1076"/>
        <pc:sldMkLst>
          <pc:docMk/>
          <pc:sldMk cId="3733337566" sldId="369"/>
        </pc:sldMkLst>
      </pc:sldChg>
      <pc:sldChg chg="addSp delSp modSp mod modNotesTx">
        <pc:chgData name="Caroline Prodger" userId="e4ef2e75-b60b-401b-8ebe-291bdcf405f4" providerId="ADAL" clId="{B4178468-015A-44B0-8A68-5B36A562563C}" dt="2021-10-12T12:38:42.852" v="148" actId="1076"/>
        <pc:sldMkLst>
          <pc:docMk/>
          <pc:sldMk cId="567536201" sldId="370"/>
        </pc:sldMkLst>
      </pc:sldChg>
      <pc:sldChg chg="addSp delSp modSp mod">
        <pc:chgData name="Caroline Prodger" userId="e4ef2e75-b60b-401b-8ebe-291bdcf405f4" providerId="ADAL" clId="{B4178468-015A-44B0-8A68-5B36A562563C}" dt="2021-11-18T15:32:12.391" v="297" actId="1076"/>
        <pc:sldMkLst>
          <pc:docMk/>
          <pc:sldMk cId="126310391" sldId="371"/>
        </pc:sldMkLst>
      </pc:sldChg>
      <pc:sldChg chg="addSp delSp modSp mod">
        <pc:chgData name="Caroline Prodger" userId="e4ef2e75-b60b-401b-8ebe-291bdcf405f4" providerId="ADAL" clId="{B4178468-015A-44B0-8A68-5B36A562563C}" dt="2021-10-12T11:27:55.742" v="98" actId="20577"/>
        <pc:sldMkLst>
          <pc:docMk/>
          <pc:sldMk cId="1243393698" sldId="373"/>
        </pc:sldMkLst>
      </pc:sldChg>
      <pc:sldChg chg="addSp delSp modSp mod">
        <pc:chgData name="Caroline Prodger" userId="e4ef2e75-b60b-401b-8ebe-291bdcf405f4" providerId="ADAL" clId="{B4178468-015A-44B0-8A68-5B36A562563C}" dt="2021-10-12T13:35:47.529" v="202" actId="1076"/>
        <pc:sldMkLst>
          <pc:docMk/>
          <pc:sldMk cId="3144331094" sldId="374"/>
        </pc:sldMkLst>
      </pc:sldChg>
      <pc:sldChg chg="addSp delSp modSp mod">
        <pc:chgData name="Caroline Prodger" userId="e4ef2e75-b60b-401b-8ebe-291bdcf405f4" providerId="ADAL" clId="{B4178468-015A-44B0-8A68-5B36A562563C}" dt="2021-10-12T11:36:44.499" v="104" actId="1076"/>
        <pc:sldMkLst>
          <pc:docMk/>
          <pc:sldMk cId="3637535325" sldId="375"/>
        </pc:sldMkLst>
      </pc:sldChg>
      <pc:sldChg chg="addSp delSp modSp mod addCm delCm">
        <pc:chgData name="Caroline Prodger" userId="e4ef2e75-b60b-401b-8ebe-291bdcf405f4" providerId="ADAL" clId="{B4178468-015A-44B0-8A68-5B36A562563C}" dt="2021-11-22T12:47:04.089" v="314" actId="1076"/>
        <pc:sldMkLst>
          <pc:docMk/>
          <pc:sldMk cId="1516255247" sldId="376"/>
        </pc:sldMkLst>
      </pc:sldChg>
      <pc:sldChg chg="addSp delSp modSp mod">
        <pc:chgData name="Caroline Prodger" userId="e4ef2e75-b60b-401b-8ebe-291bdcf405f4" providerId="ADAL" clId="{B4178468-015A-44B0-8A68-5B36A562563C}" dt="2021-10-12T11:51:10.424" v="110" actId="962"/>
        <pc:sldMkLst>
          <pc:docMk/>
          <pc:sldMk cId="4170319129" sldId="377"/>
        </pc:sldMkLst>
      </pc:sldChg>
      <pc:sldChg chg="addSp delSp modSp mod">
        <pc:chgData name="Caroline Prodger" userId="e4ef2e75-b60b-401b-8ebe-291bdcf405f4" providerId="ADAL" clId="{B4178468-015A-44B0-8A68-5B36A562563C}" dt="2021-10-12T12:52:32.275" v="167" actId="14100"/>
        <pc:sldMkLst>
          <pc:docMk/>
          <pc:sldMk cId="412392756" sldId="379"/>
        </pc:sldMkLst>
      </pc:sldChg>
      <pc:sldChg chg="addSp delSp modSp mod">
        <pc:chgData name="Caroline Prodger" userId="e4ef2e75-b60b-401b-8ebe-291bdcf405f4" providerId="ADAL" clId="{B4178468-015A-44B0-8A68-5B36A562563C}" dt="2021-10-12T12:42:40.131" v="160" actId="14100"/>
        <pc:sldMkLst>
          <pc:docMk/>
          <pc:sldMk cId="602929091" sldId="380"/>
        </pc:sldMkLst>
      </pc:sldChg>
      <pc:sldChg chg="modSp del mod">
        <pc:chgData name="Caroline Prodger" userId="e4ef2e75-b60b-401b-8ebe-291bdcf405f4" providerId="ADAL" clId="{B4178468-015A-44B0-8A68-5B36A562563C}" dt="2021-12-02T14:54:03.253" v="354" actId="2696"/>
        <pc:sldMkLst>
          <pc:docMk/>
          <pc:sldMk cId="3140066730" sldId="469"/>
        </pc:sldMkLst>
      </pc:sldChg>
      <pc:sldChg chg="modSp del">
        <pc:chgData name="Caroline Prodger" userId="e4ef2e75-b60b-401b-8ebe-291bdcf405f4" providerId="ADAL" clId="{B4178468-015A-44B0-8A68-5B36A562563C}" dt="2021-12-02T17:26:51.339" v="722" actId="2696"/>
        <pc:sldMkLst>
          <pc:docMk/>
          <pc:sldMk cId="3922497757" sldId="470"/>
        </pc:sldMkLst>
      </pc:sldChg>
      <pc:sldChg chg="modSp del mod">
        <pc:chgData name="Caroline Prodger" userId="e4ef2e75-b60b-401b-8ebe-291bdcf405f4" providerId="ADAL" clId="{B4178468-015A-44B0-8A68-5B36A562563C}" dt="2021-12-02T14:52:53.491" v="341" actId="2696"/>
        <pc:sldMkLst>
          <pc:docMk/>
          <pc:sldMk cId="1682214745" sldId="471"/>
        </pc:sldMkLst>
      </pc:sldChg>
      <pc:sldChg chg="addSp delSp modSp del mod">
        <pc:chgData name="Caroline Prodger" userId="e4ef2e75-b60b-401b-8ebe-291bdcf405f4" providerId="ADAL" clId="{B4178468-015A-44B0-8A68-5B36A562563C}" dt="2021-12-02T14:58:38.345" v="425" actId="2696"/>
        <pc:sldMkLst>
          <pc:docMk/>
          <pc:sldMk cId="935290775" sldId="472"/>
        </pc:sldMkLst>
      </pc:sldChg>
      <pc:sldChg chg="addSp delSp modSp del mod ord">
        <pc:chgData name="Caroline Prodger" userId="e4ef2e75-b60b-401b-8ebe-291bdcf405f4" providerId="ADAL" clId="{B4178468-015A-44B0-8A68-5B36A562563C}" dt="2021-12-02T14:59:21.609" v="457" actId="2696"/>
        <pc:sldMkLst>
          <pc:docMk/>
          <pc:sldMk cId="4290031850" sldId="473"/>
        </pc:sldMkLst>
      </pc:sldChg>
      <pc:sldChg chg="addSp delSp modSp del mod">
        <pc:chgData name="Caroline Prodger" userId="e4ef2e75-b60b-401b-8ebe-291bdcf405f4" providerId="ADAL" clId="{B4178468-015A-44B0-8A68-5B36A562563C}" dt="2021-12-02T16:52:20.777" v="486" actId="2696"/>
        <pc:sldMkLst>
          <pc:docMk/>
          <pc:sldMk cId="843640839" sldId="474"/>
        </pc:sldMkLst>
      </pc:sldChg>
      <pc:sldChg chg="addSp delSp modSp del mod">
        <pc:chgData name="Caroline Prodger" userId="e4ef2e75-b60b-401b-8ebe-291bdcf405f4" providerId="ADAL" clId="{B4178468-015A-44B0-8A68-5B36A562563C}" dt="2021-12-02T16:56:32.025" v="493" actId="2696"/>
        <pc:sldMkLst>
          <pc:docMk/>
          <pc:sldMk cId="2897375868" sldId="475"/>
        </pc:sldMkLst>
      </pc:sldChg>
      <pc:sldChg chg="addSp delSp modSp del mod">
        <pc:chgData name="Caroline Prodger" userId="e4ef2e75-b60b-401b-8ebe-291bdcf405f4" providerId="ADAL" clId="{B4178468-015A-44B0-8A68-5B36A562563C}" dt="2021-12-02T16:57:55.683" v="510" actId="2696"/>
        <pc:sldMkLst>
          <pc:docMk/>
          <pc:sldMk cId="3187972470" sldId="476"/>
        </pc:sldMkLst>
      </pc:sldChg>
      <pc:sldChg chg="modSp del mod">
        <pc:chgData name="Caroline Prodger" userId="e4ef2e75-b60b-401b-8ebe-291bdcf405f4" providerId="ADAL" clId="{B4178468-015A-44B0-8A68-5B36A562563C}" dt="2021-11-18T15:26:22.223" v="259" actId="2696"/>
        <pc:sldMkLst>
          <pc:docMk/>
          <pc:sldMk cId="3958448686" sldId="477"/>
        </pc:sldMkLst>
      </pc:sldChg>
      <pc:sldChg chg="addSp delSp modSp del mod">
        <pc:chgData name="Caroline Prodger" userId="e4ef2e75-b60b-401b-8ebe-291bdcf405f4" providerId="ADAL" clId="{B4178468-015A-44B0-8A68-5B36A562563C}" dt="2021-12-02T17:10:19.301" v="520" actId="2696"/>
        <pc:sldMkLst>
          <pc:docMk/>
          <pc:sldMk cId="1988250249" sldId="478"/>
        </pc:sldMkLst>
      </pc:sldChg>
      <pc:sldChg chg="modSp del">
        <pc:chgData name="Caroline Prodger" userId="e4ef2e75-b60b-401b-8ebe-291bdcf405f4" providerId="ADAL" clId="{B4178468-015A-44B0-8A68-5B36A562563C}" dt="2021-12-02T17:12:16.108" v="594" actId="2696"/>
        <pc:sldMkLst>
          <pc:docMk/>
          <pc:sldMk cId="275517386" sldId="479"/>
        </pc:sldMkLst>
      </pc:sldChg>
      <pc:sldChg chg="modSp del mod">
        <pc:chgData name="Caroline Prodger" userId="e4ef2e75-b60b-401b-8ebe-291bdcf405f4" providerId="ADAL" clId="{B4178468-015A-44B0-8A68-5B36A562563C}" dt="2021-12-02T17:13:46.679" v="601" actId="2696"/>
        <pc:sldMkLst>
          <pc:docMk/>
          <pc:sldMk cId="4029625305" sldId="480"/>
        </pc:sldMkLst>
      </pc:sldChg>
      <pc:sldChg chg="modSp del">
        <pc:chgData name="Caroline Prodger" userId="e4ef2e75-b60b-401b-8ebe-291bdcf405f4" providerId="ADAL" clId="{B4178468-015A-44B0-8A68-5B36A562563C}" dt="2021-12-02T17:16:34.835" v="603" actId="2696"/>
        <pc:sldMkLst>
          <pc:docMk/>
          <pc:sldMk cId="3588726339" sldId="481"/>
        </pc:sldMkLst>
      </pc:sldChg>
      <pc:sldChg chg="modSp del">
        <pc:chgData name="Caroline Prodger" userId="e4ef2e75-b60b-401b-8ebe-291bdcf405f4" providerId="ADAL" clId="{B4178468-015A-44B0-8A68-5B36A562563C}" dt="2021-12-02T17:23:18.178" v="652" actId="2696"/>
        <pc:sldMkLst>
          <pc:docMk/>
          <pc:sldMk cId="1345303311" sldId="482"/>
        </pc:sldMkLst>
      </pc:sldChg>
      <pc:sldChg chg="addSp delSp modSp mod">
        <pc:chgData name="Caroline Prodger" userId="e4ef2e75-b60b-401b-8ebe-291bdcf405f4" providerId="ADAL" clId="{B4178468-015A-44B0-8A68-5B36A562563C}" dt="2021-12-02T14:52:33.600" v="340" actId="20577"/>
        <pc:sldMkLst>
          <pc:docMk/>
          <pc:sldMk cId="2742521610" sldId="483"/>
        </pc:sldMkLst>
      </pc:sldChg>
      <pc:sldChg chg="addSp delSp modSp new del mod modClrScheme chgLayout">
        <pc:chgData name="Caroline Prodger" userId="e4ef2e75-b60b-401b-8ebe-291bdcf405f4" providerId="ADAL" clId="{B4178468-015A-44B0-8A68-5B36A562563C}" dt="2021-12-02T14:53:12.946" v="344" actId="2696"/>
        <pc:sldMkLst>
          <pc:docMk/>
          <pc:sldMk cId="1743780923" sldId="484"/>
        </pc:sldMkLst>
      </pc:sldChg>
      <pc:sldChg chg="addSp delSp modSp mod">
        <pc:chgData name="Caroline Prodger" userId="e4ef2e75-b60b-401b-8ebe-291bdcf405f4" providerId="ADAL" clId="{B4178468-015A-44B0-8A68-5B36A562563C}" dt="2021-12-02T14:55:38.206" v="420" actId="20577"/>
        <pc:sldMkLst>
          <pc:docMk/>
          <pc:sldMk cId="2304324942" sldId="484"/>
        </pc:sldMkLst>
      </pc:sldChg>
      <pc:sldChg chg="addSp delSp modSp mod">
        <pc:chgData name="Caroline Prodger" userId="e4ef2e75-b60b-401b-8ebe-291bdcf405f4" providerId="ADAL" clId="{B4178468-015A-44B0-8A68-5B36A562563C}" dt="2021-12-02T14:59:06.233" v="442" actId="20577"/>
        <pc:sldMkLst>
          <pc:docMk/>
          <pc:sldMk cId="4289366647" sldId="485"/>
        </pc:sldMkLst>
      </pc:sldChg>
      <pc:sldChg chg="addSp delSp modSp mod">
        <pc:chgData name="Caroline Prodger" userId="e4ef2e75-b60b-401b-8ebe-291bdcf405f4" providerId="ADAL" clId="{B4178468-015A-44B0-8A68-5B36A562563C}" dt="2021-12-02T14:59:17.838" v="456" actId="20577"/>
        <pc:sldMkLst>
          <pc:docMk/>
          <pc:sldMk cId="3851547653" sldId="486"/>
        </pc:sldMkLst>
      </pc:sldChg>
      <pc:sldChg chg="addSp delSp modSp mod">
        <pc:chgData name="Caroline Prodger" userId="e4ef2e75-b60b-401b-8ebe-291bdcf405f4" providerId="ADAL" clId="{B4178468-015A-44B0-8A68-5B36A562563C}" dt="2021-12-02T16:52:16.245" v="485" actId="255"/>
        <pc:sldMkLst>
          <pc:docMk/>
          <pc:sldMk cId="2702054430" sldId="487"/>
        </pc:sldMkLst>
      </pc:sldChg>
      <pc:sldChg chg="new del">
        <pc:chgData name="Caroline Prodger" userId="e4ef2e75-b60b-401b-8ebe-291bdcf405f4" providerId="ADAL" clId="{B4178468-015A-44B0-8A68-5B36A562563C}" dt="2021-12-02T14:59:41.094" v="459" actId="2696"/>
        <pc:sldMkLst>
          <pc:docMk/>
          <pc:sldMk cId="3621054550" sldId="487"/>
        </pc:sldMkLst>
      </pc:sldChg>
      <pc:sldChg chg="addSp delSp modSp mod">
        <pc:chgData name="Caroline Prodger" userId="e4ef2e75-b60b-401b-8ebe-291bdcf405f4" providerId="ADAL" clId="{B4178468-015A-44B0-8A68-5B36A562563C}" dt="2021-12-02T17:11:26.223" v="542" actId="20577"/>
        <pc:sldMkLst>
          <pc:docMk/>
          <pc:sldMk cId="3360252229" sldId="488"/>
        </pc:sldMkLst>
      </pc:sldChg>
      <pc:sldChg chg="addSp delSp modSp mod">
        <pc:chgData name="Caroline Prodger" userId="e4ef2e75-b60b-401b-8ebe-291bdcf405f4" providerId="ADAL" clId="{B4178468-015A-44B0-8A68-5B36A562563C}" dt="2021-12-02T17:11:35.775" v="561" actId="20577"/>
        <pc:sldMkLst>
          <pc:docMk/>
          <pc:sldMk cId="3188436490" sldId="489"/>
        </pc:sldMkLst>
      </pc:sldChg>
      <pc:sldChg chg="addSp delSp modSp mod">
        <pc:chgData name="Caroline Prodger" userId="e4ef2e75-b60b-401b-8ebe-291bdcf405f4" providerId="ADAL" clId="{B4178468-015A-44B0-8A68-5B36A562563C}" dt="2021-12-02T17:11:43.423" v="571" actId="20577"/>
        <pc:sldMkLst>
          <pc:docMk/>
          <pc:sldMk cId="1922227429" sldId="490"/>
        </pc:sldMkLst>
      </pc:sldChg>
      <pc:sldChg chg="delSp modSp mod">
        <pc:chgData name="Caroline Prodger" userId="e4ef2e75-b60b-401b-8ebe-291bdcf405f4" providerId="ADAL" clId="{B4178468-015A-44B0-8A68-5B36A562563C}" dt="2021-12-02T17:12:05.087" v="593" actId="20577"/>
        <pc:sldMkLst>
          <pc:docMk/>
          <pc:sldMk cId="1359615433" sldId="491"/>
        </pc:sldMkLst>
      </pc:sldChg>
      <pc:sldChg chg="addSp delSp modSp mod">
        <pc:chgData name="Caroline Prodger" userId="e4ef2e75-b60b-401b-8ebe-291bdcf405f4" providerId="ADAL" clId="{B4178468-015A-44B0-8A68-5B36A562563C}" dt="2021-12-02T17:24:34.002" v="675" actId="14100"/>
        <pc:sldMkLst>
          <pc:docMk/>
          <pc:sldMk cId="3189814949" sldId="492"/>
        </pc:sldMkLst>
      </pc:sldChg>
      <pc:sldChg chg="addSp delSp modSp mod ord">
        <pc:chgData name="Caroline Prodger" userId="e4ef2e75-b60b-401b-8ebe-291bdcf405f4" providerId="ADAL" clId="{B4178468-015A-44B0-8A68-5B36A562563C}" dt="2021-12-02T17:24:55.629" v="700" actId="20577"/>
        <pc:sldMkLst>
          <pc:docMk/>
          <pc:sldMk cId="732555643" sldId="493"/>
        </pc:sldMkLst>
      </pc:sldChg>
      <pc:sldChg chg="addSp delSp modSp mod">
        <pc:chgData name="Caroline Prodger" userId="e4ef2e75-b60b-401b-8ebe-291bdcf405f4" providerId="ADAL" clId="{B4178468-015A-44B0-8A68-5B36A562563C}" dt="2021-12-02T17:25:02.638" v="713" actId="20577"/>
        <pc:sldMkLst>
          <pc:docMk/>
          <pc:sldMk cId="1175590359" sldId="494"/>
        </pc:sldMkLst>
      </pc:sldChg>
      <pc:sldChg chg="addSp delSp modSp mod">
        <pc:chgData name="Caroline Prodger" userId="e4ef2e75-b60b-401b-8ebe-291bdcf405f4" providerId="ADAL" clId="{B4178468-015A-44B0-8A68-5B36A562563C}" dt="2021-12-02T17:26:48.321" v="721"/>
        <pc:sldMkLst>
          <pc:docMk/>
          <pc:sldMk cId="3405755322" sldId="495"/>
        </pc:sldMkLst>
      </pc:sldChg>
      <pc:sldMasterChg chg="modSp mod delSldLayout">
        <pc:chgData name="Caroline Prodger" userId="e4ef2e75-b60b-401b-8ebe-291bdcf405f4" providerId="ADAL" clId="{B4178468-015A-44B0-8A68-5B36A562563C}" dt="2021-12-02T17:26:51.339" v="722" actId="2696"/>
        <pc:sldMasterMkLst>
          <pc:docMk/>
          <pc:sldMasterMk cId="2624209374" sldId="2147483657"/>
        </pc:sldMasterMkLst>
        <pc:sldLayoutChg chg="del">
          <pc:chgData name="Caroline Prodger" userId="e4ef2e75-b60b-401b-8ebe-291bdcf405f4" providerId="ADAL" clId="{B4178468-015A-44B0-8A68-5B36A562563C}" dt="2021-12-02T17:26:51.339" v="722" actId="2696"/>
          <pc:sldLayoutMkLst>
            <pc:docMk/>
            <pc:sldMasterMk cId="2624209374" sldId="2147483657"/>
            <pc:sldLayoutMk cId="2279187400" sldId="2147483659"/>
          </pc:sldLayoutMkLst>
        </pc:sldLayoutChg>
      </pc:sldMasterChg>
    </pc:docChg>
  </pc:docChgLst>
  <pc:docChgLst>
    <pc:chgData name="Williams, Sian" userId="f643701a-3517-4348-bd1c-bbad90f72c55" providerId="ADAL" clId="{67FB9537-FC0D-437E-8684-1F37C36BC029}"/>
    <pc:docChg chg="modSld">
      <pc:chgData name="Williams, Sian" userId="f643701a-3517-4348-bd1c-bbad90f72c55" providerId="ADAL" clId="{67FB9537-FC0D-437E-8684-1F37C36BC029}" dt="2025-07-25T15:58:10.045" v="2" actId="20577"/>
      <pc:docMkLst>
        <pc:docMk/>
      </pc:docMkLst>
      <pc:sldChg chg="modNotesTx">
        <pc:chgData name="Williams, Sian" userId="f643701a-3517-4348-bd1c-bbad90f72c55" providerId="ADAL" clId="{67FB9537-FC0D-437E-8684-1F37C36BC029}" dt="2025-07-25T15:58:10.045" v="2" actId="20577"/>
        <pc:sldMkLst>
          <pc:docMk/>
          <pc:sldMk cId="567536201" sldId="370"/>
        </pc:sldMkLst>
      </pc:sldChg>
      <pc:sldChg chg="modNotesTx">
        <pc:chgData name="Williams, Sian" userId="f643701a-3517-4348-bd1c-bbad90f72c55" providerId="ADAL" clId="{67FB9537-FC0D-437E-8684-1F37C36BC029}" dt="2025-07-25T15:57:57.067" v="0" actId="20577"/>
        <pc:sldMkLst>
          <pc:docMk/>
          <pc:sldMk cId="126310391" sldId="371"/>
        </pc:sldMkLst>
      </pc:sldChg>
    </pc:docChg>
  </pc:docChgLst>
  <pc:docChgLst>
    <pc:chgData name="Hazell, Danielle" userId="16322be0-50ef-46ff-b0c0-d304bc10d5d2" providerId="ADAL" clId="{59C11001-6786-49B5-88B7-AEC2F330E085}"/>
    <pc:docChg chg="custSel delSld modSld modMainMaster">
      <pc:chgData name="Hazell, Danielle" userId="16322be0-50ef-46ff-b0c0-d304bc10d5d2" providerId="ADAL" clId="{59C11001-6786-49B5-88B7-AEC2F330E085}" dt="2025-07-09T10:59:28.395" v="202" actId="20577"/>
      <pc:docMkLst>
        <pc:docMk/>
      </pc:docMkLst>
      <pc:sldChg chg="modSp mod">
        <pc:chgData name="Hazell, Danielle" userId="16322be0-50ef-46ff-b0c0-d304bc10d5d2" providerId="ADAL" clId="{59C11001-6786-49B5-88B7-AEC2F330E085}" dt="2025-07-09T10:58:10.596" v="198" actId="207"/>
        <pc:sldMkLst>
          <pc:docMk/>
          <pc:sldMk cId="0" sldId="267"/>
        </pc:sldMkLst>
        <pc:spChg chg="mod">
          <ac:chgData name="Hazell, Danielle" userId="16322be0-50ef-46ff-b0c0-d304bc10d5d2" providerId="ADAL" clId="{59C11001-6786-49B5-88B7-AEC2F330E085}" dt="2025-07-09T10:58:10.596" v="198" actId="207"/>
          <ac:spMkLst>
            <pc:docMk/>
            <pc:sldMk cId="0" sldId="267"/>
            <ac:spMk id="18434" creationId="{00000000-0000-0000-0000-000000000000}"/>
          </ac:spMkLst>
        </pc:spChg>
      </pc:sldChg>
      <pc:sldChg chg="modSp mod">
        <pc:chgData name="Hazell, Danielle" userId="16322be0-50ef-46ff-b0c0-d304bc10d5d2" providerId="ADAL" clId="{59C11001-6786-49B5-88B7-AEC2F330E085}" dt="2025-07-09T10:49:16.139" v="118" actId="12"/>
        <pc:sldMkLst>
          <pc:docMk/>
          <pc:sldMk cId="0" sldId="328"/>
        </pc:sldMkLst>
        <pc:spChg chg="mod">
          <ac:chgData name="Hazell, Danielle" userId="16322be0-50ef-46ff-b0c0-d304bc10d5d2" providerId="ADAL" clId="{59C11001-6786-49B5-88B7-AEC2F330E085}" dt="2025-07-09T10:47:04.942" v="6"/>
          <ac:spMkLst>
            <pc:docMk/>
            <pc:sldMk cId="0" sldId="328"/>
            <ac:spMk id="3074" creationId="{00000000-0000-0000-0000-000000000000}"/>
          </ac:spMkLst>
        </pc:spChg>
        <pc:spChg chg="mod">
          <ac:chgData name="Hazell, Danielle" userId="16322be0-50ef-46ff-b0c0-d304bc10d5d2" providerId="ADAL" clId="{59C11001-6786-49B5-88B7-AEC2F330E085}" dt="2025-07-09T10:49:16.139" v="118" actId="12"/>
          <ac:spMkLst>
            <pc:docMk/>
            <pc:sldMk cId="0" sldId="328"/>
            <ac:spMk id="3075" creationId="{00000000-0000-0000-0000-000000000000}"/>
          </ac:spMkLst>
        </pc:spChg>
      </pc:sldChg>
      <pc:sldChg chg="modSp mod">
        <pc:chgData name="Hazell, Danielle" userId="16322be0-50ef-46ff-b0c0-d304bc10d5d2" providerId="ADAL" clId="{59C11001-6786-49B5-88B7-AEC2F330E085}" dt="2025-07-09T10:51:02.455" v="120" actId="14100"/>
        <pc:sldMkLst>
          <pc:docMk/>
          <pc:sldMk cId="2688784169" sldId="341"/>
        </pc:sldMkLst>
        <pc:spChg chg="mod">
          <ac:chgData name="Hazell, Danielle" userId="16322be0-50ef-46ff-b0c0-d304bc10d5d2" providerId="ADAL" clId="{59C11001-6786-49B5-88B7-AEC2F330E085}" dt="2025-07-09T10:47:04.942" v="6"/>
          <ac:spMkLst>
            <pc:docMk/>
            <pc:sldMk cId="2688784169" sldId="341"/>
            <ac:spMk id="2" creationId="{00000000-0000-0000-0000-000000000000}"/>
          </ac:spMkLst>
        </pc:spChg>
        <pc:spChg chg="mod">
          <ac:chgData name="Hazell, Danielle" userId="16322be0-50ef-46ff-b0c0-d304bc10d5d2" providerId="ADAL" clId="{59C11001-6786-49B5-88B7-AEC2F330E085}" dt="2025-07-09T10:51:02.455" v="120" actId="14100"/>
          <ac:spMkLst>
            <pc:docMk/>
            <pc:sldMk cId="2688784169" sldId="341"/>
            <ac:spMk id="4" creationId="{A0BC7CB7-49E8-D04E-97FB-4173F44A0545}"/>
          </ac:spMkLst>
        </pc:spChg>
      </pc:sldChg>
      <pc:sldChg chg="modSp mod">
        <pc:chgData name="Hazell, Danielle" userId="16322be0-50ef-46ff-b0c0-d304bc10d5d2" providerId="ADAL" clId="{59C11001-6786-49B5-88B7-AEC2F330E085}" dt="2025-07-09T10:53:44.992" v="146" actId="14100"/>
        <pc:sldMkLst>
          <pc:docMk/>
          <pc:sldMk cId="3061670175" sldId="361"/>
        </pc:sldMkLst>
        <pc:spChg chg="mod">
          <ac:chgData name="Hazell, Danielle" userId="16322be0-50ef-46ff-b0c0-d304bc10d5d2" providerId="ADAL" clId="{59C11001-6786-49B5-88B7-AEC2F330E085}" dt="2025-07-09T10:47:04.942" v="6"/>
          <ac:spMkLst>
            <pc:docMk/>
            <pc:sldMk cId="3061670175" sldId="361"/>
            <ac:spMk id="2" creationId="{00000000-0000-0000-0000-000000000000}"/>
          </ac:spMkLst>
        </pc:spChg>
        <pc:spChg chg="mod">
          <ac:chgData name="Hazell, Danielle" userId="16322be0-50ef-46ff-b0c0-d304bc10d5d2" providerId="ADAL" clId="{59C11001-6786-49B5-88B7-AEC2F330E085}" dt="2025-07-09T10:53:44.992" v="146" actId="14100"/>
          <ac:spMkLst>
            <pc:docMk/>
            <pc:sldMk cId="3061670175" sldId="361"/>
            <ac:spMk id="4" creationId="{E9D52709-336F-DE47-9997-76530A45EC6E}"/>
          </ac:spMkLst>
        </pc:spChg>
      </pc:sldChg>
      <pc:sldChg chg="delSp modSp mod">
        <pc:chgData name="Hazell, Danielle" userId="16322be0-50ef-46ff-b0c0-d304bc10d5d2" providerId="ADAL" clId="{59C11001-6786-49B5-88B7-AEC2F330E085}" dt="2025-07-09T10:52:12.975" v="127" actId="207"/>
        <pc:sldMkLst>
          <pc:docMk/>
          <pc:sldMk cId="2066102317" sldId="362"/>
        </pc:sldMkLst>
        <pc:spChg chg="mod">
          <ac:chgData name="Hazell, Danielle" userId="16322be0-50ef-46ff-b0c0-d304bc10d5d2" providerId="ADAL" clId="{59C11001-6786-49B5-88B7-AEC2F330E085}" dt="2025-07-09T10:47:04.942" v="6"/>
          <ac:spMkLst>
            <pc:docMk/>
            <pc:sldMk cId="2066102317" sldId="362"/>
            <ac:spMk id="2" creationId="{00000000-0000-0000-0000-000000000000}"/>
          </ac:spMkLst>
        </pc:spChg>
        <pc:spChg chg="mod">
          <ac:chgData name="Hazell, Danielle" userId="16322be0-50ef-46ff-b0c0-d304bc10d5d2" providerId="ADAL" clId="{59C11001-6786-49B5-88B7-AEC2F330E085}" dt="2025-07-09T10:52:12.975" v="127" actId="207"/>
          <ac:spMkLst>
            <pc:docMk/>
            <pc:sldMk cId="2066102317" sldId="362"/>
            <ac:spMk id="5" creationId="{8008473E-06BF-4141-AD0F-584E3DDBB975}"/>
          </ac:spMkLst>
        </pc:spChg>
      </pc:sldChg>
      <pc:sldChg chg="delSp modSp mod">
        <pc:chgData name="Hazell, Danielle" userId="16322be0-50ef-46ff-b0c0-d304bc10d5d2" providerId="ADAL" clId="{59C11001-6786-49B5-88B7-AEC2F330E085}" dt="2025-07-09T10:52:29.451" v="130" actId="33524"/>
        <pc:sldMkLst>
          <pc:docMk/>
          <pc:sldMk cId="1365546600" sldId="363"/>
        </pc:sldMkLst>
        <pc:spChg chg="mod">
          <ac:chgData name="Hazell, Danielle" userId="16322be0-50ef-46ff-b0c0-d304bc10d5d2" providerId="ADAL" clId="{59C11001-6786-49B5-88B7-AEC2F330E085}" dt="2025-07-09T10:47:04.942" v="6"/>
          <ac:spMkLst>
            <pc:docMk/>
            <pc:sldMk cId="1365546600" sldId="363"/>
            <ac:spMk id="2" creationId="{00000000-0000-0000-0000-000000000000}"/>
          </ac:spMkLst>
        </pc:spChg>
        <pc:spChg chg="mod">
          <ac:chgData name="Hazell, Danielle" userId="16322be0-50ef-46ff-b0c0-d304bc10d5d2" providerId="ADAL" clId="{59C11001-6786-49B5-88B7-AEC2F330E085}" dt="2025-07-09T10:52:29.451" v="130" actId="33524"/>
          <ac:spMkLst>
            <pc:docMk/>
            <pc:sldMk cId="1365546600" sldId="363"/>
            <ac:spMk id="4" creationId="{00000000-0000-0000-0000-000000000000}"/>
          </ac:spMkLst>
        </pc:spChg>
      </pc:sldChg>
      <pc:sldChg chg="delSp modSp mod">
        <pc:chgData name="Hazell, Danielle" userId="16322be0-50ef-46ff-b0c0-d304bc10d5d2" providerId="ADAL" clId="{59C11001-6786-49B5-88B7-AEC2F330E085}" dt="2025-07-09T10:51:47.328" v="123" actId="14100"/>
        <pc:sldMkLst>
          <pc:docMk/>
          <pc:sldMk cId="3901927570" sldId="364"/>
        </pc:sldMkLst>
        <pc:spChg chg="mod">
          <ac:chgData name="Hazell, Danielle" userId="16322be0-50ef-46ff-b0c0-d304bc10d5d2" providerId="ADAL" clId="{59C11001-6786-49B5-88B7-AEC2F330E085}" dt="2025-07-09T10:47:04.942" v="6"/>
          <ac:spMkLst>
            <pc:docMk/>
            <pc:sldMk cId="3901927570" sldId="364"/>
            <ac:spMk id="2" creationId="{00000000-0000-0000-0000-000000000000}"/>
          </ac:spMkLst>
        </pc:spChg>
        <pc:spChg chg="mod">
          <ac:chgData name="Hazell, Danielle" userId="16322be0-50ef-46ff-b0c0-d304bc10d5d2" providerId="ADAL" clId="{59C11001-6786-49B5-88B7-AEC2F330E085}" dt="2025-07-09T10:51:47.328" v="123" actId="14100"/>
          <ac:spMkLst>
            <pc:docMk/>
            <pc:sldMk cId="3901927570" sldId="364"/>
            <ac:spMk id="3" creationId="{00000000-0000-0000-0000-000000000000}"/>
          </ac:spMkLst>
        </pc:spChg>
      </pc:sldChg>
      <pc:sldChg chg="delSp modSp mod">
        <pc:chgData name="Hazell, Danielle" userId="16322be0-50ef-46ff-b0c0-d304bc10d5d2" providerId="ADAL" clId="{59C11001-6786-49B5-88B7-AEC2F330E085}" dt="2025-07-09T10:52:38.533" v="132" actId="14100"/>
        <pc:sldMkLst>
          <pc:docMk/>
          <pc:sldMk cId="3308405805" sldId="366"/>
        </pc:sldMkLst>
        <pc:spChg chg="mod">
          <ac:chgData name="Hazell, Danielle" userId="16322be0-50ef-46ff-b0c0-d304bc10d5d2" providerId="ADAL" clId="{59C11001-6786-49B5-88B7-AEC2F330E085}" dt="2025-07-09T10:47:04.942" v="6"/>
          <ac:spMkLst>
            <pc:docMk/>
            <pc:sldMk cId="3308405805" sldId="366"/>
            <ac:spMk id="2" creationId="{00000000-0000-0000-0000-000000000000}"/>
          </ac:spMkLst>
        </pc:spChg>
        <pc:spChg chg="mod">
          <ac:chgData name="Hazell, Danielle" userId="16322be0-50ef-46ff-b0c0-d304bc10d5d2" providerId="ADAL" clId="{59C11001-6786-49B5-88B7-AEC2F330E085}" dt="2025-07-09T10:52:38.533" v="132" actId="14100"/>
          <ac:spMkLst>
            <pc:docMk/>
            <pc:sldMk cId="3308405805" sldId="366"/>
            <ac:spMk id="3" creationId="{A506B43F-8DA6-B94F-B55C-D00556AEEFE1}"/>
          </ac:spMkLst>
        </pc:spChg>
      </pc:sldChg>
      <pc:sldChg chg="delSp modSp mod">
        <pc:chgData name="Hazell, Danielle" userId="16322be0-50ef-46ff-b0c0-d304bc10d5d2" providerId="ADAL" clId="{59C11001-6786-49B5-88B7-AEC2F330E085}" dt="2025-07-09T10:52:47.408" v="134" actId="14100"/>
        <pc:sldMkLst>
          <pc:docMk/>
          <pc:sldMk cId="2084743073" sldId="367"/>
        </pc:sldMkLst>
        <pc:spChg chg="mod">
          <ac:chgData name="Hazell, Danielle" userId="16322be0-50ef-46ff-b0c0-d304bc10d5d2" providerId="ADAL" clId="{59C11001-6786-49B5-88B7-AEC2F330E085}" dt="2025-07-09T10:47:04.942" v="6"/>
          <ac:spMkLst>
            <pc:docMk/>
            <pc:sldMk cId="2084743073" sldId="367"/>
            <ac:spMk id="2" creationId="{00000000-0000-0000-0000-000000000000}"/>
          </ac:spMkLst>
        </pc:spChg>
        <pc:spChg chg="mod">
          <ac:chgData name="Hazell, Danielle" userId="16322be0-50ef-46ff-b0c0-d304bc10d5d2" providerId="ADAL" clId="{59C11001-6786-49B5-88B7-AEC2F330E085}" dt="2025-07-09T10:52:47.408" v="134" actId="14100"/>
          <ac:spMkLst>
            <pc:docMk/>
            <pc:sldMk cId="2084743073" sldId="367"/>
            <ac:spMk id="4" creationId="{638403CE-BC90-0643-A013-FECB933914C9}"/>
          </ac:spMkLst>
        </pc:spChg>
      </pc:sldChg>
      <pc:sldChg chg="delSp modSp mod">
        <pc:chgData name="Hazell, Danielle" userId="16322be0-50ef-46ff-b0c0-d304bc10d5d2" providerId="ADAL" clId="{59C11001-6786-49B5-88B7-AEC2F330E085}" dt="2025-07-09T10:54:07.167" v="153" actId="12"/>
        <pc:sldMkLst>
          <pc:docMk/>
          <pc:sldMk cId="1048228663" sldId="368"/>
        </pc:sldMkLst>
        <pc:spChg chg="mod">
          <ac:chgData name="Hazell, Danielle" userId="16322be0-50ef-46ff-b0c0-d304bc10d5d2" providerId="ADAL" clId="{59C11001-6786-49B5-88B7-AEC2F330E085}" dt="2025-07-09T10:47:04.942" v="6"/>
          <ac:spMkLst>
            <pc:docMk/>
            <pc:sldMk cId="1048228663" sldId="368"/>
            <ac:spMk id="2" creationId="{00000000-0000-0000-0000-000000000000}"/>
          </ac:spMkLst>
        </pc:spChg>
        <pc:spChg chg="mod">
          <ac:chgData name="Hazell, Danielle" userId="16322be0-50ef-46ff-b0c0-d304bc10d5d2" providerId="ADAL" clId="{59C11001-6786-49B5-88B7-AEC2F330E085}" dt="2025-07-09T10:54:07.167" v="153" actId="12"/>
          <ac:spMkLst>
            <pc:docMk/>
            <pc:sldMk cId="1048228663" sldId="368"/>
            <ac:spMk id="3" creationId="{00000000-0000-0000-0000-000000000000}"/>
          </ac:spMkLst>
        </pc:spChg>
      </pc:sldChg>
      <pc:sldChg chg="delSp modSp mod">
        <pc:chgData name="Hazell, Danielle" userId="16322be0-50ef-46ff-b0c0-d304bc10d5d2" providerId="ADAL" clId="{59C11001-6786-49B5-88B7-AEC2F330E085}" dt="2025-07-09T10:54:53.417" v="163" actId="6549"/>
        <pc:sldMkLst>
          <pc:docMk/>
          <pc:sldMk cId="3733337566" sldId="369"/>
        </pc:sldMkLst>
        <pc:spChg chg="mod">
          <ac:chgData name="Hazell, Danielle" userId="16322be0-50ef-46ff-b0c0-d304bc10d5d2" providerId="ADAL" clId="{59C11001-6786-49B5-88B7-AEC2F330E085}" dt="2025-07-09T10:47:04.942" v="6"/>
          <ac:spMkLst>
            <pc:docMk/>
            <pc:sldMk cId="3733337566" sldId="369"/>
            <ac:spMk id="2" creationId="{00000000-0000-0000-0000-000000000000}"/>
          </ac:spMkLst>
        </pc:spChg>
        <pc:spChg chg="mod">
          <ac:chgData name="Hazell, Danielle" userId="16322be0-50ef-46ff-b0c0-d304bc10d5d2" providerId="ADAL" clId="{59C11001-6786-49B5-88B7-AEC2F330E085}" dt="2025-07-09T10:54:53.417" v="163" actId="6549"/>
          <ac:spMkLst>
            <pc:docMk/>
            <pc:sldMk cId="3733337566" sldId="369"/>
            <ac:spMk id="3" creationId="{00000000-0000-0000-0000-000000000000}"/>
          </ac:spMkLst>
        </pc:spChg>
      </pc:sldChg>
      <pc:sldChg chg="delSp modSp mod">
        <pc:chgData name="Hazell, Danielle" userId="16322be0-50ef-46ff-b0c0-d304bc10d5d2" providerId="ADAL" clId="{59C11001-6786-49B5-88B7-AEC2F330E085}" dt="2025-07-09T10:55:25.080" v="168" actId="12"/>
        <pc:sldMkLst>
          <pc:docMk/>
          <pc:sldMk cId="567536201" sldId="370"/>
        </pc:sldMkLst>
        <pc:spChg chg="mod">
          <ac:chgData name="Hazell, Danielle" userId="16322be0-50ef-46ff-b0c0-d304bc10d5d2" providerId="ADAL" clId="{59C11001-6786-49B5-88B7-AEC2F330E085}" dt="2025-07-09T10:47:04.942" v="6"/>
          <ac:spMkLst>
            <pc:docMk/>
            <pc:sldMk cId="567536201" sldId="370"/>
            <ac:spMk id="2" creationId="{00000000-0000-0000-0000-000000000000}"/>
          </ac:spMkLst>
        </pc:spChg>
        <pc:spChg chg="mod">
          <ac:chgData name="Hazell, Danielle" userId="16322be0-50ef-46ff-b0c0-d304bc10d5d2" providerId="ADAL" clId="{59C11001-6786-49B5-88B7-AEC2F330E085}" dt="2025-07-09T10:55:25.080" v="168" actId="12"/>
          <ac:spMkLst>
            <pc:docMk/>
            <pc:sldMk cId="567536201" sldId="370"/>
            <ac:spMk id="3" creationId="{00000000-0000-0000-0000-000000000000}"/>
          </ac:spMkLst>
        </pc:spChg>
      </pc:sldChg>
      <pc:sldChg chg="delSp modSp mod">
        <pc:chgData name="Hazell, Danielle" userId="16322be0-50ef-46ff-b0c0-d304bc10d5d2" providerId="ADAL" clId="{59C11001-6786-49B5-88B7-AEC2F330E085}" dt="2025-07-09T10:55:02.420" v="165" actId="20577"/>
        <pc:sldMkLst>
          <pc:docMk/>
          <pc:sldMk cId="126310391" sldId="371"/>
        </pc:sldMkLst>
        <pc:spChg chg="mod">
          <ac:chgData name="Hazell, Danielle" userId="16322be0-50ef-46ff-b0c0-d304bc10d5d2" providerId="ADAL" clId="{59C11001-6786-49B5-88B7-AEC2F330E085}" dt="2025-07-09T10:47:04.942" v="6"/>
          <ac:spMkLst>
            <pc:docMk/>
            <pc:sldMk cId="126310391" sldId="371"/>
            <ac:spMk id="2" creationId="{00000000-0000-0000-0000-000000000000}"/>
          </ac:spMkLst>
        </pc:spChg>
        <pc:spChg chg="mod">
          <ac:chgData name="Hazell, Danielle" userId="16322be0-50ef-46ff-b0c0-d304bc10d5d2" providerId="ADAL" clId="{59C11001-6786-49B5-88B7-AEC2F330E085}" dt="2025-07-09T10:55:02.420" v="165" actId="20577"/>
          <ac:spMkLst>
            <pc:docMk/>
            <pc:sldMk cId="126310391" sldId="371"/>
            <ac:spMk id="3" creationId="{00000000-0000-0000-0000-000000000000}"/>
          </ac:spMkLst>
        </pc:spChg>
      </pc:sldChg>
      <pc:sldChg chg="delSp modSp mod">
        <pc:chgData name="Hazell, Danielle" userId="16322be0-50ef-46ff-b0c0-d304bc10d5d2" providerId="ADAL" clId="{59C11001-6786-49B5-88B7-AEC2F330E085}" dt="2025-07-09T10:59:04.062" v="200" actId="6549"/>
        <pc:sldMkLst>
          <pc:docMk/>
          <pc:sldMk cId="1243393698" sldId="373"/>
        </pc:sldMkLst>
        <pc:spChg chg="mod">
          <ac:chgData name="Hazell, Danielle" userId="16322be0-50ef-46ff-b0c0-d304bc10d5d2" providerId="ADAL" clId="{59C11001-6786-49B5-88B7-AEC2F330E085}" dt="2025-07-09T10:47:04.942" v="6"/>
          <ac:spMkLst>
            <pc:docMk/>
            <pc:sldMk cId="1243393698" sldId="373"/>
            <ac:spMk id="2" creationId="{00000000-0000-0000-0000-000000000000}"/>
          </ac:spMkLst>
        </pc:spChg>
        <pc:spChg chg="mod">
          <ac:chgData name="Hazell, Danielle" userId="16322be0-50ef-46ff-b0c0-d304bc10d5d2" providerId="ADAL" clId="{59C11001-6786-49B5-88B7-AEC2F330E085}" dt="2025-07-09T10:59:04.062" v="200" actId="6549"/>
          <ac:spMkLst>
            <pc:docMk/>
            <pc:sldMk cId="1243393698" sldId="373"/>
            <ac:spMk id="4" creationId="{00000000-0000-0000-0000-000000000000}"/>
          </ac:spMkLst>
        </pc:spChg>
      </pc:sldChg>
      <pc:sldChg chg="delSp modSp del mod">
        <pc:chgData name="Hazell, Danielle" userId="16322be0-50ef-46ff-b0c0-d304bc10d5d2" providerId="ADAL" clId="{59C11001-6786-49B5-88B7-AEC2F330E085}" dt="2025-07-09T10:58:05.443" v="197" actId="2696"/>
        <pc:sldMkLst>
          <pc:docMk/>
          <pc:sldMk cId="3144331094" sldId="374"/>
        </pc:sldMkLst>
      </pc:sldChg>
      <pc:sldChg chg="delSp modSp mod">
        <pc:chgData name="Hazell, Danielle" userId="16322be0-50ef-46ff-b0c0-d304bc10d5d2" providerId="ADAL" clId="{59C11001-6786-49B5-88B7-AEC2F330E085}" dt="2025-07-09T10:53:38.402" v="145" actId="12"/>
        <pc:sldMkLst>
          <pc:docMk/>
          <pc:sldMk cId="3637535325" sldId="375"/>
        </pc:sldMkLst>
        <pc:spChg chg="mod">
          <ac:chgData name="Hazell, Danielle" userId="16322be0-50ef-46ff-b0c0-d304bc10d5d2" providerId="ADAL" clId="{59C11001-6786-49B5-88B7-AEC2F330E085}" dt="2025-07-09T10:47:04.942" v="6"/>
          <ac:spMkLst>
            <pc:docMk/>
            <pc:sldMk cId="3637535325" sldId="375"/>
            <ac:spMk id="2" creationId="{00000000-0000-0000-0000-000000000000}"/>
          </ac:spMkLst>
        </pc:spChg>
        <pc:spChg chg="mod">
          <ac:chgData name="Hazell, Danielle" userId="16322be0-50ef-46ff-b0c0-d304bc10d5d2" providerId="ADAL" clId="{59C11001-6786-49B5-88B7-AEC2F330E085}" dt="2025-07-09T10:53:38.402" v="145" actId="12"/>
          <ac:spMkLst>
            <pc:docMk/>
            <pc:sldMk cId="3637535325" sldId="375"/>
            <ac:spMk id="3" creationId="{00000000-0000-0000-0000-000000000000}"/>
          </ac:spMkLst>
        </pc:spChg>
      </pc:sldChg>
      <pc:sldChg chg="modSp mod">
        <pc:chgData name="Hazell, Danielle" userId="16322be0-50ef-46ff-b0c0-d304bc10d5d2" providerId="ADAL" clId="{59C11001-6786-49B5-88B7-AEC2F330E085}" dt="2025-07-09T10:55:30.217" v="169" actId="14100"/>
        <pc:sldMkLst>
          <pc:docMk/>
          <pc:sldMk cId="1516255247" sldId="376"/>
        </pc:sldMkLst>
        <pc:spChg chg="mod">
          <ac:chgData name="Hazell, Danielle" userId="16322be0-50ef-46ff-b0c0-d304bc10d5d2" providerId="ADAL" clId="{59C11001-6786-49B5-88B7-AEC2F330E085}" dt="2025-07-09T10:47:04.942" v="6"/>
          <ac:spMkLst>
            <pc:docMk/>
            <pc:sldMk cId="1516255247" sldId="376"/>
            <ac:spMk id="2" creationId="{00000000-0000-0000-0000-000000000000}"/>
          </ac:spMkLst>
        </pc:spChg>
        <pc:spChg chg="mod">
          <ac:chgData name="Hazell, Danielle" userId="16322be0-50ef-46ff-b0c0-d304bc10d5d2" providerId="ADAL" clId="{59C11001-6786-49B5-88B7-AEC2F330E085}" dt="2025-07-09T10:55:30.217" v="169" actId="14100"/>
          <ac:spMkLst>
            <pc:docMk/>
            <pc:sldMk cId="1516255247" sldId="376"/>
            <ac:spMk id="3" creationId="{5070AED7-1169-4E41-8E2C-DDA0CE4D2148}"/>
          </ac:spMkLst>
        </pc:spChg>
      </pc:sldChg>
      <pc:sldChg chg="delSp modSp mod">
        <pc:chgData name="Hazell, Danielle" userId="16322be0-50ef-46ff-b0c0-d304bc10d5d2" providerId="ADAL" clId="{59C11001-6786-49B5-88B7-AEC2F330E085}" dt="2025-07-09T10:59:28.395" v="202" actId="20577"/>
        <pc:sldMkLst>
          <pc:docMk/>
          <pc:sldMk cId="4170319129" sldId="377"/>
        </pc:sldMkLst>
        <pc:spChg chg="mod">
          <ac:chgData name="Hazell, Danielle" userId="16322be0-50ef-46ff-b0c0-d304bc10d5d2" providerId="ADAL" clId="{59C11001-6786-49B5-88B7-AEC2F330E085}" dt="2025-07-09T10:47:04.942" v="6"/>
          <ac:spMkLst>
            <pc:docMk/>
            <pc:sldMk cId="4170319129" sldId="377"/>
            <ac:spMk id="2" creationId="{00000000-0000-0000-0000-000000000000}"/>
          </ac:spMkLst>
        </pc:spChg>
        <pc:spChg chg="mod">
          <ac:chgData name="Hazell, Danielle" userId="16322be0-50ef-46ff-b0c0-d304bc10d5d2" providerId="ADAL" clId="{59C11001-6786-49B5-88B7-AEC2F330E085}" dt="2025-07-09T10:59:28.395" v="202" actId="20577"/>
          <ac:spMkLst>
            <pc:docMk/>
            <pc:sldMk cId="4170319129" sldId="377"/>
            <ac:spMk id="3" creationId="{F4910407-B492-BE42-9D66-EA145C1E63E3}"/>
          </ac:spMkLst>
        </pc:spChg>
      </pc:sldChg>
      <pc:sldChg chg="addSp delSp modSp mod">
        <pc:chgData name="Hazell, Danielle" userId="16322be0-50ef-46ff-b0c0-d304bc10d5d2" providerId="ADAL" clId="{59C11001-6786-49B5-88B7-AEC2F330E085}" dt="2025-07-09T10:58:01.083" v="196" actId="14100"/>
        <pc:sldMkLst>
          <pc:docMk/>
          <pc:sldMk cId="412392756" sldId="379"/>
        </pc:sldMkLst>
        <pc:spChg chg="mod">
          <ac:chgData name="Hazell, Danielle" userId="16322be0-50ef-46ff-b0c0-d304bc10d5d2" providerId="ADAL" clId="{59C11001-6786-49B5-88B7-AEC2F330E085}" dt="2025-07-09T10:47:04.942" v="6"/>
          <ac:spMkLst>
            <pc:docMk/>
            <pc:sldMk cId="412392756" sldId="379"/>
            <ac:spMk id="2" creationId="{00000000-0000-0000-0000-000000000000}"/>
          </ac:spMkLst>
        </pc:spChg>
        <pc:spChg chg="add mod">
          <ac:chgData name="Hazell, Danielle" userId="16322be0-50ef-46ff-b0c0-d304bc10d5d2" providerId="ADAL" clId="{59C11001-6786-49B5-88B7-AEC2F330E085}" dt="2025-07-09T10:58:01.083" v="196" actId="14100"/>
          <ac:spMkLst>
            <pc:docMk/>
            <pc:sldMk cId="412392756" sldId="379"/>
            <ac:spMk id="3" creationId="{5FE247A6-D8A1-794F-8DE8-8C9BD5CCAC2D}"/>
          </ac:spMkLst>
        </pc:spChg>
        <pc:spChg chg="mod">
          <ac:chgData name="Hazell, Danielle" userId="16322be0-50ef-46ff-b0c0-d304bc10d5d2" providerId="ADAL" clId="{59C11001-6786-49B5-88B7-AEC2F330E085}" dt="2025-07-09T10:57:33.201" v="191" actId="20577"/>
          <ac:spMkLst>
            <pc:docMk/>
            <pc:sldMk cId="412392756" sldId="379"/>
            <ac:spMk id="4" creationId="{00000000-0000-0000-0000-000000000000}"/>
          </ac:spMkLst>
        </pc:spChg>
      </pc:sldChg>
      <pc:sldChg chg="modSp mod">
        <pc:chgData name="Hazell, Danielle" userId="16322be0-50ef-46ff-b0c0-d304bc10d5d2" providerId="ADAL" clId="{59C11001-6786-49B5-88B7-AEC2F330E085}" dt="2025-07-09T10:55:41.704" v="171" actId="12"/>
        <pc:sldMkLst>
          <pc:docMk/>
          <pc:sldMk cId="602929091" sldId="380"/>
        </pc:sldMkLst>
        <pc:spChg chg="mod">
          <ac:chgData name="Hazell, Danielle" userId="16322be0-50ef-46ff-b0c0-d304bc10d5d2" providerId="ADAL" clId="{59C11001-6786-49B5-88B7-AEC2F330E085}" dt="2025-07-09T10:47:04.942" v="6"/>
          <ac:spMkLst>
            <pc:docMk/>
            <pc:sldMk cId="602929091" sldId="380"/>
            <ac:spMk id="2" creationId="{00000000-0000-0000-0000-000000000000}"/>
          </ac:spMkLst>
        </pc:spChg>
        <pc:spChg chg="mod">
          <ac:chgData name="Hazell, Danielle" userId="16322be0-50ef-46ff-b0c0-d304bc10d5d2" providerId="ADAL" clId="{59C11001-6786-49B5-88B7-AEC2F330E085}" dt="2025-07-09T10:55:41.704" v="171" actId="12"/>
          <ac:spMkLst>
            <pc:docMk/>
            <pc:sldMk cId="602929091" sldId="380"/>
            <ac:spMk id="4" creationId="{00000000-0000-0000-0000-000000000000}"/>
          </ac:spMkLst>
        </pc:spChg>
      </pc:sldChg>
      <pc:sldChg chg="modSp mod">
        <pc:chgData name="Hazell, Danielle" userId="16322be0-50ef-46ff-b0c0-d304bc10d5d2" providerId="ADAL" clId="{59C11001-6786-49B5-88B7-AEC2F330E085}" dt="2025-07-09T10:49:28.220" v="119" actId="12"/>
        <pc:sldMkLst>
          <pc:docMk/>
          <pc:sldMk cId="2742521610" sldId="483"/>
        </pc:sldMkLst>
        <pc:spChg chg="mod">
          <ac:chgData name="Hazell, Danielle" userId="16322be0-50ef-46ff-b0c0-d304bc10d5d2" providerId="ADAL" clId="{59C11001-6786-49B5-88B7-AEC2F330E085}" dt="2025-07-09T10:47:04.942" v="6"/>
          <ac:spMkLst>
            <pc:docMk/>
            <pc:sldMk cId="2742521610" sldId="483"/>
            <ac:spMk id="2" creationId="{00000000-0000-0000-0000-000000000000}"/>
          </ac:spMkLst>
        </pc:spChg>
        <pc:spChg chg="mod">
          <ac:chgData name="Hazell, Danielle" userId="16322be0-50ef-46ff-b0c0-d304bc10d5d2" providerId="ADAL" clId="{59C11001-6786-49B5-88B7-AEC2F330E085}" dt="2025-07-09T10:49:28.220" v="119" actId="12"/>
          <ac:spMkLst>
            <pc:docMk/>
            <pc:sldMk cId="2742521610" sldId="483"/>
            <ac:spMk id="5" creationId="{6DF4C0DC-03A5-4E1E-8F2C-945AFC8326B7}"/>
          </ac:spMkLst>
        </pc:spChg>
      </pc:sldChg>
      <pc:sldChg chg="modSp">
        <pc:chgData name="Hazell, Danielle" userId="16322be0-50ef-46ff-b0c0-d304bc10d5d2" providerId="ADAL" clId="{59C11001-6786-49B5-88B7-AEC2F330E085}" dt="2025-07-09T10:47:04.942" v="6"/>
        <pc:sldMkLst>
          <pc:docMk/>
          <pc:sldMk cId="2304324942" sldId="484"/>
        </pc:sldMkLst>
        <pc:spChg chg="mod">
          <ac:chgData name="Hazell, Danielle" userId="16322be0-50ef-46ff-b0c0-d304bc10d5d2" providerId="ADAL" clId="{59C11001-6786-49B5-88B7-AEC2F330E085}" dt="2025-07-09T10:47:04.942" v="6"/>
          <ac:spMkLst>
            <pc:docMk/>
            <pc:sldMk cId="2304324942" sldId="484"/>
            <ac:spMk id="2" creationId="{00000000-0000-0000-0000-000000000000}"/>
          </ac:spMkLst>
        </pc:spChg>
      </pc:sldChg>
      <pc:sldChg chg="modSp">
        <pc:chgData name="Hazell, Danielle" userId="16322be0-50ef-46ff-b0c0-d304bc10d5d2" providerId="ADAL" clId="{59C11001-6786-49B5-88B7-AEC2F330E085}" dt="2025-07-09T10:47:04.942" v="6"/>
        <pc:sldMkLst>
          <pc:docMk/>
          <pc:sldMk cId="4289366647" sldId="485"/>
        </pc:sldMkLst>
        <pc:spChg chg="mod">
          <ac:chgData name="Hazell, Danielle" userId="16322be0-50ef-46ff-b0c0-d304bc10d5d2" providerId="ADAL" clId="{59C11001-6786-49B5-88B7-AEC2F330E085}" dt="2025-07-09T10:47:04.942" v="6"/>
          <ac:spMkLst>
            <pc:docMk/>
            <pc:sldMk cId="4289366647" sldId="485"/>
            <ac:spMk id="2" creationId="{00000000-0000-0000-0000-000000000000}"/>
          </ac:spMkLst>
        </pc:spChg>
      </pc:sldChg>
      <pc:sldChg chg="modSp">
        <pc:chgData name="Hazell, Danielle" userId="16322be0-50ef-46ff-b0c0-d304bc10d5d2" providerId="ADAL" clId="{59C11001-6786-49B5-88B7-AEC2F330E085}" dt="2025-07-09T10:47:04.942" v="6"/>
        <pc:sldMkLst>
          <pc:docMk/>
          <pc:sldMk cId="3851547653" sldId="486"/>
        </pc:sldMkLst>
        <pc:spChg chg="mod">
          <ac:chgData name="Hazell, Danielle" userId="16322be0-50ef-46ff-b0c0-d304bc10d5d2" providerId="ADAL" clId="{59C11001-6786-49B5-88B7-AEC2F330E085}" dt="2025-07-09T10:47:04.942" v="6"/>
          <ac:spMkLst>
            <pc:docMk/>
            <pc:sldMk cId="3851547653" sldId="486"/>
            <ac:spMk id="2" creationId="{00000000-0000-0000-0000-000000000000}"/>
          </ac:spMkLst>
        </pc:spChg>
      </pc:sldChg>
      <pc:sldChg chg="modSp">
        <pc:chgData name="Hazell, Danielle" userId="16322be0-50ef-46ff-b0c0-d304bc10d5d2" providerId="ADAL" clId="{59C11001-6786-49B5-88B7-AEC2F330E085}" dt="2025-07-09T10:47:04.942" v="6"/>
        <pc:sldMkLst>
          <pc:docMk/>
          <pc:sldMk cId="2702054430" sldId="487"/>
        </pc:sldMkLst>
        <pc:spChg chg="mod">
          <ac:chgData name="Hazell, Danielle" userId="16322be0-50ef-46ff-b0c0-d304bc10d5d2" providerId="ADAL" clId="{59C11001-6786-49B5-88B7-AEC2F330E085}" dt="2025-07-09T10:47:04.942" v="6"/>
          <ac:spMkLst>
            <pc:docMk/>
            <pc:sldMk cId="2702054430" sldId="487"/>
            <ac:spMk id="2" creationId="{00000000-0000-0000-0000-000000000000}"/>
          </ac:spMkLst>
        </pc:spChg>
      </pc:sldChg>
      <pc:sldChg chg="modSp">
        <pc:chgData name="Hazell, Danielle" userId="16322be0-50ef-46ff-b0c0-d304bc10d5d2" providerId="ADAL" clId="{59C11001-6786-49B5-88B7-AEC2F330E085}" dt="2025-07-09T10:47:04.942" v="6"/>
        <pc:sldMkLst>
          <pc:docMk/>
          <pc:sldMk cId="3360252229" sldId="488"/>
        </pc:sldMkLst>
        <pc:spChg chg="mod">
          <ac:chgData name="Hazell, Danielle" userId="16322be0-50ef-46ff-b0c0-d304bc10d5d2" providerId="ADAL" clId="{59C11001-6786-49B5-88B7-AEC2F330E085}" dt="2025-07-09T10:47:04.942" v="6"/>
          <ac:spMkLst>
            <pc:docMk/>
            <pc:sldMk cId="3360252229" sldId="488"/>
            <ac:spMk id="2" creationId="{00000000-0000-0000-0000-000000000000}"/>
          </ac:spMkLst>
        </pc:spChg>
      </pc:sldChg>
      <pc:sldChg chg="modSp">
        <pc:chgData name="Hazell, Danielle" userId="16322be0-50ef-46ff-b0c0-d304bc10d5d2" providerId="ADAL" clId="{59C11001-6786-49B5-88B7-AEC2F330E085}" dt="2025-07-09T10:47:04.942" v="6"/>
        <pc:sldMkLst>
          <pc:docMk/>
          <pc:sldMk cId="3188436490" sldId="489"/>
        </pc:sldMkLst>
        <pc:spChg chg="mod">
          <ac:chgData name="Hazell, Danielle" userId="16322be0-50ef-46ff-b0c0-d304bc10d5d2" providerId="ADAL" clId="{59C11001-6786-49B5-88B7-AEC2F330E085}" dt="2025-07-09T10:47:04.942" v="6"/>
          <ac:spMkLst>
            <pc:docMk/>
            <pc:sldMk cId="3188436490" sldId="489"/>
            <ac:spMk id="2" creationId="{00000000-0000-0000-0000-000000000000}"/>
          </ac:spMkLst>
        </pc:spChg>
      </pc:sldChg>
      <pc:sldChg chg="modSp mod">
        <pc:chgData name="Hazell, Danielle" userId="16322be0-50ef-46ff-b0c0-d304bc10d5d2" providerId="ADAL" clId="{59C11001-6786-49B5-88B7-AEC2F330E085}" dt="2025-07-09T10:51:37.746" v="121" actId="33524"/>
        <pc:sldMkLst>
          <pc:docMk/>
          <pc:sldMk cId="1922227429" sldId="490"/>
        </pc:sldMkLst>
        <pc:spChg chg="mod">
          <ac:chgData name="Hazell, Danielle" userId="16322be0-50ef-46ff-b0c0-d304bc10d5d2" providerId="ADAL" clId="{59C11001-6786-49B5-88B7-AEC2F330E085}" dt="2025-07-09T10:47:04.942" v="6"/>
          <ac:spMkLst>
            <pc:docMk/>
            <pc:sldMk cId="1922227429" sldId="490"/>
            <ac:spMk id="2" creationId="{00000000-0000-0000-0000-000000000000}"/>
          </ac:spMkLst>
        </pc:spChg>
        <pc:spChg chg="mod">
          <ac:chgData name="Hazell, Danielle" userId="16322be0-50ef-46ff-b0c0-d304bc10d5d2" providerId="ADAL" clId="{59C11001-6786-49B5-88B7-AEC2F330E085}" dt="2025-07-09T10:51:37.746" v="121" actId="33524"/>
          <ac:spMkLst>
            <pc:docMk/>
            <pc:sldMk cId="1922227429" sldId="490"/>
            <ac:spMk id="5" creationId="{A7ED4553-9EC7-4557-8180-885DD2F59475}"/>
          </ac:spMkLst>
        </pc:spChg>
      </pc:sldChg>
      <pc:sldChg chg="modSp">
        <pc:chgData name="Hazell, Danielle" userId="16322be0-50ef-46ff-b0c0-d304bc10d5d2" providerId="ADAL" clId="{59C11001-6786-49B5-88B7-AEC2F330E085}" dt="2025-07-09T10:47:04.942" v="6"/>
        <pc:sldMkLst>
          <pc:docMk/>
          <pc:sldMk cId="1359615433" sldId="491"/>
        </pc:sldMkLst>
        <pc:spChg chg="mod">
          <ac:chgData name="Hazell, Danielle" userId="16322be0-50ef-46ff-b0c0-d304bc10d5d2" providerId="ADAL" clId="{59C11001-6786-49B5-88B7-AEC2F330E085}" dt="2025-07-09T10:47:04.942" v="6"/>
          <ac:spMkLst>
            <pc:docMk/>
            <pc:sldMk cId="1359615433" sldId="491"/>
            <ac:spMk id="2" creationId="{00000000-0000-0000-0000-000000000000}"/>
          </ac:spMkLst>
        </pc:spChg>
      </pc:sldChg>
      <pc:sldChg chg="modSp mod">
        <pc:chgData name="Hazell, Danielle" userId="16322be0-50ef-46ff-b0c0-d304bc10d5d2" providerId="ADAL" clId="{59C11001-6786-49B5-88B7-AEC2F330E085}" dt="2025-07-09T10:58:43.652" v="199" actId="33524"/>
        <pc:sldMkLst>
          <pc:docMk/>
          <pc:sldMk cId="3189814949" sldId="492"/>
        </pc:sldMkLst>
        <pc:spChg chg="mod">
          <ac:chgData name="Hazell, Danielle" userId="16322be0-50ef-46ff-b0c0-d304bc10d5d2" providerId="ADAL" clId="{59C11001-6786-49B5-88B7-AEC2F330E085}" dt="2025-07-09T10:47:04.942" v="6"/>
          <ac:spMkLst>
            <pc:docMk/>
            <pc:sldMk cId="3189814949" sldId="492"/>
            <ac:spMk id="2" creationId="{00000000-0000-0000-0000-000000000000}"/>
          </ac:spMkLst>
        </pc:spChg>
        <pc:spChg chg="mod">
          <ac:chgData name="Hazell, Danielle" userId="16322be0-50ef-46ff-b0c0-d304bc10d5d2" providerId="ADAL" clId="{59C11001-6786-49B5-88B7-AEC2F330E085}" dt="2025-07-09T10:58:43.652" v="199" actId="33524"/>
          <ac:spMkLst>
            <pc:docMk/>
            <pc:sldMk cId="3189814949" sldId="492"/>
            <ac:spMk id="9" creationId="{881F784F-F3FF-4C96-B178-00214192CAF9}"/>
          </ac:spMkLst>
        </pc:spChg>
      </pc:sldChg>
      <pc:sldChg chg="modSp">
        <pc:chgData name="Hazell, Danielle" userId="16322be0-50ef-46ff-b0c0-d304bc10d5d2" providerId="ADAL" clId="{59C11001-6786-49B5-88B7-AEC2F330E085}" dt="2025-07-09T10:47:04.942" v="6"/>
        <pc:sldMkLst>
          <pc:docMk/>
          <pc:sldMk cId="732555643" sldId="493"/>
        </pc:sldMkLst>
        <pc:spChg chg="mod">
          <ac:chgData name="Hazell, Danielle" userId="16322be0-50ef-46ff-b0c0-d304bc10d5d2" providerId="ADAL" clId="{59C11001-6786-49B5-88B7-AEC2F330E085}" dt="2025-07-09T10:47:04.942" v="6"/>
          <ac:spMkLst>
            <pc:docMk/>
            <pc:sldMk cId="732555643" sldId="493"/>
            <ac:spMk id="2" creationId="{00000000-0000-0000-0000-000000000000}"/>
          </ac:spMkLst>
        </pc:spChg>
      </pc:sldChg>
      <pc:sldChg chg="modSp mod">
        <pc:chgData name="Hazell, Danielle" userId="16322be0-50ef-46ff-b0c0-d304bc10d5d2" providerId="ADAL" clId="{59C11001-6786-49B5-88B7-AEC2F330E085}" dt="2025-07-09T10:52:57.434" v="136" actId="33524"/>
        <pc:sldMkLst>
          <pc:docMk/>
          <pc:sldMk cId="1175590359" sldId="494"/>
        </pc:sldMkLst>
        <pc:spChg chg="mod">
          <ac:chgData name="Hazell, Danielle" userId="16322be0-50ef-46ff-b0c0-d304bc10d5d2" providerId="ADAL" clId="{59C11001-6786-49B5-88B7-AEC2F330E085}" dt="2025-07-09T10:47:04.942" v="6"/>
          <ac:spMkLst>
            <pc:docMk/>
            <pc:sldMk cId="1175590359" sldId="494"/>
            <ac:spMk id="2" creationId="{00000000-0000-0000-0000-000000000000}"/>
          </ac:spMkLst>
        </pc:spChg>
        <pc:spChg chg="mod">
          <ac:chgData name="Hazell, Danielle" userId="16322be0-50ef-46ff-b0c0-d304bc10d5d2" providerId="ADAL" clId="{59C11001-6786-49B5-88B7-AEC2F330E085}" dt="2025-07-09T10:52:57.434" v="136" actId="33524"/>
          <ac:spMkLst>
            <pc:docMk/>
            <pc:sldMk cId="1175590359" sldId="494"/>
            <ac:spMk id="5" creationId="{7FCBCE03-E31D-4527-8996-D3A5599F7031}"/>
          </ac:spMkLst>
        </pc:spChg>
      </pc:sldChg>
      <pc:sldChg chg="modSp">
        <pc:chgData name="Hazell, Danielle" userId="16322be0-50ef-46ff-b0c0-d304bc10d5d2" providerId="ADAL" clId="{59C11001-6786-49B5-88B7-AEC2F330E085}" dt="2025-07-09T10:47:04.942" v="6"/>
        <pc:sldMkLst>
          <pc:docMk/>
          <pc:sldMk cId="3405755322" sldId="495"/>
        </pc:sldMkLst>
        <pc:spChg chg="mod">
          <ac:chgData name="Hazell, Danielle" userId="16322be0-50ef-46ff-b0c0-d304bc10d5d2" providerId="ADAL" clId="{59C11001-6786-49B5-88B7-AEC2F330E085}" dt="2025-07-09T10:47:04.942" v="6"/>
          <ac:spMkLst>
            <pc:docMk/>
            <pc:sldMk cId="3405755322" sldId="495"/>
            <ac:spMk id="2" creationId="{00000000-0000-0000-0000-000000000000}"/>
          </ac:spMkLst>
        </pc:spChg>
        <pc:spChg chg="mod">
          <ac:chgData name="Hazell, Danielle" userId="16322be0-50ef-46ff-b0c0-d304bc10d5d2" providerId="ADAL" clId="{59C11001-6786-49B5-88B7-AEC2F330E085}" dt="2025-07-09T10:47:04.942" v="6"/>
          <ac:spMkLst>
            <pc:docMk/>
            <pc:sldMk cId="3405755322" sldId="495"/>
            <ac:spMk id="5" creationId="{0B4AFEC9-A2B2-4597-8C69-54E3B126C736}"/>
          </ac:spMkLst>
        </pc:spChg>
      </pc:sldChg>
      <pc:sldMasterChg chg="delSp mod">
        <pc:chgData name="Hazell, Danielle" userId="16322be0-50ef-46ff-b0c0-d304bc10d5d2" providerId="ADAL" clId="{59C11001-6786-49B5-88B7-AEC2F330E085}" dt="2025-07-09T10:46:54.181" v="5" actId="478"/>
        <pc:sldMasterMkLst>
          <pc:docMk/>
          <pc:sldMasterMk cId="2624209374" sldId="2147483657"/>
        </pc:sldMasterMkLst>
      </pc:sldMasterChg>
      <pc:sldMasterChg chg="addSp modSp mod">
        <pc:chgData name="Hazell, Danielle" userId="16322be0-50ef-46ff-b0c0-d304bc10d5d2" providerId="ADAL" clId="{59C11001-6786-49B5-88B7-AEC2F330E085}" dt="2025-07-09T10:47:33.795" v="117" actId="20577"/>
        <pc:sldMasterMkLst>
          <pc:docMk/>
          <pc:sldMasterMk cId="3873061083" sldId="2147483659"/>
        </pc:sldMasterMkLst>
        <pc:spChg chg="add">
          <ac:chgData name="Hazell, Danielle" userId="16322be0-50ef-46ff-b0c0-d304bc10d5d2" providerId="ADAL" clId="{59C11001-6786-49B5-88B7-AEC2F330E085}" dt="2025-07-09T10:47:04.942" v="6"/>
          <ac:spMkLst>
            <pc:docMk/>
            <pc:sldMasterMk cId="3873061083" sldId="2147483659"/>
            <ac:spMk id="4" creationId="{D68EE08A-52AA-4D82-8687-5997EE13DBCA}"/>
          </ac:spMkLst>
        </pc:spChg>
        <pc:spChg chg="mod">
          <ac:chgData name="Hazell, Danielle" userId="16322be0-50ef-46ff-b0c0-d304bc10d5d2" providerId="ADAL" clId="{59C11001-6786-49B5-88B7-AEC2F330E085}" dt="2025-07-09T10:47:33.795" v="117" actId="20577"/>
          <ac:spMkLst>
            <pc:docMk/>
            <pc:sldMasterMk cId="3873061083" sldId="2147483659"/>
            <ac:spMk id="9" creationId="{12A05E16-C31E-E0B1-F9BA-6CA1198C9AE5}"/>
          </ac:spMkLst>
        </pc:spChg>
      </pc:sldMasterChg>
    </pc:docChg>
  </pc:docChgLst>
  <pc:docChgLst>
    <pc:chgData name="Leahy, Thomas" userId="c143cd67-a707-4138-ae9b-48f2cc5707f8" providerId="ADAL" clId="{E9138C8E-94ED-4479-8875-DC4D5518D79C}"/>
    <pc:docChg chg="custSel delSld modSld">
      <pc:chgData name="Leahy, Thomas" userId="c143cd67-a707-4138-ae9b-48f2cc5707f8" providerId="ADAL" clId="{E9138C8E-94ED-4479-8875-DC4D5518D79C}" dt="2025-05-22T15:16:01.193" v="24" actId="478"/>
      <pc:docMkLst>
        <pc:docMk/>
      </pc:docMkLst>
      <pc:sldChg chg="del">
        <pc:chgData name="Leahy, Thomas" userId="c143cd67-a707-4138-ae9b-48f2cc5707f8" providerId="ADAL" clId="{E9138C8E-94ED-4479-8875-DC4D5518D79C}" dt="2025-05-22T15:13:53.742" v="0" actId="47"/>
        <pc:sldMkLst>
          <pc:docMk/>
          <pc:sldMk cId="0" sldId="334"/>
        </pc:sldMkLst>
      </pc:sldChg>
      <pc:sldChg chg="delSp mod">
        <pc:chgData name="Leahy, Thomas" userId="c143cd67-a707-4138-ae9b-48f2cc5707f8" providerId="ADAL" clId="{E9138C8E-94ED-4479-8875-DC4D5518D79C}" dt="2025-05-22T15:14:05.607" v="1" actId="478"/>
        <pc:sldMkLst>
          <pc:docMk/>
          <pc:sldMk cId="2688784169" sldId="341"/>
        </pc:sldMkLst>
      </pc:sldChg>
      <pc:sldChg chg="delSp mod">
        <pc:chgData name="Leahy, Thomas" userId="c143cd67-a707-4138-ae9b-48f2cc5707f8" providerId="ADAL" clId="{E9138C8E-94ED-4479-8875-DC4D5518D79C}" dt="2025-05-22T15:14:56.223" v="10" actId="478"/>
        <pc:sldMkLst>
          <pc:docMk/>
          <pc:sldMk cId="3061670175" sldId="361"/>
        </pc:sldMkLst>
      </pc:sldChg>
      <pc:sldChg chg="addSp delSp modSp mod">
        <pc:chgData name="Leahy, Thomas" userId="c143cd67-a707-4138-ae9b-48f2cc5707f8" providerId="ADAL" clId="{E9138C8E-94ED-4479-8875-DC4D5518D79C}" dt="2025-05-22T15:14:25.842" v="3" actId="478"/>
        <pc:sldMkLst>
          <pc:docMk/>
          <pc:sldMk cId="2066102317" sldId="362"/>
        </pc:sldMkLst>
      </pc:sldChg>
      <pc:sldChg chg="addSp delSp modSp mod">
        <pc:chgData name="Leahy, Thomas" userId="c143cd67-a707-4138-ae9b-48f2cc5707f8" providerId="ADAL" clId="{E9138C8E-94ED-4479-8875-DC4D5518D79C}" dt="2025-05-22T15:14:30.008" v="4" actId="478"/>
        <pc:sldMkLst>
          <pc:docMk/>
          <pc:sldMk cId="1365546600" sldId="363"/>
        </pc:sldMkLst>
      </pc:sldChg>
      <pc:sldChg chg="addSp delSp modSp mod">
        <pc:chgData name="Leahy, Thomas" userId="c143cd67-a707-4138-ae9b-48f2cc5707f8" providerId="ADAL" clId="{E9138C8E-94ED-4479-8875-DC4D5518D79C}" dt="2025-05-22T15:14:20.809" v="2" actId="478"/>
        <pc:sldMkLst>
          <pc:docMk/>
          <pc:sldMk cId="3901927570" sldId="364"/>
        </pc:sldMkLst>
      </pc:sldChg>
      <pc:sldChg chg="del">
        <pc:chgData name="Leahy, Thomas" userId="c143cd67-a707-4138-ae9b-48f2cc5707f8" providerId="ADAL" clId="{E9138C8E-94ED-4479-8875-DC4D5518D79C}" dt="2025-05-22T15:15:04.334" v="11" actId="47"/>
        <pc:sldMkLst>
          <pc:docMk/>
          <pc:sldMk cId="2455530380" sldId="365"/>
        </pc:sldMkLst>
      </pc:sldChg>
      <pc:sldChg chg="addSp delSp modSp mod">
        <pc:chgData name="Leahy, Thomas" userId="c143cd67-a707-4138-ae9b-48f2cc5707f8" providerId="ADAL" clId="{E9138C8E-94ED-4479-8875-DC4D5518D79C}" dt="2025-05-22T15:14:33.435" v="5" actId="478"/>
        <pc:sldMkLst>
          <pc:docMk/>
          <pc:sldMk cId="3308405805" sldId="366"/>
        </pc:sldMkLst>
      </pc:sldChg>
      <pc:sldChg chg="addSp delSp modSp mod">
        <pc:chgData name="Leahy, Thomas" userId="c143cd67-a707-4138-ae9b-48f2cc5707f8" providerId="ADAL" clId="{E9138C8E-94ED-4479-8875-DC4D5518D79C}" dt="2025-05-22T15:14:35.648" v="6" actId="478"/>
        <pc:sldMkLst>
          <pc:docMk/>
          <pc:sldMk cId="2084743073" sldId="367"/>
        </pc:sldMkLst>
      </pc:sldChg>
      <pc:sldChg chg="addSp delSp modSp mod">
        <pc:chgData name="Leahy, Thomas" userId="c143cd67-a707-4138-ae9b-48f2cc5707f8" providerId="ADAL" clId="{E9138C8E-94ED-4479-8875-DC4D5518D79C}" dt="2025-05-22T15:15:12.864" v="13" actId="478"/>
        <pc:sldMkLst>
          <pc:docMk/>
          <pc:sldMk cId="1048228663" sldId="368"/>
        </pc:sldMkLst>
      </pc:sldChg>
      <pc:sldChg chg="addSp delSp modSp mod">
        <pc:chgData name="Leahy, Thomas" userId="c143cd67-a707-4138-ae9b-48f2cc5707f8" providerId="ADAL" clId="{E9138C8E-94ED-4479-8875-DC4D5518D79C}" dt="2025-05-22T15:15:42.812" v="18" actId="478"/>
        <pc:sldMkLst>
          <pc:docMk/>
          <pc:sldMk cId="3733337566" sldId="369"/>
        </pc:sldMkLst>
      </pc:sldChg>
      <pc:sldChg chg="addSp delSp modSp mod">
        <pc:chgData name="Leahy, Thomas" userId="c143cd67-a707-4138-ae9b-48f2cc5707f8" providerId="ADAL" clId="{E9138C8E-94ED-4479-8875-DC4D5518D79C}" dt="2025-05-22T15:15:47.055" v="19" actId="478"/>
        <pc:sldMkLst>
          <pc:docMk/>
          <pc:sldMk cId="567536201" sldId="370"/>
        </pc:sldMkLst>
      </pc:sldChg>
      <pc:sldChg chg="addSp delSp modSp mod">
        <pc:chgData name="Leahy, Thomas" userId="c143cd67-a707-4138-ae9b-48f2cc5707f8" providerId="ADAL" clId="{E9138C8E-94ED-4479-8875-DC4D5518D79C}" dt="2025-05-22T15:15:39.232" v="17" actId="14100"/>
        <pc:sldMkLst>
          <pc:docMk/>
          <pc:sldMk cId="126310391" sldId="371"/>
        </pc:sldMkLst>
      </pc:sldChg>
      <pc:sldChg chg="addSp delSp modSp mod">
        <pc:chgData name="Leahy, Thomas" userId="c143cd67-a707-4138-ae9b-48f2cc5707f8" providerId="ADAL" clId="{E9138C8E-94ED-4479-8875-DC4D5518D79C}" dt="2025-05-22T15:14:46.096" v="8" actId="478"/>
        <pc:sldMkLst>
          <pc:docMk/>
          <pc:sldMk cId="1243393698" sldId="373"/>
        </pc:sldMkLst>
      </pc:sldChg>
      <pc:sldChg chg="addSp delSp modSp mod">
        <pc:chgData name="Leahy, Thomas" userId="c143cd67-a707-4138-ae9b-48f2cc5707f8" providerId="ADAL" clId="{E9138C8E-94ED-4479-8875-DC4D5518D79C}" dt="2025-05-22T15:16:01.193" v="24" actId="478"/>
        <pc:sldMkLst>
          <pc:docMk/>
          <pc:sldMk cId="3144331094" sldId="374"/>
        </pc:sldMkLst>
      </pc:sldChg>
      <pc:sldChg chg="addSp delSp modSp mod">
        <pc:chgData name="Leahy, Thomas" userId="c143cd67-a707-4138-ae9b-48f2cc5707f8" providerId="ADAL" clId="{E9138C8E-94ED-4479-8875-DC4D5518D79C}" dt="2025-05-22T15:14:50.410" v="9" actId="478"/>
        <pc:sldMkLst>
          <pc:docMk/>
          <pc:sldMk cId="3637535325" sldId="375"/>
        </pc:sldMkLst>
      </pc:sldChg>
      <pc:sldChg chg="delSp mod">
        <pc:chgData name="Leahy, Thomas" userId="c143cd67-a707-4138-ae9b-48f2cc5707f8" providerId="ADAL" clId="{E9138C8E-94ED-4479-8875-DC4D5518D79C}" dt="2025-05-22T15:15:50.684" v="20" actId="478"/>
        <pc:sldMkLst>
          <pc:docMk/>
          <pc:sldMk cId="1516255247" sldId="376"/>
        </pc:sldMkLst>
      </pc:sldChg>
      <pc:sldChg chg="addSp delSp modSp mod">
        <pc:chgData name="Leahy, Thomas" userId="c143cd67-a707-4138-ae9b-48f2cc5707f8" providerId="ADAL" clId="{E9138C8E-94ED-4479-8875-DC4D5518D79C}" dt="2025-05-22T15:15:09.274" v="12" actId="478"/>
        <pc:sldMkLst>
          <pc:docMk/>
          <pc:sldMk cId="4170319129" sldId="377"/>
        </pc:sldMkLst>
      </pc:sldChg>
      <pc:sldChg chg="addSp delSp modSp mod">
        <pc:chgData name="Leahy, Thomas" userId="c143cd67-a707-4138-ae9b-48f2cc5707f8" providerId="ADAL" clId="{E9138C8E-94ED-4479-8875-DC4D5518D79C}" dt="2025-05-22T15:15:57.646" v="22" actId="478"/>
        <pc:sldMkLst>
          <pc:docMk/>
          <pc:sldMk cId="412392756" sldId="379"/>
        </pc:sldMkLst>
      </pc:sldChg>
      <pc:sldChg chg="delSp mod">
        <pc:chgData name="Leahy, Thomas" userId="c143cd67-a707-4138-ae9b-48f2cc5707f8" providerId="ADAL" clId="{E9138C8E-94ED-4479-8875-DC4D5518D79C}" dt="2025-05-22T15:15:54.110" v="21" actId="478"/>
        <pc:sldMkLst>
          <pc:docMk/>
          <pc:sldMk cId="602929091" sldId="380"/>
        </pc:sldMkLst>
      </pc:sldChg>
      <pc:sldChg chg="delSp mod">
        <pc:chgData name="Leahy, Thomas" userId="c143cd67-a707-4138-ae9b-48f2cc5707f8" providerId="ADAL" clId="{E9138C8E-94ED-4479-8875-DC4D5518D79C}" dt="2025-05-22T15:14:39.862" v="7" actId="478"/>
        <pc:sldMkLst>
          <pc:docMk/>
          <pc:sldMk cId="1175590359" sldId="494"/>
        </pc:sldMkLst>
      </pc:sldChg>
    </pc:docChg>
  </pc:docChgLst>
  <pc:docChgLst>
    <pc:chgData name="Caroline Prodger" userId="e4ef2e75-b60b-401b-8ebe-291bdcf405f4" providerId="ADAL" clId="{CF1994E3-B3EA-4539-9F83-6F8F79550CCA}"/>
    <pc:docChg chg="custSel modSld">
      <pc:chgData name="Caroline Prodger" userId="e4ef2e75-b60b-401b-8ebe-291bdcf405f4" providerId="ADAL" clId="{CF1994E3-B3EA-4539-9F83-6F8F79550CCA}" dt="2021-08-12T14:28:45.454" v="16" actId="1076"/>
      <pc:docMkLst>
        <pc:docMk/>
      </pc:docMkLst>
      <pc:sldChg chg="modSp mod">
        <pc:chgData name="Caroline Prodger" userId="e4ef2e75-b60b-401b-8ebe-291bdcf405f4" providerId="ADAL" clId="{CF1994E3-B3EA-4539-9F83-6F8F79550CCA}" dt="2021-08-12T14:28:45.454" v="16" actId="1076"/>
        <pc:sldMkLst>
          <pc:docMk/>
          <pc:sldMk cId="3453427276" sldId="435"/>
        </pc:sldMkLst>
      </pc:sldChg>
      <pc:sldChg chg="modSp mod">
        <pc:chgData name="Caroline Prodger" userId="e4ef2e75-b60b-401b-8ebe-291bdcf405f4" providerId="ADAL" clId="{CF1994E3-B3EA-4539-9F83-6F8F79550CCA}" dt="2021-08-12T14:27:43.650" v="4" actId="1076"/>
        <pc:sldMkLst>
          <pc:docMk/>
          <pc:sldMk cId="1006732543" sldId="439"/>
        </pc:sldMkLst>
      </pc:sldChg>
      <pc:sldChg chg="modSp mod">
        <pc:chgData name="Caroline Prodger" userId="e4ef2e75-b60b-401b-8ebe-291bdcf405f4" providerId="ADAL" clId="{CF1994E3-B3EA-4539-9F83-6F8F79550CCA}" dt="2021-08-12T14:28:15.427" v="15" actId="1076"/>
        <pc:sldMkLst>
          <pc:docMk/>
          <pc:sldMk cId="2922374969" sldId="46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128"/>
                <a:cs typeface="ＭＳ Ｐゴシック" charset="-128"/>
              </a:defRPr>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2586ABBB-9C0A-1D47-83E6-10FD6948B0D3}" type="datetime1">
              <a:rPr lang="en-US"/>
              <a:pPr/>
              <a:t>7/25/2025</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128"/>
                <a:cs typeface="ＭＳ Ｐゴシック" charset="-128"/>
              </a:defRPr>
            </a:lvl1pPr>
          </a:lstStyle>
          <a:p>
            <a:pPr>
              <a:defRPr/>
            </a:pP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4BFAD621-1136-4040-A893-ED5AEC3FF12D}" type="slidenum">
              <a:rPr lang="en-US"/>
              <a:pPr/>
              <a:t>‹#›</a:t>
            </a:fld>
            <a:endParaRPr lang="en-US" dirty="0"/>
          </a:p>
        </p:txBody>
      </p:sp>
    </p:spTree>
    <p:extLst>
      <p:ext uri="{BB962C8B-B14F-4D97-AF65-F5344CB8AC3E}">
        <p14:creationId xmlns:p14="http://schemas.microsoft.com/office/powerpoint/2010/main" val="30074557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mn-ea"/>
                <a:cs typeface="+mn-cs"/>
              </a:defRPr>
            </a:lvl1pPr>
          </a:lstStyle>
          <a:p>
            <a:pPr>
              <a:defRPr/>
            </a:pPr>
            <a:endParaRPr lang="en-GB" dirty="0"/>
          </a:p>
        </p:txBody>
      </p:sp>
      <p:sp>
        <p:nvSpPr>
          <p:cNvPr id="450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mn-cs"/>
              </a:defRPr>
            </a:lvl1pPr>
          </a:lstStyle>
          <a:p>
            <a:pPr>
              <a:defRPr/>
            </a:pPr>
            <a:endParaRPr lang="en-GB" dirty="0"/>
          </a:p>
        </p:txBody>
      </p:sp>
      <p:sp>
        <p:nvSpPr>
          <p:cNvPr id="194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50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50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mn-ea"/>
                <a:cs typeface="+mn-cs"/>
              </a:defRPr>
            </a:lvl1pPr>
          </a:lstStyle>
          <a:p>
            <a:pPr>
              <a:defRPr/>
            </a:pPr>
            <a:endParaRPr lang="en-GB" dirty="0"/>
          </a:p>
        </p:txBody>
      </p:sp>
      <p:sp>
        <p:nvSpPr>
          <p:cNvPr id="450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D847933-502B-D146-9428-3DDD196AD935}" type="slidenum">
              <a:rPr lang="en-GB"/>
              <a:pPr/>
              <a:t>‹#›</a:t>
            </a:fld>
            <a:endParaRPr lang="en-GB" dirty="0"/>
          </a:p>
        </p:txBody>
      </p:sp>
    </p:spTree>
    <p:extLst>
      <p:ext uri="{BB962C8B-B14F-4D97-AF65-F5344CB8AC3E}">
        <p14:creationId xmlns:p14="http://schemas.microsoft.com/office/powerpoint/2010/main" val="25432193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D847933-502B-D146-9428-3DDD196AD935}" type="slidenum">
              <a:rPr lang="en-GB" smtClean="0"/>
              <a:pPr/>
              <a:t>7</a:t>
            </a:fld>
            <a:endParaRPr lang="en-GB" dirty="0"/>
          </a:p>
        </p:txBody>
      </p:sp>
    </p:spTree>
    <p:extLst>
      <p:ext uri="{BB962C8B-B14F-4D97-AF65-F5344CB8AC3E}">
        <p14:creationId xmlns:p14="http://schemas.microsoft.com/office/powerpoint/2010/main" val="11669011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17</a:t>
            </a:fld>
            <a:endParaRPr lang="en-GB" dirty="0"/>
          </a:p>
        </p:txBody>
      </p:sp>
    </p:spTree>
    <p:extLst>
      <p:ext uri="{BB962C8B-B14F-4D97-AF65-F5344CB8AC3E}">
        <p14:creationId xmlns:p14="http://schemas.microsoft.com/office/powerpoint/2010/main" val="15635960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18</a:t>
            </a:fld>
            <a:endParaRPr lang="en-GB" dirty="0"/>
          </a:p>
        </p:txBody>
      </p:sp>
    </p:spTree>
    <p:extLst>
      <p:ext uri="{BB962C8B-B14F-4D97-AF65-F5344CB8AC3E}">
        <p14:creationId xmlns:p14="http://schemas.microsoft.com/office/powerpoint/2010/main" val="38996511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19</a:t>
            </a:fld>
            <a:endParaRPr lang="en-GB" dirty="0"/>
          </a:p>
        </p:txBody>
      </p:sp>
    </p:spTree>
    <p:extLst>
      <p:ext uri="{BB962C8B-B14F-4D97-AF65-F5344CB8AC3E}">
        <p14:creationId xmlns:p14="http://schemas.microsoft.com/office/powerpoint/2010/main" val="17391466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20</a:t>
            </a:fld>
            <a:endParaRPr lang="en-GB" dirty="0"/>
          </a:p>
        </p:txBody>
      </p:sp>
    </p:spTree>
    <p:extLst>
      <p:ext uri="{BB962C8B-B14F-4D97-AF65-F5344CB8AC3E}">
        <p14:creationId xmlns:p14="http://schemas.microsoft.com/office/powerpoint/2010/main" val="28818470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22</a:t>
            </a:fld>
            <a:endParaRPr lang="en-GB" dirty="0"/>
          </a:p>
        </p:txBody>
      </p:sp>
    </p:spTree>
    <p:extLst>
      <p:ext uri="{BB962C8B-B14F-4D97-AF65-F5344CB8AC3E}">
        <p14:creationId xmlns:p14="http://schemas.microsoft.com/office/powerpoint/2010/main" val="18987859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23</a:t>
            </a:fld>
            <a:endParaRPr lang="en-GB" dirty="0"/>
          </a:p>
        </p:txBody>
      </p:sp>
    </p:spTree>
    <p:extLst>
      <p:ext uri="{BB962C8B-B14F-4D97-AF65-F5344CB8AC3E}">
        <p14:creationId xmlns:p14="http://schemas.microsoft.com/office/powerpoint/2010/main" val="6799406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D847933-502B-D146-9428-3DDD196AD935}" type="slidenum">
              <a:rPr lang="en-GB" smtClean="0"/>
              <a:pPr/>
              <a:t>24</a:t>
            </a:fld>
            <a:endParaRPr lang="en-GB" dirty="0"/>
          </a:p>
        </p:txBody>
      </p:sp>
    </p:spTree>
    <p:extLst>
      <p:ext uri="{BB962C8B-B14F-4D97-AF65-F5344CB8AC3E}">
        <p14:creationId xmlns:p14="http://schemas.microsoft.com/office/powerpoint/2010/main" val="39773144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D847933-502B-D146-9428-3DDD196AD935}" type="slidenum">
              <a:rPr lang="en-GB" smtClean="0"/>
              <a:pPr/>
              <a:t>25</a:t>
            </a:fld>
            <a:endParaRPr lang="en-GB" dirty="0"/>
          </a:p>
        </p:txBody>
      </p:sp>
    </p:spTree>
    <p:extLst>
      <p:ext uri="{BB962C8B-B14F-4D97-AF65-F5344CB8AC3E}">
        <p14:creationId xmlns:p14="http://schemas.microsoft.com/office/powerpoint/2010/main" val="20335259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26</a:t>
            </a:fld>
            <a:endParaRPr lang="en-GB" dirty="0"/>
          </a:p>
        </p:txBody>
      </p:sp>
    </p:spTree>
    <p:extLst>
      <p:ext uri="{BB962C8B-B14F-4D97-AF65-F5344CB8AC3E}">
        <p14:creationId xmlns:p14="http://schemas.microsoft.com/office/powerpoint/2010/main" val="21127078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27</a:t>
            </a:fld>
            <a:endParaRPr lang="en-GB" dirty="0"/>
          </a:p>
        </p:txBody>
      </p:sp>
    </p:spTree>
    <p:extLst>
      <p:ext uri="{BB962C8B-B14F-4D97-AF65-F5344CB8AC3E}">
        <p14:creationId xmlns:p14="http://schemas.microsoft.com/office/powerpoint/2010/main" val="83318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D847933-502B-D146-9428-3DDD196AD935}" type="slidenum">
              <a:rPr lang="en-GB" smtClean="0"/>
              <a:pPr/>
              <a:t>8</a:t>
            </a:fld>
            <a:endParaRPr lang="en-GB" dirty="0"/>
          </a:p>
        </p:txBody>
      </p:sp>
    </p:spTree>
    <p:extLst>
      <p:ext uri="{BB962C8B-B14F-4D97-AF65-F5344CB8AC3E}">
        <p14:creationId xmlns:p14="http://schemas.microsoft.com/office/powerpoint/2010/main" val="29963944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1D847933-502B-D146-9428-3DDD196AD935}" type="slidenum">
              <a:rPr lang="en-GB" smtClean="0"/>
              <a:pPr/>
              <a:t>29</a:t>
            </a:fld>
            <a:endParaRPr lang="en-GB" dirty="0"/>
          </a:p>
        </p:txBody>
      </p:sp>
    </p:spTree>
    <p:extLst>
      <p:ext uri="{BB962C8B-B14F-4D97-AF65-F5344CB8AC3E}">
        <p14:creationId xmlns:p14="http://schemas.microsoft.com/office/powerpoint/2010/main" val="1532814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D847933-502B-D146-9428-3DDD196AD935}" type="slidenum">
              <a:rPr lang="en-GB" smtClean="0"/>
              <a:pPr/>
              <a:t>30</a:t>
            </a:fld>
            <a:endParaRPr lang="en-GB" dirty="0"/>
          </a:p>
        </p:txBody>
      </p:sp>
    </p:spTree>
    <p:extLst>
      <p:ext uri="{BB962C8B-B14F-4D97-AF65-F5344CB8AC3E}">
        <p14:creationId xmlns:p14="http://schemas.microsoft.com/office/powerpoint/2010/main" val="42150137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32</a:t>
            </a:fld>
            <a:endParaRPr lang="en-GB" dirty="0"/>
          </a:p>
        </p:txBody>
      </p:sp>
    </p:spTree>
    <p:extLst>
      <p:ext uri="{BB962C8B-B14F-4D97-AF65-F5344CB8AC3E}">
        <p14:creationId xmlns:p14="http://schemas.microsoft.com/office/powerpoint/2010/main" val="4787723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D847933-502B-D146-9428-3DDD196AD935}" type="slidenum">
              <a:rPr lang="en-GB" smtClean="0"/>
              <a:pPr/>
              <a:t>9</a:t>
            </a:fld>
            <a:endParaRPr lang="en-GB" dirty="0"/>
          </a:p>
        </p:txBody>
      </p:sp>
    </p:spTree>
    <p:extLst>
      <p:ext uri="{BB962C8B-B14F-4D97-AF65-F5344CB8AC3E}">
        <p14:creationId xmlns:p14="http://schemas.microsoft.com/office/powerpoint/2010/main" val="541812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D847933-502B-D146-9428-3DDD196AD935}" type="slidenum">
              <a:rPr lang="en-GB" smtClean="0"/>
              <a:pPr/>
              <a:t>10</a:t>
            </a:fld>
            <a:endParaRPr lang="en-GB" dirty="0"/>
          </a:p>
        </p:txBody>
      </p:sp>
    </p:spTree>
    <p:extLst>
      <p:ext uri="{BB962C8B-B14F-4D97-AF65-F5344CB8AC3E}">
        <p14:creationId xmlns:p14="http://schemas.microsoft.com/office/powerpoint/2010/main" val="28365723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D847933-502B-D146-9428-3DDD196AD935}" type="slidenum">
              <a:rPr lang="en-GB" smtClean="0"/>
              <a:pPr/>
              <a:t>11</a:t>
            </a:fld>
            <a:endParaRPr lang="en-GB" dirty="0"/>
          </a:p>
        </p:txBody>
      </p:sp>
    </p:spTree>
    <p:extLst>
      <p:ext uri="{BB962C8B-B14F-4D97-AF65-F5344CB8AC3E}">
        <p14:creationId xmlns:p14="http://schemas.microsoft.com/office/powerpoint/2010/main" val="20157048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D847933-502B-D146-9428-3DDD196AD935}" type="slidenum">
              <a:rPr lang="en-GB" smtClean="0"/>
              <a:pPr/>
              <a:t>12</a:t>
            </a:fld>
            <a:endParaRPr lang="en-GB" dirty="0"/>
          </a:p>
        </p:txBody>
      </p:sp>
    </p:spTree>
    <p:extLst>
      <p:ext uri="{BB962C8B-B14F-4D97-AF65-F5344CB8AC3E}">
        <p14:creationId xmlns:p14="http://schemas.microsoft.com/office/powerpoint/2010/main" val="15801639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13</a:t>
            </a:fld>
            <a:endParaRPr lang="en-GB" dirty="0"/>
          </a:p>
        </p:txBody>
      </p:sp>
    </p:spTree>
    <p:extLst>
      <p:ext uri="{BB962C8B-B14F-4D97-AF65-F5344CB8AC3E}">
        <p14:creationId xmlns:p14="http://schemas.microsoft.com/office/powerpoint/2010/main" val="34599573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D847933-502B-D146-9428-3DDD196AD935}" type="slidenum">
              <a:rPr lang="en-GB" smtClean="0"/>
              <a:pPr/>
              <a:t>14</a:t>
            </a:fld>
            <a:endParaRPr lang="en-GB" dirty="0"/>
          </a:p>
        </p:txBody>
      </p:sp>
    </p:spTree>
    <p:extLst>
      <p:ext uri="{BB962C8B-B14F-4D97-AF65-F5344CB8AC3E}">
        <p14:creationId xmlns:p14="http://schemas.microsoft.com/office/powerpoint/2010/main" val="3415995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D847933-502B-D146-9428-3DDD196AD935}" type="slidenum">
              <a:rPr lang="en-GB" smtClean="0"/>
              <a:pPr/>
              <a:t>16</a:t>
            </a:fld>
            <a:endParaRPr lang="en-GB" dirty="0"/>
          </a:p>
        </p:txBody>
      </p:sp>
    </p:spTree>
    <p:extLst>
      <p:ext uri="{BB962C8B-B14F-4D97-AF65-F5344CB8AC3E}">
        <p14:creationId xmlns:p14="http://schemas.microsoft.com/office/powerpoint/2010/main" val="37865431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2"/>
          <p:cNvSpPr>
            <a:spLocks noGrp="1"/>
          </p:cNvSpPr>
          <p:nvPr>
            <p:ph type="title"/>
          </p:nvPr>
        </p:nvSpPr>
        <p:spPr>
          <a:xfrm>
            <a:off x="457200" y="1008000"/>
            <a:ext cx="8229600" cy="382588"/>
          </a:xfrm>
        </p:spPr>
        <p:txBody>
          <a:bodyPr/>
          <a:lstStyle/>
          <a:p>
            <a:r>
              <a:rPr lang="en-US" dirty="0"/>
              <a:t>Click to edit Master title style</a:t>
            </a:r>
            <a:endParaRPr lang="en-GB" dirty="0"/>
          </a:p>
        </p:txBody>
      </p:sp>
      <p:sp>
        <p:nvSpPr>
          <p:cNvPr id="5" name="Content Placeholder 4"/>
          <p:cNvSpPr>
            <a:spLocks noGrp="1"/>
          </p:cNvSpPr>
          <p:nvPr>
            <p:ph sz="quarter" idx="10"/>
          </p:nvPr>
        </p:nvSpPr>
        <p:spPr>
          <a:xfrm>
            <a:off x="457200" y="1512000"/>
            <a:ext cx="8229600" cy="4248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490096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Title 2"/>
          <p:cNvSpPr>
            <a:spLocks noGrp="1"/>
          </p:cNvSpPr>
          <p:nvPr>
            <p:ph type="title"/>
          </p:nvPr>
        </p:nvSpPr>
        <p:spPr>
          <a:xfrm>
            <a:off x="457200" y="1008000"/>
            <a:ext cx="8229600" cy="382588"/>
          </a:xfrm>
        </p:spPr>
        <p:txBody>
          <a:bodyPr/>
          <a:lstStyle/>
          <a:p>
            <a:r>
              <a:rPr lang="en-US"/>
              <a:t>Click to edit Master title style</a:t>
            </a:r>
            <a:endParaRPr lang="en-GB" dirty="0"/>
          </a:p>
        </p:txBody>
      </p:sp>
      <p:sp>
        <p:nvSpPr>
          <p:cNvPr id="5" name="Content Placeholder 4"/>
          <p:cNvSpPr>
            <a:spLocks noGrp="1"/>
          </p:cNvSpPr>
          <p:nvPr>
            <p:ph sz="quarter" idx="10"/>
          </p:nvPr>
        </p:nvSpPr>
        <p:spPr>
          <a:xfrm>
            <a:off x="457200" y="1512000"/>
            <a:ext cx="8229600" cy="4248000"/>
          </a:xfrm>
        </p:spPr>
        <p:txBody>
          <a:bodyPr/>
          <a:lstStyle>
            <a:lvl2pPr>
              <a:buClr>
                <a:srgbClr val="FC4421"/>
              </a:buClr>
              <a:defRPr/>
            </a:lvl2pPr>
            <a:lvl4pPr>
              <a:buClr>
                <a:srgbClr val="FC4421"/>
              </a:buClr>
              <a:defRPr/>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3644730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Text Box 10"/>
          <p:cNvSpPr txBox="1">
            <a:spLocks noChangeArrowheads="1"/>
          </p:cNvSpPr>
          <p:nvPr userDrawn="1"/>
        </p:nvSpPr>
        <p:spPr bwMode="white">
          <a:xfrm>
            <a:off x="0" y="457200"/>
            <a:ext cx="9144000" cy="152400"/>
          </a:xfrm>
          <a:prstGeom prst="rect">
            <a:avLst/>
          </a:prstGeom>
          <a:solidFill>
            <a:srgbClr val="D9D9D9">
              <a:alpha val="0"/>
            </a:srgbClr>
          </a:solidFill>
          <a:ln>
            <a:noFill/>
          </a:ln>
        </p:spPr>
        <p:txBody>
          <a:bodyPr wrap="none"/>
          <a:lstStyle>
            <a:lvl1pPr eaLnBrk="0" hangingPunct="0">
              <a:defRPr sz="2000">
                <a:solidFill>
                  <a:schemeClr val="tx1"/>
                </a:solidFill>
                <a:latin typeface="Arial" charset="0"/>
                <a:ea typeface="ＭＳ Ｐゴシック" charset="-128"/>
              </a:defRPr>
            </a:lvl1pPr>
            <a:lvl2pPr marL="742950" indent="-285750" eaLnBrk="0" hangingPunct="0">
              <a:defRPr sz="2000">
                <a:solidFill>
                  <a:schemeClr val="tx1"/>
                </a:solidFill>
                <a:latin typeface="Arial" charset="0"/>
                <a:ea typeface="ＭＳ Ｐゴシック" charset="-128"/>
              </a:defRPr>
            </a:lvl2pPr>
            <a:lvl3pPr marL="1143000" indent="-228600" eaLnBrk="0" hangingPunct="0">
              <a:defRPr sz="2000">
                <a:solidFill>
                  <a:schemeClr val="tx1"/>
                </a:solidFill>
                <a:latin typeface="Arial" charset="0"/>
                <a:ea typeface="ＭＳ Ｐゴシック" charset="-128"/>
              </a:defRPr>
            </a:lvl3pPr>
            <a:lvl4pPr marL="1600200" indent="-228600" eaLnBrk="0" hangingPunct="0">
              <a:defRPr sz="2000">
                <a:solidFill>
                  <a:schemeClr val="tx1"/>
                </a:solidFill>
                <a:latin typeface="Arial" charset="0"/>
                <a:ea typeface="ＭＳ Ｐゴシック" charset="-128"/>
              </a:defRPr>
            </a:lvl4pPr>
            <a:lvl5pPr marL="2057400" indent="-228600" eaLnBrk="0" hangingPunct="0">
              <a:defRPr sz="2000">
                <a:solidFill>
                  <a:schemeClr val="tx1"/>
                </a:solidFill>
                <a:latin typeface="Arial" charset="0"/>
                <a:ea typeface="ＭＳ Ｐゴシック" charset="-128"/>
              </a:defRPr>
            </a:lvl5pPr>
            <a:lvl6pPr marL="2514600" indent="-228600" eaLnBrk="0" fontAlgn="base" hangingPunct="0">
              <a:spcBef>
                <a:spcPct val="0"/>
              </a:spcBef>
              <a:spcAft>
                <a:spcPct val="0"/>
              </a:spcAft>
              <a:defRPr sz="2000">
                <a:solidFill>
                  <a:schemeClr val="tx1"/>
                </a:solidFill>
                <a:latin typeface="Arial" charset="0"/>
                <a:ea typeface="ＭＳ Ｐゴシック" charset="-128"/>
              </a:defRPr>
            </a:lvl6pPr>
            <a:lvl7pPr marL="2971800" indent="-228600" eaLnBrk="0" fontAlgn="base" hangingPunct="0">
              <a:spcBef>
                <a:spcPct val="0"/>
              </a:spcBef>
              <a:spcAft>
                <a:spcPct val="0"/>
              </a:spcAft>
              <a:defRPr sz="2000">
                <a:solidFill>
                  <a:schemeClr val="tx1"/>
                </a:solidFill>
                <a:latin typeface="Arial" charset="0"/>
                <a:ea typeface="ＭＳ Ｐゴシック" charset="-128"/>
              </a:defRPr>
            </a:lvl7pPr>
            <a:lvl8pPr marL="3429000" indent="-228600" eaLnBrk="0" fontAlgn="base" hangingPunct="0">
              <a:spcBef>
                <a:spcPct val="0"/>
              </a:spcBef>
              <a:spcAft>
                <a:spcPct val="0"/>
              </a:spcAft>
              <a:defRPr sz="2000">
                <a:solidFill>
                  <a:schemeClr val="tx1"/>
                </a:solidFill>
                <a:latin typeface="Arial" charset="0"/>
                <a:ea typeface="ＭＳ Ｐゴシック" charset="-128"/>
              </a:defRPr>
            </a:lvl8pPr>
            <a:lvl9pPr marL="3886200" indent="-228600" eaLnBrk="0" fontAlgn="base" hangingPunct="0">
              <a:spcBef>
                <a:spcPct val="0"/>
              </a:spcBef>
              <a:spcAft>
                <a:spcPct val="0"/>
              </a:spcAft>
              <a:defRPr sz="2000">
                <a:solidFill>
                  <a:schemeClr val="tx1"/>
                </a:solidFill>
                <a:latin typeface="Arial" charset="0"/>
                <a:ea typeface="ＭＳ Ｐゴシック" charset="-128"/>
              </a:defRPr>
            </a:lvl9pPr>
          </a:lstStyle>
          <a:p>
            <a:pPr eaLnBrk="1" hangingPunct="1">
              <a:defRPr/>
            </a:pPr>
            <a:r>
              <a:rPr lang="en-GB" sz="1800">
                <a:solidFill>
                  <a:srgbClr val="D9D9D9"/>
                </a:solidFill>
                <a:cs typeface="Arial" charset="0"/>
              </a:rPr>
              <a:t> </a:t>
            </a:r>
          </a:p>
        </p:txBody>
      </p:sp>
      <p:sp>
        <p:nvSpPr>
          <p:cNvPr id="1035" name="Title Placeholder 10"/>
          <p:cNvSpPr>
            <a:spLocks noGrp="1"/>
          </p:cNvSpPr>
          <p:nvPr>
            <p:ph type="title"/>
          </p:nvPr>
        </p:nvSpPr>
        <p:spPr bwMode="auto">
          <a:xfrm>
            <a:off x="457200" y="1008000"/>
            <a:ext cx="8218488" cy="3825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dirty="0"/>
              <a:t>Click to edit Master title style</a:t>
            </a:r>
            <a:endParaRPr lang="en-US" dirty="0"/>
          </a:p>
        </p:txBody>
      </p:sp>
      <p:sp>
        <p:nvSpPr>
          <p:cNvPr id="1036" name="Text Placeholder 13"/>
          <p:cNvSpPr>
            <a:spLocks noGrp="1"/>
          </p:cNvSpPr>
          <p:nvPr>
            <p:ph type="body" idx="1"/>
          </p:nvPr>
        </p:nvSpPr>
        <p:spPr bwMode="auto">
          <a:xfrm>
            <a:off x="457200" y="1512000"/>
            <a:ext cx="8229600" cy="4248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4"/>
            <a:endParaRPr lang="en-GB" dirty="0"/>
          </a:p>
        </p:txBody>
      </p:sp>
    </p:spTree>
    <p:extLst>
      <p:ext uri="{BB962C8B-B14F-4D97-AF65-F5344CB8AC3E}">
        <p14:creationId xmlns:p14="http://schemas.microsoft.com/office/powerpoint/2010/main" val="2624209374"/>
      </p:ext>
    </p:extLst>
  </p:cSld>
  <p:clrMap bg1="lt1" tx1="dk1" bg2="lt2" tx2="dk2" accent1="accent1" accent2="accent2" accent3="accent3" accent4="accent4" accent5="accent5" accent6="accent6" hlink="hlink" folHlink="folHlink"/>
  <p:sldLayoutIdLst>
    <p:sldLayoutId id="2147483658" r:id="rId1"/>
  </p:sldLayoutIdLst>
  <p:hf hdr="0" ftr="0" dt="0"/>
  <p:txStyles>
    <p:titleStyle>
      <a:lvl1pPr algn="l" rtl="0" eaLnBrk="0" fontAlgn="base" hangingPunct="0">
        <a:spcBef>
          <a:spcPct val="0"/>
        </a:spcBef>
        <a:spcAft>
          <a:spcPct val="0"/>
        </a:spcAft>
        <a:defRPr sz="2400" b="1" baseline="0">
          <a:solidFill>
            <a:srgbClr val="0077E3"/>
          </a:solidFill>
          <a:latin typeface="+mj-lt"/>
          <a:ea typeface="ＭＳ Ｐゴシック" charset="-128"/>
          <a:cs typeface="ＭＳ Ｐゴシック" charset="-128"/>
        </a:defRPr>
      </a:lvl1pPr>
      <a:lvl2pPr algn="l" rtl="0" eaLnBrk="0" fontAlgn="base" hangingPunct="0">
        <a:spcBef>
          <a:spcPct val="0"/>
        </a:spcBef>
        <a:spcAft>
          <a:spcPct val="0"/>
        </a:spcAft>
        <a:defRPr sz="2400" b="1">
          <a:solidFill>
            <a:srgbClr val="E30613"/>
          </a:solidFill>
          <a:latin typeface="Arial" charset="0"/>
          <a:ea typeface="ＭＳ Ｐゴシック" charset="-128"/>
          <a:cs typeface="ＭＳ Ｐゴシック" charset="-128"/>
        </a:defRPr>
      </a:lvl2pPr>
      <a:lvl3pPr algn="l" rtl="0" eaLnBrk="0" fontAlgn="base" hangingPunct="0">
        <a:spcBef>
          <a:spcPct val="0"/>
        </a:spcBef>
        <a:spcAft>
          <a:spcPct val="0"/>
        </a:spcAft>
        <a:defRPr sz="2400" b="1">
          <a:solidFill>
            <a:srgbClr val="E30613"/>
          </a:solidFill>
          <a:latin typeface="Arial" charset="0"/>
          <a:ea typeface="ＭＳ Ｐゴシック" charset="-128"/>
          <a:cs typeface="ＭＳ Ｐゴシック" charset="-128"/>
        </a:defRPr>
      </a:lvl3pPr>
      <a:lvl4pPr algn="l" rtl="0" eaLnBrk="0" fontAlgn="base" hangingPunct="0">
        <a:spcBef>
          <a:spcPct val="0"/>
        </a:spcBef>
        <a:spcAft>
          <a:spcPct val="0"/>
        </a:spcAft>
        <a:defRPr sz="2400" b="1">
          <a:solidFill>
            <a:srgbClr val="E30613"/>
          </a:solidFill>
          <a:latin typeface="Arial" charset="0"/>
          <a:ea typeface="ＭＳ Ｐゴシック" charset="-128"/>
          <a:cs typeface="ＭＳ Ｐゴシック" charset="-128"/>
        </a:defRPr>
      </a:lvl4pPr>
      <a:lvl5pPr algn="l" rtl="0" eaLnBrk="0" fontAlgn="base" hangingPunct="0">
        <a:spcBef>
          <a:spcPct val="0"/>
        </a:spcBef>
        <a:spcAft>
          <a:spcPct val="0"/>
        </a:spcAft>
        <a:defRPr sz="2400" b="1">
          <a:solidFill>
            <a:srgbClr val="E30613"/>
          </a:solidFill>
          <a:latin typeface="Arial" charset="0"/>
          <a:ea typeface="ＭＳ Ｐゴシック" charset="-128"/>
          <a:cs typeface="ＭＳ Ｐゴシック" charset="-128"/>
        </a:defRPr>
      </a:lvl5pPr>
      <a:lvl6pPr marL="457200" algn="ctr" rtl="0" fontAlgn="base">
        <a:spcBef>
          <a:spcPct val="0"/>
        </a:spcBef>
        <a:spcAft>
          <a:spcPct val="0"/>
        </a:spcAft>
        <a:defRPr sz="4400">
          <a:solidFill>
            <a:srgbClr val="CC0000"/>
          </a:solidFill>
          <a:latin typeface="Arial" charset="0"/>
        </a:defRPr>
      </a:lvl6pPr>
      <a:lvl7pPr marL="914400" algn="ctr" rtl="0" fontAlgn="base">
        <a:spcBef>
          <a:spcPct val="0"/>
        </a:spcBef>
        <a:spcAft>
          <a:spcPct val="0"/>
        </a:spcAft>
        <a:defRPr sz="4400">
          <a:solidFill>
            <a:srgbClr val="CC0000"/>
          </a:solidFill>
          <a:latin typeface="Arial" charset="0"/>
        </a:defRPr>
      </a:lvl7pPr>
      <a:lvl8pPr marL="1371600" algn="ctr" rtl="0" fontAlgn="base">
        <a:spcBef>
          <a:spcPct val="0"/>
        </a:spcBef>
        <a:spcAft>
          <a:spcPct val="0"/>
        </a:spcAft>
        <a:defRPr sz="4400">
          <a:solidFill>
            <a:srgbClr val="CC0000"/>
          </a:solidFill>
          <a:latin typeface="Arial" charset="0"/>
        </a:defRPr>
      </a:lvl8pPr>
      <a:lvl9pPr marL="1828800" algn="ctr" rtl="0" fontAlgn="base">
        <a:spcBef>
          <a:spcPct val="0"/>
        </a:spcBef>
        <a:spcAft>
          <a:spcPct val="0"/>
        </a:spcAft>
        <a:defRPr sz="4400">
          <a:solidFill>
            <a:srgbClr val="CC0000"/>
          </a:solidFill>
          <a:latin typeface="Arial" charset="0"/>
        </a:defRPr>
      </a:lvl9pPr>
    </p:titleStyle>
    <p:bodyStyle>
      <a:lvl1pPr marL="0" indent="0" algn="l" rtl="0" eaLnBrk="0" fontAlgn="base" hangingPunct="0">
        <a:lnSpc>
          <a:spcPts val="2400"/>
        </a:lnSpc>
        <a:spcBef>
          <a:spcPts val="1000"/>
        </a:spcBef>
        <a:spcAft>
          <a:spcPts val="1000"/>
        </a:spcAft>
        <a:defRPr lang="en-GB" sz="2000" dirty="0">
          <a:solidFill>
            <a:schemeClr val="tx1"/>
          </a:solidFill>
          <a:latin typeface="+mn-lt"/>
          <a:ea typeface="ＭＳ Ｐゴシック" charset="-128"/>
          <a:cs typeface="ＭＳ Ｐゴシック" charset="-128"/>
        </a:defRPr>
      </a:lvl1pPr>
      <a:lvl2pPr marL="215900" indent="-215900" algn="l" rtl="0" eaLnBrk="0" fontAlgn="base" hangingPunct="0">
        <a:lnSpc>
          <a:spcPts val="2400"/>
        </a:lnSpc>
        <a:spcBef>
          <a:spcPts val="500"/>
        </a:spcBef>
        <a:spcAft>
          <a:spcPts val="500"/>
        </a:spcAft>
        <a:buClr>
          <a:srgbClr val="0077E3"/>
        </a:buClr>
        <a:buFont typeface="Arial" pitchFamily="-105" charset="0"/>
        <a:buChar char="•"/>
        <a:defRPr lang="en-GB" sz="2000" dirty="0">
          <a:solidFill>
            <a:schemeClr val="tx1"/>
          </a:solidFill>
          <a:latin typeface="+mn-lt"/>
          <a:ea typeface="ＭＳ Ｐゴシック" charset="-128"/>
          <a:cs typeface="+mn-cs"/>
        </a:defRPr>
      </a:lvl2pPr>
      <a:lvl3pPr marL="0" indent="0" algn="l" rtl="0" eaLnBrk="0" fontAlgn="base" hangingPunct="0">
        <a:lnSpc>
          <a:spcPts val="2000"/>
        </a:lnSpc>
        <a:spcBef>
          <a:spcPts val="500"/>
        </a:spcBef>
        <a:spcAft>
          <a:spcPts val="500"/>
        </a:spcAft>
        <a:buFont typeface="Lucida Grande" pitchFamily="-105" charset="0"/>
        <a:defRPr lang="en-GB" sz="1600" dirty="0">
          <a:solidFill>
            <a:schemeClr val="tx1"/>
          </a:solidFill>
          <a:latin typeface="+mn-lt"/>
          <a:ea typeface="ＭＳ Ｐゴシック" charset="-128"/>
          <a:cs typeface="+mn-cs"/>
        </a:defRPr>
      </a:lvl3pPr>
      <a:lvl4pPr marL="215900" indent="-215900" algn="l" rtl="0" eaLnBrk="0" fontAlgn="base" hangingPunct="0">
        <a:lnSpc>
          <a:spcPts val="2000"/>
        </a:lnSpc>
        <a:spcBef>
          <a:spcPts val="500"/>
        </a:spcBef>
        <a:spcAft>
          <a:spcPts val="500"/>
        </a:spcAft>
        <a:buClr>
          <a:srgbClr val="0077E3"/>
        </a:buClr>
        <a:buFont typeface="Arial" pitchFamily="-105" charset="0"/>
        <a:buChar char="•"/>
        <a:defRPr lang="en-GB" sz="1600" dirty="0">
          <a:solidFill>
            <a:schemeClr val="tx1"/>
          </a:solidFill>
          <a:latin typeface="+mn-lt"/>
          <a:ea typeface="ＭＳ Ｐゴシック" charset="-128"/>
          <a:cs typeface="ＭＳ Ｐゴシック" charset="-128"/>
        </a:defRPr>
      </a:lvl4pPr>
      <a:lvl5pPr marL="431800" indent="-215900" algn="l" rtl="0" eaLnBrk="0" fontAlgn="base" hangingPunct="0">
        <a:lnSpc>
          <a:spcPts val="2000"/>
        </a:lnSpc>
        <a:spcBef>
          <a:spcPct val="0"/>
        </a:spcBef>
        <a:spcAft>
          <a:spcPts val="500"/>
        </a:spcAft>
        <a:buFont typeface="Arial" pitchFamily="-105" charset="0"/>
        <a:buChar char="–"/>
        <a:defRPr lang="en-US" sz="1600" dirty="0">
          <a:solidFill>
            <a:schemeClr val="tx1"/>
          </a:solidFill>
          <a:latin typeface="+mn-lt"/>
          <a:ea typeface="ＭＳ Ｐゴシック" charset="-128"/>
          <a:cs typeface="ＭＳ Ｐゴシック" charset="-128"/>
        </a:defRPr>
      </a:lvl5pPr>
      <a:lvl6pPr marL="457200" indent="-457200" algn="l" defTabSz="914400" rtl="0" fontAlgn="base">
        <a:spcBef>
          <a:spcPct val="20000"/>
        </a:spcBef>
        <a:spcAft>
          <a:spcPct val="0"/>
        </a:spcAft>
        <a:buChar char="»"/>
        <a:defRPr lang="en-GB" sz="1600" kern="0" baseline="0" dirty="0" smtClean="0">
          <a:solidFill>
            <a:schemeClr val="tx1"/>
          </a:solidFill>
          <a:latin typeface="+mn-lt"/>
          <a:ea typeface="ＭＳ Ｐゴシック" charset="-128"/>
          <a:cs typeface="ＭＳ Ｐゴシック" charset="-128"/>
        </a:defRPr>
      </a:lvl6pPr>
      <a:lvl7pPr marL="2971800" indent="-228600" algn="l" defTabSz="914400" rtl="0" fontAlgn="base">
        <a:spcBef>
          <a:spcPct val="20000"/>
        </a:spcBef>
        <a:spcAft>
          <a:spcPct val="0"/>
        </a:spcAft>
        <a:buClr>
          <a:srgbClr val="E30613"/>
        </a:buClr>
        <a:buChar char="»"/>
        <a:defRPr lang="en-GB" sz="1600" kern="0" baseline="0" dirty="0" smtClean="0">
          <a:solidFill>
            <a:schemeClr val="tx1"/>
          </a:solidFill>
          <a:latin typeface="+mn-lt"/>
          <a:ea typeface="ＭＳ Ｐゴシック" charset="-128"/>
          <a:cs typeface="ＭＳ Ｐゴシック" charset="-128"/>
        </a:defRPr>
      </a:lvl7pPr>
      <a:lvl8pPr marL="3429000" indent="-228600" algn="l" defTabSz="914400" rtl="0" fontAlgn="base">
        <a:spcBef>
          <a:spcPct val="20000"/>
        </a:spcBef>
        <a:spcAft>
          <a:spcPct val="0"/>
        </a:spcAft>
        <a:buChar char="»"/>
        <a:defRPr lang="en-GB" sz="1600" kern="0" dirty="0" smtClean="0">
          <a:solidFill>
            <a:schemeClr val="tx1"/>
          </a:solidFill>
          <a:latin typeface="+mn-lt"/>
          <a:ea typeface="ＭＳ Ｐゴシック" charset="-128"/>
          <a:cs typeface="ＭＳ Ｐゴシック" charset="-128"/>
        </a:defRPr>
      </a:lvl8pPr>
      <a:lvl9pPr marL="3886200" indent="-228600" algn="l" defTabSz="914400" rtl="0" fontAlgn="base">
        <a:spcBef>
          <a:spcPct val="20000"/>
        </a:spcBef>
        <a:spcAft>
          <a:spcPct val="0"/>
        </a:spcAft>
        <a:buChar char="»"/>
        <a:defRPr lang="en-GB" sz="1000" kern="0" baseline="0" dirty="0" smtClean="0">
          <a:solidFill>
            <a:schemeClr val="tx1"/>
          </a:solidFill>
          <a:latin typeface="+mn-lt"/>
          <a:ea typeface="ＭＳ Ｐゴシック" charset="-128"/>
          <a:cs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Text Box 10"/>
          <p:cNvSpPr txBox="1">
            <a:spLocks noChangeArrowheads="1"/>
          </p:cNvSpPr>
          <p:nvPr/>
        </p:nvSpPr>
        <p:spPr bwMode="white">
          <a:xfrm>
            <a:off x="0" y="457200"/>
            <a:ext cx="9144000" cy="152400"/>
          </a:xfrm>
          <a:prstGeom prst="rect">
            <a:avLst/>
          </a:prstGeom>
          <a:solidFill>
            <a:srgbClr val="D9D9D9">
              <a:alpha val="0"/>
            </a:srgbClr>
          </a:solidFill>
          <a:ln>
            <a:noFill/>
          </a:ln>
        </p:spPr>
        <p:txBody>
          <a:bodyPr wrap="none"/>
          <a:lstStyle>
            <a:lvl1pPr eaLnBrk="0" hangingPunct="0">
              <a:defRPr sz="2000">
                <a:solidFill>
                  <a:schemeClr val="tx1"/>
                </a:solidFill>
                <a:latin typeface="Arial" charset="0"/>
                <a:ea typeface="ＭＳ Ｐゴシック" charset="-128"/>
              </a:defRPr>
            </a:lvl1pPr>
            <a:lvl2pPr marL="742950" indent="-285750" eaLnBrk="0" hangingPunct="0">
              <a:defRPr sz="2000">
                <a:solidFill>
                  <a:schemeClr val="tx1"/>
                </a:solidFill>
                <a:latin typeface="Arial" charset="0"/>
                <a:ea typeface="ＭＳ Ｐゴシック" charset="-128"/>
              </a:defRPr>
            </a:lvl2pPr>
            <a:lvl3pPr marL="1143000" indent="-228600" eaLnBrk="0" hangingPunct="0">
              <a:defRPr sz="2000">
                <a:solidFill>
                  <a:schemeClr val="tx1"/>
                </a:solidFill>
                <a:latin typeface="Arial" charset="0"/>
                <a:ea typeface="ＭＳ Ｐゴシック" charset="-128"/>
              </a:defRPr>
            </a:lvl3pPr>
            <a:lvl4pPr marL="1600200" indent="-228600" eaLnBrk="0" hangingPunct="0">
              <a:defRPr sz="2000">
                <a:solidFill>
                  <a:schemeClr val="tx1"/>
                </a:solidFill>
                <a:latin typeface="Arial" charset="0"/>
                <a:ea typeface="ＭＳ Ｐゴシック" charset="-128"/>
              </a:defRPr>
            </a:lvl4pPr>
            <a:lvl5pPr marL="2057400" indent="-228600" eaLnBrk="0" hangingPunct="0">
              <a:defRPr sz="2000">
                <a:solidFill>
                  <a:schemeClr val="tx1"/>
                </a:solidFill>
                <a:latin typeface="Arial" charset="0"/>
                <a:ea typeface="ＭＳ Ｐゴシック" charset="-128"/>
              </a:defRPr>
            </a:lvl5pPr>
            <a:lvl6pPr marL="2514600" indent="-228600" eaLnBrk="0" fontAlgn="base" hangingPunct="0">
              <a:spcBef>
                <a:spcPct val="0"/>
              </a:spcBef>
              <a:spcAft>
                <a:spcPct val="0"/>
              </a:spcAft>
              <a:defRPr sz="2000">
                <a:solidFill>
                  <a:schemeClr val="tx1"/>
                </a:solidFill>
                <a:latin typeface="Arial" charset="0"/>
                <a:ea typeface="ＭＳ Ｐゴシック" charset="-128"/>
              </a:defRPr>
            </a:lvl6pPr>
            <a:lvl7pPr marL="2971800" indent="-228600" eaLnBrk="0" fontAlgn="base" hangingPunct="0">
              <a:spcBef>
                <a:spcPct val="0"/>
              </a:spcBef>
              <a:spcAft>
                <a:spcPct val="0"/>
              </a:spcAft>
              <a:defRPr sz="2000">
                <a:solidFill>
                  <a:schemeClr val="tx1"/>
                </a:solidFill>
                <a:latin typeface="Arial" charset="0"/>
                <a:ea typeface="ＭＳ Ｐゴシック" charset="-128"/>
              </a:defRPr>
            </a:lvl7pPr>
            <a:lvl8pPr marL="3429000" indent="-228600" eaLnBrk="0" fontAlgn="base" hangingPunct="0">
              <a:spcBef>
                <a:spcPct val="0"/>
              </a:spcBef>
              <a:spcAft>
                <a:spcPct val="0"/>
              </a:spcAft>
              <a:defRPr sz="2000">
                <a:solidFill>
                  <a:schemeClr val="tx1"/>
                </a:solidFill>
                <a:latin typeface="Arial" charset="0"/>
                <a:ea typeface="ＭＳ Ｐゴシック" charset="-128"/>
              </a:defRPr>
            </a:lvl8pPr>
            <a:lvl9pPr marL="3886200" indent="-228600" eaLnBrk="0" fontAlgn="base" hangingPunct="0">
              <a:spcBef>
                <a:spcPct val="0"/>
              </a:spcBef>
              <a:spcAft>
                <a:spcPct val="0"/>
              </a:spcAft>
              <a:defRPr sz="2000">
                <a:solidFill>
                  <a:schemeClr val="tx1"/>
                </a:solidFill>
                <a:latin typeface="Arial" charset="0"/>
                <a:ea typeface="ＭＳ Ｐゴシック" charset="-128"/>
              </a:defRPr>
            </a:lvl9pPr>
          </a:lstStyle>
          <a:p>
            <a:pPr eaLnBrk="1" hangingPunct="1">
              <a:defRPr/>
            </a:pPr>
            <a:r>
              <a:rPr lang="en-GB" sz="1800">
                <a:solidFill>
                  <a:srgbClr val="D9D9D9"/>
                </a:solidFill>
                <a:cs typeface="Arial" charset="0"/>
              </a:rPr>
              <a:t> </a:t>
            </a:r>
          </a:p>
        </p:txBody>
      </p:sp>
      <p:sp>
        <p:nvSpPr>
          <p:cNvPr id="1035" name="Title Placeholder 10"/>
          <p:cNvSpPr>
            <a:spLocks noGrp="1"/>
          </p:cNvSpPr>
          <p:nvPr>
            <p:ph type="title"/>
          </p:nvPr>
        </p:nvSpPr>
        <p:spPr bwMode="auto">
          <a:xfrm>
            <a:off x="457200" y="1008000"/>
            <a:ext cx="8218488" cy="3825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title style</a:t>
            </a:r>
            <a:endParaRPr lang="en-US" dirty="0"/>
          </a:p>
        </p:txBody>
      </p:sp>
      <p:sp>
        <p:nvSpPr>
          <p:cNvPr id="1036" name="Text Placeholder 13"/>
          <p:cNvSpPr>
            <a:spLocks noGrp="1"/>
          </p:cNvSpPr>
          <p:nvPr>
            <p:ph type="body" idx="1"/>
          </p:nvPr>
        </p:nvSpPr>
        <p:spPr bwMode="auto">
          <a:xfrm>
            <a:off x="457200" y="1512000"/>
            <a:ext cx="8229600" cy="4248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 name="Group 1">
            <a:extLst>
              <a:ext uri="{FF2B5EF4-FFF2-40B4-BE49-F238E27FC236}">
                <a16:creationId xmlns:a16="http://schemas.microsoft.com/office/drawing/2014/main" id="{52DBD7D1-8783-19AC-AC0F-54A40F658278}"/>
              </a:ext>
            </a:extLst>
          </p:cNvPr>
          <p:cNvGrpSpPr/>
          <p:nvPr/>
        </p:nvGrpSpPr>
        <p:grpSpPr>
          <a:xfrm>
            <a:off x="0" y="142498"/>
            <a:ext cx="9144001" cy="682255"/>
            <a:chOff x="0" y="142498"/>
            <a:chExt cx="9144001" cy="682255"/>
          </a:xfrm>
        </p:grpSpPr>
        <p:sp>
          <p:nvSpPr>
            <p:cNvPr id="6" name="Graphic 26">
              <a:extLst>
                <a:ext uri="{FF2B5EF4-FFF2-40B4-BE49-F238E27FC236}">
                  <a16:creationId xmlns:a16="http://schemas.microsoft.com/office/drawing/2014/main" id="{4987E8D9-377B-AB1D-8A32-2882D85AB09F}"/>
                </a:ext>
              </a:extLst>
            </p:cNvPr>
            <p:cNvSpPr>
              <a:spLocks/>
            </p:cNvSpPr>
            <p:nvPr userDrawn="1"/>
          </p:nvSpPr>
          <p:spPr>
            <a:xfrm>
              <a:off x="0" y="779034"/>
              <a:ext cx="9144001" cy="45719"/>
            </a:xfrm>
            <a:custGeom>
              <a:avLst/>
              <a:gdLst/>
              <a:ahLst/>
              <a:cxnLst/>
              <a:rect l="l" t="t" r="r" b="b"/>
              <a:pathLst>
                <a:path w="15119985" h="127000">
                  <a:moveTo>
                    <a:pt x="0" y="0"/>
                  </a:moveTo>
                  <a:lnTo>
                    <a:pt x="0" y="127000"/>
                  </a:lnTo>
                  <a:lnTo>
                    <a:pt x="15119985" y="127000"/>
                  </a:lnTo>
                  <a:lnTo>
                    <a:pt x="15119985" y="0"/>
                  </a:lnTo>
                  <a:lnTo>
                    <a:pt x="0" y="0"/>
                  </a:lnTo>
                  <a:close/>
                </a:path>
              </a:pathLst>
            </a:custGeom>
            <a:solidFill>
              <a:schemeClr val="tx1"/>
            </a:solidFill>
          </p:spPr>
          <p:txBody>
            <a:bodyPr wrap="square" lIns="0" tIns="0" rIns="0" bIns="0" rtlCol="0">
              <a:prstTxWarp prst="textNoShape">
                <a:avLst/>
              </a:prstTxWarp>
              <a:noAutofit/>
            </a:bodyPr>
            <a:lstStyle/>
            <a:p>
              <a:endParaRPr lang="en-GB"/>
            </a:p>
          </p:txBody>
        </p:sp>
        <p:pic>
          <p:nvPicPr>
            <p:cNvPr id="7" name="Picture 6" descr="A black and white logo&#10;&#10;AI-generated content may be incorrect.">
              <a:extLst>
                <a:ext uri="{FF2B5EF4-FFF2-40B4-BE49-F238E27FC236}">
                  <a16:creationId xmlns:a16="http://schemas.microsoft.com/office/drawing/2014/main" id="{2F6D0513-CBBF-24C5-3E42-AE229C54A04B}"/>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516216" y="142498"/>
              <a:ext cx="2563495" cy="498243"/>
            </a:xfrm>
            <a:prstGeom prst="rect">
              <a:avLst/>
            </a:prstGeom>
            <a:noFill/>
            <a:ln>
              <a:noFill/>
            </a:ln>
          </p:spPr>
        </p:pic>
        <p:pic>
          <p:nvPicPr>
            <p:cNvPr id="8" name="Picture 7" descr="A red arrow pointing up&#10;&#10;AI-generated content may be incorrect.">
              <a:extLst>
                <a:ext uri="{FF2B5EF4-FFF2-40B4-BE49-F238E27FC236}">
                  <a16:creationId xmlns:a16="http://schemas.microsoft.com/office/drawing/2014/main" id="{4D501824-D9B0-C525-F662-3787B202B144}"/>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73355" y="171020"/>
              <a:ext cx="567690" cy="438580"/>
            </a:xfrm>
            <a:prstGeom prst="rect">
              <a:avLst/>
            </a:prstGeom>
            <a:noFill/>
            <a:ln>
              <a:noFill/>
            </a:ln>
          </p:spPr>
        </p:pic>
        <p:sp>
          <p:nvSpPr>
            <p:cNvPr id="9" name="Text Box 2">
              <a:extLst>
                <a:ext uri="{FF2B5EF4-FFF2-40B4-BE49-F238E27FC236}">
                  <a16:creationId xmlns:a16="http://schemas.microsoft.com/office/drawing/2014/main" id="{12A05E16-C31E-E0B1-F9BA-6CA1198C9AE5}"/>
                </a:ext>
              </a:extLst>
            </p:cNvPr>
            <p:cNvSpPr txBox="1">
              <a:spLocks noChangeArrowheads="1"/>
            </p:cNvSpPr>
            <p:nvPr userDrawn="1"/>
          </p:nvSpPr>
          <p:spPr bwMode="auto">
            <a:xfrm>
              <a:off x="795147" y="171260"/>
              <a:ext cx="5721069" cy="590893"/>
            </a:xfrm>
            <a:prstGeom prst="rect">
              <a:avLst/>
            </a:prstGeom>
            <a:noFill/>
            <a:ln w="9525">
              <a:noFill/>
              <a:miter lim="800000"/>
              <a:headEnd/>
              <a:tailEnd/>
            </a:ln>
          </p:spPr>
          <p:txBody>
            <a:bodyPr rot="0" vert="horz" wrap="square" lIns="91440" tIns="45720" rIns="91440" bIns="45720" anchor="t" anchorCtr="0">
              <a:noAutofit/>
            </a:bodyPr>
            <a:lstStyle/>
            <a:p>
              <a:pPr>
                <a:lnSpc>
                  <a:spcPts val="1300"/>
                </a:lnSpc>
                <a:spcBef>
                  <a:spcPts val="400"/>
                </a:spcBef>
                <a:spcAft>
                  <a:spcPts val="400"/>
                </a:spcAft>
                <a:buNone/>
              </a:pPr>
              <a:r>
                <a:rPr lang="en-US" sz="1800" b="1" dirty="0">
                  <a:effectLst/>
                  <a:latin typeface="Arial" panose="020B0604020202020204" pitchFamily="34" charset="0"/>
                  <a:ea typeface="Cambria" panose="02040503050406030204" pitchFamily="18" charset="0"/>
                  <a:cs typeface="Arial" panose="020B0604020202020204" pitchFamily="34" charset="0"/>
                </a:rPr>
                <a:t>T Level Technical Qualification in</a:t>
              </a:r>
              <a:endParaRPr lang="en-GB" sz="1100" dirty="0">
                <a:effectLst/>
                <a:latin typeface="Arial" panose="020B0604020202020204" pitchFamily="34" charset="0"/>
                <a:ea typeface="Cambria" panose="02040503050406030204" pitchFamily="18" charset="0"/>
                <a:cs typeface="Times New Roman" panose="02020603050405020304" pitchFamily="18" charset="0"/>
              </a:endParaRPr>
            </a:p>
            <a:p>
              <a:pPr>
                <a:lnSpc>
                  <a:spcPts val="1300"/>
                </a:lnSpc>
                <a:spcBef>
                  <a:spcPts val="400"/>
                </a:spcBef>
                <a:spcAft>
                  <a:spcPts val="400"/>
                </a:spcAft>
              </a:pPr>
              <a:r>
                <a:rPr lang="en-US" sz="1600" b="1" i="1" dirty="0">
                  <a:solidFill>
                    <a:srgbClr val="FC4421"/>
                  </a:solidFill>
                  <a:effectLst/>
                  <a:latin typeface="Arial" panose="020B0604020202020204" pitchFamily="34" charset="0"/>
                  <a:ea typeface="Cambria" panose="02040503050406030204" pitchFamily="18" charset="0"/>
                  <a:cs typeface="Arial" panose="020B0604020202020204" pitchFamily="34" charset="0"/>
                </a:rPr>
                <a:t>Building Services Engineering for Construction (Level 3)</a:t>
              </a:r>
              <a:endParaRPr lang="en-GB" sz="1100" dirty="0">
                <a:effectLst/>
                <a:latin typeface="Arial" panose="020B0604020202020204" pitchFamily="34" charset="0"/>
                <a:ea typeface="Cambria" panose="02040503050406030204" pitchFamily="18" charset="0"/>
                <a:cs typeface="Times New Roman" panose="02020603050405020304" pitchFamily="18" charset="0"/>
              </a:endParaRPr>
            </a:p>
          </p:txBody>
        </p:sp>
      </p:grpSp>
      <p:grpSp>
        <p:nvGrpSpPr>
          <p:cNvPr id="3" name="Group 2">
            <a:extLst>
              <a:ext uri="{FF2B5EF4-FFF2-40B4-BE49-F238E27FC236}">
                <a16:creationId xmlns:a16="http://schemas.microsoft.com/office/drawing/2014/main" id="{F8D270CD-A239-F6C6-DC37-331F04EA5BDB}"/>
              </a:ext>
            </a:extLst>
          </p:cNvPr>
          <p:cNvGrpSpPr/>
          <p:nvPr/>
        </p:nvGrpSpPr>
        <p:grpSpPr>
          <a:xfrm>
            <a:off x="175692" y="6021288"/>
            <a:ext cx="8804454" cy="446378"/>
            <a:chOff x="175692" y="6021288"/>
            <a:chExt cx="8804454" cy="446378"/>
          </a:xfrm>
        </p:grpSpPr>
        <p:sp>
          <p:nvSpPr>
            <p:cNvPr id="12" name="Text Box 11"/>
            <p:cNvSpPr txBox="1">
              <a:spLocks noChangeArrowheads="1"/>
            </p:cNvSpPr>
            <p:nvPr userDrawn="1"/>
          </p:nvSpPr>
          <p:spPr bwMode="auto">
            <a:xfrm>
              <a:off x="175692" y="6172200"/>
              <a:ext cx="439688" cy="228600"/>
            </a:xfrm>
            <a:prstGeom prst="rect">
              <a:avLst/>
            </a:prstGeom>
            <a:noFill/>
            <a:ln w="9525">
              <a:noFill/>
              <a:miter lim="800000"/>
              <a:headEnd/>
              <a:tailEnd/>
            </a:ln>
          </p:spPr>
          <p:txBody>
            <a:bodyPr lIns="0" tIns="0" rIns="0" bIns="0">
              <a:prstTxWarp prst="textNoShape">
                <a:avLst/>
              </a:prstTxWarp>
            </a:bodyPr>
            <a:lstStyle/>
            <a:p>
              <a:pPr algn="r">
                <a:spcBef>
                  <a:spcPts val="600"/>
                </a:spcBef>
              </a:pPr>
              <a:fld id="{6152C911-7D81-1845-9D20-613E63F035EB}" type="slidenum">
                <a:rPr lang="en-US" sz="900" baseline="0">
                  <a:ea typeface="Arial" pitchFamily="-105" charset="0"/>
                  <a:cs typeface="Arial" pitchFamily="-105" charset="0"/>
                </a:rPr>
                <a:pPr algn="r">
                  <a:spcBef>
                    <a:spcPts val="600"/>
                  </a:spcBef>
                </a:pPr>
                <a:t>‹#›</a:t>
              </a:fld>
              <a:r>
                <a:rPr lang="en-US" sz="900" baseline="0" dirty="0">
                  <a:ea typeface="Arial" pitchFamily="-105" charset="0"/>
                  <a:cs typeface="Arial" pitchFamily="-105" charset="0"/>
                </a:rPr>
                <a:t> of 22</a:t>
              </a:r>
            </a:p>
            <a:p>
              <a:br>
                <a:rPr lang="en-US" sz="1100" dirty="0">
                  <a:ea typeface="Arial" pitchFamily="-105" charset="0"/>
                  <a:cs typeface="Arial" pitchFamily="-105" charset="0"/>
                </a:rPr>
              </a:br>
              <a:endParaRPr lang="en-US" sz="1100" dirty="0">
                <a:ea typeface="Arial" pitchFamily="-105" charset="0"/>
                <a:cs typeface="Arial" pitchFamily="-105" charset="0"/>
              </a:endParaRPr>
            </a:p>
            <a:p>
              <a:br>
                <a:rPr lang="en-US" sz="1100" dirty="0">
                  <a:ea typeface="Arial" pitchFamily="-105" charset="0"/>
                  <a:cs typeface="Arial" pitchFamily="-105" charset="0"/>
                </a:rPr>
              </a:br>
              <a:endParaRPr lang="en-US" sz="1100" dirty="0">
                <a:ea typeface="Arial" pitchFamily="-105" charset="0"/>
                <a:cs typeface="Arial" pitchFamily="-105" charset="0"/>
              </a:endParaRPr>
            </a:p>
            <a:p>
              <a:endParaRPr lang="en-US" sz="1200" dirty="0">
                <a:latin typeface="Times New Roman" pitchFamily="-105" charset="0"/>
              </a:endParaRPr>
            </a:p>
            <a:p>
              <a:endParaRPr lang="en-US" sz="1200" dirty="0">
                <a:latin typeface="Times New Roman" pitchFamily="-105" charset="0"/>
              </a:endParaRPr>
            </a:p>
          </p:txBody>
        </p:sp>
        <p:pic>
          <p:nvPicPr>
            <p:cNvPr id="28" name="Picture 27" descr="A purple and white logo&#10;&#10;AI-generated content may be incorrect.">
              <a:extLst>
                <a:ext uri="{FF2B5EF4-FFF2-40B4-BE49-F238E27FC236}">
                  <a16:creationId xmlns:a16="http://schemas.microsoft.com/office/drawing/2014/main" id="{ED2281B1-171E-C458-1C3C-50A1692453DA}"/>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516216" y="6021288"/>
              <a:ext cx="2463930" cy="446378"/>
            </a:xfrm>
            <a:prstGeom prst="rect">
              <a:avLst/>
            </a:prstGeom>
            <a:noFill/>
            <a:ln>
              <a:noFill/>
            </a:ln>
          </p:spPr>
        </p:pic>
      </p:grpSp>
      <p:sp>
        <p:nvSpPr>
          <p:cNvPr id="4" name="Text Box 10">
            <a:extLst>
              <a:ext uri="{FF2B5EF4-FFF2-40B4-BE49-F238E27FC236}">
                <a16:creationId xmlns:a16="http://schemas.microsoft.com/office/drawing/2014/main" id="{D68EE08A-52AA-4D82-8687-5997EE13DBCA}"/>
              </a:ext>
            </a:extLst>
          </p:cNvPr>
          <p:cNvSpPr txBox="1">
            <a:spLocks noChangeArrowheads="1"/>
          </p:cNvSpPr>
          <p:nvPr userDrawn="1"/>
        </p:nvSpPr>
        <p:spPr bwMode="white">
          <a:xfrm>
            <a:off x="0" y="457200"/>
            <a:ext cx="9144000" cy="152400"/>
          </a:xfrm>
          <a:prstGeom prst="rect">
            <a:avLst/>
          </a:prstGeom>
          <a:solidFill>
            <a:srgbClr val="D9D9D9">
              <a:alpha val="0"/>
            </a:srgbClr>
          </a:solidFill>
          <a:ln>
            <a:noFill/>
          </a:ln>
        </p:spPr>
        <p:txBody>
          <a:bodyPr wrap="none"/>
          <a:lstStyle>
            <a:lvl1pPr eaLnBrk="0" hangingPunct="0">
              <a:defRPr sz="2000">
                <a:solidFill>
                  <a:schemeClr val="tx1"/>
                </a:solidFill>
                <a:latin typeface="Arial" charset="0"/>
                <a:ea typeface="ＭＳ Ｐゴシック" charset="-128"/>
              </a:defRPr>
            </a:lvl1pPr>
            <a:lvl2pPr marL="742950" indent="-285750" eaLnBrk="0" hangingPunct="0">
              <a:defRPr sz="2000">
                <a:solidFill>
                  <a:schemeClr val="tx1"/>
                </a:solidFill>
                <a:latin typeface="Arial" charset="0"/>
                <a:ea typeface="ＭＳ Ｐゴシック" charset="-128"/>
              </a:defRPr>
            </a:lvl2pPr>
            <a:lvl3pPr marL="1143000" indent="-228600" eaLnBrk="0" hangingPunct="0">
              <a:defRPr sz="2000">
                <a:solidFill>
                  <a:schemeClr val="tx1"/>
                </a:solidFill>
                <a:latin typeface="Arial" charset="0"/>
                <a:ea typeface="ＭＳ Ｐゴシック" charset="-128"/>
              </a:defRPr>
            </a:lvl3pPr>
            <a:lvl4pPr marL="1600200" indent="-228600" eaLnBrk="0" hangingPunct="0">
              <a:defRPr sz="2000">
                <a:solidFill>
                  <a:schemeClr val="tx1"/>
                </a:solidFill>
                <a:latin typeface="Arial" charset="0"/>
                <a:ea typeface="ＭＳ Ｐゴシック" charset="-128"/>
              </a:defRPr>
            </a:lvl4pPr>
            <a:lvl5pPr marL="2057400" indent="-228600" eaLnBrk="0" hangingPunct="0">
              <a:defRPr sz="2000">
                <a:solidFill>
                  <a:schemeClr val="tx1"/>
                </a:solidFill>
                <a:latin typeface="Arial" charset="0"/>
                <a:ea typeface="ＭＳ Ｐゴシック" charset="-128"/>
              </a:defRPr>
            </a:lvl5pPr>
            <a:lvl6pPr marL="2514600" indent="-228600" eaLnBrk="0" fontAlgn="base" hangingPunct="0">
              <a:spcBef>
                <a:spcPct val="0"/>
              </a:spcBef>
              <a:spcAft>
                <a:spcPct val="0"/>
              </a:spcAft>
              <a:defRPr sz="2000">
                <a:solidFill>
                  <a:schemeClr val="tx1"/>
                </a:solidFill>
                <a:latin typeface="Arial" charset="0"/>
                <a:ea typeface="ＭＳ Ｐゴシック" charset="-128"/>
              </a:defRPr>
            </a:lvl6pPr>
            <a:lvl7pPr marL="2971800" indent="-228600" eaLnBrk="0" fontAlgn="base" hangingPunct="0">
              <a:spcBef>
                <a:spcPct val="0"/>
              </a:spcBef>
              <a:spcAft>
                <a:spcPct val="0"/>
              </a:spcAft>
              <a:defRPr sz="2000">
                <a:solidFill>
                  <a:schemeClr val="tx1"/>
                </a:solidFill>
                <a:latin typeface="Arial" charset="0"/>
                <a:ea typeface="ＭＳ Ｐゴシック" charset="-128"/>
              </a:defRPr>
            </a:lvl7pPr>
            <a:lvl8pPr marL="3429000" indent="-228600" eaLnBrk="0" fontAlgn="base" hangingPunct="0">
              <a:spcBef>
                <a:spcPct val="0"/>
              </a:spcBef>
              <a:spcAft>
                <a:spcPct val="0"/>
              </a:spcAft>
              <a:defRPr sz="2000">
                <a:solidFill>
                  <a:schemeClr val="tx1"/>
                </a:solidFill>
                <a:latin typeface="Arial" charset="0"/>
                <a:ea typeface="ＭＳ Ｐゴシック" charset="-128"/>
              </a:defRPr>
            </a:lvl8pPr>
            <a:lvl9pPr marL="3886200" indent="-228600" eaLnBrk="0" fontAlgn="base" hangingPunct="0">
              <a:spcBef>
                <a:spcPct val="0"/>
              </a:spcBef>
              <a:spcAft>
                <a:spcPct val="0"/>
              </a:spcAft>
              <a:defRPr sz="2000">
                <a:solidFill>
                  <a:schemeClr val="tx1"/>
                </a:solidFill>
                <a:latin typeface="Arial" charset="0"/>
                <a:ea typeface="ＭＳ Ｐゴシック" charset="-128"/>
              </a:defRPr>
            </a:lvl9pPr>
          </a:lstStyle>
          <a:p>
            <a:pPr eaLnBrk="1" hangingPunct="1">
              <a:defRPr/>
            </a:pPr>
            <a:r>
              <a:rPr lang="en-GB" sz="1800">
                <a:solidFill>
                  <a:srgbClr val="D9D9D9"/>
                </a:solidFill>
                <a:cs typeface="Arial" charset="0"/>
              </a:rPr>
              <a:t> </a:t>
            </a:r>
          </a:p>
        </p:txBody>
      </p:sp>
    </p:spTree>
    <p:extLst>
      <p:ext uri="{BB962C8B-B14F-4D97-AF65-F5344CB8AC3E}">
        <p14:creationId xmlns:p14="http://schemas.microsoft.com/office/powerpoint/2010/main" val="3873061083"/>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rtl="0" eaLnBrk="1" fontAlgn="base" hangingPunct="1">
        <a:spcBef>
          <a:spcPct val="0"/>
        </a:spcBef>
        <a:spcAft>
          <a:spcPct val="0"/>
        </a:spcAft>
        <a:defRPr sz="2400" b="1" baseline="0">
          <a:solidFill>
            <a:srgbClr val="FC4421"/>
          </a:solidFill>
          <a:latin typeface="+mj-lt"/>
          <a:ea typeface="ＭＳ Ｐゴシック" charset="-128"/>
          <a:cs typeface="ＭＳ Ｐゴシック" charset="-128"/>
        </a:defRPr>
      </a:lvl1pPr>
      <a:lvl2pPr algn="l" rtl="0" eaLnBrk="1" fontAlgn="base" hangingPunct="1">
        <a:spcBef>
          <a:spcPct val="0"/>
        </a:spcBef>
        <a:spcAft>
          <a:spcPct val="0"/>
        </a:spcAft>
        <a:defRPr sz="2400" b="1">
          <a:solidFill>
            <a:srgbClr val="E30613"/>
          </a:solidFill>
          <a:latin typeface="Arial" charset="0"/>
          <a:ea typeface="ＭＳ Ｐゴシック" charset="-128"/>
          <a:cs typeface="ＭＳ Ｐゴシック" charset="-128"/>
        </a:defRPr>
      </a:lvl2pPr>
      <a:lvl3pPr algn="l" rtl="0" eaLnBrk="1" fontAlgn="base" hangingPunct="1">
        <a:spcBef>
          <a:spcPct val="0"/>
        </a:spcBef>
        <a:spcAft>
          <a:spcPct val="0"/>
        </a:spcAft>
        <a:defRPr sz="2400" b="1">
          <a:solidFill>
            <a:srgbClr val="E30613"/>
          </a:solidFill>
          <a:latin typeface="Arial" charset="0"/>
          <a:ea typeface="ＭＳ Ｐゴシック" charset="-128"/>
          <a:cs typeface="ＭＳ Ｐゴシック" charset="-128"/>
        </a:defRPr>
      </a:lvl3pPr>
      <a:lvl4pPr algn="l" rtl="0" eaLnBrk="1" fontAlgn="base" hangingPunct="1">
        <a:spcBef>
          <a:spcPct val="0"/>
        </a:spcBef>
        <a:spcAft>
          <a:spcPct val="0"/>
        </a:spcAft>
        <a:defRPr sz="2400" b="1">
          <a:solidFill>
            <a:srgbClr val="E30613"/>
          </a:solidFill>
          <a:latin typeface="Arial" charset="0"/>
          <a:ea typeface="ＭＳ Ｐゴシック" charset="-128"/>
          <a:cs typeface="ＭＳ Ｐゴシック" charset="-128"/>
        </a:defRPr>
      </a:lvl4pPr>
      <a:lvl5pPr algn="l" rtl="0" eaLnBrk="1" fontAlgn="base" hangingPunct="1">
        <a:spcBef>
          <a:spcPct val="0"/>
        </a:spcBef>
        <a:spcAft>
          <a:spcPct val="0"/>
        </a:spcAft>
        <a:defRPr sz="2400" b="1">
          <a:solidFill>
            <a:srgbClr val="E30613"/>
          </a:solidFill>
          <a:latin typeface="Arial" charset="0"/>
          <a:ea typeface="ＭＳ Ｐゴシック" charset="-128"/>
          <a:cs typeface="ＭＳ Ｐゴシック" charset="-128"/>
        </a:defRPr>
      </a:lvl5pPr>
      <a:lvl6pPr marL="457200" algn="ctr" rtl="0" eaLnBrk="1" fontAlgn="base" hangingPunct="1">
        <a:spcBef>
          <a:spcPct val="0"/>
        </a:spcBef>
        <a:spcAft>
          <a:spcPct val="0"/>
        </a:spcAft>
        <a:defRPr sz="4400">
          <a:solidFill>
            <a:srgbClr val="CC0000"/>
          </a:solidFill>
          <a:latin typeface="Arial" charset="0"/>
        </a:defRPr>
      </a:lvl6pPr>
      <a:lvl7pPr marL="914400" algn="ctr" rtl="0" eaLnBrk="1" fontAlgn="base" hangingPunct="1">
        <a:spcBef>
          <a:spcPct val="0"/>
        </a:spcBef>
        <a:spcAft>
          <a:spcPct val="0"/>
        </a:spcAft>
        <a:defRPr sz="4400">
          <a:solidFill>
            <a:srgbClr val="CC0000"/>
          </a:solidFill>
          <a:latin typeface="Arial" charset="0"/>
        </a:defRPr>
      </a:lvl7pPr>
      <a:lvl8pPr marL="1371600" algn="ctr" rtl="0" eaLnBrk="1" fontAlgn="base" hangingPunct="1">
        <a:spcBef>
          <a:spcPct val="0"/>
        </a:spcBef>
        <a:spcAft>
          <a:spcPct val="0"/>
        </a:spcAft>
        <a:defRPr sz="4400">
          <a:solidFill>
            <a:srgbClr val="CC0000"/>
          </a:solidFill>
          <a:latin typeface="Arial" charset="0"/>
        </a:defRPr>
      </a:lvl8pPr>
      <a:lvl9pPr marL="1828800" algn="ctr" rtl="0" eaLnBrk="1" fontAlgn="base" hangingPunct="1">
        <a:spcBef>
          <a:spcPct val="0"/>
        </a:spcBef>
        <a:spcAft>
          <a:spcPct val="0"/>
        </a:spcAft>
        <a:defRPr sz="4400">
          <a:solidFill>
            <a:srgbClr val="CC0000"/>
          </a:solidFill>
          <a:latin typeface="Arial" charset="0"/>
        </a:defRPr>
      </a:lvl9pPr>
    </p:titleStyle>
    <p:bodyStyle>
      <a:lvl1pPr marL="0" indent="0" algn="l" rtl="0" eaLnBrk="1" fontAlgn="base" hangingPunct="1">
        <a:lnSpc>
          <a:spcPts val="2400"/>
        </a:lnSpc>
        <a:spcBef>
          <a:spcPts val="1000"/>
        </a:spcBef>
        <a:spcAft>
          <a:spcPts val="1000"/>
        </a:spcAft>
        <a:defRPr lang="en-GB" sz="2000" dirty="0">
          <a:solidFill>
            <a:schemeClr val="tx1"/>
          </a:solidFill>
          <a:latin typeface="+mn-lt"/>
          <a:ea typeface="ＭＳ Ｐゴシック" charset="-128"/>
          <a:cs typeface="ＭＳ Ｐゴシック" charset="-128"/>
        </a:defRPr>
      </a:lvl1pPr>
      <a:lvl2pPr marL="215900" indent="-215900" algn="l" rtl="0" eaLnBrk="1" fontAlgn="base" hangingPunct="1">
        <a:lnSpc>
          <a:spcPts val="2400"/>
        </a:lnSpc>
        <a:spcBef>
          <a:spcPts val="500"/>
        </a:spcBef>
        <a:spcAft>
          <a:spcPts val="500"/>
        </a:spcAft>
        <a:buClr>
          <a:srgbClr val="FC4421"/>
        </a:buClr>
        <a:buFont typeface="Arial" pitchFamily="-105" charset="0"/>
        <a:buChar char="•"/>
        <a:defRPr lang="en-GB" sz="2000" dirty="0">
          <a:solidFill>
            <a:schemeClr val="tx1"/>
          </a:solidFill>
          <a:latin typeface="+mn-lt"/>
          <a:ea typeface="ＭＳ Ｐゴシック" charset="-128"/>
          <a:cs typeface="+mn-cs"/>
        </a:defRPr>
      </a:lvl2pPr>
      <a:lvl3pPr marL="0" indent="0" algn="l" rtl="0" eaLnBrk="1" fontAlgn="base" hangingPunct="1">
        <a:lnSpc>
          <a:spcPts val="2000"/>
        </a:lnSpc>
        <a:spcBef>
          <a:spcPts val="500"/>
        </a:spcBef>
        <a:spcAft>
          <a:spcPts val="500"/>
        </a:spcAft>
        <a:buFont typeface="Lucida Grande" pitchFamily="-105" charset="0"/>
        <a:defRPr lang="en-GB" sz="1600" dirty="0">
          <a:solidFill>
            <a:schemeClr val="tx1"/>
          </a:solidFill>
          <a:latin typeface="+mn-lt"/>
          <a:ea typeface="ＭＳ Ｐゴシック" charset="-128"/>
          <a:cs typeface="+mn-cs"/>
        </a:defRPr>
      </a:lvl3pPr>
      <a:lvl4pPr marL="215900" indent="-215900" algn="l" rtl="0" eaLnBrk="1" fontAlgn="base" hangingPunct="1">
        <a:lnSpc>
          <a:spcPts val="2000"/>
        </a:lnSpc>
        <a:spcBef>
          <a:spcPts val="500"/>
        </a:spcBef>
        <a:spcAft>
          <a:spcPts val="500"/>
        </a:spcAft>
        <a:buClr>
          <a:srgbClr val="FC4421"/>
        </a:buClr>
        <a:buFont typeface="Arial" pitchFamily="-105" charset="0"/>
        <a:buChar char="•"/>
        <a:defRPr lang="en-GB" sz="1600" dirty="0">
          <a:solidFill>
            <a:schemeClr val="tx1"/>
          </a:solidFill>
          <a:latin typeface="+mn-lt"/>
          <a:ea typeface="ＭＳ Ｐゴシック" charset="-128"/>
          <a:cs typeface="ＭＳ Ｐゴシック" charset="-128"/>
        </a:defRPr>
      </a:lvl4pPr>
      <a:lvl5pPr marL="431800" indent="-215900" algn="l" rtl="0" eaLnBrk="1" fontAlgn="base" hangingPunct="1">
        <a:lnSpc>
          <a:spcPts val="2000"/>
        </a:lnSpc>
        <a:spcBef>
          <a:spcPct val="0"/>
        </a:spcBef>
        <a:spcAft>
          <a:spcPts val="500"/>
        </a:spcAft>
        <a:buFont typeface="Arial" pitchFamily="-105" charset="0"/>
        <a:buChar char="–"/>
        <a:defRPr lang="en-US" sz="1600" dirty="0">
          <a:solidFill>
            <a:schemeClr val="tx1"/>
          </a:solidFill>
          <a:latin typeface="+mn-lt"/>
          <a:ea typeface="ＭＳ Ｐゴシック" charset="-128"/>
          <a:cs typeface="ＭＳ Ｐゴシック" charset="-128"/>
        </a:defRPr>
      </a:lvl5pPr>
      <a:lvl6pPr marL="457200" indent="-457200" algn="l" defTabSz="914400" rtl="0" eaLnBrk="1" fontAlgn="base" hangingPunct="1">
        <a:spcBef>
          <a:spcPct val="20000"/>
        </a:spcBef>
        <a:spcAft>
          <a:spcPct val="0"/>
        </a:spcAft>
        <a:buChar char="»"/>
        <a:defRPr lang="en-GB" sz="1600" kern="0" baseline="0" dirty="0" smtClean="0">
          <a:solidFill>
            <a:schemeClr val="tx1"/>
          </a:solidFill>
          <a:latin typeface="+mn-lt"/>
          <a:ea typeface="ＭＳ Ｐゴシック" charset="-128"/>
          <a:cs typeface="ＭＳ Ｐゴシック" charset="-128"/>
        </a:defRPr>
      </a:lvl6pPr>
      <a:lvl7pPr marL="2971800" indent="-228600" algn="l" defTabSz="914400" rtl="0" eaLnBrk="1" fontAlgn="base" hangingPunct="1">
        <a:spcBef>
          <a:spcPct val="20000"/>
        </a:spcBef>
        <a:spcAft>
          <a:spcPct val="0"/>
        </a:spcAft>
        <a:buClr>
          <a:srgbClr val="E30613"/>
        </a:buClr>
        <a:buChar char="»"/>
        <a:defRPr lang="en-GB" sz="1600" kern="0" baseline="0" dirty="0" smtClean="0">
          <a:solidFill>
            <a:schemeClr val="tx1"/>
          </a:solidFill>
          <a:latin typeface="+mn-lt"/>
          <a:ea typeface="ＭＳ Ｐゴシック" charset="-128"/>
          <a:cs typeface="ＭＳ Ｐゴシック" charset="-128"/>
        </a:defRPr>
      </a:lvl7pPr>
      <a:lvl8pPr marL="3429000" indent="-228600" algn="l" defTabSz="914400" rtl="0" eaLnBrk="1" fontAlgn="base" hangingPunct="1">
        <a:spcBef>
          <a:spcPct val="20000"/>
        </a:spcBef>
        <a:spcAft>
          <a:spcPct val="0"/>
        </a:spcAft>
        <a:buChar char="»"/>
        <a:defRPr lang="en-GB" sz="1600" kern="0" dirty="0" smtClean="0">
          <a:solidFill>
            <a:schemeClr val="tx1"/>
          </a:solidFill>
          <a:latin typeface="+mn-lt"/>
          <a:ea typeface="ＭＳ Ｐゴシック" charset="-128"/>
          <a:cs typeface="ＭＳ Ｐゴシック" charset="-128"/>
        </a:defRPr>
      </a:lvl8pPr>
      <a:lvl9pPr marL="3886200" indent="-228600" algn="l" defTabSz="914400" rtl="0" eaLnBrk="1" fontAlgn="base" hangingPunct="1">
        <a:spcBef>
          <a:spcPct val="20000"/>
        </a:spcBef>
        <a:spcAft>
          <a:spcPct val="0"/>
        </a:spcAft>
        <a:buChar char="»"/>
        <a:defRPr lang="en-GB" sz="1000" kern="0" baseline="0" dirty="0" smtClean="0">
          <a:solidFill>
            <a:schemeClr val="tx1"/>
          </a:solidFill>
          <a:latin typeface="+mn-lt"/>
          <a:ea typeface="ＭＳ Ｐゴシック" charset="-128"/>
          <a:cs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15"/>
          <p:cNvSpPr>
            <a:spLocks noGrp="1" noChangeArrowheads="1"/>
          </p:cNvSpPr>
          <p:nvPr>
            <p:ph type="title"/>
          </p:nvPr>
        </p:nvSpPr>
        <p:spPr>
          <a:xfrm>
            <a:off x="533400" y="3790782"/>
            <a:ext cx="8153400" cy="2514600"/>
          </a:xfrm>
        </p:spPr>
        <p:txBody>
          <a:bodyPr anchor="t"/>
          <a:lstStyle/>
          <a:p>
            <a:pPr eaLnBrk="1" hangingPunct="1"/>
            <a:r>
              <a:rPr lang="en-GB" dirty="0">
                <a:ea typeface="ＭＳ Ｐゴシック" pitchFamily="-105" charset="-128"/>
                <a:cs typeface="ＭＳ Ｐゴシック" pitchFamily="-105" charset="-128"/>
              </a:rPr>
              <a:t>PowerPoint 2: Electrotechnical systems</a:t>
            </a:r>
          </a:p>
        </p:txBody>
      </p:sp>
      <p:sp>
        <p:nvSpPr>
          <p:cNvPr id="2050" name="Rectangle 14"/>
          <p:cNvSpPr>
            <a:spLocks noGrp="1" noChangeArrowheads="1"/>
          </p:cNvSpPr>
          <p:nvPr>
            <p:ph sz="quarter" idx="10"/>
          </p:nvPr>
        </p:nvSpPr>
        <p:spPr>
          <a:xfrm>
            <a:off x="457200" y="1371600"/>
            <a:ext cx="8229600" cy="4754563"/>
          </a:xfrm>
        </p:spPr>
        <p:txBody>
          <a:bodyPr/>
          <a:lstStyle/>
          <a:p>
            <a:pPr marL="0" indent="0" eaLnBrk="1" hangingPunct="1"/>
            <a:endParaRPr b="1" dirty="0">
              <a:ea typeface="ＭＳ Ｐゴシック" pitchFamily="-105" charset="-128"/>
              <a:cs typeface="ＭＳ Ｐゴシック" pitchFamily="-105" charset="-128"/>
            </a:endParaRPr>
          </a:p>
          <a:p>
            <a:pPr marL="0" indent="0" eaLnBrk="1" hangingPunct="1"/>
            <a:endParaRPr b="1" dirty="0">
              <a:ea typeface="ＭＳ Ｐゴシック" pitchFamily="-105" charset="-128"/>
              <a:cs typeface="ＭＳ Ｐゴシック" pitchFamily="-105" charset="-128"/>
            </a:endParaRPr>
          </a:p>
          <a:p>
            <a:pPr marL="0" indent="0" algn="ctr" eaLnBrk="1" hangingPunct="1"/>
            <a:r>
              <a:rPr sz="6600" dirty="0">
                <a:solidFill>
                  <a:schemeClr val="bg1"/>
                </a:solidFill>
                <a:ea typeface="ＭＳ Ｐゴシック" pitchFamily="-105" charset="-128"/>
                <a:cs typeface="ＭＳ Ｐゴシック" pitchFamily="-105" charset="-128"/>
              </a:rPr>
              <a:t>PowerPoint presentation</a:t>
            </a:r>
          </a:p>
        </p:txBody>
      </p:sp>
      <p:sp>
        <p:nvSpPr>
          <p:cNvPr id="2054" name="TextBox 9"/>
          <p:cNvSpPr txBox="1">
            <a:spLocks noChangeArrowheads="1"/>
          </p:cNvSpPr>
          <p:nvPr/>
        </p:nvSpPr>
        <p:spPr bwMode="auto">
          <a:xfrm>
            <a:off x="457200" y="2209800"/>
            <a:ext cx="8001000" cy="738664"/>
          </a:xfrm>
          <a:prstGeom prst="rect">
            <a:avLst/>
          </a:prstGeom>
          <a:solidFill>
            <a:schemeClr val="bg1"/>
          </a:solidFill>
          <a:ln w="9525">
            <a:noFill/>
            <a:miter lim="800000"/>
            <a:headEnd/>
            <a:tailEnd/>
          </a:ln>
        </p:spPr>
        <p:txBody>
          <a:bodyPr wrap="square" lIns="0" tIns="0" rIns="0" bIns="0">
            <a:prstTxWarp prst="textNoShape">
              <a:avLst/>
            </a:prstTxWarp>
            <a:noAutofit/>
          </a:bodyPr>
          <a:lstStyle/>
          <a:p>
            <a:r>
              <a:rPr lang="en-GB" sz="2400" b="1" dirty="0"/>
              <a:t>12. Building services engineering (BSE) systems</a:t>
            </a:r>
          </a:p>
          <a:p>
            <a:endParaRPr lang="en-GB" sz="2400" b="1" dirty="0"/>
          </a:p>
          <a:p>
            <a:r>
              <a:rPr lang="en-GB" sz="2400" b="1" dirty="0"/>
              <a:t>12.1 Building services engineering systems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Lighting circuits: parallel</a:t>
            </a:r>
          </a:p>
        </p:txBody>
      </p:sp>
      <p:pic>
        <p:nvPicPr>
          <p:cNvPr id="6" name="Picture 5">
            <a:extLst>
              <a:ext uri="{FF2B5EF4-FFF2-40B4-BE49-F238E27FC236}">
                <a16:creationId xmlns:a16="http://schemas.microsoft.com/office/drawing/2014/main" id="{985D65A2-4745-47B3-BD51-A7C2F33D8CDC}"/>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251520" y="2060848"/>
            <a:ext cx="3816424" cy="2457546"/>
          </a:xfrm>
          <a:prstGeom prst="rect">
            <a:avLst/>
          </a:prstGeom>
        </p:spPr>
      </p:pic>
      <p:sp>
        <p:nvSpPr>
          <p:cNvPr id="7" name="Content Placeholder 2">
            <a:extLst>
              <a:ext uri="{FF2B5EF4-FFF2-40B4-BE49-F238E27FC236}">
                <a16:creationId xmlns:a16="http://schemas.microsoft.com/office/drawing/2014/main" id="{76914496-FB3D-4B90-8356-4039EF48F7D6}"/>
              </a:ext>
            </a:extLst>
          </p:cNvPr>
          <p:cNvSpPr txBox="1">
            <a:spLocks/>
          </p:cNvSpPr>
          <p:nvPr/>
        </p:nvSpPr>
        <p:spPr>
          <a:xfrm>
            <a:off x="4283968" y="1484784"/>
            <a:ext cx="4320480" cy="4248000"/>
          </a:xfrm>
          <a:prstGeom prst="rect">
            <a:avLst/>
          </a:prstGeom>
        </p:spPr>
        <p:txBody>
          <a:bodyPr/>
          <a:lstStyle>
            <a:lvl1pPr marL="0" indent="0" algn="l" rtl="0" eaLnBrk="0" fontAlgn="base" hangingPunct="0">
              <a:lnSpc>
                <a:spcPts val="2400"/>
              </a:lnSpc>
              <a:spcBef>
                <a:spcPts val="1000"/>
              </a:spcBef>
              <a:spcAft>
                <a:spcPts val="1000"/>
              </a:spcAft>
              <a:defRPr lang="en-GB" sz="2000" dirty="0">
                <a:solidFill>
                  <a:schemeClr val="tx1"/>
                </a:solidFill>
                <a:latin typeface="+mn-lt"/>
                <a:ea typeface="ＭＳ Ｐゴシック" charset="-128"/>
                <a:cs typeface="ＭＳ Ｐゴシック" charset="-128"/>
              </a:defRPr>
            </a:lvl1pPr>
            <a:lvl2pPr marL="215900" indent="-215900" algn="l" rtl="0" eaLnBrk="0" fontAlgn="base" hangingPunct="0">
              <a:lnSpc>
                <a:spcPts val="2400"/>
              </a:lnSpc>
              <a:spcBef>
                <a:spcPts val="500"/>
              </a:spcBef>
              <a:spcAft>
                <a:spcPts val="500"/>
              </a:spcAft>
              <a:buClr>
                <a:srgbClr val="0077E3"/>
              </a:buClr>
              <a:buFont typeface="Arial" pitchFamily="-105" charset="0"/>
              <a:buChar char="•"/>
              <a:defRPr lang="en-GB" sz="2000" dirty="0">
                <a:solidFill>
                  <a:schemeClr val="tx1"/>
                </a:solidFill>
                <a:latin typeface="+mn-lt"/>
                <a:ea typeface="ＭＳ Ｐゴシック" charset="-128"/>
                <a:cs typeface="+mn-cs"/>
              </a:defRPr>
            </a:lvl2pPr>
            <a:lvl3pPr marL="0" indent="0" algn="l" rtl="0" eaLnBrk="0" fontAlgn="base" hangingPunct="0">
              <a:lnSpc>
                <a:spcPts val="2000"/>
              </a:lnSpc>
              <a:spcBef>
                <a:spcPts val="500"/>
              </a:spcBef>
              <a:spcAft>
                <a:spcPts val="500"/>
              </a:spcAft>
              <a:buFont typeface="Lucida Grande" pitchFamily="-105" charset="0"/>
              <a:defRPr lang="en-GB" sz="1600" dirty="0">
                <a:solidFill>
                  <a:schemeClr val="tx1"/>
                </a:solidFill>
                <a:latin typeface="+mn-lt"/>
                <a:ea typeface="ＭＳ Ｐゴシック" charset="-128"/>
                <a:cs typeface="+mn-cs"/>
              </a:defRPr>
            </a:lvl3pPr>
            <a:lvl4pPr marL="215900" indent="-215900" algn="l" rtl="0" eaLnBrk="0" fontAlgn="base" hangingPunct="0">
              <a:lnSpc>
                <a:spcPts val="2000"/>
              </a:lnSpc>
              <a:spcBef>
                <a:spcPts val="500"/>
              </a:spcBef>
              <a:spcAft>
                <a:spcPts val="500"/>
              </a:spcAft>
              <a:buClr>
                <a:srgbClr val="0077E3"/>
              </a:buClr>
              <a:buFont typeface="Arial" pitchFamily="-105" charset="0"/>
              <a:buChar char="•"/>
              <a:defRPr lang="en-GB" sz="1600" dirty="0">
                <a:solidFill>
                  <a:schemeClr val="tx1"/>
                </a:solidFill>
                <a:latin typeface="+mn-lt"/>
                <a:ea typeface="ＭＳ Ｐゴシック" charset="-128"/>
                <a:cs typeface="ＭＳ Ｐゴシック" charset="-128"/>
              </a:defRPr>
            </a:lvl4pPr>
            <a:lvl5pPr marL="431800" indent="-215900" algn="l" rtl="0" eaLnBrk="0" fontAlgn="base" hangingPunct="0">
              <a:lnSpc>
                <a:spcPts val="2000"/>
              </a:lnSpc>
              <a:spcBef>
                <a:spcPct val="0"/>
              </a:spcBef>
              <a:spcAft>
                <a:spcPts val="500"/>
              </a:spcAft>
              <a:buFont typeface="Arial" pitchFamily="-105" charset="0"/>
              <a:buChar char="–"/>
              <a:defRPr lang="en-US" sz="1600" dirty="0">
                <a:solidFill>
                  <a:schemeClr val="tx1"/>
                </a:solidFill>
                <a:latin typeface="+mn-lt"/>
                <a:ea typeface="ＭＳ Ｐゴシック" charset="-128"/>
                <a:cs typeface="ＭＳ Ｐゴシック" charset="-128"/>
              </a:defRPr>
            </a:lvl5pPr>
            <a:lvl6pPr marL="457200" indent="-457200" algn="l" defTabSz="914400" rtl="0" fontAlgn="base">
              <a:spcBef>
                <a:spcPct val="20000"/>
              </a:spcBef>
              <a:spcAft>
                <a:spcPct val="0"/>
              </a:spcAft>
              <a:buChar char="»"/>
              <a:defRPr lang="en-GB" sz="1600" kern="0" baseline="0" dirty="0" smtClean="0">
                <a:solidFill>
                  <a:schemeClr val="tx1"/>
                </a:solidFill>
                <a:latin typeface="+mn-lt"/>
                <a:ea typeface="ＭＳ Ｐゴシック" charset="-128"/>
                <a:cs typeface="ＭＳ Ｐゴシック" charset="-128"/>
              </a:defRPr>
            </a:lvl6pPr>
            <a:lvl7pPr marL="2971800" indent="-228600" algn="l" defTabSz="914400" rtl="0" fontAlgn="base">
              <a:spcBef>
                <a:spcPct val="20000"/>
              </a:spcBef>
              <a:spcAft>
                <a:spcPct val="0"/>
              </a:spcAft>
              <a:buClr>
                <a:srgbClr val="E30613"/>
              </a:buClr>
              <a:buChar char="»"/>
              <a:defRPr lang="en-GB" sz="1600" kern="0" baseline="0" dirty="0" smtClean="0">
                <a:solidFill>
                  <a:schemeClr val="tx1"/>
                </a:solidFill>
                <a:latin typeface="+mn-lt"/>
                <a:ea typeface="ＭＳ Ｐゴシック" charset="-128"/>
                <a:cs typeface="ＭＳ Ｐゴシック" charset="-128"/>
              </a:defRPr>
            </a:lvl7pPr>
            <a:lvl8pPr marL="3429000" indent="-228600" algn="l" defTabSz="914400" rtl="0" fontAlgn="base">
              <a:spcBef>
                <a:spcPct val="20000"/>
              </a:spcBef>
              <a:spcAft>
                <a:spcPct val="0"/>
              </a:spcAft>
              <a:buChar char="»"/>
              <a:defRPr lang="en-GB" sz="1600" kern="0" dirty="0" smtClean="0">
                <a:solidFill>
                  <a:schemeClr val="tx1"/>
                </a:solidFill>
                <a:latin typeface="+mn-lt"/>
                <a:ea typeface="ＭＳ Ｐゴシック" charset="-128"/>
                <a:cs typeface="ＭＳ Ｐゴシック" charset="-128"/>
              </a:defRPr>
            </a:lvl8pPr>
            <a:lvl9pPr marL="3886200" indent="-228600" algn="l" defTabSz="914400" rtl="0" fontAlgn="base">
              <a:spcBef>
                <a:spcPct val="20000"/>
              </a:spcBef>
              <a:spcAft>
                <a:spcPct val="0"/>
              </a:spcAft>
              <a:buChar char="»"/>
              <a:defRPr lang="en-GB" sz="1000" kern="0" baseline="0" dirty="0" smtClean="0">
                <a:solidFill>
                  <a:schemeClr val="tx1"/>
                </a:solidFill>
                <a:latin typeface="+mn-lt"/>
                <a:ea typeface="ＭＳ Ｐゴシック" charset="-128"/>
                <a:cs typeface="ＭＳ Ｐゴシック" charset="-128"/>
              </a:defRPr>
            </a:lvl9pPr>
          </a:lstStyle>
          <a:p>
            <a:r>
              <a:rPr lang="en-US" kern="0" dirty="0"/>
              <a:t>This is a </a:t>
            </a:r>
            <a:r>
              <a:rPr lang="en-US" b="1" kern="0" dirty="0"/>
              <a:t>parallel circuit</a:t>
            </a:r>
            <a:r>
              <a:rPr lang="en-US" kern="0" dirty="0"/>
              <a:t>. The current flowing out of the supply has a choice of where to go: either to bulb 1 and ammeter 1 or to bulb 2 and ammeter 2.</a:t>
            </a:r>
          </a:p>
          <a:p>
            <a:r>
              <a:rPr lang="en-US" kern="0" dirty="0"/>
              <a:t>This means that the current measured at ammeter 1 will be different to the current measured at ammeter 2. However, if the current measured at ammeter 1 is added to the current at ammeter 2, this will equal the total current coming out of the supply.</a:t>
            </a:r>
          </a:p>
          <a:p>
            <a:endParaRPr lang="en-US" kern="0" dirty="0"/>
          </a:p>
          <a:p>
            <a:endParaRPr lang="en-US" kern="0" dirty="0"/>
          </a:p>
          <a:p>
            <a:endParaRPr lang="en-US" kern="0" dirty="0"/>
          </a:p>
          <a:p>
            <a:endParaRPr lang="en-US" kern="0" dirty="0"/>
          </a:p>
          <a:p>
            <a:endParaRPr lang="en-US" kern="0" dirty="0"/>
          </a:p>
          <a:p>
            <a:endParaRPr lang="en-US" kern="0" dirty="0"/>
          </a:p>
          <a:p>
            <a:endParaRPr lang="en-US" kern="0" dirty="0"/>
          </a:p>
        </p:txBody>
      </p:sp>
    </p:spTree>
    <p:extLst>
      <p:ext uri="{BB962C8B-B14F-4D97-AF65-F5344CB8AC3E}">
        <p14:creationId xmlns:p14="http://schemas.microsoft.com/office/powerpoint/2010/main" val="31884364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Lighting circuits: switches</a:t>
            </a:r>
          </a:p>
        </p:txBody>
      </p:sp>
      <p:sp>
        <p:nvSpPr>
          <p:cNvPr id="5" name="TextBox 4">
            <a:extLst>
              <a:ext uri="{FF2B5EF4-FFF2-40B4-BE49-F238E27FC236}">
                <a16:creationId xmlns:a16="http://schemas.microsoft.com/office/drawing/2014/main" id="{A7ED4553-9EC7-4557-8180-885DD2F59475}"/>
              </a:ext>
            </a:extLst>
          </p:cNvPr>
          <p:cNvSpPr txBox="1"/>
          <p:nvPr/>
        </p:nvSpPr>
        <p:spPr>
          <a:xfrm>
            <a:off x="457200" y="4365104"/>
            <a:ext cx="8280920" cy="1323439"/>
          </a:xfrm>
          <a:prstGeom prst="rect">
            <a:avLst/>
          </a:prstGeom>
          <a:noFill/>
        </p:spPr>
        <p:txBody>
          <a:bodyPr wrap="square" rtlCol="0">
            <a:spAutoFit/>
          </a:bodyPr>
          <a:lstStyle/>
          <a:p>
            <a:r>
              <a:rPr lang="en-GB" dirty="0"/>
              <a:t>In order to control the lighting, we need to introduce a switch in the line side of the circuit, effectively breaking or making the circuit whenever we need the light on or off. </a:t>
            </a:r>
          </a:p>
          <a:p>
            <a:endParaRPr lang="en-GB" dirty="0"/>
          </a:p>
        </p:txBody>
      </p:sp>
      <p:pic>
        <p:nvPicPr>
          <p:cNvPr id="8" name="Picture 7">
            <a:extLst>
              <a:ext uri="{FF2B5EF4-FFF2-40B4-BE49-F238E27FC236}">
                <a16:creationId xmlns:a16="http://schemas.microsoft.com/office/drawing/2014/main" id="{148686CC-A86E-4DAE-A932-EE313845ABA3}"/>
              </a:ext>
            </a:extLst>
          </p:cNvPr>
          <p:cNvPicPr>
            <a:picLocks noChangeAspect="1"/>
          </p:cNvPicPr>
          <p:nvPr/>
        </p:nvPicPr>
        <p:blipFill>
          <a:blip r:embed="rId3"/>
          <a:stretch>
            <a:fillRect/>
          </a:stretch>
        </p:blipFill>
        <p:spPr>
          <a:xfrm>
            <a:off x="1242683" y="1445579"/>
            <a:ext cx="6647521" cy="2686484"/>
          </a:xfrm>
          <a:prstGeom prst="rect">
            <a:avLst/>
          </a:prstGeom>
        </p:spPr>
      </p:pic>
    </p:spTree>
    <p:extLst>
      <p:ext uri="{BB962C8B-B14F-4D97-AF65-F5344CB8AC3E}">
        <p14:creationId xmlns:p14="http://schemas.microsoft.com/office/powerpoint/2010/main" val="19222274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Lighting circuits: multiples switches</a:t>
            </a:r>
          </a:p>
        </p:txBody>
      </p:sp>
      <p:sp>
        <p:nvSpPr>
          <p:cNvPr id="5" name="TextBox 4">
            <a:extLst>
              <a:ext uri="{FF2B5EF4-FFF2-40B4-BE49-F238E27FC236}">
                <a16:creationId xmlns:a16="http://schemas.microsoft.com/office/drawing/2014/main" id="{A7ED4553-9EC7-4557-8180-885DD2F59475}"/>
              </a:ext>
            </a:extLst>
          </p:cNvPr>
          <p:cNvSpPr txBox="1"/>
          <p:nvPr/>
        </p:nvSpPr>
        <p:spPr>
          <a:xfrm>
            <a:off x="405880" y="1628800"/>
            <a:ext cx="8280920" cy="2554545"/>
          </a:xfrm>
          <a:prstGeom prst="rect">
            <a:avLst/>
          </a:prstGeom>
          <a:noFill/>
        </p:spPr>
        <p:txBody>
          <a:bodyPr wrap="square" rtlCol="0">
            <a:spAutoFit/>
          </a:bodyPr>
          <a:lstStyle/>
          <a:p>
            <a:r>
              <a:rPr lang="en-GB" dirty="0"/>
              <a:t>Sometimes it is necessary to have two switches controlling one light –for example, at the top and bottom of a staircase. This is known as</a:t>
            </a:r>
            <a:r>
              <a:rPr lang="en-GB" b="1" dirty="0"/>
              <a:t> two-way switching</a:t>
            </a:r>
            <a:r>
              <a:rPr lang="en-GB" dirty="0"/>
              <a:t>.</a:t>
            </a:r>
          </a:p>
          <a:p>
            <a:endParaRPr lang="en-GB" dirty="0"/>
          </a:p>
          <a:p>
            <a:r>
              <a:rPr lang="en-GB" b="1" dirty="0"/>
              <a:t>Intermediate switching</a:t>
            </a:r>
            <a:r>
              <a:rPr lang="en-GB" dirty="0"/>
              <a:t> occurs where three switches are required – for example on multi-level staircases or in long corridors – a different switch with four terminals is used in such situations.</a:t>
            </a:r>
          </a:p>
          <a:p>
            <a:endParaRPr lang="en-GB" dirty="0"/>
          </a:p>
        </p:txBody>
      </p:sp>
    </p:spTree>
    <p:extLst>
      <p:ext uri="{BB962C8B-B14F-4D97-AF65-F5344CB8AC3E}">
        <p14:creationId xmlns:p14="http://schemas.microsoft.com/office/powerpoint/2010/main" val="13596154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Lighting</a:t>
            </a:r>
          </a:p>
        </p:txBody>
      </p:sp>
      <p:sp>
        <p:nvSpPr>
          <p:cNvPr id="3" name="TextBox 2"/>
          <p:cNvSpPr txBox="1"/>
          <p:nvPr/>
        </p:nvSpPr>
        <p:spPr>
          <a:xfrm>
            <a:off x="457200" y="1556792"/>
            <a:ext cx="8229600" cy="1938992"/>
          </a:xfrm>
          <a:prstGeom prst="rect">
            <a:avLst/>
          </a:prstGeom>
          <a:noFill/>
        </p:spPr>
        <p:txBody>
          <a:bodyPr wrap="square" rtlCol="0">
            <a:spAutoFit/>
          </a:bodyPr>
          <a:lstStyle/>
          <a:p>
            <a:r>
              <a:rPr lang="en-GB" b="1" dirty="0"/>
              <a:t>Sodium vapour lamps </a:t>
            </a:r>
            <a:r>
              <a:rPr lang="en-GB" dirty="0"/>
              <a:t>are commonly used for street lighting, especially on motorways, because they are highly efficient and penetrate mist and fog particularly well. As the bulb warms up, the sodium vapour becomes excited, emitting a characteristic yellow light at a wavelength of 589 nonometres (nm). Such lights are now being replaced by light-emitting diode (LED) alternatives.</a:t>
            </a:r>
          </a:p>
        </p:txBody>
      </p:sp>
    </p:spTree>
    <p:extLst>
      <p:ext uri="{BB962C8B-B14F-4D97-AF65-F5344CB8AC3E}">
        <p14:creationId xmlns:p14="http://schemas.microsoft.com/office/powerpoint/2010/main" val="39019275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Lighting</a:t>
            </a:r>
          </a:p>
        </p:txBody>
      </p:sp>
      <p:sp>
        <p:nvSpPr>
          <p:cNvPr id="3" name="Rectangle 2">
            <a:extLst>
              <a:ext uri="{FF2B5EF4-FFF2-40B4-BE49-F238E27FC236}">
                <a16:creationId xmlns:a16="http://schemas.microsoft.com/office/drawing/2014/main" id="{1EF0B858-85B7-9847-9DE9-B557621D6491}"/>
              </a:ext>
            </a:extLst>
          </p:cNvPr>
          <p:cNvSpPr/>
          <p:nvPr/>
        </p:nvSpPr>
        <p:spPr>
          <a:xfrm>
            <a:off x="395536" y="1484784"/>
            <a:ext cx="5616624" cy="4708981"/>
          </a:xfrm>
          <a:prstGeom prst="rect">
            <a:avLst/>
          </a:prstGeom>
        </p:spPr>
        <p:txBody>
          <a:bodyPr wrap="square">
            <a:spAutoFit/>
          </a:bodyPr>
          <a:lstStyle/>
          <a:p>
            <a:r>
              <a:rPr lang="en-GB" b="1" dirty="0"/>
              <a:t>Fluorescent tube lighting</a:t>
            </a:r>
            <a:r>
              <a:rPr lang="en-GB" dirty="0"/>
              <a:t> integrated into suspended ceilings is gradually being replaced by LED luminaires (a luminary is an industry term for a light-giving body) because fluorescent tubes are expensive to run and generate unwanted heat. They can also seriously affect people’s health due to flicker effects causing photosensitive epilepsy. </a:t>
            </a:r>
          </a:p>
          <a:p>
            <a:endParaRPr lang="en-GB" dirty="0"/>
          </a:p>
          <a:p>
            <a:r>
              <a:rPr lang="en-GB" dirty="0">
                <a:latin typeface="+mn-lt"/>
              </a:rPr>
              <a:t>Large banks of fluorescent lights draw a lot of current when they are switched on (high inrush current). To prevent a circuit breaker tripping, such circuits are protected by a type C breaker, which is designed to withstand such surges.</a:t>
            </a:r>
          </a:p>
          <a:p>
            <a:endParaRPr lang="en-GB" dirty="0"/>
          </a:p>
        </p:txBody>
      </p:sp>
      <p:sp>
        <p:nvSpPr>
          <p:cNvPr id="5" name="Rectangle 4">
            <a:extLst>
              <a:ext uri="{FF2B5EF4-FFF2-40B4-BE49-F238E27FC236}">
                <a16:creationId xmlns:a16="http://schemas.microsoft.com/office/drawing/2014/main" id="{8008473E-06BF-4141-AD0F-584E3DDBB975}"/>
              </a:ext>
            </a:extLst>
          </p:cNvPr>
          <p:cNvSpPr/>
          <p:nvPr/>
        </p:nvSpPr>
        <p:spPr>
          <a:xfrm>
            <a:off x="6372200" y="2564904"/>
            <a:ext cx="2602632" cy="2062103"/>
          </a:xfrm>
          <a:prstGeom prst="rect">
            <a:avLst/>
          </a:prstGeom>
          <a:solidFill>
            <a:srgbClr val="FC4421"/>
          </a:solidFill>
        </p:spPr>
        <p:txBody>
          <a:bodyPr wrap="square">
            <a:spAutoFit/>
          </a:bodyPr>
          <a:lstStyle/>
          <a:p>
            <a:r>
              <a:rPr lang="en-GB" sz="1600" dirty="0">
                <a:solidFill>
                  <a:schemeClr val="bg1"/>
                </a:solidFill>
              </a:rPr>
              <a:t>Fluorescent lights are classified as hazardous waste, because they contain low pressure mercury and phosphorus. Their replacement will therefore be beneficial to the environment.</a:t>
            </a:r>
          </a:p>
        </p:txBody>
      </p:sp>
    </p:spTree>
    <p:extLst>
      <p:ext uri="{BB962C8B-B14F-4D97-AF65-F5344CB8AC3E}">
        <p14:creationId xmlns:p14="http://schemas.microsoft.com/office/powerpoint/2010/main" val="2066102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Lighting</a:t>
            </a:r>
          </a:p>
        </p:txBody>
      </p:sp>
      <p:sp>
        <p:nvSpPr>
          <p:cNvPr id="4" name="TextBox 3"/>
          <p:cNvSpPr txBox="1"/>
          <p:nvPr/>
        </p:nvSpPr>
        <p:spPr>
          <a:xfrm>
            <a:off x="448736" y="1556792"/>
            <a:ext cx="8155711" cy="2246769"/>
          </a:xfrm>
          <a:prstGeom prst="rect">
            <a:avLst/>
          </a:prstGeom>
          <a:noFill/>
        </p:spPr>
        <p:txBody>
          <a:bodyPr wrap="square" rtlCol="0">
            <a:spAutoFit/>
          </a:bodyPr>
          <a:lstStyle/>
          <a:p>
            <a:r>
              <a:rPr lang="en-GB" b="1" dirty="0"/>
              <a:t>LED luminaires </a:t>
            </a:r>
            <a:r>
              <a:rPr lang="en-GB" dirty="0"/>
              <a:t>are increasingly replacing filament lamps and tubes because of their high efficiency and reduced heat emission when illuminated.</a:t>
            </a:r>
          </a:p>
          <a:p>
            <a:endParaRPr lang="en-GB" dirty="0"/>
          </a:p>
          <a:p>
            <a:r>
              <a:rPr lang="en-GB" dirty="0"/>
              <a:t>Typically, a 100-watt (W) filament lamp would be replaced by a 5W LED. LED lamps have a lifetime of 10,000 hours compared to 200– 300 for filaments.</a:t>
            </a:r>
          </a:p>
        </p:txBody>
      </p:sp>
    </p:spTree>
    <p:extLst>
      <p:ext uri="{BB962C8B-B14F-4D97-AF65-F5344CB8AC3E}">
        <p14:creationId xmlns:p14="http://schemas.microsoft.com/office/powerpoint/2010/main" val="13655466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LED downlighting</a:t>
            </a:r>
          </a:p>
        </p:txBody>
      </p:sp>
      <p:sp>
        <p:nvSpPr>
          <p:cNvPr id="3" name="Rectangle 2">
            <a:extLst>
              <a:ext uri="{FF2B5EF4-FFF2-40B4-BE49-F238E27FC236}">
                <a16:creationId xmlns:a16="http://schemas.microsoft.com/office/drawing/2014/main" id="{A506B43F-8DA6-B94F-B55C-D00556AEEFE1}"/>
              </a:ext>
            </a:extLst>
          </p:cNvPr>
          <p:cNvSpPr/>
          <p:nvPr/>
        </p:nvSpPr>
        <p:spPr>
          <a:xfrm>
            <a:off x="354360" y="1628800"/>
            <a:ext cx="8332439" cy="3170099"/>
          </a:xfrm>
          <a:prstGeom prst="rect">
            <a:avLst/>
          </a:prstGeom>
        </p:spPr>
        <p:txBody>
          <a:bodyPr wrap="square">
            <a:spAutoFit/>
          </a:bodyPr>
          <a:lstStyle/>
          <a:p>
            <a:r>
              <a:rPr lang="en-GB" dirty="0"/>
              <a:t>LED lights operate through </a:t>
            </a:r>
            <a:r>
              <a:rPr lang="en-GB" b="1" dirty="0"/>
              <a:t>electroluminance</a:t>
            </a:r>
            <a:r>
              <a:rPr lang="en-GB" dirty="0"/>
              <a:t>. Inset downlights are designed for installation in suspended ceilings. They are usually rated at 5W or 8W and generally provide better overall illumination of a room.</a:t>
            </a:r>
          </a:p>
          <a:p>
            <a:endParaRPr lang="en-GB" dirty="0"/>
          </a:p>
          <a:p>
            <a:r>
              <a:rPr lang="en-GB" dirty="0"/>
              <a:t>Modern LED downlights are firestop rated, providing protection for the ceiling void from potential fires below. </a:t>
            </a:r>
          </a:p>
          <a:p>
            <a:endParaRPr lang="en-GB" dirty="0"/>
          </a:p>
          <a:p>
            <a:r>
              <a:rPr lang="en-GB" dirty="0"/>
              <a:t>The advantages of installing LED lighting are its long life, no ‘phantom effect’ and the fact that if one light fails the others will continue to provide illumination.</a:t>
            </a:r>
          </a:p>
        </p:txBody>
      </p:sp>
    </p:spTree>
    <p:extLst>
      <p:ext uri="{BB962C8B-B14F-4D97-AF65-F5344CB8AC3E}">
        <p14:creationId xmlns:p14="http://schemas.microsoft.com/office/powerpoint/2010/main" val="33084058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Halogen security lighting</a:t>
            </a:r>
          </a:p>
        </p:txBody>
      </p:sp>
      <p:sp>
        <p:nvSpPr>
          <p:cNvPr id="4" name="Rectangle 3">
            <a:extLst>
              <a:ext uri="{FF2B5EF4-FFF2-40B4-BE49-F238E27FC236}">
                <a16:creationId xmlns:a16="http://schemas.microsoft.com/office/drawing/2014/main" id="{638403CE-BC90-0643-A013-FECB933914C9}"/>
              </a:ext>
            </a:extLst>
          </p:cNvPr>
          <p:cNvSpPr/>
          <p:nvPr/>
        </p:nvSpPr>
        <p:spPr>
          <a:xfrm>
            <a:off x="395534" y="1556792"/>
            <a:ext cx="8424937" cy="2862322"/>
          </a:xfrm>
          <a:prstGeom prst="rect">
            <a:avLst/>
          </a:prstGeom>
        </p:spPr>
        <p:txBody>
          <a:bodyPr wrap="square">
            <a:spAutoFit/>
          </a:bodyPr>
          <a:lstStyle/>
          <a:p>
            <a:r>
              <a:rPr lang="en-GB" b="1" dirty="0"/>
              <a:t>Halogen lights</a:t>
            </a:r>
            <a:r>
              <a:rPr lang="en-GB" dirty="0"/>
              <a:t> incorporate a regeneration effect, whereby a chemical reaction maintains the life of the tungsten filament. Halogens are</a:t>
            </a:r>
          </a:p>
          <a:p>
            <a:r>
              <a:rPr lang="en-GB" dirty="0"/>
              <a:t>not as efficient as LED lighting.</a:t>
            </a:r>
          </a:p>
          <a:p>
            <a:endParaRPr lang="en-GB" dirty="0"/>
          </a:p>
          <a:p>
            <a:r>
              <a:rPr lang="en-GB" dirty="0"/>
              <a:t>In practice, security lighting is installed to the exterior of a building and is usually triggered by a </a:t>
            </a:r>
            <a:r>
              <a:rPr lang="en-GB" b="1" dirty="0"/>
              <a:t>PIR (passive infra-red)</a:t>
            </a:r>
            <a:r>
              <a:rPr lang="en-GB" dirty="0"/>
              <a:t> sensor, which detects the movement of a heat source. They are typically set to illuminate for a limited time to prevent energy wastage. Once again, such lights are increasingly being replaced by LED alternatives.</a:t>
            </a:r>
          </a:p>
        </p:txBody>
      </p:sp>
    </p:spTree>
    <p:extLst>
      <p:ext uri="{BB962C8B-B14F-4D97-AF65-F5344CB8AC3E}">
        <p14:creationId xmlns:p14="http://schemas.microsoft.com/office/powerpoint/2010/main" val="20847430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Data networks</a:t>
            </a:r>
            <a:endParaRPr lang="en-US" dirty="0"/>
          </a:p>
        </p:txBody>
      </p:sp>
      <p:sp>
        <p:nvSpPr>
          <p:cNvPr id="5" name="Content Placeholder 4">
            <a:extLst>
              <a:ext uri="{FF2B5EF4-FFF2-40B4-BE49-F238E27FC236}">
                <a16:creationId xmlns:a16="http://schemas.microsoft.com/office/drawing/2014/main" id="{7FCBCE03-E31D-4527-8996-D3A5599F7031}"/>
              </a:ext>
            </a:extLst>
          </p:cNvPr>
          <p:cNvSpPr>
            <a:spLocks noGrp="1"/>
          </p:cNvSpPr>
          <p:nvPr>
            <p:ph sz="quarter" idx="10"/>
          </p:nvPr>
        </p:nvSpPr>
        <p:spPr>
          <a:xfrm>
            <a:off x="457200" y="1602000"/>
            <a:ext cx="8229600" cy="1394952"/>
          </a:xfrm>
        </p:spPr>
        <p:txBody>
          <a:bodyPr/>
          <a:lstStyle/>
          <a:p>
            <a:r>
              <a:rPr lang="en-GB" dirty="0"/>
              <a:t>A data network is</a:t>
            </a:r>
            <a:r>
              <a:rPr lang="en-GB" b="1" dirty="0"/>
              <a:t> </a:t>
            </a:r>
            <a:r>
              <a:rPr lang="en-GB" dirty="0"/>
              <a:t>a system designed to transfer data from one network access point to another via data switching, transmission lines and system controls</a:t>
            </a:r>
            <a:r>
              <a:rPr lang="en-GB" b="1" dirty="0"/>
              <a:t>.</a:t>
            </a:r>
            <a:r>
              <a:rPr lang="en-GB" dirty="0"/>
              <a:t> </a:t>
            </a:r>
          </a:p>
          <a:p>
            <a:endParaRPr lang="en-GB" dirty="0"/>
          </a:p>
        </p:txBody>
      </p:sp>
      <p:sp>
        <p:nvSpPr>
          <p:cNvPr id="9" name="TextBox 8">
            <a:extLst>
              <a:ext uri="{FF2B5EF4-FFF2-40B4-BE49-F238E27FC236}">
                <a16:creationId xmlns:a16="http://schemas.microsoft.com/office/drawing/2014/main" id="{881F784F-F3FF-4C96-B178-00214192CAF9}"/>
              </a:ext>
            </a:extLst>
          </p:cNvPr>
          <p:cNvSpPr txBox="1"/>
          <p:nvPr/>
        </p:nvSpPr>
        <p:spPr>
          <a:xfrm>
            <a:off x="395536" y="2737664"/>
            <a:ext cx="8229601" cy="2246769"/>
          </a:xfrm>
          <a:prstGeom prst="rect">
            <a:avLst/>
          </a:prstGeom>
          <a:noFill/>
        </p:spPr>
        <p:txBody>
          <a:bodyPr wrap="square">
            <a:spAutoFit/>
          </a:bodyPr>
          <a:lstStyle/>
          <a:p>
            <a:r>
              <a:rPr lang="en-GB" dirty="0"/>
              <a:t>A </a:t>
            </a:r>
            <a:r>
              <a:rPr lang="en-GB" b="1" dirty="0"/>
              <a:t>network</a:t>
            </a:r>
            <a:r>
              <a:rPr lang="en-GB" dirty="0"/>
              <a:t> is created when more than one device is connected together. A network can be a small collection of computers connected within a building (</a:t>
            </a:r>
            <a:r>
              <a:rPr lang="en-GB" dirty="0" err="1"/>
              <a:t>eg</a:t>
            </a:r>
            <a:r>
              <a:rPr lang="en-GB" dirty="0"/>
              <a:t> a school, business or home) or it can be millions of computers connected on the internet around the world.</a:t>
            </a:r>
          </a:p>
          <a:p>
            <a:endParaRPr lang="en-GB" dirty="0"/>
          </a:p>
          <a:p>
            <a:r>
              <a:rPr lang="en-GB" dirty="0"/>
              <a:t>Data networks and data networking solutions impact nearly all modern-day communication, such as telecommunications and the internet.</a:t>
            </a:r>
          </a:p>
        </p:txBody>
      </p:sp>
    </p:spTree>
    <p:extLst>
      <p:ext uri="{BB962C8B-B14F-4D97-AF65-F5344CB8AC3E}">
        <p14:creationId xmlns:p14="http://schemas.microsoft.com/office/powerpoint/2010/main" val="31898149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Data networks: LAN and WAN</a:t>
            </a:r>
            <a:endParaRPr lang="en-US" dirty="0"/>
          </a:p>
        </p:txBody>
      </p:sp>
      <p:sp>
        <p:nvSpPr>
          <p:cNvPr id="5" name="Content Placeholder 4">
            <a:extLst>
              <a:ext uri="{FF2B5EF4-FFF2-40B4-BE49-F238E27FC236}">
                <a16:creationId xmlns:a16="http://schemas.microsoft.com/office/drawing/2014/main" id="{7FCBCE03-E31D-4527-8996-D3A5599F7031}"/>
              </a:ext>
            </a:extLst>
          </p:cNvPr>
          <p:cNvSpPr>
            <a:spLocks noGrp="1"/>
          </p:cNvSpPr>
          <p:nvPr>
            <p:ph sz="quarter" idx="10"/>
          </p:nvPr>
        </p:nvSpPr>
        <p:spPr>
          <a:xfrm>
            <a:off x="457200" y="1512000"/>
            <a:ext cx="8291264" cy="4248000"/>
          </a:xfrm>
        </p:spPr>
        <p:txBody>
          <a:bodyPr/>
          <a:lstStyle/>
          <a:p>
            <a:r>
              <a:rPr lang="en-GB" dirty="0"/>
              <a:t>There are many different types of network. </a:t>
            </a:r>
          </a:p>
          <a:p>
            <a:r>
              <a:rPr lang="en-GB" dirty="0"/>
              <a:t>A</a:t>
            </a:r>
            <a:r>
              <a:rPr lang="en-GB" b="1" dirty="0"/>
              <a:t> LAN</a:t>
            </a:r>
            <a:r>
              <a:rPr lang="en-GB" dirty="0"/>
              <a:t> </a:t>
            </a:r>
            <a:r>
              <a:rPr lang="en-GB" b="1" dirty="0"/>
              <a:t>(local area network)</a:t>
            </a:r>
            <a:r>
              <a:rPr lang="en-GB" dirty="0"/>
              <a:t> is a network of computers within the same building, such as a school, home or business. A LAN is not necessarily connected to the internet.</a:t>
            </a:r>
          </a:p>
          <a:p>
            <a:r>
              <a:rPr lang="en-GB" dirty="0"/>
              <a:t>A</a:t>
            </a:r>
            <a:r>
              <a:rPr lang="en-GB" b="1" dirty="0"/>
              <a:t> WAN</a:t>
            </a:r>
            <a:r>
              <a:rPr lang="en-GB" dirty="0"/>
              <a:t> </a:t>
            </a:r>
            <a:r>
              <a:rPr lang="en-GB" b="1" dirty="0"/>
              <a:t>(wide area network)</a:t>
            </a:r>
            <a:r>
              <a:rPr lang="en-GB" dirty="0"/>
              <a:t> is created when one or more LANs are connected. This requires media such as broadband cables and can connect organisations based in different geographical places. The internet is a type of WAN.</a:t>
            </a:r>
          </a:p>
          <a:p>
            <a:endParaRPr lang="en-GB" dirty="0"/>
          </a:p>
        </p:txBody>
      </p:sp>
    </p:spTree>
    <p:extLst>
      <p:ext uri="{BB962C8B-B14F-4D97-AF65-F5344CB8AC3E}">
        <p14:creationId xmlns:p14="http://schemas.microsoft.com/office/powerpoint/2010/main" val="1175590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ea typeface="ＭＳ Ｐゴシック" pitchFamily="-105" charset="-128"/>
                <a:cs typeface="ＭＳ Ｐゴシック" pitchFamily="-105" charset="-128"/>
              </a:rPr>
              <a:t>Objectives</a:t>
            </a:r>
          </a:p>
        </p:txBody>
      </p:sp>
      <p:sp>
        <p:nvSpPr>
          <p:cNvPr id="3075" name="Content Placeholder 2"/>
          <p:cNvSpPr>
            <a:spLocks noGrp="1"/>
          </p:cNvSpPr>
          <p:nvPr>
            <p:ph sz="quarter" idx="10"/>
          </p:nvPr>
        </p:nvSpPr>
        <p:spPr/>
        <p:txBody>
          <a:bodyPr/>
          <a:lstStyle/>
          <a:p>
            <a:r>
              <a:rPr lang="en-US" dirty="0">
                <a:ea typeface="ＭＳ Ｐゴシック" pitchFamily="-105" charset="-128"/>
                <a:cs typeface="ＭＳ Ｐゴシック" pitchFamily="-105" charset="-128"/>
              </a:rPr>
              <a:t>By the end of this session learners should be able to:</a:t>
            </a:r>
          </a:p>
          <a:p>
            <a:pPr marL="457200" indent="-457200">
              <a:buClr>
                <a:srgbClr val="FC4421"/>
              </a:buClr>
              <a:buFont typeface="Arial" panose="020B0604020202020204" pitchFamily="34" charset="0"/>
              <a:buChar char="•"/>
            </a:pPr>
            <a:r>
              <a:rPr lang="en-US" dirty="0">
                <a:ea typeface="ＭＳ Ｐゴシック" pitchFamily="-105" charset="-128"/>
                <a:cs typeface="ＭＳ Ｐゴシック" pitchFamily="-105" charset="-128"/>
              </a:rPr>
              <a:t>describe the components of an electrotechnical circuit</a:t>
            </a:r>
          </a:p>
          <a:p>
            <a:pPr marL="457200" indent="-457200">
              <a:buClr>
                <a:srgbClr val="FC4421"/>
              </a:buClr>
              <a:buFont typeface="Arial" panose="020B0604020202020204" pitchFamily="34" charset="0"/>
              <a:buChar char="•"/>
            </a:pPr>
            <a:r>
              <a:rPr lang="en-US" dirty="0">
                <a:ea typeface="ＭＳ Ｐゴシック" pitchFamily="-105" charset="-128"/>
                <a:cs typeface="ＭＳ Ｐゴシック" pitchFamily="-105" charset="-128"/>
              </a:rPr>
              <a:t>describe the layout and basic components of electrical power circuits</a:t>
            </a:r>
          </a:p>
          <a:p>
            <a:pPr marL="457200" indent="-457200">
              <a:buClr>
                <a:srgbClr val="FC4421"/>
              </a:buClr>
              <a:buFont typeface="Arial" panose="020B0604020202020204" pitchFamily="34" charset="0"/>
              <a:buChar char="•"/>
            </a:pPr>
            <a:r>
              <a:rPr lang="en-US" dirty="0">
                <a:ea typeface="ＭＳ Ｐゴシック" pitchFamily="-105" charset="-128"/>
                <a:cs typeface="ＭＳ Ｐゴシック" pitchFamily="-105" charset="-128"/>
              </a:rPr>
              <a:t>describe the layout and basic components of lighting circuits</a:t>
            </a:r>
          </a:p>
          <a:p>
            <a:pPr marL="457200" indent="-457200">
              <a:buClr>
                <a:srgbClr val="FC4421"/>
              </a:buClr>
              <a:buFont typeface="Arial" panose="020B0604020202020204" pitchFamily="34" charset="0"/>
              <a:buChar char="•"/>
            </a:pPr>
            <a:r>
              <a:rPr lang="en-US" dirty="0">
                <a:ea typeface="ＭＳ Ｐゴシック" pitchFamily="-105" charset="-128"/>
                <a:cs typeface="ＭＳ Ｐゴシック" pitchFamily="-105" charset="-128"/>
              </a:rPr>
              <a:t>describe data networks and their uses in BSE systems</a:t>
            </a:r>
          </a:p>
          <a:p>
            <a:pPr marL="457200" indent="-457200">
              <a:buClr>
                <a:srgbClr val="FC4421"/>
              </a:buClr>
              <a:buFont typeface="Arial" panose="020B0604020202020204" pitchFamily="34" charset="0"/>
              <a:buChar char="•"/>
            </a:pPr>
            <a:r>
              <a:rPr lang="en-US" dirty="0">
                <a:ea typeface="ＭＳ Ｐゴシック" pitchFamily="-105" charset="-128"/>
                <a:cs typeface="ＭＳ Ｐゴシック" pitchFamily="-105" charset="-128"/>
              </a:rPr>
              <a:t>describe heating systems and their control</a:t>
            </a:r>
          </a:p>
          <a:p>
            <a:pPr marL="457200" indent="-457200">
              <a:buClr>
                <a:srgbClr val="FC4421"/>
              </a:buClr>
              <a:buFont typeface="Arial" panose="020B0604020202020204" pitchFamily="34" charset="0"/>
              <a:buChar char="•"/>
            </a:pPr>
            <a:r>
              <a:rPr lang="en-US" dirty="0">
                <a:ea typeface="ＭＳ Ｐゴシック" pitchFamily="-105" charset="-128"/>
                <a:cs typeface="ＭＳ Ｐゴシック" pitchFamily="-105" charset="-128"/>
              </a:rPr>
              <a:t>discuss electrical appliances in common use.</a:t>
            </a:r>
          </a:p>
          <a:p>
            <a:endParaRPr lang="en-US" dirty="0">
              <a:ea typeface="ＭＳ Ｐゴシック" pitchFamily="-105" charset="-128"/>
              <a:cs typeface="ＭＳ Ｐゴシック" pitchFamily="-105" charset="-128"/>
            </a:endParaRPr>
          </a:p>
          <a:p>
            <a:pPr marL="457200" indent="-457200">
              <a:buFont typeface="+mj-lt"/>
              <a:buAutoNum type="arabicPeriod"/>
            </a:pPr>
            <a:endParaRPr lang="en-US" dirty="0">
              <a:ea typeface="ＭＳ Ｐゴシック" pitchFamily="-105" charset="-128"/>
              <a:cs typeface="ＭＳ Ｐゴシック" pitchFamily="-105" charset="-128"/>
            </a:endParaRPr>
          </a:p>
          <a:p>
            <a:pPr marL="457200" indent="-457200">
              <a:buFont typeface="+mj-lt"/>
              <a:buAutoNum type="arabicPeriod"/>
            </a:pPr>
            <a:endParaRPr lang="en-US" dirty="0">
              <a:ea typeface="ＭＳ Ｐゴシック" pitchFamily="-105" charset="-128"/>
              <a:cs typeface="ＭＳ Ｐゴシック" pitchFamily="-105" charset="-128"/>
            </a:endParaRPr>
          </a:p>
          <a:p>
            <a:pPr marL="457200" indent="-457200">
              <a:buFont typeface="+mj-lt"/>
              <a:buAutoNum type="arabicPeriod"/>
            </a:pPr>
            <a:endParaRPr lang="en-US" dirty="0">
              <a:ea typeface="ＭＳ Ｐゴシック" pitchFamily="-105" charset="-128"/>
              <a:cs typeface="ＭＳ Ｐゴシック" pitchFamily="-105" charset="-128"/>
            </a:endParaRPr>
          </a:p>
          <a:p>
            <a:pPr marL="457200" indent="-457200">
              <a:buFont typeface="+mj-lt"/>
              <a:buAutoNum type="arabicPeriod"/>
            </a:pPr>
            <a:endParaRPr lang="en-US" dirty="0">
              <a:ea typeface="ＭＳ Ｐゴシック" pitchFamily="-105" charset="-128"/>
              <a:cs typeface="ＭＳ Ｐゴシック" pitchFamily="-105" charset="-128"/>
            </a:endParaRPr>
          </a:p>
          <a:p>
            <a:pPr marL="457200" indent="-457200">
              <a:buFont typeface="+mj-lt"/>
              <a:buAutoNum type="arabicPeriod"/>
            </a:pPr>
            <a:endParaRPr lang="en-US" dirty="0">
              <a:ea typeface="ＭＳ Ｐゴシック" pitchFamily="-105" charset="-128"/>
              <a:cs typeface="ＭＳ Ｐゴシック" pitchFamily="-105" charset="-12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Data networks: VPN and WPAN</a:t>
            </a:r>
            <a:endParaRPr lang="en-US" dirty="0"/>
          </a:p>
        </p:txBody>
      </p:sp>
      <p:sp>
        <p:nvSpPr>
          <p:cNvPr id="5" name="Content Placeholder 4">
            <a:extLst>
              <a:ext uri="{FF2B5EF4-FFF2-40B4-BE49-F238E27FC236}">
                <a16:creationId xmlns:a16="http://schemas.microsoft.com/office/drawing/2014/main" id="{7FCBCE03-E31D-4527-8996-D3A5599F7031}"/>
              </a:ext>
            </a:extLst>
          </p:cNvPr>
          <p:cNvSpPr>
            <a:spLocks noGrp="1"/>
          </p:cNvSpPr>
          <p:nvPr>
            <p:ph sz="quarter" idx="10"/>
          </p:nvPr>
        </p:nvSpPr>
        <p:spPr>
          <a:xfrm>
            <a:off x="457200" y="1512000"/>
            <a:ext cx="8003232" cy="4248000"/>
          </a:xfrm>
        </p:spPr>
        <p:txBody>
          <a:bodyPr/>
          <a:lstStyle/>
          <a:p>
            <a:r>
              <a:rPr lang="en-GB" sz="2000" dirty="0"/>
              <a:t>A</a:t>
            </a:r>
            <a:r>
              <a:rPr lang="en-GB" sz="2000" b="1" dirty="0"/>
              <a:t> VPN (virtual private network) </a:t>
            </a:r>
            <a:r>
              <a:rPr lang="en-GB" sz="2000" dirty="0"/>
              <a:t>is usually hosted securely on another network, such as the internet, to provide connectivity. VPNs are often used when working on secure information held by a company or school.</a:t>
            </a:r>
          </a:p>
          <a:p>
            <a:r>
              <a:rPr lang="en-GB" sz="2000" dirty="0"/>
              <a:t>A</a:t>
            </a:r>
            <a:r>
              <a:rPr lang="en-GB" sz="2000" b="1" dirty="0"/>
              <a:t> WPAN</a:t>
            </a:r>
            <a:r>
              <a:rPr lang="en-GB" sz="2000" dirty="0"/>
              <a:t> (wireless personal area network) allows an individual to connect devices (such as a smartphone) to a desktop machine, or to form a Bluetooth connection with devices in a car.</a:t>
            </a:r>
          </a:p>
          <a:p>
            <a:endParaRPr lang="en-GB" dirty="0"/>
          </a:p>
        </p:txBody>
      </p:sp>
    </p:spTree>
    <p:extLst>
      <p:ext uri="{BB962C8B-B14F-4D97-AF65-F5344CB8AC3E}">
        <p14:creationId xmlns:p14="http://schemas.microsoft.com/office/powerpoint/2010/main" val="7325556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Modern data cables</a:t>
            </a:r>
          </a:p>
        </p:txBody>
      </p:sp>
      <p:sp>
        <p:nvSpPr>
          <p:cNvPr id="4" name="TextBox 3"/>
          <p:cNvSpPr txBox="1"/>
          <p:nvPr/>
        </p:nvSpPr>
        <p:spPr>
          <a:xfrm>
            <a:off x="323528" y="1643896"/>
            <a:ext cx="7920880" cy="1785104"/>
          </a:xfrm>
          <a:prstGeom prst="rect">
            <a:avLst/>
          </a:prstGeom>
          <a:noFill/>
        </p:spPr>
        <p:txBody>
          <a:bodyPr wrap="square" rtlCol="0">
            <a:spAutoFit/>
          </a:bodyPr>
          <a:lstStyle/>
          <a:p>
            <a:pPr marL="342900" indent="-342900">
              <a:spcBef>
                <a:spcPts val="400"/>
              </a:spcBef>
              <a:spcAft>
                <a:spcPts val="400"/>
              </a:spcAft>
              <a:buClr>
                <a:srgbClr val="FC4421"/>
              </a:buClr>
              <a:buFont typeface="Arial" panose="020B0604020202020204" pitchFamily="34" charset="0"/>
              <a:buChar char="•"/>
            </a:pPr>
            <a:r>
              <a:rPr lang="en-GB" b="1" dirty="0"/>
              <a:t>Data network cables</a:t>
            </a:r>
            <a:r>
              <a:rPr lang="en-GB" dirty="0"/>
              <a:t> are designed for use in control systems for information and data transfer. </a:t>
            </a:r>
          </a:p>
          <a:p>
            <a:pPr marL="342900" indent="-342900">
              <a:spcBef>
                <a:spcPts val="400"/>
              </a:spcBef>
              <a:spcAft>
                <a:spcPts val="400"/>
              </a:spcAft>
              <a:buClr>
                <a:srgbClr val="FC4421"/>
              </a:buClr>
              <a:buFont typeface="Arial" panose="020B0604020202020204" pitchFamily="34" charset="0"/>
              <a:buChar char="•"/>
            </a:pPr>
            <a:r>
              <a:rPr lang="en-GB" b="1" dirty="0"/>
              <a:t>Fibre optic cables</a:t>
            </a:r>
            <a:r>
              <a:rPr lang="en-GB" dirty="0"/>
              <a:t> transmit light, not electricity, and have a very high rate of data transfer.</a:t>
            </a:r>
          </a:p>
          <a:p>
            <a:endParaRPr lang="en-GB" dirty="0"/>
          </a:p>
        </p:txBody>
      </p:sp>
    </p:spTree>
    <p:extLst>
      <p:ext uri="{BB962C8B-B14F-4D97-AF65-F5344CB8AC3E}">
        <p14:creationId xmlns:p14="http://schemas.microsoft.com/office/powerpoint/2010/main" val="12433936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Containment and routing of data cables</a:t>
            </a:r>
          </a:p>
        </p:txBody>
      </p:sp>
      <p:sp>
        <p:nvSpPr>
          <p:cNvPr id="3" name="TextBox 2"/>
          <p:cNvSpPr txBox="1"/>
          <p:nvPr/>
        </p:nvSpPr>
        <p:spPr>
          <a:xfrm>
            <a:off x="457200" y="1844824"/>
            <a:ext cx="8147248" cy="1426031"/>
          </a:xfrm>
          <a:prstGeom prst="rect">
            <a:avLst/>
          </a:prstGeom>
          <a:noFill/>
        </p:spPr>
        <p:txBody>
          <a:bodyPr wrap="square" rtlCol="0">
            <a:spAutoFit/>
          </a:bodyPr>
          <a:lstStyle/>
          <a:p>
            <a:pPr marL="342900" indent="-342900">
              <a:spcBef>
                <a:spcPts val="400"/>
              </a:spcBef>
              <a:spcAft>
                <a:spcPts val="400"/>
              </a:spcAft>
              <a:buClr>
                <a:srgbClr val="FC4421"/>
              </a:buClr>
              <a:buFont typeface="Arial" panose="020B0604020202020204" pitchFamily="34" charset="0"/>
              <a:buChar char="•"/>
            </a:pPr>
            <a:r>
              <a:rPr lang="en-GB" dirty="0"/>
              <a:t>Data cabling is easily and neatly grouped together using a cable basket, or tray. The data cables are tied together, and to the tray, using cable ties.</a:t>
            </a:r>
          </a:p>
          <a:p>
            <a:pPr marL="342900" indent="-342900">
              <a:spcBef>
                <a:spcPts val="400"/>
              </a:spcBef>
              <a:spcAft>
                <a:spcPts val="400"/>
              </a:spcAft>
              <a:buClr>
                <a:srgbClr val="FC4421"/>
              </a:buClr>
              <a:buFont typeface="Arial" panose="020B0604020202020204" pitchFamily="34" charset="0"/>
              <a:buChar char="•"/>
            </a:pPr>
            <a:r>
              <a:rPr lang="en-GB" dirty="0"/>
              <a:t>This method is particularly useful in ducts and ceiling spaces.</a:t>
            </a:r>
          </a:p>
        </p:txBody>
      </p:sp>
    </p:spTree>
    <p:extLst>
      <p:ext uri="{BB962C8B-B14F-4D97-AF65-F5344CB8AC3E}">
        <p14:creationId xmlns:p14="http://schemas.microsoft.com/office/powerpoint/2010/main" val="36375353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Electrotechnical data controls</a:t>
            </a:r>
          </a:p>
        </p:txBody>
      </p:sp>
      <p:sp>
        <p:nvSpPr>
          <p:cNvPr id="5" name="Content Placeholder 4">
            <a:extLst>
              <a:ext uri="{FF2B5EF4-FFF2-40B4-BE49-F238E27FC236}">
                <a16:creationId xmlns:a16="http://schemas.microsoft.com/office/drawing/2014/main" id="{0B4AFEC9-A2B2-4597-8C69-54E3B126C736}"/>
              </a:ext>
            </a:extLst>
          </p:cNvPr>
          <p:cNvSpPr>
            <a:spLocks noGrp="1"/>
          </p:cNvSpPr>
          <p:nvPr>
            <p:ph sz="quarter" idx="10"/>
          </p:nvPr>
        </p:nvSpPr>
        <p:spPr/>
        <p:txBody>
          <a:bodyPr/>
          <a:lstStyle/>
          <a:p>
            <a:r>
              <a:rPr lang="en-GB" b="1" dirty="0"/>
              <a:t>Building energy management systems (BEMs)</a:t>
            </a:r>
          </a:p>
          <a:p>
            <a:r>
              <a:rPr lang="en-GB" dirty="0"/>
              <a:t>Also known as </a:t>
            </a:r>
            <a:r>
              <a:rPr lang="en-GB" b="1" dirty="0"/>
              <a:t>operational technology networks</a:t>
            </a:r>
            <a:r>
              <a:rPr lang="en-GB" dirty="0"/>
              <a:t>, these are common in the commercial sector, with a focus on reducing energy consumption and CO² emissions. They control heating, ventilation, air conditioning (AC) and more. Markets include education, healthcare, data centres, retail, sport and leisure, along with offices and commercial buildings.</a:t>
            </a:r>
          </a:p>
          <a:p>
            <a:r>
              <a:rPr lang="en-GB" dirty="0"/>
              <a:t>The illustration on the next slide shows a </a:t>
            </a:r>
            <a:r>
              <a:rPr lang="en-GB" b="1" dirty="0"/>
              <a:t>constant volume variable temperature control system</a:t>
            </a:r>
            <a:r>
              <a:rPr lang="en-GB" dirty="0"/>
              <a:t>. All the control components, data and control cabling connect to a out-station feeding data to a BEM network via a modem. This transmits data on the internal and external temperatures and the flow water temperature.</a:t>
            </a:r>
          </a:p>
          <a:p>
            <a:endParaRPr lang="en-GB" dirty="0"/>
          </a:p>
        </p:txBody>
      </p:sp>
    </p:spTree>
    <p:extLst>
      <p:ext uri="{BB962C8B-B14F-4D97-AF65-F5344CB8AC3E}">
        <p14:creationId xmlns:p14="http://schemas.microsoft.com/office/powerpoint/2010/main" val="34057553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Electrotechnical data controls</a:t>
            </a:r>
          </a:p>
        </p:txBody>
      </p:sp>
      <p:sp>
        <p:nvSpPr>
          <p:cNvPr id="4" name="Rectangle 3">
            <a:extLst>
              <a:ext uri="{FF2B5EF4-FFF2-40B4-BE49-F238E27FC236}">
                <a16:creationId xmlns:a16="http://schemas.microsoft.com/office/drawing/2014/main" id="{E9D52709-336F-DE47-9997-76530A45EC6E}"/>
              </a:ext>
            </a:extLst>
          </p:cNvPr>
          <p:cNvSpPr/>
          <p:nvPr/>
        </p:nvSpPr>
        <p:spPr>
          <a:xfrm>
            <a:off x="406298" y="2465364"/>
            <a:ext cx="8229599" cy="1015663"/>
          </a:xfrm>
          <a:prstGeom prst="rect">
            <a:avLst/>
          </a:prstGeom>
        </p:spPr>
        <p:txBody>
          <a:bodyPr wrap="square">
            <a:spAutoFit/>
          </a:bodyPr>
          <a:lstStyle/>
          <a:p>
            <a:r>
              <a:rPr lang="en-GB" dirty="0"/>
              <a:t>The BEM temperature sensors constantly send data to the </a:t>
            </a:r>
            <a:r>
              <a:rPr lang="en-GB" b="1" dirty="0"/>
              <a:t>central processing unit (CPU)</a:t>
            </a:r>
            <a:r>
              <a:rPr lang="en-GB" dirty="0"/>
              <a:t> to maintain a constant temperature in the building. Many control systems can be connected to the BEM. </a:t>
            </a:r>
          </a:p>
        </p:txBody>
      </p:sp>
      <p:sp>
        <p:nvSpPr>
          <p:cNvPr id="3" name="Rectangle 2">
            <a:extLst>
              <a:ext uri="{FF2B5EF4-FFF2-40B4-BE49-F238E27FC236}">
                <a16:creationId xmlns:a16="http://schemas.microsoft.com/office/drawing/2014/main" id="{B20CEA01-A871-6E4E-9812-E3813B52AEE4}"/>
              </a:ext>
            </a:extLst>
          </p:cNvPr>
          <p:cNvSpPr/>
          <p:nvPr/>
        </p:nvSpPr>
        <p:spPr>
          <a:xfrm>
            <a:off x="406298" y="1530314"/>
            <a:ext cx="7406061" cy="400110"/>
          </a:xfrm>
          <a:prstGeom prst="rect">
            <a:avLst/>
          </a:prstGeom>
        </p:spPr>
        <p:txBody>
          <a:bodyPr wrap="square">
            <a:spAutoFit/>
          </a:bodyPr>
          <a:lstStyle/>
          <a:p>
            <a:r>
              <a:rPr lang="en-GB" b="1" dirty="0"/>
              <a:t>Constant volume variable temperature control system</a:t>
            </a:r>
            <a:endParaRPr lang="en-GB"/>
          </a:p>
        </p:txBody>
      </p:sp>
    </p:spTree>
    <p:extLst>
      <p:ext uri="{BB962C8B-B14F-4D97-AF65-F5344CB8AC3E}">
        <p14:creationId xmlns:p14="http://schemas.microsoft.com/office/powerpoint/2010/main" val="30616701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Electrotechnical data controls</a:t>
            </a:r>
          </a:p>
        </p:txBody>
      </p:sp>
      <p:sp>
        <p:nvSpPr>
          <p:cNvPr id="3" name="Rectangle 2">
            <a:extLst>
              <a:ext uri="{FF2B5EF4-FFF2-40B4-BE49-F238E27FC236}">
                <a16:creationId xmlns:a16="http://schemas.microsoft.com/office/drawing/2014/main" id="{F4910407-B492-BE42-9D66-EA145C1E63E3}"/>
              </a:ext>
            </a:extLst>
          </p:cNvPr>
          <p:cNvSpPr/>
          <p:nvPr/>
        </p:nvSpPr>
        <p:spPr>
          <a:xfrm>
            <a:off x="433156" y="1484784"/>
            <a:ext cx="8253643" cy="2554545"/>
          </a:xfrm>
          <a:prstGeom prst="rect">
            <a:avLst/>
          </a:prstGeom>
        </p:spPr>
        <p:txBody>
          <a:bodyPr wrap="square">
            <a:spAutoFit/>
          </a:bodyPr>
          <a:lstStyle/>
          <a:p>
            <a:r>
              <a:rPr lang="en-GB" dirty="0"/>
              <a:t>The</a:t>
            </a:r>
            <a:r>
              <a:rPr lang="en-GB" b="1" dirty="0"/>
              <a:t> BEM display screen</a:t>
            </a:r>
            <a:r>
              <a:rPr lang="en-GB" dirty="0"/>
              <a:t> shows digital images of a particular aspect of the system within the building (eg a plantroom or process). The operator can adjust the parameters to provide the most comfortable conditions. This can be done either from the control centre or remotely through the internet.</a:t>
            </a:r>
          </a:p>
          <a:p>
            <a:endParaRPr lang="en-GB" dirty="0"/>
          </a:p>
          <a:p>
            <a:r>
              <a:rPr lang="en-GB" dirty="0"/>
              <a:t>Many large facilities management contractors will have the capability to respond to faults or alarms generated by the BEM system.</a:t>
            </a:r>
          </a:p>
        </p:txBody>
      </p:sp>
    </p:spTree>
    <p:extLst>
      <p:ext uri="{BB962C8B-B14F-4D97-AF65-F5344CB8AC3E}">
        <p14:creationId xmlns:p14="http://schemas.microsoft.com/office/powerpoint/2010/main" val="41703191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Electrotechnical controls</a:t>
            </a:r>
          </a:p>
        </p:txBody>
      </p:sp>
      <p:sp>
        <p:nvSpPr>
          <p:cNvPr id="3" name="TextBox 2"/>
          <p:cNvSpPr txBox="1"/>
          <p:nvPr/>
        </p:nvSpPr>
        <p:spPr>
          <a:xfrm>
            <a:off x="445244" y="1707434"/>
            <a:ext cx="8229600" cy="2144177"/>
          </a:xfrm>
          <a:prstGeom prst="rect">
            <a:avLst/>
          </a:prstGeom>
          <a:noFill/>
        </p:spPr>
        <p:txBody>
          <a:bodyPr wrap="square" rtlCol="0">
            <a:spAutoFit/>
          </a:bodyPr>
          <a:lstStyle/>
          <a:p>
            <a:pPr marL="342900" indent="-342900">
              <a:spcBef>
                <a:spcPts val="400"/>
              </a:spcBef>
              <a:spcAft>
                <a:spcPts val="400"/>
              </a:spcAft>
              <a:buClr>
                <a:srgbClr val="FC4421"/>
              </a:buClr>
              <a:buFont typeface="Arial" panose="020B0604020202020204" pitchFamily="34" charset="0"/>
              <a:buChar char="•"/>
            </a:pPr>
            <a:r>
              <a:rPr lang="en-GB" b="1" dirty="0"/>
              <a:t>Stop-start switches</a:t>
            </a:r>
            <a:r>
              <a:rPr lang="en-GB" dirty="0"/>
              <a:t> are used to control the three-phase motors used for pumps, fans and other industrial machinery and plant.</a:t>
            </a:r>
          </a:p>
          <a:p>
            <a:pPr marL="342900" indent="-342900">
              <a:spcBef>
                <a:spcPts val="400"/>
              </a:spcBef>
              <a:spcAft>
                <a:spcPts val="400"/>
              </a:spcAft>
              <a:buClr>
                <a:srgbClr val="FC4421"/>
              </a:buClr>
              <a:buFont typeface="Arial" panose="020B0604020202020204" pitchFamily="34" charset="0"/>
              <a:buChar char="•"/>
            </a:pPr>
            <a:r>
              <a:rPr lang="en-GB" dirty="0"/>
              <a:t>The switch has a </a:t>
            </a:r>
            <a:r>
              <a:rPr lang="en-GB" b="1" dirty="0"/>
              <a:t>single-phase electromagnetic coil</a:t>
            </a:r>
            <a:r>
              <a:rPr lang="en-GB" dirty="0"/>
              <a:t> which, when energised, pulls the connector contacts together to start the motor.</a:t>
            </a:r>
          </a:p>
          <a:p>
            <a:pPr marL="342900" indent="-342900">
              <a:spcBef>
                <a:spcPts val="400"/>
              </a:spcBef>
              <a:spcAft>
                <a:spcPts val="400"/>
              </a:spcAft>
              <a:buClr>
                <a:srgbClr val="FC4421"/>
              </a:buClr>
              <a:buFont typeface="Arial" panose="020B0604020202020204" pitchFamily="34" charset="0"/>
              <a:buChar char="•"/>
            </a:pPr>
            <a:r>
              <a:rPr lang="en-GB" dirty="0"/>
              <a:t>The stop button breaks the supply to the electromagnetic coil and terminates the supply to the motor. </a:t>
            </a:r>
          </a:p>
        </p:txBody>
      </p:sp>
    </p:spTree>
    <p:extLst>
      <p:ext uri="{BB962C8B-B14F-4D97-AF65-F5344CB8AC3E}">
        <p14:creationId xmlns:p14="http://schemas.microsoft.com/office/powerpoint/2010/main" val="10482286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Electrotechnical controls </a:t>
            </a:r>
          </a:p>
        </p:txBody>
      </p:sp>
      <p:sp>
        <p:nvSpPr>
          <p:cNvPr id="3" name="TextBox 2"/>
          <p:cNvSpPr txBox="1"/>
          <p:nvPr/>
        </p:nvSpPr>
        <p:spPr>
          <a:xfrm>
            <a:off x="457200" y="1556792"/>
            <a:ext cx="8291264" cy="3170099"/>
          </a:xfrm>
          <a:prstGeom prst="rect">
            <a:avLst/>
          </a:prstGeom>
          <a:noFill/>
        </p:spPr>
        <p:txBody>
          <a:bodyPr wrap="square" rtlCol="0">
            <a:spAutoFit/>
          </a:bodyPr>
          <a:lstStyle/>
          <a:p>
            <a:pPr marL="342900" indent="-342900">
              <a:spcBef>
                <a:spcPts val="400"/>
              </a:spcBef>
              <a:spcAft>
                <a:spcPts val="400"/>
              </a:spcAft>
              <a:buClr>
                <a:srgbClr val="FC4421"/>
              </a:buClr>
              <a:buFont typeface="Arial" panose="020B0604020202020204" pitchFamily="34" charset="0"/>
              <a:buChar char="•"/>
            </a:pPr>
            <a:r>
              <a:rPr lang="en-GB" dirty="0"/>
              <a:t>In a </a:t>
            </a:r>
            <a:r>
              <a:rPr lang="en-GB" b="1" dirty="0"/>
              <a:t>three-phase motor</a:t>
            </a:r>
            <a:r>
              <a:rPr lang="en-GB" dirty="0"/>
              <a:t>, when the start button is pressed a current flows through a coil around the trip rod and pulls the trip rod to close the phase lines, thus starting the motor.</a:t>
            </a:r>
          </a:p>
          <a:p>
            <a:pPr marL="342900" indent="-342900">
              <a:spcBef>
                <a:spcPts val="400"/>
              </a:spcBef>
              <a:spcAft>
                <a:spcPts val="400"/>
              </a:spcAft>
              <a:buClr>
                <a:srgbClr val="FC4421"/>
              </a:buClr>
              <a:buFont typeface="Arial" panose="020B0604020202020204" pitchFamily="34" charset="0"/>
              <a:buChar char="•"/>
            </a:pPr>
            <a:r>
              <a:rPr lang="en-GB" dirty="0"/>
              <a:t>As the phases are at 120</a:t>
            </a:r>
            <a:r>
              <a:rPr lang="en-US" dirty="0"/>
              <a:t>º</a:t>
            </a:r>
            <a:r>
              <a:rPr lang="en-GB" baseline="30000" dirty="0"/>
              <a:t> </a:t>
            </a:r>
            <a:r>
              <a:rPr lang="en-GB" dirty="0"/>
              <a:t>there is always one phase in negative voltage; therefore, the used power can return.</a:t>
            </a:r>
          </a:p>
          <a:p>
            <a:pPr marL="342900" indent="-342900">
              <a:spcBef>
                <a:spcPts val="400"/>
              </a:spcBef>
              <a:spcAft>
                <a:spcPts val="400"/>
              </a:spcAft>
              <a:buClr>
                <a:srgbClr val="FC4421"/>
              </a:buClr>
              <a:buFont typeface="Arial" panose="020B0604020202020204" pitchFamily="34" charset="0"/>
              <a:buChar char="•"/>
            </a:pPr>
            <a:r>
              <a:rPr lang="en-GB" dirty="0"/>
              <a:t>Pushing the stop button opens the trip mechanism and stops the motor.</a:t>
            </a:r>
          </a:p>
          <a:p>
            <a:pPr marL="342900" indent="-342900">
              <a:spcBef>
                <a:spcPts val="400"/>
              </a:spcBef>
              <a:spcAft>
                <a:spcPts val="400"/>
              </a:spcAft>
              <a:buClr>
                <a:srgbClr val="FC4421"/>
              </a:buClr>
              <a:buFont typeface="Arial" panose="020B0604020202020204" pitchFamily="34" charset="0"/>
              <a:buChar char="•"/>
            </a:pPr>
            <a:r>
              <a:rPr lang="en-GB" dirty="0">
                <a:latin typeface="+mn-lt"/>
              </a:rPr>
              <a:t>This is known as a</a:t>
            </a:r>
            <a:r>
              <a:rPr lang="en-GB" b="1" dirty="0">
                <a:latin typeface="+mn-lt"/>
              </a:rPr>
              <a:t> DOL (direct on-line) </a:t>
            </a:r>
            <a:r>
              <a:rPr lang="en-GB" dirty="0">
                <a:latin typeface="+mn-lt"/>
              </a:rPr>
              <a:t>starter. These are used for small motors of 5kW or less.</a:t>
            </a:r>
          </a:p>
        </p:txBody>
      </p:sp>
    </p:spTree>
    <p:extLst>
      <p:ext uri="{BB962C8B-B14F-4D97-AF65-F5344CB8AC3E}">
        <p14:creationId xmlns:p14="http://schemas.microsoft.com/office/powerpoint/2010/main" val="1263103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Electrotechnical controls</a:t>
            </a:r>
          </a:p>
        </p:txBody>
      </p:sp>
      <p:sp>
        <p:nvSpPr>
          <p:cNvPr id="3" name="TextBox 2"/>
          <p:cNvSpPr txBox="1"/>
          <p:nvPr/>
        </p:nvSpPr>
        <p:spPr>
          <a:xfrm>
            <a:off x="457200" y="1628800"/>
            <a:ext cx="8229600" cy="2144177"/>
          </a:xfrm>
          <a:prstGeom prst="rect">
            <a:avLst/>
          </a:prstGeom>
          <a:noFill/>
        </p:spPr>
        <p:txBody>
          <a:bodyPr wrap="square" rtlCol="0">
            <a:spAutoFit/>
          </a:bodyPr>
          <a:lstStyle/>
          <a:p>
            <a:pPr marL="342900" indent="-342900">
              <a:spcBef>
                <a:spcPts val="400"/>
              </a:spcBef>
              <a:spcAft>
                <a:spcPts val="400"/>
              </a:spcAft>
              <a:buClr>
                <a:srgbClr val="FC4421"/>
              </a:buClr>
              <a:buFont typeface="Arial" panose="020B0604020202020204" pitchFamily="34" charset="0"/>
              <a:buChar char="•"/>
            </a:pPr>
            <a:r>
              <a:rPr lang="en-GB" b="1" dirty="0"/>
              <a:t>Programmable ‘roomstats’ </a:t>
            </a:r>
            <a:r>
              <a:rPr lang="en-GB" dirty="0"/>
              <a:t>are used in central heating installations and are ideal for </a:t>
            </a:r>
            <a:r>
              <a:rPr lang="en-GB" b="1" dirty="0"/>
              <a:t>combi-boiler systems</a:t>
            </a:r>
            <a:r>
              <a:rPr lang="en-GB" dirty="0"/>
              <a:t>.</a:t>
            </a:r>
          </a:p>
          <a:p>
            <a:pPr marL="342900" indent="-342900">
              <a:spcBef>
                <a:spcPts val="400"/>
              </a:spcBef>
              <a:spcAft>
                <a:spcPts val="400"/>
              </a:spcAft>
              <a:buClr>
                <a:srgbClr val="FC4421"/>
              </a:buClr>
              <a:buFont typeface="Arial" panose="020B0604020202020204" pitchFamily="34" charset="0"/>
              <a:buChar char="•"/>
            </a:pPr>
            <a:r>
              <a:rPr lang="en-GB" dirty="0"/>
              <a:t>They incorporate a single channel, automatic, timed boiler switching control for the heating circuit.</a:t>
            </a:r>
          </a:p>
          <a:p>
            <a:pPr marL="342900" indent="-342900">
              <a:spcBef>
                <a:spcPts val="400"/>
              </a:spcBef>
              <a:spcAft>
                <a:spcPts val="400"/>
              </a:spcAft>
              <a:buClr>
                <a:srgbClr val="FC4421"/>
              </a:buClr>
              <a:buFont typeface="Arial" panose="020B0604020202020204" pitchFamily="34" charset="0"/>
              <a:buChar char="•"/>
            </a:pPr>
            <a:r>
              <a:rPr lang="en-GB" dirty="0"/>
              <a:t>In combi systems the hot water supply is instantaneous and available at all times.</a:t>
            </a:r>
          </a:p>
        </p:txBody>
      </p:sp>
    </p:spTree>
    <p:extLst>
      <p:ext uri="{BB962C8B-B14F-4D97-AF65-F5344CB8AC3E}">
        <p14:creationId xmlns:p14="http://schemas.microsoft.com/office/powerpoint/2010/main" val="37333375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Electrotechnical controls</a:t>
            </a:r>
          </a:p>
        </p:txBody>
      </p:sp>
      <p:sp>
        <p:nvSpPr>
          <p:cNvPr id="3" name="TextBox 2"/>
          <p:cNvSpPr txBox="1"/>
          <p:nvPr/>
        </p:nvSpPr>
        <p:spPr>
          <a:xfrm>
            <a:off x="424582" y="1685556"/>
            <a:ext cx="8229599" cy="1733808"/>
          </a:xfrm>
          <a:prstGeom prst="rect">
            <a:avLst/>
          </a:prstGeom>
          <a:noFill/>
        </p:spPr>
        <p:txBody>
          <a:bodyPr wrap="square" rtlCol="0">
            <a:spAutoFit/>
          </a:bodyPr>
          <a:lstStyle/>
          <a:p>
            <a:pPr marL="342900" indent="-342900">
              <a:spcBef>
                <a:spcPts val="400"/>
              </a:spcBef>
              <a:spcAft>
                <a:spcPts val="400"/>
              </a:spcAft>
              <a:buClr>
                <a:srgbClr val="FC4421"/>
              </a:buClr>
              <a:buFont typeface="Arial" panose="020B0604020202020204" pitchFamily="34" charset="0"/>
              <a:buChar char="•"/>
            </a:pPr>
            <a:r>
              <a:rPr lang="en-GB" b="1" dirty="0"/>
              <a:t>Two-channel programmers</a:t>
            </a:r>
            <a:r>
              <a:rPr lang="en-GB" dirty="0"/>
              <a:t> control domestic hot water and heating circuits and are used in fully pumped </a:t>
            </a:r>
            <a:r>
              <a:rPr lang="en-GB" b="1" dirty="0"/>
              <a:t>‘Y’ </a:t>
            </a:r>
            <a:r>
              <a:rPr lang="en-GB" dirty="0"/>
              <a:t>and</a:t>
            </a:r>
            <a:r>
              <a:rPr lang="en-GB" b="1" dirty="0"/>
              <a:t> ‘S’ </a:t>
            </a:r>
            <a:r>
              <a:rPr lang="en-GB" dirty="0"/>
              <a:t>(non-combi) </a:t>
            </a:r>
            <a:r>
              <a:rPr lang="en-GB" b="1" dirty="0"/>
              <a:t>systems</a:t>
            </a:r>
            <a:r>
              <a:rPr lang="en-GB" dirty="0"/>
              <a:t>.</a:t>
            </a:r>
          </a:p>
          <a:p>
            <a:pPr marL="342900" indent="-342900">
              <a:spcBef>
                <a:spcPts val="400"/>
              </a:spcBef>
              <a:spcAft>
                <a:spcPts val="400"/>
              </a:spcAft>
              <a:buClr>
                <a:srgbClr val="FC4421"/>
              </a:buClr>
              <a:buFont typeface="Arial" panose="020B0604020202020204" pitchFamily="34" charset="0"/>
              <a:buChar char="•"/>
            </a:pPr>
            <a:r>
              <a:rPr lang="en-GB" dirty="0"/>
              <a:t>These heating programmers require hard wiring into the external control system.</a:t>
            </a:r>
          </a:p>
        </p:txBody>
      </p:sp>
    </p:spTree>
    <p:extLst>
      <p:ext uri="{BB962C8B-B14F-4D97-AF65-F5344CB8AC3E}">
        <p14:creationId xmlns:p14="http://schemas.microsoft.com/office/powerpoint/2010/main" val="567536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a typeface="ＭＳ Ｐゴシック" pitchFamily="-105" charset="-128"/>
                <a:cs typeface="ＭＳ Ｐゴシック" pitchFamily="-105" charset="-128"/>
              </a:rPr>
              <a:t>Components of an electrotechnical circuit</a:t>
            </a:r>
            <a:endParaRPr lang="en-US" dirty="0"/>
          </a:p>
        </p:txBody>
      </p:sp>
      <p:sp>
        <p:nvSpPr>
          <p:cNvPr id="5" name="TextBox 4">
            <a:extLst>
              <a:ext uri="{FF2B5EF4-FFF2-40B4-BE49-F238E27FC236}">
                <a16:creationId xmlns:a16="http://schemas.microsoft.com/office/drawing/2014/main" id="{6DF4C0DC-03A5-4E1E-8F2C-945AFC8326B7}"/>
              </a:ext>
            </a:extLst>
          </p:cNvPr>
          <p:cNvSpPr txBox="1"/>
          <p:nvPr/>
        </p:nvSpPr>
        <p:spPr>
          <a:xfrm>
            <a:off x="457200" y="1772816"/>
            <a:ext cx="8229600" cy="3631763"/>
          </a:xfrm>
          <a:prstGeom prst="rect">
            <a:avLst/>
          </a:prstGeom>
          <a:noFill/>
        </p:spPr>
        <p:txBody>
          <a:bodyPr wrap="square">
            <a:spAutoFit/>
          </a:bodyPr>
          <a:lstStyle/>
          <a:p>
            <a:r>
              <a:rPr lang="en-GB" dirty="0"/>
              <a:t>An electrical circuit comprises the following main components.</a:t>
            </a:r>
          </a:p>
          <a:p>
            <a:endParaRPr lang="en-GB" dirty="0"/>
          </a:p>
          <a:p>
            <a:pPr marL="457200" lvl="0" indent="-457200">
              <a:spcBef>
                <a:spcPts val="400"/>
              </a:spcBef>
              <a:spcAft>
                <a:spcPts val="400"/>
              </a:spcAft>
              <a:buClr>
                <a:srgbClr val="FC4421"/>
              </a:buClr>
              <a:buFont typeface="Arial" panose="020B0604020202020204" pitchFamily="34" charset="0"/>
              <a:buChar char="•"/>
            </a:pPr>
            <a:r>
              <a:rPr lang="en-GB" dirty="0"/>
              <a:t>A </a:t>
            </a:r>
            <a:r>
              <a:rPr lang="en-GB" b="1" dirty="0"/>
              <a:t>source</a:t>
            </a:r>
            <a:r>
              <a:rPr lang="en-GB" dirty="0"/>
              <a:t> </a:t>
            </a:r>
            <a:r>
              <a:rPr lang="en-GB" b="1" dirty="0"/>
              <a:t>of supply</a:t>
            </a:r>
            <a:r>
              <a:rPr lang="en-GB" dirty="0"/>
              <a:t>, AC or DC.</a:t>
            </a:r>
          </a:p>
          <a:p>
            <a:pPr marL="457200" lvl="0" indent="-457200">
              <a:spcBef>
                <a:spcPts val="400"/>
              </a:spcBef>
              <a:spcAft>
                <a:spcPts val="400"/>
              </a:spcAft>
              <a:buClr>
                <a:srgbClr val="FC4421"/>
              </a:buClr>
              <a:buFont typeface="Arial" panose="020B0604020202020204" pitchFamily="34" charset="0"/>
              <a:buChar char="•"/>
            </a:pPr>
            <a:r>
              <a:rPr lang="en-GB" dirty="0"/>
              <a:t>A fuse or circuit breaker which will cut off supply if too much current flows</a:t>
            </a:r>
            <a:r>
              <a:rPr lang="en-GB" b="1" dirty="0"/>
              <a:t>. </a:t>
            </a:r>
            <a:r>
              <a:rPr lang="en-GB" dirty="0"/>
              <a:t>This is called</a:t>
            </a:r>
            <a:r>
              <a:rPr lang="en-GB" b="1" dirty="0"/>
              <a:t> circuit protection</a:t>
            </a:r>
            <a:r>
              <a:rPr lang="en-GB" dirty="0"/>
              <a:t>.</a:t>
            </a:r>
          </a:p>
          <a:p>
            <a:pPr marL="457200" lvl="0" indent="-457200">
              <a:spcBef>
                <a:spcPts val="400"/>
              </a:spcBef>
              <a:spcAft>
                <a:spcPts val="400"/>
              </a:spcAft>
              <a:buClr>
                <a:srgbClr val="FC4421"/>
              </a:buClr>
              <a:buFont typeface="Arial" panose="020B0604020202020204" pitchFamily="34" charset="0"/>
              <a:buChar char="•"/>
            </a:pPr>
            <a:r>
              <a:rPr lang="en-GB" dirty="0"/>
              <a:t>A device which needs current to make it work.</a:t>
            </a:r>
            <a:r>
              <a:rPr lang="en-GB" b="1" dirty="0"/>
              <a:t> </a:t>
            </a:r>
            <a:r>
              <a:rPr lang="en-GB" dirty="0"/>
              <a:t>This is known as the </a:t>
            </a:r>
            <a:r>
              <a:rPr lang="en-GB" b="1" dirty="0"/>
              <a:t>load</a:t>
            </a:r>
            <a:r>
              <a:rPr lang="en-GB" dirty="0"/>
              <a:t>.</a:t>
            </a:r>
          </a:p>
          <a:p>
            <a:pPr marL="457200" lvl="0" indent="-457200">
              <a:spcBef>
                <a:spcPts val="400"/>
              </a:spcBef>
              <a:spcAft>
                <a:spcPts val="400"/>
              </a:spcAft>
              <a:buClr>
                <a:srgbClr val="FC4421"/>
              </a:buClr>
              <a:buFont typeface="Arial" panose="020B0604020202020204" pitchFamily="34" charset="0"/>
              <a:buChar char="•"/>
            </a:pPr>
            <a:r>
              <a:rPr lang="en-GB" dirty="0"/>
              <a:t>A switch to turn the circuit on and off.</a:t>
            </a:r>
            <a:r>
              <a:rPr lang="en-GB" b="1" dirty="0"/>
              <a:t> </a:t>
            </a:r>
            <a:r>
              <a:rPr lang="en-GB" dirty="0"/>
              <a:t>This is called </a:t>
            </a:r>
            <a:r>
              <a:rPr lang="en-GB" b="1" dirty="0"/>
              <a:t>circuit control</a:t>
            </a:r>
            <a:r>
              <a:rPr lang="en-GB" dirty="0"/>
              <a:t>.</a:t>
            </a:r>
          </a:p>
          <a:p>
            <a:pPr marL="457200" lvl="0" indent="-457200">
              <a:spcBef>
                <a:spcPts val="400"/>
              </a:spcBef>
              <a:spcAft>
                <a:spcPts val="400"/>
              </a:spcAft>
              <a:buClr>
                <a:srgbClr val="FC4421"/>
              </a:buClr>
              <a:buFont typeface="Arial" panose="020B0604020202020204" pitchFamily="34" charset="0"/>
              <a:buChar char="•"/>
            </a:pPr>
            <a:r>
              <a:rPr lang="en-GB" b="1" dirty="0"/>
              <a:t>Conductors </a:t>
            </a:r>
            <a:r>
              <a:rPr lang="en-GB" dirty="0"/>
              <a:t>through which the current will flow. Two or more conductors embedded in a protective sheathing is called</a:t>
            </a:r>
            <a:r>
              <a:rPr lang="en-GB" b="1" dirty="0"/>
              <a:t> a cable</a:t>
            </a:r>
            <a:r>
              <a:rPr lang="en-GB" dirty="0"/>
              <a:t>.</a:t>
            </a:r>
          </a:p>
        </p:txBody>
      </p:sp>
    </p:spTree>
    <p:extLst>
      <p:ext uri="{BB962C8B-B14F-4D97-AF65-F5344CB8AC3E}">
        <p14:creationId xmlns:p14="http://schemas.microsoft.com/office/powerpoint/2010/main" val="27425216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Electric heating systems</a:t>
            </a:r>
          </a:p>
        </p:txBody>
      </p:sp>
      <p:sp>
        <p:nvSpPr>
          <p:cNvPr id="3" name="Rectangle 2">
            <a:extLst>
              <a:ext uri="{FF2B5EF4-FFF2-40B4-BE49-F238E27FC236}">
                <a16:creationId xmlns:a16="http://schemas.microsoft.com/office/drawing/2014/main" id="{5070AED7-1169-4E41-8E2C-DDA0CE4D2148}"/>
              </a:ext>
            </a:extLst>
          </p:cNvPr>
          <p:cNvSpPr/>
          <p:nvPr/>
        </p:nvSpPr>
        <p:spPr>
          <a:xfrm>
            <a:off x="457200" y="1536174"/>
            <a:ext cx="8229600" cy="2554545"/>
          </a:xfrm>
          <a:prstGeom prst="rect">
            <a:avLst/>
          </a:prstGeom>
        </p:spPr>
        <p:txBody>
          <a:bodyPr wrap="square">
            <a:spAutoFit/>
          </a:bodyPr>
          <a:lstStyle/>
          <a:p>
            <a:r>
              <a:rPr lang="en-GB" dirty="0"/>
              <a:t>The diagram shows electric heating using off-peak electricity to heat </a:t>
            </a:r>
            <a:r>
              <a:rPr lang="en-GB" b="1" dirty="0"/>
              <a:t>storage heaters</a:t>
            </a:r>
            <a:r>
              <a:rPr lang="en-GB" dirty="0"/>
              <a:t> overnight, which then release the heat into the building during the day.</a:t>
            </a:r>
          </a:p>
          <a:p>
            <a:endParaRPr lang="en-GB" dirty="0"/>
          </a:p>
          <a:p>
            <a:r>
              <a:rPr lang="en-GB" dirty="0"/>
              <a:t>Hot water is provided using metered electricity. Stored hot water is controlled by a time clock, giving the user control of when water is heated. If a direct acting water heater is connected, water will be available on demand. </a:t>
            </a:r>
          </a:p>
        </p:txBody>
      </p:sp>
    </p:spTree>
    <p:extLst>
      <p:ext uri="{BB962C8B-B14F-4D97-AF65-F5344CB8AC3E}">
        <p14:creationId xmlns:p14="http://schemas.microsoft.com/office/powerpoint/2010/main" val="15162552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Appliances</a:t>
            </a:r>
          </a:p>
        </p:txBody>
      </p:sp>
      <p:sp>
        <p:nvSpPr>
          <p:cNvPr id="4" name="TextBox 3"/>
          <p:cNvSpPr txBox="1"/>
          <p:nvPr/>
        </p:nvSpPr>
        <p:spPr>
          <a:xfrm>
            <a:off x="293964" y="1895247"/>
            <a:ext cx="8392836" cy="2144177"/>
          </a:xfrm>
          <a:prstGeom prst="rect">
            <a:avLst/>
          </a:prstGeom>
          <a:noFill/>
        </p:spPr>
        <p:txBody>
          <a:bodyPr wrap="square" rtlCol="0">
            <a:spAutoFit/>
          </a:bodyPr>
          <a:lstStyle/>
          <a:p>
            <a:pPr marL="342900" indent="-342900">
              <a:spcBef>
                <a:spcPts val="400"/>
              </a:spcBef>
              <a:spcAft>
                <a:spcPts val="400"/>
              </a:spcAft>
              <a:buClr>
                <a:srgbClr val="FC4421"/>
              </a:buClr>
              <a:buFont typeface="Arial" panose="020B0604020202020204" pitchFamily="34" charset="0"/>
              <a:buChar char="•"/>
            </a:pPr>
            <a:r>
              <a:rPr lang="en-GB" b="1" dirty="0"/>
              <a:t>Storage heaters</a:t>
            </a:r>
            <a:r>
              <a:rPr lang="en-GB" dirty="0"/>
              <a:t> utilise off-peak electricity (available between 12.00pm and 7.00am).</a:t>
            </a:r>
          </a:p>
          <a:p>
            <a:pPr marL="342900" indent="-342900">
              <a:spcBef>
                <a:spcPts val="400"/>
              </a:spcBef>
              <a:spcAft>
                <a:spcPts val="400"/>
              </a:spcAft>
              <a:buClr>
                <a:srgbClr val="FC4421"/>
              </a:buClr>
              <a:buFont typeface="Arial" panose="020B0604020202020204" pitchFamily="34" charset="0"/>
              <a:buChar char="•"/>
            </a:pPr>
            <a:r>
              <a:rPr lang="en-GB" dirty="0"/>
              <a:t>The casing is filled with concrete blocks which have heating elements within them.</a:t>
            </a:r>
          </a:p>
          <a:p>
            <a:pPr marL="342900" indent="-342900">
              <a:spcBef>
                <a:spcPts val="400"/>
              </a:spcBef>
              <a:spcAft>
                <a:spcPts val="400"/>
              </a:spcAft>
              <a:buClr>
                <a:srgbClr val="FC4421"/>
              </a:buClr>
              <a:buFont typeface="Arial" panose="020B0604020202020204" pitchFamily="34" charset="0"/>
              <a:buChar char="•"/>
            </a:pPr>
            <a:r>
              <a:rPr lang="en-GB" dirty="0"/>
              <a:t>Heated throughout the night, they then emit heat during the daytime hours.</a:t>
            </a:r>
          </a:p>
        </p:txBody>
      </p:sp>
    </p:spTree>
    <p:extLst>
      <p:ext uri="{BB962C8B-B14F-4D97-AF65-F5344CB8AC3E}">
        <p14:creationId xmlns:p14="http://schemas.microsoft.com/office/powerpoint/2010/main" val="6029290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Appliances</a:t>
            </a:r>
          </a:p>
        </p:txBody>
      </p:sp>
      <p:sp>
        <p:nvSpPr>
          <p:cNvPr id="4" name="TextBox 3"/>
          <p:cNvSpPr txBox="1"/>
          <p:nvPr/>
        </p:nvSpPr>
        <p:spPr>
          <a:xfrm>
            <a:off x="395536" y="1453244"/>
            <a:ext cx="8229600" cy="3118803"/>
          </a:xfrm>
          <a:prstGeom prst="rect">
            <a:avLst/>
          </a:prstGeom>
          <a:noFill/>
        </p:spPr>
        <p:txBody>
          <a:bodyPr wrap="square" rtlCol="0">
            <a:spAutoFit/>
          </a:bodyPr>
          <a:lstStyle/>
          <a:p>
            <a:pPr marL="342900" indent="-342900">
              <a:spcBef>
                <a:spcPts val="400"/>
              </a:spcBef>
              <a:spcAft>
                <a:spcPts val="400"/>
              </a:spcAft>
              <a:buClr>
                <a:srgbClr val="FC4421"/>
              </a:buClr>
              <a:buFont typeface="Arial" panose="020B0604020202020204" pitchFamily="34" charset="0"/>
              <a:buChar char="•"/>
            </a:pPr>
            <a:r>
              <a:rPr lang="en-GB" dirty="0"/>
              <a:t>An </a:t>
            </a:r>
            <a:r>
              <a:rPr lang="en-GB" b="1" dirty="0"/>
              <a:t>oil filled towel rail </a:t>
            </a:r>
            <a:r>
              <a:rPr lang="en-GB" dirty="0"/>
              <a:t>with an electric heating element has an integral thermostat maintains a constant pre-set temperature.</a:t>
            </a:r>
          </a:p>
          <a:p>
            <a:pPr marL="342900" indent="-342900">
              <a:spcBef>
                <a:spcPts val="400"/>
              </a:spcBef>
              <a:spcAft>
                <a:spcPts val="400"/>
              </a:spcAft>
              <a:buClr>
                <a:srgbClr val="FC4421"/>
              </a:buClr>
              <a:buFont typeface="Arial" panose="020B0604020202020204" pitchFamily="34" charset="0"/>
              <a:buChar char="•"/>
            </a:pPr>
            <a:r>
              <a:rPr lang="en-GB" dirty="0"/>
              <a:t>A </a:t>
            </a:r>
            <a:r>
              <a:rPr lang="en-GB" b="1" dirty="0"/>
              <a:t>double-pole isolation switch</a:t>
            </a:r>
            <a:r>
              <a:rPr lang="en-GB" dirty="0"/>
              <a:t> will be located outside the bathroom and the circuit is protected by a </a:t>
            </a:r>
            <a:r>
              <a:rPr lang="en-GB" b="1" dirty="0"/>
              <a:t>residual current device (RCD)</a:t>
            </a:r>
            <a:r>
              <a:rPr lang="en-GB" dirty="0"/>
              <a:t>.</a:t>
            </a:r>
          </a:p>
          <a:p>
            <a:pPr marL="342900" indent="-342900">
              <a:spcBef>
                <a:spcPts val="400"/>
              </a:spcBef>
              <a:spcAft>
                <a:spcPts val="400"/>
              </a:spcAft>
              <a:buClr>
                <a:srgbClr val="FC4421"/>
              </a:buClr>
              <a:buFont typeface="Arial" panose="020B0604020202020204" pitchFamily="34" charset="0"/>
              <a:buChar char="•"/>
            </a:pPr>
            <a:r>
              <a:rPr lang="en-GB" dirty="0">
                <a:latin typeface="+mn-lt"/>
              </a:rPr>
              <a:t>BS7671 wiring regulations limit the positioning (zone) of such units in a bathroom, because bathrooms are considered a</a:t>
            </a:r>
            <a:r>
              <a:rPr lang="en-GB" b="1" dirty="0">
                <a:latin typeface="+mn-lt"/>
              </a:rPr>
              <a:t> ‘special location’</a:t>
            </a:r>
            <a:r>
              <a:rPr lang="en-GB" dirty="0">
                <a:latin typeface="+mn-lt"/>
              </a:rPr>
              <a:t> within the regulations.</a:t>
            </a:r>
          </a:p>
          <a:p>
            <a:endParaRPr lang="en-GB" dirty="0"/>
          </a:p>
        </p:txBody>
      </p:sp>
      <p:sp>
        <p:nvSpPr>
          <p:cNvPr id="3" name="Rectangle 2">
            <a:extLst>
              <a:ext uri="{FF2B5EF4-FFF2-40B4-BE49-F238E27FC236}">
                <a16:creationId xmlns:a16="http://schemas.microsoft.com/office/drawing/2014/main" id="{5FE247A6-D8A1-794F-8DE8-8C9BD5CCAC2D}"/>
              </a:ext>
            </a:extLst>
          </p:cNvPr>
          <p:cNvSpPr/>
          <p:nvPr/>
        </p:nvSpPr>
        <p:spPr>
          <a:xfrm>
            <a:off x="544596" y="4592426"/>
            <a:ext cx="7987843" cy="1015663"/>
          </a:xfrm>
          <a:prstGeom prst="rect">
            <a:avLst/>
          </a:prstGeom>
        </p:spPr>
        <p:txBody>
          <a:bodyPr wrap="square">
            <a:spAutoFit/>
          </a:bodyPr>
          <a:lstStyle/>
          <a:p>
            <a:pPr lvl="0" eaLnBrk="0" hangingPunct="0">
              <a:spcBef>
                <a:spcPct val="30000"/>
              </a:spcBef>
              <a:defRPr/>
            </a:pPr>
            <a:r>
              <a:rPr lang="en-GB" b="1" dirty="0">
                <a:latin typeface="+mn-lt"/>
              </a:rPr>
              <a:t>Instantaneous water heaters and showers</a:t>
            </a:r>
            <a:r>
              <a:rPr lang="en-GB" dirty="0">
                <a:latin typeface="+mn-lt"/>
              </a:rPr>
              <a:t> only heat the water inside them, and electric showers normally have their own dedicated supply.</a:t>
            </a:r>
          </a:p>
        </p:txBody>
      </p:sp>
    </p:spTree>
    <p:extLst>
      <p:ext uri="{BB962C8B-B14F-4D97-AF65-F5344CB8AC3E}">
        <p14:creationId xmlns:p14="http://schemas.microsoft.com/office/powerpoint/2010/main" val="4123927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sz="quarter" idx="10"/>
          </p:nvPr>
        </p:nvSpPr>
        <p:spPr/>
        <p:txBody>
          <a:bodyPr/>
          <a:lstStyle/>
          <a:p>
            <a:pPr marL="0" indent="0" algn="ctr" eaLnBrk="1" hangingPunct="1">
              <a:lnSpc>
                <a:spcPct val="100000"/>
              </a:lnSpc>
            </a:pPr>
            <a:endParaRPr sz="6000" dirty="0">
              <a:solidFill>
                <a:srgbClr val="E30613"/>
              </a:solidFill>
              <a:ea typeface="ＭＳ Ｐゴシック" pitchFamily="-105" charset="-128"/>
              <a:cs typeface="ＭＳ Ｐゴシック" pitchFamily="-105" charset="-128"/>
            </a:endParaRPr>
          </a:p>
          <a:p>
            <a:pPr marL="0" indent="0" algn="ctr" eaLnBrk="1" hangingPunct="1">
              <a:lnSpc>
                <a:spcPct val="100000"/>
              </a:lnSpc>
            </a:pPr>
            <a:r>
              <a:rPr sz="6000" dirty="0">
                <a:solidFill>
                  <a:srgbClr val="FC4421"/>
                </a:solidFill>
                <a:ea typeface="ＭＳ Ｐゴシック" pitchFamily="-105" charset="-128"/>
                <a:cs typeface="ＭＳ Ｐゴシック" pitchFamily="-105" charset="-128"/>
              </a:rPr>
              <a:t>Any questions?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Electrical power circuits</a:t>
            </a:r>
            <a:endParaRPr lang="en-US" dirty="0"/>
          </a:p>
        </p:txBody>
      </p:sp>
      <p:sp>
        <p:nvSpPr>
          <p:cNvPr id="6" name="TextBox 5">
            <a:extLst>
              <a:ext uri="{FF2B5EF4-FFF2-40B4-BE49-F238E27FC236}">
                <a16:creationId xmlns:a16="http://schemas.microsoft.com/office/drawing/2014/main" id="{3DC9D558-D853-4EB2-B8E0-3F6534B330DB}"/>
              </a:ext>
            </a:extLst>
          </p:cNvPr>
          <p:cNvSpPr txBox="1"/>
          <p:nvPr/>
        </p:nvSpPr>
        <p:spPr>
          <a:xfrm>
            <a:off x="457200" y="1628800"/>
            <a:ext cx="8368444" cy="4093428"/>
          </a:xfrm>
          <a:prstGeom prst="rect">
            <a:avLst/>
          </a:prstGeom>
          <a:noFill/>
        </p:spPr>
        <p:txBody>
          <a:bodyPr wrap="square">
            <a:spAutoFit/>
          </a:bodyPr>
          <a:lstStyle/>
          <a:p>
            <a:r>
              <a:rPr lang="en-GB" altLang="en-US" dirty="0">
                <a:latin typeface="Arial" panose="020B0604020202020204" pitchFamily="34" charset="0"/>
              </a:rPr>
              <a:t>An electrical power circuit is any circuit that distributes power for utilisation elsewhere, such as sockets, cookers, showers, industrial plant, fans, etc.</a:t>
            </a:r>
          </a:p>
          <a:p>
            <a:endParaRPr lang="en-GB" altLang="en-US" dirty="0">
              <a:latin typeface="Arial" panose="020B0604020202020204" pitchFamily="34" charset="0"/>
            </a:endParaRPr>
          </a:p>
          <a:p>
            <a:r>
              <a:rPr lang="en-GB" dirty="0"/>
              <a:t>In the majority of installations the </a:t>
            </a:r>
            <a:r>
              <a:rPr lang="en-GB" b="1" dirty="0"/>
              <a:t>ring final circuit</a:t>
            </a:r>
            <a:r>
              <a:rPr lang="en-GB" dirty="0"/>
              <a:t> is the most common power circuit. It is a continuous ring (ie it starts and ends in the same place). All wiring starts and finishes at the same point. A common rule in domestic installations involving ring circuits is that there should be a </a:t>
            </a:r>
            <a:r>
              <a:rPr lang="en-GB" b="1" dirty="0"/>
              <a:t>separate ring circuit for every 100m² of floor</a:t>
            </a:r>
            <a:r>
              <a:rPr lang="en-GB" dirty="0"/>
              <a:t>.</a:t>
            </a:r>
          </a:p>
          <a:p>
            <a:endParaRPr lang="en-GB" dirty="0"/>
          </a:p>
          <a:p>
            <a:r>
              <a:rPr lang="en-GB" dirty="0"/>
              <a:t>Another circuit to be found in power circuit installations is the </a:t>
            </a:r>
            <a:r>
              <a:rPr lang="en-GB" b="1" dirty="0"/>
              <a:t>radial circuit</a:t>
            </a:r>
            <a:r>
              <a:rPr lang="en-GB" dirty="0"/>
              <a:t>. This circuit has a looped shape as opposed to a ring, and does not offer the same level of distribution.</a:t>
            </a:r>
          </a:p>
        </p:txBody>
      </p:sp>
    </p:spTree>
    <p:extLst>
      <p:ext uri="{BB962C8B-B14F-4D97-AF65-F5344CB8AC3E}">
        <p14:creationId xmlns:p14="http://schemas.microsoft.com/office/powerpoint/2010/main" val="2304324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Ring final circuit</a:t>
            </a:r>
            <a:endParaRPr lang="en-US" dirty="0"/>
          </a:p>
        </p:txBody>
      </p:sp>
      <p:pic>
        <p:nvPicPr>
          <p:cNvPr id="4" name="Picture 3">
            <a:extLst>
              <a:ext uri="{FF2B5EF4-FFF2-40B4-BE49-F238E27FC236}">
                <a16:creationId xmlns:a16="http://schemas.microsoft.com/office/drawing/2014/main" id="{8B7BE576-EA65-46CA-9C99-354D0499C65A}"/>
              </a:ext>
            </a:extLst>
          </p:cNvPr>
          <p:cNvPicPr>
            <a:picLocks noChangeAspect="1"/>
          </p:cNvPicPr>
          <p:nvPr/>
        </p:nvPicPr>
        <p:blipFill>
          <a:blip r:embed="rId2"/>
          <a:stretch>
            <a:fillRect/>
          </a:stretch>
        </p:blipFill>
        <p:spPr>
          <a:xfrm>
            <a:off x="1403648" y="1340768"/>
            <a:ext cx="5534521" cy="4962715"/>
          </a:xfrm>
          <a:prstGeom prst="rect">
            <a:avLst/>
          </a:prstGeom>
        </p:spPr>
      </p:pic>
    </p:spTree>
    <p:extLst>
      <p:ext uri="{BB962C8B-B14F-4D97-AF65-F5344CB8AC3E}">
        <p14:creationId xmlns:p14="http://schemas.microsoft.com/office/powerpoint/2010/main" val="42893666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Radial circuit</a:t>
            </a:r>
            <a:endParaRPr lang="en-US" dirty="0"/>
          </a:p>
        </p:txBody>
      </p:sp>
      <p:pic>
        <p:nvPicPr>
          <p:cNvPr id="5" name="Picture 4">
            <a:extLst>
              <a:ext uri="{FF2B5EF4-FFF2-40B4-BE49-F238E27FC236}">
                <a16:creationId xmlns:a16="http://schemas.microsoft.com/office/drawing/2014/main" id="{FB8CD11E-18EE-4C05-AE01-33F39AEEA7C5}"/>
              </a:ext>
            </a:extLst>
          </p:cNvPr>
          <p:cNvPicPr>
            <a:picLocks noChangeAspect="1"/>
          </p:cNvPicPr>
          <p:nvPr/>
        </p:nvPicPr>
        <p:blipFill>
          <a:blip r:embed="rId2"/>
          <a:stretch>
            <a:fillRect/>
          </a:stretch>
        </p:blipFill>
        <p:spPr>
          <a:xfrm>
            <a:off x="404231" y="1795234"/>
            <a:ext cx="8335538" cy="3267531"/>
          </a:xfrm>
          <a:prstGeom prst="rect">
            <a:avLst/>
          </a:prstGeom>
        </p:spPr>
      </p:pic>
    </p:spTree>
    <p:extLst>
      <p:ext uri="{BB962C8B-B14F-4D97-AF65-F5344CB8AC3E}">
        <p14:creationId xmlns:p14="http://schemas.microsoft.com/office/powerpoint/2010/main" val="3851547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Three-phase power distribution</a:t>
            </a:r>
          </a:p>
        </p:txBody>
      </p:sp>
      <p:sp>
        <p:nvSpPr>
          <p:cNvPr id="3" name="Rectangle 2">
            <a:extLst>
              <a:ext uri="{FF2B5EF4-FFF2-40B4-BE49-F238E27FC236}">
                <a16:creationId xmlns:a16="http://schemas.microsoft.com/office/drawing/2014/main" id="{D09AB7E0-7738-644F-9F7E-B054C081EF7D}"/>
              </a:ext>
            </a:extLst>
          </p:cNvPr>
          <p:cNvSpPr/>
          <p:nvPr/>
        </p:nvSpPr>
        <p:spPr>
          <a:xfrm>
            <a:off x="427096" y="1484784"/>
            <a:ext cx="7571184" cy="1323439"/>
          </a:xfrm>
          <a:prstGeom prst="rect">
            <a:avLst/>
          </a:prstGeom>
        </p:spPr>
        <p:txBody>
          <a:bodyPr wrap="square">
            <a:spAutoFit/>
          </a:bodyPr>
          <a:lstStyle/>
          <a:p>
            <a:r>
              <a:rPr lang="en-GB" b="1" dirty="0"/>
              <a:t>Three-phase power distribution</a:t>
            </a:r>
            <a:r>
              <a:rPr lang="en-GB" dirty="0"/>
              <a:t> in industry usually involves three-phase </a:t>
            </a:r>
            <a:r>
              <a:rPr lang="en-GB" b="1" dirty="0"/>
              <a:t>steel wire armoured (SWA)</a:t>
            </a:r>
            <a:r>
              <a:rPr lang="en-GB" dirty="0"/>
              <a:t> cables or </a:t>
            </a:r>
            <a:r>
              <a:rPr lang="en-GB" b="1" dirty="0"/>
              <a:t>contained busbar</a:t>
            </a:r>
            <a:r>
              <a:rPr lang="en-GB" dirty="0"/>
              <a:t> installations. Where the demand is for 400V motors, all three phases are directly connected to the distribution system.</a:t>
            </a:r>
          </a:p>
        </p:txBody>
      </p:sp>
      <p:sp>
        <p:nvSpPr>
          <p:cNvPr id="4" name="Rectangle 3">
            <a:extLst>
              <a:ext uri="{FF2B5EF4-FFF2-40B4-BE49-F238E27FC236}">
                <a16:creationId xmlns:a16="http://schemas.microsoft.com/office/drawing/2014/main" id="{A0BC7CB7-49E8-D04E-97FB-4173F44A0545}"/>
              </a:ext>
            </a:extLst>
          </p:cNvPr>
          <p:cNvSpPr/>
          <p:nvPr/>
        </p:nvSpPr>
        <p:spPr>
          <a:xfrm>
            <a:off x="457200" y="2902419"/>
            <a:ext cx="8075240" cy="1015663"/>
          </a:xfrm>
          <a:prstGeom prst="rect">
            <a:avLst/>
          </a:prstGeom>
        </p:spPr>
        <p:txBody>
          <a:bodyPr wrap="square">
            <a:spAutoFit/>
          </a:bodyPr>
          <a:lstStyle/>
          <a:p>
            <a:r>
              <a:rPr lang="en-GB" dirty="0"/>
              <a:t>When 230V single-phase voltage is required (eg ring main final circuits or single-phase lighting), alternate phases will be connected to local distribution boards to balance the supply.</a:t>
            </a:r>
          </a:p>
        </p:txBody>
      </p:sp>
    </p:spTree>
    <p:extLst>
      <p:ext uri="{BB962C8B-B14F-4D97-AF65-F5344CB8AC3E}">
        <p14:creationId xmlns:p14="http://schemas.microsoft.com/office/powerpoint/2010/main" val="2688784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Lighting circuits</a:t>
            </a:r>
          </a:p>
        </p:txBody>
      </p:sp>
      <p:sp>
        <p:nvSpPr>
          <p:cNvPr id="8" name="TextBox 7">
            <a:extLst>
              <a:ext uri="{FF2B5EF4-FFF2-40B4-BE49-F238E27FC236}">
                <a16:creationId xmlns:a16="http://schemas.microsoft.com/office/drawing/2014/main" id="{24736A75-7BB7-49D9-BDE3-864DD0FDDC3B}"/>
              </a:ext>
            </a:extLst>
          </p:cNvPr>
          <p:cNvSpPr txBox="1"/>
          <p:nvPr/>
        </p:nvSpPr>
        <p:spPr>
          <a:xfrm>
            <a:off x="395536" y="1556792"/>
            <a:ext cx="8229600" cy="1631216"/>
          </a:xfrm>
          <a:prstGeom prst="rect">
            <a:avLst/>
          </a:prstGeom>
          <a:noFill/>
        </p:spPr>
        <p:txBody>
          <a:bodyPr wrap="square">
            <a:spAutoFit/>
          </a:bodyPr>
          <a:lstStyle/>
          <a:p>
            <a:r>
              <a:rPr lang="en-GB" dirty="0"/>
              <a:t>Electrical lighting or illumination is the use of electrical circuits to achieve practical or aesthetic effects and can include sources like lamps and light fixtures.</a:t>
            </a:r>
          </a:p>
          <a:p>
            <a:endParaRPr lang="en-GB" dirty="0"/>
          </a:p>
          <a:p>
            <a:r>
              <a:rPr lang="en-GB" dirty="0"/>
              <a:t>The wiring diagram shows a lighting circuit in its most basic form.</a:t>
            </a:r>
            <a:endParaRPr lang="en-GB" b="1" dirty="0"/>
          </a:p>
        </p:txBody>
      </p:sp>
      <p:pic>
        <p:nvPicPr>
          <p:cNvPr id="9" name="Picture 8">
            <a:extLst>
              <a:ext uri="{FF2B5EF4-FFF2-40B4-BE49-F238E27FC236}">
                <a16:creationId xmlns:a16="http://schemas.microsoft.com/office/drawing/2014/main" id="{A2DE40F5-F99B-4522-98AF-14B6CA240C90}"/>
              </a:ext>
            </a:extLst>
          </p:cNvPr>
          <p:cNvPicPr>
            <a:picLocks noChangeAspect="1"/>
          </p:cNvPicPr>
          <p:nvPr/>
        </p:nvPicPr>
        <p:blipFill>
          <a:blip r:embed="rId3"/>
          <a:stretch>
            <a:fillRect/>
          </a:stretch>
        </p:blipFill>
        <p:spPr>
          <a:xfrm>
            <a:off x="1259632" y="3297644"/>
            <a:ext cx="6092932" cy="2462356"/>
          </a:xfrm>
          <a:prstGeom prst="rect">
            <a:avLst/>
          </a:prstGeom>
        </p:spPr>
      </p:pic>
    </p:spTree>
    <p:extLst>
      <p:ext uri="{BB962C8B-B14F-4D97-AF65-F5344CB8AC3E}">
        <p14:creationId xmlns:p14="http://schemas.microsoft.com/office/powerpoint/2010/main" val="27020544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Lighting circuits: series</a:t>
            </a:r>
          </a:p>
        </p:txBody>
      </p:sp>
      <p:sp>
        <p:nvSpPr>
          <p:cNvPr id="8" name="TextBox 7">
            <a:extLst>
              <a:ext uri="{FF2B5EF4-FFF2-40B4-BE49-F238E27FC236}">
                <a16:creationId xmlns:a16="http://schemas.microsoft.com/office/drawing/2014/main" id="{24736A75-7BB7-49D9-BDE3-864DD0FDDC3B}"/>
              </a:ext>
            </a:extLst>
          </p:cNvPr>
          <p:cNvSpPr txBox="1"/>
          <p:nvPr/>
        </p:nvSpPr>
        <p:spPr>
          <a:xfrm>
            <a:off x="395536" y="1556792"/>
            <a:ext cx="8229600" cy="707886"/>
          </a:xfrm>
          <a:prstGeom prst="rect">
            <a:avLst/>
          </a:prstGeom>
          <a:noFill/>
        </p:spPr>
        <p:txBody>
          <a:bodyPr wrap="square">
            <a:spAutoFit/>
          </a:bodyPr>
          <a:lstStyle/>
          <a:p>
            <a:r>
              <a:rPr lang="en-GB" dirty="0"/>
              <a:t>This lighting circuit is a </a:t>
            </a:r>
            <a:r>
              <a:rPr lang="en-GB" b="1" dirty="0"/>
              <a:t>series circuit</a:t>
            </a:r>
            <a:r>
              <a:rPr lang="en-GB" dirty="0"/>
              <a:t>, which means that the current is the same at all points of the circuit.</a:t>
            </a:r>
          </a:p>
        </p:txBody>
      </p:sp>
      <p:pic>
        <p:nvPicPr>
          <p:cNvPr id="5" name="Picture 4">
            <a:extLst>
              <a:ext uri="{FF2B5EF4-FFF2-40B4-BE49-F238E27FC236}">
                <a16:creationId xmlns:a16="http://schemas.microsoft.com/office/drawing/2014/main" id="{565AF068-1388-45E3-8B0C-F02C41EB85E6}"/>
              </a:ext>
            </a:extLst>
          </p:cNvPr>
          <p:cNvPicPr>
            <a:picLocks noChangeAspect="1"/>
          </p:cNvPicPr>
          <p:nvPr/>
        </p:nvPicPr>
        <p:blipFill>
          <a:blip r:embed="rId3"/>
          <a:stretch>
            <a:fillRect/>
          </a:stretch>
        </p:blipFill>
        <p:spPr>
          <a:xfrm>
            <a:off x="2573797" y="2204864"/>
            <a:ext cx="3996406" cy="3820564"/>
          </a:xfrm>
          <a:prstGeom prst="rect">
            <a:avLst/>
          </a:prstGeom>
        </p:spPr>
      </p:pic>
    </p:spTree>
    <p:extLst>
      <p:ext uri="{BB962C8B-B14F-4D97-AF65-F5344CB8AC3E}">
        <p14:creationId xmlns:p14="http://schemas.microsoft.com/office/powerpoint/2010/main" val="336025222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Custom 3">
      <a:dk1>
        <a:srgbClr val="000000"/>
      </a:dk1>
      <a:lt1>
        <a:srgbClr val="FFFFFF"/>
      </a:lt1>
      <a:dk2>
        <a:srgbClr val="000000"/>
      </a:dk2>
      <a:lt2>
        <a:srgbClr val="808080"/>
      </a:lt2>
      <a:accent1>
        <a:srgbClr val="FFFFFF"/>
      </a:accent1>
      <a:accent2>
        <a:srgbClr val="FC4421"/>
      </a:accent2>
      <a:accent3>
        <a:srgbClr val="FFFFFF"/>
      </a:accent3>
      <a:accent4>
        <a:srgbClr val="000000"/>
      </a:accent4>
      <a:accent5>
        <a:srgbClr val="DAEDEF"/>
      </a:accent5>
      <a:accent6>
        <a:srgbClr val="FC4421"/>
      </a:accent6>
      <a:hlink>
        <a:srgbClr val="FC4421"/>
      </a:hlink>
      <a:folHlink>
        <a:srgbClr val="FC4421"/>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B563CFC-CD60-4224-AB25-9DCADAE5E69D}" vid="{1152999A-4C62-4532-9CB6-CBBF7EC67142}"/>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01e15224-84b2-4570-bdea-a67bb94d0921" xsi:nil="true"/>
    <lcf76f155ced4ddcb4097134ff3c332f xmlns="7c04300a-231c-4281-9146-a98f6f4a7aff">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DD05C0E7E0E414EB79F81A23986EA6A" ma:contentTypeVersion="11" ma:contentTypeDescription="Create a new document." ma:contentTypeScope="" ma:versionID="8c7c0fc6a2c70191568fa290901d9032">
  <xsd:schema xmlns:xsd="http://www.w3.org/2001/XMLSchema" xmlns:xs="http://www.w3.org/2001/XMLSchema" xmlns:p="http://schemas.microsoft.com/office/2006/metadata/properties" xmlns:ns2="7c04300a-231c-4281-9146-a98f6f4a7aff" xmlns:ns3="01e15224-84b2-4570-bdea-a67bb94d0921" targetNamespace="http://schemas.microsoft.com/office/2006/metadata/properties" ma:root="true" ma:fieldsID="1e9134f6d429df85264f751007272554" ns2:_="" ns3:_="">
    <xsd:import namespace="7c04300a-231c-4281-9146-a98f6f4a7aff"/>
    <xsd:import namespace="01e15224-84b2-4570-bdea-a67bb94d092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04300a-231c-4281-9146-a98f6f4a7af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fd004107-dac0-45af-83fb-11757b2c8399"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1e15224-84b2-4570-bdea-a67bb94d0921"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b8a52c73-49a1-4329-875b-4831fc8e3540}" ma:internalName="TaxCatchAll" ma:showField="CatchAllData" ma:web="01e15224-84b2-4570-bdea-a67bb94d092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F626A00-FC6C-4854-85EF-C7805DD9161A}">
  <ds:schemaRefs>
    <ds:schemaRef ds:uri="http://purl.org/dc/terms/"/>
    <ds:schemaRef ds:uri="http://schemas.openxmlformats.org/package/2006/metadata/core-properties"/>
    <ds:schemaRef ds:uri="http://purl.org/dc/elements/1.1/"/>
    <ds:schemaRef ds:uri="http://www.w3.org/XML/1998/namespace"/>
    <ds:schemaRef ds:uri="http://purl.org/dc/dcmitype/"/>
    <ds:schemaRef ds:uri="http://schemas.microsoft.com/office/2006/documentManagement/types"/>
    <ds:schemaRef ds:uri="http://schemas.microsoft.com/office/infopath/2007/PartnerControls"/>
    <ds:schemaRef ds:uri="01e15224-84b2-4570-bdea-a67bb94d0921"/>
    <ds:schemaRef ds:uri="7c04300a-231c-4281-9146-a98f6f4a7aff"/>
    <ds:schemaRef ds:uri="http://schemas.microsoft.com/office/2006/metadata/properties"/>
  </ds:schemaRefs>
</ds:datastoreItem>
</file>

<file path=customXml/itemProps2.xml><?xml version="1.0" encoding="utf-8"?>
<ds:datastoreItem xmlns:ds="http://schemas.openxmlformats.org/officeDocument/2006/customXml" ds:itemID="{496B929F-0242-45AA-897E-5C151CE8860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c04300a-231c-4281-9146-a98f6f4a7aff"/>
    <ds:schemaRef ds:uri="01e15224-84b2-4570-bdea-a67bb94d092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8E3C9E6-1CE5-43ED-8AED-E3954AAAC17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4633</TotalTime>
  <Words>2179</Words>
  <Application>Microsoft Office PowerPoint</Application>
  <PresentationFormat>On-screen Show (4:3)</PresentationFormat>
  <Paragraphs>162</Paragraphs>
  <Slides>33</Slides>
  <Notes>22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33</vt:i4>
      </vt:variant>
    </vt:vector>
  </HeadingPairs>
  <TitlesOfParts>
    <vt:vector size="40" baseType="lpstr">
      <vt:lpstr>ＭＳ Ｐゴシック</vt:lpstr>
      <vt:lpstr>Arial</vt:lpstr>
      <vt:lpstr>Calibri</vt:lpstr>
      <vt:lpstr>Lucida Grande</vt:lpstr>
      <vt:lpstr>Times New Roman</vt:lpstr>
      <vt:lpstr>Default Design</vt:lpstr>
      <vt:lpstr>1_Default Design</vt:lpstr>
      <vt:lpstr>PowerPoint 2: Electrotechnical systems</vt:lpstr>
      <vt:lpstr>Objectives</vt:lpstr>
      <vt:lpstr>Components of an electrotechnical circuit</vt:lpstr>
      <vt:lpstr>Electrical power circuits</vt:lpstr>
      <vt:lpstr>Ring final circuit</vt:lpstr>
      <vt:lpstr>Radial circuit</vt:lpstr>
      <vt:lpstr>Three-phase power distribution</vt:lpstr>
      <vt:lpstr>Lighting circuits</vt:lpstr>
      <vt:lpstr>Lighting circuits: series</vt:lpstr>
      <vt:lpstr>Lighting circuits: parallel</vt:lpstr>
      <vt:lpstr>Lighting circuits: switches</vt:lpstr>
      <vt:lpstr>Lighting circuits: multiples switches</vt:lpstr>
      <vt:lpstr>Lighting</vt:lpstr>
      <vt:lpstr>Lighting</vt:lpstr>
      <vt:lpstr>Lighting</vt:lpstr>
      <vt:lpstr>LED downlighting</vt:lpstr>
      <vt:lpstr>Halogen security lighting</vt:lpstr>
      <vt:lpstr>Data networks</vt:lpstr>
      <vt:lpstr>Data networks: LAN and WAN</vt:lpstr>
      <vt:lpstr>Data networks: VPN and WPAN</vt:lpstr>
      <vt:lpstr>Modern data cables</vt:lpstr>
      <vt:lpstr>Containment and routing of data cables</vt:lpstr>
      <vt:lpstr>Electrotechnical data controls</vt:lpstr>
      <vt:lpstr>Electrotechnical data controls</vt:lpstr>
      <vt:lpstr>Electrotechnical data controls</vt:lpstr>
      <vt:lpstr>Electrotechnical controls</vt:lpstr>
      <vt:lpstr>Electrotechnical controls </vt:lpstr>
      <vt:lpstr>Electrotechnical controls</vt:lpstr>
      <vt:lpstr>Electrotechnical controls</vt:lpstr>
      <vt:lpstr>Electric heating systems</vt:lpstr>
      <vt:lpstr>Appliances</vt:lpstr>
      <vt:lpstr>Appliances</vt:lpstr>
      <vt:lpstr>PowerPoint Presentation</vt:lpstr>
    </vt:vector>
  </TitlesOfParts>
  <Manager/>
  <Company>City &amp; Guilds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janicec</dc:creator>
  <cp:keywords/>
  <dc:description/>
  <cp:lastModifiedBy>Williams, Sian</cp:lastModifiedBy>
  <cp:revision>298</cp:revision>
  <dcterms:created xsi:type="dcterms:W3CDTF">2013-05-28T00:38:54Z</dcterms:created>
  <dcterms:modified xsi:type="dcterms:W3CDTF">2025-07-25T15:58:15Z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0x010100CDD05C0E7E0E414EB79F81A23986EA6A</vt:lpwstr>
  </property>
  <property fmtid="{D5CDD505-2E9C-101B-9397-08002B2CF9AE}" pid="3" name="MSIP_Label_8330bda6-d095-477b-8893-df3ed8791773_Enabled">
    <vt:lpwstr>true</vt:lpwstr>
  </property>
  <property fmtid="{D5CDD505-2E9C-101B-9397-08002B2CF9AE}" pid="4" name="MSIP_Label_8330bda6-d095-477b-8893-df3ed8791773_SetDate">
    <vt:lpwstr>2025-05-22T15:13:41Z</vt:lpwstr>
  </property>
  <property fmtid="{D5CDD505-2E9C-101B-9397-08002B2CF9AE}" pid="5" name="MSIP_Label_8330bda6-d095-477b-8893-df3ed8791773_Method">
    <vt:lpwstr>Privileged</vt:lpwstr>
  </property>
  <property fmtid="{D5CDD505-2E9C-101B-9397-08002B2CF9AE}" pid="6" name="MSIP_Label_8330bda6-d095-477b-8893-df3ed8791773_Name">
    <vt:lpwstr>8330bda6-d095-477b-8893-df3ed8791773</vt:lpwstr>
  </property>
  <property fmtid="{D5CDD505-2E9C-101B-9397-08002B2CF9AE}" pid="7" name="MSIP_Label_8330bda6-d095-477b-8893-df3ed8791773_SiteId">
    <vt:lpwstr>b6d3492e-0aa1-4a60-840d-b706a96e670d</vt:lpwstr>
  </property>
  <property fmtid="{D5CDD505-2E9C-101B-9397-08002B2CF9AE}" pid="8" name="MSIP_Label_8330bda6-d095-477b-8893-df3ed8791773_ActionId">
    <vt:lpwstr>d71b83d6-5153-4ba1-a14a-7945a09ba93c</vt:lpwstr>
  </property>
  <property fmtid="{D5CDD505-2E9C-101B-9397-08002B2CF9AE}" pid="9" name="MSIP_Label_8330bda6-d095-477b-8893-df3ed8791773_ContentBits">
    <vt:lpwstr>0</vt:lpwstr>
  </property>
  <property fmtid="{D5CDD505-2E9C-101B-9397-08002B2CF9AE}" pid="10" name="MSIP_Label_8330bda6-d095-477b-8893-df3ed8791773_Tag">
    <vt:lpwstr>10, 0, 1, 1</vt:lpwstr>
  </property>
  <property fmtid="{D5CDD505-2E9C-101B-9397-08002B2CF9AE}" pid="11" name="MediaServiceImageTags">
    <vt:lpwstr/>
  </property>
</Properties>
</file>