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4"/>
    <p:sldMasterId id="2147483657" r:id="rId5"/>
  </p:sldMasterIdLst>
  <p:notesMasterIdLst>
    <p:notesMasterId r:id="rId24"/>
  </p:notesMasterIdLst>
  <p:handoutMasterIdLst>
    <p:handoutMasterId r:id="rId25"/>
  </p:handoutMasterIdLst>
  <p:sldIdLst>
    <p:sldId id="256" r:id="rId6"/>
    <p:sldId id="331" r:id="rId7"/>
    <p:sldId id="359" r:id="rId8"/>
    <p:sldId id="360" r:id="rId9"/>
    <p:sldId id="348" r:id="rId10"/>
    <p:sldId id="350" r:id="rId11"/>
    <p:sldId id="352" r:id="rId12"/>
    <p:sldId id="361" r:id="rId13"/>
    <p:sldId id="345" r:id="rId14"/>
    <p:sldId id="342" r:id="rId15"/>
    <p:sldId id="362" r:id="rId16"/>
    <p:sldId id="353" r:id="rId17"/>
    <p:sldId id="363" r:id="rId18"/>
    <p:sldId id="354" r:id="rId19"/>
    <p:sldId id="364" r:id="rId20"/>
    <p:sldId id="336" r:id="rId21"/>
    <p:sldId id="337" r:id="rId22"/>
    <p:sldId id="267" r:id="rId23"/>
  </p:sldIdLst>
  <p:sldSz cx="9144000" cy="6858000" type="screen4x3"/>
  <p:notesSz cx="6858000" cy="9144000"/>
  <p:custDataLst>
    <p:tags r:id="rId26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ABC10BB-16D0-9C03-AAB0-9F1B4B9B65EE}" name="Hazell, Danielle" initials="DH" userId="S::danielle.hazell@wjec.co.uk::16322be0-50ef-46ff-b0c0-d304bc10d5d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nita Searle-Barnes" initials="BSB" lastIdx="2" clrIdx="0">
    <p:extLst>
      <p:ext uri="{19B8F6BF-5375-455C-9EA6-DF929625EA0E}">
        <p15:presenceInfo xmlns:p15="http://schemas.microsoft.com/office/powerpoint/2012/main" userId="S::Bonita.Searle-Barnes@eal.org.uk::e782127f-826a-4a83-a372-afedaa2e0d4f" providerId="AD"/>
      </p:ext>
    </p:extLst>
  </p:cmAuthor>
  <p:cmAuthor id="2" name="Anwen Roberts" initials="AR" lastIdx="17" clrIdx="1">
    <p:extLst>
      <p:ext uri="{19B8F6BF-5375-455C-9EA6-DF929625EA0E}">
        <p15:presenceInfo xmlns:p15="http://schemas.microsoft.com/office/powerpoint/2012/main" userId="acb94dfec5711bca" providerId="Windows Live"/>
      </p:ext>
    </p:extLst>
  </p:cmAuthor>
  <p:cmAuthor id="3" name="Caroline Prodger" initials="CP" lastIdx="1" clrIdx="2">
    <p:extLst>
      <p:ext uri="{19B8F6BF-5375-455C-9EA6-DF929625EA0E}">
        <p15:presenceInfo xmlns:p15="http://schemas.microsoft.com/office/powerpoint/2012/main" userId="Caroline Prodg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4421"/>
    <a:srgbClr val="0077E3"/>
    <a:srgbClr val="000000"/>
    <a:srgbClr val="E30613"/>
    <a:srgbClr val="D9D9D9"/>
    <a:srgbClr val="D81E05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555" autoAdjust="0"/>
    <p:restoredTop sz="96327"/>
  </p:normalViewPr>
  <p:slideViewPr>
    <p:cSldViewPr showGuides="1">
      <p:cViewPr varScale="1">
        <p:scale>
          <a:sx n="91" d="100"/>
          <a:sy n="91" d="100"/>
        </p:scale>
        <p:origin x="66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8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-3120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33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e Prodger" userId="e4ef2e75-b60b-401b-8ebe-291bdcf405f4" providerId="ADAL" clId="{66BAC472-AAB9-416F-863C-6CFA31C21CF7}"/>
    <pc:docChg chg="undo custSel addSld delSld modSld modMainMaster">
      <pc:chgData name="Caroline Prodger" userId="e4ef2e75-b60b-401b-8ebe-291bdcf405f4" providerId="ADAL" clId="{66BAC472-AAB9-416F-863C-6CFA31C21CF7}" dt="2021-12-16T17:21:56.918" v="236" actId="20577"/>
      <pc:docMkLst>
        <pc:docMk/>
      </pc:docMkLst>
      <pc:sldChg chg="delCm">
        <pc:chgData name="Caroline Prodger" userId="e4ef2e75-b60b-401b-8ebe-291bdcf405f4" providerId="ADAL" clId="{66BAC472-AAB9-416F-863C-6CFA31C21CF7}" dt="2021-12-02T18:25:17.073" v="58" actId="1592"/>
        <pc:sldMkLst>
          <pc:docMk/>
          <pc:sldMk cId="0" sldId="267"/>
        </pc:sldMkLst>
      </pc:sldChg>
      <pc:sldChg chg="modSp">
        <pc:chgData name="Caroline Prodger" userId="e4ef2e75-b60b-401b-8ebe-291bdcf405f4" providerId="ADAL" clId="{66BAC472-AAB9-416F-863C-6CFA31C21CF7}" dt="2021-12-02T18:25:01.674" v="52"/>
        <pc:sldMkLst>
          <pc:docMk/>
          <pc:sldMk cId="0" sldId="331"/>
        </pc:sldMkLst>
      </pc:sldChg>
      <pc:sldChg chg="addSp delSp modSp mod">
        <pc:chgData name="Caroline Prodger" userId="e4ef2e75-b60b-401b-8ebe-291bdcf405f4" providerId="ADAL" clId="{66BAC472-AAB9-416F-863C-6CFA31C21CF7}" dt="2021-12-16T17:16:52.972" v="133" actId="1076"/>
        <pc:sldMkLst>
          <pc:docMk/>
          <pc:sldMk cId="0" sldId="336"/>
        </pc:sldMkLst>
      </pc:sldChg>
      <pc:sldChg chg="addSp delSp modSp mod">
        <pc:chgData name="Caroline Prodger" userId="e4ef2e75-b60b-401b-8ebe-291bdcf405f4" providerId="ADAL" clId="{66BAC472-AAB9-416F-863C-6CFA31C21CF7}" dt="2021-12-16T17:21:56.918" v="236" actId="20577"/>
        <pc:sldMkLst>
          <pc:docMk/>
          <pc:sldMk cId="0" sldId="337"/>
        </pc:sldMkLst>
      </pc:sldChg>
      <pc:sldChg chg="addSp delSp modSp mod">
        <pc:chgData name="Caroline Prodger" userId="e4ef2e75-b60b-401b-8ebe-291bdcf405f4" providerId="ADAL" clId="{66BAC472-AAB9-416F-863C-6CFA31C21CF7}" dt="2021-12-16T17:21:39.534" v="231" actId="22"/>
        <pc:sldMkLst>
          <pc:docMk/>
          <pc:sldMk cId="0" sldId="338"/>
        </pc:sldMkLst>
      </pc:sldChg>
      <pc:sldChg chg="addSp delSp modSp del mod">
        <pc:chgData name="Caroline Prodger" userId="e4ef2e75-b60b-401b-8ebe-291bdcf405f4" providerId="ADAL" clId="{66BAC472-AAB9-416F-863C-6CFA31C21CF7}" dt="2021-12-16T17:15:51.977" v="123" actId="2696"/>
        <pc:sldMkLst>
          <pc:docMk/>
          <pc:sldMk cId="471243521" sldId="341"/>
        </pc:sldMkLst>
      </pc:sldChg>
      <pc:sldChg chg="modSp mod">
        <pc:chgData name="Caroline Prodger" userId="e4ef2e75-b60b-401b-8ebe-291bdcf405f4" providerId="ADAL" clId="{66BAC472-AAB9-416F-863C-6CFA31C21CF7}" dt="2021-11-04T14:55:38.574" v="26" actId="14100"/>
        <pc:sldMkLst>
          <pc:docMk/>
          <pc:sldMk cId="1836259995" sldId="342"/>
        </pc:sldMkLst>
      </pc:sldChg>
      <pc:sldChg chg="modSp">
        <pc:chgData name="Caroline Prodger" userId="e4ef2e75-b60b-401b-8ebe-291bdcf405f4" providerId="ADAL" clId="{66BAC472-AAB9-416F-863C-6CFA31C21CF7}" dt="2021-12-02T18:25:01.674" v="52"/>
        <pc:sldMkLst>
          <pc:docMk/>
          <pc:sldMk cId="357071317" sldId="345"/>
        </pc:sldMkLst>
      </pc:sldChg>
      <pc:sldChg chg="modSp del">
        <pc:chgData name="Caroline Prodger" userId="e4ef2e75-b60b-401b-8ebe-291bdcf405f4" providerId="ADAL" clId="{66BAC472-AAB9-416F-863C-6CFA31C21CF7}" dt="2021-12-02T18:33:23.670" v="77" actId="2696"/>
        <pc:sldMkLst>
          <pc:docMk/>
          <pc:sldMk cId="1319950023" sldId="346"/>
        </pc:sldMkLst>
      </pc:sldChg>
      <pc:sldChg chg="modSp del">
        <pc:chgData name="Caroline Prodger" userId="e4ef2e75-b60b-401b-8ebe-291bdcf405f4" providerId="ADAL" clId="{66BAC472-AAB9-416F-863C-6CFA31C21CF7}" dt="2021-12-02T18:33:59.943" v="84" actId="2696"/>
        <pc:sldMkLst>
          <pc:docMk/>
          <pc:sldMk cId="0" sldId="347"/>
        </pc:sldMkLst>
      </pc:sldChg>
      <pc:sldChg chg="modSp">
        <pc:chgData name="Caroline Prodger" userId="e4ef2e75-b60b-401b-8ebe-291bdcf405f4" providerId="ADAL" clId="{66BAC472-AAB9-416F-863C-6CFA31C21CF7}" dt="2021-12-02T18:25:01.674" v="52"/>
        <pc:sldMkLst>
          <pc:docMk/>
          <pc:sldMk cId="1643304400" sldId="348"/>
        </pc:sldMkLst>
      </pc:sldChg>
      <pc:sldChg chg="modSp">
        <pc:chgData name="Caroline Prodger" userId="e4ef2e75-b60b-401b-8ebe-291bdcf405f4" providerId="ADAL" clId="{66BAC472-AAB9-416F-863C-6CFA31C21CF7}" dt="2021-12-02T18:25:01.674" v="52"/>
        <pc:sldMkLst>
          <pc:docMk/>
          <pc:sldMk cId="264872210" sldId="350"/>
        </pc:sldMkLst>
      </pc:sldChg>
      <pc:sldChg chg="modSp">
        <pc:chgData name="Caroline Prodger" userId="e4ef2e75-b60b-401b-8ebe-291bdcf405f4" providerId="ADAL" clId="{66BAC472-AAB9-416F-863C-6CFA31C21CF7}" dt="2021-12-02T18:25:01.674" v="52"/>
        <pc:sldMkLst>
          <pc:docMk/>
          <pc:sldMk cId="71950067" sldId="352"/>
        </pc:sldMkLst>
      </pc:sldChg>
      <pc:sldChg chg="modSp mod">
        <pc:chgData name="Caroline Prodger" userId="e4ef2e75-b60b-401b-8ebe-291bdcf405f4" providerId="ADAL" clId="{66BAC472-AAB9-416F-863C-6CFA31C21CF7}" dt="2021-12-02T18:25:01.674" v="52"/>
        <pc:sldMkLst>
          <pc:docMk/>
          <pc:sldMk cId="1836259995" sldId="353"/>
        </pc:sldMkLst>
      </pc:sldChg>
      <pc:sldChg chg="delSp modSp mod">
        <pc:chgData name="Caroline Prodger" userId="e4ef2e75-b60b-401b-8ebe-291bdcf405f4" providerId="ADAL" clId="{66BAC472-AAB9-416F-863C-6CFA31C21CF7}" dt="2021-11-04T14:57:52.521" v="45" actId="14100"/>
        <pc:sldMkLst>
          <pc:docMk/>
          <pc:sldMk cId="1836259995" sldId="354"/>
        </pc:sldMkLst>
      </pc:sldChg>
      <pc:sldChg chg="addSp delSp modSp del mod">
        <pc:chgData name="Caroline Prodger" userId="e4ef2e75-b60b-401b-8ebe-291bdcf405f4" providerId="ADAL" clId="{66BAC472-AAB9-416F-863C-6CFA31C21CF7}" dt="2021-12-02T18:35:28.199" v="100" actId="2696"/>
        <pc:sldMkLst>
          <pc:docMk/>
          <pc:sldMk cId="1828813680" sldId="355"/>
        </pc:sldMkLst>
      </pc:sldChg>
      <pc:sldChg chg="addSp delSp modSp del mod">
        <pc:chgData name="Caroline Prodger" userId="e4ef2e75-b60b-401b-8ebe-291bdcf405f4" providerId="ADAL" clId="{66BAC472-AAB9-416F-863C-6CFA31C21CF7}" dt="2021-12-02T18:36:00.468" v="107" actId="2696"/>
        <pc:sldMkLst>
          <pc:docMk/>
          <pc:sldMk cId="2095978039" sldId="356"/>
        </pc:sldMkLst>
      </pc:sldChg>
      <pc:sldChg chg="addSp delSp modSp del mod">
        <pc:chgData name="Caroline Prodger" userId="e4ef2e75-b60b-401b-8ebe-291bdcf405f4" providerId="ADAL" clId="{66BAC472-AAB9-416F-863C-6CFA31C21CF7}" dt="2021-12-02T18:36:25.684" v="114" actId="2696"/>
        <pc:sldMkLst>
          <pc:docMk/>
          <pc:sldMk cId="3916503732" sldId="357"/>
        </pc:sldMkLst>
      </pc:sldChg>
      <pc:sldChg chg="addSp delSp modSp new del mod addCm delCm modCm">
        <pc:chgData name="Caroline Prodger" userId="e4ef2e75-b60b-401b-8ebe-291bdcf405f4" providerId="ADAL" clId="{66BAC472-AAB9-416F-863C-6CFA31C21CF7}" dt="2021-12-02T18:35:01.380" v="95" actId="2696"/>
        <pc:sldMkLst>
          <pc:docMk/>
          <pc:sldMk cId="2696189058" sldId="358"/>
        </pc:sldMkLst>
      </pc:sldChg>
      <pc:sldChg chg="addSp delSp modSp mod">
        <pc:chgData name="Caroline Prodger" userId="e4ef2e75-b60b-401b-8ebe-291bdcf405f4" providerId="ADAL" clId="{66BAC472-AAB9-416F-863C-6CFA31C21CF7}" dt="2021-12-02T18:33:33.453" v="79" actId="22"/>
        <pc:sldMkLst>
          <pc:docMk/>
          <pc:sldMk cId="1630565847" sldId="359"/>
        </pc:sldMkLst>
      </pc:sldChg>
      <pc:sldChg chg="modSp mod">
        <pc:chgData name="Caroline Prodger" userId="e4ef2e75-b60b-401b-8ebe-291bdcf405f4" providerId="ADAL" clId="{66BAC472-AAB9-416F-863C-6CFA31C21CF7}" dt="2021-12-02T18:33:56.577" v="83"/>
        <pc:sldMkLst>
          <pc:docMk/>
          <pc:sldMk cId="1229994150" sldId="360"/>
        </pc:sldMkLst>
      </pc:sldChg>
      <pc:sldChg chg="addSp delSp modSp mod">
        <pc:chgData name="Caroline Prodger" userId="e4ef2e75-b60b-401b-8ebe-291bdcf405f4" providerId="ADAL" clId="{66BAC472-AAB9-416F-863C-6CFA31C21CF7}" dt="2021-12-02T18:34:53.924" v="94" actId="962"/>
        <pc:sldMkLst>
          <pc:docMk/>
          <pc:sldMk cId="2410644025" sldId="361"/>
        </pc:sldMkLst>
      </pc:sldChg>
      <pc:sldChg chg="addSp delSp modSp mod modClrScheme chgLayout">
        <pc:chgData name="Caroline Prodger" userId="e4ef2e75-b60b-401b-8ebe-291bdcf405f4" providerId="ADAL" clId="{66BAC472-AAB9-416F-863C-6CFA31C21CF7}" dt="2021-12-02T18:35:22.773" v="99" actId="26606"/>
        <pc:sldMkLst>
          <pc:docMk/>
          <pc:sldMk cId="218457733" sldId="362"/>
        </pc:sldMkLst>
      </pc:sldChg>
      <pc:sldChg chg="addSp delSp modSp mod modClrScheme chgLayout">
        <pc:chgData name="Caroline Prodger" userId="e4ef2e75-b60b-401b-8ebe-291bdcf405f4" providerId="ADAL" clId="{66BAC472-AAB9-416F-863C-6CFA31C21CF7}" dt="2021-12-02T18:35:57.038" v="106" actId="962"/>
        <pc:sldMkLst>
          <pc:docMk/>
          <pc:sldMk cId="1951931940" sldId="363"/>
        </pc:sldMkLst>
      </pc:sldChg>
      <pc:sldChg chg="addSp delSp modSp mod modClrScheme chgLayout">
        <pc:chgData name="Caroline Prodger" userId="e4ef2e75-b60b-401b-8ebe-291bdcf405f4" providerId="ADAL" clId="{66BAC472-AAB9-416F-863C-6CFA31C21CF7}" dt="2021-12-02T18:36:22.444" v="113" actId="962"/>
        <pc:sldMkLst>
          <pc:docMk/>
          <pc:sldMk cId="3455294951" sldId="364"/>
        </pc:sldMkLst>
      </pc:sldChg>
      <pc:sldChg chg="addSp delSp modSp new del mod">
        <pc:chgData name="Caroline Prodger" userId="e4ef2e75-b60b-401b-8ebe-291bdcf405f4" providerId="ADAL" clId="{66BAC472-AAB9-416F-863C-6CFA31C21CF7}" dt="2021-12-16T17:19:28.726" v="149" actId="2696"/>
        <pc:sldMkLst>
          <pc:docMk/>
          <pc:sldMk cId="2661007400" sldId="365"/>
        </pc:sldMkLst>
      </pc:sldChg>
      <pc:sldChg chg="addSp delSp modSp mod">
        <pc:chgData name="Caroline Prodger" userId="e4ef2e75-b60b-401b-8ebe-291bdcf405f4" providerId="ADAL" clId="{66BAC472-AAB9-416F-863C-6CFA31C21CF7}" dt="2021-12-16T17:20:17.258" v="180" actId="1076"/>
        <pc:sldMkLst>
          <pc:docMk/>
          <pc:sldMk cId="3926235823" sldId="365"/>
        </pc:sldMkLst>
      </pc:sldChg>
      <pc:sldMasterChg chg="modSp mod">
        <pc:chgData name="Caroline Prodger" userId="e4ef2e75-b60b-401b-8ebe-291bdcf405f4" providerId="ADAL" clId="{66BAC472-AAB9-416F-863C-6CFA31C21CF7}" dt="2021-12-02T18:25:09.127" v="57" actId="20577"/>
        <pc:sldMasterMkLst>
          <pc:docMk/>
          <pc:sldMasterMk cId="2123065891" sldId="2147483654"/>
        </pc:sldMasterMkLst>
      </pc:sldMasterChg>
    </pc:docChg>
  </pc:docChgLst>
  <pc:docChgLst>
    <pc:chgData name="Leahy, Thomas" userId="c143cd67-a707-4138-ae9b-48f2cc5707f8" providerId="ADAL" clId="{2F1ECA36-6779-4770-805A-62DD4725454C}"/>
    <pc:docChg chg="custSel delSld modSld">
      <pc:chgData name="Leahy, Thomas" userId="c143cd67-a707-4138-ae9b-48f2cc5707f8" providerId="ADAL" clId="{2F1ECA36-6779-4770-805A-62DD4725454C}" dt="2025-05-22T16:20:16.218" v="23" actId="47"/>
      <pc:docMkLst>
        <pc:docMk/>
      </pc:docMkLst>
      <pc:sldChg chg="delSp mod">
        <pc:chgData name="Leahy, Thomas" userId="c143cd67-a707-4138-ae9b-48f2cc5707f8" providerId="ADAL" clId="{2F1ECA36-6779-4770-805A-62DD4725454C}" dt="2025-05-22T16:20:06.215" v="21" actId="478"/>
        <pc:sldMkLst>
          <pc:docMk/>
          <pc:sldMk cId="0" sldId="336"/>
        </pc:sldMkLst>
      </pc:sldChg>
      <pc:sldChg chg="del">
        <pc:chgData name="Leahy, Thomas" userId="c143cd67-a707-4138-ae9b-48f2cc5707f8" providerId="ADAL" clId="{2F1ECA36-6779-4770-805A-62DD4725454C}" dt="2025-05-22T16:20:16.218" v="23" actId="47"/>
        <pc:sldMkLst>
          <pc:docMk/>
          <pc:sldMk cId="0" sldId="338"/>
        </pc:sldMkLst>
      </pc:sldChg>
      <pc:sldChg chg="addSp delSp modSp mod">
        <pc:chgData name="Leahy, Thomas" userId="c143cd67-a707-4138-ae9b-48f2cc5707f8" providerId="ADAL" clId="{2F1ECA36-6779-4770-805A-62DD4725454C}" dt="2025-05-22T16:19:12.023" v="3" actId="962"/>
        <pc:sldMkLst>
          <pc:docMk/>
          <pc:sldMk cId="2410644025" sldId="361"/>
        </pc:sldMkLst>
      </pc:sldChg>
      <pc:sldChg chg="addSp delSp modSp mod">
        <pc:chgData name="Leahy, Thomas" userId="c143cd67-a707-4138-ae9b-48f2cc5707f8" providerId="ADAL" clId="{2F1ECA36-6779-4770-805A-62DD4725454C}" dt="2025-05-22T16:19:30.510" v="8" actId="26606"/>
        <pc:sldMkLst>
          <pc:docMk/>
          <pc:sldMk cId="218457733" sldId="362"/>
        </pc:sldMkLst>
      </pc:sldChg>
      <pc:sldChg chg="addSp delSp modSp mod">
        <pc:chgData name="Leahy, Thomas" userId="c143cd67-a707-4138-ae9b-48f2cc5707f8" providerId="ADAL" clId="{2F1ECA36-6779-4770-805A-62DD4725454C}" dt="2025-05-22T16:19:48.876" v="13" actId="26606"/>
        <pc:sldMkLst>
          <pc:docMk/>
          <pc:sldMk cId="1951931940" sldId="363"/>
        </pc:sldMkLst>
      </pc:sldChg>
      <pc:sldChg chg="addSp delSp modSp mod">
        <pc:chgData name="Leahy, Thomas" userId="c143cd67-a707-4138-ae9b-48f2cc5707f8" providerId="ADAL" clId="{2F1ECA36-6779-4770-805A-62DD4725454C}" dt="2025-05-22T16:20:03.302" v="20" actId="26606"/>
        <pc:sldMkLst>
          <pc:docMk/>
          <pc:sldMk cId="3455294951" sldId="364"/>
        </pc:sldMkLst>
      </pc:sldChg>
      <pc:sldChg chg="del">
        <pc:chgData name="Leahy, Thomas" userId="c143cd67-a707-4138-ae9b-48f2cc5707f8" providerId="ADAL" clId="{2F1ECA36-6779-4770-805A-62DD4725454C}" dt="2025-05-22T16:20:13.434" v="22" actId="47"/>
        <pc:sldMkLst>
          <pc:docMk/>
          <pc:sldMk cId="3926235823" sldId="365"/>
        </pc:sldMkLst>
      </pc:sldChg>
    </pc:docChg>
  </pc:docChgLst>
  <pc:docChgLst>
    <pc:chgData name="Williams, Sian" userId="f643701a-3517-4348-bd1c-bbad90f72c55" providerId="ADAL" clId="{23E57530-8D2E-4E85-84A3-5C653E9B82AA}"/>
    <pc:docChg chg="modSld">
      <pc:chgData name="Williams, Sian" userId="f643701a-3517-4348-bd1c-bbad90f72c55" providerId="ADAL" clId="{23E57530-8D2E-4E85-84A3-5C653E9B82AA}" dt="2025-07-25T16:00:02.797" v="0" actId="20577"/>
      <pc:docMkLst>
        <pc:docMk/>
      </pc:docMkLst>
      <pc:sldChg chg="modNotesTx">
        <pc:chgData name="Williams, Sian" userId="f643701a-3517-4348-bd1c-bbad90f72c55" providerId="ADAL" clId="{23E57530-8D2E-4E85-84A3-5C653E9B82AA}" dt="2025-07-25T16:00:02.797" v="0" actId="20577"/>
        <pc:sldMkLst>
          <pc:docMk/>
          <pc:sldMk cId="357071317" sldId="345"/>
        </pc:sldMkLst>
      </pc:sldChg>
    </pc:docChg>
  </pc:docChgLst>
  <pc:docChgLst>
    <pc:chgData name="Hazell, Danielle" userId="16322be0-50ef-46ff-b0c0-d304bc10d5d2" providerId="ADAL" clId="{805A0654-921F-4295-9D5C-D7C8F0440425}"/>
    <pc:docChg chg="custSel modSld modMainMaster">
      <pc:chgData name="Hazell, Danielle" userId="16322be0-50ef-46ff-b0c0-d304bc10d5d2" providerId="ADAL" clId="{805A0654-921F-4295-9D5C-D7C8F0440425}" dt="2025-07-24T15:16:32.356" v="205" actId="1076"/>
      <pc:docMkLst>
        <pc:docMk/>
      </pc:docMkLst>
      <pc:sldChg chg="modSp mod">
        <pc:chgData name="Hazell, Danielle" userId="16322be0-50ef-46ff-b0c0-d304bc10d5d2" providerId="ADAL" clId="{805A0654-921F-4295-9D5C-D7C8F0440425}" dt="2025-07-22T05:32:14.748" v="142" actId="207"/>
        <pc:sldMkLst>
          <pc:docMk/>
          <pc:sldMk cId="0" sldId="267"/>
        </pc:sldMkLst>
        <pc:spChg chg="mod">
          <ac:chgData name="Hazell, Danielle" userId="16322be0-50ef-46ff-b0c0-d304bc10d5d2" providerId="ADAL" clId="{805A0654-921F-4295-9D5C-D7C8F0440425}" dt="2025-07-22T05:32:14.748" v="142" actId="207"/>
          <ac:spMkLst>
            <pc:docMk/>
            <pc:sldMk cId="0" sldId="267"/>
            <ac:spMk id="18434" creationId="{00000000-0000-0000-0000-000000000000}"/>
          </ac:spMkLst>
        </pc:spChg>
      </pc:sldChg>
      <pc:sldChg chg="modSp mod">
        <pc:chgData name="Hazell, Danielle" userId="16322be0-50ef-46ff-b0c0-d304bc10d5d2" providerId="ADAL" clId="{805A0654-921F-4295-9D5C-D7C8F0440425}" dt="2025-07-22T05:25:37.897" v="124" actId="12"/>
        <pc:sldMkLst>
          <pc:docMk/>
          <pc:sldMk cId="0" sldId="331"/>
        </pc:sldMkLst>
        <pc:spChg chg="mod">
          <ac:chgData name="Hazell, Danielle" userId="16322be0-50ef-46ff-b0c0-d304bc10d5d2" providerId="ADAL" clId="{805A0654-921F-4295-9D5C-D7C8F0440425}" dt="2025-07-22T05:23:54.526" v="6"/>
          <ac:spMkLst>
            <pc:docMk/>
            <pc:sldMk cId="0" sldId="331"/>
            <ac:spMk id="2" creationId="{00000000-0000-0000-0000-000000000000}"/>
          </ac:spMkLst>
        </pc:spChg>
        <pc:spChg chg="mod">
          <ac:chgData name="Hazell, Danielle" userId="16322be0-50ef-46ff-b0c0-d304bc10d5d2" providerId="ADAL" clId="{805A0654-921F-4295-9D5C-D7C8F0440425}" dt="2025-07-22T05:25:37.897" v="124" actId="12"/>
          <ac:spMkLst>
            <pc:docMk/>
            <pc:sldMk cId="0" sldId="331"/>
            <ac:spMk id="3" creationId="{00000000-0000-0000-0000-000000000000}"/>
          </ac:spMkLst>
        </pc:spChg>
      </pc:sldChg>
      <pc:sldChg chg="modSp mod">
        <pc:chgData name="Hazell, Danielle" userId="16322be0-50ef-46ff-b0c0-d304bc10d5d2" providerId="ADAL" clId="{805A0654-921F-4295-9D5C-D7C8F0440425}" dt="2025-07-22T05:31:43.159" v="140" actId="14100"/>
        <pc:sldMkLst>
          <pc:docMk/>
          <pc:sldMk cId="0" sldId="336"/>
        </pc:sldMkLst>
        <pc:spChg chg="mod">
          <ac:chgData name="Hazell, Danielle" userId="16322be0-50ef-46ff-b0c0-d304bc10d5d2" providerId="ADAL" clId="{805A0654-921F-4295-9D5C-D7C8F0440425}" dt="2025-07-22T05:23:54.526" v="6"/>
          <ac:spMkLst>
            <pc:docMk/>
            <pc:sldMk cId="0" sldId="336"/>
            <ac:spMk id="2" creationId="{00000000-0000-0000-0000-000000000000}"/>
          </ac:spMkLst>
        </pc:spChg>
        <pc:spChg chg="mod">
          <ac:chgData name="Hazell, Danielle" userId="16322be0-50ef-46ff-b0c0-d304bc10d5d2" providerId="ADAL" clId="{805A0654-921F-4295-9D5C-D7C8F0440425}" dt="2025-07-22T05:31:43.159" v="140" actId="14100"/>
          <ac:spMkLst>
            <pc:docMk/>
            <pc:sldMk cId="0" sldId="336"/>
            <ac:spMk id="3" creationId="{EA668DD7-A949-F745-AD9F-4C033482C171}"/>
          </ac:spMkLst>
        </pc:spChg>
      </pc:sldChg>
      <pc:sldChg chg="modSp mod">
        <pc:chgData name="Hazell, Danielle" userId="16322be0-50ef-46ff-b0c0-d304bc10d5d2" providerId="ADAL" clId="{805A0654-921F-4295-9D5C-D7C8F0440425}" dt="2025-07-22T05:32:08.299" v="141" actId="6549"/>
        <pc:sldMkLst>
          <pc:docMk/>
          <pc:sldMk cId="0" sldId="337"/>
        </pc:sldMkLst>
        <pc:spChg chg="mod">
          <ac:chgData name="Hazell, Danielle" userId="16322be0-50ef-46ff-b0c0-d304bc10d5d2" providerId="ADAL" clId="{805A0654-921F-4295-9D5C-D7C8F0440425}" dt="2025-07-22T05:23:54.526" v="6"/>
          <ac:spMkLst>
            <pc:docMk/>
            <pc:sldMk cId="0" sldId="337"/>
            <ac:spMk id="2" creationId="{00000000-0000-0000-0000-000000000000}"/>
          </ac:spMkLst>
        </pc:spChg>
        <pc:spChg chg="mod">
          <ac:chgData name="Hazell, Danielle" userId="16322be0-50ef-46ff-b0c0-d304bc10d5d2" providerId="ADAL" clId="{805A0654-921F-4295-9D5C-D7C8F0440425}" dt="2025-07-22T05:32:08.299" v="141" actId="6549"/>
          <ac:spMkLst>
            <pc:docMk/>
            <pc:sldMk cId="0" sldId="337"/>
            <ac:spMk id="3" creationId="{4F0B29A0-E6E1-D840-9BF2-076D9DF882FF}"/>
          </ac:spMkLst>
        </pc:spChg>
      </pc:sldChg>
      <pc:sldChg chg="modSp mod">
        <pc:chgData name="Hazell, Danielle" userId="16322be0-50ef-46ff-b0c0-d304bc10d5d2" providerId="ADAL" clId="{805A0654-921F-4295-9D5C-D7C8F0440425}" dt="2025-07-22T05:27:52.110" v="136" actId="12"/>
        <pc:sldMkLst>
          <pc:docMk/>
          <pc:sldMk cId="1836259995" sldId="342"/>
        </pc:sldMkLst>
        <pc:spChg chg="mod">
          <ac:chgData name="Hazell, Danielle" userId="16322be0-50ef-46ff-b0c0-d304bc10d5d2" providerId="ADAL" clId="{805A0654-921F-4295-9D5C-D7C8F0440425}" dt="2025-07-22T05:27:52.110" v="136" actId="12"/>
          <ac:spMkLst>
            <pc:docMk/>
            <pc:sldMk cId="1836259995" sldId="342"/>
            <ac:spMk id="6" creationId="{00000000-0000-0000-0000-000000000000}"/>
          </ac:spMkLst>
        </pc:spChg>
      </pc:sldChg>
      <pc:sldChg chg="modSp mod">
        <pc:chgData name="Hazell, Danielle" userId="16322be0-50ef-46ff-b0c0-d304bc10d5d2" providerId="ADAL" clId="{805A0654-921F-4295-9D5C-D7C8F0440425}" dt="2025-07-22T05:27:42.826" v="135" actId="12"/>
        <pc:sldMkLst>
          <pc:docMk/>
          <pc:sldMk cId="357071317" sldId="345"/>
        </pc:sldMkLst>
        <pc:spChg chg="mod">
          <ac:chgData name="Hazell, Danielle" userId="16322be0-50ef-46ff-b0c0-d304bc10d5d2" providerId="ADAL" clId="{805A0654-921F-4295-9D5C-D7C8F0440425}" dt="2025-07-22T05:23:54.526" v="6"/>
          <ac:spMkLst>
            <pc:docMk/>
            <pc:sldMk cId="357071317" sldId="345"/>
            <ac:spMk id="2" creationId="{DACB2708-8501-41DD-AD62-1AA2DC3A6EB3}"/>
          </ac:spMkLst>
        </pc:spChg>
        <pc:spChg chg="mod">
          <ac:chgData name="Hazell, Danielle" userId="16322be0-50ef-46ff-b0c0-d304bc10d5d2" providerId="ADAL" clId="{805A0654-921F-4295-9D5C-D7C8F0440425}" dt="2025-07-22T05:27:42.826" v="135" actId="12"/>
          <ac:spMkLst>
            <pc:docMk/>
            <pc:sldMk cId="357071317" sldId="345"/>
            <ac:spMk id="3" creationId="{DB8B2548-37A4-45A9-9C25-2ECD9215FDB5}"/>
          </ac:spMkLst>
        </pc:spChg>
      </pc:sldChg>
      <pc:sldChg chg="modSp">
        <pc:chgData name="Hazell, Danielle" userId="16322be0-50ef-46ff-b0c0-d304bc10d5d2" providerId="ADAL" clId="{805A0654-921F-4295-9D5C-D7C8F0440425}" dt="2025-07-22T05:26:30.607" v="132" actId="20577"/>
        <pc:sldMkLst>
          <pc:docMk/>
          <pc:sldMk cId="1643304400" sldId="348"/>
        </pc:sldMkLst>
        <pc:spChg chg="mod">
          <ac:chgData name="Hazell, Danielle" userId="16322be0-50ef-46ff-b0c0-d304bc10d5d2" providerId="ADAL" clId="{805A0654-921F-4295-9D5C-D7C8F0440425}" dt="2025-07-22T05:26:30.607" v="132" actId="20577"/>
          <ac:spMkLst>
            <pc:docMk/>
            <pc:sldMk cId="1643304400" sldId="348"/>
            <ac:spMk id="6147" creationId="{00000000-0000-0000-0000-000000000000}"/>
          </ac:spMkLst>
        </pc:spChg>
        <pc:spChg chg="mod">
          <ac:chgData name="Hazell, Danielle" userId="16322be0-50ef-46ff-b0c0-d304bc10d5d2" providerId="ADAL" clId="{805A0654-921F-4295-9D5C-D7C8F0440425}" dt="2025-07-22T05:23:54.526" v="6"/>
          <ac:spMkLst>
            <pc:docMk/>
            <pc:sldMk cId="1643304400" sldId="348"/>
            <ac:spMk id="7170" creationId="{00000000-0000-0000-0000-000000000000}"/>
          </ac:spMkLst>
        </pc:spChg>
      </pc:sldChg>
      <pc:sldChg chg="modSp">
        <pc:chgData name="Hazell, Danielle" userId="16322be0-50ef-46ff-b0c0-d304bc10d5d2" providerId="ADAL" clId="{805A0654-921F-4295-9D5C-D7C8F0440425}" dt="2025-07-22T05:23:54.526" v="6"/>
        <pc:sldMkLst>
          <pc:docMk/>
          <pc:sldMk cId="264872210" sldId="350"/>
        </pc:sldMkLst>
        <pc:spChg chg="mod">
          <ac:chgData name="Hazell, Danielle" userId="16322be0-50ef-46ff-b0c0-d304bc10d5d2" providerId="ADAL" clId="{805A0654-921F-4295-9D5C-D7C8F0440425}" dt="2025-07-22T05:23:54.526" v="6"/>
          <ac:spMkLst>
            <pc:docMk/>
            <pc:sldMk cId="264872210" sldId="350"/>
            <ac:spMk id="10242" creationId="{00000000-0000-0000-0000-000000000000}"/>
          </ac:spMkLst>
        </pc:spChg>
      </pc:sldChg>
      <pc:sldChg chg="modSp">
        <pc:chgData name="Hazell, Danielle" userId="16322be0-50ef-46ff-b0c0-d304bc10d5d2" providerId="ADAL" clId="{805A0654-921F-4295-9D5C-D7C8F0440425}" dt="2025-07-22T05:23:54.526" v="6"/>
        <pc:sldMkLst>
          <pc:docMk/>
          <pc:sldMk cId="71950067" sldId="352"/>
        </pc:sldMkLst>
        <pc:spChg chg="mod">
          <ac:chgData name="Hazell, Danielle" userId="16322be0-50ef-46ff-b0c0-d304bc10d5d2" providerId="ADAL" clId="{805A0654-921F-4295-9D5C-D7C8F0440425}" dt="2025-07-22T05:23:54.526" v="6"/>
          <ac:spMkLst>
            <pc:docMk/>
            <pc:sldMk cId="71950067" sldId="352"/>
            <ac:spMk id="39938" creationId="{00000000-0000-0000-0000-000000000000}"/>
          </ac:spMkLst>
        </pc:spChg>
      </pc:sldChg>
      <pc:sldChg chg="modSp mod">
        <pc:chgData name="Hazell, Danielle" userId="16322be0-50ef-46ff-b0c0-d304bc10d5d2" providerId="ADAL" clId="{805A0654-921F-4295-9D5C-D7C8F0440425}" dt="2025-07-22T05:29:09.349" v="137" actId="12"/>
        <pc:sldMkLst>
          <pc:docMk/>
          <pc:sldMk cId="1836259995" sldId="353"/>
        </pc:sldMkLst>
        <pc:spChg chg="mod">
          <ac:chgData name="Hazell, Danielle" userId="16322be0-50ef-46ff-b0c0-d304bc10d5d2" providerId="ADAL" clId="{805A0654-921F-4295-9D5C-D7C8F0440425}" dt="2025-07-22T05:23:54.526" v="6"/>
          <ac:spMkLst>
            <pc:docMk/>
            <pc:sldMk cId="1836259995" sldId="353"/>
            <ac:spMk id="2" creationId="{00000000-0000-0000-0000-000000000000}"/>
          </ac:spMkLst>
        </pc:spChg>
        <pc:spChg chg="mod">
          <ac:chgData name="Hazell, Danielle" userId="16322be0-50ef-46ff-b0c0-d304bc10d5d2" providerId="ADAL" clId="{805A0654-921F-4295-9D5C-D7C8F0440425}" dt="2025-07-22T05:29:09.349" v="137" actId="12"/>
          <ac:spMkLst>
            <pc:docMk/>
            <pc:sldMk cId="1836259995" sldId="353"/>
            <ac:spMk id="6" creationId="{00000000-0000-0000-0000-000000000000}"/>
          </ac:spMkLst>
        </pc:spChg>
      </pc:sldChg>
      <pc:sldChg chg="modSp">
        <pc:chgData name="Hazell, Danielle" userId="16322be0-50ef-46ff-b0c0-d304bc10d5d2" providerId="ADAL" clId="{805A0654-921F-4295-9D5C-D7C8F0440425}" dt="2025-07-22T05:23:54.526" v="6"/>
        <pc:sldMkLst>
          <pc:docMk/>
          <pc:sldMk cId="1630565847" sldId="359"/>
        </pc:sldMkLst>
        <pc:spChg chg="mod">
          <ac:chgData name="Hazell, Danielle" userId="16322be0-50ef-46ff-b0c0-d304bc10d5d2" providerId="ADAL" clId="{805A0654-921F-4295-9D5C-D7C8F0440425}" dt="2025-07-22T05:23:54.526" v="6"/>
          <ac:spMkLst>
            <pc:docMk/>
            <pc:sldMk cId="1630565847" sldId="359"/>
            <ac:spMk id="2" creationId="{00000000-0000-0000-0000-000000000000}"/>
          </ac:spMkLst>
        </pc:spChg>
        <pc:spChg chg="mod">
          <ac:chgData name="Hazell, Danielle" userId="16322be0-50ef-46ff-b0c0-d304bc10d5d2" providerId="ADAL" clId="{805A0654-921F-4295-9D5C-D7C8F0440425}" dt="2025-07-22T05:23:54.526" v="6"/>
          <ac:spMkLst>
            <pc:docMk/>
            <pc:sldMk cId="1630565847" sldId="359"/>
            <ac:spMk id="3" creationId="{00000000-0000-0000-0000-000000000000}"/>
          </ac:spMkLst>
        </pc:spChg>
      </pc:sldChg>
      <pc:sldChg chg="modSp mod">
        <pc:chgData name="Hazell, Danielle" userId="16322be0-50ef-46ff-b0c0-d304bc10d5d2" providerId="ADAL" clId="{805A0654-921F-4295-9D5C-D7C8F0440425}" dt="2025-07-22T05:26:08.816" v="128" actId="12"/>
        <pc:sldMkLst>
          <pc:docMk/>
          <pc:sldMk cId="1229994150" sldId="360"/>
        </pc:sldMkLst>
        <pc:spChg chg="mod">
          <ac:chgData name="Hazell, Danielle" userId="16322be0-50ef-46ff-b0c0-d304bc10d5d2" providerId="ADAL" clId="{805A0654-921F-4295-9D5C-D7C8F0440425}" dt="2025-07-22T05:23:54.526" v="6"/>
          <ac:spMkLst>
            <pc:docMk/>
            <pc:sldMk cId="1229994150" sldId="360"/>
            <ac:spMk id="2" creationId="{00000000-0000-0000-0000-000000000000}"/>
          </ac:spMkLst>
        </pc:spChg>
        <pc:spChg chg="mod">
          <ac:chgData name="Hazell, Danielle" userId="16322be0-50ef-46ff-b0c0-d304bc10d5d2" providerId="ADAL" clId="{805A0654-921F-4295-9D5C-D7C8F0440425}" dt="2025-07-22T05:26:08.816" v="128" actId="12"/>
          <ac:spMkLst>
            <pc:docMk/>
            <pc:sldMk cId="1229994150" sldId="360"/>
            <ac:spMk id="3" creationId="{00000000-0000-0000-0000-000000000000}"/>
          </ac:spMkLst>
        </pc:spChg>
      </pc:sldChg>
      <pc:sldChg chg="addSp delSp modSp mod">
        <pc:chgData name="Hazell, Danielle" userId="16322be0-50ef-46ff-b0c0-d304bc10d5d2" providerId="ADAL" clId="{805A0654-921F-4295-9D5C-D7C8F0440425}" dt="2025-07-24T15:14:07.316" v="150" actId="1076"/>
        <pc:sldMkLst>
          <pc:docMk/>
          <pc:sldMk cId="2410644025" sldId="361"/>
        </pc:sldMkLst>
        <pc:spChg chg="mod">
          <ac:chgData name="Hazell, Danielle" userId="16322be0-50ef-46ff-b0c0-d304bc10d5d2" providerId="ADAL" clId="{805A0654-921F-4295-9D5C-D7C8F0440425}" dt="2025-07-22T05:23:54.526" v="6"/>
          <ac:spMkLst>
            <pc:docMk/>
            <pc:sldMk cId="2410644025" sldId="361"/>
            <ac:spMk id="2" creationId="{00000000-0000-0000-0000-000000000000}"/>
          </ac:spMkLst>
        </pc:spChg>
        <pc:picChg chg="del mod">
          <ac:chgData name="Hazell, Danielle" userId="16322be0-50ef-46ff-b0c0-d304bc10d5d2" providerId="ADAL" clId="{805A0654-921F-4295-9D5C-D7C8F0440425}" dt="2025-07-24T15:13:51.283" v="143" actId="478"/>
          <ac:picMkLst>
            <pc:docMk/>
            <pc:sldMk cId="2410644025" sldId="361"/>
            <ac:picMk id="4" creationId="{FF7BEFA6-0C01-E1CA-7A8A-B6582B5879BA}"/>
          </ac:picMkLst>
        </pc:picChg>
        <pc:picChg chg="add mod">
          <ac:chgData name="Hazell, Danielle" userId="16322be0-50ef-46ff-b0c0-d304bc10d5d2" providerId="ADAL" clId="{805A0654-921F-4295-9D5C-D7C8F0440425}" dt="2025-07-24T15:14:07.316" v="150" actId="1076"/>
          <ac:picMkLst>
            <pc:docMk/>
            <pc:sldMk cId="2410644025" sldId="361"/>
            <ac:picMk id="5" creationId="{A3097A38-7D9E-0F13-0AC9-D70EF47808A1}"/>
          </ac:picMkLst>
        </pc:picChg>
      </pc:sldChg>
      <pc:sldChg chg="addSp delSp modSp mod">
        <pc:chgData name="Hazell, Danielle" userId="16322be0-50ef-46ff-b0c0-d304bc10d5d2" providerId="ADAL" clId="{805A0654-921F-4295-9D5C-D7C8F0440425}" dt="2025-07-24T15:14:45.278" v="161" actId="1076"/>
        <pc:sldMkLst>
          <pc:docMk/>
          <pc:sldMk cId="218457733" sldId="362"/>
        </pc:sldMkLst>
        <pc:spChg chg="mod">
          <ac:chgData name="Hazell, Danielle" userId="16322be0-50ef-46ff-b0c0-d304bc10d5d2" providerId="ADAL" clId="{805A0654-921F-4295-9D5C-D7C8F0440425}" dt="2025-07-22T05:23:54.526" v="6"/>
          <ac:spMkLst>
            <pc:docMk/>
            <pc:sldMk cId="218457733" sldId="362"/>
            <ac:spMk id="2" creationId="{00000000-0000-0000-0000-000000000000}"/>
          </ac:spMkLst>
        </pc:spChg>
        <pc:picChg chg="add mod">
          <ac:chgData name="Hazell, Danielle" userId="16322be0-50ef-46ff-b0c0-d304bc10d5d2" providerId="ADAL" clId="{805A0654-921F-4295-9D5C-D7C8F0440425}" dt="2025-07-24T15:14:45.278" v="161" actId="1076"/>
          <ac:picMkLst>
            <pc:docMk/>
            <pc:sldMk cId="218457733" sldId="362"/>
            <ac:picMk id="4" creationId="{5B4133AE-9701-4305-C74B-1948D8DE54B1}"/>
          </ac:picMkLst>
        </pc:picChg>
        <pc:picChg chg="del">
          <ac:chgData name="Hazell, Danielle" userId="16322be0-50ef-46ff-b0c0-d304bc10d5d2" providerId="ADAL" clId="{805A0654-921F-4295-9D5C-D7C8F0440425}" dt="2025-07-24T15:14:21.147" v="151" actId="478"/>
          <ac:picMkLst>
            <pc:docMk/>
            <pc:sldMk cId="218457733" sldId="362"/>
            <ac:picMk id="5" creationId="{7E34D95B-AE86-B830-AFD2-BA04CEFFF7EB}"/>
          </ac:picMkLst>
        </pc:picChg>
      </pc:sldChg>
      <pc:sldChg chg="addSp delSp modSp mod">
        <pc:chgData name="Hazell, Danielle" userId="16322be0-50ef-46ff-b0c0-d304bc10d5d2" providerId="ADAL" clId="{805A0654-921F-4295-9D5C-D7C8F0440425}" dt="2025-07-24T15:16:06.014" v="194" actId="1076"/>
        <pc:sldMkLst>
          <pc:docMk/>
          <pc:sldMk cId="1951931940" sldId="363"/>
        </pc:sldMkLst>
        <pc:spChg chg="mod">
          <ac:chgData name="Hazell, Danielle" userId="16322be0-50ef-46ff-b0c0-d304bc10d5d2" providerId="ADAL" clId="{805A0654-921F-4295-9D5C-D7C8F0440425}" dt="2025-07-22T05:23:54.526" v="6"/>
          <ac:spMkLst>
            <pc:docMk/>
            <pc:sldMk cId="1951931940" sldId="363"/>
            <ac:spMk id="2" creationId="{00000000-0000-0000-0000-000000000000}"/>
          </ac:spMkLst>
        </pc:spChg>
        <pc:picChg chg="add del mod">
          <ac:chgData name="Hazell, Danielle" userId="16322be0-50ef-46ff-b0c0-d304bc10d5d2" providerId="ADAL" clId="{805A0654-921F-4295-9D5C-D7C8F0440425}" dt="2025-07-24T15:15:43.169" v="183" actId="478"/>
          <ac:picMkLst>
            <pc:docMk/>
            <pc:sldMk cId="1951931940" sldId="363"/>
            <ac:picMk id="4" creationId="{20ABD9DE-E6AA-7C20-4667-40A7574F1B57}"/>
          </ac:picMkLst>
        </pc:picChg>
        <pc:picChg chg="del">
          <ac:chgData name="Hazell, Danielle" userId="16322be0-50ef-46ff-b0c0-d304bc10d5d2" providerId="ADAL" clId="{805A0654-921F-4295-9D5C-D7C8F0440425}" dt="2025-07-24T15:14:54.679" v="162" actId="478"/>
          <ac:picMkLst>
            <pc:docMk/>
            <pc:sldMk cId="1951931940" sldId="363"/>
            <ac:picMk id="5" creationId="{CEB47B7C-111A-D162-95B6-41CD9801DBA3}"/>
          </ac:picMkLst>
        </pc:picChg>
        <pc:picChg chg="add del mod">
          <ac:chgData name="Hazell, Danielle" userId="16322be0-50ef-46ff-b0c0-d304bc10d5d2" providerId="ADAL" clId="{805A0654-921F-4295-9D5C-D7C8F0440425}" dt="2025-07-24T15:15:49.383" v="187" actId="478"/>
          <ac:picMkLst>
            <pc:docMk/>
            <pc:sldMk cId="1951931940" sldId="363"/>
            <ac:picMk id="7" creationId="{C2614700-6788-A243-ECAD-26D7CA4C2BE3}"/>
          </ac:picMkLst>
        </pc:picChg>
        <pc:picChg chg="add mod">
          <ac:chgData name="Hazell, Danielle" userId="16322be0-50ef-46ff-b0c0-d304bc10d5d2" providerId="ADAL" clId="{805A0654-921F-4295-9D5C-D7C8F0440425}" dt="2025-07-24T15:16:06.014" v="194" actId="1076"/>
          <ac:picMkLst>
            <pc:docMk/>
            <pc:sldMk cId="1951931940" sldId="363"/>
            <ac:picMk id="9" creationId="{32F49B68-A981-830E-D313-3E2E5E812C04}"/>
          </ac:picMkLst>
        </pc:picChg>
      </pc:sldChg>
      <pc:sldChg chg="addSp delSp modSp mod">
        <pc:chgData name="Hazell, Danielle" userId="16322be0-50ef-46ff-b0c0-d304bc10d5d2" providerId="ADAL" clId="{805A0654-921F-4295-9D5C-D7C8F0440425}" dt="2025-07-24T15:16:32.356" v="205" actId="1076"/>
        <pc:sldMkLst>
          <pc:docMk/>
          <pc:sldMk cId="3455294951" sldId="364"/>
        </pc:sldMkLst>
        <pc:spChg chg="mod">
          <ac:chgData name="Hazell, Danielle" userId="16322be0-50ef-46ff-b0c0-d304bc10d5d2" providerId="ADAL" clId="{805A0654-921F-4295-9D5C-D7C8F0440425}" dt="2025-07-22T05:23:54.526" v="6"/>
          <ac:spMkLst>
            <pc:docMk/>
            <pc:sldMk cId="3455294951" sldId="364"/>
            <ac:spMk id="2" creationId="{00000000-0000-0000-0000-000000000000}"/>
          </ac:spMkLst>
        </pc:spChg>
        <pc:picChg chg="add del mod">
          <ac:chgData name="Hazell, Danielle" userId="16322be0-50ef-46ff-b0c0-d304bc10d5d2" providerId="ADAL" clId="{805A0654-921F-4295-9D5C-D7C8F0440425}" dt="2025-07-24T15:15:40.387" v="182" actId="478"/>
          <ac:picMkLst>
            <pc:docMk/>
            <pc:sldMk cId="3455294951" sldId="364"/>
            <ac:picMk id="4" creationId="{2FDBDD5C-29AD-BF8E-1A81-D80B309267EE}"/>
          </ac:picMkLst>
        </pc:picChg>
        <pc:picChg chg="del">
          <ac:chgData name="Hazell, Danielle" userId="16322be0-50ef-46ff-b0c0-d304bc10d5d2" providerId="ADAL" clId="{805A0654-921F-4295-9D5C-D7C8F0440425}" dt="2025-07-24T15:15:25.708" v="174" actId="478"/>
          <ac:picMkLst>
            <pc:docMk/>
            <pc:sldMk cId="3455294951" sldId="364"/>
            <ac:picMk id="5" creationId="{56134862-3FE3-EBC1-0879-888C17A3F8BC}"/>
          </ac:picMkLst>
        </pc:picChg>
        <pc:picChg chg="add del mod">
          <ac:chgData name="Hazell, Danielle" userId="16322be0-50ef-46ff-b0c0-d304bc10d5d2" providerId="ADAL" clId="{805A0654-921F-4295-9D5C-D7C8F0440425}" dt="2025-07-24T15:16:18.273" v="198" actId="478"/>
          <ac:picMkLst>
            <pc:docMk/>
            <pc:sldMk cId="3455294951" sldId="364"/>
            <ac:picMk id="7" creationId="{ACCF4D4B-FD18-0C7D-D21B-1D0FBE847952}"/>
          </ac:picMkLst>
        </pc:picChg>
        <pc:picChg chg="add mod">
          <ac:chgData name="Hazell, Danielle" userId="16322be0-50ef-46ff-b0c0-d304bc10d5d2" providerId="ADAL" clId="{805A0654-921F-4295-9D5C-D7C8F0440425}" dt="2025-07-24T15:16:32.356" v="205" actId="1076"/>
          <ac:picMkLst>
            <pc:docMk/>
            <pc:sldMk cId="3455294951" sldId="364"/>
            <ac:picMk id="9" creationId="{F219D2F8-FCEE-D042-B1F4-68ADFB170C4D}"/>
          </ac:picMkLst>
        </pc:picChg>
      </pc:sldChg>
      <pc:sldMasterChg chg="delSp mod">
        <pc:chgData name="Hazell, Danielle" userId="16322be0-50ef-46ff-b0c0-d304bc10d5d2" providerId="ADAL" clId="{805A0654-921F-4295-9D5C-D7C8F0440425}" dt="2025-07-22T05:23:44.972" v="5" actId="478"/>
        <pc:sldMasterMkLst>
          <pc:docMk/>
          <pc:sldMasterMk cId="2123065891" sldId="2147483654"/>
        </pc:sldMasterMkLst>
      </pc:sldMasterChg>
      <pc:sldMasterChg chg="addSp modSp mod">
        <pc:chgData name="Hazell, Danielle" userId="16322be0-50ef-46ff-b0c0-d304bc10d5d2" providerId="ADAL" clId="{805A0654-921F-4295-9D5C-D7C8F0440425}" dt="2025-07-22T05:25:11.078" v="121" actId="20577"/>
        <pc:sldMasterMkLst>
          <pc:docMk/>
          <pc:sldMasterMk cId="1046866383" sldId="2147483657"/>
        </pc:sldMasterMkLst>
        <pc:spChg chg="add">
          <ac:chgData name="Hazell, Danielle" userId="16322be0-50ef-46ff-b0c0-d304bc10d5d2" providerId="ADAL" clId="{805A0654-921F-4295-9D5C-D7C8F0440425}" dt="2025-07-22T05:23:54.526" v="6"/>
          <ac:spMkLst>
            <pc:docMk/>
            <pc:sldMasterMk cId="1046866383" sldId="2147483657"/>
            <ac:spMk id="4" creationId="{74F73373-298B-BE9C-CA9F-091AA9FCE3E1}"/>
          </ac:spMkLst>
        </pc:spChg>
        <pc:spChg chg="mod">
          <ac:chgData name="Hazell, Danielle" userId="16322be0-50ef-46ff-b0c0-d304bc10d5d2" providerId="ADAL" clId="{805A0654-921F-4295-9D5C-D7C8F0440425}" dt="2025-07-22T05:25:11.078" v="121" actId="20577"/>
          <ac:spMkLst>
            <pc:docMk/>
            <pc:sldMasterMk cId="1046866383" sldId="2147483657"/>
            <ac:spMk id="9" creationId="{12A05E16-C31E-E0B1-F9BA-6CA1198C9AE5}"/>
          </ac:spMkLst>
        </pc:spChg>
      </pc:sldMasterChg>
    </pc:docChg>
  </pc:docChgLst>
  <pc:docChgLst>
    <pc:chgData name="Bonita Searle-Barnes" userId="e782127f-826a-4a83-a372-afedaa2e0d4f" providerId="ADAL" clId="{55BE8216-25CA-457B-8FAF-2FEAA688C3A1}"/>
    <pc:docChg chg="custSel modSld">
      <pc:chgData name="Bonita Searle-Barnes" userId="e782127f-826a-4a83-a372-afedaa2e0d4f" providerId="ADAL" clId="{55BE8216-25CA-457B-8FAF-2FEAA688C3A1}" dt="2021-02-24T13:30:11.616" v="5"/>
      <pc:docMkLst>
        <pc:docMk/>
      </pc:docMkLst>
      <pc:sldChg chg="addCm modCm">
        <pc:chgData name="Bonita Searle-Barnes" userId="e782127f-826a-4a83-a372-afedaa2e0d4f" providerId="ADAL" clId="{55BE8216-25CA-457B-8FAF-2FEAA688C3A1}" dt="2021-02-24T13:30:11.616" v="5"/>
        <pc:sldMkLst>
          <pc:docMk/>
          <pc:sldMk cId="0" sldId="267"/>
        </pc:sldMkLst>
      </pc:sldChg>
      <pc:sldChg chg="addCm modCm">
        <pc:chgData name="Bonita Searle-Barnes" userId="e782127f-826a-4a83-a372-afedaa2e0d4f" providerId="ADAL" clId="{55BE8216-25CA-457B-8FAF-2FEAA688C3A1}" dt="2021-02-24T13:28:17.041" v="1"/>
        <pc:sldMkLst>
          <pc:docMk/>
          <pc:sldMk cId="0" sldId="336"/>
        </pc:sldMkLst>
      </pc:sldChg>
    </pc:docChg>
  </pc:docChgLst>
  <pc:docChgLst>
    <pc:chgData name="Caroline Prodger" userId="e4ef2e75-b60b-401b-8ebe-291bdcf405f4" providerId="ADAL" clId="{75CDBDC7-84E3-4330-9431-B37741E290BA}"/>
    <pc:docChg chg="custSel addSld modSld">
      <pc:chgData name="Caroline Prodger" userId="e4ef2e75-b60b-401b-8ebe-291bdcf405f4" providerId="ADAL" clId="{75CDBDC7-84E3-4330-9431-B37741E290BA}" dt="2021-06-16T17:39:34.842" v="105" actId="20577"/>
      <pc:docMkLst>
        <pc:docMk/>
      </pc:docMkLst>
      <pc:sldChg chg="modSp mod delCm">
        <pc:chgData name="Caroline Prodger" userId="e4ef2e75-b60b-401b-8ebe-291bdcf405f4" providerId="ADAL" clId="{75CDBDC7-84E3-4330-9431-B37741E290BA}" dt="2021-06-16T17:18:12.538" v="19" actId="20577"/>
        <pc:sldMkLst>
          <pc:docMk/>
          <pc:sldMk cId="0" sldId="336"/>
        </pc:sldMkLst>
      </pc:sldChg>
      <pc:sldChg chg="delSp mod">
        <pc:chgData name="Caroline Prodger" userId="e4ef2e75-b60b-401b-8ebe-291bdcf405f4" providerId="ADAL" clId="{75CDBDC7-84E3-4330-9431-B37741E290BA}" dt="2021-06-16T17:16:46.442" v="0" actId="21"/>
        <pc:sldMkLst>
          <pc:docMk/>
          <pc:sldMk cId="1836259995" sldId="342"/>
        </pc:sldMkLst>
      </pc:sldChg>
      <pc:sldChg chg="modSp new mod">
        <pc:chgData name="Caroline Prodger" userId="e4ef2e75-b60b-401b-8ebe-291bdcf405f4" providerId="ADAL" clId="{75CDBDC7-84E3-4330-9431-B37741E290BA}" dt="2021-06-16T17:39:34.842" v="105" actId="20577"/>
        <pc:sldMkLst>
          <pc:docMk/>
          <pc:sldMk cId="357071317" sldId="34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86ABBB-9C0A-1D47-83E6-10FD6948B0D3}" type="datetime1">
              <a:rPr lang="en-US"/>
              <a:pPr/>
              <a:t>7/25/2025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BFAD621-1136-4040-A893-ED5AEC3FF12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4557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D847933-502B-D146-9428-3DDD196AD935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3219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847933-502B-D146-9428-3DDD196AD935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0673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47933-502B-D146-9428-3DDD196AD935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47933-502B-D146-9428-3DDD196AD935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2452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47933-502B-D146-9428-3DDD196AD935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720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6D34E8-F293-4E16-86DD-060E017392D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306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6D34E8-F293-4E16-86DD-060E017392D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997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6D34E8-F293-4E16-86DD-060E017392D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485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47933-502B-D146-9428-3DDD196AD935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445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47933-502B-D146-9428-3DDD196AD935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47933-502B-D146-9428-3DDD196AD935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8900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47933-502B-D146-9428-3DDD196AD935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47933-502B-D146-9428-3DDD196AD935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3470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08000"/>
            <a:ext cx="8229600" cy="382588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57200" y="1512000"/>
            <a:ext cx="8229600" cy="42480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598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85232-C42B-4264-B303-87BA811CDF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233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08000"/>
            <a:ext cx="8229600" cy="382588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57200" y="1512000"/>
            <a:ext cx="8229600" cy="42480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08000"/>
            <a:ext cx="8229600" cy="3825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57200" y="1512000"/>
            <a:ext cx="8229600" cy="4248000"/>
          </a:xfrm>
        </p:spPr>
        <p:txBody>
          <a:bodyPr/>
          <a:lstStyle>
            <a:lvl2pPr>
              <a:buClr>
                <a:srgbClr val="FC4421"/>
              </a:buClr>
              <a:defRPr/>
            </a:lvl2pPr>
            <a:lvl4pPr>
              <a:buClr>
                <a:srgbClr val="FC4421"/>
              </a:buClr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7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85232-C42B-4264-B303-87BA811CDF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07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10"/>
          <p:cNvSpPr txBox="1">
            <a:spLocks noChangeArrowheads="1"/>
          </p:cNvSpPr>
          <p:nvPr userDrawn="1"/>
        </p:nvSpPr>
        <p:spPr bwMode="white">
          <a:xfrm>
            <a:off x="0" y="457200"/>
            <a:ext cx="9144000" cy="152400"/>
          </a:xfrm>
          <a:prstGeom prst="rect">
            <a:avLst/>
          </a:prstGeom>
          <a:solidFill>
            <a:srgbClr val="D9D9D9">
              <a:alpha val="0"/>
            </a:srgbClr>
          </a:solidFill>
          <a:ln>
            <a:noFill/>
          </a:ln>
        </p:spPr>
        <p:txBody>
          <a:bodyPr wrap="none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GB" sz="1800">
                <a:solidFill>
                  <a:srgbClr val="D9D9D9"/>
                </a:solidFill>
                <a:cs typeface="Arial" charset="0"/>
              </a:rPr>
              <a:t> </a:t>
            </a:r>
          </a:p>
        </p:txBody>
      </p:sp>
      <p:sp>
        <p:nvSpPr>
          <p:cNvPr id="1035" name="Title Placeholder 10"/>
          <p:cNvSpPr>
            <a:spLocks noGrp="1"/>
          </p:cNvSpPr>
          <p:nvPr>
            <p:ph type="title"/>
          </p:nvPr>
        </p:nvSpPr>
        <p:spPr bwMode="auto">
          <a:xfrm>
            <a:off x="457200" y="1008000"/>
            <a:ext cx="8218488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36" name="Text Placeholder 13"/>
          <p:cNvSpPr>
            <a:spLocks noGrp="1"/>
          </p:cNvSpPr>
          <p:nvPr>
            <p:ph type="body" idx="1"/>
          </p:nvPr>
        </p:nvSpPr>
        <p:spPr bwMode="auto">
          <a:xfrm>
            <a:off x="457200" y="1512000"/>
            <a:ext cx="8229600" cy="42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4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065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2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baseline="0">
          <a:solidFill>
            <a:srgbClr val="0077E3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E30613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E30613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E30613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E30613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9pPr>
    </p:titleStyle>
    <p:bodyStyle>
      <a:lvl1pPr marL="0" indent="0" algn="l" rtl="0" eaLnBrk="0" fontAlgn="base" hangingPunct="0">
        <a:lnSpc>
          <a:spcPts val="2400"/>
        </a:lnSpc>
        <a:spcBef>
          <a:spcPts val="1000"/>
        </a:spcBef>
        <a:spcAft>
          <a:spcPts val="1000"/>
        </a:spcAft>
        <a:defRPr lang="en-GB" sz="2000" dirty="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215900" indent="-215900" algn="l" rtl="0" eaLnBrk="0" fontAlgn="base" hangingPunct="0">
        <a:lnSpc>
          <a:spcPts val="2400"/>
        </a:lnSpc>
        <a:spcBef>
          <a:spcPts val="500"/>
        </a:spcBef>
        <a:spcAft>
          <a:spcPts val="500"/>
        </a:spcAft>
        <a:buClr>
          <a:srgbClr val="0077E3"/>
        </a:buClr>
        <a:buFont typeface="Arial" pitchFamily="-105" charset="0"/>
        <a:buChar char="•"/>
        <a:defRPr lang="en-GB" sz="2000" dirty="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0" indent="0" algn="l" rtl="0" eaLnBrk="0" fontAlgn="base" hangingPunct="0">
        <a:lnSpc>
          <a:spcPts val="2000"/>
        </a:lnSpc>
        <a:spcBef>
          <a:spcPts val="500"/>
        </a:spcBef>
        <a:spcAft>
          <a:spcPts val="500"/>
        </a:spcAft>
        <a:buFont typeface="Lucida Grande" pitchFamily="-105" charset="0"/>
        <a:defRPr lang="en-GB" sz="1600" dirty="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215900" indent="-215900" algn="l" rtl="0" eaLnBrk="0" fontAlgn="base" hangingPunct="0">
        <a:lnSpc>
          <a:spcPts val="2000"/>
        </a:lnSpc>
        <a:spcBef>
          <a:spcPts val="500"/>
        </a:spcBef>
        <a:spcAft>
          <a:spcPts val="500"/>
        </a:spcAft>
        <a:buClr>
          <a:srgbClr val="0077E3"/>
        </a:buClr>
        <a:buFont typeface="Arial" pitchFamily="-105" charset="0"/>
        <a:buChar char="•"/>
        <a:defRPr lang="en-GB" sz="1600" dirty="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4pPr>
      <a:lvl5pPr marL="431800" indent="-215900" algn="l" rtl="0" eaLnBrk="0" fontAlgn="base" hangingPunct="0">
        <a:lnSpc>
          <a:spcPts val="2000"/>
        </a:lnSpc>
        <a:spcBef>
          <a:spcPct val="0"/>
        </a:spcBef>
        <a:spcAft>
          <a:spcPts val="500"/>
        </a:spcAft>
        <a:buFont typeface="Arial" pitchFamily="-105" charset="0"/>
        <a:buChar char="–"/>
        <a:defRPr lang="en-US" sz="1600" dirty="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5pPr>
      <a:lvl6pPr marL="457200" indent="-457200" algn="l" defTabSz="914400" rtl="0" fontAlgn="base">
        <a:spcBef>
          <a:spcPct val="20000"/>
        </a:spcBef>
        <a:spcAft>
          <a:spcPct val="0"/>
        </a:spcAft>
        <a:buChar char="»"/>
        <a:defRPr lang="en-GB" sz="1600" kern="0" baseline="0" dirty="0" smtClean="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6pPr>
      <a:lvl7pPr marL="2971800" indent="-228600" algn="l" defTabSz="914400" rtl="0" fontAlgn="base">
        <a:spcBef>
          <a:spcPct val="20000"/>
        </a:spcBef>
        <a:spcAft>
          <a:spcPct val="0"/>
        </a:spcAft>
        <a:buClr>
          <a:srgbClr val="E30613"/>
        </a:buClr>
        <a:buChar char="»"/>
        <a:defRPr lang="en-GB" sz="1600" kern="0" baseline="0" dirty="0" smtClean="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7pPr>
      <a:lvl8pPr marL="3429000" indent="-228600" algn="l" defTabSz="914400" rtl="0" fontAlgn="base">
        <a:spcBef>
          <a:spcPct val="20000"/>
        </a:spcBef>
        <a:spcAft>
          <a:spcPct val="0"/>
        </a:spcAft>
        <a:buChar char="»"/>
        <a:defRPr lang="en-GB" sz="1600" kern="0" dirty="0" smtClean="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8pPr>
      <a:lvl9pPr marL="3886200" indent="-228600" algn="l" defTabSz="914400" rtl="0" fontAlgn="base">
        <a:spcBef>
          <a:spcPct val="20000"/>
        </a:spcBef>
        <a:spcAft>
          <a:spcPct val="0"/>
        </a:spcAft>
        <a:buChar char="»"/>
        <a:defRPr lang="en-GB" sz="1000" kern="0" baseline="0" dirty="0" smtClean="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10"/>
          <p:cNvSpPr txBox="1">
            <a:spLocks noChangeArrowheads="1"/>
          </p:cNvSpPr>
          <p:nvPr/>
        </p:nvSpPr>
        <p:spPr bwMode="white">
          <a:xfrm>
            <a:off x="0" y="457200"/>
            <a:ext cx="9144000" cy="152400"/>
          </a:xfrm>
          <a:prstGeom prst="rect">
            <a:avLst/>
          </a:prstGeom>
          <a:solidFill>
            <a:srgbClr val="D9D9D9">
              <a:alpha val="0"/>
            </a:srgbClr>
          </a:solidFill>
          <a:ln>
            <a:noFill/>
          </a:ln>
        </p:spPr>
        <p:txBody>
          <a:bodyPr wrap="none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GB" sz="1800">
                <a:solidFill>
                  <a:srgbClr val="D9D9D9"/>
                </a:solidFill>
                <a:cs typeface="Arial" charset="0"/>
              </a:rPr>
              <a:t> </a:t>
            </a:r>
          </a:p>
        </p:txBody>
      </p:sp>
      <p:sp>
        <p:nvSpPr>
          <p:cNvPr id="1035" name="Title Placeholder 10"/>
          <p:cNvSpPr>
            <a:spLocks noGrp="1"/>
          </p:cNvSpPr>
          <p:nvPr>
            <p:ph type="title"/>
          </p:nvPr>
        </p:nvSpPr>
        <p:spPr bwMode="auto">
          <a:xfrm>
            <a:off x="457200" y="1008000"/>
            <a:ext cx="8218488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36" name="Text Placeholder 13"/>
          <p:cNvSpPr>
            <a:spLocks noGrp="1"/>
          </p:cNvSpPr>
          <p:nvPr>
            <p:ph type="body" idx="1"/>
          </p:nvPr>
        </p:nvSpPr>
        <p:spPr bwMode="auto">
          <a:xfrm>
            <a:off x="457200" y="1512000"/>
            <a:ext cx="8229600" cy="42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2DBD7D1-8783-19AC-AC0F-54A40F658278}"/>
              </a:ext>
            </a:extLst>
          </p:cNvPr>
          <p:cNvGrpSpPr/>
          <p:nvPr/>
        </p:nvGrpSpPr>
        <p:grpSpPr>
          <a:xfrm>
            <a:off x="0" y="142498"/>
            <a:ext cx="9144001" cy="682255"/>
            <a:chOff x="0" y="142498"/>
            <a:chExt cx="9144001" cy="682255"/>
          </a:xfrm>
        </p:grpSpPr>
        <p:sp>
          <p:nvSpPr>
            <p:cNvPr id="6" name="Graphic 26">
              <a:extLst>
                <a:ext uri="{FF2B5EF4-FFF2-40B4-BE49-F238E27FC236}">
                  <a16:creationId xmlns:a16="http://schemas.microsoft.com/office/drawing/2014/main" id="{4987E8D9-377B-AB1D-8A32-2882D85AB09F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779034"/>
              <a:ext cx="9144001" cy="45719"/>
            </a:xfrm>
            <a:custGeom>
              <a:avLst/>
              <a:gdLst/>
              <a:ahLst/>
              <a:cxnLst/>
              <a:rect l="l" t="t" r="r" b="b"/>
              <a:pathLst>
                <a:path w="15119985" h="127000">
                  <a:moveTo>
                    <a:pt x="0" y="0"/>
                  </a:moveTo>
                  <a:lnTo>
                    <a:pt x="0" y="127000"/>
                  </a:lnTo>
                  <a:lnTo>
                    <a:pt x="15119985" y="127000"/>
                  </a:lnTo>
                  <a:lnTo>
                    <a:pt x="1511998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pic>
          <p:nvPicPr>
            <p:cNvPr id="7" name="Picture 6" descr="A black and white logo&#10;&#10;AI-generated content may be incorrect.">
              <a:extLst>
                <a:ext uri="{FF2B5EF4-FFF2-40B4-BE49-F238E27FC236}">
                  <a16:creationId xmlns:a16="http://schemas.microsoft.com/office/drawing/2014/main" id="{2F6D0513-CBBF-24C5-3E42-AE229C54A04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6216" y="142498"/>
              <a:ext cx="2563495" cy="49824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 descr="A red arrow pointing up&#10;&#10;AI-generated content may be incorrect.">
              <a:extLst>
                <a:ext uri="{FF2B5EF4-FFF2-40B4-BE49-F238E27FC236}">
                  <a16:creationId xmlns:a16="http://schemas.microsoft.com/office/drawing/2014/main" id="{4D501824-D9B0-C525-F662-3787B202B14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" y="171020"/>
              <a:ext cx="567690" cy="4385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Text Box 2">
              <a:extLst>
                <a:ext uri="{FF2B5EF4-FFF2-40B4-BE49-F238E27FC236}">
                  <a16:creationId xmlns:a16="http://schemas.microsoft.com/office/drawing/2014/main" id="{12A05E16-C31E-E0B1-F9BA-6CA1198C9AE5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795147" y="171260"/>
              <a:ext cx="5721069" cy="5908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ts val="1300"/>
                </a:lnSpc>
                <a:spcBef>
                  <a:spcPts val="400"/>
                </a:spcBef>
                <a:spcAft>
                  <a:spcPts val="400"/>
                </a:spcAft>
                <a:buNone/>
              </a:pPr>
              <a:r>
                <a:rPr lang="en-US" sz="1800" b="1" dirty="0">
                  <a:effectLst/>
                  <a:latin typeface="Arial" panose="020B0604020202020204" pitchFamily="34" charset="0"/>
                  <a:ea typeface="Cambria" panose="02040503050406030204" pitchFamily="18" charset="0"/>
                  <a:cs typeface="Arial" panose="020B0604020202020204" pitchFamily="34" charset="0"/>
                </a:rPr>
                <a:t>T Level Technical Qualification in </a:t>
              </a:r>
              <a:endParaRPr lang="en-GB" sz="11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ts val="13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en-US" sz="1600" b="1" i="1" dirty="0">
                  <a:solidFill>
                    <a:srgbClr val="FC4421"/>
                  </a:solidFill>
                  <a:effectLst/>
                  <a:latin typeface="Arial" panose="020B0604020202020204" pitchFamily="34" charset="0"/>
                  <a:ea typeface="Cambria" panose="02040503050406030204" pitchFamily="18" charset="0"/>
                  <a:cs typeface="Arial" panose="020B0604020202020204" pitchFamily="34" charset="0"/>
                </a:rPr>
                <a:t>Building Services Engineering for Construction (Level 3)</a:t>
              </a:r>
              <a:endParaRPr lang="en-GB" sz="11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F8D270CD-A239-F6C6-DC37-331F04EA5BDB}"/>
              </a:ext>
            </a:extLst>
          </p:cNvPr>
          <p:cNvGrpSpPr/>
          <p:nvPr/>
        </p:nvGrpSpPr>
        <p:grpSpPr>
          <a:xfrm>
            <a:off x="175692" y="6021288"/>
            <a:ext cx="8804454" cy="446378"/>
            <a:chOff x="175692" y="6021288"/>
            <a:chExt cx="8804454" cy="446378"/>
          </a:xfrm>
        </p:grpSpPr>
        <p:sp>
          <p:nvSpPr>
            <p:cNvPr id="12" name="Text Box 11"/>
            <p:cNvSpPr txBox="1">
              <a:spLocks noChangeArrowheads="1"/>
            </p:cNvSpPr>
            <p:nvPr userDrawn="1"/>
          </p:nvSpPr>
          <p:spPr bwMode="auto">
            <a:xfrm>
              <a:off x="175692" y="6172200"/>
              <a:ext cx="439688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r">
                <a:spcBef>
                  <a:spcPts val="600"/>
                </a:spcBef>
              </a:pPr>
              <a:fld id="{6152C911-7D81-1845-9D20-613E63F035EB}" type="slidenum">
                <a:rPr lang="en-US" sz="900" baseline="0">
                  <a:ea typeface="Arial" pitchFamily="-105" charset="0"/>
                  <a:cs typeface="Arial" pitchFamily="-105" charset="0"/>
                </a:rPr>
                <a:pPr algn="r">
                  <a:spcBef>
                    <a:spcPts val="600"/>
                  </a:spcBef>
                </a:pPr>
                <a:t>‹#›</a:t>
              </a:fld>
              <a:r>
                <a:rPr lang="en-US" sz="900" baseline="0" dirty="0">
                  <a:ea typeface="Arial" pitchFamily="-105" charset="0"/>
                  <a:cs typeface="Arial" pitchFamily="-105" charset="0"/>
                </a:rPr>
                <a:t> of 22</a:t>
              </a:r>
            </a:p>
            <a:p>
              <a:br>
                <a:rPr lang="en-US" sz="1100" dirty="0">
                  <a:ea typeface="Arial" pitchFamily="-105" charset="0"/>
                  <a:cs typeface="Arial" pitchFamily="-105" charset="0"/>
                </a:rPr>
              </a:br>
              <a:endParaRPr lang="en-US" sz="1100" dirty="0">
                <a:ea typeface="Arial" pitchFamily="-105" charset="0"/>
                <a:cs typeface="Arial" pitchFamily="-105" charset="0"/>
              </a:endParaRPr>
            </a:p>
            <a:p>
              <a:br>
                <a:rPr lang="en-US" sz="1100" dirty="0">
                  <a:ea typeface="Arial" pitchFamily="-105" charset="0"/>
                  <a:cs typeface="Arial" pitchFamily="-105" charset="0"/>
                </a:rPr>
              </a:br>
              <a:endParaRPr lang="en-US" sz="1100" dirty="0">
                <a:ea typeface="Arial" pitchFamily="-105" charset="0"/>
                <a:cs typeface="Arial" pitchFamily="-105" charset="0"/>
              </a:endParaRPr>
            </a:p>
            <a:p>
              <a:endParaRPr lang="en-US" sz="1200" dirty="0">
                <a:latin typeface="Times New Roman" pitchFamily="-105" charset="0"/>
              </a:endParaRPr>
            </a:p>
            <a:p>
              <a:endParaRPr lang="en-US" sz="1200" dirty="0">
                <a:latin typeface="Times New Roman" pitchFamily="-105" charset="0"/>
              </a:endParaRPr>
            </a:p>
          </p:txBody>
        </p:sp>
        <p:pic>
          <p:nvPicPr>
            <p:cNvPr id="28" name="Picture 27" descr="A purple and white logo&#10;&#10;AI-generated content may be incorrect.">
              <a:extLst>
                <a:ext uri="{FF2B5EF4-FFF2-40B4-BE49-F238E27FC236}">
                  <a16:creationId xmlns:a16="http://schemas.microsoft.com/office/drawing/2014/main" id="{ED2281B1-171E-C458-1C3C-50A1692453D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6216" y="6021288"/>
              <a:ext cx="2463930" cy="44637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" name="Text Box 10">
            <a:extLst>
              <a:ext uri="{FF2B5EF4-FFF2-40B4-BE49-F238E27FC236}">
                <a16:creationId xmlns:a16="http://schemas.microsoft.com/office/drawing/2014/main" id="{74F73373-298B-BE9C-CA9F-091AA9FCE3E1}"/>
              </a:ext>
            </a:extLst>
          </p:cNvPr>
          <p:cNvSpPr txBox="1">
            <a:spLocks noChangeArrowheads="1"/>
          </p:cNvSpPr>
          <p:nvPr userDrawn="1"/>
        </p:nvSpPr>
        <p:spPr bwMode="white">
          <a:xfrm>
            <a:off x="0" y="457200"/>
            <a:ext cx="9144000" cy="152400"/>
          </a:xfrm>
          <a:prstGeom prst="rect">
            <a:avLst/>
          </a:prstGeom>
          <a:solidFill>
            <a:srgbClr val="D9D9D9">
              <a:alpha val="0"/>
            </a:srgbClr>
          </a:solidFill>
          <a:ln>
            <a:noFill/>
          </a:ln>
        </p:spPr>
        <p:txBody>
          <a:bodyPr wrap="none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GB" sz="1800">
                <a:solidFill>
                  <a:srgbClr val="D9D9D9"/>
                </a:solidFill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4686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baseline="0">
          <a:solidFill>
            <a:srgbClr val="FC442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E30613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E30613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E30613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E30613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9pPr>
    </p:titleStyle>
    <p:bodyStyle>
      <a:lvl1pPr marL="0" indent="0" algn="l" rtl="0" eaLnBrk="1" fontAlgn="base" hangingPunct="1">
        <a:lnSpc>
          <a:spcPts val="2400"/>
        </a:lnSpc>
        <a:spcBef>
          <a:spcPts val="1000"/>
        </a:spcBef>
        <a:spcAft>
          <a:spcPts val="1000"/>
        </a:spcAft>
        <a:defRPr lang="en-GB" sz="2000" dirty="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215900" indent="-215900" algn="l" rtl="0" eaLnBrk="1" fontAlgn="base" hangingPunct="1">
        <a:lnSpc>
          <a:spcPts val="2400"/>
        </a:lnSpc>
        <a:spcBef>
          <a:spcPts val="500"/>
        </a:spcBef>
        <a:spcAft>
          <a:spcPts val="500"/>
        </a:spcAft>
        <a:buClr>
          <a:srgbClr val="FC4421"/>
        </a:buClr>
        <a:buFont typeface="Arial" pitchFamily="-105" charset="0"/>
        <a:buChar char="•"/>
        <a:defRPr lang="en-GB" sz="2000" dirty="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0" indent="0" algn="l" rtl="0" eaLnBrk="1" fontAlgn="base" hangingPunct="1">
        <a:lnSpc>
          <a:spcPts val="2000"/>
        </a:lnSpc>
        <a:spcBef>
          <a:spcPts val="500"/>
        </a:spcBef>
        <a:spcAft>
          <a:spcPts val="500"/>
        </a:spcAft>
        <a:buFont typeface="Lucida Grande" pitchFamily="-105" charset="0"/>
        <a:defRPr lang="en-GB" sz="1600" dirty="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215900" indent="-215900" algn="l" rtl="0" eaLnBrk="1" fontAlgn="base" hangingPunct="1">
        <a:lnSpc>
          <a:spcPts val="2000"/>
        </a:lnSpc>
        <a:spcBef>
          <a:spcPts val="500"/>
        </a:spcBef>
        <a:spcAft>
          <a:spcPts val="500"/>
        </a:spcAft>
        <a:buClr>
          <a:srgbClr val="FC4421"/>
        </a:buClr>
        <a:buFont typeface="Arial" pitchFamily="-105" charset="0"/>
        <a:buChar char="•"/>
        <a:defRPr lang="en-GB" sz="1600" dirty="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4pPr>
      <a:lvl5pPr marL="431800" indent="-215900" algn="l" rtl="0" eaLnBrk="1" fontAlgn="base" hangingPunct="1">
        <a:lnSpc>
          <a:spcPts val="2000"/>
        </a:lnSpc>
        <a:spcBef>
          <a:spcPct val="0"/>
        </a:spcBef>
        <a:spcAft>
          <a:spcPts val="500"/>
        </a:spcAft>
        <a:buFont typeface="Arial" pitchFamily="-105" charset="0"/>
        <a:buChar char="–"/>
        <a:defRPr lang="en-US" sz="1600" dirty="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5pPr>
      <a:lvl6pPr marL="457200" indent="-457200" algn="l" defTabSz="914400" rtl="0" eaLnBrk="1" fontAlgn="base" hangingPunct="1">
        <a:spcBef>
          <a:spcPct val="20000"/>
        </a:spcBef>
        <a:spcAft>
          <a:spcPct val="0"/>
        </a:spcAft>
        <a:buChar char="»"/>
        <a:defRPr lang="en-GB" sz="1600" kern="0" baseline="0" dirty="0" smtClean="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6pPr>
      <a:lvl7pPr marL="2971800" indent="-228600" algn="l" defTabSz="914400" rtl="0" eaLnBrk="1" fontAlgn="base" hangingPunct="1">
        <a:spcBef>
          <a:spcPct val="20000"/>
        </a:spcBef>
        <a:spcAft>
          <a:spcPct val="0"/>
        </a:spcAft>
        <a:buClr>
          <a:srgbClr val="E30613"/>
        </a:buClr>
        <a:buChar char="»"/>
        <a:defRPr lang="en-GB" sz="1600" kern="0" baseline="0" dirty="0" smtClean="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7pPr>
      <a:lvl8pPr marL="3429000" indent="-228600" algn="l" defTabSz="914400" rtl="0" eaLnBrk="1" fontAlgn="base" hangingPunct="1">
        <a:spcBef>
          <a:spcPct val="20000"/>
        </a:spcBef>
        <a:spcAft>
          <a:spcPct val="0"/>
        </a:spcAft>
        <a:buChar char="»"/>
        <a:defRPr lang="en-GB" sz="1600" kern="0" dirty="0" smtClean="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8pPr>
      <a:lvl9pPr marL="3886200" indent="-228600" algn="l" defTabSz="914400" rtl="0" eaLnBrk="1" fontAlgn="base" hangingPunct="1">
        <a:spcBef>
          <a:spcPct val="20000"/>
        </a:spcBef>
        <a:spcAft>
          <a:spcPct val="0"/>
        </a:spcAft>
        <a:buChar char="»"/>
        <a:defRPr lang="en-GB" sz="1000" kern="0" baseline="0" dirty="0" smtClean="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15"/>
          <p:cNvSpPr>
            <a:spLocks noGrp="1" noChangeArrowheads="1"/>
          </p:cNvSpPr>
          <p:nvPr>
            <p:ph type="title"/>
          </p:nvPr>
        </p:nvSpPr>
        <p:spPr>
          <a:xfrm>
            <a:off x="457200" y="3643207"/>
            <a:ext cx="8153400" cy="2514600"/>
          </a:xfrm>
        </p:spPr>
        <p:txBody>
          <a:bodyPr anchor="t"/>
          <a:lstStyle/>
          <a:p>
            <a:pPr eaLnBrk="1" hangingPunct="1"/>
            <a:r>
              <a:rPr lang="en-GB" dirty="0">
                <a:ea typeface="ＭＳ Ｐゴシック" pitchFamily="-105" charset="-128"/>
                <a:cs typeface="ＭＳ Ｐゴシック" pitchFamily="-105" charset="-128"/>
              </a:rPr>
              <a:t>PowerPoint 15: Earthing arrangements</a:t>
            </a:r>
          </a:p>
        </p:txBody>
      </p:sp>
      <p:sp>
        <p:nvSpPr>
          <p:cNvPr id="2050" name="Rectangle 14"/>
          <p:cNvSpPr>
            <a:spLocks noGrp="1" noChangeArrowheads="1"/>
          </p:cNvSpPr>
          <p:nvPr>
            <p:ph sz="quarter" idx="10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0" indent="0" eaLnBrk="1" hangingPunct="1"/>
            <a:endParaRPr b="1" dirty="0">
              <a:ea typeface="ＭＳ Ｐゴシック" pitchFamily="-105" charset="-128"/>
              <a:cs typeface="ＭＳ Ｐゴシック" pitchFamily="-105" charset="-128"/>
            </a:endParaRPr>
          </a:p>
          <a:p>
            <a:pPr marL="0" indent="0" eaLnBrk="1" hangingPunct="1"/>
            <a:endParaRPr b="1" dirty="0">
              <a:ea typeface="ＭＳ Ｐゴシック" pitchFamily="-105" charset="-128"/>
              <a:cs typeface="ＭＳ Ｐゴシック" pitchFamily="-105" charset="-128"/>
            </a:endParaRPr>
          </a:p>
          <a:p>
            <a:pPr marL="0" indent="0" algn="ctr" eaLnBrk="1" hangingPunct="1"/>
            <a:r>
              <a:rPr sz="6600" dirty="0">
                <a:solidFill>
                  <a:schemeClr val="bg1"/>
                </a:solidFill>
                <a:ea typeface="ＭＳ Ｐゴシック" pitchFamily="-105" charset="-128"/>
                <a:cs typeface="ＭＳ Ｐゴシック" pitchFamily="-105" charset="-128"/>
              </a:rPr>
              <a:t>PowerPoint presentation</a:t>
            </a:r>
          </a:p>
        </p:txBody>
      </p:sp>
      <p:sp>
        <p:nvSpPr>
          <p:cNvPr id="2054" name="TextBox 9"/>
          <p:cNvSpPr txBox="1">
            <a:spLocks noChangeArrowheads="1"/>
          </p:cNvSpPr>
          <p:nvPr/>
        </p:nvSpPr>
        <p:spPr bwMode="auto">
          <a:xfrm>
            <a:off x="457200" y="2209800"/>
            <a:ext cx="8001000" cy="7386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noAutofit/>
          </a:bodyPr>
          <a:lstStyle/>
          <a:p>
            <a:r>
              <a:rPr lang="en-GB" sz="2400" b="1" dirty="0"/>
              <a:t>12. Building services engineering (BSE) systems</a:t>
            </a:r>
          </a:p>
          <a:p>
            <a:endParaRPr lang="en-GB" sz="2400" b="1" dirty="0"/>
          </a:p>
          <a:p>
            <a:r>
              <a:rPr lang="en-GB" sz="2400" b="1" dirty="0"/>
              <a:t>12.6 Earthing arrangements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30188"/>
            <a:ext cx="8229600" cy="382588"/>
          </a:xfrm>
        </p:spPr>
        <p:txBody>
          <a:bodyPr/>
          <a:lstStyle/>
          <a:p>
            <a:r>
              <a:rPr lang="en-US" dirty="0"/>
              <a:t>TN-S earthing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4" y="1556792"/>
            <a:ext cx="8229600" cy="3529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400"/>
              </a:spcBef>
              <a:spcAft>
                <a:spcPts val="400"/>
              </a:spcAft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GB" dirty="0"/>
              <a:t>This earthing system uses the metal armour of the supply cable as the earthing conductor.  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GB" dirty="0"/>
              <a:t>The armour is then connected to the </a:t>
            </a:r>
            <a:r>
              <a:rPr lang="en-GB" b="1" dirty="0"/>
              <a:t>main earthing terminal (MET)</a:t>
            </a:r>
            <a:r>
              <a:rPr lang="en-GB" dirty="0"/>
              <a:t>, by way of an earthing conductor, which then feeds the earthing bar in the consumer unit.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GB" dirty="0"/>
              <a:t>All circuit protective conductors and equipotential bonding conductors are also connected to the earthing bar.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GB" dirty="0"/>
              <a:t>A fault current will flow back to the supply transformer through the supply cable armour.</a:t>
            </a:r>
          </a:p>
          <a:p>
            <a:pPr marL="457200" indent="-457200">
              <a:buAutoNum type="arabicPeriod" startAt="2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6259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anchor="t">
            <a:normAutofit/>
          </a:bodyPr>
          <a:lstStyle/>
          <a:p>
            <a:r>
              <a:rPr lang="en-US" dirty="0"/>
              <a:t>TN-S earthing</a:t>
            </a:r>
          </a:p>
        </p:txBody>
      </p:sp>
      <p:pic>
        <p:nvPicPr>
          <p:cNvPr id="4" name="Picture 3" descr="Diagram of a diagram of earthing system&#10;&#10;AI-generated content may be incorrect.">
            <a:extLst>
              <a:ext uri="{FF2B5EF4-FFF2-40B4-BE49-F238E27FC236}">
                <a16:creationId xmlns:a16="http://schemas.microsoft.com/office/drawing/2014/main" id="{5B4133AE-9701-4305-C74B-1948D8DE54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1464343"/>
            <a:ext cx="5832648" cy="4377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57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TN-CS earthing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9302" y="1556792"/>
            <a:ext cx="8327498" cy="3252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400"/>
              </a:spcBef>
              <a:spcAft>
                <a:spcPts val="400"/>
              </a:spcAft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GB" sz="1800" dirty="0"/>
              <a:t>This earthing system uses a </a:t>
            </a:r>
            <a:r>
              <a:rPr lang="en-GB" sz="1800" b="1" dirty="0"/>
              <a:t>PEN (protective earthing neutral)</a:t>
            </a:r>
            <a:r>
              <a:rPr lang="en-GB" sz="1800" dirty="0"/>
              <a:t> to create a link between the earthing conductor and neutral.  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GB" sz="1800" dirty="0"/>
              <a:t>Because neutral and earth conductors are combined, a fault current flows back to the supply transformer through the neutral.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GB" sz="1800" dirty="0"/>
              <a:t>This system is sometimes referred to as </a:t>
            </a:r>
            <a:r>
              <a:rPr lang="en-GB" sz="1800" b="1" dirty="0"/>
              <a:t>PME (protective multiple earthing)</a:t>
            </a:r>
            <a:r>
              <a:rPr lang="en-GB" sz="1800" dirty="0"/>
              <a:t>.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GB" sz="1800" dirty="0"/>
              <a:t>TN-CS is not authorised for use in petrol stations, marina pontoons or caravan parks as it is thought the system presents too high a risk in such locations.</a:t>
            </a:r>
          </a:p>
          <a:p>
            <a:pPr marL="457200" indent="-457200">
              <a:buAutoNum type="arabicPeriod" startAt="2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6259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anchor="t">
            <a:normAutofit/>
          </a:bodyPr>
          <a:lstStyle/>
          <a:p>
            <a:r>
              <a:rPr lang="en-US" dirty="0"/>
              <a:t>TN-CS earthing</a:t>
            </a:r>
          </a:p>
        </p:txBody>
      </p:sp>
      <p:pic>
        <p:nvPicPr>
          <p:cNvPr id="9" name="Picture 8" descr="Diagram of a diagram of a earthing system&#10;&#10;AI-generated content may be incorrect.">
            <a:extLst>
              <a:ext uri="{FF2B5EF4-FFF2-40B4-BE49-F238E27FC236}">
                <a16:creationId xmlns:a16="http://schemas.microsoft.com/office/drawing/2014/main" id="{32F49B68-A981-830E-D313-3E2E5E812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371915"/>
            <a:ext cx="6271552" cy="4703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931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360040"/>
          </a:xfrm>
        </p:spPr>
        <p:txBody>
          <a:bodyPr/>
          <a:lstStyle/>
          <a:p>
            <a:r>
              <a:rPr lang="en-US" dirty="0"/>
              <a:t>TT earthing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1400" y="1475111"/>
            <a:ext cx="832574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400"/>
              </a:spcBef>
              <a:spcAft>
                <a:spcPts val="400"/>
              </a:spcAft>
              <a:buClr>
                <a:srgbClr val="0077E3"/>
              </a:buClr>
              <a:buFont typeface="Arial" panose="020B0604020202020204" pitchFamily="34" charset="0"/>
              <a:buChar char="•"/>
            </a:pPr>
            <a:r>
              <a:rPr lang="en-GB" sz="1800" dirty="0"/>
              <a:t>This earthing system is used mostly in rural areas, when the supply system is yet to be upgraded.  </a:t>
            </a:r>
          </a:p>
          <a:p>
            <a:pPr marL="285750" indent="-285750">
              <a:spcBef>
                <a:spcPts val="400"/>
              </a:spcBef>
              <a:spcAft>
                <a:spcPts val="400"/>
              </a:spcAft>
              <a:buClr>
                <a:srgbClr val="0077E3"/>
              </a:buClr>
              <a:buFont typeface="Arial" panose="020B0604020202020204" pitchFamily="34" charset="0"/>
              <a:buChar char="•"/>
            </a:pPr>
            <a:r>
              <a:rPr lang="en-GB" sz="1800" dirty="0"/>
              <a:t>TN-CS and TN-S not being an option, the earthing terminal block is connected to an external phosphor bronze electrode driven into the ground with a small connection chamber for the earth conductor.</a:t>
            </a:r>
          </a:p>
          <a:p>
            <a:pPr marL="285750" indent="-285750">
              <a:spcBef>
                <a:spcPts val="400"/>
              </a:spcBef>
              <a:spcAft>
                <a:spcPts val="400"/>
              </a:spcAft>
              <a:buClr>
                <a:srgbClr val="0077E3"/>
              </a:buClr>
              <a:buFont typeface="Arial" panose="020B0604020202020204" pitchFamily="34" charset="0"/>
              <a:buChar char="•"/>
            </a:pPr>
            <a:r>
              <a:rPr lang="en-GB" sz="1800" dirty="0"/>
              <a:t>Because this system literally uses the ground to return a fault current to the supply transformer,  RCD protection must be in place, whenever the fault path resistance (earth loop impedance) is too high.</a:t>
            </a:r>
          </a:p>
          <a:p>
            <a:pPr marL="285750" indent="-285750">
              <a:spcBef>
                <a:spcPts val="400"/>
              </a:spcBef>
              <a:spcAft>
                <a:spcPts val="400"/>
              </a:spcAft>
              <a:buClr>
                <a:srgbClr val="0077E3"/>
              </a:buClr>
              <a:buFont typeface="Arial" panose="020B0604020202020204" pitchFamily="34" charset="0"/>
              <a:buChar char="•"/>
            </a:pPr>
            <a:r>
              <a:rPr lang="en-GB" sz="1800" dirty="0"/>
              <a:t>Because TT does not involve the supply cable, the consumer is responsible for the earth electrode.</a:t>
            </a:r>
          </a:p>
        </p:txBody>
      </p:sp>
    </p:spTree>
    <p:extLst>
      <p:ext uri="{BB962C8B-B14F-4D97-AF65-F5344CB8AC3E}">
        <p14:creationId xmlns:p14="http://schemas.microsoft.com/office/powerpoint/2010/main" val="1836259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anchor="t">
            <a:normAutofit/>
          </a:bodyPr>
          <a:lstStyle/>
          <a:p>
            <a:r>
              <a:rPr lang="en-US" dirty="0"/>
              <a:t>TT earthing</a:t>
            </a:r>
          </a:p>
        </p:txBody>
      </p:sp>
      <p:pic>
        <p:nvPicPr>
          <p:cNvPr id="9" name="Picture 8" descr="Diagram of a diagram of a earthing system&#10;&#10;AI-generated content may be incorrect.">
            <a:extLst>
              <a:ext uri="{FF2B5EF4-FFF2-40B4-BE49-F238E27FC236}">
                <a16:creationId xmlns:a16="http://schemas.microsoft.com/office/drawing/2014/main" id="{F219D2F8-FCEE-D042-B1F4-68ADFB170C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390588"/>
            <a:ext cx="6336704" cy="473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294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Earth paths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668DD7-A949-F745-AD9F-4C033482C171}"/>
              </a:ext>
            </a:extLst>
          </p:cNvPr>
          <p:cNvSpPr/>
          <p:nvPr/>
        </p:nvSpPr>
        <p:spPr>
          <a:xfrm>
            <a:off x="436048" y="1484784"/>
            <a:ext cx="82296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/>
              <a:t>An electrical supply that relies on a negative conductor to complete a circuit will work perfectly when the circuit is put to use (i.e. running through a resistor).</a:t>
            </a:r>
          </a:p>
          <a:p>
            <a:endParaRPr lang="en-GB" sz="1800" dirty="0"/>
          </a:p>
          <a:p>
            <a:r>
              <a:rPr lang="en-GB" sz="1800" dirty="0"/>
              <a:t>This could be a light fitting, a water heater element or motor which is adequately insulated, meaning a </a:t>
            </a:r>
            <a:r>
              <a:rPr lang="en-GB" sz="1800" b="1" dirty="0"/>
              <a:t>short circuit fault cannot exist</a:t>
            </a:r>
            <a:r>
              <a:rPr lang="en-GB" sz="1800" dirty="0"/>
              <a:t>.</a:t>
            </a:r>
          </a:p>
          <a:p>
            <a:endParaRPr lang="en-GB" sz="1800" dirty="0"/>
          </a:p>
          <a:p>
            <a:r>
              <a:rPr lang="en-GB" sz="1800" dirty="0"/>
              <a:t>With adequate insulation a faulty appliance will not be a danger to the person using it.</a:t>
            </a:r>
          </a:p>
          <a:p>
            <a:r>
              <a:rPr lang="en-GB" dirty="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Earth paths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0B29A0-E6E1-D840-9BF2-076D9DF882FF}"/>
              </a:ext>
            </a:extLst>
          </p:cNvPr>
          <p:cNvSpPr/>
          <p:nvPr/>
        </p:nvSpPr>
        <p:spPr>
          <a:xfrm>
            <a:off x="395536" y="1556792"/>
            <a:ext cx="82912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/>
              <a:t>In cases where cable or appliance insulation is compromised, there is a potential for a </a:t>
            </a:r>
            <a:r>
              <a:rPr lang="en-GB" sz="1800" b="1" dirty="0"/>
              <a:t>short circuit</a:t>
            </a:r>
            <a:r>
              <a:rPr lang="en-GB" sz="1800" dirty="0"/>
              <a:t> to occur and the current will find a direct path to earth, returning to the generator or substation through the earth’s conductive low resistance.</a:t>
            </a:r>
          </a:p>
          <a:p>
            <a:endParaRPr lang="en-GB" sz="1800" dirty="0"/>
          </a:p>
          <a:p>
            <a:r>
              <a:rPr lang="en-GB" sz="1800" dirty="0"/>
              <a:t>So, if a person bridges the gap between the fault and the earth the </a:t>
            </a:r>
            <a:r>
              <a:rPr lang="en-GB" sz="1800" b="1" dirty="0"/>
              <a:t>short circuit current will flow through them </a:t>
            </a:r>
            <a:r>
              <a:rPr lang="en-GB" sz="1800" dirty="0"/>
              <a:t>to the power source, possibly resulting in death (in excess of 50mA flowing through a human body will result in death). </a:t>
            </a:r>
          </a:p>
          <a:p>
            <a:endParaRPr lang="en-GB" sz="1800" dirty="0"/>
          </a:p>
          <a:p>
            <a:r>
              <a:rPr lang="en-GB" sz="1800" dirty="0"/>
              <a:t>This emphasises why </a:t>
            </a:r>
            <a:r>
              <a:rPr lang="en-GB" sz="1800" b="1" dirty="0"/>
              <a:t>circuit protection devices are so important</a:t>
            </a:r>
            <a:r>
              <a:rPr lang="en-GB" sz="1800" dirty="0"/>
              <a:t> and always an integral part of electrical circuits.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/>
          <a:lstStyle/>
          <a:p>
            <a:pPr marL="0" indent="0" algn="ctr" eaLnBrk="1" hangingPunct="1">
              <a:lnSpc>
                <a:spcPct val="100000"/>
              </a:lnSpc>
            </a:pPr>
            <a:endParaRPr sz="6000" dirty="0">
              <a:solidFill>
                <a:srgbClr val="E30613"/>
              </a:solidFill>
              <a:ea typeface="ＭＳ Ｐゴシック" pitchFamily="-105" charset="-128"/>
              <a:cs typeface="ＭＳ Ｐゴシック" pitchFamily="-105" charset="-128"/>
            </a:endParaRPr>
          </a:p>
          <a:p>
            <a:pPr marL="0" indent="0" algn="ctr" eaLnBrk="1" hangingPunct="1">
              <a:lnSpc>
                <a:spcPct val="100000"/>
              </a:lnSpc>
            </a:pPr>
            <a:r>
              <a:rPr sz="6000" dirty="0">
                <a:solidFill>
                  <a:srgbClr val="FC4421"/>
                </a:solidFill>
                <a:ea typeface="ＭＳ Ｐゴシック" pitchFamily="-105" charset="-128"/>
                <a:cs typeface="ＭＳ Ｐゴシック" pitchFamily="-105" charset="-128"/>
              </a:rPr>
              <a:t>Any 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By the end of this session learners should be able to:</a:t>
            </a:r>
          </a:p>
          <a:p>
            <a:pPr marL="457200" indent="-457200"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US" dirty="0"/>
              <a:t>understand the meaning of basic protection and fault protection</a:t>
            </a:r>
          </a:p>
          <a:p>
            <a:pPr marL="457200" indent="-457200"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US" dirty="0"/>
              <a:t>describe the concept of equipotential bonding and the consequences of not having it in place</a:t>
            </a:r>
          </a:p>
          <a:p>
            <a:pPr marL="457200" indent="-457200"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US" dirty="0"/>
              <a:t>explain the hazards of inadequate earthing of electrical systems and appliances</a:t>
            </a:r>
          </a:p>
          <a:p>
            <a:pPr marL="457200" indent="-457200"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US" dirty="0"/>
              <a:t>demonstrate three methods of mains earthing.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 shock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altLang="en-US" dirty="0"/>
              <a:t>Most hazards can be seen or heard, but </a:t>
            </a:r>
            <a:r>
              <a:rPr lang="en-GB" altLang="en-US" b="1" dirty="0"/>
              <a:t>not </a:t>
            </a:r>
            <a:r>
              <a:rPr lang="en-GB" altLang="en-US" dirty="0"/>
              <a:t>electricity: there is no advance warning!</a:t>
            </a:r>
          </a:p>
          <a:p>
            <a:r>
              <a:rPr lang="en-GB" dirty="0"/>
              <a:t>There are four basic ways that we protect a person from making direct contact with live electrical parts, and this is known as </a:t>
            </a:r>
            <a:r>
              <a:rPr lang="en-GB" b="1" dirty="0"/>
              <a:t>basic protection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We surround conductors with insulation.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We place live parts out of reach.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We place live parts within an enclosure.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We place a barrier between a person and live parts.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565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Exposed and extraneous live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342900" indent="-342900"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GB" dirty="0"/>
              <a:t>All metallic objects pose a threat to people if they become live.</a:t>
            </a:r>
          </a:p>
          <a:p>
            <a:pPr marL="342900" indent="-342900"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GB" dirty="0"/>
              <a:t>We classify metallic objects that form part of an electrical installation as </a:t>
            </a:r>
            <a:r>
              <a:rPr lang="en-GB" b="1" dirty="0"/>
              <a:t>exposed conductive parts</a:t>
            </a:r>
            <a:r>
              <a:rPr lang="en-GB" dirty="0"/>
              <a:t>.</a:t>
            </a:r>
          </a:p>
          <a:p>
            <a:pPr marL="342900" indent="-342900"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GB" dirty="0"/>
              <a:t>We classify metallic objects that do not form part of an electrical installation as </a:t>
            </a:r>
            <a:r>
              <a:rPr lang="en-GB" b="1" dirty="0"/>
              <a:t>extraneous conductive parts</a:t>
            </a:r>
            <a:r>
              <a:rPr lang="en-GB" dirty="0"/>
              <a:t> (e.g. copper piping).</a:t>
            </a:r>
          </a:p>
          <a:p>
            <a:pPr marL="342900" indent="-342900"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GB" dirty="0"/>
              <a:t>A metal consumer unit is exposed and therefore needs</a:t>
            </a:r>
            <a:r>
              <a:rPr lang="en-GB" b="1" dirty="0"/>
              <a:t> earthing</a:t>
            </a:r>
            <a:r>
              <a:rPr lang="en-GB" dirty="0"/>
              <a:t>.</a:t>
            </a:r>
          </a:p>
          <a:p>
            <a:pPr marL="342900" indent="-342900"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GB" dirty="0"/>
              <a:t>A metal gas pipe is extraneous and therefore needs</a:t>
            </a:r>
            <a:r>
              <a:rPr lang="en-GB" b="1" dirty="0"/>
              <a:t> bonding</a:t>
            </a:r>
            <a:r>
              <a:rPr lang="en-GB" dirty="0"/>
              <a:t>.</a:t>
            </a:r>
            <a:r>
              <a:rPr lang="en-GB" altLang="en-US" dirty="0"/>
              <a:t> </a:t>
            </a:r>
          </a:p>
          <a:p>
            <a:pPr marL="342900" indent="-342900"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GB" altLang="en-US" dirty="0"/>
              <a:t>Earthing and bonding collectively bring about what is known as                        </a:t>
            </a:r>
            <a:r>
              <a:rPr lang="en-GB" altLang="en-US" b="1" dirty="0"/>
              <a:t>fault protection</a:t>
            </a:r>
            <a:r>
              <a:rPr lang="en-GB" alt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994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Protective conductors</a:t>
            </a:r>
            <a:endParaRPr lang="en-US" alt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0"/>
          </p:nvPr>
        </p:nvSpPr>
        <p:spPr>
          <a:xfrm>
            <a:off x="457200" y="1642036"/>
            <a:ext cx="8229600" cy="4176464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GB" altLang="en-US" b="1" dirty="0"/>
              <a:t>Protective conductors</a:t>
            </a:r>
            <a:r>
              <a:rPr lang="en-GB" altLang="en-US" dirty="0"/>
              <a:t> connect all exposed and extraneous metalwork together. There are four types of protective conductor.</a:t>
            </a:r>
          </a:p>
          <a:p>
            <a:pPr marL="342900" indent="-342900" eaLnBrk="1" hangingPunct="1">
              <a:spcBef>
                <a:spcPts val="400"/>
              </a:spcBef>
              <a:spcAft>
                <a:spcPts val="400"/>
              </a:spcAft>
              <a:buClr>
                <a:srgbClr val="FC4421"/>
              </a:buClr>
              <a:buFont typeface="Arial" pitchFamily="34" charset="0"/>
              <a:buChar char="•"/>
              <a:defRPr/>
            </a:pPr>
            <a:r>
              <a:rPr lang="en-GB" altLang="en-US" b="1" dirty="0"/>
              <a:t>Main earthing conductor</a:t>
            </a:r>
            <a:r>
              <a:rPr lang="en-GB" altLang="en-US" dirty="0"/>
              <a:t> (16mm² in size for a modern property).</a:t>
            </a:r>
          </a:p>
          <a:p>
            <a:pPr marL="342900" indent="-342900" eaLnBrk="1" hangingPunct="1">
              <a:spcBef>
                <a:spcPts val="400"/>
              </a:spcBef>
              <a:spcAft>
                <a:spcPts val="400"/>
              </a:spcAft>
              <a:buClr>
                <a:srgbClr val="FC4421"/>
              </a:buClr>
              <a:buFont typeface="Arial" pitchFamily="34" charset="0"/>
              <a:buChar char="•"/>
              <a:defRPr/>
            </a:pPr>
            <a:r>
              <a:rPr lang="en-GB" altLang="en-US" b="1" dirty="0"/>
              <a:t>Equipotential bonding conductor</a:t>
            </a:r>
            <a:r>
              <a:rPr lang="en-GB" altLang="en-US" dirty="0"/>
              <a:t> (10mm²).</a:t>
            </a:r>
          </a:p>
          <a:p>
            <a:pPr marL="342900" indent="-342900" eaLnBrk="1" hangingPunct="1">
              <a:spcBef>
                <a:spcPts val="400"/>
              </a:spcBef>
              <a:spcAft>
                <a:spcPts val="400"/>
              </a:spcAft>
              <a:buClr>
                <a:srgbClr val="FC4421"/>
              </a:buClr>
              <a:buFont typeface="Arial" pitchFamily="34" charset="0"/>
              <a:buChar char="•"/>
              <a:defRPr/>
            </a:pPr>
            <a:r>
              <a:rPr lang="en-GB" altLang="en-US" b="1" dirty="0"/>
              <a:t>Circuit protective conductor</a:t>
            </a:r>
            <a:r>
              <a:rPr lang="en-GB" altLang="en-US" dirty="0"/>
              <a:t> (depending on circuit).</a:t>
            </a:r>
          </a:p>
          <a:p>
            <a:r>
              <a:rPr lang="en-GB" altLang="en-US" dirty="0"/>
              <a:t>A</a:t>
            </a:r>
            <a:r>
              <a:rPr lang="en-GB" altLang="en-US" b="1" dirty="0"/>
              <a:t> supplementary conductor </a:t>
            </a:r>
            <a:r>
              <a:rPr lang="en-GB" altLang="en-US" dirty="0"/>
              <a:t>(6mm²) is needed if a property is without </a:t>
            </a:r>
            <a:r>
              <a:rPr lang="en-GB" dirty="0"/>
              <a:t>residual current device (RCD) </a:t>
            </a:r>
            <a:r>
              <a:rPr lang="en-GB" altLang="en-US" dirty="0"/>
              <a:t>protection – when all extraneous pipework in kitchens and bathrooms are bonded together. </a:t>
            </a:r>
          </a:p>
          <a:p>
            <a:r>
              <a:rPr lang="en-GB" dirty="0"/>
              <a:t>Aside from RCD protection, a</a:t>
            </a:r>
            <a:r>
              <a:rPr lang="en-GB" b="1" dirty="0"/>
              <a:t> long lead</a:t>
            </a:r>
            <a:r>
              <a:rPr lang="en-GB" dirty="0"/>
              <a:t> must be used to ensure that pipework from kitchens and bathrooms registers very low values of resistance.</a:t>
            </a:r>
          </a:p>
          <a:p>
            <a:pPr marL="342900" indent="-342900" eaLnBrk="1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  <a:defRPr/>
            </a:pPr>
            <a:endParaRPr lang="en-GB" altLang="en-US" dirty="0"/>
          </a:p>
          <a:p>
            <a:pPr eaLnBrk="1" hangingPunct="1"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43304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Earthing</a:t>
            </a:r>
            <a:endParaRPr lang="en-US" alt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0"/>
          </p:nvPr>
        </p:nvSpPr>
        <p:spPr>
          <a:xfrm>
            <a:off x="467544" y="1628800"/>
            <a:ext cx="7772400" cy="4392488"/>
          </a:xfrm>
          <a:prstGeom prst="rect">
            <a:avLst/>
          </a:prstGeom>
        </p:spPr>
        <p:txBody>
          <a:bodyPr/>
          <a:lstStyle/>
          <a:p>
            <a:pPr eaLnBrk="1" hangingPunct="1">
              <a:spcBef>
                <a:spcPct val="75000"/>
              </a:spcBef>
            </a:pPr>
            <a:r>
              <a:rPr lang="en-GB" altLang="en-US" b="1" dirty="0"/>
              <a:t>Earthing</a:t>
            </a:r>
            <a:r>
              <a:rPr lang="en-GB" altLang="en-US" dirty="0"/>
              <a:t> is defined as a deliberate means of:</a:t>
            </a:r>
          </a:p>
          <a:p>
            <a:pPr marL="342900" indent="-342900" eaLnBrk="1" hangingPunct="1">
              <a:spcBef>
                <a:spcPts val="400"/>
              </a:spcBef>
              <a:spcAft>
                <a:spcPts val="400"/>
              </a:spcAft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GB" altLang="en-US" dirty="0"/>
              <a:t>providing </a:t>
            </a:r>
            <a:r>
              <a:rPr lang="en-GB" altLang="en-US" b="1" dirty="0"/>
              <a:t>a low resistance path</a:t>
            </a:r>
            <a:r>
              <a:rPr lang="en-GB" altLang="en-US" dirty="0"/>
              <a:t>, through which </a:t>
            </a:r>
          </a:p>
          <a:p>
            <a:pPr marL="342900" indent="-342900" eaLnBrk="1" hangingPunct="1">
              <a:spcBef>
                <a:spcPts val="400"/>
              </a:spcBef>
              <a:spcAft>
                <a:spcPts val="400"/>
              </a:spcAft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GB" altLang="en-US" dirty="0"/>
              <a:t>a large </a:t>
            </a:r>
            <a:r>
              <a:rPr lang="en-GB" altLang="en-US" b="1" dirty="0"/>
              <a:t>fault current will flow</a:t>
            </a:r>
            <a:r>
              <a:rPr lang="en-GB" altLang="en-US" dirty="0"/>
              <a:t>, in order to </a:t>
            </a:r>
          </a:p>
          <a:p>
            <a:pPr marL="342900" indent="-342900" eaLnBrk="1" hangingPunct="1">
              <a:spcBef>
                <a:spcPts val="400"/>
              </a:spcBef>
              <a:spcAft>
                <a:spcPts val="400"/>
              </a:spcAft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GB" altLang="en-US" b="1" dirty="0"/>
              <a:t>operate a protective device</a:t>
            </a:r>
            <a:r>
              <a:rPr lang="en-GB" altLang="en-US" dirty="0"/>
              <a:t>, which then</a:t>
            </a:r>
          </a:p>
          <a:p>
            <a:pPr marL="342900" indent="-342900" eaLnBrk="1" hangingPunct="1">
              <a:spcBef>
                <a:spcPts val="400"/>
              </a:spcBef>
              <a:spcAft>
                <a:spcPts val="400"/>
              </a:spcAft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GB" altLang="en-US" b="1" dirty="0"/>
              <a:t>shuts off the supply</a:t>
            </a:r>
            <a:r>
              <a:rPr lang="en-GB" altLang="en-US" dirty="0"/>
              <a:t>. </a:t>
            </a:r>
          </a:p>
          <a:p>
            <a:pPr eaLnBrk="1" hangingPunct="1">
              <a:spcBef>
                <a:spcPct val="75000"/>
              </a:spcBef>
            </a:pPr>
            <a:r>
              <a:rPr lang="en-GB" altLang="en-US" dirty="0"/>
              <a:t>In other words, earthing brings about </a:t>
            </a:r>
            <a:r>
              <a:rPr lang="en-GB" altLang="en-US" b="1" dirty="0"/>
              <a:t>automatic disconnection of the supply (ADS)</a:t>
            </a:r>
            <a:r>
              <a:rPr lang="en-GB" altLang="en-US" dirty="0"/>
              <a:t>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487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Main equipotential bonding conductors</a:t>
            </a:r>
            <a:endParaRPr lang="en-US" alt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0"/>
          </p:nvPr>
        </p:nvSpPr>
        <p:spPr>
          <a:xfrm>
            <a:off x="457200" y="1556792"/>
            <a:ext cx="7772400" cy="3528392"/>
          </a:xfrm>
          <a:prstGeom prst="rect">
            <a:avLst/>
          </a:prstGeom>
        </p:spPr>
        <p:txBody>
          <a:bodyPr/>
          <a:lstStyle/>
          <a:p>
            <a:pPr marL="342900" indent="-342900" eaLnBrk="1" hangingPunct="1">
              <a:spcBef>
                <a:spcPts val="400"/>
              </a:spcBef>
              <a:spcAft>
                <a:spcPts val="400"/>
              </a:spcAft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US" altLang="en-US" dirty="0"/>
              <a:t>The principle of </a:t>
            </a:r>
            <a:r>
              <a:rPr lang="en-US" altLang="en-US" b="1" dirty="0"/>
              <a:t>electrical bonding</a:t>
            </a:r>
            <a:r>
              <a:rPr lang="en-US" altLang="en-US" dirty="0"/>
              <a:t> is that if all extraneous conductive parts are linked to the earthing system, then all exposed and extraneous metallic parts will be at the same potential.</a:t>
            </a:r>
          </a:p>
          <a:p>
            <a:pPr marL="342900" indent="-342900" eaLnBrk="1" hangingPunct="1">
              <a:spcBef>
                <a:spcPts val="400"/>
              </a:spcBef>
              <a:spcAft>
                <a:spcPts val="400"/>
              </a:spcAft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US" altLang="en-US" dirty="0"/>
              <a:t>This then reduces the possibility of dangerous voltages forming. </a:t>
            </a:r>
            <a:r>
              <a:rPr lang="en-GB" altLang="en-US" dirty="0"/>
              <a:t>In essence, a building becomes a Faraday cage.</a:t>
            </a:r>
          </a:p>
          <a:p>
            <a:pPr marL="342900" indent="-342900" eaLnBrk="1" hangingPunct="1">
              <a:spcBef>
                <a:spcPts val="400"/>
              </a:spcBef>
              <a:spcAft>
                <a:spcPts val="400"/>
              </a:spcAft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GB" altLang="en-US" dirty="0"/>
              <a:t>The same principle explains why birds are not electrocuted when they perch on overhead power lines.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195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anchor="t">
            <a:normAutofit/>
          </a:bodyPr>
          <a:lstStyle/>
          <a:p>
            <a:r>
              <a:rPr lang="en-US" dirty="0"/>
              <a:t>Equipotential bonding</a:t>
            </a:r>
          </a:p>
        </p:txBody>
      </p:sp>
      <p:pic>
        <p:nvPicPr>
          <p:cNvPr id="5" name="Picture 4" descr="A diagram of a machine&#10;&#10;AI-generated content may be incorrect.">
            <a:extLst>
              <a:ext uri="{FF2B5EF4-FFF2-40B4-BE49-F238E27FC236}">
                <a16:creationId xmlns:a16="http://schemas.microsoft.com/office/drawing/2014/main" id="{A3097A38-7D9E-0F13-0AC9-D70EF47808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391296"/>
            <a:ext cx="7488832" cy="4550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644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B2708-8501-41DD-AD62-1AA2DC3A6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TN-S, TN-C-S and TT earthing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B2548-37A4-45A9-9C25-2ECD9215FDB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67544" y="1628800"/>
            <a:ext cx="8229600" cy="4248000"/>
          </a:xfrm>
        </p:spPr>
        <p:txBody>
          <a:bodyPr/>
          <a:lstStyle/>
          <a:p>
            <a:r>
              <a:rPr lang="en-US" dirty="0"/>
              <a:t>TN-S, TN-C-S and TT are three types of common earthing arrangement, where: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US" b="1" dirty="0"/>
              <a:t>T</a:t>
            </a:r>
            <a:r>
              <a:rPr lang="en-US" dirty="0"/>
              <a:t> = earth (from the French word </a:t>
            </a:r>
            <a:r>
              <a:rPr lang="en-US" i="1" dirty="0"/>
              <a:t>terre</a:t>
            </a:r>
            <a:r>
              <a:rPr lang="en-US" dirty="0"/>
              <a:t>, which means ground)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US" b="1" dirty="0"/>
              <a:t>N</a:t>
            </a:r>
            <a:r>
              <a:rPr lang="en-US" dirty="0"/>
              <a:t> = neutral 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US" b="1" dirty="0"/>
              <a:t>S</a:t>
            </a:r>
            <a:r>
              <a:rPr lang="en-US" dirty="0"/>
              <a:t> = separate 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Clr>
                <a:srgbClr val="FC4421"/>
              </a:buClr>
              <a:buFont typeface="Arial" panose="020B0604020202020204" pitchFamily="34" charset="0"/>
              <a:buChar char="•"/>
            </a:pPr>
            <a:r>
              <a:rPr lang="en-US" b="1" dirty="0"/>
              <a:t>C</a:t>
            </a:r>
            <a:r>
              <a:rPr lang="en-US" dirty="0"/>
              <a:t> = combined.</a:t>
            </a: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DE2BA4-3592-8C48-95DB-16DE768E708B}"/>
              </a:ext>
            </a:extLst>
          </p:cNvPr>
          <p:cNvSpPr/>
          <p:nvPr/>
        </p:nvSpPr>
        <p:spPr>
          <a:xfrm>
            <a:off x="467544" y="4149080"/>
            <a:ext cx="8229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Modern installation systems have done away with an external main earthing terminal, and instead connect directly to the earthing bar</a:t>
            </a:r>
          </a:p>
          <a:p>
            <a:r>
              <a:rPr lang="en-GB" dirty="0"/>
              <a:t>within the consumer unit.</a:t>
            </a:r>
          </a:p>
        </p:txBody>
      </p:sp>
    </p:spTree>
    <p:extLst>
      <p:ext uri="{BB962C8B-B14F-4D97-AF65-F5344CB8AC3E}">
        <p14:creationId xmlns:p14="http://schemas.microsoft.com/office/powerpoint/2010/main" val="3570713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FF"/>
      </a:accent1>
      <a:accent2>
        <a:srgbClr val="FC4421"/>
      </a:accent2>
      <a:accent3>
        <a:srgbClr val="FFFFFF"/>
      </a:accent3>
      <a:accent4>
        <a:srgbClr val="000000"/>
      </a:accent4>
      <a:accent5>
        <a:srgbClr val="DAEDEF"/>
      </a:accent5>
      <a:accent6>
        <a:srgbClr val="FC4421"/>
      </a:accent6>
      <a:hlink>
        <a:srgbClr val="FC4421"/>
      </a:hlink>
      <a:folHlink>
        <a:srgbClr val="FC442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B563CFC-CD60-4224-AB25-9DCADAE5E69D}" vid="{1152999A-4C62-4532-9CB6-CBBF7EC6714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1e15224-84b2-4570-bdea-a67bb94d0921" xsi:nil="true"/>
    <lcf76f155ced4ddcb4097134ff3c332f xmlns="7c04300a-231c-4281-9146-a98f6f4a7af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D05C0E7E0E414EB79F81A23986EA6A" ma:contentTypeVersion="11" ma:contentTypeDescription="Create a new document." ma:contentTypeScope="" ma:versionID="8c7c0fc6a2c70191568fa290901d9032">
  <xsd:schema xmlns:xsd="http://www.w3.org/2001/XMLSchema" xmlns:xs="http://www.w3.org/2001/XMLSchema" xmlns:p="http://schemas.microsoft.com/office/2006/metadata/properties" xmlns:ns2="7c04300a-231c-4281-9146-a98f6f4a7aff" xmlns:ns3="01e15224-84b2-4570-bdea-a67bb94d0921" targetNamespace="http://schemas.microsoft.com/office/2006/metadata/properties" ma:root="true" ma:fieldsID="1e9134f6d429df85264f751007272554" ns2:_="" ns3:_="">
    <xsd:import namespace="7c04300a-231c-4281-9146-a98f6f4a7aff"/>
    <xsd:import namespace="01e15224-84b2-4570-bdea-a67bb94d09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04300a-231c-4281-9146-a98f6f4a7a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fd004107-dac0-45af-83fb-11757b2c839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e15224-84b2-4570-bdea-a67bb94d0921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b8a52c73-49a1-4329-875b-4831fc8e3540}" ma:internalName="TaxCatchAll" ma:showField="CatchAllData" ma:web="01e15224-84b2-4570-bdea-a67bb94d09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24D7FD-8D68-4261-A8A0-21B59CE638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A916EF3-A274-4230-96CB-9D64A7B4FF8F}">
  <ds:schemaRefs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01e15224-84b2-4570-bdea-a67bb94d0921"/>
    <ds:schemaRef ds:uri="7c04300a-231c-4281-9146-a98f6f4a7aff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BF187CC-7733-48EE-A651-0B29648154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04300a-231c-4281-9146-a98f6f4a7aff"/>
    <ds:schemaRef ds:uri="01e15224-84b2-4570-bdea-a67bb94d09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3442</TotalTime>
  <Words>1047</Words>
  <Application>Microsoft Office PowerPoint</Application>
  <PresentationFormat>On-screen Show (4:3)</PresentationFormat>
  <Paragraphs>99</Paragraphs>
  <Slides>18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ＭＳ Ｐゴシック</vt:lpstr>
      <vt:lpstr>Arial</vt:lpstr>
      <vt:lpstr>Lucida Grande</vt:lpstr>
      <vt:lpstr>Times New Roman</vt:lpstr>
      <vt:lpstr>1_Default Design</vt:lpstr>
      <vt:lpstr>2_Default Design</vt:lpstr>
      <vt:lpstr>PowerPoint 15: Earthing arrangements</vt:lpstr>
      <vt:lpstr>Objectives</vt:lpstr>
      <vt:lpstr>Electric shock</vt:lpstr>
      <vt:lpstr>Exposed and extraneous live parts</vt:lpstr>
      <vt:lpstr>Protective conductors</vt:lpstr>
      <vt:lpstr>Earthing</vt:lpstr>
      <vt:lpstr>Main equipotential bonding conductors</vt:lpstr>
      <vt:lpstr>Equipotential bonding</vt:lpstr>
      <vt:lpstr>TN-S, TN-C-S and TT earthing</vt:lpstr>
      <vt:lpstr>TN-S earthing</vt:lpstr>
      <vt:lpstr>TN-S earthing</vt:lpstr>
      <vt:lpstr>TN-CS earthing</vt:lpstr>
      <vt:lpstr>TN-CS earthing</vt:lpstr>
      <vt:lpstr>TT earthing</vt:lpstr>
      <vt:lpstr>TT earthing</vt:lpstr>
      <vt:lpstr>Earth paths </vt:lpstr>
      <vt:lpstr>Earth paths</vt:lpstr>
      <vt:lpstr>PowerPoint Presentation</vt:lpstr>
    </vt:vector>
  </TitlesOfParts>
  <Manager/>
  <Company>City &amp; Guilds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janicec</dc:creator>
  <cp:keywords/>
  <dc:description/>
  <cp:lastModifiedBy>Williams, Sian</cp:lastModifiedBy>
  <cp:revision>169</cp:revision>
  <dcterms:created xsi:type="dcterms:W3CDTF">2013-05-28T00:38:54Z</dcterms:created>
  <dcterms:modified xsi:type="dcterms:W3CDTF">2025-07-25T16:00:11Z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0x010100CDD05C0E7E0E414EB79F81A23986EA6A</vt:lpwstr>
  </property>
  <property fmtid="{D5CDD505-2E9C-101B-9397-08002B2CF9AE}" pid="3" name="MSIP_Label_8330bda6-d095-477b-8893-df3ed8791773_Enabled">
    <vt:lpwstr>true</vt:lpwstr>
  </property>
  <property fmtid="{D5CDD505-2E9C-101B-9397-08002B2CF9AE}" pid="4" name="MSIP_Label_8330bda6-d095-477b-8893-df3ed8791773_SetDate">
    <vt:lpwstr>2025-05-22T16:18:49Z</vt:lpwstr>
  </property>
  <property fmtid="{D5CDD505-2E9C-101B-9397-08002B2CF9AE}" pid="5" name="MSIP_Label_8330bda6-d095-477b-8893-df3ed8791773_Method">
    <vt:lpwstr>Privileged</vt:lpwstr>
  </property>
  <property fmtid="{D5CDD505-2E9C-101B-9397-08002B2CF9AE}" pid="6" name="MSIP_Label_8330bda6-d095-477b-8893-df3ed8791773_Name">
    <vt:lpwstr>8330bda6-d095-477b-8893-df3ed8791773</vt:lpwstr>
  </property>
  <property fmtid="{D5CDD505-2E9C-101B-9397-08002B2CF9AE}" pid="7" name="MSIP_Label_8330bda6-d095-477b-8893-df3ed8791773_SiteId">
    <vt:lpwstr>b6d3492e-0aa1-4a60-840d-b706a96e670d</vt:lpwstr>
  </property>
  <property fmtid="{D5CDD505-2E9C-101B-9397-08002B2CF9AE}" pid="8" name="MSIP_Label_8330bda6-d095-477b-8893-df3ed8791773_ActionId">
    <vt:lpwstr>86aa98f6-98f5-4c79-9be3-864c7641f695</vt:lpwstr>
  </property>
  <property fmtid="{D5CDD505-2E9C-101B-9397-08002B2CF9AE}" pid="9" name="MSIP_Label_8330bda6-d095-477b-8893-df3ed8791773_ContentBits">
    <vt:lpwstr>0</vt:lpwstr>
  </property>
  <property fmtid="{D5CDD505-2E9C-101B-9397-08002B2CF9AE}" pid="10" name="MSIP_Label_8330bda6-d095-477b-8893-df3ed8791773_Tag">
    <vt:lpwstr>10, 0, 1, 1</vt:lpwstr>
  </property>
  <property fmtid="{D5CDD505-2E9C-101B-9397-08002B2CF9AE}" pid="11" name="MediaServiceImageTags">
    <vt:lpwstr/>
  </property>
</Properties>
</file>