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6" r:id="rId4"/>
    <p:sldMasterId id="2147483659" r:id="rId5"/>
  </p:sldMasterIdLst>
  <p:notesMasterIdLst>
    <p:notesMasterId r:id="rId34"/>
  </p:notesMasterIdLst>
  <p:handoutMasterIdLst>
    <p:handoutMasterId r:id="rId35"/>
  </p:handoutMasterIdLst>
  <p:sldIdLst>
    <p:sldId id="256" r:id="rId6"/>
    <p:sldId id="331" r:id="rId7"/>
    <p:sldId id="355" r:id="rId8"/>
    <p:sldId id="357" r:id="rId9"/>
    <p:sldId id="388" r:id="rId10"/>
    <p:sldId id="390" r:id="rId11"/>
    <p:sldId id="395" r:id="rId12"/>
    <p:sldId id="397" r:id="rId13"/>
    <p:sldId id="421" r:id="rId14"/>
    <p:sldId id="422" r:id="rId15"/>
    <p:sldId id="423" r:id="rId16"/>
    <p:sldId id="402" r:id="rId17"/>
    <p:sldId id="358" r:id="rId18"/>
    <p:sldId id="404" r:id="rId19"/>
    <p:sldId id="424" r:id="rId20"/>
    <p:sldId id="425" r:id="rId21"/>
    <p:sldId id="382" r:id="rId22"/>
    <p:sldId id="341" r:id="rId23"/>
    <p:sldId id="334" r:id="rId24"/>
    <p:sldId id="426" r:id="rId25"/>
    <p:sldId id="353" r:id="rId26"/>
    <p:sldId id="428" r:id="rId27"/>
    <p:sldId id="429" r:id="rId28"/>
    <p:sldId id="410" r:id="rId29"/>
    <p:sldId id="412" r:id="rId30"/>
    <p:sldId id="414" r:id="rId31"/>
    <p:sldId id="418" r:id="rId32"/>
    <p:sldId id="267" r:id="rId33"/>
  </p:sldIdLst>
  <p:sldSz cx="9144000" cy="6858000" type="screen4x3"/>
  <p:notesSz cx="6858000" cy="9144000"/>
  <p:custDataLst>
    <p:tags r:id="rId36"/>
  </p:custDataLst>
  <p:defaultTextStyle>
    <a:defPPr>
      <a:defRPr lang="en-GB"/>
    </a:defPPr>
    <a:lvl1pPr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1pPr>
    <a:lvl2pPr marL="4572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2pPr>
    <a:lvl3pPr marL="9144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3pPr>
    <a:lvl4pPr marL="13716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4pPr>
    <a:lvl5pPr marL="18288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5pPr>
    <a:lvl6pPr marL="22860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6pPr>
    <a:lvl7pPr marL="27432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7pPr>
    <a:lvl8pPr marL="32004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8pPr>
    <a:lvl9pPr marL="36576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F8ED2A1-38ED-C00D-1FE0-09DE52A1B17E}" name="Brooks, Jenna" initials="BJ" userId="S::jenna.brooks@wjec.co.uk::f5b9f800-05f5-4bb7-96be-7ff21aa50ecc" providerId="AD"/>
  <p188:author id="{1ABC10BB-16D0-9C03-AAB0-9F1B4B9B65EE}" name="Hazell, Danielle" initials="DH" userId="S::danielle.hazell@wjec.co.uk::16322be0-50ef-46ff-b0c0-d304bc10d5d2" providerId="AD"/>
  <p188:author id="{C48F73FD-BA01-1CFE-C048-B53E38D9D5AF}" name="Caroline Prodger" initials="CP" userId="Caroline Prodger"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onita Searle-Barnes" initials="BSB" lastIdx="8" clrIdx="0">
    <p:extLst>
      <p:ext uri="{19B8F6BF-5375-455C-9EA6-DF929625EA0E}">
        <p15:presenceInfo xmlns:p15="http://schemas.microsoft.com/office/powerpoint/2012/main" userId="S::Bonita.Searle-Barnes@eal.org.uk::e782127f-826a-4a83-a372-afedaa2e0d4f" providerId="AD"/>
      </p:ext>
    </p:extLst>
  </p:cmAuthor>
  <p:cmAuthor id="2" name="Anwen Roberts" initials="AR" lastIdx="24" clrIdx="1">
    <p:extLst>
      <p:ext uri="{19B8F6BF-5375-455C-9EA6-DF929625EA0E}">
        <p15:presenceInfo xmlns:p15="http://schemas.microsoft.com/office/powerpoint/2012/main" userId="acb94dfec5711bc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4421"/>
    <a:srgbClr val="0077E3"/>
    <a:srgbClr val="000000"/>
    <a:srgbClr val="E30613"/>
    <a:srgbClr val="D9D9D9"/>
    <a:srgbClr val="D81E05"/>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1234" y="67"/>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notesMaster" Target="notesMasters/notesMaster1.xml"/><Relationship Id="rId42"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gs" Target="tags/tag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handoutMaster" Target="handoutMasters/handoutMaster1.xml"/><Relationship Id="rId43"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e Prodger" userId="e4ef2e75-b60b-401b-8ebe-291bdcf405f4" providerId="ADAL" clId="{D8A18400-C683-4B4A-AA26-AFAC4F8B75D6}"/>
    <pc:docChg chg="custSel modSld">
      <pc:chgData name="Caroline Prodger" userId="e4ef2e75-b60b-401b-8ebe-291bdcf405f4" providerId="ADAL" clId="{D8A18400-C683-4B4A-AA26-AFAC4F8B75D6}" dt="2021-06-16T16:53:23.498" v="2" actId="21"/>
      <pc:docMkLst>
        <pc:docMk/>
      </pc:docMkLst>
      <pc:sldChg chg="delCm">
        <pc:chgData name="Caroline Prodger" userId="e4ef2e75-b60b-401b-8ebe-291bdcf405f4" providerId="ADAL" clId="{D8A18400-C683-4B4A-AA26-AFAC4F8B75D6}" dt="2021-06-16T16:46:36.055" v="1" actId="1592"/>
        <pc:sldMkLst>
          <pc:docMk/>
          <pc:sldMk cId="203771458" sldId="342"/>
        </pc:sldMkLst>
      </pc:sldChg>
      <pc:sldChg chg="delCm">
        <pc:chgData name="Caroline Prodger" userId="e4ef2e75-b60b-401b-8ebe-291bdcf405f4" providerId="ADAL" clId="{D8A18400-C683-4B4A-AA26-AFAC4F8B75D6}" dt="2021-06-16T16:46:25.322" v="0" actId="1592"/>
        <pc:sldMkLst>
          <pc:docMk/>
          <pc:sldMk cId="1519619975" sldId="343"/>
        </pc:sldMkLst>
      </pc:sldChg>
      <pc:sldChg chg="delSp mod">
        <pc:chgData name="Caroline Prodger" userId="e4ef2e75-b60b-401b-8ebe-291bdcf405f4" providerId="ADAL" clId="{D8A18400-C683-4B4A-AA26-AFAC4F8B75D6}" dt="2021-06-16T16:53:23.498" v="2" actId="21"/>
        <pc:sldMkLst>
          <pc:docMk/>
          <pc:sldMk cId="4138690551" sldId="353"/>
        </pc:sldMkLst>
      </pc:sldChg>
    </pc:docChg>
  </pc:docChgLst>
  <pc:docChgLst>
    <pc:chgData name="Caroline Prodger" userId="e4ef2e75-b60b-401b-8ebe-291bdcf405f4" providerId="ADAL" clId="{4E349D68-42AD-4B0B-8937-7122368ACF89}"/>
    <pc:docChg chg="undo redo custSel addSld delSld modSld modMainMaster">
      <pc:chgData name="Caroline Prodger" userId="e4ef2e75-b60b-401b-8ebe-291bdcf405f4" providerId="ADAL" clId="{4E349D68-42AD-4B0B-8937-7122368ACF89}" dt="2021-12-02T18:24:36.487" v="1018" actId="20577"/>
      <pc:docMkLst>
        <pc:docMk/>
      </pc:docMkLst>
      <pc:sldChg chg="modSp">
        <pc:chgData name="Caroline Prodger" userId="e4ef2e75-b60b-401b-8ebe-291bdcf405f4" providerId="ADAL" clId="{4E349D68-42AD-4B0B-8937-7122368ACF89}" dt="2021-12-02T13:06:09.215" v="888"/>
        <pc:sldMkLst>
          <pc:docMk/>
          <pc:sldMk cId="0" sldId="331"/>
        </pc:sldMkLst>
      </pc:sldChg>
      <pc:sldChg chg="modSp">
        <pc:chgData name="Caroline Prodger" userId="e4ef2e75-b60b-401b-8ebe-291bdcf405f4" providerId="ADAL" clId="{4E349D68-42AD-4B0B-8937-7122368ACF89}" dt="2021-12-02T13:06:09.215" v="888"/>
        <pc:sldMkLst>
          <pc:docMk/>
          <pc:sldMk cId="0" sldId="334"/>
        </pc:sldMkLst>
      </pc:sldChg>
      <pc:sldChg chg="modSp modNotesTx">
        <pc:chgData name="Caroline Prodger" userId="e4ef2e75-b60b-401b-8ebe-291bdcf405f4" providerId="ADAL" clId="{4E349D68-42AD-4B0B-8937-7122368ACF89}" dt="2021-12-02T13:06:09.215" v="888"/>
        <pc:sldMkLst>
          <pc:docMk/>
          <pc:sldMk cId="3783795599" sldId="341"/>
        </pc:sldMkLst>
      </pc:sldChg>
      <pc:sldChg chg="modSp">
        <pc:chgData name="Caroline Prodger" userId="e4ef2e75-b60b-401b-8ebe-291bdcf405f4" providerId="ADAL" clId="{4E349D68-42AD-4B0B-8937-7122368ACF89}" dt="2021-12-02T13:06:09.215" v="888"/>
        <pc:sldMkLst>
          <pc:docMk/>
          <pc:sldMk cId="4138690551" sldId="353"/>
        </pc:sldMkLst>
      </pc:sldChg>
      <pc:sldChg chg="modSp">
        <pc:chgData name="Caroline Prodger" userId="e4ef2e75-b60b-401b-8ebe-291bdcf405f4" providerId="ADAL" clId="{4E349D68-42AD-4B0B-8937-7122368ACF89}" dt="2021-12-02T13:06:09.215" v="888"/>
        <pc:sldMkLst>
          <pc:docMk/>
          <pc:sldMk cId="0" sldId="355"/>
        </pc:sldMkLst>
      </pc:sldChg>
      <pc:sldChg chg="addSp delSp modSp mod">
        <pc:chgData name="Caroline Prodger" userId="e4ef2e75-b60b-401b-8ebe-291bdcf405f4" providerId="ADAL" clId="{4E349D68-42AD-4B0B-8937-7122368ACF89}" dt="2021-12-02T13:06:09.215" v="888"/>
        <pc:sldMkLst>
          <pc:docMk/>
          <pc:sldMk cId="2053120247" sldId="357"/>
        </pc:sldMkLst>
      </pc:sldChg>
      <pc:sldChg chg="addSp delSp modSp mod">
        <pc:chgData name="Caroline Prodger" userId="e4ef2e75-b60b-401b-8ebe-291bdcf405f4" providerId="ADAL" clId="{4E349D68-42AD-4B0B-8937-7122368ACF89}" dt="2021-12-02T13:06:09.215" v="888"/>
        <pc:sldMkLst>
          <pc:docMk/>
          <pc:sldMk cId="4120803603" sldId="358"/>
        </pc:sldMkLst>
      </pc:sldChg>
      <pc:sldChg chg="delSp modSp del mod delAnim">
        <pc:chgData name="Caroline Prodger" userId="e4ef2e75-b60b-401b-8ebe-291bdcf405f4" providerId="ADAL" clId="{4E349D68-42AD-4B0B-8937-7122368ACF89}" dt="2021-11-04T14:41:57.284" v="676" actId="2696"/>
        <pc:sldMkLst>
          <pc:docMk/>
          <pc:sldMk cId="1450420596" sldId="363"/>
        </pc:sldMkLst>
      </pc:sldChg>
      <pc:sldChg chg="addSp delSp modSp mod">
        <pc:chgData name="Caroline Prodger" userId="e4ef2e75-b60b-401b-8ebe-291bdcf405f4" providerId="ADAL" clId="{4E349D68-42AD-4B0B-8937-7122368ACF89}" dt="2021-12-02T13:06:09.215" v="888"/>
        <pc:sldMkLst>
          <pc:docMk/>
          <pc:sldMk cId="0" sldId="382"/>
        </pc:sldMkLst>
      </pc:sldChg>
      <pc:sldChg chg="modSp del">
        <pc:chgData name="Caroline Prodger" userId="e4ef2e75-b60b-401b-8ebe-291bdcf405f4" providerId="ADAL" clId="{4E349D68-42AD-4B0B-8937-7122368ACF89}" dt="2021-12-02T13:15:21.591" v="997" actId="2696"/>
        <pc:sldMkLst>
          <pc:docMk/>
          <pc:sldMk cId="1688371503" sldId="384"/>
        </pc:sldMkLst>
      </pc:sldChg>
      <pc:sldChg chg="addSp delSp modSp mod">
        <pc:chgData name="Caroline Prodger" userId="e4ef2e75-b60b-401b-8ebe-291bdcf405f4" providerId="ADAL" clId="{4E349D68-42AD-4B0B-8937-7122368ACF89}" dt="2021-12-02T13:06:09.215" v="888"/>
        <pc:sldMkLst>
          <pc:docMk/>
          <pc:sldMk cId="1094641029" sldId="386"/>
        </pc:sldMkLst>
      </pc:sldChg>
      <pc:sldChg chg="addSp delSp modSp mod">
        <pc:chgData name="Caroline Prodger" userId="e4ef2e75-b60b-401b-8ebe-291bdcf405f4" providerId="ADAL" clId="{4E349D68-42AD-4B0B-8937-7122368ACF89}" dt="2021-12-02T12:29:39.052" v="695" actId="1076"/>
        <pc:sldMkLst>
          <pc:docMk/>
          <pc:sldMk cId="2833748531" sldId="388"/>
        </pc:sldMkLst>
      </pc:sldChg>
      <pc:sldChg chg="addSp delSp modSp mod modNotesTx">
        <pc:chgData name="Caroline Prodger" userId="e4ef2e75-b60b-401b-8ebe-291bdcf405f4" providerId="ADAL" clId="{4E349D68-42AD-4B0B-8937-7122368ACF89}" dt="2021-12-02T13:06:35.411" v="889"/>
        <pc:sldMkLst>
          <pc:docMk/>
          <pc:sldMk cId="4217413567" sldId="390"/>
        </pc:sldMkLst>
      </pc:sldChg>
      <pc:sldChg chg="addSp delSp modSp mod modClrScheme delAnim addCm delCm chgLayout">
        <pc:chgData name="Caroline Prodger" userId="e4ef2e75-b60b-401b-8ebe-291bdcf405f4" providerId="ADAL" clId="{4E349D68-42AD-4B0B-8937-7122368ACF89}" dt="2021-12-02T13:06:58.453" v="892" actId="21"/>
        <pc:sldMkLst>
          <pc:docMk/>
          <pc:sldMk cId="403393300" sldId="392"/>
        </pc:sldMkLst>
      </pc:sldChg>
      <pc:sldChg chg="addSp delSp modSp mod modClrScheme chgLayout">
        <pc:chgData name="Caroline Prodger" userId="e4ef2e75-b60b-401b-8ebe-291bdcf405f4" providerId="ADAL" clId="{4E349D68-42AD-4B0B-8937-7122368ACF89}" dt="2021-12-02T13:06:09.215" v="888"/>
        <pc:sldMkLst>
          <pc:docMk/>
          <pc:sldMk cId="1148236979" sldId="394"/>
        </pc:sldMkLst>
      </pc:sldChg>
      <pc:sldChg chg="addSp delSp modSp mod">
        <pc:chgData name="Caroline Prodger" userId="e4ef2e75-b60b-401b-8ebe-291bdcf405f4" providerId="ADAL" clId="{4E349D68-42AD-4B0B-8937-7122368ACF89}" dt="2021-12-02T13:06:35.411" v="889"/>
        <pc:sldMkLst>
          <pc:docMk/>
          <pc:sldMk cId="4289861727" sldId="395"/>
        </pc:sldMkLst>
      </pc:sldChg>
      <pc:sldChg chg="addSp delSp modSp mod">
        <pc:chgData name="Caroline Prodger" userId="e4ef2e75-b60b-401b-8ebe-291bdcf405f4" providerId="ADAL" clId="{4E349D68-42AD-4B0B-8937-7122368ACF89}" dt="2021-12-02T13:06:35.411" v="889"/>
        <pc:sldMkLst>
          <pc:docMk/>
          <pc:sldMk cId="3451156236" sldId="397"/>
        </pc:sldMkLst>
      </pc:sldChg>
      <pc:sldChg chg="addSp modSp del mod modClrScheme chgLayout">
        <pc:chgData name="Caroline Prodger" userId="e4ef2e75-b60b-401b-8ebe-291bdcf405f4" providerId="ADAL" clId="{4E349D68-42AD-4B0B-8937-7122368ACF89}" dt="2021-12-02T13:09:12.610" v="903" actId="2696"/>
        <pc:sldMkLst>
          <pc:docMk/>
          <pc:sldMk cId="1671041028" sldId="398"/>
        </pc:sldMkLst>
      </pc:sldChg>
      <pc:sldChg chg="modSp del mod">
        <pc:chgData name="Caroline Prodger" userId="e4ef2e75-b60b-401b-8ebe-291bdcf405f4" providerId="ADAL" clId="{4E349D68-42AD-4B0B-8937-7122368ACF89}" dt="2021-12-02T13:10:58.657" v="959" actId="2696"/>
        <pc:sldMkLst>
          <pc:docMk/>
          <pc:sldMk cId="3393968722" sldId="399"/>
        </pc:sldMkLst>
      </pc:sldChg>
      <pc:sldChg chg="addSp modSp del mod">
        <pc:chgData name="Caroline Prodger" userId="e4ef2e75-b60b-401b-8ebe-291bdcf405f4" providerId="ADAL" clId="{4E349D68-42AD-4B0B-8937-7122368ACF89}" dt="2021-12-02T13:11:43.890" v="966" actId="2696"/>
        <pc:sldMkLst>
          <pc:docMk/>
          <pc:sldMk cId="61905386" sldId="400"/>
        </pc:sldMkLst>
      </pc:sldChg>
      <pc:sldChg chg="addSp delSp modSp mod">
        <pc:chgData name="Caroline Prodger" userId="e4ef2e75-b60b-401b-8ebe-291bdcf405f4" providerId="ADAL" clId="{4E349D68-42AD-4B0B-8937-7122368ACF89}" dt="2021-12-02T13:06:35.411" v="889"/>
        <pc:sldMkLst>
          <pc:docMk/>
          <pc:sldMk cId="3540670978" sldId="402"/>
        </pc:sldMkLst>
      </pc:sldChg>
      <pc:sldChg chg="addSp delSp modSp mod">
        <pc:chgData name="Caroline Prodger" userId="e4ef2e75-b60b-401b-8ebe-291bdcf405f4" providerId="ADAL" clId="{4E349D68-42AD-4B0B-8937-7122368ACF89}" dt="2021-12-02T13:06:35.411" v="889"/>
        <pc:sldMkLst>
          <pc:docMk/>
          <pc:sldMk cId="3258277901" sldId="404"/>
        </pc:sldMkLst>
      </pc:sldChg>
      <pc:sldChg chg="modSp del mod">
        <pc:chgData name="Caroline Prodger" userId="e4ef2e75-b60b-401b-8ebe-291bdcf405f4" providerId="ADAL" clId="{4E349D68-42AD-4B0B-8937-7122368ACF89}" dt="2021-12-02T13:12:14.326" v="970" actId="2696"/>
        <pc:sldMkLst>
          <pc:docMk/>
          <pc:sldMk cId="21943627" sldId="405"/>
        </pc:sldMkLst>
      </pc:sldChg>
      <pc:sldChg chg="modSp del mod">
        <pc:chgData name="Caroline Prodger" userId="e4ef2e75-b60b-401b-8ebe-291bdcf405f4" providerId="ADAL" clId="{4E349D68-42AD-4B0B-8937-7122368ACF89}" dt="2021-12-02T13:12:53.477" v="975" actId="2696"/>
        <pc:sldMkLst>
          <pc:docMk/>
          <pc:sldMk cId="1984455861" sldId="406"/>
        </pc:sldMkLst>
      </pc:sldChg>
      <pc:sldChg chg="modSp del">
        <pc:chgData name="Caroline Prodger" userId="e4ef2e75-b60b-401b-8ebe-291bdcf405f4" providerId="ADAL" clId="{4E349D68-42AD-4B0B-8937-7122368ACF89}" dt="2021-12-02T13:16:38.137" v="1009" actId="2696"/>
        <pc:sldMkLst>
          <pc:docMk/>
          <pc:sldMk cId="37804550" sldId="408"/>
        </pc:sldMkLst>
      </pc:sldChg>
      <pc:sldChg chg="modSp">
        <pc:chgData name="Caroline Prodger" userId="e4ef2e75-b60b-401b-8ebe-291bdcf405f4" providerId="ADAL" clId="{4E349D68-42AD-4B0B-8937-7122368ACF89}" dt="2021-12-02T13:06:09.215" v="888"/>
        <pc:sldMkLst>
          <pc:docMk/>
          <pc:sldMk cId="3845456873" sldId="410"/>
        </pc:sldMkLst>
      </pc:sldChg>
      <pc:sldChg chg="addSp delSp modSp mod">
        <pc:chgData name="Caroline Prodger" userId="e4ef2e75-b60b-401b-8ebe-291bdcf405f4" providerId="ADAL" clId="{4E349D68-42AD-4B0B-8937-7122368ACF89}" dt="2021-12-02T12:55:57.955" v="870" actId="255"/>
        <pc:sldMkLst>
          <pc:docMk/>
          <pc:sldMk cId="2554462085" sldId="412"/>
        </pc:sldMkLst>
      </pc:sldChg>
      <pc:sldChg chg="addSp delSp modSp mod">
        <pc:chgData name="Caroline Prodger" userId="e4ef2e75-b60b-401b-8ebe-291bdcf405f4" providerId="ADAL" clId="{4E349D68-42AD-4B0B-8937-7122368ACF89}" dt="2021-12-02T13:17:21.877" v="1013" actId="1076"/>
        <pc:sldMkLst>
          <pc:docMk/>
          <pc:sldMk cId="1084010057" sldId="416"/>
        </pc:sldMkLst>
      </pc:sldChg>
      <pc:sldChg chg="modSp">
        <pc:chgData name="Caroline Prodger" userId="e4ef2e75-b60b-401b-8ebe-291bdcf405f4" providerId="ADAL" clId="{4E349D68-42AD-4B0B-8937-7122368ACF89}" dt="2021-12-02T13:06:09.215" v="888"/>
        <pc:sldMkLst>
          <pc:docMk/>
          <pc:sldMk cId="3739554407" sldId="418"/>
        </pc:sldMkLst>
      </pc:sldChg>
      <pc:sldChg chg="addSp modSp new del mod modAnim">
        <pc:chgData name="Caroline Prodger" userId="e4ef2e75-b60b-401b-8ebe-291bdcf405f4" providerId="ADAL" clId="{4E349D68-42AD-4B0B-8937-7122368ACF89}" dt="2021-12-02T13:14:14.614" v="987" actId="2696"/>
        <pc:sldMkLst>
          <pc:docMk/>
          <pc:sldMk cId="2594465737" sldId="419"/>
        </pc:sldMkLst>
      </pc:sldChg>
      <pc:sldChg chg="addSp delSp modSp new mod">
        <pc:chgData name="Caroline Prodger" userId="e4ef2e75-b60b-401b-8ebe-291bdcf405f4" providerId="ADAL" clId="{4E349D68-42AD-4B0B-8937-7122368ACF89}" dt="2021-12-02T13:06:09.215" v="888"/>
        <pc:sldMkLst>
          <pc:docMk/>
          <pc:sldMk cId="3869062033" sldId="420"/>
        </pc:sldMkLst>
      </pc:sldChg>
      <pc:sldChg chg="addSp delSp modSp new mod">
        <pc:chgData name="Caroline Prodger" userId="e4ef2e75-b60b-401b-8ebe-291bdcf405f4" providerId="ADAL" clId="{4E349D68-42AD-4B0B-8937-7122368ACF89}" dt="2021-12-02T13:09:04.426" v="902"/>
        <pc:sldMkLst>
          <pc:docMk/>
          <pc:sldMk cId="3502248553" sldId="421"/>
        </pc:sldMkLst>
      </pc:sldChg>
      <pc:sldChg chg="modSp new del mod">
        <pc:chgData name="Caroline Prodger" userId="e4ef2e75-b60b-401b-8ebe-291bdcf405f4" providerId="ADAL" clId="{4E349D68-42AD-4B0B-8937-7122368ACF89}" dt="2021-12-02T13:02:17.147" v="884" actId="2696"/>
        <pc:sldMkLst>
          <pc:docMk/>
          <pc:sldMk cId="3948072250" sldId="421"/>
        </pc:sldMkLst>
      </pc:sldChg>
      <pc:sldChg chg="addSp delSp modSp new mod">
        <pc:chgData name="Caroline Prodger" userId="e4ef2e75-b60b-401b-8ebe-291bdcf405f4" providerId="ADAL" clId="{4E349D68-42AD-4B0B-8937-7122368ACF89}" dt="2021-12-02T13:10:30.220" v="958" actId="14100"/>
        <pc:sldMkLst>
          <pc:docMk/>
          <pc:sldMk cId="829844083" sldId="422"/>
        </pc:sldMkLst>
      </pc:sldChg>
      <pc:sldChg chg="addSp delSp modSp new mod">
        <pc:chgData name="Caroline Prodger" userId="e4ef2e75-b60b-401b-8ebe-291bdcf405f4" providerId="ADAL" clId="{4E349D68-42AD-4B0B-8937-7122368ACF89}" dt="2021-12-02T13:11:38.584" v="965" actId="1076"/>
        <pc:sldMkLst>
          <pc:docMk/>
          <pc:sldMk cId="3235767565" sldId="423"/>
        </pc:sldMkLst>
      </pc:sldChg>
      <pc:sldChg chg="modSp new mod">
        <pc:chgData name="Caroline Prodger" userId="e4ef2e75-b60b-401b-8ebe-291bdcf405f4" providerId="ADAL" clId="{4E349D68-42AD-4B0B-8937-7122368ACF89}" dt="2021-12-02T13:12:11.526" v="969"/>
        <pc:sldMkLst>
          <pc:docMk/>
          <pc:sldMk cId="1926437521" sldId="424"/>
        </pc:sldMkLst>
      </pc:sldChg>
      <pc:sldChg chg="addSp delSp modSp new mod">
        <pc:chgData name="Caroline Prodger" userId="e4ef2e75-b60b-401b-8ebe-291bdcf405f4" providerId="ADAL" clId="{4E349D68-42AD-4B0B-8937-7122368ACF89}" dt="2021-12-02T13:12:46.804" v="974" actId="1076"/>
        <pc:sldMkLst>
          <pc:docMk/>
          <pc:sldMk cId="3700747729" sldId="425"/>
        </pc:sldMkLst>
      </pc:sldChg>
      <pc:sldChg chg="addSp delSp modSp new mod modAnim">
        <pc:chgData name="Caroline Prodger" userId="e4ef2e75-b60b-401b-8ebe-291bdcf405f4" providerId="ADAL" clId="{4E349D68-42AD-4B0B-8937-7122368ACF89}" dt="2021-12-02T13:14:09.464" v="986" actId="1076"/>
        <pc:sldMkLst>
          <pc:docMk/>
          <pc:sldMk cId="1868309816" sldId="426"/>
        </pc:sldMkLst>
      </pc:sldChg>
      <pc:sldChg chg="addSp delSp modSp new del mod modClrScheme chgLayout">
        <pc:chgData name="Caroline Prodger" userId="e4ef2e75-b60b-401b-8ebe-291bdcf405f4" providerId="ADAL" clId="{4E349D68-42AD-4B0B-8937-7122368ACF89}" dt="2021-12-02T13:15:02.662" v="994" actId="2696"/>
        <pc:sldMkLst>
          <pc:docMk/>
          <pc:sldMk cId="244771415" sldId="427"/>
        </pc:sldMkLst>
      </pc:sldChg>
      <pc:sldChg chg="modSp new del mod">
        <pc:chgData name="Caroline Prodger" userId="e4ef2e75-b60b-401b-8ebe-291bdcf405f4" providerId="ADAL" clId="{4E349D68-42AD-4B0B-8937-7122368ACF89}" dt="2021-12-02T13:14:31.489" v="990" actId="2696"/>
        <pc:sldMkLst>
          <pc:docMk/>
          <pc:sldMk cId="3048508814" sldId="427"/>
        </pc:sldMkLst>
      </pc:sldChg>
      <pc:sldChg chg="modSp new mod">
        <pc:chgData name="Caroline Prodger" userId="e4ef2e75-b60b-401b-8ebe-291bdcf405f4" providerId="ADAL" clId="{4E349D68-42AD-4B0B-8937-7122368ACF89}" dt="2021-12-02T13:16:02.767" v="1003" actId="20577"/>
        <pc:sldMkLst>
          <pc:docMk/>
          <pc:sldMk cId="1311072207" sldId="428"/>
        </pc:sldMkLst>
      </pc:sldChg>
      <pc:sldChg chg="addSp delSp modSp mod">
        <pc:chgData name="Caroline Prodger" userId="e4ef2e75-b60b-401b-8ebe-291bdcf405f4" providerId="ADAL" clId="{4E349D68-42AD-4B0B-8937-7122368ACF89}" dt="2021-12-02T13:16:28.720" v="1008" actId="313"/>
        <pc:sldMkLst>
          <pc:docMk/>
          <pc:sldMk cId="2927985637" sldId="429"/>
        </pc:sldMkLst>
      </pc:sldChg>
      <pc:sldMasterChg chg="modSldLayout">
        <pc:chgData name="Caroline Prodger" userId="e4ef2e75-b60b-401b-8ebe-291bdcf405f4" providerId="ADAL" clId="{4E349D68-42AD-4B0B-8937-7122368ACF89}" dt="2021-12-02T13:02:46.729" v="885" actId="21"/>
        <pc:sldMasterMkLst>
          <pc:docMk/>
          <pc:sldMasterMk cId="0" sldId="2147483651"/>
        </pc:sldMasterMkLst>
        <pc:sldLayoutChg chg="modSp mod">
          <pc:chgData name="Caroline Prodger" userId="e4ef2e75-b60b-401b-8ebe-291bdcf405f4" providerId="ADAL" clId="{4E349D68-42AD-4B0B-8937-7122368ACF89}" dt="2021-12-02T13:02:46.729" v="885" actId="21"/>
          <pc:sldLayoutMkLst>
            <pc:docMk/>
            <pc:sldMasterMk cId="0" sldId="2147483651"/>
            <pc:sldLayoutMk cId="1269552130" sldId="2147483654"/>
          </pc:sldLayoutMkLst>
        </pc:sldLayoutChg>
      </pc:sldMasterChg>
      <pc:sldMasterChg chg="modSp mod delSldLayout modSldLayout">
        <pc:chgData name="Caroline Prodger" userId="e4ef2e75-b60b-401b-8ebe-291bdcf405f4" providerId="ADAL" clId="{4E349D68-42AD-4B0B-8937-7122368ACF89}" dt="2021-12-02T18:24:36.487" v="1018" actId="20577"/>
        <pc:sldMasterMkLst>
          <pc:docMk/>
          <pc:sldMasterMk cId="994589805" sldId="2147483656"/>
        </pc:sldMasterMkLst>
        <pc:sldLayoutChg chg="addSp delSp modSp">
          <pc:chgData name="Caroline Prodger" userId="e4ef2e75-b60b-401b-8ebe-291bdcf405f4" providerId="ADAL" clId="{4E349D68-42AD-4B0B-8937-7122368ACF89}" dt="2021-12-02T13:06:38.238" v="891"/>
          <pc:sldLayoutMkLst>
            <pc:docMk/>
            <pc:sldMasterMk cId="994589805" sldId="2147483656"/>
            <pc:sldLayoutMk cId="263598712" sldId="2147483658"/>
          </pc:sldLayoutMkLst>
        </pc:sldLayoutChg>
        <pc:sldLayoutChg chg="del">
          <pc:chgData name="Caroline Prodger" userId="e4ef2e75-b60b-401b-8ebe-291bdcf405f4" providerId="ADAL" clId="{4E349D68-42AD-4B0B-8937-7122368ACF89}" dt="2021-12-02T13:16:38.137" v="1009" actId="2696"/>
          <pc:sldLayoutMkLst>
            <pc:docMk/>
            <pc:sldMasterMk cId="994589805" sldId="2147483656"/>
            <pc:sldLayoutMk cId="1892896685" sldId="2147483659"/>
          </pc:sldLayoutMkLst>
        </pc:sldLayoutChg>
      </pc:sldMasterChg>
    </pc:docChg>
  </pc:docChgLst>
  <pc:docChgLst>
    <pc:chgData name="Brooks, Jenna" userId="S::jenna.brooks@wjec.co.uk::f5b9f800-05f5-4bb7-96be-7ff21aa50ecc" providerId="AD" clId="Web-{DD188028-CA67-646D-D972-02CA0FB15775}"/>
    <pc:docChg chg="mod modSld">
      <pc:chgData name="Brooks, Jenna" userId="S::jenna.brooks@wjec.co.uk::f5b9f800-05f5-4bb7-96be-7ff21aa50ecc" providerId="AD" clId="Web-{DD188028-CA67-646D-D972-02CA0FB15775}" dt="2025-07-22T11:47:39.784" v="2" actId="14100"/>
      <pc:docMkLst>
        <pc:docMk/>
      </pc:docMkLst>
      <pc:sldChg chg="modSp">
        <pc:chgData name="Brooks, Jenna" userId="S::jenna.brooks@wjec.co.uk::f5b9f800-05f5-4bb7-96be-7ff21aa50ecc" providerId="AD" clId="Web-{DD188028-CA67-646D-D972-02CA0FB15775}" dt="2025-07-22T11:47:39.784" v="2" actId="14100"/>
        <pc:sldMkLst>
          <pc:docMk/>
          <pc:sldMk cId="0" sldId="382"/>
        </pc:sldMkLst>
        <pc:spChg chg="mod">
          <ac:chgData name="Brooks, Jenna" userId="S::jenna.brooks@wjec.co.uk::f5b9f800-05f5-4bb7-96be-7ff21aa50ecc" providerId="AD" clId="Web-{DD188028-CA67-646D-D972-02CA0FB15775}" dt="2025-07-22T11:47:39.784" v="2" actId="14100"/>
          <ac:spMkLst>
            <pc:docMk/>
            <pc:sldMk cId="0" sldId="382"/>
            <ac:spMk id="3" creationId="{00000000-0000-0000-0000-000000000000}"/>
          </ac:spMkLst>
        </pc:spChg>
      </pc:sldChg>
      <pc:sldChg chg="modSp">
        <pc:chgData name="Brooks, Jenna" userId="S::jenna.brooks@wjec.co.uk::f5b9f800-05f5-4bb7-96be-7ff21aa50ecc" providerId="AD" clId="Web-{DD188028-CA67-646D-D972-02CA0FB15775}" dt="2025-07-22T11:46:58.829" v="1"/>
        <pc:sldMkLst>
          <pc:docMk/>
          <pc:sldMk cId="2833748531" sldId="388"/>
        </pc:sldMkLst>
        <pc:picChg chg="mod">
          <ac:chgData name="Brooks, Jenna" userId="S::jenna.brooks@wjec.co.uk::f5b9f800-05f5-4bb7-96be-7ff21aa50ecc" providerId="AD" clId="Web-{DD188028-CA67-646D-D972-02CA0FB15775}" dt="2025-07-22T11:46:58.829" v="1"/>
          <ac:picMkLst>
            <pc:docMk/>
            <pc:sldMk cId="2833748531" sldId="388"/>
            <ac:picMk id="1026" creationId="{744D4E40-C783-DDD5-ECFA-9D5518E476EF}"/>
          </ac:picMkLst>
        </pc:picChg>
      </pc:sldChg>
    </pc:docChg>
  </pc:docChgLst>
  <pc:docChgLst>
    <pc:chgData name="Leahy, Thomas" userId="c143cd67-a707-4138-ae9b-48f2cc5707f8" providerId="ADAL" clId="{180E4231-AD3D-4925-80C1-444207DB535A}"/>
    <pc:docChg chg="custSel delSld modSld">
      <pc:chgData name="Leahy, Thomas" userId="c143cd67-a707-4138-ae9b-48f2cc5707f8" providerId="ADAL" clId="{180E4231-AD3D-4925-80C1-444207DB535A}" dt="2025-05-22T16:18:34.424" v="20" actId="47"/>
      <pc:docMkLst>
        <pc:docMk/>
      </pc:docMkLst>
      <pc:sldChg chg="delSp">
        <pc:chgData name="Leahy, Thomas" userId="c143cd67-a707-4138-ae9b-48f2cc5707f8" providerId="ADAL" clId="{180E4231-AD3D-4925-80C1-444207DB535A}" dt="2025-05-22T16:17:21.563" v="11" actId="478"/>
        <pc:sldMkLst>
          <pc:docMk/>
          <pc:sldMk cId="3783795599" sldId="341"/>
        </pc:sldMkLst>
      </pc:sldChg>
      <pc:sldChg chg="delSp mod">
        <pc:chgData name="Leahy, Thomas" userId="c143cd67-a707-4138-ae9b-48f2cc5707f8" providerId="ADAL" clId="{180E4231-AD3D-4925-80C1-444207DB535A}" dt="2025-05-22T16:16:42.959" v="0" actId="478"/>
        <pc:sldMkLst>
          <pc:docMk/>
          <pc:sldMk cId="2053120247" sldId="357"/>
        </pc:sldMkLst>
      </pc:sldChg>
      <pc:sldChg chg="delSp mod">
        <pc:chgData name="Leahy, Thomas" userId="c143cd67-a707-4138-ae9b-48f2cc5707f8" providerId="ADAL" clId="{180E4231-AD3D-4925-80C1-444207DB535A}" dt="2025-05-22T16:17:07.507" v="7" actId="478"/>
        <pc:sldMkLst>
          <pc:docMk/>
          <pc:sldMk cId="4120803603" sldId="358"/>
        </pc:sldMkLst>
      </pc:sldChg>
      <pc:sldChg chg="delSp mod">
        <pc:chgData name="Leahy, Thomas" userId="c143cd67-a707-4138-ae9b-48f2cc5707f8" providerId="ADAL" clId="{180E4231-AD3D-4925-80C1-444207DB535A}" dt="2025-05-22T16:17:19.794" v="10" actId="478"/>
        <pc:sldMkLst>
          <pc:docMk/>
          <pc:sldMk cId="0" sldId="382"/>
        </pc:sldMkLst>
      </pc:sldChg>
      <pc:sldChg chg="del">
        <pc:chgData name="Leahy, Thomas" userId="c143cd67-a707-4138-ae9b-48f2cc5707f8" providerId="ADAL" clId="{180E4231-AD3D-4925-80C1-444207DB535A}" dt="2025-05-22T16:17:16.526" v="9" actId="47"/>
        <pc:sldMkLst>
          <pc:docMk/>
          <pc:sldMk cId="1094641029" sldId="386"/>
        </pc:sldMkLst>
      </pc:sldChg>
      <pc:sldChg chg="addSp delSp modSp mod">
        <pc:chgData name="Leahy, Thomas" userId="c143cd67-a707-4138-ae9b-48f2cc5707f8" providerId="ADAL" clId="{180E4231-AD3D-4925-80C1-444207DB535A}" dt="2025-05-22T16:16:45.422" v="1" actId="478"/>
        <pc:sldMkLst>
          <pc:docMk/>
          <pc:sldMk cId="2833748531" sldId="388"/>
        </pc:sldMkLst>
      </pc:sldChg>
      <pc:sldChg chg="delSp mod">
        <pc:chgData name="Leahy, Thomas" userId="c143cd67-a707-4138-ae9b-48f2cc5707f8" providerId="ADAL" clId="{180E4231-AD3D-4925-80C1-444207DB535A}" dt="2025-05-22T16:16:48.194" v="2" actId="478"/>
        <pc:sldMkLst>
          <pc:docMk/>
          <pc:sldMk cId="4217413567" sldId="390"/>
        </pc:sldMkLst>
      </pc:sldChg>
      <pc:sldChg chg="del">
        <pc:chgData name="Leahy, Thomas" userId="c143cd67-a707-4138-ae9b-48f2cc5707f8" providerId="ADAL" clId="{180E4231-AD3D-4925-80C1-444207DB535A}" dt="2025-05-22T16:16:50.726" v="3" actId="47"/>
        <pc:sldMkLst>
          <pc:docMk/>
          <pc:sldMk cId="403393300" sldId="392"/>
        </pc:sldMkLst>
      </pc:sldChg>
      <pc:sldChg chg="del">
        <pc:chgData name="Leahy, Thomas" userId="c143cd67-a707-4138-ae9b-48f2cc5707f8" providerId="ADAL" clId="{180E4231-AD3D-4925-80C1-444207DB535A}" dt="2025-05-22T16:16:52.998" v="4" actId="47"/>
        <pc:sldMkLst>
          <pc:docMk/>
          <pc:sldMk cId="1148236979" sldId="394"/>
        </pc:sldMkLst>
      </pc:sldChg>
      <pc:sldChg chg="delSp mod">
        <pc:chgData name="Leahy, Thomas" userId="c143cd67-a707-4138-ae9b-48f2cc5707f8" providerId="ADAL" clId="{180E4231-AD3D-4925-80C1-444207DB535A}" dt="2025-05-22T16:16:57.603" v="5" actId="478"/>
        <pc:sldMkLst>
          <pc:docMk/>
          <pc:sldMk cId="3451156236" sldId="397"/>
        </pc:sldMkLst>
      </pc:sldChg>
      <pc:sldChg chg="delSp mod">
        <pc:chgData name="Leahy, Thomas" userId="c143cd67-a707-4138-ae9b-48f2cc5707f8" providerId="ADAL" clId="{180E4231-AD3D-4925-80C1-444207DB535A}" dt="2025-05-22T16:17:05.603" v="6" actId="478"/>
        <pc:sldMkLst>
          <pc:docMk/>
          <pc:sldMk cId="3540670978" sldId="402"/>
        </pc:sldMkLst>
      </pc:sldChg>
      <pc:sldChg chg="delSp mod">
        <pc:chgData name="Leahy, Thomas" userId="c143cd67-a707-4138-ae9b-48f2cc5707f8" providerId="ADAL" clId="{180E4231-AD3D-4925-80C1-444207DB535A}" dt="2025-05-22T16:17:08.803" v="8" actId="478"/>
        <pc:sldMkLst>
          <pc:docMk/>
          <pc:sldMk cId="3258277901" sldId="404"/>
        </pc:sldMkLst>
      </pc:sldChg>
      <pc:sldChg chg="del">
        <pc:chgData name="Leahy, Thomas" userId="c143cd67-a707-4138-ae9b-48f2cc5707f8" providerId="ADAL" clId="{180E4231-AD3D-4925-80C1-444207DB535A}" dt="2025-05-22T16:18:34.424" v="20" actId="47"/>
        <pc:sldMkLst>
          <pc:docMk/>
          <pc:sldMk cId="1084010057" sldId="416"/>
        </pc:sldMkLst>
      </pc:sldChg>
      <pc:sldChg chg="addSp delSp modSp del mod">
        <pc:chgData name="Leahy, Thomas" userId="c143cd67-a707-4138-ae9b-48f2cc5707f8" providerId="ADAL" clId="{180E4231-AD3D-4925-80C1-444207DB535A}" dt="2025-05-22T16:18:27.217" v="19" actId="47"/>
        <pc:sldMkLst>
          <pc:docMk/>
          <pc:sldMk cId="3869062033" sldId="420"/>
        </pc:sldMkLst>
      </pc:sldChg>
      <pc:sldChg chg="addSp delSp modSp mod">
        <pc:chgData name="Leahy, Thomas" userId="c143cd67-a707-4138-ae9b-48f2cc5707f8" providerId="ADAL" clId="{180E4231-AD3D-4925-80C1-444207DB535A}" dt="2025-05-22T16:17:47.592" v="17" actId="1076"/>
        <pc:sldMkLst>
          <pc:docMk/>
          <pc:sldMk cId="1868309816" sldId="426"/>
        </pc:sldMkLst>
      </pc:sldChg>
    </pc:docChg>
  </pc:docChgLst>
  <pc:docChgLst>
    <pc:chgData name="Hazell, Danielle" userId="16322be0-50ef-46ff-b0c0-d304bc10d5d2" providerId="ADAL" clId="{2D643821-F62A-42B3-8F4B-DE498EF2A821}"/>
    <pc:docChg chg="undo custSel modSld modMainMaster">
      <pc:chgData name="Hazell, Danielle" userId="16322be0-50ef-46ff-b0c0-d304bc10d5d2" providerId="ADAL" clId="{2D643821-F62A-42B3-8F4B-DE498EF2A821}" dt="2025-07-24T15:13:07.862" v="376" actId="14100"/>
      <pc:docMkLst>
        <pc:docMk/>
      </pc:docMkLst>
      <pc:sldChg chg="modSp mod">
        <pc:chgData name="Hazell, Danielle" userId="16322be0-50ef-46ff-b0c0-d304bc10d5d2" providerId="ADAL" clId="{2D643821-F62A-42B3-8F4B-DE498EF2A821}" dt="2025-07-22T05:22:05.501" v="356" actId="207"/>
        <pc:sldMkLst>
          <pc:docMk/>
          <pc:sldMk cId="0" sldId="267"/>
        </pc:sldMkLst>
        <pc:spChg chg="mod">
          <ac:chgData name="Hazell, Danielle" userId="16322be0-50ef-46ff-b0c0-d304bc10d5d2" providerId="ADAL" clId="{2D643821-F62A-42B3-8F4B-DE498EF2A821}" dt="2025-07-22T05:22:05.501" v="356" actId="207"/>
          <ac:spMkLst>
            <pc:docMk/>
            <pc:sldMk cId="0" sldId="267"/>
            <ac:spMk id="18434" creationId="{00000000-0000-0000-0000-000000000000}"/>
          </ac:spMkLst>
        </pc:spChg>
      </pc:sldChg>
      <pc:sldChg chg="modSp mod">
        <pc:chgData name="Hazell, Danielle" userId="16322be0-50ef-46ff-b0c0-d304bc10d5d2" providerId="ADAL" clId="{2D643821-F62A-42B3-8F4B-DE498EF2A821}" dt="2025-07-21T19:09:14.029" v="121" actId="12"/>
        <pc:sldMkLst>
          <pc:docMk/>
          <pc:sldMk cId="0" sldId="331"/>
        </pc:sldMkLst>
        <pc:spChg chg="mod">
          <ac:chgData name="Hazell, Danielle" userId="16322be0-50ef-46ff-b0c0-d304bc10d5d2" providerId="ADAL" clId="{2D643821-F62A-42B3-8F4B-DE498EF2A821}" dt="2025-07-21T19:08:07.869" v="7"/>
          <ac:spMkLst>
            <pc:docMk/>
            <pc:sldMk cId="0" sldId="331"/>
            <ac:spMk id="2" creationId="{00000000-0000-0000-0000-000000000000}"/>
          </ac:spMkLst>
        </pc:spChg>
        <pc:spChg chg="mod">
          <ac:chgData name="Hazell, Danielle" userId="16322be0-50ef-46ff-b0c0-d304bc10d5d2" providerId="ADAL" clId="{2D643821-F62A-42B3-8F4B-DE498EF2A821}" dt="2025-07-21T19:09:14.029" v="121" actId="12"/>
          <ac:spMkLst>
            <pc:docMk/>
            <pc:sldMk cId="0" sldId="331"/>
            <ac:spMk id="3" creationId="{00000000-0000-0000-0000-000000000000}"/>
          </ac:spMkLst>
        </pc:spChg>
      </pc:sldChg>
      <pc:sldChg chg="modSp mod">
        <pc:chgData name="Hazell, Danielle" userId="16322be0-50ef-46ff-b0c0-d304bc10d5d2" providerId="ADAL" clId="{2D643821-F62A-42B3-8F4B-DE498EF2A821}" dt="2025-07-22T05:14:10.901" v="349" actId="12"/>
        <pc:sldMkLst>
          <pc:docMk/>
          <pc:sldMk cId="0" sldId="334"/>
        </pc:sldMkLst>
        <pc:spChg chg="mod">
          <ac:chgData name="Hazell, Danielle" userId="16322be0-50ef-46ff-b0c0-d304bc10d5d2" providerId="ADAL" clId="{2D643821-F62A-42B3-8F4B-DE498EF2A821}" dt="2025-07-21T19:08:07.869" v="7"/>
          <ac:spMkLst>
            <pc:docMk/>
            <pc:sldMk cId="0" sldId="334"/>
            <ac:spMk id="2" creationId="{00000000-0000-0000-0000-000000000000}"/>
          </ac:spMkLst>
        </pc:spChg>
        <pc:spChg chg="mod">
          <ac:chgData name="Hazell, Danielle" userId="16322be0-50ef-46ff-b0c0-d304bc10d5d2" providerId="ADAL" clId="{2D643821-F62A-42B3-8F4B-DE498EF2A821}" dt="2025-07-22T05:14:10.901" v="349" actId="12"/>
          <ac:spMkLst>
            <pc:docMk/>
            <pc:sldMk cId="0" sldId="334"/>
            <ac:spMk id="3" creationId="{00000000-0000-0000-0000-000000000000}"/>
          </ac:spMkLst>
        </pc:spChg>
      </pc:sldChg>
      <pc:sldChg chg="addSp modSp mod">
        <pc:chgData name="Hazell, Danielle" userId="16322be0-50ef-46ff-b0c0-d304bc10d5d2" providerId="ADAL" clId="{2D643821-F62A-42B3-8F4B-DE498EF2A821}" dt="2025-07-22T05:13:28.495" v="347" actId="14100"/>
        <pc:sldMkLst>
          <pc:docMk/>
          <pc:sldMk cId="3783795599" sldId="341"/>
        </pc:sldMkLst>
        <pc:spChg chg="mod">
          <ac:chgData name="Hazell, Danielle" userId="16322be0-50ef-46ff-b0c0-d304bc10d5d2" providerId="ADAL" clId="{2D643821-F62A-42B3-8F4B-DE498EF2A821}" dt="2025-07-21T19:08:07.869" v="7"/>
          <ac:spMkLst>
            <pc:docMk/>
            <pc:sldMk cId="3783795599" sldId="341"/>
            <ac:spMk id="2" creationId="{00000000-0000-0000-0000-000000000000}"/>
          </ac:spMkLst>
        </pc:spChg>
        <pc:spChg chg="mod">
          <ac:chgData name="Hazell, Danielle" userId="16322be0-50ef-46ff-b0c0-d304bc10d5d2" providerId="ADAL" clId="{2D643821-F62A-42B3-8F4B-DE498EF2A821}" dt="2025-07-22T05:13:28.495" v="347" actId="14100"/>
          <ac:spMkLst>
            <pc:docMk/>
            <pc:sldMk cId="3783795599" sldId="341"/>
            <ac:spMk id="3" creationId="{00000000-0000-0000-0000-000000000000}"/>
          </ac:spMkLst>
        </pc:spChg>
        <pc:picChg chg="add mod">
          <ac:chgData name="Hazell, Danielle" userId="16322be0-50ef-46ff-b0c0-d304bc10d5d2" providerId="ADAL" clId="{2D643821-F62A-42B3-8F4B-DE498EF2A821}" dt="2025-07-22T05:13:13.985" v="345" actId="1076"/>
          <ac:picMkLst>
            <pc:docMk/>
            <pc:sldMk cId="3783795599" sldId="341"/>
            <ac:picMk id="2050" creationId="{615E5B79-2B6F-A890-6804-508EA0A683CD}"/>
          </ac:picMkLst>
        </pc:picChg>
      </pc:sldChg>
      <pc:sldChg chg="modSp mod">
        <pc:chgData name="Hazell, Danielle" userId="16322be0-50ef-46ff-b0c0-d304bc10d5d2" providerId="ADAL" clId="{2D643821-F62A-42B3-8F4B-DE498EF2A821}" dt="2025-07-22T05:15:37.082" v="351" actId="207"/>
        <pc:sldMkLst>
          <pc:docMk/>
          <pc:sldMk cId="4138690551" sldId="353"/>
        </pc:sldMkLst>
        <pc:spChg chg="mod">
          <ac:chgData name="Hazell, Danielle" userId="16322be0-50ef-46ff-b0c0-d304bc10d5d2" providerId="ADAL" clId="{2D643821-F62A-42B3-8F4B-DE498EF2A821}" dt="2025-07-21T19:08:07.869" v="7"/>
          <ac:spMkLst>
            <pc:docMk/>
            <pc:sldMk cId="4138690551" sldId="353"/>
            <ac:spMk id="2" creationId="{00000000-0000-0000-0000-000000000000}"/>
          </ac:spMkLst>
        </pc:spChg>
        <pc:graphicFrameChg chg="modGraphic">
          <ac:chgData name="Hazell, Danielle" userId="16322be0-50ef-46ff-b0c0-d304bc10d5d2" providerId="ADAL" clId="{2D643821-F62A-42B3-8F4B-DE498EF2A821}" dt="2025-07-22T05:15:37.082" v="351" actId="207"/>
          <ac:graphicFrameMkLst>
            <pc:docMk/>
            <pc:sldMk cId="4138690551" sldId="353"/>
            <ac:graphicFrameMk id="4" creationId="{00000000-0000-0000-0000-000000000000}"/>
          </ac:graphicFrameMkLst>
        </pc:graphicFrameChg>
      </pc:sldChg>
      <pc:sldChg chg="modSp mod">
        <pc:chgData name="Hazell, Danielle" userId="16322be0-50ef-46ff-b0c0-d304bc10d5d2" providerId="ADAL" clId="{2D643821-F62A-42B3-8F4B-DE498EF2A821}" dt="2025-07-21T19:09:23.079" v="122" actId="12"/>
        <pc:sldMkLst>
          <pc:docMk/>
          <pc:sldMk cId="0" sldId="355"/>
        </pc:sldMkLst>
        <pc:spChg chg="mod">
          <ac:chgData name="Hazell, Danielle" userId="16322be0-50ef-46ff-b0c0-d304bc10d5d2" providerId="ADAL" clId="{2D643821-F62A-42B3-8F4B-DE498EF2A821}" dt="2025-07-21T19:08:07.869" v="7"/>
          <ac:spMkLst>
            <pc:docMk/>
            <pc:sldMk cId="0" sldId="355"/>
            <ac:spMk id="2" creationId="{00000000-0000-0000-0000-000000000000}"/>
          </ac:spMkLst>
        </pc:spChg>
        <pc:spChg chg="mod">
          <ac:chgData name="Hazell, Danielle" userId="16322be0-50ef-46ff-b0c0-d304bc10d5d2" providerId="ADAL" clId="{2D643821-F62A-42B3-8F4B-DE498EF2A821}" dt="2025-07-21T19:09:23.079" v="122" actId="12"/>
          <ac:spMkLst>
            <pc:docMk/>
            <pc:sldMk cId="0" sldId="355"/>
            <ac:spMk id="3" creationId="{00000000-0000-0000-0000-000000000000}"/>
          </ac:spMkLst>
        </pc:spChg>
      </pc:sldChg>
      <pc:sldChg chg="addSp modSp mod">
        <pc:chgData name="Hazell, Danielle" userId="16322be0-50ef-46ff-b0c0-d304bc10d5d2" providerId="ADAL" clId="{2D643821-F62A-42B3-8F4B-DE498EF2A821}" dt="2025-07-21T19:36:22.725" v="161" actId="1076"/>
        <pc:sldMkLst>
          <pc:docMk/>
          <pc:sldMk cId="2053120247" sldId="357"/>
        </pc:sldMkLst>
        <pc:spChg chg="mod">
          <ac:chgData name="Hazell, Danielle" userId="16322be0-50ef-46ff-b0c0-d304bc10d5d2" providerId="ADAL" clId="{2D643821-F62A-42B3-8F4B-DE498EF2A821}" dt="2025-07-21T19:08:07.869" v="7"/>
          <ac:spMkLst>
            <pc:docMk/>
            <pc:sldMk cId="2053120247" sldId="357"/>
            <ac:spMk id="2" creationId="{00000000-0000-0000-0000-000000000000}"/>
          </ac:spMkLst>
        </pc:spChg>
        <pc:spChg chg="mod">
          <ac:chgData name="Hazell, Danielle" userId="16322be0-50ef-46ff-b0c0-d304bc10d5d2" providerId="ADAL" clId="{2D643821-F62A-42B3-8F4B-DE498EF2A821}" dt="2025-07-21T19:36:16.140" v="159" actId="1076"/>
          <ac:spMkLst>
            <pc:docMk/>
            <pc:sldMk cId="2053120247" sldId="357"/>
            <ac:spMk id="3" creationId="{2594DD2E-20E2-954C-9E03-E057A5334F48}"/>
          </ac:spMkLst>
        </pc:spChg>
        <pc:spChg chg="mod">
          <ac:chgData name="Hazell, Danielle" userId="16322be0-50ef-46ff-b0c0-d304bc10d5d2" providerId="ADAL" clId="{2D643821-F62A-42B3-8F4B-DE498EF2A821}" dt="2025-07-21T19:36:08.293" v="156" actId="1076"/>
          <ac:spMkLst>
            <pc:docMk/>
            <pc:sldMk cId="2053120247" sldId="357"/>
            <ac:spMk id="9" creationId="{E5DDF914-BB17-4827-94DF-E6D54BA9C77B}"/>
          </ac:spMkLst>
        </pc:spChg>
        <pc:picChg chg="add mod">
          <ac:chgData name="Hazell, Danielle" userId="16322be0-50ef-46ff-b0c0-d304bc10d5d2" providerId="ADAL" clId="{2D643821-F62A-42B3-8F4B-DE498EF2A821}" dt="2025-07-21T19:36:22.725" v="161" actId="1076"/>
          <ac:picMkLst>
            <pc:docMk/>
            <pc:sldMk cId="2053120247" sldId="357"/>
            <ac:picMk id="4" creationId="{46918034-D543-8669-54C5-C3C2484CE275}"/>
          </ac:picMkLst>
        </pc:picChg>
      </pc:sldChg>
      <pc:sldChg chg="delSp modSp mod">
        <pc:chgData name="Hazell, Danielle" userId="16322be0-50ef-46ff-b0c0-d304bc10d5d2" providerId="ADAL" clId="{2D643821-F62A-42B3-8F4B-DE498EF2A821}" dt="2025-07-22T05:09:13.830" v="341" actId="478"/>
        <pc:sldMkLst>
          <pc:docMk/>
          <pc:sldMk cId="4120803603" sldId="358"/>
        </pc:sldMkLst>
        <pc:spChg chg="mod">
          <ac:chgData name="Hazell, Danielle" userId="16322be0-50ef-46ff-b0c0-d304bc10d5d2" providerId="ADAL" clId="{2D643821-F62A-42B3-8F4B-DE498EF2A821}" dt="2025-07-21T19:08:07.869" v="7"/>
          <ac:spMkLst>
            <pc:docMk/>
            <pc:sldMk cId="4120803603" sldId="358"/>
            <ac:spMk id="2" creationId="{00000000-0000-0000-0000-000000000000}"/>
          </ac:spMkLst>
        </pc:spChg>
        <pc:spChg chg="mod">
          <ac:chgData name="Hazell, Danielle" userId="16322be0-50ef-46ff-b0c0-d304bc10d5d2" providerId="ADAL" clId="{2D643821-F62A-42B3-8F4B-DE498EF2A821}" dt="2025-07-21T19:22:24.187" v="149" actId="1076"/>
          <ac:spMkLst>
            <pc:docMk/>
            <pc:sldMk cId="4120803603" sldId="358"/>
            <ac:spMk id="5" creationId="{00000000-0000-0000-0000-000000000000}"/>
          </ac:spMkLst>
        </pc:spChg>
      </pc:sldChg>
      <pc:sldChg chg="addSp modSp mod">
        <pc:chgData name="Hazell, Danielle" userId="16322be0-50ef-46ff-b0c0-d304bc10d5d2" providerId="ADAL" clId="{2D643821-F62A-42B3-8F4B-DE498EF2A821}" dt="2025-07-24T15:13:07.862" v="376" actId="14100"/>
        <pc:sldMkLst>
          <pc:docMk/>
          <pc:sldMk cId="0" sldId="382"/>
        </pc:sldMkLst>
        <pc:spChg chg="mod">
          <ac:chgData name="Hazell, Danielle" userId="16322be0-50ef-46ff-b0c0-d304bc10d5d2" providerId="ADAL" clId="{2D643821-F62A-42B3-8F4B-DE498EF2A821}" dt="2025-07-21T19:08:07.869" v="7"/>
          <ac:spMkLst>
            <pc:docMk/>
            <pc:sldMk cId="0" sldId="382"/>
            <ac:spMk id="2" creationId="{00000000-0000-0000-0000-000000000000}"/>
          </ac:spMkLst>
        </pc:spChg>
        <pc:spChg chg="mod">
          <ac:chgData name="Hazell, Danielle" userId="16322be0-50ef-46ff-b0c0-d304bc10d5d2" providerId="ADAL" clId="{2D643821-F62A-42B3-8F4B-DE498EF2A821}" dt="2025-07-24T15:13:00.126" v="373" actId="1076"/>
          <ac:spMkLst>
            <pc:docMk/>
            <pc:sldMk cId="0" sldId="382"/>
            <ac:spMk id="3" creationId="{00000000-0000-0000-0000-000000000000}"/>
          </ac:spMkLst>
        </pc:spChg>
        <pc:picChg chg="add mod">
          <ac:chgData name="Hazell, Danielle" userId="16322be0-50ef-46ff-b0c0-d304bc10d5d2" providerId="ADAL" clId="{2D643821-F62A-42B3-8F4B-DE498EF2A821}" dt="2025-07-24T15:13:07.862" v="376" actId="14100"/>
          <ac:picMkLst>
            <pc:docMk/>
            <pc:sldMk cId="0" sldId="382"/>
            <ac:picMk id="5" creationId="{E6C296E8-1F0A-BEC7-76B3-D741E9F61A6D}"/>
          </ac:picMkLst>
        </pc:picChg>
      </pc:sldChg>
      <pc:sldChg chg="addSp delSp modSp mod">
        <pc:chgData name="Hazell, Danielle" userId="16322be0-50ef-46ff-b0c0-d304bc10d5d2" providerId="ADAL" clId="{2D643821-F62A-42B3-8F4B-DE498EF2A821}" dt="2025-07-21T19:13:48.318" v="133" actId="1076"/>
        <pc:sldMkLst>
          <pc:docMk/>
          <pc:sldMk cId="2833748531" sldId="388"/>
        </pc:sldMkLst>
        <pc:spChg chg="mod">
          <ac:chgData name="Hazell, Danielle" userId="16322be0-50ef-46ff-b0c0-d304bc10d5d2" providerId="ADAL" clId="{2D643821-F62A-42B3-8F4B-DE498EF2A821}" dt="2025-07-21T19:10:48.590" v="130" actId="1076"/>
          <ac:spMkLst>
            <pc:docMk/>
            <pc:sldMk cId="2833748531" sldId="388"/>
            <ac:spMk id="3" creationId="{00000000-0000-0000-0000-000000000000}"/>
          </ac:spMkLst>
        </pc:spChg>
        <pc:picChg chg="add mod">
          <ac:chgData name="Hazell, Danielle" userId="16322be0-50ef-46ff-b0c0-d304bc10d5d2" providerId="ADAL" clId="{2D643821-F62A-42B3-8F4B-DE498EF2A821}" dt="2025-07-21T19:13:48.318" v="133" actId="1076"/>
          <ac:picMkLst>
            <pc:docMk/>
            <pc:sldMk cId="2833748531" sldId="388"/>
            <ac:picMk id="1026" creationId="{744D4E40-C783-DDD5-ECFA-9D5518E476EF}"/>
          </ac:picMkLst>
        </pc:picChg>
      </pc:sldChg>
      <pc:sldChg chg="addSp delSp modSp mod">
        <pc:chgData name="Hazell, Danielle" userId="16322be0-50ef-46ff-b0c0-d304bc10d5d2" providerId="ADAL" clId="{2D643821-F62A-42B3-8F4B-DE498EF2A821}" dt="2025-07-21T19:52:58.315" v="338"/>
        <pc:sldMkLst>
          <pc:docMk/>
          <pc:sldMk cId="4217413567" sldId="390"/>
        </pc:sldMkLst>
        <pc:spChg chg="add mod">
          <ac:chgData name="Hazell, Danielle" userId="16322be0-50ef-46ff-b0c0-d304bc10d5d2" providerId="ADAL" clId="{2D643821-F62A-42B3-8F4B-DE498EF2A821}" dt="2025-07-21T19:52:58.315" v="338"/>
          <ac:spMkLst>
            <pc:docMk/>
            <pc:sldMk cId="4217413567" sldId="390"/>
            <ac:spMk id="46" creationId="{538763BE-5A2F-D257-30DD-D8611D4E5556}"/>
          </ac:spMkLst>
        </pc:spChg>
        <pc:spChg chg="add mod">
          <ac:chgData name="Hazell, Danielle" userId="16322be0-50ef-46ff-b0c0-d304bc10d5d2" providerId="ADAL" clId="{2D643821-F62A-42B3-8F4B-DE498EF2A821}" dt="2025-07-21T19:52:11.193" v="335" actId="1076"/>
          <ac:spMkLst>
            <pc:docMk/>
            <pc:sldMk cId="4217413567" sldId="390"/>
            <ac:spMk id="47" creationId="{00000000-0000-0000-0000-000000000000}"/>
          </ac:spMkLst>
        </pc:spChg>
        <pc:picChg chg="add mod">
          <ac:chgData name="Hazell, Danielle" userId="16322be0-50ef-46ff-b0c0-d304bc10d5d2" providerId="ADAL" clId="{2D643821-F62A-42B3-8F4B-DE498EF2A821}" dt="2025-07-21T19:52:23.418" v="337" actId="1076"/>
          <ac:picMkLst>
            <pc:docMk/>
            <pc:sldMk cId="4217413567" sldId="390"/>
            <ac:picMk id="49" creationId="{313FDD31-D93E-F226-FABD-6FD9E628F801}"/>
          </ac:picMkLst>
        </pc:picChg>
      </pc:sldChg>
      <pc:sldChg chg="modSp mod">
        <pc:chgData name="Hazell, Danielle" userId="16322be0-50ef-46ff-b0c0-d304bc10d5d2" providerId="ADAL" clId="{2D643821-F62A-42B3-8F4B-DE498EF2A821}" dt="2025-07-21T19:20:48.853" v="139" actId="12"/>
        <pc:sldMkLst>
          <pc:docMk/>
          <pc:sldMk cId="4289861727" sldId="395"/>
        </pc:sldMkLst>
        <pc:spChg chg="mod">
          <ac:chgData name="Hazell, Danielle" userId="16322be0-50ef-46ff-b0c0-d304bc10d5d2" providerId="ADAL" clId="{2D643821-F62A-42B3-8F4B-DE498EF2A821}" dt="2025-07-21T19:08:07.869" v="7"/>
          <ac:spMkLst>
            <pc:docMk/>
            <pc:sldMk cId="4289861727" sldId="395"/>
            <ac:spMk id="2" creationId="{00000000-0000-0000-0000-000000000000}"/>
          </ac:spMkLst>
        </pc:spChg>
        <pc:spChg chg="mod">
          <ac:chgData name="Hazell, Danielle" userId="16322be0-50ef-46ff-b0c0-d304bc10d5d2" providerId="ADAL" clId="{2D643821-F62A-42B3-8F4B-DE498EF2A821}" dt="2025-07-21T19:20:48.853" v="139" actId="12"/>
          <ac:spMkLst>
            <pc:docMk/>
            <pc:sldMk cId="4289861727" sldId="395"/>
            <ac:spMk id="6" creationId="{00000000-0000-0000-0000-000000000000}"/>
          </ac:spMkLst>
        </pc:spChg>
      </pc:sldChg>
      <pc:sldChg chg="delSp modSp mod">
        <pc:chgData name="Hazell, Danielle" userId="16322be0-50ef-46ff-b0c0-d304bc10d5d2" providerId="ADAL" clId="{2D643821-F62A-42B3-8F4B-DE498EF2A821}" dt="2025-07-22T05:08:04.080" v="339" actId="478"/>
        <pc:sldMkLst>
          <pc:docMk/>
          <pc:sldMk cId="3451156236" sldId="397"/>
        </pc:sldMkLst>
        <pc:spChg chg="mod">
          <ac:chgData name="Hazell, Danielle" userId="16322be0-50ef-46ff-b0c0-d304bc10d5d2" providerId="ADAL" clId="{2D643821-F62A-42B3-8F4B-DE498EF2A821}" dt="2025-07-21T19:08:07.869" v="7"/>
          <ac:spMkLst>
            <pc:docMk/>
            <pc:sldMk cId="3451156236" sldId="397"/>
            <ac:spMk id="14338" creationId="{00000000-0000-0000-0000-000000000000}"/>
          </ac:spMkLst>
        </pc:spChg>
        <pc:spChg chg="mod">
          <ac:chgData name="Hazell, Danielle" userId="16322be0-50ef-46ff-b0c0-d304bc10d5d2" providerId="ADAL" clId="{2D643821-F62A-42B3-8F4B-DE498EF2A821}" dt="2025-07-21T19:21:23.145" v="145" actId="14100"/>
          <ac:spMkLst>
            <pc:docMk/>
            <pc:sldMk cId="3451156236" sldId="397"/>
            <ac:spMk id="17412" creationId="{00000000-0000-0000-0000-000000000000}"/>
          </ac:spMkLst>
        </pc:spChg>
      </pc:sldChg>
      <pc:sldChg chg="delSp modSp mod">
        <pc:chgData name="Hazell, Danielle" userId="16322be0-50ef-46ff-b0c0-d304bc10d5d2" providerId="ADAL" clId="{2D643821-F62A-42B3-8F4B-DE498EF2A821}" dt="2025-07-22T05:08:55.344" v="340" actId="478"/>
        <pc:sldMkLst>
          <pc:docMk/>
          <pc:sldMk cId="3540670978" sldId="402"/>
        </pc:sldMkLst>
        <pc:spChg chg="mod">
          <ac:chgData name="Hazell, Danielle" userId="16322be0-50ef-46ff-b0c0-d304bc10d5d2" providerId="ADAL" clId="{2D643821-F62A-42B3-8F4B-DE498EF2A821}" dt="2025-07-21T19:22:09.423" v="146" actId="1076"/>
          <ac:spMkLst>
            <pc:docMk/>
            <pc:sldMk cId="3540670978" sldId="402"/>
            <ac:spMk id="15364" creationId="{00000000-0000-0000-0000-000000000000}"/>
          </ac:spMkLst>
        </pc:spChg>
        <pc:spChg chg="mod">
          <ac:chgData name="Hazell, Danielle" userId="16322be0-50ef-46ff-b0c0-d304bc10d5d2" providerId="ADAL" clId="{2D643821-F62A-42B3-8F4B-DE498EF2A821}" dt="2025-07-21T19:08:07.869" v="7"/>
          <ac:spMkLst>
            <pc:docMk/>
            <pc:sldMk cId="3540670978" sldId="402"/>
            <ac:spMk id="17410" creationId="{00000000-0000-0000-0000-000000000000}"/>
          </ac:spMkLst>
        </pc:spChg>
      </pc:sldChg>
      <pc:sldChg chg="delSp modSp mod">
        <pc:chgData name="Hazell, Danielle" userId="16322be0-50ef-46ff-b0c0-d304bc10d5d2" providerId="ADAL" clId="{2D643821-F62A-42B3-8F4B-DE498EF2A821}" dt="2025-07-22T05:09:21.167" v="342" actId="478"/>
        <pc:sldMkLst>
          <pc:docMk/>
          <pc:sldMk cId="3258277901" sldId="404"/>
        </pc:sldMkLst>
        <pc:spChg chg="mod">
          <ac:chgData name="Hazell, Danielle" userId="16322be0-50ef-46ff-b0c0-d304bc10d5d2" providerId="ADAL" clId="{2D643821-F62A-42B3-8F4B-DE498EF2A821}" dt="2025-07-21T19:08:07.869" v="7"/>
          <ac:spMkLst>
            <pc:docMk/>
            <pc:sldMk cId="3258277901" sldId="404"/>
            <ac:spMk id="15362" creationId="{00000000-0000-0000-0000-000000000000}"/>
          </ac:spMkLst>
        </pc:spChg>
        <pc:spChg chg="mod">
          <ac:chgData name="Hazell, Danielle" userId="16322be0-50ef-46ff-b0c0-d304bc10d5d2" providerId="ADAL" clId="{2D643821-F62A-42B3-8F4B-DE498EF2A821}" dt="2025-07-21T19:22:36.885" v="150" actId="1076"/>
          <ac:spMkLst>
            <pc:docMk/>
            <pc:sldMk cId="3258277901" sldId="404"/>
            <ac:spMk id="18436" creationId="{00000000-0000-0000-0000-000000000000}"/>
          </ac:spMkLst>
        </pc:spChg>
      </pc:sldChg>
      <pc:sldChg chg="modSp mod">
        <pc:chgData name="Hazell, Danielle" userId="16322be0-50ef-46ff-b0c0-d304bc10d5d2" providerId="ADAL" clId="{2D643821-F62A-42B3-8F4B-DE498EF2A821}" dt="2025-07-22T05:16:09.901" v="352" actId="33524"/>
        <pc:sldMkLst>
          <pc:docMk/>
          <pc:sldMk cId="3845456873" sldId="410"/>
        </pc:sldMkLst>
        <pc:spChg chg="mod">
          <ac:chgData name="Hazell, Danielle" userId="16322be0-50ef-46ff-b0c0-d304bc10d5d2" providerId="ADAL" clId="{2D643821-F62A-42B3-8F4B-DE498EF2A821}" dt="2025-07-21T19:08:07.869" v="7"/>
          <ac:spMkLst>
            <pc:docMk/>
            <pc:sldMk cId="3845456873" sldId="410"/>
            <ac:spMk id="2" creationId="{00000000-0000-0000-0000-000000000000}"/>
          </ac:spMkLst>
        </pc:spChg>
        <pc:spChg chg="mod">
          <ac:chgData name="Hazell, Danielle" userId="16322be0-50ef-46ff-b0c0-d304bc10d5d2" providerId="ADAL" clId="{2D643821-F62A-42B3-8F4B-DE498EF2A821}" dt="2025-07-22T05:16:09.901" v="352" actId="33524"/>
          <ac:spMkLst>
            <pc:docMk/>
            <pc:sldMk cId="3845456873" sldId="410"/>
            <ac:spMk id="3" creationId="{A52C1E4E-1896-8847-94CF-E2874A388EF7}"/>
          </ac:spMkLst>
        </pc:spChg>
      </pc:sldChg>
      <pc:sldChg chg="modSp mod modNotesTx">
        <pc:chgData name="Hazell, Danielle" userId="16322be0-50ef-46ff-b0c0-d304bc10d5d2" providerId="ADAL" clId="{2D643821-F62A-42B3-8F4B-DE498EF2A821}" dt="2025-07-22T05:21:58.971" v="355" actId="20577"/>
        <pc:sldMkLst>
          <pc:docMk/>
          <pc:sldMk cId="3739554407" sldId="418"/>
        </pc:sldMkLst>
        <pc:spChg chg="mod">
          <ac:chgData name="Hazell, Danielle" userId="16322be0-50ef-46ff-b0c0-d304bc10d5d2" providerId="ADAL" clId="{2D643821-F62A-42B3-8F4B-DE498EF2A821}" dt="2025-07-21T19:08:07.869" v="7"/>
          <ac:spMkLst>
            <pc:docMk/>
            <pc:sldMk cId="3739554407" sldId="418"/>
            <ac:spMk id="2" creationId="{00000000-0000-0000-0000-000000000000}"/>
          </ac:spMkLst>
        </pc:spChg>
        <pc:spChg chg="mod">
          <ac:chgData name="Hazell, Danielle" userId="16322be0-50ef-46ff-b0c0-d304bc10d5d2" providerId="ADAL" clId="{2D643821-F62A-42B3-8F4B-DE498EF2A821}" dt="2025-07-22T05:20:28.045" v="354" actId="20577"/>
          <ac:spMkLst>
            <pc:docMk/>
            <pc:sldMk cId="3739554407" sldId="418"/>
            <ac:spMk id="3" creationId="{165952ED-8397-0B45-BF0F-3ADD8F74C998}"/>
          </ac:spMkLst>
        </pc:spChg>
      </pc:sldChg>
      <pc:sldChg chg="modSp">
        <pc:chgData name="Hazell, Danielle" userId="16322be0-50ef-46ff-b0c0-d304bc10d5d2" providerId="ADAL" clId="{2D643821-F62A-42B3-8F4B-DE498EF2A821}" dt="2025-07-21T19:08:07.869" v="7"/>
        <pc:sldMkLst>
          <pc:docMk/>
          <pc:sldMk cId="3502248553" sldId="421"/>
        </pc:sldMkLst>
        <pc:spChg chg="mod">
          <ac:chgData name="Hazell, Danielle" userId="16322be0-50ef-46ff-b0c0-d304bc10d5d2" providerId="ADAL" clId="{2D643821-F62A-42B3-8F4B-DE498EF2A821}" dt="2025-07-21T19:08:07.869" v="7"/>
          <ac:spMkLst>
            <pc:docMk/>
            <pc:sldMk cId="3502248553" sldId="421"/>
            <ac:spMk id="4" creationId="{FADFCC1C-5195-4CEE-A05C-0D97339E8874}"/>
          </ac:spMkLst>
        </pc:spChg>
        <pc:spChg chg="mod">
          <ac:chgData name="Hazell, Danielle" userId="16322be0-50ef-46ff-b0c0-d304bc10d5d2" providerId="ADAL" clId="{2D643821-F62A-42B3-8F4B-DE498EF2A821}" dt="2025-07-21T19:08:07.869" v="7"/>
          <ac:spMkLst>
            <pc:docMk/>
            <pc:sldMk cId="3502248553" sldId="421"/>
            <ac:spMk id="5" creationId="{16A6C6AF-EC70-4F72-998A-F9709FBB301F}"/>
          </ac:spMkLst>
        </pc:spChg>
      </pc:sldChg>
      <pc:sldChg chg="modSp">
        <pc:chgData name="Hazell, Danielle" userId="16322be0-50ef-46ff-b0c0-d304bc10d5d2" providerId="ADAL" clId="{2D643821-F62A-42B3-8F4B-DE498EF2A821}" dt="2025-07-21T19:08:07.869" v="7"/>
        <pc:sldMkLst>
          <pc:docMk/>
          <pc:sldMk cId="829844083" sldId="422"/>
        </pc:sldMkLst>
        <pc:spChg chg="mod">
          <ac:chgData name="Hazell, Danielle" userId="16322be0-50ef-46ff-b0c0-d304bc10d5d2" providerId="ADAL" clId="{2D643821-F62A-42B3-8F4B-DE498EF2A821}" dt="2025-07-21T19:08:07.869" v="7"/>
          <ac:spMkLst>
            <pc:docMk/>
            <pc:sldMk cId="829844083" sldId="422"/>
            <ac:spMk id="2" creationId="{297BBC05-C5AE-49AA-9637-F2837536D005}"/>
          </ac:spMkLst>
        </pc:spChg>
      </pc:sldChg>
      <pc:sldChg chg="modSp">
        <pc:chgData name="Hazell, Danielle" userId="16322be0-50ef-46ff-b0c0-d304bc10d5d2" providerId="ADAL" clId="{2D643821-F62A-42B3-8F4B-DE498EF2A821}" dt="2025-07-21T19:08:07.869" v="7"/>
        <pc:sldMkLst>
          <pc:docMk/>
          <pc:sldMk cId="3235767565" sldId="423"/>
        </pc:sldMkLst>
        <pc:spChg chg="mod">
          <ac:chgData name="Hazell, Danielle" userId="16322be0-50ef-46ff-b0c0-d304bc10d5d2" providerId="ADAL" clId="{2D643821-F62A-42B3-8F4B-DE498EF2A821}" dt="2025-07-21T19:08:07.869" v="7"/>
          <ac:spMkLst>
            <pc:docMk/>
            <pc:sldMk cId="3235767565" sldId="423"/>
            <ac:spMk id="3" creationId="{36D3A958-CAAC-4648-B4C7-7A79B935867F}"/>
          </ac:spMkLst>
        </pc:spChg>
      </pc:sldChg>
      <pc:sldChg chg="modSp">
        <pc:chgData name="Hazell, Danielle" userId="16322be0-50ef-46ff-b0c0-d304bc10d5d2" providerId="ADAL" clId="{2D643821-F62A-42B3-8F4B-DE498EF2A821}" dt="2025-07-21T19:08:07.869" v="7"/>
        <pc:sldMkLst>
          <pc:docMk/>
          <pc:sldMk cId="1926437521" sldId="424"/>
        </pc:sldMkLst>
        <pc:spChg chg="mod">
          <ac:chgData name="Hazell, Danielle" userId="16322be0-50ef-46ff-b0c0-d304bc10d5d2" providerId="ADAL" clId="{2D643821-F62A-42B3-8F4B-DE498EF2A821}" dt="2025-07-21T19:08:07.869" v="7"/>
          <ac:spMkLst>
            <pc:docMk/>
            <pc:sldMk cId="1926437521" sldId="424"/>
            <ac:spMk id="2" creationId="{C9A3A815-BCDD-46AB-AC8C-888AE96674D0}"/>
          </ac:spMkLst>
        </pc:spChg>
        <pc:spChg chg="mod">
          <ac:chgData name="Hazell, Danielle" userId="16322be0-50ef-46ff-b0c0-d304bc10d5d2" providerId="ADAL" clId="{2D643821-F62A-42B3-8F4B-DE498EF2A821}" dt="2025-07-21T19:08:07.869" v="7"/>
          <ac:spMkLst>
            <pc:docMk/>
            <pc:sldMk cId="1926437521" sldId="424"/>
            <ac:spMk id="3" creationId="{7643A7C4-EA03-4CD8-85F8-200EAC10CA9A}"/>
          </ac:spMkLst>
        </pc:spChg>
      </pc:sldChg>
      <pc:sldChg chg="modSp">
        <pc:chgData name="Hazell, Danielle" userId="16322be0-50ef-46ff-b0c0-d304bc10d5d2" providerId="ADAL" clId="{2D643821-F62A-42B3-8F4B-DE498EF2A821}" dt="2025-07-21T19:08:07.869" v="7"/>
        <pc:sldMkLst>
          <pc:docMk/>
          <pc:sldMk cId="3700747729" sldId="425"/>
        </pc:sldMkLst>
        <pc:spChg chg="mod">
          <ac:chgData name="Hazell, Danielle" userId="16322be0-50ef-46ff-b0c0-d304bc10d5d2" providerId="ADAL" clId="{2D643821-F62A-42B3-8F4B-DE498EF2A821}" dt="2025-07-21T19:08:07.869" v="7"/>
          <ac:spMkLst>
            <pc:docMk/>
            <pc:sldMk cId="3700747729" sldId="425"/>
            <ac:spMk id="3" creationId="{E9D2C36E-934C-41CC-B2F5-EB0137A9F7AE}"/>
          </ac:spMkLst>
        </pc:spChg>
      </pc:sldChg>
      <pc:sldChg chg="addSp delSp modSp mod">
        <pc:chgData name="Hazell, Danielle" userId="16322be0-50ef-46ff-b0c0-d304bc10d5d2" providerId="ADAL" clId="{2D643821-F62A-42B3-8F4B-DE498EF2A821}" dt="2025-07-24T15:12:07.774" v="366" actId="1076"/>
        <pc:sldMkLst>
          <pc:docMk/>
          <pc:sldMk cId="1868309816" sldId="426"/>
        </pc:sldMkLst>
        <pc:spChg chg="mod">
          <ac:chgData name="Hazell, Danielle" userId="16322be0-50ef-46ff-b0c0-d304bc10d5d2" providerId="ADAL" clId="{2D643821-F62A-42B3-8F4B-DE498EF2A821}" dt="2025-07-21T19:08:07.869" v="7"/>
          <ac:spMkLst>
            <pc:docMk/>
            <pc:sldMk cId="1868309816" sldId="426"/>
            <ac:spMk id="3" creationId="{C4C3A8E8-A129-4406-B95D-68BB0DBA7611}"/>
          </ac:spMkLst>
        </pc:spChg>
        <pc:picChg chg="del">
          <ac:chgData name="Hazell, Danielle" userId="16322be0-50ef-46ff-b0c0-d304bc10d5d2" providerId="ADAL" clId="{2D643821-F62A-42B3-8F4B-DE498EF2A821}" dt="2025-07-24T15:11:50.730" v="357" actId="478"/>
          <ac:picMkLst>
            <pc:docMk/>
            <pc:sldMk cId="1868309816" sldId="426"/>
            <ac:picMk id="5" creationId="{98B21D6D-006A-E13E-1886-51ED11BD28D2}"/>
          </ac:picMkLst>
        </pc:picChg>
        <pc:picChg chg="add mod">
          <ac:chgData name="Hazell, Danielle" userId="16322be0-50ef-46ff-b0c0-d304bc10d5d2" providerId="ADAL" clId="{2D643821-F62A-42B3-8F4B-DE498EF2A821}" dt="2025-07-24T15:12:07.774" v="366" actId="1076"/>
          <ac:picMkLst>
            <pc:docMk/>
            <pc:sldMk cId="1868309816" sldId="426"/>
            <ac:picMk id="6" creationId="{A0AB402F-EE95-897D-CF5B-C517EBA732CD}"/>
          </ac:picMkLst>
        </pc:picChg>
      </pc:sldChg>
      <pc:sldChg chg="modSp">
        <pc:chgData name="Hazell, Danielle" userId="16322be0-50ef-46ff-b0c0-d304bc10d5d2" providerId="ADAL" clId="{2D643821-F62A-42B3-8F4B-DE498EF2A821}" dt="2025-07-21T19:08:07.869" v="7"/>
        <pc:sldMkLst>
          <pc:docMk/>
          <pc:sldMk cId="1311072207" sldId="428"/>
        </pc:sldMkLst>
        <pc:spChg chg="mod">
          <ac:chgData name="Hazell, Danielle" userId="16322be0-50ef-46ff-b0c0-d304bc10d5d2" providerId="ADAL" clId="{2D643821-F62A-42B3-8F4B-DE498EF2A821}" dt="2025-07-21T19:08:07.869" v="7"/>
          <ac:spMkLst>
            <pc:docMk/>
            <pc:sldMk cId="1311072207" sldId="428"/>
            <ac:spMk id="2" creationId="{5390D598-261E-4229-BC3F-8EF4E0AEAC59}"/>
          </ac:spMkLst>
        </pc:spChg>
        <pc:spChg chg="mod">
          <ac:chgData name="Hazell, Danielle" userId="16322be0-50ef-46ff-b0c0-d304bc10d5d2" providerId="ADAL" clId="{2D643821-F62A-42B3-8F4B-DE498EF2A821}" dt="2025-07-21T19:08:07.869" v="7"/>
          <ac:spMkLst>
            <pc:docMk/>
            <pc:sldMk cId="1311072207" sldId="428"/>
            <ac:spMk id="3" creationId="{2436BD80-1180-476F-9DA7-C16A6736F9E2}"/>
          </ac:spMkLst>
        </pc:spChg>
      </pc:sldChg>
      <pc:sldChg chg="modSp">
        <pc:chgData name="Hazell, Danielle" userId="16322be0-50ef-46ff-b0c0-d304bc10d5d2" providerId="ADAL" clId="{2D643821-F62A-42B3-8F4B-DE498EF2A821}" dt="2025-07-21T19:08:07.869" v="7"/>
        <pc:sldMkLst>
          <pc:docMk/>
          <pc:sldMk cId="2927985637" sldId="429"/>
        </pc:sldMkLst>
        <pc:spChg chg="mod">
          <ac:chgData name="Hazell, Danielle" userId="16322be0-50ef-46ff-b0c0-d304bc10d5d2" providerId="ADAL" clId="{2D643821-F62A-42B3-8F4B-DE498EF2A821}" dt="2025-07-21T19:08:07.869" v="7"/>
          <ac:spMkLst>
            <pc:docMk/>
            <pc:sldMk cId="2927985637" sldId="429"/>
            <ac:spMk id="3" creationId="{2436BD80-1180-476F-9DA7-C16A6736F9E2}"/>
          </ac:spMkLst>
        </pc:spChg>
      </pc:sldChg>
      <pc:sldMasterChg chg="delSp modSp mod">
        <pc:chgData name="Hazell, Danielle" userId="16322be0-50ef-46ff-b0c0-d304bc10d5d2" providerId="ADAL" clId="{2D643821-F62A-42B3-8F4B-DE498EF2A821}" dt="2025-07-21T19:07:57.884" v="6" actId="478"/>
        <pc:sldMasterMkLst>
          <pc:docMk/>
          <pc:sldMasterMk cId="994589805" sldId="2147483656"/>
        </pc:sldMasterMkLst>
      </pc:sldMasterChg>
      <pc:sldMasterChg chg="addSp modSp mod">
        <pc:chgData name="Hazell, Danielle" userId="16322be0-50ef-46ff-b0c0-d304bc10d5d2" providerId="ADAL" clId="{2D643821-F62A-42B3-8F4B-DE498EF2A821}" dt="2025-07-21T19:08:36.334" v="118" actId="20577"/>
        <pc:sldMasterMkLst>
          <pc:docMk/>
          <pc:sldMasterMk cId="798322486" sldId="2147483659"/>
        </pc:sldMasterMkLst>
        <pc:spChg chg="add">
          <ac:chgData name="Hazell, Danielle" userId="16322be0-50ef-46ff-b0c0-d304bc10d5d2" providerId="ADAL" clId="{2D643821-F62A-42B3-8F4B-DE498EF2A821}" dt="2025-07-21T19:08:07.869" v="7"/>
          <ac:spMkLst>
            <pc:docMk/>
            <pc:sldMasterMk cId="798322486" sldId="2147483659"/>
            <ac:spMk id="4" creationId="{B995F2BB-B302-118C-FF16-F5F1E8A7346E}"/>
          </ac:spMkLst>
        </pc:spChg>
        <pc:spChg chg="mod">
          <ac:chgData name="Hazell, Danielle" userId="16322be0-50ef-46ff-b0c0-d304bc10d5d2" providerId="ADAL" clId="{2D643821-F62A-42B3-8F4B-DE498EF2A821}" dt="2025-07-21T19:08:36.334" v="118" actId="20577"/>
          <ac:spMkLst>
            <pc:docMk/>
            <pc:sldMasterMk cId="798322486" sldId="2147483659"/>
            <ac:spMk id="9" creationId="{12A05E16-C31E-E0B1-F9BA-6CA1198C9AE5}"/>
          </ac:spMkLst>
        </pc:spChg>
      </pc:sldMasterChg>
    </pc:docChg>
  </pc:docChgLst>
  <pc:docChgLst>
    <pc:chgData name="Bonita Searle-Barnes" userId="e782127f-826a-4a83-a372-afedaa2e0d4f" providerId="ADAL" clId="{B73A3B87-5078-4D3E-A90C-C4CA9963E1EE}"/>
    <pc:docChg chg="custSel modSld">
      <pc:chgData name="Bonita Searle-Barnes" userId="e782127f-826a-4a83-a372-afedaa2e0d4f" providerId="ADAL" clId="{B73A3B87-5078-4D3E-A90C-C4CA9963E1EE}" dt="2021-02-24T14:46:43.841" v="21" actId="5900"/>
      <pc:docMkLst>
        <pc:docMk/>
      </pc:docMkLst>
      <pc:sldChg chg="addCm modCm">
        <pc:chgData name="Bonita Searle-Barnes" userId="e782127f-826a-4a83-a372-afedaa2e0d4f" providerId="ADAL" clId="{B73A3B87-5078-4D3E-A90C-C4CA9963E1EE}" dt="2021-02-24T14:46:43.841" v="21" actId="5900"/>
        <pc:sldMkLst>
          <pc:docMk/>
          <pc:sldMk cId="0" sldId="267"/>
        </pc:sldMkLst>
      </pc:sldChg>
      <pc:sldChg chg="modSp mod">
        <pc:chgData name="Bonita Searle-Barnes" userId="e782127f-826a-4a83-a372-afedaa2e0d4f" providerId="ADAL" clId="{B73A3B87-5078-4D3E-A90C-C4CA9963E1EE}" dt="2021-02-24T14:32:01.982" v="1" actId="20577"/>
        <pc:sldMkLst>
          <pc:docMk/>
          <pc:sldMk cId="0" sldId="328"/>
        </pc:sldMkLst>
      </pc:sldChg>
      <pc:sldChg chg="addCm modCm">
        <pc:chgData name="Bonita Searle-Barnes" userId="e782127f-826a-4a83-a372-afedaa2e0d4f" providerId="ADAL" clId="{B73A3B87-5078-4D3E-A90C-C4CA9963E1EE}" dt="2021-02-24T14:41:42.214" v="16" actId="5900"/>
        <pc:sldMkLst>
          <pc:docMk/>
          <pc:sldMk cId="0" sldId="337"/>
        </pc:sldMkLst>
      </pc:sldChg>
      <pc:sldChg chg="addCm modCm">
        <pc:chgData name="Bonita Searle-Barnes" userId="e782127f-826a-4a83-a372-afedaa2e0d4f" providerId="ADAL" clId="{B73A3B87-5078-4D3E-A90C-C4CA9963E1EE}" dt="2021-02-24T14:40:11.180" v="13" actId="5900"/>
        <pc:sldMkLst>
          <pc:docMk/>
          <pc:sldMk cId="0" sldId="339"/>
        </pc:sldMkLst>
      </pc:sldChg>
      <pc:sldChg chg="addCm modCm">
        <pc:chgData name="Bonita Searle-Barnes" userId="e782127f-826a-4a83-a372-afedaa2e0d4f" providerId="ADAL" clId="{B73A3B87-5078-4D3E-A90C-C4CA9963E1EE}" dt="2021-02-24T14:36:08.443" v="4" actId="5900"/>
        <pc:sldMkLst>
          <pc:docMk/>
          <pc:sldMk cId="203771458" sldId="342"/>
        </pc:sldMkLst>
      </pc:sldChg>
      <pc:sldChg chg="addCm modCm">
        <pc:chgData name="Bonita Searle-Barnes" userId="e782127f-826a-4a83-a372-afedaa2e0d4f" providerId="ADAL" clId="{B73A3B87-5078-4D3E-A90C-C4CA9963E1EE}" dt="2021-02-24T14:36:23.360" v="7"/>
        <pc:sldMkLst>
          <pc:docMk/>
          <pc:sldMk cId="1519619975" sldId="343"/>
        </pc:sldMkLst>
      </pc:sldChg>
      <pc:sldChg chg="addCm modCm">
        <pc:chgData name="Bonita Searle-Barnes" userId="e782127f-826a-4a83-a372-afedaa2e0d4f" providerId="ADAL" clId="{B73A3B87-5078-4D3E-A90C-C4CA9963E1EE}" dt="2021-02-24T14:36:44.543" v="10" actId="5900"/>
        <pc:sldMkLst>
          <pc:docMk/>
          <pc:sldMk cId="2989429413" sldId="345"/>
        </pc:sldMkLst>
      </pc:sldChg>
    </pc:docChg>
  </pc:docChgLst>
  <pc:docChgLst>
    <pc:chgData name="Williams, Sian" userId="f643701a-3517-4348-bd1c-bbad90f72c55" providerId="ADAL" clId="{4474C02C-6B1D-4524-AABD-EFF701EDEE78}"/>
    <pc:docChg chg="modSld">
      <pc:chgData name="Williams, Sian" userId="f643701a-3517-4348-bd1c-bbad90f72c55" providerId="ADAL" clId="{4474C02C-6B1D-4524-AABD-EFF701EDEE78}" dt="2025-07-25T16:08:42.322" v="0" actId="20577"/>
      <pc:docMkLst>
        <pc:docMk/>
      </pc:docMkLst>
      <pc:sldChg chg="modNotesTx">
        <pc:chgData name="Williams, Sian" userId="f643701a-3517-4348-bd1c-bbad90f72c55" providerId="ADAL" clId="{4474C02C-6B1D-4524-AABD-EFF701EDEE78}" dt="2025-07-25T16:08:42.322" v="0" actId="20577"/>
        <pc:sldMkLst>
          <pc:docMk/>
          <pc:sldMk cId="3783795599" sldId="341"/>
        </pc:sldMkLst>
      </pc:sldChg>
    </pc:docChg>
  </pc:docChgLst>
  <pc:docChgLst>
    <pc:chgData name="Caroline Prodger" userId="e4ef2e75-b60b-401b-8ebe-291bdcf405f4" providerId="ADAL" clId="{8EFEC8CA-6D15-4181-84E2-8E27C1F1ACB7}"/>
    <pc:docChg chg="custSel addSld delSld modSld">
      <pc:chgData name="Caroline Prodger" userId="e4ef2e75-b60b-401b-8ebe-291bdcf405f4" providerId="ADAL" clId="{8EFEC8CA-6D15-4181-84E2-8E27C1F1ACB7}" dt="2022-01-05T12:44:35.604" v="89" actId="20577"/>
      <pc:docMkLst>
        <pc:docMk/>
      </pc:docMkLst>
      <pc:sldChg chg="modSp mod modNotesTx">
        <pc:chgData name="Caroline Prodger" userId="e4ef2e75-b60b-401b-8ebe-291bdcf405f4" providerId="ADAL" clId="{8EFEC8CA-6D15-4181-84E2-8E27C1F1ACB7}" dt="2022-01-05T12:44:35.604" v="89" actId="20577"/>
        <pc:sldMkLst>
          <pc:docMk/>
          <pc:sldMk cId="3739554407" sldId="418"/>
        </pc:sldMkLst>
      </pc:sldChg>
      <pc:sldChg chg="addSp delSp modSp add del mod">
        <pc:chgData name="Caroline Prodger" userId="e4ef2e75-b60b-401b-8ebe-291bdcf405f4" providerId="ADAL" clId="{8EFEC8CA-6D15-4181-84E2-8E27C1F1ACB7}" dt="2022-01-05T12:43:14.060" v="32" actId="2696"/>
        <pc:sldMkLst>
          <pc:docMk/>
          <pc:sldMk cId="2234760592" sldId="43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ＭＳ Ｐゴシック" charset="-128"/>
                <a:cs typeface="ＭＳ Ｐゴシック" charset="-128"/>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2586ABBB-9C0A-1D47-83E6-10FD6948B0D3}" type="datetime1">
              <a:rPr lang="en-US"/>
              <a:pPr/>
              <a:t>7/25/2025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ea typeface="ＭＳ Ｐゴシック" charset="-128"/>
                <a:cs typeface="ＭＳ Ｐゴシック" charset="-128"/>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BFAD621-1136-4040-A893-ED5AEC3FF12D}" type="slidenum">
              <a:rPr lang="en-US"/>
              <a:pPr/>
              <a:t>‹#›</a:t>
            </a:fld>
            <a:endParaRPr lang="en-US"/>
          </a:p>
        </p:txBody>
      </p:sp>
    </p:spTree>
    <p:extLst>
      <p:ext uri="{BB962C8B-B14F-4D97-AF65-F5344CB8AC3E}">
        <p14:creationId xmlns:p14="http://schemas.microsoft.com/office/powerpoint/2010/main" val="30074557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en-GB"/>
          </a:p>
        </p:txBody>
      </p:sp>
      <p:sp>
        <p:nvSpPr>
          <p:cNvPr id="4505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GB"/>
          </a:p>
        </p:txBody>
      </p:sp>
      <p:sp>
        <p:nvSpPr>
          <p:cNvPr id="194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506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506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GB"/>
          </a:p>
        </p:txBody>
      </p:sp>
      <p:sp>
        <p:nvSpPr>
          <p:cNvPr id="4506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1D847933-502B-D146-9428-3DDD196AD935}" type="slidenum">
              <a:rPr lang="en-GB"/>
              <a:pPr/>
              <a:t>‹#›</a:t>
            </a:fld>
            <a:endParaRPr lang="en-GB"/>
          </a:p>
        </p:txBody>
      </p:sp>
    </p:spTree>
    <p:extLst>
      <p:ext uri="{BB962C8B-B14F-4D97-AF65-F5344CB8AC3E}">
        <p14:creationId xmlns:p14="http://schemas.microsoft.com/office/powerpoint/2010/main" val="25432193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a:p>
          <a:p>
            <a:endParaRPr lang="en-GB" baseline="0"/>
          </a:p>
          <a:p>
            <a:endParaRPr lang="en-GB"/>
          </a:p>
        </p:txBody>
      </p:sp>
      <p:sp>
        <p:nvSpPr>
          <p:cNvPr id="4" name="Slide Number Placeholder 3"/>
          <p:cNvSpPr>
            <a:spLocks noGrp="1"/>
          </p:cNvSpPr>
          <p:nvPr>
            <p:ph type="sldNum" sz="quarter" idx="10"/>
          </p:nvPr>
        </p:nvSpPr>
        <p:spPr/>
        <p:txBody>
          <a:bodyPr/>
          <a:lstStyle/>
          <a:p>
            <a:fld id="{1D847933-502B-D146-9428-3DDD196AD935}" type="slidenum">
              <a:rPr lang="en-GB" smtClean="0"/>
              <a:pPr/>
              <a:t>4</a:t>
            </a:fld>
            <a:endParaRPr lang="en-GB"/>
          </a:p>
        </p:txBody>
      </p:sp>
    </p:spTree>
    <p:extLst>
      <p:ext uri="{BB962C8B-B14F-4D97-AF65-F5344CB8AC3E}">
        <p14:creationId xmlns:p14="http://schemas.microsoft.com/office/powerpoint/2010/main" val="3921882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a:p>
        </p:txBody>
      </p:sp>
      <p:sp>
        <p:nvSpPr>
          <p:cNvPr id="4" name="Slide Number Placeholder 3"/>
          <p:cNvSpPr>
            <a:spLocks noGrp="1"/>
          </p:cNvSpPr>
          <p:nvPr>
            <p:ph type="sldNum" sz="quarter" idx="5"/>
          </p:nvPr>
        </p:nvSpPr>
        <p:spPr/>
        <p:txBody>
          <a:bodyPr/>
          <a:lstStyle/>
          <a:p>
            <a:fld id="{1D847933-502B-D146-9428-3DDD196AD935}" type="slidenum">
              <a:rPr lang="en-GB" smtClean="0"/>
              <a:pPr/>
              <a:t>6</a:t>
            </a:fld>
            <a:endParaRPr lang="en-GB"/>
          </a:p>
        </p:txBody>
      </p:sp>
    </p:spTree>
    <p:extLst>
      <p:ext uri="{BB962C8B-B14F-4D97-AF65-F5344CB8AC3E}">
        <p14:creationId xmlns:p14="http://schemas.microsoft.com/office/powerpoint/2010/main" val="1734140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847933-502B-D146-9428-3DDD196AD935}" type="slidenum">
              <a:rPr lang="en-GB"/>
              <a:pPr/>
              <a:t>18</a:t>
            </a:fld>
            <a:endParaRPr lang="en-GB"/>
          </a:p>
        </p:txBody>
      </p:sp>
    </p:spTree>
    <p:extLst>
      <p:ext uri="{BB962C8B-B14F-4D97-AF65-F5344CB8AC3E}">
        <p14:creationId xmlns:p14="http://schemas.microsoft.com/office/powerpoint/2010/main" val="2116679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847933-502B-D146-9428-3DDD196AD935}" type="slidenum">
              <a:rPr lang="en-GB" smtClean="0"/>
              <a:pPr/>
              <a:t>19</a:t>
            </a:fld>
            <a:endParaRPr lang="en-GB"/>
          </a:p>
        </p:txBody>
      </p:sp>
    </p:spTree>
    <p:extLst>
      <p:ext uri="{BB962C8B-B14F-4D97-AF65-F5344CB8AC3E}">
        <p14:creationId xmlns:p14="http://schemas.microsoft.com/office/powerpoint/2010/main" val="3089016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1D847933-502B-D146-9428-3DDD196AD935}" type="slidenum">
              <a:rPr lang="en-GB" smtClean="0"/>
              <a:pPr/>
              <a:t>21</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D847933-502B-D146-9428-3DDD196AD935}" type="slidenum">
              <a:rPr lang="en-GB" smtClean="0"/>
              <a:pPr/>
              <a:t>24</a:t>
            </a:fld>
            <a:endParaRPr lang="en-GB"/>
          </a:p>
        </p:txBody>
      </p:sp>
    </p:spTree>
    <p:extLst>
      <p:ext uri="{BB962C8B-B14F-4D97-AF65-F5344CB8AC3E}">
        <p14:creationId xmlns:p14="http://schemas.microsoft.com/office/powerpoint/2010/main" val="3089213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For more information on Dinorwig power station, see </a:t>
            </a:r>
            <a:r>
              <a:rPr lang="en-GB"/>
              <a:t>https://www.engie.co.uk/power-storage/dinorwig-power-station/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p>
        </p:txBody>
      </p:sp>
      <p:sp>
        <p:nvSpPr>
          <p:cNvPr id="4" name="Slide Number Placeholder 3"/>
          <p:cNvSpPr>
            <a:spLocks noGrp="1"/>
          </p:cNvSpPr>
          <p:nvPr>
            <p:ph type="sldNum" sz="quarter" idx="10"/>
          </p:nvPr>
        </p:nvSpPr>
        <p:spPr/>
        <p:txBody>
          <a:bodyPr/>
          <a:lstStyle/>
          <a:p>
            <a:fld id="{1D847933-502B-D146-9428-3DDD196AD935}" type="slidenum">
              <a:rPr lang="en-GB" smtClean="0"/>
              <a:pPr/>
              <a:t>27</a:t>
            </a:fld>
            <a:endParaRPr lang="en-GB"/>
          </a:p>
        </p:txBody>
      </p:sp>
    </p:spTree>
    <p:extLst>
      <p:ext uri="{BB962C8B-B14F-4D97-AF65-F5344CB8AC3E}">
        <p14:creationId xmlns:p14="http://schemas.microsoft.com/office/powerpoint/2010/main" val="2532052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a:xfrm>
            <a:off x="457200" y="1008000"/>
            <a:ext cx="8229600" cy="382588"/>
          </a:xfrm>
        </p:spPr>
        <p:txBody>
          <a:bodyPr/>
          <a:lstStyle/>
          <a:p>
            <a:r>
              <a:rPr lang="en-US"/>
              <a:t>Click to edit Master title style</a:t>
            </a:r>
            <a:endParaRPr lang="en-GB"/>
          </a:p>
        </p:txBody>
      </p:sp>
      <p:sp>
        <p:nvSpPr>
          <p:cNvPr id="5" name="Content Placeholder 4"/>
          <p:cNvSpPr>
            <a:spLocks noGrp="1"/>
          </p:cNvSpPr>
          <p:nvPr>
            <p:ph sz="quarter" idx="10"/>
          </p:nvPr>
        </p:nvSpPr>
        <p:spPr>
          <a:xfrm>
            <a:off x="457200" y="1512000"/>
            <a:ext cx="8229600" cy="4248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643034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46BEE9DB-BDD0-4EC1-9FDE-1133A91552D1}"/>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63598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Title 2"/>
          <p:cNvSpPr>
            <a:spLocks noGrp="1"/>
          </p:cNvSpPr>
          <p:nvPr>
            <p:ph type="title"/>
          </p:nvPr>
        </p:nvSpPr>
        <p:spPr>
          <a:xfrm>
            <a:off x="457200" y="1008000"/>
            <a:ext cx="8229600" cy="382588"/>
          </a:xfrm>
        </p:spPr>
        <p:txBody>
          <a:bodyPr/>
          <a:lstStyle/>
          <a:p>
            <a:r>
              <a:rPr lang="en-US"/>
              <a:t>Click to edit Master title style</a:t>
            </a:r>
            <a:endParaRPr lang="en-GB"/>
          </a:p>
        </p:txBody>
      </p:sp>
      <p:sp>
        <p:nvSpPr>
          <p:cNvPr id="5" name="Content Placeholder 4"/>
          <p:cNvSpPr>
            <a:spLocks noGrp="1"/>
          </p:cNvSpPr>
          <p:nvPr>
            <p:ph sz="quarter" idx="10"/>
          </p:nvPr>
        </p:nvSpPr>
        <p:spPr>
          <a:xfrm>
            <a:off x="457200" y="1512000"/>
            <a:ext cx="8229600" cy="4248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Title 2"/>
          <p:cNvSpPr>
            <a:spLocks noGrp="1"/>
          </p:cNvSpPr>
          <p:nvPr>
            <p:ph type="title"/>
          </p:nvPr>
        </p:nvSpPr>
        <p:spPr>
          <a:xfrm>
            <a:off x="457200" y="1008000"/>
            <a:ext cx="8229600" cy="382588"/>
          </a:xfrm>
        </p:spPr>
        <p:txBody>
          <a:bodyPr/>
          <a:lstStyle/>
          <a:p>
            <a:r>
              <a:rPr lang="en-US"/>
              <a:t>Click to edit Master title style</a:t>
            </a:r>
            <a:endParaRPr lang="en-GB"/>
          </a:p>
        </p:txBody>
      </p:sp>
      <p:sp>
        <p:nvSpPr>
          <p:cNvPr id="5" name="Content Placeholder 4"/>
          <p:cNvSpPr>
            <a:spLocks noGrp="1"/>
          </p:cNvSpPr>
          <p:nvPr>
            <p:ph sz="quarter" idx="10"/>
          </p:nvPr>
        </p:nvSpPr>
        <p:spPr>
          <a:xfrm>
            <a:off x="457200" y="1512000"/>
            <a:ext cx="8229600" cy="4248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075372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a:xfrm>
            <a:off x="457200" y="1008000"/>
            <a:ext cx="8229600" cy="382588"/>
          </a:xfrm>
        </p:spPr>
        <p:txBody>
          <a:bodyPr/>
          <a:lstStyle/>
          <a:p>
            <a:r>
              <a:rPr lang="en-US"/>
              <a:t>Click to edit Master title style</a:t>
            </a:r>
            <a:endParaRPr lang="en-GB"/>
          </a:p>
        </p:txBody>
      </p:sp>
      <p:sp>
        <p:nvSpPr>
          <p:cNvPr id="5" name="Content Placeholder 4"/>
          <p:cNvSpPr>
            <a:spLocks noGrp="1"/>
          </p:cNvSpPr>
          <p:nvPr>
            <p:ph sz="quarter" idx="10"/>
          </p:nvPr>
        </p:nvSpPr>
        <p:spPr>
          <a:xfrm>
            <a:off x="457200" y="1512000"/>
            <a:ext cx="8229600" cy="4248000"/>
          </a:xfrm>
        </p:spPr>
        <p:txBody>
          <a:bodyPr/>
          <a:lstStyle>
            <a:lvl2pPr>
              <a:buClr>
                <a:srgbClr val="FC4421"/>
              </a:buClr>
              <a:defRPr/>
            </a:lvl2pPr>
            <a:lvl4pPr>
              <a:buClr>
                <a:srgbClr val="FC4421"/>
              </a:buCl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2484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46BEE9DB-BDD0-4EC1-9FDE-1133A91552D1}"/>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9458037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Text Box 10"/>
          <p:cNvSpPr txBox="1">
            <a:spLocks noChangeArrowheads="1"/>
          </p:cNvSpPr>
          <p:nvPr userDrawn="1"/>
        </p:nvSpPr>
        <p:spPr bwMode="white">
          <a:xfrm>
            <a:off x="0" y="457200"/>
            <a:ext cx="9144000" cy="152400"/>
          </a:xfrm>
          <a:prstGeom prst="rect">
            <a:avLst/>
          </a:prstGeom>
          <a:solidFill>
            <a:srgbClr val="D9D9D9">
              <a:alpha val="0"/>
            </a:srgbClr>
          </a:solidFill>
          <a:ln>
            <a:noFill/>
          </a:ln>
        </p:spPr>
        <p:txBody>
          <a:bodyPr wrap="none"/>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defRPr/>
            </a:pPr>
            <a:r>
              <a:rPr lang="en-GB" sz="1800">
                <a:solidFill>
                  <a:srgbClr val="D9D9D9"/>
                </a:solidFill>
                <a:cs typeface="Arial" charset="0"/>
              </a:rPr>
              <a:t> </a:t>
            </a:r>
          </a:p>
        </p:txBody>
      </p:sp>
      <p:sp>
        <p:nvSpPr>
          <p:cNvPr id="1035" name="Title Placeholder 10"/>
          <p:cNvSpPr>
            <a:spLocks noGrp="1"/>
          </p:cNvSpPr>
          <p:nvPr>
            <p:ph type="title"/>
          </p:nvPr>
        </p:nvSpPr>
        <p:spPr bwMode="auto">
          <a:xfrm>
            <a:off x="457200" y="1008000"/>
            <a:ext cx="8218488" cy="38258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title style</a:t>
            </a:r>
            <a:endParaRPr lang="en-US"/>
          </a:p>
        </p:txBody>
      </p:sp>
      <p:sp>
        <p:nvSpPr>
          <p:cNvPr id="1036" name="Text Placeholder 13"/>
          <p:cNvSpPr>
            <a:spLocks noGrp="1"/>
          </p:cNvSpPr>
          <p:nvPr>
            <p:ph type="body" idx="1"/>
          </p:nvPr>
        </p:nvSpPr>
        <p:spPr bwMode="auto">
          <a:xfrm>
            <a:off x="457200" y="1512000"/>
            <a:ext cx="8229600" cy="4248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4"/>
            <a:endParaRPr lang="en-GB"/>
          </a:p>
        </p:txBody>
      </p:sp>
    </p:spTree>
    <p:extLst>
      <p:ext uri="{BB962C8B-B14F-4D97-AF65-F5344CB8AC3E}">
        <p14:creationId xmlns:p14="http://schemas.microsoft.com/office/powerpoint/2010/main" val="994589805"/>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2" r:id="rId3"/>
    <p:sldLayoutId id="2147483655" r:id="rId4"/>
  </p:sldLayoutIdLst>
  <p:hf hdr="0" ftr="0" dt="0"/>
  <p:txStyles>
    <p:titleStyle>
      <a:lvl1pPr algn="l" rtl="0" eaLnBrk="0" fontAlgn="base" hangingPunct="0">
        <a:spcBef>
          <a:spcPct val="0"/>
        </a:spcBef>
        <a:spcAft>
          <a:spcPct val="0"/>
        </a:spcAft>
        <a:defRPr sz="2400" b="1" baseline="0">
          <a:solidFill>
            <a:srgbClr val="0077E3"/>
          </a:solidFill>
          <a:latin typeface="+mj-lt"/>
          <a:ea typeface="ＭＳ Ｐゴシック" charset="-128"/>
          <a:cs typeface="ＭＳ Ｐゴシック" charset="-128"/>
        </a:defRPr>
      </a:lvl1pPr>
      <a:lvl2pPr algn="l" rtl="0" eaLnBrk="0" fontAlgn="base" hangingPunct="0">
        <a:spcBef>
          <a:spcPct val="0"/>
        </a:spcBef>
        <a:spcAft>
          <a:spcPct val="0"/>
        </a:spcAft>
        <a:defRPr sz="2400" b="1">
          <a:solidFill>
            <a:srgbClr val="E30613"/>
          </a:solidFill>
          <a:latin typeface="Arial" charset="0"/>
          <a:ea typeface="ＭＳ Ｐゴシック" charset="-128"/>
          <a:cs typeface="ＭＳ Ｐゴシック" charset="-128"/>
        </a:defRPr>
      </a:lvl2pPr>
      <a:lvl3pPr algn="l" rtl="0" eaLnBrk="0" fontAlgn="base" hangingPunct="0">
        <a:spcBef>
          <a:spcPct val="0"/>
        </a:spcBef>
        <a:spcAft>
          <a:spcPct val="0"/>
        </a:spcAft>
        <a:defRPr sz="2400" b="1">
          <a:solidFill>
            <a:srgbClr val="E30613"/>
          </a:solidFill>
          <a:latin typeface="Arial" charset="0"/>
          <a:ea typeface="ＭＳ Ｐゴシック" charset="-128"/>
          <a:cs typeface="ＭＳ Ｐゴシック" charset="-128"/>
        </a:defRPr>
      </a:lvl3pPr>
      <a:lvl4pPr algn="l" rtl="0" eaLnBrk="0" fontAlgn="base" hangingPunct="0">
        <a:spcBef>
          <a:spcPct val="0"/>
        </a:spcBef>
        <a:spcAft>
          <a:spcPct val="0"/>
        </a:spcAft>
        <a:defRPr sz="2400" b="1">
          <a:solidFill>
            <a:srgbClr val="E30613"/>
          </a:solidFill>
          <a:latin typeface="Arial" charset="0"/>
          <a:ea typeface="ＭＳ Ｐゴシック" charset="-128"/>
          <a:cs typeface="ＭＳ Ｐゴシック" charset="-128"/>
        </a:defRPr>
      </a:lvl4pPr>
      <a:lvl5pPr algn="l" rtl="0" eaLnBrk="0" fontAlgn="base" hangingPunct="0">
        <a:spcBef>
          <a:spcPct val="0"/>
        </a:spcBef>
        <a:spcAft>
          <a:spcPct val="0"/>
        </a:spcAft>
        <a:defRPr sz="2400" b="1">
          <a:solidFill>
            <a:srgbClr val="E30613"/>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rgbClr val="CC0000"/>
          </a:solidFill>
          <a:latin typeface="Arial" charset="0"/>
        </a:defRPr>
      </a:lvl6pPr>
      <a:lvl7pPr marL="914400" algn="ctr" rtl="0" fontAlgn="base">
        <a:spcBef>
          <a:spcPct val="0"/>
        </a:spcBef>
        <a:spcAft>
          <a:spcPct val="0"/>
        </a:spcAft>
        <a:defRPr sz="4400">
          <a:solidFill>
            <a:srgbClr val="CC0000"/>
          </a:solidFill>
          <a:latin typeface="Arial" charset="0"/>
        </a:defRPr>
      </a:lvl7pPr>
      <a:lvl8pPr marL="1371600" algn="ctr" rtl="0" fontAlgn="base">
        <a:spcBef>
          <a:spcPct val="0"/>
        </a:spcBef>
        <a:spcAft>
          <a:spcPct val="0"/>
        </a:spcAft>
        <a:defRPr sz="4400">
          <a:solidFill>
            <a:srgbClr val="CC0000"/>
          </a:solidFill>
          <a:latin typeface="Arial" charset="0"/>
        </a:defRPr>
      </a:lvl8pPr>
      <a:lvl9pPr marL="1828800" algn="ctr" rtl="0" fontAlgn="base">
        <a:spcBef>
          <a:spcPct val="0"/>
        </a:spcBef>
        <a:spcAft>
          <a:spcPct val="0"/>
        </a:spcAft>
        <a:defRPr sz="4400">
          <a:solidFill>
            <a:srgbClr val="CC0000"/>
          </a:solidFill>
          <a:latin typeface="Arial" charset="0"/>
        </a:defRPr>
      </a:lvl9pPr>
    </p:titleStyle>
    <p:bodyStyle>
      <a:lvl1pPr marL="0" indent="0" algn="l" rtl="0" eaLnBrk="0" fontAlgn="base" hangingPunct="0">
        <a:lnSpc>
          <a:spcPts val="2400"/>
        </a:lnSpc>
        <a:spcBef>
          <a:spcPts val="1000"/>
        </a:spcBef>
        <a:spcAft>
          <a:spcPts val="1000"/>
        </a:spcAft>
        <a:defRPr lang="en-GB" sz="2000" dirty="0">
          <a:solidFill>
            <a:schemeClr val="tx1"/>
          </a:solidFill>
          <a:latin typeface="+mn-lt"/>
          <a:ea typeface="ＭＳ Ｐゴシック" charset="-128"/>
          <a:cs typeface="ＭＳ Ｐゴシック" charset="-128"/>
        </a:defRPr>
      </a:lvl1pPr>
      <a:lvl2pPr marL="215900" indent="-215900" algn="l" rtl="0" eaLnBrk="0" fontAlgn="base" hangingPunct="0">
        <a:lnSpc>
          <a:spcPts val="2400"/>
        </a:lnSpc>
        <a:spcBef>
          <a:spcPts val="500"/>
        </a:spcBef>
        <a:spcAft>
          <a:spcPts val="500"/>
        </a:spcAft>
        <a:buClr>
          <a:srgbClr val="0077E3"/>
        </a:buClr>
        <a:buFont typeface="Arial" pitchFamily="-105" charset="0"/>
        <a:buChar char="•"/>
        <a:defRPr lang="en-GB" sz="2000" dirty="0">
          <a:solidFill>
            <a:schemeClr val="tx1"/>
          </a:solidFill>
          <a:latin typeface="+mn-lt"/>
          <a:ea typeface="ＭＳ Ｐゴシック" charset="-128"/>
          <a:cs typeface="+mn-cs"/>
        </a:defRPr>
      </a:lvl2pPr>
      <a:lvl3pPr marL="0" indent="0" algn="l" rtl="0" eaLnBrk="0" fontAlgn="base" hangingPunct="0">
        <a:lnSpc>
          <a:spcPts val="2000"/>
        </a:lnSpc>
        <a:spcBef>
          <a:spcPts val="500"/>
        </a:spcBef>
        <a:spcAft>
          <a:spcPts val="500"/>
        </a:spcAft>
        <a:buFont typeface="Lucida Grande" pitchFamily="-105" charset="0"/>
        <a:defRPr lang="en-GB" sz="1600" dirty="0">
          <a:solidFill>
            <a:schemeClr val="tx1"/>
          </a:solidFill>
          <a:latin typeface="+mn-lt"/>
          <a:ea typeface="ＭＳ Ｐゴシック" charset="-128"/>
          <a:cs typeface="+mn-cs"/>
        </a:defRPr>
      </a:lvl3pPr>
      <a:lvl4pPr marL="215900" indent="-215900" algn="l" rtl="0" eaLnBrk="0" fontAlgn="base" hangingPunct="0">
        <a:lnSpc>
          <a:spcPts val="2000"/>
        </a:lnSpc>
        <a:spcBef>
          <a:spcPts val="500"/>
        </a:spcBef>
        <a:spcAft>
          <a:spcPts val="500"/>
        </a:spcAft>
        <a:buClr>
          <a:srgbClr val="0077E3"/>
        </a:buClr>
        <a:buFont typeface="Arial" pitchFamily="-105" charset="0"/>
        <a:buChar char="•"/>
        <a:defRPr lang="en-GB" sz="1600" dirty="0">
          <a:solidFill>
            <a:schemeClr val="tx1"/>
          </a:solidFill>
          <a:latin typeface="+mn-lt"/>
          <a:ea typeface="ＭＳ Ｐゴシック" charset="-128"/>
          <a:cs typeface="ＭＳ Ｐゴシック" charset="-128"/>
        </a:defRPr>
      </a:lvl4pPr>
      <a:lvl5pPr marL="431800" indent="-215900" algn="l" rtl="0" eaLnBrk="0" fontAlgn="base" hangingPunct="0">
        <a:lnSpc>
          <a:spcPts val="2000"/>
        </a:lnSpc>
        <a:spcBef>
          <a:spcPct val="0"/>
        </a:spcBef>
        <a:spcAft>
          <a:spcPts val="500"/>
        </a:spcAft>
        <a:buFont typeface="Arial" pitchFamily="-105" charset="0"/>
        <a:buChar char="–"/>
        <a:defRPr lang="en-US" sz="1600" dirty="0">
          <a:solidFill>
            <a:schemeClr val="tx1"/>
          </a:solidFill>
          <a:latin typeface="+mn-lt"/>
          <a:ea typeface="ＭＳ Ｐゴシック" charset="-128"/>
          <a:cs typeface="ＭＳ Ｐゴシック" charset="-128"/>
        </a:defRPr>
      </a:lvl5pPr>
      <a:lvl6pPr marL="457200" indent="-457200" algn="l" defTabSz="914400" rtl="0" fontAlgn="base">
        <a:spcBef>
          <a:spcPct val="20000"/>
        </a:spcBef>
        <a:spcAft>
          <a:spcPct val="0"/>
        </a:spcAft>
        <a:buChar char="»"/>
        <a:defRPr lang="en-GB" sz="1600" kern="0" baseline="0" dirty="0" smtClean="0">
          <a:solidFill>
            <a:schemeClr val="tx1"/>
          </a:solidFill>
          <a:latin typeface="+mn-lt"/>
          <a:ea typeface="ＭＳ Ｐゴシック" charset="-128"/>
          <a:cs typeface="ＭＳ Ｐゴシック" charset="-128"/>
        </a:defRPr>
      </a:lvl6pPr>
      <a:lvl7pPr marL="2971800" indent="-228600" algn="l" defTabSz="914400" rtl="0" fontAlgn="base">
        <a:spcBef>
          <a:spcPct val="20000"/>
        </a:spcBef>
        <a:spcAft>
          <a:spcPct val="0"/>
        </a:spcAft>
        <a:buClr>
          <a:srgbClr val="E30613"/>
        </a:buClr>
        <a:buChar char="»"/>
        <a:defRPr lang="en-GB" sz="1600" kern="0" baseline="0" dirty="0" smtClean="0">
          <a:solidFill>
            <a:schemeClr val="tx1"/>
          </a:solidFill>
          <a:latin typeface="+mn-lt"/>
          <a:ea typeface="ＭＳ Ｐゴシック" charset="-128"/>
          <a:cs typeface="ＭＳ Ｐゴシック" charset="-128"/>
        </a:defRPr>
      </a:lvl7pPr>
      <a:lvl8pPr marL="3429000" indent="-228600" algn="l" defTabSz="914400" rtl="0" fontAlgn="base">
        <a:spcBef>
          <a:spcPct val="20000"/>
        </a:spcBef>
        <a:spcAft>
          <a:spcPct val="0"/>
        </a:spcAft>
        <a:buChar char="»"/>
        <a:defRPr lang="en-GB" sz="1600" kern="0" dirty="0" smtClean="0">
          <a:solidFill>
            <a:schemeClr val="tx1"/>
          </a:solidFill>
          <a:latin typeface="+mn-lt"/>
          <a:ea typeface="ＭＳ Ｐゴシック" charset="-128"/>
          <a:cs typeface="ＭＳ Ｐゴシック" charset="-128"/>
        </a:defRPr>
      </a:lvl8pPr>
      <a:lvl9pPr marL="3886200" indent="-228600" algn="l" defTabSz="914400" rtl="0" fontAlgn="base">
        <a:spcBef>
          <a:spcPct val="20000"/>
        </a:spcBef>
        <a:spcAft>
          <a:spcPct val="0"/>
        </a:spcAft>
        <a:buChar char="»"/>
        <a:defRPr lang="en-GB" sz="1000" kern="0" baseline="0" dirty="0" smtClean="0">
          <a:solidFill>
            <a:schemeClr val="tx1"/>
          </a:solidFill>
          <a:latin typeface="+mn-lt"/>
          <a:ea typeface="ＭＳ Ｐゴシック" charset="-128"/>
          <a:cs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Text Box 10"/>
          <p:cNvSpPr txBox="1">
            <a:spLocks noChangeArrowheads="1"/>
          </p:cNvSpPr>
          <p:nvPr/>
        </p:nvSpPr>
        <p:spPr bwMode="white">
          <a:xfrm>
            <a:off x="0" y="457200"/>
            <a:ext cx="9144000" cy="152400"/>
          </a:xfrm>
          <a:prstGeom prst="rect">
            <a:avLst/>
          </a:prstGeom>
          <a:solidFill>
            <a:srgbClr val="D9D9D9">
              <a:alpha val="0"/>
            </a:srgbClr>
          </a:solidFill>
          <a:ln>
            <a:noFill/>
          </a:ln>
        </p:spPr>
        <p:txBody>
          <a:bodyPr wrap="none"/>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defRPr/>
            </a:pPr>
            <a:r>
              <a:rPr lang="en-GB" sz="1800">
                <a:solidFill>
                  <a:srgbClr val="D9D9D9"/>
                </a:solidFill>
                <a:cs typeface="Arial" charset="0"/>
              </a:rPr>
              <a:t> </a:t>
            </a:r>
          </a:p>
        </p:txBody>
      </p:sp>
      <p:sp>
        <p:nvSpPr>
          <p:cNvPr id="1035" name="Title Placeholder 10"/>
          <p:cNvSpPr>
            <a:spLocks noGrp="1"/>
          </p:cNvSpPr>
          <p:nvPr>
            <p:ph type="title"/>
          </p:nvPr>
        </p:nvSpPr>
        <p:spPr bwMode="auto">
          <a:xfrm>
            <a:off x="457200" y="1008000"/>
            <a:ext cx="8218488" cy="38258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title style</a:t>
            </a:r>
          </a:p>
        </p:txBody>
      </p:sp>
      <p:sp>
        <p:nvSpPr>
          <p:cNvPr id="1036" name="Text Placeholder 13"/>
          <p:cNvSpPr>
            <a:spLocks noGrp="1"/>
          </p:cNvSpPr>
          <p:nvPr>
            <p:ph type="body" idx="1"/>
          </p:nvPr>
        </p:nvSpPr>
        <p:spPr bwMode="auto">
          <a:xfrm>
            <a:off x="457200" y="1512000"/>
            <a:ext cx="8229600" cy="4248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2" name="Group 1">
            <a:extLst>
              <a:ext uri="{FF2B5EF4-FFF2-40B4-BE49-F238E27FC236}">
                <a16:creationId xmlns:a16="http://schemas.microsoft.com/office/drawing/2014/main" id="{52DBD7D1-8783-19AC-AC0F-54A40F658278}"/>
              </a:ext>
            </a:extLst>
          </p:cNvPr>
          <p:cNvGrpSpPr/>
          <p:nvPr/>
        </p:nvGrpSpPr>
        <p:grpSpPr>
          <a:xfrm>
            <a:off x="0" y="142498"/>
            <a:ext cx="9144001" cy="682255"/>
            <a:chOff x="0" y="142498"/>
            <a:chExt cx="9144001" cy="682255"/>
          </a:xfrm>
        </p:grpSpPr>
        <p:sp>
          <p:nvSpPr>
            <p:cNvPr id="6" name="Graphic 26">
              <a:extLst>
                <a:ext uri="{FF2B5EF4-FFF2-40B4-BE49-F238E27FC236}">
                  <a16:creationId xmlns:a16="http://schemas.microsoft.com/office/drawing/2014/main" id="{4987E8D9-377B-AB1D-8A32-2882D85AB09F}"/>
                </a:ext>
              </a:extLst>
            </p:cNvPr>
            <p:cNvSpPr>
              <a:spLocks/>
            </p:cNvSpPr>
            <p:nvPr userDrawn="1"/>
          </p:nvSpPr>
          <p:spPr>
            <a:xfrm>
              <a:off x="0" y="779034"/>
              <a:ext cx="9144001" cy="45719"/>
            </a:xfrm>
            <a:custGeom>
              <a:avLst/>
              <a:gdLst/>
              <a:ahLst/>
              <a:cxnLst/>
              <a:rect l="l" t="t" r="r" b="b"/>
              <a:pathLst>
                <a:path w="15119985" h="127000">
                  <a:moveTo>
                    <a:pt x="0" y="0"/>
                  </a:moveTo>
                  <a:lnTo>
                    <a:pt x="0" y="127000"/>
                  </a:lnTo>
                  <a:lnTo>
                    <a:pt x="15119985" y="127000"/>
                  </a:lnTo>
                  <a:lnTo>
                    <a:pt x="15119985" y="0"/>
                  </a:lnTo>
                  <a:lnTo>
                    <a:pt x="0" y="0"/>
                  </a:lnTo>
                  <a:close/>
                </a:path>
              </a:pathLst>
            </a:custGeom>
            <a:solidFill>
              <a:schemeClr val="tx1"/>
            </a:solidFill>
          </p:spPr>
          <p:txBody>
            <a:bodyPr wrap="square" lIns="0" tIns="0" rIns="0" bIns="0" rtlCol="0">
              <a:prstTxWarp prst="textNoShape">
                <a:avLst/>
              </a:prstTxWarp>
              <a:noAutofit/>
            </a:bodyPr>
            <a:lstStyle/>
            <a:p>
              <a:endParaRPr lang="en-GB"/>
            </a:p>
          </p:txBody>
        </p:sp>
        <p:pic>
          <p:nvPicPr>
            <p:cNvPr id="7" name="Picture 6" descr="A black and white logo&#10;&#10;AI-generated content may be incorrect.">
              <a:extLst>
                <a:ext uri="{FF2B5EF4-FFF2-40B4-BE49-F238E27FC236}">
                  <a16:creationId xmlns:a16="http://schemas.microsoft.com/office/drawing/2014/main" id="{2F6D0513-CBBF-24C5-3E42-AE229C54A04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516216" y="142498"/>
              <a:ext cx="2563495" cy="498243"/>
            </a:xfrm>
            <a:prstGeom prst="rect">
              <a:avLst/>
            </a:prstGeom>
            <a:noFill/>
            <a:ln>
              <a:noFill/>
            </a:ln>
          </p:spPr>
        </p:pic>
        <p:pic>
          <p:nvPicPr>
            <p:cNvPr id="8" name="Picture 7" descr="A red arrow pointing up&#10;&#10;AI-generated content may be incorrect.">
              <a:extLst>
                <a:ext uri="{FF2B5EF4-FFF2-40B4-BE49-F238E27FC236}">
                  <a16:creationId xmlns:a16="http://schemas.microsoft.com/office/drawing/2014/main" id="{4D501824-D9B0-C525-F662-3787B202B14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73355" y="171020"/>
              <a:ext cx="567690" cy="438580"/>
            </a:xfrm>
            <a:prstGeom prst="rect">
              <a:avLst/>
            </a:prstGeom>
            <a:noFill/>
            <a:ln>
              <a:noFill/>
            </a:ln>
          </p:spPr>
        </p:pic>
        <p:sp>
          <p:nvSpPr>
            <p:cNvPr id="9" name="Text Box 2">
              <a:extLst>
                <a:ext uri="{FF2B5EF4-FFF2-40B4-BE49-F238E27FC236}">
                  <a16:creationId xmlns:a16="http://schemas.microsoft.com/office/drawing/2014/main" id="{12A05E16-C31E-E0B1-F9BA-6CA1198C9AE5}"/>
                </a:ext>
              </a:extLst>
            </p:cNvPr>
            <p:cNvSpPr txBox="1">
              <a:spLocks noChangeArrowheads="1"/>
            </p:cNvSpPr>
            <p:nvPr userDrawn="1"/>
          </p:nvSpPr>
          <p:spPr bwMode="auto">
            <a:xfrm>
              <a:off x="795147" y="171260"/>
              <a:ext cx="5721069" cy="590893"/>
            </a:xfrm>
            <a:prstGeom prst="rect">
              <a:avLst/>
            </a:prstGeom>
            <a:noFill/>
            <a:ln w="9525">
              <a:noFill/>
              <a:miter lim="800000"/>
              <a:headEnd/>
              <a:tailEnd/>
            </a:ln>
          </p:spPr>
          <p:txBody>
            <a:bodyPr rot="0" vert="horz" wrap="square" lIns="91440" tIns="45720" rIns="91440" bIns="45720" anchor="t" anchorCtr="0">
              <a:noAutofit/>
            </a:bodyPr>
            <a:lstStyle/>
            <a:p>
              <a:pPr>
                <a:lnSpc>
                  <a:spcPts val="1300"/>
                </a:lnSpc>
                <a:spcBef>
                  <a:spcPts val="400"/>
                </a:spcBef>
                <a:spcAft>
                  <a:spcPts val="400"/>
                </a:spcAft>
                <a:buNone/>
              </a:pPr>
              <a:r>
                <a:rPr lang="en-US" sz="1800" b="1">
                  <a:effectLst/>
                  <a:latin typeface="Arial" panose="020B0604020202020204" pitchFamily="34" charset="0"/>
                  <a:ea typeface="Cambria" panose="02040503050406030204" pitchFamily="18" charset="0"/>
                  <a:cs typeface="Arial" panose="020B0604020202020204" pitchFamily="34" charset="0"/>
                </a:rPr>
                <a:t>T Level Technical Qualification in</a:t>
              </a:r>
              <a:endParaRPr lang="en-GB" sz="1100">
                <a:effectLst/>
                <a:latin typeface="Arial" panose="020B0604020202020204" pitchFamily="34" charset="0"/>
                <a:ea typeface="Cambria" panose="02040503050406030204" pitchFamily="18" charset="0"/>
                <a:cs typeface="Times New Roman" panose="02020603050405020304" pitchFamily="18" charset="0"/>
              </a:endParaRPr>
            </a:p>
            <a:p>
              <a:pPr>
                <a:lnSpc>
                  <a:spcPts val="1300"/>
                </a:lnSpc>
                <a:spcBef>
                  <a:spcPts val="400"/>
                </a:spcBef>
                <a:spcAft>
                  <a:spcPts val="400"/>
                </a:spcAft>
              </a:pPr>
              <a:r>
                <a:rPr lang="en-US" sz="1600" b="1" i="1">
                  <a:solidFill>
                    <a:srgbClr val="FC4421"/>
                  </a:solidFill>
                  <a:effectLst/>
                  <a:latin typeface="Arial" panose="020B0604020202020204" pitchFamily="34" charset="0"/>
                  <a:ea typeface="Cambria" panose="02040503050406030204" pitchFamily="18" charset="0"/>
                  <a:cs typeface="Arial" panose="020B0604020202020204" pitchFamily="34" charset="0"/>
                </a:rPr>
                <a:t>Building Services Engineering for Construction (Level 3)</a:t>
              </a:r>
              <a:endParaRPr lang="en-GB" sz="1100">
                <a:effectLst/>
                <a:latin typeface="Arial" panose="020B0604020202020204" pitchFamily="34" charset="0"/>
                <a:ea typeface="Cambria" panose="020405030504060302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F8D270CD-A239-F6C6-DC37-331F04EA5BDB}"/>
              </a:ext>
            </a:extLst>
          </p:cNvPr>
          <p:cNvGrpSpPr/>
          <p:nvPr/>
        </p:nvGrpSpPr>
        <p:grpSpPr>
          <a:xfrm>
            <a:off x="175692" y="6021288"/>
            <a:ext cx="8804454" cy="446378"/>
            <a:chOff x="175692" y="6021288"/>
            <a:chExt cx="8804454" cy="446378"/>
          </a:xfrm>
        </p:grpSpPr>
        <p:sp>
          <p:nvSpPr>
            <p:cNvPr id="12" name="Text Box 11"/>
            <p:cNvSpPr txBox="1">
              <a:spLocks noChangeArrowheads="1"/>
            </p:cNvSpPr>
            <p:nvPr userDrawn="1"/>
          </p:nvSpPr>
          <p:spPr bwMode="auto">
            <a:xfrm>
              <a:off x="175692" y="6172200"/>
              <a:ext cx="439688" cy="228600"/>
            </a:xfrm>
            <a:prstGeom prst="rect">
              <a:avLst/>
            </a:prstGeom>
            <a:noFill/>
            <a:ln w="9525">
              <a:noFill/>
              <a:miter lim="800000"/>
              <a:headEnd/>
              <a:tailEnd/>
            </a:ln>
          </p:spPr>
          <p:txBody>
            <a:bodyPr lIns="0" tIns="0" rIns="0" bIns="0">
              <a:prstTxWarp prst="textNoShape">
                <a:avLst/>
              </a:prstTxWarp>
            </a:bodyPr>
            <a:lstStyle/>
            <a:p>
              <a:pPr algn="r">
                <a:spcBef>
                  <a:spcPts val="600"/>
                </a:spcBef>
              </a:pPr>
              <a:fld id="{6152C911-7D81-1845-9D20-613E63F035EB}" type="slidenum">
                <a:rPr lang="en-US" sz="900" baseline="0">
                  <a:ea typeface="Arial" pitchFamily="-105" charset="0"/>
                  <a:cs typeface="Arial" pitchFamily="-105" charset="0"/>
                </a:rPr>
                <a:pPr algn="r">
                  <a:spcBef>
                    <a:spcPts val="600"/>
                  </a:spcBef>
                </a:pPr>
                <a:t>‹#›</a:t>
              </a:fld>
              <a:r>
                <a:rPr lang="en-US" sz="900" baseline="0">
                  <a:ea typeface="Arial" pitchFamily="-105" charset="0"/>
                  <a:cs typeface="Arial" pitchFamily="-105" charset="0"/>
                </a:rPr>
                <a:t> of 22</a:t>
              </a:r>
            </a:p>
            <a:p>
              <a:br>
                <a:rPr lang="en-US" sz="1100">
                  <a:ea typeface="Arial" pitchFamily="-105" charset="0"/>
                  <a:cs typeface="Arial" pitchFamily="-105" charset="0"/>
                </a:rPr>
              </a:br>
              <a:endParaRPr lang="en-US" sz="1100">
                <a:ea typeface="Arial" pitchFamily="-105" charset="0"/>
                <a:cs typeface="Arial" pitchFamily="-105" charset="0"/>
              </a:endParaRPr>
            </a:p>
            <a:p>
              <a:br>
                <a:rPr lang="en-US" sz="1100">
                  <a:ea typeface="Arial" pitchFamily="-105" charset="0"/>
                  <a:cs typeface="Arial" pitchFamily="-105" charset="0"/>
                </a:rPr>
              </a:br>
              <a:endParaRPr lang="en-US" sz="1100">
                <a:ea typeface="Arial" pitchFamily="-105" charset="0"/>
                <a:cs typeface="Arial" pitchFamily="-105" charset="0"/>
              </a:endParaRPr>
            </a:p>
            <a:p>
              <a:endParaRPr lang="en-US" sz="1200">
                <a:latin typeface="Times New Roman" pitchFamily="-105" charset="0"/>
              </a:endParaRPr>
            </a:p>
            <a:p>
              <a:endParaRPr lang="en-US" sz="1200">
                <a:latin typeface="Times New Roman" pitchFamily="-105" charset="0"/>
              </a:endParaRPr>
            </a:p>
          </p:txBody>
        </p:sp>
        <p:pic>
          <p:nvPicPr>
            <p:cNvPr id="28" name="Picture 27" descr="A purple and white logo&#10;&#10;AI-generated content may be incorrect.">
              <a:extLst>
                <a:ext uri="{FF2B5EF4-FFF2-40B4-BE49-F238E27FC236}">
                  <a16:creationId xmlns:a16="http://schemas.microsoft.com/office/drawing/2014/main" id="{ED2281B1-171E-C458-1C3C-50A1692453D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516216" y="6021288"/>
              <a:ext cx="2463930" cy="446378"/>
            </a:xfrm>
            <a:prstGeom prst="rect">
              <a:avLst/>
            </a:prstGeom>
            <a:noFill/>
            <a:ln>
              <a:noFill/>
            </a:ln>
          </p:spPr>
        </p:pic>
      </p:grpSp>
      <p:sp>
        <p:nvSpPr>
          <p:cNvPr id="4" name="Text Box 10">
            <a:extLst>
              <a:ext uri="{FF2B5EF4-FFF2-40B4-BE49-F238E27FC236}">
                <a16:creationId xmlns:a16="http://schemas.microsoft.com/office/drawing/2014/main" id="{B995F2BB-B302-118C-FF16-F5F1E8A7346E}"/>
              </a:ext>
            </a:extLst>
          </p:cNvPr>
          <p:cNvSpPr txBox="1">
            <a:spLocks noChangeArrowheads="1"/>
          </p:cNvSpPr>
          <p:nvPr userDrawn="1"/>
        </p:nvSpPr>
        <p:spPr bwMode="white">
          <a:xfrm>
            <a:off x="0" y="457200"/>
            <a:ext cx="9144000" cy="152400"/>
          </a:xfrm>
          <a:prstGeom prst="rect">
            <a:avLst/>
          </a:prstGeom>
          <a:solidFill>
            <a:srgbClr val="D9D9D9">
              <a:alpha val="0"/>
            </a:srgbClr>
          </a:solidFill>
          <a:ln>
            <a:noFill/>
          </a:ln>
        </p:spPr>
        <p:txBody>
          <a:bodyPr wrap="none"/>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defRPr/>
            </a:pPr>
            <a:r>
              <a:rPr lang="en-GB" sz="1800">
                <a:solidFill>
                  <a:srgbClr val="D9D9D9"/>
                </a:solidFill>
                <a:cs typeface="Arial" charset="0"/>
              </a:rPr>
              <a:t> </a:t>
            </a:r>
          </a:p>
        </p:txBody>
      </p:sp>
    </p:spTree>
    <p:extLst>
      <p:ext uri="{BB962C8B-B14F-4D97-AF65-F5344CB8AC3E}">
        <p14:creationId xmlns:p14="http://schemas.microsoft.com/office/powerpoint/2010/main" val="798322486"/>
      </p:ext>
    </p:extLst>
  </p:cSld>
  <p:clrMap bg1="lt1" tx1="dk1" bg2="lt2" tx2="dk2" accent1="accent1" accent2="accent2" accent3="accent3" accent4="accent4" accent5="accent5" accent6="accent6" hlink="hlink" folHlink="folHlink"/>
  <p:sldLayoutIdLst>
    <p:sldLayoutId id="2147483660" r:id="rId1"/>
    <p:sldLayoutId id="2147483661" r:id="rId2"/>
  </p:sldLayoutIdLst>
  <p:hf hdr="0" ftr="0" dt="0"/>
  <p:txStyles>
    <p:titleStyle>
      <a:lvl1pPr algn="l" rtl="0" eaLnBrk="1" fontAlgn="base" hangingPunct="1">
        <a:spcBef>
          <a:spcPct val="0"/>
        </a:spcBef>
        <a:spcAft>
          <a:spcPct val="0"/>
        </a:spcAft>
        <a:defRPr sz="2400" b="1" baseline="0">
          <a:solidFill>
            <a:srgbClr val="FC4421"/>
          </a:solidFill>
          <a:latin typeface="+mj-lt"/>
          <a:ea typeface="ＭＳ Ｐゴシック" charset="-128"/>
          <a:cs typeface="ＭＳ Ｐゴシック" charset="-128"/>
        </a:defRPr>
      </a:lvl1pPr>
      <a:lvl2pPr algn="l" rtl="0" eaLnBrk="1" fontAlgn="base" hangingPunct="1">
        <a:spcBef>
          <a:spcPct val="0"/>
        </a:spcBef>
        <a:spcAft>
          <a:spcPct val="0"/>
        </a:spcAft>
        <a:defRPr sz="2400" b="1">
          <a:solidFill>
            <a:srgbClr val="E30613"/>
          </a:solidFill>
          <a:latin typeface="Arial" charset="0"/>
          <a:ea typeface="ＭＳ Ｐゴシック" charset="-128"/>
          <a:cs typeface="ＭＳ Ｐゴシック" charset="-128"/>
        </a:defRPr>
      </a:lvl2pPr>
      <a:lvl3pPr algn="l" rtl="0" eaLnBrk="1" fontAlgn="base" hangingPunct="1">
        <a:spcBef>
          <a:spcPct val="0"/>
        </a:spcBef>
        <a:spcAft>
          <a:spcPct val="0"/>
        </a:spcAft>
        <a:defRPr sz="2400" b="1">
          <a:solidFill>
            <a:srgbClr val="E30613"/>
          </a:solidFill>
          <a:latin typeface="Arial" charset="0"/>
          <a:ea typeface="ＭＳ Ｐゴシック" charset="-128"/>
          <a:cs typeface="ＭＳ Ｐゴシック" charset="-128"/>
        </a:defRPr>
      </a:lvl3pPr>
      <a:lvl4pPr algn="l" rtl="0" eaLnBrk="1" fontAlgn="base" hangingPunct="1">
        <a:spcBef>
          <a:spcPct val="0"/>
        </a:spcBef>
        <a:spcAft>
          <a:spcPct val="0"/>
        </a:spcAft>
        <a:defRPr sz="2400" b="1">
          <a:solidFill>
            <a:srgbClr val="E30613"/>
          </a:solidFill>
          <a:latin typeface="Arial" charset="0"/>
          <a:ea typeface="ＭＳ Ｐゴシック" charset="-128"/>
          <a:cs typeface="ＭＳ Ｐゴシック" charset="-128"/>
        </a:defRPr>
      </a:lvl4pPr>
      <a:lvl5pPr algn="l" rtl="0" eaLnBrk="1" fontAlgn="base" hangingPunct="1">
        <a:spcBef>
          <a:spcPct val="0"/>
        </a:spcBef>
        <a:spcAft>
          <a:spcPct val="0"/>
        </a:spcAft>
        <a:defRPr sz="2400" b="1">
          <a:solidFill>
            <a:srgbClr val="E30613"/>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rgbClr val="CC0000"/>
          </a:solidFill>
          <a:latin typeface="Arial" charset="0"/>
        </a:defRPr>
      </a:lvl6pPr>
      <a:lvl7pPr marL="914400" algn="ctr" rtl="0" eaLnBrk="1" fontAlgn="base" hangingPunct="1">
        <a:spcBef>
          <a:spcPct val="0"/>
        </a:spcBef>
        <a:spcAft>
          <a:spcPct val="0"/>
        </a:spcAft>
        <a:defRPr sz="4400">
          <a:solidFill>
            <a:srgbClr val="CC0000"/>
          </a:solidFill>
          <a:latin typeface="Arial" charset="0"/>
        </a:defRPr>
      </a:lvl7pPr>
      <a:lvl8pPr marL="1371600" algn="ctr" rtl="0" eaLnBrk="1" fontAlgn="base" hangingPunct="1">
        <a:spcBef>
          <a:spcPct val="0"/>
        </a:spcBef>
        <a:spcAft>
          <a:spcPct val="0"/>
        </a:spcAft>
        <a:defRPr sz="4400">
          <a:solidFill>
            <a:srgbClr val="CC0000"/>
          </a:solidFill>
          <a:latin typeface="Arial" charset="0"/>
        </a:defRPr>
      </a:lvl8pPr>
      <a:lvl9pPr marL="1828800" algn="ctr" rtl="0" eaLnBrk="1" fontAlgn="base" hangingPunct="1">
        <a:spcBef>
          <a:spcPct val="0"/>
        </a:spcBef>
        <a:spcAft>
          <a:spcPct val="0"/>
        </a:spcAft>
        <a:defRPr sz="4400">
          <a:solidFill>
            <a:srgbClr val="CC0000"/>
          </a:solidFill>
          <a:latin typeface="Arial" charset="0"/>
        </a:defRPr>
      </a:lvl9pPr>
    </p:titleStyle>
    <p:bodyStyle>
      <a:lvl1pPr marL="0" indent="0" algn="l" rtl="0" eaLnBrk="1" fontAlgn="base" hangingPunct="1">
        <a:lnSpc>
          <a:spcPts val="2400"/>
        </a:lnSpc>
        <a:spcBef>
          <a:spcPts val="1000"/>
        </a:spcBef>
        <a:spcAft>
          <a:spcPts val="1000"/>
        </a:spcAft>
        <a:defRPr lang="en-GB" sz="2000" dirty="0">
          <a:solidFill>
            <a:schemeClr val="tx1"/>
          </a:solidFill>
          <a:latin typeface="+mn-lt"/>
          <a:ea typeface="ＭＳ Ｐゴシック" charset="-128"/>
          <a:cs typeface="ＭＳ Ｐゴシック" charset="-128"/>
        </a:defRPr>
      </a:lvl1pPr>
      <a:lvl2pPr marL="215900" indent="-215900" algn="l" rtl="0" eaLnBrk="1" fontAlgn="base" hangingPunct="1">
        <a:lnSpc>
          <a:spcPts val="2400"/>
        </a:lnSpc>
        <a:spcBef>
          <a:spcPts val="500"/>
        </a:spcBef>
        <a:spcAft>
          <a:spcPts val="500"/>
        </a:spcAft>
        <a:buClr>
          <a:srgbClr val="FC4421"/>
        </a:buClr>
        <a:buFont typeface="Arial" pitchFamily="-105" charset="0"/>
        <a:buChar char="•"/>
        <a:defRPr lang="en-GB" sz="2000" dirty="0">
          <a:solidFill>
            <a:schemeClr val="tx1"/>
          </a:solidFill>
          <a:latin typeface="+mn-lt"/>
          <a:ea typeface="ＭＳ Ｐゴシック" charset="-128"/>
          <a:cs typeface="+mn-cs"/>
        </a:defRPr>
      </a:lvl2pPr>
      <a:lvl3pPr marL="0" indent="0" algn="l" rtl="0" eaLnBrk="1" fontAlgn="base" hangingPunct="1">
        <a:lnSpc>
          <a:spcPts val="2000"/>
        </a:lnSpc>
        <a:spcBef>
          <a:spcPts val="500"/>
        </a:spcBef>
        <a:spcAft>
          <a:spcPts val="500"/>
        </a:spcAft>
        <a:buFont typeface="Lucida Grande" pitchFamily="-105" charset="0"/>
        <a:defRPr lang="en-GB" sz="1600" dirty="0">
          <a:solidFill>
            <a:schemeClr val="tx1"/>
          </a:solidFill>
          <a:latin typeface="+mn-lt"/>
          <a:ea typeface="ＭＳ Ｐゴシック" charset="-128"/>
          <a:cs typeface="+mn-cs"/>
        </a:defRPr>
      </a:lvl3pPr>
      <a:lvl4pPr marL="215900" indent="-215900" algn="l" rtl="0" eaLnBrk="1" fontAlgn="base" hangingPunct="1">
        <a:lnSpc>
          <a:spcPts val="2000"/>
        </a:lnSpc>
        <a:spcBef>
          <a:spcPts val="500"/>
        </a:spcBef>
        <a:spcAft>
          <a:spcPts val="500"/>
        </a:spcAft>
        <a:buClr>
          <a:srgbClr val="FC4421"/>
        </a:buClr>
        <a:buFont typeface="Arial" pitchFamily="-105" charset="0"/>
        <a:buChar char="•"/>
        <a:defRPr lang="en-GB" sz="1600" dirty="0">
          <a:solidFill>
            <a:schemeClr val="tx1"/>
          </a:solidFill>
          <a:latin typeface="+mn-lt"/>
          <a:ea typeface="ＭＳ Ｐゴシック" charset="-128"/>
          <a:cs typeface="ＭＳ Ｐゴシック" charset="-128"/>
        </a:defRPr>
      </a:lvl4pPr>
      <a:lvl5pPr marL="431800" indent="-215900" algn="l" rtl="0" eaLnBrk="1" fontAlgn="base" hangingPunct="1">
        <a:lnSpc>
          <a:spcPts val="2000"/>
        </a:lnSpc>
        <a:spcBef>
          <a:spcPct val="0"/>
        </a:spcBef>
        <a:spcAft>
          <a:spcPts val="500"/>
        </a:spcAft>
        <a:buFont typeface="Arial" pitchFamily="-105" charset="0"/>
        <a:buChar char="–"/>
        <a:defRPr lang="en-US" sz="1600" dirty="0">
          <a:solidFill>
            <a:schemeClr val="tx1"/>
          </a:solidFill>
          <a:latin typeface="+mn-lt"/>
          <a:ea typeface="ＭＳ Ｐゴシック" charset="-128"/>
          <a:cs typeface="ＭＳ Ｐゴシック" charset="-128"/>
        </a:defRPr>
      </a:lvl5pPr>
      <a:lvl6pPr marL="457200" indent="-457200" algn="l" defTabSz="914400" rtl="0" eaLnBrk="1" fontAlgn="base" hangingPunct="1">
        <a:spcBef>
          <a:spcPct val="20000"/>
        </a:spcBef>
        <a:spcAft>
          <a:spcPct val="0"/>
        </a:spcAft>
        <a:buChar char="»"/>
        <a:defRPr lang="en-GB" sz="1600" kern="0" baseline="0" dirty="0" smtClean="0">
          <a:solidFill>
            <a:schemeClr val="tx1"/>
          </a:solidFill>
          <a:latin typeface="+mn-lt"/>
          <a:ea typeface="ＭＳ Ｐゴシック" charset="-128"/>
          <a:cs typeface="ＭＳ Ｐゴシック" charset="-128"/>
        </a:defRPr>
      </a:lvl6pPr>
      <a:lvl7pPr marL="2971800" indent="-228600" algn="l" defTabSz="914400" rtl="0" eaLnBrk="1" fontAlgn="base" hangingPunct="1">
        <a:spcBef>
          <a:spcPct val="20000"/>
        </a:spcBef>
        <a:spcAft>
          <a:spcPct val="0"/>
        </a:spcAft>
        <a:buClr>
          <a:srgbClr val="E30613"/>
        </a:buClr>
        <a:buChar char="»"/>
        <a:defRPr lang="en-GB" sz="1600" kern="0" baseline="0" dirty="0" smtClean="0">
          <a:solidFill>
            <a:schemeClr val="tx1"/>
          </a:solidFill>
          <a:latin typeface="+mn-lt"/>
          <a:ea typeface="ＭＳ Ｐゴシック" charset="-128"/>
          <a:cs typeface="ＭＳ Ｐゴシック" charset="-128"/>
        </a:defRPr>
      </a:lvl7pPr>
      <a:lvl8pPr marL="3429000" indent="-228600" algn="l" defTabSz="914400" rtl="0" eaLnBrk="1" fontAlgn="base" hangingPunct="1">
        <a:spcBef>
          <a:spcPct val="20000"/>
        </a:spcBef>
        <a:spcAft>
          <a:spcPct val="0"/>
        </a:spcAft>
        <a:buChar char="»"/>
        <a:defRPr lang="en-GB" sz="1600" kern="0" dirty="0" smtClean="0">
          <a:solidFill>
            <a:schemeClr val="tx1"/>
          </a:solidFill>
          <a:latin typeface="+mn-lt"/>
          <a:ea typeface="ＭＳ Ｐゴシック" charset="-128"/>
          <a:cs typeface="ＭＳ Ｐゴシック" charset="-128"/>
        </a:defRPr>
      </a:lvl8pPr>
      <a:lvl9pPr marL="3886200" indent="-228600" algn="l" defTabSz="914400" rtl="0" eaLnBrk="1" fontAlgn="base" hangingPunct="1">
        <a:spcBef>
          <a:spcPct val="20000"/>
        </a:spcBef>
        <a:spcAft>
          <a:spcPct val="0"/>
        </a:spcAft>
        <a:buChar char="»"/>
        <a:defRPr lang="en-GB" sz="1000" kern="0" baseline="0" dirty="0" smtClean="0">
          <a:solidFill>
            <a:schemeClr val="tx1"/>
          </a:solidFill>
          <a:latin typeface="+mn-lt"/>
          <a:ea typeface="ＭＳ Ｐゴシック" charset="-128"/>
          <a:cs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15"/>
          <p:cNvSpPr>
            <a:spLocks noGrp="1" noChangeArrowheads="1"/>
          </p:cNvSpPr>
          <p:nvPr>
            <p:ph type="title"/>
          </p:nvPr>
        </p:nvSpPr>
        <p:spPr>
          <a:xfrm>
            <a:off x="457200" y="3748881"/>
            <a:ext cx="8153400" cy="2514600"/>
          </a:xfrm>
        </p:spPr>
        <p:txBody>
          <a:bodyPr anchor="t"/>
          <a:lstStyle/>
          <a:p>
            <a:pPr eaLnBrk="1" hangingPunct="1"/>
            <a:r>
              <a:rPr lang="en-GB">
                <a:ea typeface="ＭＳ Ｐゴシック" pitchFamily="-105" charset="-128"/>
                <a:cs typeface="ＭＳ Ｐゴシック" pitchFamily="-105" charset="-128"/>
              </a:rPr>
              <a:t>PowerPoint 14: Electrical supply</a:t>
            </a:r>
          </a:p>
        </p:txBody>
      </p:sp>
      <p:sp>
        <p:nvSpPr>
          <p:cNvPr id="2050" name="Rectangle 14"/>
          <p:cNvSpPr>
            <a:spLocks noGrp="1" noChangeArrowheads="1"/>
          </p:cNvSpPr>
          <p:nvPr>
            <p:ph sz="quarter" idx="10"/>
          </p:nvPr>
        </p:nvSpPr>
        <p:spPr>
          <a:xfrm>
            <a:off x="457200" y="1371600"/>
            <a:ext cx="8229600" cy="4754563"/>
          </a:xfrm>
        </p:spPr>
        <p:txBody>
          <a:bodyPr/>
          <a:lstStyle/>
          <a:p>
            <a:pPr marL="0" indent="0" eaLnBrk="1" hangingPunct="1"/>
            <a:endParaRPr b="1">
              <a:ea typeface="ＭＳ Ｐゴシック" pitchFamily="-105" charset="-128"/>
              <a:cs typeface="ＭＳ Ｐゴシック" pitchFamily="-105" charset="-128"/>
            </a:endParaRPr>
          </a:p>
          <a:p>
            <a:pPr marL="0" indent="0" eaLnBrk="1" hangingPunct="1"/>
            <a:endParaRPr b="1">
              <a:ea typeface="ＭＳ Ｐゴシック" pitchFamily="-105" charset="-128"/>
              <a:cs typeface="ＭＳ Ｐゴシック" pitchFamily="-105" charset="-128"/>
            </a:endParaRPr>
          </a:p>
          <a:p>
            <a:pPr marL="0" indent="0" algn="ctr" eaLnBrk="1" hangingPunct="1"/>
            <a:r>
              <a:rPr sz="6600">
                <a:solidFill>
                  <a:schemeClr val="bg1"/>
                </a:solidFill>
                <a:ea typeface="ＭＳ Ｐゴシック" pitchFamily="-105" charset="-128"/>
                <a:cs typeface="ＭＳ Ｐゴシック" pitchFamily="-105" charset="-128"/>
              </a:rPr>
              <a:t>PowerPoint presentation</a:t>
            </a:r>
          </a:p>
        </p:txBody>
      </p:sp>
      <p:sp>
        <p:nvSpPr>
          <p:cNvPr id="2054" name="TextBox 9"/>
          <p:cNvSpPr txBox="1">
            <a:spLocks noChangeArrowheads="1"/>
          </p:cNvSpPr>
          <p:nvPr/>
        </p:nvSpPr>
        <p:spPr bwMode="auto">
          <a:xfrm>
            <a:off x="457200" y="2209800"/>
            <a:ext cx="8001000" cy="738664"/>
          </a:xfrm>
          <a:prstGeom prst="rect">
            <a:avLst/>
          </a:prstGeom>
          <a:solidFill>
            <a:schemeClr val="bg1"/>
          </a:solidFill>
          <a:ln w="9525">
            <a:noFill/>
            <a:miter lim="800000"/>
            <a:headEnd/>
            <a:tailEnd/>
          </a:ln>
        </p:spPr>
        <p:txBody>
          <a:bodyPr wrap="square" lIns="0" tIns="0" rIns="0" bIns="0">
            <a:prstTxWarp prst="textNoShape">
              <a:avLst/>
            </a:prstTxWarp>
            <a:noAutofit/>
          </a:bodyPr>
          <a:lstStyle/>
          <a:p>
            <a:r>
              <a:rPr lang="en-GB" sz="2400" b="1"/>
              <a:t>12. Building services engineering (BSE) systems</a:t>
            </a:r>
          </a:p>
          <a:p>
            <a:endParaRPr lang="en-GB" sz="2400" b="1"/>
          </a:p>
          <a:p>
            <a:r>
              <a:rPr lang="en-GB" sz="2400" b="1"/>
              <a:t>12.5 Electrical supply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62F20A-D6FB-4F9F-8827-9CCD61628E7B}"/>
              </a:ext>
            </a:extLst>
          </p:cNvPr>
          <p:cNvPicPr>
            <a:picLocks noChangeAspect="1"/>
          </p:cNvPicPr>
          <p:nvPr/>
        </p:nvPicPr>
        <p:blipFill>
          <a:blip r:embed="rId2"/>
          <a:stretch>
            <a:fillRect/>
          </a:stretch>
        </p:blipFill>
        <p:spPr>
          <a:xfrm>
            <a:off x="457200" y="1395037"/>
            <a:ext cx="6725422" cy="4483615"/>
          </a:xfrm>
          <a:prstGeom prst="rect">
            <a:avLst/>
          </a:prstGeom>
        </p:spPr>
      </p:pic>
      <p:sp>
        <p:nvSpPr>
          <p:cNvPr id="2" name="Title 1">
            <a:extLst>
              <a:ext uri="{FF2B5EF4-FFF2-40B4-BE49-F238E27FC236}">
                <a16:creationId xmlns:a16="http://schemas.microsoft.com/office/drawing/2014/main" id="{297BBC05-C5AE-49AA-9637-F2837536D005}"/>
              </a:ext>
            </a:extLst>
          </p:cNvPr>
          <p:cNvSpPr>
            <a:spLocks noGrp="1"/>
          </p:cNvSpPr>
          <p:nvPr>
            <p:ph type="title"/>
          </p:nvPr>
        </p:nvSpPr>
        <p:spPr/>
        <p:txBody>
          <a:bodyPr/>
          <a:lstStyle/>
          <a:p>
            <a:r>
              <a:rPr lang="en-GB"/>
              <a:t>Answers to worked example</a:t>
            </a:r>
          </a:p>
        </p:txBody>
      </p:sp>
    </p:spTree>
    <p:extLst>
      <p:ext uri="{BB962C8B-B14F-4D97-AF65-F5344CB8AC3E}">
        <p14:creationId xmlns:p14="http://schemas.microsoft.com/office/powerpoint/2010/main" val="829844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D3A958-CAAC-4648-B4C7-7A79B935867F}"/>
              </a:ext>
            </a:extLst>
          </p:cNvPr>
          <p:cNvSpPr>
            <a:spLocks noGrp="1"/>
          </p:cNvSpPr>
          <p:nvPr>
            <p:ph type="title"/>
          </p:nvPr>
        </p:nvSpPr>
        <p:spPr/>
        <p:txBody>
          <a:bodyPr/>
          <a:lstStyle/>
          <a:p>
            <a:r>
              <a:rPr lang="en-GB"/>
              <a:t>Answers to worked example</a:t>
            </a:r>
          </a:p>
        </p:txBody>
      </p:sp>
      <p:pic>
        <p:nvPicPr>
          <p:cNvPr id="5" name="Picture 4">
            <a:extLst>
              <a:ext uri="{FF2B5EF4-FFF2-40B4-BE49-F238E27FC236}">
                <a16:creationId xmlns:a16="http://schemas.microsoft.com/office/drawing/2014/main" id="{6B4182A4-83CA-4C61-BB25-256DCBC33553}"/>
              </a:ext>
            </a:extLst>
          </p:cNvPr>
          <p:cNvPicPr>
            <a:picLocks noChangeAspect="1"/>
          </p:cNvPicPr>
          <p:nvPr/>
        </p:nvPicPr>
        <p:blipFill>
          <a:blip r:embed="rId2"/>
          <a:stretch>
            <a:fillRect/>
          </a:stretch>
        </p:blipFill>
        <p:spPr>
          <a:xfrm>
            <a:off x="539552" y="1556792"/>
            <a:ext cx="5544324" cy="3334215"/>
          </a:xfrm>
          <a:prstGeom prst="rect">
            <a:avLst/>
          </a:prstGeom>
        </p:spPr>
      </p:pic>
    </p:spTree>
    <p:extLst>
      <p:ext uri="{BB962C8B-B14F-4D97-AF65-F5344CB8AC3E}">
        <p14:creationId xmlns:p14="http://schemas.microsoft.com/office/powerpoint/2010/main" val="32357675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rrowheads="1"/>
          </p:cNvSpPr>
          <p:nvPr>
            <p:ph type="title"/>
          </p:nvPr>
        </p:nvSpPr>
        <p:spPr/>
        <p:txBody>
          <a:bodyPr/>
          <a:lstStyle/>
          <a:p>
            <a:pPr eaLnBrk="1" fontAlgn="auto" hangingPunct="1">
              <a:spcAft>
                <a:spcPts val="0"/>
              </a:spcAft>
              <a:defRPr/>
            </a:pPr>
            <a:r>
              <a:rPr lang="en-US"/>
              <a:t>Power distribution</a:t>
            </a:r>
          </a:p>
        </p:txBody>
      </p:sp>
      <p:sp>
        <p:nvSpPr>
          <p:cNvPr id="15364" name="Rectangle 5"/>
          <p:cNvSpPr>
            <a:spLocks noChangeArrowheads="1"/>
          </p:cNvSpPr>
          <p:nvPr/>
        </p:nvSpPr>
        <p:spPr bwMode="auto">
          <a:xfrm>
            <a:off x="457200" y="1387343"/>
            <a:ext cx="85693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0"/>
              </a:spcBef>
              <a:buClrTx/>
              <a:buSzTx/>
              <a:buFontTx/>
              <a:buNone/>
            </a:pPr>
            <a:endParaRPr lang="en-GB" altLang="en-US" sz="2000"/>
          </a:p>
          <a:p>
            <a:pPr eaLnBrk="1" hangingPunct="1">
              <a:spcBef>
                <a:spcPct val="0"/>
              </a:spcBef>
              <a:buClrTx/>
              <a:buSzTx/>
              <a:buFontTx/>
              <a:buNone/>
            </a:pPr>
            <a:r>
              <a:rPr lang="en-GB" altLang="en-US" sz="2000"/>
              <a:t>After we have transmitted the electricity across the National Grid, our requirements change for distribution.</a:t>
            </a:r>
          </a:p>
        </p:txBody>
      </p:sp>
    </p:spTree>
    <p:extLst>
      <p:ext uri="{BB962C8B-B14F-4D97-AF65-F5344CB8AC3E}">
        <p14:creationId xmlns:p14="http://schemas.microsoft.com/office/powerpoint/2010/main" val="35406709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Power distribution: </a:t>
            </a:r>
            <a:r>
              <a:rPr lang="en-GB"/>
              <a:t>star</a:t>
            </a:r>
          </a:p>
        </p:txBody>
      </p:sp>
      <p:sp>
        <p:nvSpPr>
          <p:cNvPr id="5" name="TextBox 4"/>
          <p:cNvSpPr txBox="1"/>
          <p:nvPr/>
        </p:nvSpPr>
        <p:spPr>
          <a:xfrm>
            <a:off x="426369" y="1484784"/>
            <a:ext cx="7859216" cy="2862322"/>
          </a:xfrm>
          <a:prstGeom prst="rect">
            <a:avLst/>
          </a:prstGeom>
          <a:noFill/>
        </p:spPr>
        <p:txBody>
          <a:bodyPr wrap="square" rtlCol="0">
            <a:spAutoFit/>
          </a:bodyPr>
          <a:lstStyle/>
          <a:p>
            <a:r>
              <a:rPr lang="en-GB"/>
              <a:t>Single phase (230V) and three-phase (400V) supplies are obtained from a </a:t>
            </a:r>
            <a:r>
              <a:rPr lang="en-GB" b="1"/>
              <a:t>star distribution system</a:t>
            </a:r>
            <a:r>
              <a:rPr lang="en-GB"/>
              <a:t>. When the voltage is measured from the brown, black or grey phases to neutral, this provides 230V.</a:t>
            </a:r>
          </a:p>
          <a:p>
            <a:endParaRPr lang="en-GB"/>
          </a:p>
          <a:p>
            <a:r>
              <a:rPr lang="en-GB"/>
              <a:t>When the voltage is measured from the black to brown phase, the black to grey phase or the grey to brown phase, then this provides 400V.</a:t>
            </a:r>
          </a:p>
          <a:p>
            <a:endParaRPr lang="en-GB"/>
          </a:p>
          <a:p>
            <a:endParaRPr lang="en-GB"/>
          </a:p>
        </p:txBody>
      </p:sp>
    </p:spTree>
    <p:extLst>
      <p:ext uri="{BB962C8B-B14F-4D97-AF65-F5344CB8AC3E}">
        <p14:creationId xmlns:p14="http://schemas.microsoft.com/office/powerpoint/2010/main" val="41208036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rrowheads="1"/>
          </p:cNvSpPr>
          <p:nvPr>
            <p:ph type="title"/>
          </p:nvPr>
        </p:nvSpPr>
        <p:spPr/>
        <p:txBody>
          <a:bodyPr/>
          <a:lstStyle/>
          <a:p>
            <a:pPr eaLnBrk="1" fontAlgn="auto" hangingPunct="1">
              <a:spcAft>
                <a:spcPts val="0"/>
              </a:spcAft>
              <a:defRPr/>
            </a:pPr>
            <a:r>
              <a:rPr lang="en-US"/>
              <a:t>Power distribution: </a:t>
            </a:r>
            <a:r>
              <a:rPr lang="en-GB"/>
              <a:t>star</a:t>
            </a:r>
          </a:p>
        </p:txBody>
      </p:sp>
      <p:sp>
        <p:nvSpPr>
          <p:cNvPr id="18436" name="Rectangle 5"/>
          <p:cNvSpPr>
            <a:spLocks noChangeArrowheads="1"/>
          </p:cNvSpPr>
          <p:nvPr/>
        </p:nvSpPr>
        <p:spPr bwMode="auto">
          <a:xfrm>
            <a:off x="457200" y="1651551"/>
            <a:ext cx="8218488"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0"/>
              </a:spcBef>
              <a:buClrTx/>
              <a:buSzTx/>
              <a:buFontTx/>
              <a:buNone/>
            </a:pPr>
            <a:r>
              <a:rPr lang="en-GB" altLang="en-US" sz="1800"/>
              <a:t>In a star distribution, we now have a neutral, which provides an earthing system. In a star-connected load, we are able to state the following:</a:t>
            </a:r>
          </a:p>
          <a:p>
            <a:pPr eaLnBrk="1" hangingPunct="1">
              <a:spcBef>
                <a:spcPct val="0"/>
              </a:spcBef>
              <a:buClrTx/>
              <a:buSzTx/>
              <a:buFontTx/>
              <a:buNone/>
            </a:pPr>
            <a:endParaRPr lang="en-GB" altLang="en-US" sz="1800"/>
          </a:p>
          <a:p>
            <a:pPr eaLnBrk="1" hangingPunct="1">
              <a:spcBef>
                <a:spcPct val="0"/>
              </a:spcBef>
              <a:buClrTx/>
              <a:buSzTx/>
              <a:buFontTx/>
              <a:buNone/>
            </a:pPr>
            <a:r>
              <a:rPr lang="en-GB" altLang="en-US" sz="1800"/>
              <a:t>IL = IP      VL = </a:t>
            </a:r>
            <a:r>
              <a:rPr lang="en-GB" altLang="en-US" sz="1800">
                <a:cs typeface="Arial" panose="020B0604020202020204" pitchFamily="34" charset="0"/>
              </a:rPr>
              <a:t>√</a:t>
            </a:r>
            <a:r>
              <a:rPr lang="en-GB" altLang="en-US" sz="1800"/>
              <a:t>3 × VP         </a:t>
            </a:r>
            <a:r>
              <a:rPr lang="en-GB" altLang="en-US" sz="1800" err="1"/>
              <a:t>VP</a:t>
            </a:r>
            <a:r>
              <a:rPr lang="en-GB" altLang="en-US" sz="1800"/>
              <a:t> = </a:t>
            </a:r>
            <a:r>
              <a:rPr lang="en-GB" altLang="en-US" sz="1800" u="sng"/>
              <a:t>VL</a:t>
            </a:r>
          </a:p>
          <a:p>
            <a:pPr eaLnBrk="1" hangingPunct="1">
              <a:spcBef>
                <a:spcPct val="0"/>
              </a:spcBef>
              <a:buClrTx/>
              <a:buSzTx/>
              <a:buFontTx/>
              <a:buNone/>
            </a:pPr>
            <a:r>
              <a:rPr lang="en-GB" altLang="en-US" sz="1800"/>
              <a:t>                                                        </a:t>
            </a:r>
            <a:r>
              <a:rPr lang="en-GB" altLang="en-US" sz="1800">
                <a:cs typeface="Arial" panose="020B0604020202020204" pitchFamily="34" charset="0"/>
              </a:rPr>
              <a:t>√3</a:t>
            </a:r>
          </a:p>
          <a:p>
            <a:pPr eaLnBrk="1" hangingPunct="1">
              <a:spcBef>
                <a:spcPct val="0"/>
              </a:spcBef>
              <a:buClrTx/>
              <a:buSzTx/>
              <a:buFontTx/>
              <a:buNone/>
            </a:pPr>
            <a:endParaRPr lang="en-GB" altLang="en-US" sz="1800"/>
          </a:p>
        </p:txBody>
      </p:sp>
    </p:spTree>
    <p:extLst>
      <p:ext uri="{BB962C8B-B14F-4D97-AF65-F5344CB8AC3E}">
        <p14:creationId xmlns:p14="http://schemas.microsoft.com/office/powerpoint/2010/main" val="3258277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A3A815-BCDD-46AB-AC8C-888AE96674D0}"/>
              </a:ext>
            </a:extLst>
          </p:cNvPr>
          <p:cNvSpPr>
            <a:spLocks noGrp="1"/>
          </p:cNvSpPr>
          <p:nvPr>
            <p:ph idx="1"/>
          </p:nvPr>
        </p:nvSpPr>
        <p:spPr/>
        <p:txBody>
          <a:bodyPr/>
          <a:lstStyle/>
          <a:p>
            <a:pPr eaLnBrk="1" hangingPunct="1">
              <a:defRPr/>
            </a:pPr>
            <a:r>
              <a:rPr lang="en-GB">
                <a:solidFill>
                  <a:schemeClr val="accent4"/>
                </a:solidFill>
                <a:latin typeface="Arial" charset="0"/>
              </a:rPr>
              <a:t>A three-phase, four wire, star connected transformer has a line voltage of 520V and supplies a line current of 25A. Calculate:</a:t>
            </a:r>
          </a:p>
          <a:p>
            <a:pPr marL="457200" indent="-457200" eaLnBrk="1" hangingPunct="1">
              <a:buFont typeface="+mj-lt"/>
              <a:buAutoNum type="alphaLcParenR"/>
              <a:defRPr/>
            </a:pPr>
            <a:r>
              <a:rPr lang="en-GB">
                <a:solidFill>
                  <a:schemeClr val="accent4"/>
                </a:solidFill>
                <a:latin typeface="Arial" charset="0"/>
              </a:rPr>
              <a:t>the phase voltage of the transformer</a:t>
            </a:r>
          </a:p>
          <a:p>
            <a:pPr marL="457200" indent="-457200" eaLnBrk="1" hangingPunct="1">
              <a:buFont typeface="+mj-lt"/>
              <a:buAutoNum type="alphaLcParenR"/>
              <a:defRPr/>
            </a:pPr>
            <a:r>
              <a:rPr lang="en-GB">
                <a:solidFill>
                  <a:schemeClr val="accent4"/>
                </a:solidFill>
                <a:latin typeface="Arial" charset="0"/>
              </a:rPr>
              <a:t>the phase current in each winding.</a:t>
            </a:r>
          </a:p>
          <a:p>
            <a:endParaRPr lang="en-GB"/>
          </a:p>
        </p:txBody>
      </p:sp>
      <p:sp>
        <p:nvSpPr>
          <p:cNvPr id="3" name="Title 2">
            <a:extLst>
              <a:ext uri="{FF2B5EF4-FFF2-40B4-BE49-F238E27FC236}">
                <a16:creationId xmlns:a16="http://schemas.microsoft.com/office/drawing/2014/main" id="{7643A7C4-EA03-4CD8-85F8-200EAC10CA9A}"/>
              </a:ext>
            </a:extLst>
          </p:cNvPr>
          <p:cNvSpPr>
            <a:spLocks noGrp="1"/>
          </p:cNvSpPr>
          <p:nvPr>
            <p:ph type="title"/>
          </p:nvPr>
        </p:nvSpPr>
        <p:spPr/>
        <p:txBody>
          <a:bodyPr/>
          <a:lstStyle/>
          <a:p>
            <a:r>
              <a:rPr lang="en-GB"/>
              <a:t>Worked example: star connected transformer</a:t>
            </a:r>
          </a:p>
        </p:txBody>
      </p:sp>
    </p:spTree>
    <p:extLst>
      <p:ext uri="{BB962C8B-B14F-4D97-AF65-F5344CB8AC3E}">
        <p14:creationId xmlns:p14="http://schemas.microsoft.com/office/powerpoint/2010/main" val="19264375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5D6C249-CC91-4058-8CBD-534AB3DDD4CB}"/>
              </a:ext>
            </a:extLst>
          </p:cNvPr>
          <p:cNvPicPr>
            <a:picLocks noGrp="1" noChangeAspect="1"/>
          </p:cNvPicPr>
          <p:nvPr>
            <p:ph idx="1"/>
          </p:nvPr>
        </p:nvPicPr>
        <p:blipFill>
          <a:blip r:embed="rId2"/>
          <a:stretch>
            <a:fillRect/>
          </a:stretch>
        </p:blipFill>
        <p:spPr>
          <a:xfrm>
            <a:off x="539552" y="1628800"/>
            <a:ext cx="6477904" cy="4124901"/>
          </a:xfrm>
        </p:spPr>
      </p:pic>
      <p:sp>
        <p:nvSpPr>
          <p:cNvPr id="3" name="Title 2">
            <a:extLst>
              <a:ext uri="{FF2B5EF4-FFF2-40B4-BE49-F238E27FC236}">
                <a16:creationId xmlns:a16="http://schemas.microsoft.com/office/drawing/2014/main" id="{E9D2C36E-934C-41CC-B2F5-EB0137A9F7AE}"/>
              </a:ext>
            </a:extLst>
          </p:cNvPr>
          <p:cNvSpPr>
            <a:spLocks noGrp="1"/>
          </p:cNvSpPr>
          <p:nvPr>
            <p:ph type="title"/>
          </p:nvPr>
        </p:nvSpPr>
        <p:spPr/>
        <p:txBody>
          <a:bodyPr/>
          <a:lstStyle/>
          <a:p>
            <a:r>
              <a:rPr lang="en-GB"/>
              <a:t>Answers to worked example</a:t>
            </a:r>
          </a:p>
        </p:txBody>
      </p:sp>
    </p:spTree>
    <p:extLst>
      <p:ext uri="{BB962C8B-B14F-4D97-AF65-F5344CB8AC3E}">
        <p14:creationId xmlns:p14="http://schemas.microsoft.com/office/powerpoint/2010/main" val="3700747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Electrical distribution network</a:t>
            </a:r>
          </a:p>
        </p:txBody>
      </p:sp>
      <p:sp>
        <p:nvSpPr>
          <p:cNvPr id="3" name="TextBox 2"/>
          <p:cNvSpPr txBox="1"/>
          <p:nvPr/>
        </p:nvSpPr>
        <p:spPr>
          <a:xfrm>
            <a:off x="457200" y="1447256"/>
            <a:ext cx="2937850" cy="4708981"/>
          </a:xfrm>
          <a:prstGeom prst="rect">
            <a:avLst/>
          </a:prstGeom>
          <a:noFill/>
        </p:spPr>
        <p:txBody>
          <a:bodyPr wrap="square" rtlCol="0">
            <a:spAutoFit/>
          </a:bodyPr>
          <a:lstStyle/>
          <a:p>
            <a:r>
              <a:rPr lang="en-GB" dirty="0"/>
              <a:t>The diagram shows how power is distributed around a district from a substation.</a:t>
            </a:r>
          </a:p>
          <a:p>
            <a:endParaRPr lang="en-GB" dirty="0"/>
          </a:p>
          <a:p>
            <a:r>
              <a:rPr lang="en-GB" dirty="0"/>
              <a:t>A </a:t>
            </a:r>
            <a:r>
              <a:rPr lang="en-GB" b="1" dirty="0"/>
              <a:t>single-phase</a:t>
            </a:r>
            <a:r>
              <a:rPr lang="en-GB" dirty="0"/>
              <a:t> </a:t>
            </a:r>
            <a:r>
              <a:rPr lang="en-GB" b="1" dirty="0"/>
              <a:t>supply </a:t>
            </a:r>
            <a:r>
              <a:rPr lang="en-GB" dirty="0"/>
              <a:t>goes to small commercial properties and domestic dwellings, while</a:t>
            </a:r>
          </a:p>
          <a:p>
            <a:r>
              <a:rPr lang="en-GB" dirty="0"/>
              <a:t>larger commercial premises require a</a:t>
            </a:r>
            <a:r>
              <a:rPr lang="en-GB" b="1" dirty="0"/>
              <a:t> three-phase supply</a:t>
            </a:r>
            <a:r>
              <a:rPr lang="en-GB" dirty="0"/>
              <a:t> connected to all four conductors.</a:t>
            </a:r>
          </a:p>
        </p:txBody>
      </p:sp>
      <p:pic>
        <p:nvPicPr>
          <p:cNvPr id="5" name="Picture 4" descr="A diagram of power lines and power transmission towers&#10;&#10;AI-generated content may be incorrect.">
            <a:extLst>
              <a:ext uri="{FF2B5EF4-FFF2-40B4-BE49-F238E27FC236}">
                <a16:creationId xmlns:a16="http://schemas.microsoft.com/office/drawing/2014/main" id="{E6C296E8-1F0A-BEC7-76B3-D741E9F61A6D}"/>
              </a:ext>
            </a:extLst>
          </p:cNvPr>
          <p:cNvPicPr>
            <a:picLocks noChangeAspect="1"/>
          </p:cNvPicPr>
          <p:nvPr/>
        </p:nvPicPr>
        <p:blipFill>
          <a:blip r:embed="rId2"/>
          <a:stretch>
            <a:fillRect/>
          </a:stretch>
        </p:blipFill>
        <p:spPr>
          <a:xfrm>
            <a:off x="3594226" y="1641023"/>
            <a:ext cx="5477348" cy="4107189"/>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Three-phase distribution boards</a:t>
            </a:r>
          </a:p>
        </p:txBody>
      </p:sp>
      <p:sp>
        <p:nvSpPr>
          <p:cNvPr id="3" name="Content Placeholder 2"/>
          <p:cNvSpPr>
            <a:spLocks noGrp="1"/>
          </p:cNvSpPr>
          <p:nvPr>
            <p:ph sz="quarter" idx="10"/>
          </p:nvPr>
        </p:nvSpPr>
        <p:spPr>
          <a:xfrm>
            <a:off x="457200" y="1512000"/>
            <a:ext cx="5194920" cy="3501176"/>
          </a:xfrm>
        </p:spPr>
        <p:txBody>
          <a:bodyPr/>
          <a:lstStyle/>
          <a:p>
            <a:pPr marL="457200" indent="-457200">
              <a:spcBef>
                <a:spcPts val="400"/>
              </a:spcBef>
              <a:spcAft>
                <a:spcPts val="400"/>
              </a:spcAft>
              <a:buClr>
                <a:srgbClr val="FC4421"/>
              </a:buClr>
              <a:buFont typeface="Arial" panose="020B0604020202020204" pitchFamily="34" charset="0"/>
              <a:buChar char="•"/>
            </a:pPr>
            <a:r>
              <a:rPr lang="en-US"/>
              <a:t>In larger buildings electrical power is distributed throughout the building as three-phase power fed to </a:t>
            </a:r>
            <a:r>
              <a:rPr lang="en-US" b="1"/>
              <a:t>distribution boards</a:t>
            </a:r>
            <a:r>
              <a:rPr lang="en-US"/>
              <a:t>, where all the final circuits are connected to </a:t>
            </a:r>
            <a:r>
              <a:rPr lang="en-US" b="1"/>
              <a:t>circuit protection devices</a:t>
            </a:r>
            <a:r>
              <a:rPr lang="en-US"/>
              <a:t>.</a:t>
            </a:r>
          </a:p>
          <a:p>
            <a:pPr marL="457200" indent="-457200">
              <a:spcBef>
                <a:spcPts val="400"/>
              </a:spcBef>
              <a:spcAft>
                <a:spcPts val="400"/>
              </a:spcAft>
              <a:buClr>
                <a:srgbClr val="FC4421"/>
              </a:buClr>
              <a:buFont typeface="Arial" panose="020B0604020202020204" pitchFamily="34" charset="0"/>
              <a:buChar char="•"/>
            </a:pPr>
            <a:r>
              <a:rPr lang="en-US"/>
              <a:t>Large open plan commercial spaces with high lighting requirements are split into three sub-areas which are then connected to three separate phases to balance the demand on the supply.</a:t>
            </a:r>
          </a:p>
        </p:txBody>
      </p:sp>
      <p:pic>
        <p:nvPicPr>
          <p:cNvPr id="2050" name="Picture 2">
            <a:extLst>
              <a:ext uri="{FF2B5EF4-FFF2-40B4-BE49-F238E27FC236}">
                <a16:creationId xmlns:a16="http://schemas.microsoft.com/office/drawing/2014/main" id="{615E5B79-2B6F-A890-6804-508EA0A683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1512000"/>
            <a:ext cx="2887926" cy="3624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7955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Domestic single-phase consumer units</a:t>
            </a:r>
          </a:p>
        </p:txBody>
      </p:sp>
      <p:sp>
        <p:nvSpPr>
          <p:cNvPr id="3" name="Content Placeholder 2"/>
          <p:cNvSpPr>
            <a:spLocks noGrp="1"/>
          </p:cNvSpPr>
          <p:nvPr>
            <p:ph sz="quarter" idx="10"/>
          </p:nvPr>
        </p:nvSpPr>
        <p:spPr/>
        <p:txBody>
          <a:bodyPr/>
          <a:lstStyle/>
          <a:p>
            <a:pPr marL="342900" indent="-342900">
              <a:spcBef>
                <a:spcPts val="400"/>
              </a:spcBef>
              <a:spcAft>
                <a:spcPts val="400"/>
              </a:spcAft>
              <a:buClr>
                <a:srgbClr val="FC4421"/>
              </a:buClr>
              <a:buFont typeface="Arial" panose="020B0604020202020204" pitchFamily="34" charset="0"/>
              <a:buChar char="•"/>
            </a:pPr>
            <a:r>
              <a:rPr lang="en-US"/>
              <a:t>All </a:t>
            </a:r>
            <a:r>
              <a:rPr lang="en-US" b="1"/>
              <a:t>domestic consumer units </a:t>
            </a:r>
            <a:r>
              <a:rPr lang="en-US"/>
              <a:t>are now required to be fire resistant to contain any fire caused by the internal wiring and components.</a:t>
            </a:r>
          </a:p>
          <a:p>
            <a:pPr marL="342900" indent="-342900">
              <a:spcBef>
                <a:spcPts val="400"/>
              </a:spcBef>
              <a:spcAft>
                <a:spcPts val="400"/>
              </a:spcAft>
              <a:buClr>
                <a:srgbClr val="FC4421"/>
              </a:buClr>
              <a:buFont typeface="Arial" panose="020B0604020202020204" pitchFamily="34" charset="0"/>
              <a:buChar char="•"/>
            </a:pPr>
            <a:r>
              <a:rPr lang="en-US"/>
              <a:t>The </a:t>
            </a:r>
            <a:r>
              <a:rPr lang="en-US" b="1"/>
              <a:t>circuit protection devices</a:t>
            </a:r>
            <a:r>
              <a:rPr lang="en-US"/>
              <a:t> are connected to the line busbar. Banks of </a:t>
            </a:r>
            <a:r>
              <a:rPr lang="en-US" b="1"/>
              <a:t>miniature circuit breakers (MCBs) </a:t>
            </a:r>
            <a:r>
              <a:rPr lang="en-US"/>
              <a:t>are protected by a </a:t>
            </a:r>
            <a:r>
              <a:rPr lang="en-GB" b="1"/>
              <a:t>residual current circuit breaker with overload protection</a:t>
            </a:r>
            <a:r>
              <a:rPr lang="en-US" b="1"/>
              <a:t> (RCBO)</a:t>
            </a:r>
            <a:r>
              <a:rPr lang="en-US"/>
              <a:t> rather than a </a:t>
            </a:r>
            <a:r>
              <a:rPr lang="en-GB" b="1"/>
              <a:t>residual current device (RCD)</a:t>
            </a:r>
            <a:r>
              <a:rPr lang="en-GB"/>
              <a:t>.</a:t>
            </a:r>
            <a:endParaRPr lang="en-GB" b="1"/>
          </a:p>
          <a:p>
            <a:pPr marL="342900" indent="-342900">
              <a:spcBef>
                <a:spcPts val="400"/>
              </a:spcBef>
              <a:spcAft>
                <a:spcPts val="400"/>
              </a:spcAft>
              <a:buClr>
                <a:srgbClr val="FC4421"/>
              </a:buClr>
              <a:buFont typeface="Arial" panose="020B0604020202020204" pitchFamily="34" charset="0"/>
              <a:buChar char="•"/>
            </a:pPr>
            <a:r>
              <a:rPr lang="en-US"/>
              <a:t>Mains cables (‘tails’) connect the consumer unit and the utility meter. The system is isolated by a double-pole switch.</a:t>
            </a:r>
          </a:p>
          <a:p>
            <a:pPr marL="342900" indent="-342900">
              <a:spcBef>
                <a:spcPts val="400"/>
              </a:spcBef>
              <a:spcAft>
                <a:spcPts val="400"/>
              </a:spcAft>
              <a:buClr>
                <a:srgbClr val="FC4421"/>
              </a:buClr>
              <a:buFont typeface="Arial" panose="020B0604020202020204" pitchFamily="34" charset="0"/>
              <a:buChar char="•"/>
            </a:pPr>
            <a:r>
              <a:rPr lang="en-US"/>
              <a:t>Line conductors of the final circuits are connected to the MCBs.</a:t>
            </a:r>
          </a:p>
          <a:p>
            <a:pPr marL="342900" indent="-342900">
              <a:spcBef>
                <a:spcPts val="400"/>
              </a:spcBef>
              <a:spcAft>
                <a:spcPts val="400"/>
              </a:spcAft>
              <a:buClr>
                <a:srgbClr val="FC4421"/>
              </a:buClr>
              <a:buFont typeface="Arial" panose="020B0604020202020204" pitchFamily="34" charset="0"/>
              <a:buChar char="•"/>
            </a:pPr>
            <a:r>
              <a:rPr lang="en-US"/>
              <a:t>The neutral conductors are connected to the neutral bar.</a:t>
            </a:r>
          </a:p>
          <a:p>
            <a:pPr marL="342900" indent="-342900">
              <a:spcBef>
                <a:spcPts val="400"/>
              </a:spcBef>
              <a:spcAft>
                <a:spcPts val="400"/>
              </a:spcAft>
              <a:buClr>
                <a:srgbClr val="FC4421"/>
              </a:buClr>
              <a:buFont typeface="Arial" panose="020B0604020202020204" pitchFamily="34" charset="0"/>
              <a:buChar char="•"/>
            </a:pPr>
            <a:r>
              <a:rPr lang="en-US"/>
              <a:t>The earth conductors are connected to the earth bar.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Objectives</a:t>
            </a:r>
          </a:p>
        </p:txBody>
      </p:sp>
      <p:sp>
        <p:nvSpPr>
          <p:cNvPr id="3" name="Content Placeholder 2"/>
          <p:cNvSpPr>
            <a:spLocks noGrp="1"/>
          </p:cNvSpPr>
          <p:nvPr>
            <p:ph sz="quarter" idx="10"/>
          </p:nvPr>
        </p:nvSpPr>
        <p:spPr/>
        <p:txBody>
          <a:bodyPr/>
          <a:lstStyle/>
          <a:p>
            <a:r>
              <a:rPr lang="en-US"/>
              <a:t>By the end of this session learners should be able to:</a:t>
            </a:r>
          </a:p>
          <a:p>
            <a:pPr marL="457200" indent="-457200">
              <a:buClr>
                <a:srgbClr val="FC4421"/>
              </a:buClr>
              <a:buFont typeface="Arial" panose="020B0604020202020204" pitchFamily="34" charset="0"/>
              <a:buChar char="•"/>
            </a:pPr>
            <a:r>
              <a:rPr lang="en-US">
                <a:ea typeface="ＭＳ Ｐゴシック" pitchFamily="-105" charset="-128"/>
                <a:cs typeface="ＭＳ Ｐゴシック" pitchFamily="-105" charset="-128"/>
              </a:rPr>
              <a:t>describe sources of electrical power</a:t>
            </a:r>
          </a:p>
          <a:p>
            <a:pPr marL="457200" indent="-457200">
              <a:buClr>
                <a:srgbClr val="FC4421"/>
              </a:buClr>
              <a:buFont typeface="Arial" panose="020B0604020202020204" pitchFamily="34" charset="0"/>
              <a:buChar char="•"/>
            </a:pPr>
            <a:r>
              <a:rPr lang="en-US">
                <a:ea typeface="ＭＳ Ｐゴシック" pitchFamily="-105" charset="-128"/>
                <a:cs typeface="ＭＳ Ｐゴシック" pitchFamily="-105" charset="-128"/>
              </a:rPr>
              <a:t>describe phased power distribution</a:t>
            </a:r>
          </a:p>
          <a:p>
            <a:pPr marL="457200" indent="-457200">
              <a:buClr>
                <a:srgbClr val="FC4421"/>
              </a:buClr>
              <a:buFont typeface="Arial" panose="020B0604020202020204" pitchFamily="34" charset="0"/>
              <a:buChar char="•"/>
            </a:pPr>
            <a:r>
              <a:rPr lang="en-US">
                <a:ea typeface="ＭＳ Ｐゴシック" pitchFamily="-105" charset="-128"/>
                <a:cs typeface="ＭＳ Ｐゴシック" pitchFamily="-105" charset="-128"/>
              </a:rPr>
              <a:t>list the voltage supplies for electrical installations</a:t>
            </a:r>
            <a:endParaRPr lang="en-US"/>
          </a:p>
          <a:p>
            <a:pPr marL="457200" indent="-457200">
              <a:buClr>
                <a:srgbClr val="FC4421"/>
              </a:buClr>
              <a:buFont typeface="Arial" panose="020B0604020202020204" pitchFamily="34" charset="0"/>
              <a:buChar char="•"/>
            </a:pPr>
            <a:r>
              <a:rPr lang="en-US"/>
              <a:t>compare the advantages or otherwise of different voltages in BSE systems</a:t>
            </a:r>
          </a:p>
          <a:p>
            <a:pPr marL="457200" indent="-457200">
              <a:buClr>
                <a:srgbClr val="FC4421"/>
              </a:buClr>
              <a:buFont typeface="Arial" panose="020B0604020202020204" pitchFamily="34" charset="0"/>
              <a:buChar char="•"/>
            </a:pPr>
            <a:r>
              <a:rPr lang="en-US"/>
              <a:t>understand the concepts of neutral and balanced supply</a:t>
            </a:r>
          </a:p>
          <a:p>
            <a:pPr marL="457200" indent="-457200">
              <a:buClr>
                <a:srgbClr val="FC4421"/>
              </a:buClr>
              <a:buFont typeface="Arial" panose="020B0604020202020204" pitchFamily="34" charset="0"/>
              <a:buChar char="•"/>
            </a:pPr>
            <a:r>
              <a:rPr lang="en-US"/>
              <a:t>explain the concept of three-phase electricity supply.</a:t>
            </a:r>
          </a:p>
          <a:p>
            <a:pPr marL="457200" indent="-457200">
              <a:buFont typeface="Arial" panose="020B0604020202020204" pitchFamily="34" charset="0"/>
              <a:buChar char="•"/>
            </a:pPr>
            <a:endParaRPr lang="en-US"/>
          </a:p>
          <a:p>
            <a:pPr marL="457200" indent="-457200">
              <a:buFont typeface="+mj-lt"/>
              <a:buAutoNum type="arabicPeriod"/>
            </a:pPr>
            <a:endParaRPr lang="en-US"/>
          </a:p>
          <a:p>
            <a:pPr marL="457200" indent="-457200">
              <a:buFont typeface="+mj-lt"/>
              <a:buAutoNum type="arabicPeriod"/>
            </a:pP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775F651-209C-4554-B4DE-6A90531FA6DE}"/>
              </a:ext>
            </a:extLst>
          </p:cNvPr>
          <p:cNvSpPr txBox="1">
            <a:spLocks noGrp="1"/>
          </p:cNvSpPr>
          <p:nvPr>
            <p:ph idx="1"/>
          </p:nvPr>
        </p:nvSpPr>
        <p:spPr>
          <a:xfrm>
            <a:off x="457200" y="1511300"/>
            <a:ext cx="2242592" cy="3976730"/>
          </a:xfrm>
          <a:prstGeom prst="rect">
            <a:avLst/>
          </a:prstGeom>
          <a:noFill/>
        </p:spPr>
        <p:txBody>
          <a:bodyPr wrap="square" rtlCol="0">
            <a:spAutoFit/>
          </a:bodyPr>
          <a:lstStyle/>
          <a:p>
            <a:pPr marL="457200" indent="-457200">
              <a:spcBef>
                <a:spcPts val="400"/>
              </a:spcBef>
              <a:spcAft>
                <a:spcPts val="400"/>
              </a:spcAft>
              <a:buFont typeface="+mj-lt"/>
              <a:buAutoNum type="arabicPeriod"/>
            </a:pPr>
            <a:r>
              <a:rPr lang="en-GB" sz="1800"/>
              <a:t>Distribution board.</a:t>
            </a:r>
          </a:p>
          <a:p>
            <a:pPr marL="457200" indent="-457200">
              <a:spcBef>
                <a:spcPts val="400"/>
              </a:spcBef>
              <a:spcAft>
                <a:spcPts val="400"/>
              </a:spcAft>
              <a:buFont typeface="+mj-lt"/>
              <a:buAutoNum type="arabicPeriod"/>
            </a:pPr>
            <a:r>
              <a:rPr lang="en-GB" sz="1800"/>
              <a:t>Service meter.</a:t>
            </a:r>
          </a:p>
          <a:p>
            <a:pPr marL="457200" indent="-457200">
              <a:spcBef>
                <a:spcPts val="400"/>
              </a:spcBef>
              <a:spcAft>
                <a:spcPts val="400"/>
              </a:spcAft>
              <a:buFont typeface="+mj-lt"/>
              <a:buAutoNum type="arabicPeriod"/>
            </a:pPr>
            <a:r>
              <a:rPr lang="en-GB" sz="1800"/>
              <a:t>Meter tails.</a:t>
            </a:r>
          </a:p>
          <a:p>
            <a:pPr marL="457200" indent="-457200">
              <a:spcBef>
                <a:spcPts val="400"/>
              </a:spcBef>
              <a:spcAft>
                <a:spcPts val="400"/>
              </a:spcAft>
              <a:buFont typeface="+mj-lt"/>
              <a:buAutoNum type="arabicPeriod"/>
            </a:pPr>
            <a:r>
              <a:rPr lang="en-GB" sz="1800"/>
              <a:t>Service fuse.</a:t>
            </a:r>
          </a:p>
          <a:p>
            <a:pPr marL="457200" indent="-457200">
              <a:spcBef>
                <a:spcPts val="400"/>
              </a:spcBef>
              <a:spcAft>
                <a:spcPts val="400"/>
              </a:spcAft>
              <a:buFont typeface="+mj-lt"/>
              <a:buAutoNum type="arabicPeriod"/>
            </a:pPr>
            <a:r>
              <a:rPr lang="en-GB" sz="1800"/>
              <a:t>Service head.</a:t>
            </a:r>
          </a:p>
          <a:p>
            <a:pPr marL="457200" indent="-457200">
              <a:spcBef>
                <a:spcPts val="400"/>
              </a:spcBef>
              <a:spcAft>
                <a:spcPts val="400"/>
              </a:spcAft>
              <a:buFont typeface="+mj-lt"/>
              <a:buAutoNum type="arabicPeriod"/>
            </a:pPr>
            <a:r>
              <a:rPr lang="en-GB" sz="1800"/>
              <a:t>Main supply cable.</a:t>
            </a:r>
          </a:p>
          <a:p>
            <a:pPr marL="457200" indent="-457200">
              <a:spcBef>
                <a:spcPts val="400"/>
              </a:spcBef>
              <a:spcAft>
                <a:spcPts val="400"/>
              </a:spcAft>
              <a:buFont typeface="+mj-lt"/>
              <a:buAutoNum type="arabicPeriod"/>
            </a:pPr>
            <a:r>
              <a:rPr lang="en-GB" sz="1800"/>
              <a:t>Double-pole 100A installation isolation switch.</a:t>
            </a:r>
          </a:p>
        </p:txBody>
      </p:sp>
      <p:sp>
        <p:nvSpPr>
          <p:cNvPr id="3" name="Title 2">
            <a:extLst>
              <a:ext uri="{FF2B5EF4-FFF2-40B4-BE49-F238E27FC236}">
                <a16:creationId xmlns:a16="http://schemas.microsoft.com/office/drawing/2014/main" id="{C4C3A8E8-A129-4406-B95D-68BB0DBA7611}"/>
              </a:ext>
            </a:extLst>
          </p:cNvPr>
          <p:cNvSpPr>
            <a:spLocks noGrp="1"/>
          </p:cNvSpPr>
          <p:nvPr>
            <p:ph type="title"/>
          </p:nvPr>
        </p:nvSpPr>
        <p:spPr/>
        <p:txBody>
          <a:bodyPr/>
          <a:lstStyle/>
          <a:p>
            <a:r>
              <a:rPr lang="en-GB"/>
              <a:t>Domestic supply: service positions</a:t>
            </a:r>
          </a:p>
        </p:txBody>
      </p:sp>
      <p:pic>
        <p:nvPicPr>
          <p:cNvPr id="6" name="Picture 5" descr="A diagram of a machine&#10;&#10;AI-generated content may be incorrect.">
            <a:extLst>
              <a:ext uri="{FF2B5EF4-FFF2-40B4-BE49-F238E27FC236}">
                <a16:creationId xmlns:a16="http://schemas.microsoft.com/office/drawing/2014/main" id="{A0AB402F-EE95-897D-CF5B-C517EBA732CD}"/>
              </a:ext>
            </a:extLst>
          </p:cNvPr>
          <p:cNvPicPr>
            <a:picLocks noChangeAspect="1"/>
          </p:cNvPicPr>
          <p:nvPr/>
        </p:nvPicPr>
        <p:blipFill>
          <a:blip r:embed="rId2"/>
          <a:stretch>
            <a:fillRect/>
          </a:stretch>
        </p:blipFill>
        <p:spPr>
          <a:xfrm>
            <a:off x="2847313" y="1747320"/>
            <a:ext cx="6007421" cy="3650580"/>
          </a:xfrm>
          <a:prstGeom prst="rect">
            <a:avLst/>
          </a:prstGeom>
        </p:spPr>
      </p:pic>
    </p:spTree>
    <p:extLst>
      <p:ext uri="{BB962C8B-B14F-4D97-AF65-F5344CB8AC3E}">
        <p14:creationId xmlns:p14="http://schemas.microsoft.com/office/powerpoint/2010/main" val="186830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3" end="3"/>
                                            </p:txEl>
                                          </p:spTgt>
                                        </p:tgtEl>
                                        <p:attrNameLst>
                                          <p:attrName>ppt_c</p:attrName>
                                        </p:attrNameLst>
                                      </p:cBhvr>
                                      <p:to>
                                        <a:schemeClr val="bg2"/>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4" end="4"/>
                                            </p:txEl>
                                          </p:spTgt>
                                        </p:tgtEl>
                                        <p:attrNameLst>
                                          <p:attrName>ppt_c</p:attrName>
                                        </p:attrNameLst>
                                      </p:cBhvr>
                                      <p:to>
                                        <a:schemeClr val="bg2"/>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5" end="5"/>
                                            </p:txEl>
                                          </p:spTgt>
                                        </p:tgtEl>
                                        <p:attrNameLst>
                                          <p:attrName>ppt_c</p:attrName>
                                        </p:attrNameLst>
                                      </p:cBhvr>
                                      <p:to>
                                        <a:schemeClr val="bg2"/>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Typical voltage supplies for BSE systems</a:t>
            </a:r>
          </a:p>
        </p:txBody>
      </p:sp>
      <p:graphicFrame>
        <p:nvGraphicFramePr>
          <p:cNvPr id="4" name="Table 3"/>
          <p:cNvGraphicFramePr>
            <a:graphicFrameLocks noGrp="1"/>
          </p:cNvGraphicFramePr>
          <p:nvPr>
            <p:extLst>
              <p:ext uri="{D42A27DB-BD31-4B8C-83A1-F6EECF244321}">
                <p14:modId xmlns:p14="http://schemas.microsoft.com/office/powerpoint/2010/main" val="3954239922"/>
              </p:ext>
            </p:extLst>
          </p:nvPr>
        </p:nvGraphicFramePr>
        <p:xfrm>
          <a:off x="4076059" y="1556792"/>
          <a:ext cx="4608512" cy="4139350"/>
        </p:xfrm>
        <a:graphic>
          <a:graphicData uri="http://schemas.openxmlformats.org/drawingml/2006/table">
            <a:tbl>
              <a:tblPr firstRow="1" bandRow="1">
                <a:tableStyleId>{912C8C85-51F0-491E-9774-3900AFEF0FD7}</a:tableStyleId>
              </a:tblPr>
              <a:tblGrid>
                <a:gridCol w="2282722">
                  <a:extLst>
                    <a:ext uri="{9D8B030D-6E8A-4147-A177-3AD203B41FA5}">
                      <a16:colId xmlns:a16="http://schemas.microsoft.com/office/drawing/2014/main" val="20000"/>
                    </a:ext>
                  </a:extLst>
                </a:gridCol>
                <a:gridCol w="2325790">
                  <a:extLst>
                    <a:ext uri="{9D8B030D-6E8A-4147-A177-3AD203B41FA5}">
                      <a16:colId xmlns:a16="http://schemas.microsoft.com/office/drawing/2014/main" val="20001"/>
                    </a:ext>
                  </a:extLst>
                </a:gridCol>
              </a:tblGrid>
              <a:tr h="274363">
                <a:tc>
                  <a:txBody>
                    <a:bodyPr/>
                    <a:lstStyle/>
                    <a:p>
                      <a:pPr lvl="0">
                        <a:lnSpc>
                          <a:spcPts val="2000"/>
                        </a:lnSpc>
                      </a:pPr>
                      <a:r>
                        <a:rPr lang="en-US" sz="1600">
                          <a:solidFill>
                            <a:schemeClr val="bg1"/>
                          </a:solidFill>
                        </a:rPr>
                        <a:t>BSE</a:t>
                      </a:r>
                      <a:r>
                        <a:rPr lang="en-US" sz="1600" baseline="0">
                          <a:solidFill>
                            <a:schemeClr val="bg1"/>
                          </a:solidFill>
                        </a:rPr>
                        <a:t> equipment</a:t>
                      </a:r>
                      <a:endParaRPr lang="en-US" sz="1600">
                        <a:solidFill>
                          <a:schemeClr val="bg1"/>
                        </a:solidFill>
                      </a:endParaRPr>
                    </a:p>
                  </a:txBody>
                  <a:tcPr/>
                </a:tc>
                <a:tc>
                  <a:txBody>
                    <a:bodyPr/>
                    <a:lstStyle/>
                    <a:p>
                      <a:pPr lvl="0">
                        <a:lnSpc>
                          <a:spcPts val="2000"/>
                        </a:lnSpc>
                      </a:pPr>
                      <a:r>
                        <a:rPr lang="en-US" sz="1600">
                          <a:solidFill>
                            <a:schemeClr val="bg1"/>
                          </a:solidFill>
                        </a:rPr>
                        <a:t>Typical</a:t>
                      </a:r>
                      <a:r>
                        <a:rPr lang="en-US" sz="1600" baseline="0">
                          <a:solidFill>
                            <a:schemeClr val="bg1"/>
                          </a:solidFill>
                        </a:rPr>
                        <a:t> voltage</a:t>
                      </a:r>
                      <a:endParaRPr lang="en-US" sz="1600">
                        <a:solidFill>
                          <a:schemeClr val="bg1"/>
                        </a:solidFill>
                      </a:endParaRPr>
                    </a:p>
                  </a:txBody>
                  <a:tcPr/>
                </a:tc>
                <a:extLst>
                  <a:ext uri="{0D108BD9-81ED-4DB2-BD59-A6C34878D82A}">
                    <a16:rowId xmlns:a16="http://schemas.microsoft.com/office/drawing/2014/main" val="10000"/>
                  </a:ext>
                </a:extLst>
              </a:tr>
              <a:tr h="476101">
                <a:tc>
                  <a:txBody>
                    <a:bodyPr/>
                    <a:lstStyle/>
                    <a:p>
                      <a:pPr lvl="0" algn="l">
                        <a:lnSpc>
                          <a:spcPts val="2000"/>
                        </a:lnSpc>
                      </a:pPr>
                      <a:r>
                        <a:rPr lang="en-US" sz="1600"/>
                        <a:t>Domestic</a:t>
                      </a:r>
                      <a:r>
                        <a:rPr lang="en-US" sz="1600" baseline="0"/>
                        <a:t> heating pump</a:t>
                      </a:r>
                      <a:endParaRPr lang="en-US" sz="1600"/>
                    </a:p>
                  </a:txBody>
                  <a:tcPr/>
                </a:tc>
                <a:tc>
                  <a:txBody>
                    <a:bodyPr/>
                    <a:lstStyle/>
                    <a:p>
                      <a:pPr lvl="0">
                        <a:lnSpc>
                          <a:spcPts val="2000"/>
                        </a:lnSpc>
                      </a:pPr>
                      <a:r>
                        <a:rPr lang="en-US" sz="1600"/>
                        <a:t>230V single phase</a:t>
                      </a:r>
                    </a:p>
                  </a:txBody>
                  <a:tcPr/>
                </a:tc>
                <a:extLst>
                  <a:ext uri="{0D108BD9-81ED-4DB2-BD59-A6C34878D82A}">
                    <a16:rowId xmlns:a16="http://schemas.microsoft.com/office/drawing/2014/main" val="10001"/>
                  </a:ext>
                </a:extLst>
              </a:tr>
              <a:tr h="274363">
                <a:tc>
                  <a:txBody>
                    <a:bodyPr/>
                    <a:lstStyle/>
                    <a:p>
                      <a:pPr lvl="0" algn="l">
                        <a:lnSpc>
                          <a:spcPts val="2000"/>
                        </a:lnSpc>
                      </a:pPr>
                      <a:r>
                        <a:rPr lang="en-US" sz="1600"/>
                        <a:t>Booster</a:t>
                      </a:r>
                      <a:r>
                        <a:rPr lang="en-US" sz="1600" baseline="0"/>
                        <a:t> pump</a:t>
                      </a:r>
                      <a:endParaRPr lang="en-US" sz="1600"/>
                    </a:p>
                  </a:txBody>
                  <a:tcPr/>
                </a:tc>
                <a:tc>
                  <a:txBody>
                    <a:bodyPr/>
                    <a:lstStyle/>
                    <a:p>
                      <a:pPr lvl="0">
                        <a:lnSpc>
                          <a:spcPts val="2000"/>
                        </a:lnSpc>
                      </a:pPr>
                      <a:r>
                        <a:rPr lang="en-US" sz="1600"/>
                        <a:t>400V three phase</a:t>
                      </a:r>
                    </a:p>
                  </a:txBody>
                  <a:tcPr/>
                </a:tc>
                <a:extLst>
                  <a:ext uri="{0D108BD9-81ED-4DB2-BD59-A6C34878D82A}">
                    <a16:rowId xmlns:a16="http://schemas.microsoft.com/office/drawing/2014/main" val="10002"/>
                  </a:ext>
                </a:extLst>
              </a:tr>
              <a:tr h="677838">
                <a:tc>
                  <a:txBody>
                    <a:bodyPr/>
                    <a:lstStyle/>
                    <a:p>
                      <a:pPr lvl="0" algn="l">
                        <a:lnSpc>
                          <a:spcPts val="2000"/>
                        </a:lnSpc>
                      </a:pPr>
                      <a:r>
                        <a:rPr lang="en-US" sz="1600"/>
                        <a:t>LED</a:t>
                      </a:r>
                      <a:r>
                        <a:rPr lang="en-US" sz="1600" baseline="0"/>
                        <a:t> lighting</a:t>
                      </a:r>
                      <a:endParaRPr lang="en-US" sz="1600"/>
                    </a:p>
                  </a:txBody>
                  <a:tcPr/>
                </a:tc>
                <a:tc>
                  <a:txBody>
                    <a:bodyPr/>
                    <a:lstStyle/>
                    <a:p>
                      <a:pPr lvl="0">
                        <a:lnSpc>
                          <a:spcPts val="2000"/>
                        </a:lnSpc>
                      </a:pPr>
                      <a:r>
                        <a:rPr lang="en-US" sz="1600"/>
                        <a:t>12</a:t>
                      </a:r>
                      <a:r>
                        <a:rPr lang="en-US" sz="1600" baseline="0"/>
                        <a:t>V DC transformed from 23V single phase</a:t>
                      </a:r>
                      <a:endParaRPr lang="en-US" sz="1600"/>
                    </a:p>
                  </a:txBody>
                  <a:tcPr/>
                </a:tc>
                <a:extLst>
                  <a:ext uri="{0D108BD9-81ED-4DB2-BD59-A6C34878D82A}">
                    <a16:rowId xmlns:a16="http://schemas.microsoft.com/office/drawing/2014/main" val="10003"/>
                  </a:ext>
                </a:extLst>
              </a:tr>
              <a:tr h="274363">
                <a:tc>
                  <a:txBody>
                    <a:bodyPr/>
                    <a:lstStyle/>
                    <a:p>
                      <a:pPr lvl="0" algn="l">
                        <a:lnSpc>
                          <a:spcPts val="2000"/>
                        </a:lnSpc>
                      </a:pPr>
                      <a:r>
                        <a:rPr lang="en-US" sz="1600"/>
                        <a:t>Heating</a:t>
                      </a:r>
                      <a:r>
                        <a:rPr lang="en-US" sz="1600" baseline="0"/>
                        <a:t> controls</a:t>
                      </a:r>
                      <a:endParaRPr lang="en-US" sz="1600"/>
                    </a:p>
                  </a:txBody>
                  <a:tcPr/>
                </a:tc>
                <a:tc>
                  <a:txBody>
                    <a:bodyPr/>
                    <a:lstStyle/>
                    <a:p>
                      <a:pPr lvl="0">
                        <a:lnSpc>
                          <a:spcPts val="2000"/>
                        </a:lnSpc>
                      </a:pPr>
                      <a:r>
                        <a:rPr lang="en-US" sz="1600"/>
                        <a:t>230V single phase</a:t>
                      </a:r>
                    </a:p>
                  </a:txBody>
                  <a:tcPr/>
                </a:tc>
                <a:extLst>
                  <a:ext uri="{0D108BD9-81ED-4DB2-BD59-A6C34878D82A}">
                    <a16:rowId xmlns:a16="http://schemas.microsoft.com/office/drawing/2014/main" val="10004"/>
                  </a:ext>
                </a:extLst>
              </a:tr>
              <a:tr h="274363">
                <a:tc>
                  <a:txBody>
                    <a:bodyPr/>
                    <a:lstStyle/>
                    <a:p>
                      <a:pPr lvl="0" algn="l">
                        <a:lnSpc>
                          <a:spcPts val="2000"/>
                        </a:lnSpc>
                      </a:pPr>
                      <a:r>
                        <a:rPr lang="en-US" sz="1600"/>
                        <a:t>Air</a:t>
                      </a:r>
                      <a:r>
                        <a:rPr lang="en-US" sz="1600" baseline="0"/>
                        <a:t> conditioning fan</a:t>
                      </a:r>
                      <a:endParaRPr lang="en-US" sz="1600"/>
                    </a:p>
                  </a:txBody>
                  <a:tcPr/>
                </a:tc>
                <a:tc>
                  <a:txBody>
                    <a:bodyPr/>
                    <a:lstStyle/>
                    <a:p>
                      <a:pPr lvl="0">
                        <a:lnSpc>
                          <a:spcPts val="2000"/>
                        </a:lnSpc>
                      </a:pPr>
                      <a:r>
                        <a:rPr lang="en-US" sz="1600"/>
                        <a:t>400V three</a:t>
                      </a:r>
                      <a:r>
                        <a:rPr lang="en-US" sz="1600" baseline="0"/>
                        <a:t> phase</a:t>
                      </a:r>
                      <a:endParaRPr lang="en-US" sz="1600"/>
                    </a:p>
                  </a:txBody>
                  <a:tcPr/>
                </a:tc>
                <a:extLst>
                  <a:ext uri="{0D108BD9-81ED-4DB2-BD59-A6C34878D82A}">
                    <a16:rowId xmlns:a16="http://schemas.microsoft.com/office/drawing/2014/main" val="10005"/>
                  </a:ext>
                </a:extLst>
              </a:tr>
              <a:tr h="274363">
                <a:tc>
                  <a:txBody>
                    <a:bodyPr/>
                    <a:lstStyle/>
                    <a:p>
                      <a:pPr lvl="0" algn="l">
                        <a:lnSpc>
                          <a:spcPts val="2000"/>
                        </a:lnSpc>
                      </a:pPr>
                      <a:r>
                        <a:rPr lang="en-US" sz="1600"/>
                        <a:t>Chiller</a:t>
                      </a:r>
                      <a:r>
                        <a:rPr lang="en-US" sz="1600" baseline="0"/>
                        <a:t> unit motor</a:t>
                      </a:r>
                      <a:endParaRPr lang="en-US" sz="1600"/>
                    </a:p>
                  </a:txBody>
                  <a:tcPr/>
                </a:tc>
                <a:tc>
                  <a:txBody>
                    <a:bodyPr/>
                    <a:lstStyle/>
                    <a:p>
                      <a:pPr lvl="0">
                        <a:lnSpc>
                          <a:spcPts val="2000"/>
                        </a:lnSpc>
                      </a:pPr>
                      <a:r>
                        <a:rPr lang="en-US" sz="1600"/>
                        <a:t>400V three phase</a:t>
                      </a:r>
                    </a:p>
                  </a:txBody>
                  <a:tcPr/>
                </a:tc>
                <a:extLst>
                  <a:ext uri="{0D108BD9-81ED-4DB2-BD59-A6C34878D82A}">
                    <a16:rowId xmlns:a16="http://schemas.microsoft.com/office/drawing/2014/main" val="10006"/>
                  </a:ext>
                </a:extLst>
              </a:tr>
              <a:tr h="274363">
                <a:tc>
                  <a:txBody>
                    <a:bodyPr/>
                    <a:lstStyle/>
                    <a:p>
                      <a:pPr lvl="0" algn="l">
                        <a:lnSpc>
                          <a:spcPts val="2000"/>
                        </a:lnSpc>
                      </a:pPr>
                      <a:r>
                        <a:rPr lang="en-US" sz="1600"/>
                        <a:t>Fluorescent</a:t>
                      </a:r>
                      <a:r>
                        <a:rPr lang="en-US" sz="1600" baseline="0"/>
                        <a:t> lighting</a:t>
                      </a:r>
                      <a:endParaRPr lang="en-US" sz="1600"/>
                    </a:p>
                  </a:txBody>
                  <a:tcPr/>
                </a:tc>
                <a:tc>
                  <a:txBody>
                    <a:bodyPr/>
                    <a:lstStyle/>
                    <a:p>
                      <a:pPr lvl="0">
                        <a:lnSpc>
                          <a:spcPts val="2000"/>
                        </a:lnSpc>
                      </a:pPr>
                      <a:r>
                        <a:rPr lang="en-US" sz="1600"/>
                        <a:t>230V single phase</a:t>
                      </a:r>
                    </a:p>
                  </a:txBody>
                  <a:tcPr/>
                </a:tc>
                <a:extLst>
                  <a:ext uri="{0D108BD9-81ED-4DB2-BD59-A6C34878D82A}">
                    <a16:rowId xmlns:a16="http://schemas.microsoft.com/office/drawing/2014/main" val="10007"/>
                  </a:ext>
                </a:extLst>
              </a:tr>
              <a:tr h="274363">
                <a:tc>
                  <a:txBody>
                    <a:bodyPr/>
                    <a:lstStyle/>
                    <a:p>
                      <a:pPr lvl="0" algn="l">
                        <a:lnSpc>
                          <a:spcPts val="2000"/>
                        </a:lnSpc>
                      </a:pPr>
                      <a:r>
                        <a:rPr lang="en-US" sz="1600"/>
                        <a:t>Hot</a:t>
                      </a:r>
                      <a:r>
                        <a:rPr lang="en-US" sz="1600" baseline="0"/>
                        <a:t> water heater</a:t>
                      </a:r>
                      <a:endParaRPr lang="en-US" sz="1600"/>
                    </a:p>
                  </a:txBody>
                  <a:tcPr/>
                </a:tc>
                <a:tc>
                  <a:txBody>
                    <a:bodyPr/>
                    <a:lstStyle/>
                    <a:p>
                      <a:pPr lvl="0">
                        <a:lnSpc>
                          <a:spcPts val="2000"/>
                        </a:lnSpc>
                      </a:pPr>
                      <a:r>
                        <a:rPr lang="en-US" sz="1600"/>
                        <a:t>230V single phase</a:t>
                      </a:r>
                    </a:p>
                  </a:txBody>
                  <a:tcPr/>
                </a:tc>
                <a:extLst>
                  <a:ext uri="{0D108BD9-81ED-4DB2-BD59-A6C34878D82A}">
                    <a16:rowId xmlns:a16="http://schemas.microsoft.com/office/drawing/2014/main" val="10008"/>
                  </a:ext>
                </a:extLst>
              </a:tr>
              <a:tr h="476101">
                <a:tc>
                  <a:txBody>
                    <a:bodyPr/>
                    <a:lstStyle/>
                    <a:p>
                      <a:pPr lvl="0" algn="l">
                        <a:lnSpc>
                          <a:spcPts val="2000"/>
                        </a:lnSpc>
                      </a:pPr>
                      <a:r>
                        <a:rPr lang="en-US" sz="1600"/>
                        <a:t>Fire exit signs &amp; emergency lights</a:t>
                      </a:r>
                    </a:p>
                  </a:txBody>
                  <a:tcPr/>
                </a:tc>
                <a:tc>
                  <a:txBody>
                    <a:bodyPr/>
                    <a:lstStyle/>
                    <a:p>
                      <a:r>
                        <a:rPr lang="en-GB" sz="1600" b="0" kern="1200">
                          <a:solidFill>
                            <a:schemeClr val="tx1"/>
                          </a:solidFill>
                        </a:rPr>
                        <a:t>24V,</a:t>
                      </a:r>
                      <a:r>
                        <a:rPr lang="en-GB" sz="1600" b="0" kern="1200" baseline="0">
                          <a:solidFill>
                            <a:schemeClr val="tx1"/>
                          </a:solidFill>
                        </a:rPr>
                        <a:t> </a:t>
                      </a:r>
                      <a:r>
                        <a:rPr lang="en-GB" sz="1600" b="0" kern="1200">
                          <a:solidFill>
                            <a:schemeClr val="tx1"/>
                          </a:solidFill>
                        </a:rPr>
                        <a:t>50V or 110V DC</a:t>
                      </a:r>
                      <a:endParaRPr lang="en-GB" sz="1600" b="0" i="0" kern="1200">
                        <a:solidFill>
                          <a:schemeClr val="tx1"/>
                        </a:solidFill>
                        <a:latin typeface="+mn-lt"/>
                        <a:ea typeface="+mn-ea"/>
                        <a:cs typeface="+mn-cs"/>
                      </a:endParaRPr>
                    </a:p>
                  </a:txBody>
                  <a:tcPr/>
                </a:tc>
                <a:extLst>
                  <a:ext uri="{0D108BD9-81ED-4DB2-BD59-A6C34878D82A}">
                    <a16:rowId xmlns:a16="http://schemas.microsoft.com/office/drawing/2014/main" val="10009"/>
                  </a:ext>
                </a:extLst>
              </a:tr>
            </a:tbl>
          </a:graphicData>
        </a:graphic>
      </p:graphicFrame>
      <p:sp>
        <p:nvSpPr>
          <p:cNvPr id="3" name="Rectangle 2">
            <a:extLst>
              <a:ext uri="{FF2B5EF4-FFF2-40B4-BE49-F238E27FC236}">
                <a16:creationId xmlns:a16="http://schemas.microsoft.com/office/drawing/2014/main" id="{7DEC22CC-F6A9-ED4F-BA47-91CCB606C094}"/>
              </a:ext>
            </a:extLst>
          </p:cNvPr>
          <p:cNvSpPr/>
          <p:nvPr/>
        </p:nvSpPr>
        <p:spPr>
          <a:xfrm>
            <a:off x="446066" y="1556792"/>
            <a:ext cx="2808312" cy="2246769"/>
          </a:xfrm>
          <a:prstGeom prst="rect">
            <a:avLst/>
          </a:prstGeom>
        </p:spPr>
        <p:txBody>
          <a:bodyPr wrap="square">
            <a:spAutoFit/>
          </a:bodyPr>
          <a:lstStyle/>
          <a:p>
            <a:r>
              <a:rPr lang="en-GB"/>
              <a:t>You can see from the table that many BSE systems will require both single- and three-phase voltages to power the necessary components.</a:t>
            </a:r>
          </a:p>
        </p:txBody>
      </p:sp>
    </p:spTree>
    <p:extLst>
      <p:ext uri="{BB962C8B-B14F-4D97-AF65-F5344CB8AC3E}">
        <p14:creationId xmlns:p14="http://schemas.microsoft.com/office/powerpoint/2010/main" val="41386905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390D598-261E-4229-BC3F-8EF4E0AEAC59}"/>
              </a:ext>
            </a:extLst>
          </p:cNvPr>
          <p:cNvSpPr>
            <a:spLocks noGrp="1"/>
          </p:cNvSpPr>
          <p:nvPr>
            <p:ph idx="1"/>
          </p:nvPr>
        </p:nvSpPr>
        <p:spPr/>
        <p:txBody>
          <a:bodyPr/>
          <a:lstStyle/>
          <a:p>
            <a:r>
              <a:rPr lang="en-GB"/>
              <a:t>Every effort should be made to equal all loads between the three phases. In doing so, all</a:t>
            </a:r>
            <a:r>
              <a:rPr lang="en-GB" b="1"/>
              <a:t> three-phase conductors</a:t>
            </a:r>
            <a:r>
              <a:rPr lang="en-GB"/>
              <a:t> can be of equal size, and all </a:t>
            </a:r>
            <a:r>
              <a:rPr lang="en-GB" b="1"/>
              <a:t>switchgear</a:t>
            </a:r>
            <a:r>
              <a:rPr lang="en-GB"/>
              <a:t> will handle similar currents. In addition, when three-phase loads are closely balanced, this means the </a:t>
            </a:r>
            <a:r>
              <a:rPr lang="en-GB" b="1"/>
              <a:t>neutral current </a:t>
            </a:r>
            <a:r>
              <a:rPr lang="en-GB"/>
              <a:t>is very small. </a:t>
            </a:r>
          </a:p>
          <a:p>
            <a:r>
              <a:rPr lang="en-GB"/>
              <a:t>This is turn means that the neutral conductor can also be minimised. If a neutral was not present, then the unbalanced current would circulate within the system and possibly cause overheating. This is why 400V three-phase loads must include a </a:t>
            </a:r>
            <a:r>
              <a:rPr lang="en-GB" b="1"/>
              <a:t>neutral conductor</a:t>
            </a:r>
            <a:r>
              <a:rPr lang="en-GB"/>
              <a:t>.</a:t>
            </a:r>
          </a:p>
          <a:p>
            <a:endParaRPr lang="en-GB"/>
          </a:p>
        </p:txBody>
      </p:sp>
      <p:sp>
        <p:nvSpPr>
          <p:cNvPr id="3" name="Title 2">
            <a:extLst>
              <a:ext uri="{FF2B5EF4-FFF2-40B4-BE49-F238E27FC236}">
                <a16:creationId xmlns:a16="http://schemas.microsoft.com/office/drawing/2014/main" id="{2436BD80-1180-476F-9DA7-C16A6736F9E2}"/>
              </a:ext>
            </a:extLst>
          </p:cNvPr>
          <p:cNvSpPr>
            <a:spLocks noGrp="1"/>
          </p:cNvSpPr>
          <p:nvPr>
            <p:ph type="title"/>
          </p:nvPr>
        </p:nvSpPr>
        <p:spPr/>
        <p:txBody>
          <a:bodyPr/>
          <a:lstStyle/>
          <a:p>
            <a:r>
              <a:rPr lang="en-GB"/>
              <a:t>Balancing loads</a:t>
            </a:r>
          </a:p>
        </p:txBody>
      </p:sp>
    </p:spTree>
    <p:extLst>
      <p:ext uri="{BB962C8B-B14F-4D97-AF65-F5344CB8AC3E}">
        <p14:creationId xmlns:p14="http://schemas.microsoft.com/office/powerpoint/2010/main" val="13110722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3DC7507-20A1-4211-94E3-3596841D32B5}"/>
              </a:ext>
            </a:extLst>
          </p:cNvPr>
          <p:cNvSpPr>
            <a:spLocks noGrp="1"/>
          </p:cNvSpPr>
          <p:nvPr>
            <p:ph idx="1"/>
          </p:nvPr>
        </p:nvSpPr>
        <p:spPr>
          <a:xfrm>
            <a:off x="457200" y="1511300"/>
            <a:ext cx="8229600" cy="2051844"/>
          </a:xfrm>
          <a:prstGeom prst="rect">
            <a:avLst/>
          </a:prstGeom>
        </p:spPr>
        <p:txBody>
          <a:bodyPr wrap="square">
            <a:spAutoFit/>
          </a:bodyPr>
          <a:lstStyle/>
          <a:p>
            <a:r>
              <a:rPr lang="en-GB"/>
              <a:t>Designers try to ensure each phase is given the same amount of load.  This is known as balancing. </a:t>
            </a:r>
          </a:p>
          <a:p>
            <a:r>
              <a:rPr lang="en-GB"/>
              <a:t>Any difference in load current is known as the ‘out of balance’ component and this is the current that will be found on the neutral conductor. </a:t>
            </a:r>
          </a:p>
          <a:p>
            <a:endParaRPr lang="en-GB"/>
          </a:p>
        </p:txBody>
      </p:sp>
      <p:sp>
        <p:nvSpPr>
          <p:cNvPr id="3" name="Title 2">
            <a:extLst>
              <a:ext uri="{FF2B5EF4-FFF2-40B4-BE49-F238E27FC236}">
                <a16:creationId xmlns:a16="http://schemas.microsoft.com/office/drawing/2014/main" id="{2436BD80-1180-476F-9DA7-C16A6736F9E2}"/>
              </a:ext>
            </a:extLst>
          </p:cNvPr>
          <p:cNvSpPr>
            <a:spLocks noGrp="1"/>
          </p:cNvSpPr>
          <p:nvPr>
            <p:ph type="title"/>
          </p:nvPr>
        </p:nvSpPr>
        <p:spPr/>
        <p:txBody>
          <a:bodyPr/>
          <a:lstStyle/>
          <a:p>
            <a:r>
              <a:rPr lang="en-GB"/>
              <a:t>Balancing loads</a:t>
            </a:r>
          </a:p>
        </p:txBody>
      </p:sp>
    </p:spTree>
    <p:extLst>
      <p:ext uri="{BB962C8B-B14F-4D97-AF65-F5344CB8AC3E}">
        <p14:creationId xmlns:p14="http://schemas.microsoft.com/office/powerpoint/2010/main" val="29279856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Renewable power: wind </a:t>
            </a:r>
          </a:p>
        </p:txBody>
      </p:sp>
      <p:sp>
        <p:nvSpPr>
          <p:cNvPr id="3" name="Content Placeholder 2">
            <a:extLst>
              <a:ext uri="{FF2B5EF4-FFF2-40B4-BE49-F238E27FC236}">
                <a16:creationId xmlns:a16="http://schemas.microsoft.com/office/drawing/2014/main" id="{A52C1E4E-1896-8847-94CF-E2874A388EF7}"/>
              </a:ext>
            </a:extLst>
          </p:cNvPr>
          <p:cNvSpPr>
            <a:spLocks noGrp="1"/>
          </p:cNvSpPr>
          <p:nvPr>
            <p:ph sz="quarter" idx="10"/>
          </p:nvPr>
        </p:nvSpPr>
        <p:spPr/>
        <p:txBody>
          <a:bodyPr/>
          <a:lstStyle/>
          <a:p>
            <a:r>
              <a:rPr lang="en-GB"/>
              <a:t>The blades of </a:t>
            </a:r>
            <a:r>
              <a:rPr lang="en-GB" b="1"/>
              <a:t>wind turbines</a:t>
            </a:r>
            <a:r>
              <a:rPr lang="en-GB"/>
              <a:t> rely on the wind strength to generate power. Very low wind velocities will not generate enough power, while in very high winds turbines have to be turned off. Between these two extremes the turbines generate DC</a:t>
            </a:r>
            <a:r>
              <a:rPr lang="en-GB" b="1"/>
              <a:t> </a:t>
            </a:r>
            <a:r>
              <a:rPr lang="en-GB"/>
              <a:t>electricity which is converted to</a:t>
            </a:r>
            <a:r>
              <a:rPr lang="en-GB" b="1"/>
              <a:t> AC</a:t>
            </a:r>
            <a:r>
              <a:rPr lang="en-GB"/>
              <a:t> by a </a:t>
            </a:r>
            <a:r>
              <a:rPr lang="en-GB" b="1"/>
              <a:t>rectifier</a:t>
            </a:r>
            <a:r>
              <a:rPr lang="en-GB"/>
              <a:t>.</a:t>
            </a:r>
          </a:p>
          <a:p>
            <a:r>
              <a:rPr lang="en-GB"/>
              <a:t>Step-up transformers then increase the voltage for transmission to the National Grid. The advantages of wind-generated power are that wind is free (although installation of course is not), and completely renewable, so set-up costs can be recouped over time.</a:t>
            </a:r>
          </a:p>
          <a:p>
            <a:r>
              <a:rPr lang="en-GB"/>
              <a:t>On the downside, ‘wind farms’ are often deemed to spoil the landscape, are noisy and of course rely entirely on the strength of the wind to operate effectively.</a:t>
            </a:r>
          </a:p>
          <a:p>
            <a:endParaRPr lang="en-GB"/>
          </a:p>
          <a:p>
            <a:endParaRPr lang="en-GB"/>
          </a:p>
          <a:p>
            <a:endParaRPr lang="en-GB"/>
          </a:p>
        </p:txBody>
      </p:sp>
    </p:spTree>
    <p:extLst>
      <p:ext uri="{BB962C8B-B14F-4D97-AF65-F5344CB8AC3E}">
        <p14:creationId xmlns:p14="http://schemas.microsoft.com/office/powerpoint/2010/main" val="38454568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012782"/>
            <a:ext cx="7772400" cy="621432"/>
          </a:xfrm>
        </p:spPr>
        <p:txBody>
          <a:bodyPr/>
          <a:lstStyle/>
          <a:p>
            <a:r>
              <a:rPr lang="en-US"/>
              <a:t>Renewable power: solar</a:t>
            </a:r>
            <a:endParaRPr lang="en-GB">
              <a:solidFill>
                <a:srgbClr val="003171"/>
              </a:solidFill>
            </a:endParaRPr>
          </a:p>
        </p:txBody>
      </p:sp>
      <p:sp>
        <p:nvSpPr>
          <p:cNvPr id="7" name="Rectangle 6">
            <a:extLst>
              <a:ext uri="{FF2B5EF4-FFF2-40B4-BE49-F238E27FC236}">
                <a16:creationId xmlns:a16="http://schemas.microsoft.com/office/drawing/2014/main" id="{FEE1F219-69E0-4543-9D32-D4FE012C8E60}"/>
              </a:ext>
            </a:extLst>
          </p:cNvPr>
          <p:cNvSpPr/>
          <p:nvPr/>
        </p:nvSpPr>
        <p:spPr>
          <a:xfrm>
            <a:off x="402042" y="1484784"/>
            <a:ext cx="8274413" cy="3170099"/>
          </a:xfrm>
          <a:prstGeom prst="rect">
            <a:avLst/>
          </a:prstGeom>
        </p:spPr>
        <p:txBody>
          <a:bodyPr wrap="square">
            <a:spAutoFit/>
          </a:bodyPr>
          <a:lstStyle/>
          <a:p>
            <a:r>
              <a:rPr lang="en-GB" b="1"/>
              <a:t>Photovoltaic (PV) arrays</a:t>
            </a:r>
            <a:r>
              <a:rPr lang="en-GB"/>
              <a:t> produce electricity by converting daylight into electrical energy. The intensity of the light will determine the amount of electricity generated. </a:t>
            </a:r>
          </a:p>
          <a:p>
            <a:endParaRPr lang="en-GB"/>
          </a:p>
          <a:p>
            <a:r>
              <a:rPr lang="en-GB"/>
              <a:t>Vast numbers of arrays can be connected to produce large amounts of electricity. Surplus electricity can then be directed into the National Grid.</a:t>
            </a:r>
          </a:p>
          <a:p>
            <a:endParaRPr lang="en-GB"/>
          </a:p>
          <a:p>
            <a:r>
              <a:rPr lang="en-GB"/>
              <a:t>Advances in battery technology mean that solar energy can be stored for use at night. PV-plus batteries are also a useful source of power for electric vehicles.</a:t>
            </a:r>
          </a:p>
        </p:txBody>
      </p:sp>
    </p:spTree>
    <p:extLst>
      <p:ext uri="{BB962C8B-B14F-4D97-AF65-F5344CB8AC3E}">
        <p14:creationId xmlns:p14="http://schemas.microsoft.com/office/powerpoint/2010/main" val="25544620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3526" y="1628800"/>
            <a:ext cx="8229600" cy="3816424"/>
          </a:xfrm>
        </p:spPr>
        <p:txBody>
          <a:bodyPr>
            <a:normAutofit/>
          </a:bodyPr>
          <a:lstStyle/>
          <a:p>
            <a:pPr marL="342900" lvl="0" indent="-342900">
              <a:spcBef>
                <a:spcPts val="400"/>
              </a:spcBef>
              <a:spcAft>
                <a:spcPts val="400"/>
              </a:spcAft>
              <a:buClr>
                <a:srgbClr val="FC4421"/>
              </a:buClr>
              <a:buFont typeface="Arial" panose="020B0604020202020204" pitchFamily="34" charset="0"/>
              <a:buChar char="•"/>
            </a:pPr>
            <a:r>
              <a:rPr lang="en-GB">
                <a:latin typeface="+mj-lt"/>
              </a:rPr>
              <a:t>Sunlight is free. Therefore, as with wind power, installation costs can be recouped.</a:t>
            </a:r>
          </a:p>
          <a:p>
            <a:pPr marL="342900" lvl="0" indent="-342900">
              <a:spcBef>
                <a:spcPts val="400"/>
              </a:spcBef>
              <a:spcAft>
                <a:spcPts val="400"/>
              </a:spcAft>
              <a:buClr>
                <a:srgbClr val="FC4421"/>
              </a:buClr>
              <a:buFont typeface="Arial" panose="020B0604020202020204" pitchFamily="34" charset="0"/>
              <a:buChar char="•"/>
            </a:pPr>
            <a:r>
              <a:rPr lang="en-GB">
                <a:latin typeface="+mj-lt"/>
              </a:rPr>
              <a:t>Owners of photovalic systems can be paid for any excess energy. </a:t>
            </a:r>
          </a:p>
          <a:p>
            <a:pPr marL="342900" indent="-342900">
              <a:spcBef>
                <a:spcPts val="400"/>
              </a:spcBef>
              <a:spcAft>
                <a:spcPts val="400"/>
              </a:spcAft>
              <a:buClr>
                <a:srgbClr val="FC4421"/>
              </a:buClr>
              <a:buFont typeface="Arial" panose="020B0604020202020204" pitchFamily="34" charset="0"/>
              <a:buChar char="•"/>
            </a:pPr>
            <a:r>
              <a:rPr lang="en-GB">
                <a:latin typeface="+mj-lt"/>
              </a:rPr>
              <a:t>Solar-generated electricity is green and renewable, but … </a:t>
            </a:r>
          </a:p>
          <a:p>
            <a:pPr marL="774700" lvl="4" indent="-342900">
              <a:spcBef>
                <a:spcPts val="400"/>
              </a:spcBef>
              <a:spcAft>
                <a:spcPts val="400"/>
              </a:spcAft>
              <a:buClr>
                <a:srgbClr val="FC4421"/>
              </a:buClr>
              <a:buFont typeface="Courier New" panose="02070309020205020404" pitchFamily="49" charset="0"/>
              <a:buChar char="o"/>
            </a:pPr>
            <a:r>
              <a:rPr lang="en-GB" sz="2000">
                <a:latin typeface="+mj-lt"/>
              </a:rPr>
              <a:t>the i</a:t>
            </a:r>
            <a:r>
              <a:rPr lang="en-GB" sz="2000"/>
              <a:t>nitial installation cost can be high</a:t>
            </a:r>
          </a:p>
          <a:p>
            <a:pPr marL="774700" lvl="4" indent="-342900">
              <a:spcBef>
                <a:spcPts val="400"/>
              </a:spcBef>
              <a:spcAft>
                <a:spcPts val="400"/>
              </a:spcAft>
              <a:buClr>
                <a:srgbClr val="FC4421"/>
              </a:buClr>
              <a:buFont typeface="Courier New" panose="02070309020205020404" pitchFamily="49" charset="0"/>
              <a:buChar char="o"/>
            </a:pPr>
            <a:r>
              <a:rPr lang="en-GB" sz="2000"/>
              <a:t>in the northern hemisphere, solar panels need to be south facing</a:t>
            </a:r>
          </a:p>
          <a:p>
            <a:pPr marL="774700" lvl="4" indent="-342900">
              <a:spcBef>
                <a:spcPts val="400"/>
              </a:spcBef>
              <a:spcAft>
                <a:spcPts val="400"/>
              </a:spcAft>
              <a:buClr>
                <a:srgbClr val="FC4421"/>
              </a:buClr>
              <a:buFont typeface="Courier New" panose="02070309020205020404" pitchFamily="49" charset="0"/>
              <a:buChar char="o"/>
            </a:pPr>
            <a:r>
              <a:rPr lang="en-GB" sz="2000"/>
              <a:t>tariffs are set by the government</a:t>
            </a:r>
          </a:p>
          <a:p>
            <a:pPr marL="774700" lvl="4" indent="-342900">
              <a:spcBef>
                <a:spcPts val="400"/>
              </a:spcBef>
              <a:spcAft>
                <a:spcPts val="400"/>
              </a:spcAft>
              <a:buClr>
                <a:srgbClr val="FC4421"/>
              </a:buClr>
              <a:buFont typeface="Courier New" panose="02070309020205020404" pitchFamily="49" charset="0"/>
              <a:buChar char="o"/>
            </a:pPr>
            <a:r>
              <a:rPr lang="en-GB" sz="2000"/>
              <a:t>solar cells have a finite life.</a:t>
            </a:r>
          </a:p>
          <a:p>
            <a:pPr marL="342900" indent="-342900">
              <a:spcBef>
                <a:spcPts val="400"/>
              </a:spcBef>
              <a:spcAft>
                <a:spcPts val="400"/>
              </a:spcAft>
              <a:buFont typeface="Arial" panose="020B0604020202020204" pitchFamily="34" charset="0"/>
              <a:buChar char="•"/>
            </a:pPr>
            <a:endParaRPr lang="en-GB"/>
          </a:p>
          <a:p>
            <a:pPr marL="342900" indent="-342900">
              <a:spcBef>
                <a:spcPts val="400"/>
              </a:spcBef>
              <a:spcAft>
                <a:spcPts val="400"/>
              </a:spcAft>
              <a:buFont typeface="Arial" panose="020B0604020202020204" pitchFamily="34" charset="0"/>
              <a:buChar char="•"/>
            </a:pPr>
            <a:endParaRPr lang="en-GB"/>
          </a:p>
          <a:p>
            <a:pPr marL="342900" indent="-342900">
              <a:spcBef>
                <a:spcPts val="400"/>
              </a:spcBef>
              <a:spcAft>
                <a:spcPts val="400"/>
              </a:spcAft>
              <a:buFont typeface="Arial" panose="020B0604020202020204" pitchFamily="34" charset="0"/>
              <a:buChar char="•"/>
            </a:pPr>
            <a:endParaRPr lang="en-GB"/>
          </a:p>
          <a:p>
            <a:pPr marL="342900" indent="-342900">
              <a:spcBef>
                <a:spcPts val="400"/>
              </a:spcBef>
              <a:spcAft>
                <a:spcPts val="400"/>
              </a:spcAft>
              <a:buFont typeface="Arial" panose="020B0604020202020204" pitchFamily="34" charset="0"/>
              <a:buChar char="•"/>
            </a:pPr>
            <a:endParaRPr lang="en-GB"/>
          </a:p>
          <a:p>
            <a:pPr marL="342900" lvl="0" indent="-342900">
              <a:spcBef>
                <a:spcPts val="400"/>
              </a:spcBef>
              <a:spcAft>
                <a:spcPts val="400"/>
              </a:spcAft>
              <a:buFont typeface="Arial" panose="020B0604020202020204" pitchFamily="34" charset="0"/>
              <a:buChar char="•"/>
            </a:pPr>
            <a:endParaRPr lang="en-GB">
              <a:latin typeface="+mj-lt"/>
            </a:endParaRPr>
          </a:p>
        </p:txBody>
      </p:sp>
      <p:sp>
        <p:nvSpPr>
          <p:cNvPr id="2" name="Title 1"/>
          <p:cNvSpPr>
            <a:spLocks noGrp="1"/>
          </p:cNvSpPr>
          <p:nvPr>
            <p:ph type="title"/>
          </p:nvPr>
        </p:nvSpPr>
        <p:spPr>
          <a:xfrm>
            <a:off x="457200" y="1052736"/>
            <a:ext cx="7772400" cy="667932"/>
          </a:xfrm>
        </p:spPr>
        <p:txBody>
          <a:bodyPr>
            <a:normAutofit fontScale="90000"/>
          </a:bodyPr>
          <a:lstStyle/>
          <a:p>
            <a:r>
              <a:rPr lang="en-GB" sz="2700" b="1"/>
              <a:t>Pros and cons of solar power</a:t>
            </a:r>
            <a:r>
              <a:rPr lang="en-GB" b="1"/>
              <a:t> </a:t>
            </a:r>
            <a:br>
              <a:rPr lang="en-GB">
                <a:solidFill>
                  <a:srgbClr val="003171"/>
                </a:solidFill>
              </a:rPr>
            </a:br>
            <a:endParaRPr lang="en-GB">
              <a:solidFill>
                <a:srgbClr val="003171"/>
              </a:solidFill>
            </a:endParaRPr>
          </a:p>
        </p:txBody>
      </p:sp>
    </p:spTree>
    <p:extLst>
      <p:ext uri="{BB962C8B-B14F-4D97-AF65-F5344CB8AC3E}">
        <p14:creationId xmlns:p14="http://schemas.microsoft.com/office/powerpoint/2010/main" val="102914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Hydroelectric power</a:t>
            </a:r>
          </a:p>
        </p:txBody>
      </p:sp>
      <p:sp>
        <p:nvSpPr>
          <p:cNvPr id="3" name="Content Placeholder 2">
            <a:extLst>
              <a:ext uri="{FF2B5EF4-FFF2-40B4-BE49-F238E27FC236}">
                <a16:creationId xmlns:a16="http://schemas.microsoft.com/office/drawing/2014/main" id="{165952ED-8397-0B45-BF0F-3ADD8F74C998}"/>
              </a:ext>
            </a:extLst>
          </p:cNvPr>
          <p:cNvSpPr>
            <a:spLocks noGrp="1"/>
          </p:cNvSpPr>
          <p:nvPr>
            <p:ph sz="quarter" idx="10"/>
          </p:nvPr>
        </p:nvSpPr>
        <p:spPr/>
        <p:txBody>
          <a:bodyPr/>
          <a:lstStyle/>
          <a:p>
            <a:r>
              <a:rPr lang="en-GB" b="1"/>
              <a:t>Hydroelectric power</a:t>
            </a:r>
            <a:r>
              <a:rPr lang="en-GB"/>
              <a:t> (power generated from flowing water) requires the construction of large dams in a mountainous area, where water is collected in reservoirs. The water is then piped to a power station, where the flow of water turns turbines to generate electricity. </a:t>
            </a:r>
          </a:p>
          <a:p>
            <a:r>
              <a:rPr lang="en-GB"/>
              <a:t>The Dinorwig hydro scheme in North Wales is a good example of a modern hydroelectric plant using natural lakes at different levels and six turbines and aqueducts to circulate the water flow. The turbines have a terminal voltage of 18kV, stepped up to 420kV for entry into the Grid.</a:t>
            </a:r>
          </a:p>
          <a:p>
            <a:r>
              <a:rPr lang="en-GB"/>
              <a:t>Power from Dinorwig is capable of going on stream within six-minutes and is used boost the Grid in times of high demand.</a:t>
            </a:r>
          </a:p>
          <a:p>
            <a:endParaRPr lang="en-GB"/>
          </a:p>
        </p:txBody>
      </p:sp>
    </p:spTree>
    <p:extLst>
      <p:ext uri="{BB962C8B-B14F-4D97-AF65-F5344CB8AC3E}">
        <p14:creationId xmlns:p14="http://schemas.microsoft.com/office/powerpoint/2010/main" val="37395544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sz="quarter" idx="10"/>
          </p:nvPr>
        </p:nvSpPr>
        <p:spPr/>
        <p:txBody>
          <a:bodyPr/>
          <a:lstStyle/>
          <a:p>
            <a:pPr marL="0" indent="0" algn="ctr" eaLnBrk="1" hangingPunct="1">
              <a:lnSpc>
                <a:spcPct val="100000"/>
              </a:lnSpc>
            </a:pPr>
            <a:endParaRPr sz="6000">
              <a:solidFill>
                <a:srgbClr val="E30613"/>
              </a:solidFill>
              <a:ea typeface="ＭＳ Ｐゴシック" pitchFamily="-105" charset="-128"/>
              <a:cs typeface="ＭＳ Ｐゴシック" pitchFamily="-105" charset="-128"/>
            </a:endParaRPr>
          </a:p>
          <a:p>
            <a:pPr marL="0" indent="0" algn="ctr" eaLnBrk="1" hangingPunct="1">
              <a:lnSpc>
                <a:spcPct val="100000"/>
              </a:lnSpc>
            </a:pPr>
            <a:r>
              <a:rPr sz="6000">
                <a:solidFill>
                  <a:srgbClr val="FC4421"/>
                </a:solidFill>
                <a:ea typeface="ＭＳ Ｐゴシック" pitchFamily="-105" charset="-128"/>
                <a:cs typeface="ＭＳ Ｐゴシック" pitchFamily="-105" charset="-128"/>
              </a:rPr>
              <a:t>Any questions?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Electricity: AC and DC</a:t>
            </a:r>
          </a:p>
        </p:txBody>
      </p:sp>
      <p:sp>
        <p:nvSpPr>
          <p:cNvPr id="3" name="Content Placeholder 2"/>
          <p:cNvSpPr>
            <a:spLocks noGrp="1"/>
          </p:cNvSpPr>
          <p:nvPr>
            <p:ph sz="quarter" idx="10"/>
          </p:nvPr>
        </p:nvSpPr>
        <p:spPr/>
        <p:txBody>
          <a:bodyPr/>
          <a:lstStyle/>
          <a:p>
            <a:r>
              <a:rPr lang="en-GB"/>
              <a:t>The two types of electrical current are:</a:t>
            </a:r>
          </a:p>
          <a:p>
            <a:pPr marL="342900" indent="-342900">
              <a:spcBef>
                <a:spcPts val="400"/>
              </a:spcBef>
              <a:spcAft>
                <a:spcPts val="400"/>
              </a:spcAft>
              <a:buClr>
                <a:srgbClr val="FC4421"/>
              </a:buClr>
              <a:buFont typeface="Arial" panose="020B0604020202020204" pitchFamily="34" charset="0"/>
              <a:buChar char="•"/>
            </a:pPr>
            <a:r>
              <a:rPr lang="en-GB" b="1"/>
              <a:t>AC (alternating current)</a:t>
            </a:r>
            <a:r>
              <a:rPr lang="en-GB"/>
              <a:t> supplied through the mains, which directly powers devices such as fridges and dishwashers.</a:t>
            </a:r>
          </a:p>
          <a:p>
            <a:pPr marL="342900" indent="-342900">
              <a:spcBef>
                <a:spcPts val="400"/>
              </a:spcBef>
              <a:spcAft>
                <a:spcPts val="400"/>
              </a:spcAft>
              <a:buClr>
                <a:srgbClr val="FC4421"/>
              </a:buClr>
              <a:buFont typeface="Arial" panose="020B0604020202020204" pitchFamily="34" charset="0"/>
              <a:buChar char="•"/>
            </a:pPr>
            <a:r>
              <a:rPr lang="en-GB" b="1"/>
              <a:t>DC (direct current)</a:t>
            </a:r>
            <a:r>
              <a:rPr lang="en-GB"/>
              <a:t> converted from AC by the device (TVs, computers etc use DC electricity). </a:t>
            </a:r>
          </a:p>
          <a:p>
            <a:r>
              <a:rPr lang="en-GB"/>
              <a:t>AC is fed to a wide variety of equipment in domestic, commercial and industrial environments. The amount of power required depends on the context (eg domestic homes, community buildings, industrial premises).</a:t>
            </a:r>
          </a:p>
          <a:p>
            <a:endParaRPr lang="en-GB"/>
          </a:p>
          <a:p>
            <a:endParaRPr lang="en-GB"/>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AC and DC</a:t>
            </a:r>
          </a:p>
        </p:txBody>
      </p:sp>
      <p:sp>
        <p:nvSpPr>
          <p:cNvPr id="3" name="Rectangle 2">
            <a:extLst>
              <a:ext uri="{FF2B5EF4-FFF2-40B4-BE49-F238E27FC236}">
                <a16:creationId xmlns:a16="http://schemas.microsoft.com/office/drawing/2014/main" id="{2594DD2E-20E2-954C-9E03-E057A5334F48}"/>
              </a:ext>
            </a:extLst>
          </p:cNvPr>
          <p:cNvSpPr/>
          <p:nvPr/>
        </p:nvSpPr>
        <p:spPr>
          <a:xfrm>
            <a:off x="395536" y="1542271"/>
            <a:ext cx="5040560" cy="2246769"/>
          </a:xfrm>
          <a:prstGeom prst="rect">
            <a:avLst/>
          </a:prstGeom>
        </p:spPr>
        <p:txBody>
          <a:bodyPr wrap="square">
            <a:spAutoFit/>
          </a:bodyPr>
          <a:lstStyle/>
          <a:p>
            <a:r>
              <a:rPr lang="en-GB" b="1"/>
              <a:t>DC has a constant value</a:t>
            </a:r>
            <a:r>
              <a:rPr lang="en-GB"/>
              <a:t> and travels in one direction.</a:t>
            </a:r>
          </a:p>
          <a:p>
            <a:endParaRPr lang="en-GB"/>
          </a:p>
          <a:p>
            <a:r>
              <a:rPr lang="en-GB" b="1"/>
              <a:t>AC alternates</a:t>
            </a:r>
            <a:r>
              <a:rPr lang="en-GB"/>
              <a:t> from zero to a positive peak, back to zero, then to a negative peak, and back to zero again.</a:t>
            </a:r>
          </a:p>
          <a:p>
            <a:endParaRPr lang="en-GB"/>
          </a:p>
        </p:txBody>
      </p:sp>
      <p:sp>
        <p:nvSpPr>
          <p:cNvPr id="9" name="TextBox 8">
            <a:extLst>
              <a:ext uri="{FF2B5EF4-FFF2-40B4-BE49-F238E27FC236}">
                <a16:creationId xmlns:a16="http://schemas.microsoft.com/office/drawing/2014/main" id="{E5DDF914-BB17-4827-94DF-E6D54BA9C77B}"/>
              </a:ext>
            </a:extLst>
          </p:cNvPr>
          <p:cNvSpPr txBox="1"/>
          <p:nvPr/>
        </p:nvSpPr>
        <p:spPr>
          <a:xfrm>
            <a:off x="395536" y="3789040"/>
            <a:ext cx="4114800" cy="1938992"/>
          </a:xfrm>
          <a:prstGeom prst="rect">
            <a:avLst/>
          </a:prstGeom>
          <a:noFill/>
        </p:spPr>
        <p:txBody>
          <a:bodyPr wrap="square">
            <a:spAutoFit/>
          </a:bodyPr>
          <a:lstStyle/>
          <a:p>
            <a:r>
              <a:rPr lang="en-GB"/>
              <a:t>The number of these cycles completed in a second is known as the</a:t>
            </a:r>
            <a:r>
              <a:rPr lang="en-GB" b="1"/>
              <a:t> frequency</a:t>
            </a:r>
            <a:r>
              <a:rPr lang="en-GB"/>
              <a:t>. The mains frequency for single and three-phase systems is set at 50 hertz (Hz).</a:t>
            </a:r>
          </a:p>
        </p:txBody>
      </p:sp>
      <p:pic>
        <p:nvPicPr>
          <p:cNvPr id="4" name="Picture 3">
            <a:extLst>
              <a:ext uri="{FF2B5EF4-FFF2-40B4-BE49-F238E27FC236}">
                <a16:creationId xmlns:a16="http://schemas.microsoft.com/office/drawing/2014/main" id="{46918034-D543-8669-54C5-C3C2484CE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32040" y="2214887"/>
            <a:ext cx="3926303" cy="2428226"/>
          </a:xfrm>
          <a:prstGeom prst="rect">
            <a:avLst/>
          </a:prstGeom>
        </p:spPr>
      </p:pic>
    </p:spTree>
    <p:extLst>
      <p:ext uri="{BB962C8B-B14F-4D97-AF65-F5344CB8AC3E}">
        <p14:creationId xmlns:p14="http://schemas.microsoft.com/office/powerpoint/2010/main" val="2053120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304AFD7-C879-4A32-B1D2-7AE4B9F0224D}"/>
              </a:ext>
            </a:extLst>
          </p:cNvPr>
          <p:cNvSpPr>
            <a:spLocks noGrp="1"/>
          </p:cNvSpPr>
          <p:nvPr>
            <p:ph type="title"/>
          </p:nvPr>
        </p:nvSpPr>
        <p:spPr>
          <a:xfrm>
            <a:off x="457200" y="1008000"/>
            <a:ext cx="8229600" cy="382588"/>
          </a:xfrm>
        </p:spPr>
        <p:txBody>
          <a:bodyPr/>
          <a:lstStyle/>
          <a:p>
            <a:r>
              <a:rPr lang="en-GB"/>
              <a:t>How do we generate power?</a:t>
            </a:r>
          </a:p>
        </p:txBody>
      </p:sp>
      <p:sp>
        <p:nvSpPr>
          <p:cNvPr id="3" name="TextBox 2"/>
          <p:cNvSpPr txBox="1"/>
          <p:nvPr/>
        </p:nvSpPr>
        <p:spPr>
          <a:xfrm>
            <a:off x="4860032" y="2074783"/>
            <a:ext cx="3981128" cy="2708434"/>
          </a:xfrm>
          <a:prstGeom prst="rect">
            <a:avLst/>
          </a:prstGeom>
          <a:noFill/>
        </p:spPr>
        <p:txBody>
          <a:bodyPr wrap="square" rtlCol="0">
            <a:spAutoFit/>
          </a:bodyPr>
          <a:lstStyle/>
          <a:p>
            <a:pPr marL="342900" indent="-342900">
              <a:spcBef>
                <a:spcPts val="400"/>
              </a:spcBef>
              <a:spcAft>
                <a:spcPts val="400"/>
              </a:spcAft>
              <a:buClr>
                <a:srgbClr val="FC4421"/>
              </a:buClr>
              <a:buFont typeface="Arial" panose="020B0604020202020204" pitchFamily="34" charset="0"/>
              <a:buChar char="•"/>
            </a:pPr>
            <a:r>
              <a:rPr lang="en-GB"/>
              <a:t>Power is generated by using </a:t>
            </a:r>
            <a:r>
              <a:rPr lang="en-GB" b="1"/>
              <a:t>electromagnetism</a:t>
            </a:r>
            <a:r>
              <a:rPr lang="en-GB"/>
              <a:t>.</a:t>
            </a:r>
          </a:p>
          <a:p>
            <a:pPr marL="342900" indent="-342900">
              <a:spcBef>
                <a:spcPts val="400"/>
              </a:spcBef>
              <a:spcAft>
                <a:spcPts val="400"/>
              </a:spcAft>
              <a:buClr>
                <a:srgbClr val="FC4421"/>
              </a:buClr>
              <a:buFont typeface="Arial" panose="020B0604020202020204" pitchFamily="34" charset="0"/>
              <a:buChar char="•"/>
            </a:pPr>
            <a:r>
              <a:rPr lang="en-GB"/>
              <a:t>In a power station, generators are driven by very high-pressure steam created by burning </a:t>
            </a:r>
            <a:r>
              <a:rPr lang="en-GB" b="1"/>
              <a:t>fossil fuels</a:t>
            </a:r>
            <a:r>
              <a:rPr lang="en-GB"/>
              <a:t> or using </a:t>
            </a:r>
            <a:r>
              <a:rPr lang="en-GB" b="1"/>
              <a:t>nuclear </a:t>
            </a:r>
            <a:r>
              <a:rPr lang="en-GB"/>
              <a:t>reactors.</a:t>
            </a:r>
          </a:p>
          <a:p>
            <a:endParaRPr lang="en-GB"/>
          </a:p>
        </p:txBody>
      </p:sp>
      <p:pic>
        <p:nvPicPr>
          <p:cNvPr id="1026" name="Picture 2" descr="A large factory with power lines and towers&#10;&#10;AI-generated content may be incorrect.">
            <a:extLst>
              <a:ext uri="{FF2B5EF4-FFF2-40B4-BE49-F238E27FC236}">
                <a16:creationId xmlns:a16="http://schemas.microsoft.com/office/drawing/2014/main" id="{744D4E40-C783-DDD5-ECFA-9D5518E476EF}"/>
              </a:ext>
            </a:extLst>
          </p:cNvPr>
          <p:cNvPicPr>
            <a:picLocks noChangeAspect="1" noChangeArrowheads="1"/>
          </p:cNvPicPr>
          <p:nvPr/>
        </p:nvPicPr>
        <p:blipFill>
          <a:blip r:embed="rId2"/>
          <a:srcRect/>
          <a:stretch>
            <a:fillRect/>
          </a:stretch>
        </p:blipFill>
        <p:spPr bwMode="auto">
          <a:xfrm>
            <a:off x="666753" y="1963291"/>
            <a:ext cx="3908557" cy="2931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3748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45">
            <a:extLst>
              <a:ext uri="{FF2B5EF4-FFF2-40B4-BE49-F238E27FC236}">
                <a16:creationId xmlns:a16="http://schemas.microsoft.com/office/drawing/2014/main" id="{538763BE-5A2F-D257-30DD-D8611D4E5556}"/>
              </a:ext>
            </a:extLst>
          </p:cNvPr>
          <p:cNvSpPr>
            <a:spLocks noGrp="1"/>
          </p:cNvSpPr>
          <p:nvPr>
            <p:ph type="title"/>
          </p:nvPr>
        </p:nvSpPr>
        <p:spPr/>
        <p:txBody>
          <a:bodyPr/>
          <a:lstStyle/>
          <a:p>
            <a:r>
              <a:rPr lang="en-GB"/>
              <a:t>Generation and transmission</a:t>
            </a:r>
          </a:p>
        </p:txBody>
      </p:sp>
      <p:sp>
        <p:nvSpPr>
          <p:cNvPr id="47" name="Rectangle 5"/>
          <p:cNvSpPr>
            <a:spLocks noChangeArrowheads="1"/>
          </p:cNvSpPr>
          <p:nvPr/>
        </p:nvSpPr>
        <p:spPr bwMode="auto">
          <a:xfrm>
            <a:off x="611560" y="3717032"/>
            <a:ext cx="7705725" cy="2236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ts val="400"/>
              </a:spcBef>
              <a:spcAft>
                <a:spcPts val="400"/>
              </a:spcAft>
              <a:buClr>
                <a:srgbClr val="FC4421"/>
              </a:buClr>
              <a:buSzTx/>
            </a:pPr>
            <a:r>
              <a:rPr lang="en-GB" altLang="en-US" sz="1800"/>
              <a:t>Spinning a loop of wire inside a magnetic field creates an </a:t>
            </a:r>
            <a:r>
              <a:rPr lang="en-GB" altLang="en-US" sz="1800" b="1"/>
              <a:t>electromotive force (EMF)</a:t>
            </a:r>
            <a:r>
              <a:rPr lang="en-GB" altLang="en-US" sz="1800"/>
              <a:t>. </a:t>
            </a:r>
          </a:p>
          <a:p>
            <a:pPr eaLnBrk="1" hangingPunct="1">
              <a:spcBef>
                <a:spcPts val="400"/>
              </a:spcBef>
              <a:spcAft>
                <a:spcPts val="400"/>
              </a:spcAft>
              <a:buClr>
                <a:srgbClr val="FC4421"/>
              </a:buClr>
              <a:buSzTx/>
            </a:pPr>
            <a:r>
              <a:rPr lang="en-GB" altLang="en-US" sz="1800"/>
              <a:t>Spinning three loops inside a magnetic field generates three phases. Each loop will be mounted on the same rotating shaft, </a:t>
            </a:r>
            <a:r>
              <a:rPr lang="en-GB" sz="1800"/>
              <a:t>120 degrees </a:t>
            </a:r>
            <a:r>
              <a:rPr lang="en-GB" altLang="en-US" sz="1800"/>
              <a:t>apart.</a:t>
            </a:r>
          </a:p>
          <a:p>
            <a:pPr eaLnBrk="1" hangingPunct="1">
              <a:spcBef>
                <a:spcPts val="400"/>
              </a:spcBef>
              <a:spcAft>
                <a:spcPts val="400"/>
              </a:spcAft>
              <a:buClr>
                <a:srgbClr val="FC4421"/>
              </a:buClr>
              <a:buSzTx/>
            </a:pPr>
            <a:r>
              <a:rPr lang="en-GB" altLang="en-US" sz="1800"/>
              <a:t>Each loop will create an identical </a:t>
            </a:r>
            <a:r>
              <a:rPr lang="en-GB" altLang="en-US" sz="1800" b="1"/>
              <a:t>sinusoidal waveform</a:t>
            </a:r>
            <a:r>
              <a:rPr lang="en-GB" altLang="en-US" sz="1800"/>
              <a:t>, or three identical voltages, each 120 degrees apart.</a:t>
            </a:r>
          </a:p>
        </p:txBody>
      </p:sp>
      <p:pic>
        <p:nvPicPr>
          <p:cNvPr id="49" name="Picture 48">
            <a:extLst>
              <a:ext uri="{FF2B5EF4-FFF2-40B4-BE49-F238E27FC236}">
                <a16:creationId xmlns:a16="http://schemas.microsoft.com/office/drawing/2014/main" id="{313FDD31-D93E-F226-FABD-6FD9E628F801}"/>
              </a:ext>
            </a:extLst>
          </p:cNvPr>
          <p:cNvPicPr>
            <a:picLocks noChangeAspect="1"/>
          </p:cNvPicPr>
          <p:nvPr/>
        </p:nvPicPr>
        <p:blipFill>
          <a:blip r:embed="rId3"/>
          <a:stretch>
            <a:fillRect/>
          </a:stretch>
        </p:blipFill>
        <p:spPr>
          <a:xfrm>
            <a:off x="468312" y="1390588"/>
            <a:ext cx="7712108" cy="2263336"/>
          </a:xfrm>
          <a:prstGeom prst="rect">
            <a:avLst/>
          </a:prstGeom>
        </p:spPr>
      </p:pic>
    </p:spTree>
    <p:extLst>
      <p:ext uri="{BB962C8B-B14F-4D97-AF65-F5344CB8AC3E}">
        <p14:creationId xmlns:p14="http://schemas.microsoft.com/office/powerpoint/2010/main" val="42174135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Transforming electricity</a:t>
            </a:r>
          </a:p>
        </p:txBody>
      </p:sp>
      <p:sp>
        <p:nvSpPr>
          <p:cNvPr id="4" name="Slide Number Placeholder 3"/>
          <p:cNvSpPr>
            <a:spLocks noGrp="1"/>
          </p:cNvSpPr>
          <p:nvPr>
            <p:ph type="sldNum" sz="quarter" idx="4294967295"/>
          </p:nvPr>
        </p:nvSpPr>
        <p:spPr/>
        <p:txBody>
          <a:bodyPr/>
          <a:lstStyle/>
          <a:p>
            <a:pPr>
              <a:defRPr/>
            </a:pPr>
            <a:fld id="{C7631C30-DC99-4E38-A336-D8843DFD0305}" type="slidenum">
              <a:rPr lang="en-GB" altLang="en-US" smtClean="0"/>
              <a:pPr>
                <a:defRPr/>
              </a:pPr>
              <a:t>7</a:t>
            </a:fld>
            <a:endParaRPr lang="en-GB" altLang="en-US"/>
          </a:p>
        </p:txBody>
      </p:sp>
      <p:sp>
        <p:nvSpPr>
          <p:cNvPr id="6" name="Rectangle 5"/>
          <p:cNvSpPr>
            <a:spLocks noChangeArrowheads="1"/>
          </p:cNvSpPr>
          <p:nvPr/>
        </p:nvSpPr>
        <p:spPr bwMode="auto">
          <a:xfrm>
            <a:off x="395536" y="1556792"/>
            <a:ext cx="7993063" cy="4042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a:spcBef>
                <a:spcPct val="0"/>
              </a:spcBef>
              <a:buClrTx/>
              <a:buSzTx/>
              <a:buNone/>
            </a:pPr>
            <a:r>
              <a:rPr lang="en-GB" altLang="en-US" sz="2000"/>
              <a:t>Electricity goes from an alternator to a transformer. </a:t>
            </a:r>
          </a:p>
          <a:p>
            <a:pPr>
              <a:spcBef>
                <a:spcPct val="0"/>
              </a:spcBef>
              <a:buClrTx/>
              <a:buSzTx/>
              <a:buNone/>
            </a:pPr>
            <a:endParaRPr lang="en-GB" altLang="en-US" sz="2000"/>
          </a:p>
          <a:p>
            <a:pPr>
              <a:spcBef>
                <a:spcPct val="0"/>
              </a:spcBef>
              <a:buClrTx/>
              <a:buSzTx/>
              <a:buNone/>
            </a:pPr>
            <a:r>
              <a:rPr lang="en-GB" altLang="en-US" sz="2000"/>
              <a:t>The output of most alternators is about </a:t>
            </a:r>
            <a:r>
              <a:rPr lang="en-GB" altLang="en-US" sz="2000" b="1"/>
              <a:t>25,000V (25kV) </a:t>
            </a:r>
            <a:r>
              <a:rPr lang="en-GB" altLang="en-US" sz="2000"/>
              <a:t>and it must be transformed to:</a:t>
            </a:r>
          </a:p>
          <a:p>
            <a:pPr eaLnBrk="1" hangingPunct="1">
              <a:spcBef>
                <a:spcPct val="0"/>
              </a:spcBef>
              <a:buClrTx/>
              <a:buSzTx/>
              <a:buFontTx/>
              <a:buNone/>
            </a:pPr>
            <a:endParaRPr lang="en-GB" altLang="en-US" sz="2000"/>
          </a:p>
          <a:p>
            <a:pPr marL="285750" indent="-285750">
              <a:spcBef>
                <a:spcPts val="400"/>
              </a:spcBef>
              <a:spcAft>
                <a:spcPts val="400"/>
              </a:spcAft>
              <a:buClr>
                <a:srgbClr val="FC4421"/>
              </a:buClr>
              <a:buSzTx/>
            </a:pPr>
            <a:r>
              <a:rPr lang="en-GB" altLang="en-US" sz="2000"/>
              <a:t>400kV/275kV for the super grid</a:t>
            </a:r>
          </a:p>
          <a:p>
            <a:pPr marL="285750" indent="-285750">
              <a:spcBef>
                <a:spcPts val="400"/>
              </a:spcBef>
              <a:spcAft>
                <a:spcPts val="400"/>
              </a:spcAft>
              <a:buClr>
                <a:srgbClr val="FC4421"/>
              </a:buClr>
              <a:buSzTx/>
            </a:pPr>
            <a:r>
              <a:rPr lang="en-GB" altLang="en-US" sz="2000"/>
              <a:t>132kV for the original grid</a:t>
            </a:r>
          </a:p>
          <a:p>
            <a:pPr marL="285750" indent="-285750">
              <a:spcBef>
                <a:spcPts val="400"/>
              </a:spcBef>
              <a:spcAft>
                <a:spcPts val="400"/>
              </a:spcAft>
              <a:buClr>
                <a:srgbClr val="FC4421"/>
              </a:buClr>
              <a:buSzTx/>
            </a:pPr>
            <a:r>
              <a:rPr lang="en-GB" altLang="en-US" sz="2000"/>
              <a:t>66kV/33kV for secondary transmission/heavy industry</a:t>
            </a:r>
          </a:p>
          <a:p>
            <a:pPr marL="285750" indent="-285750">
              <a:spcBef>
                <a:spcPts val="400"/>
              </a:spcBef>
              <a:spcAft>
                <a:spcPts val="400"/>
              </a:spcAft>
              <a:buClr>
                <a:srgbClr val="FC4421"/>
              </a:buClr>
              <a:buSzTx/>
            </a:pPr>
            <a:r>
              <a:rPr lang="en-GB" altLang="en-US" sz="2000"/>
              <a:t>33kV /11kV for low voltage distribution/light industry</a:t>
            </a:r>
          </a:p>
          <a:p>
            <a:pPr marL="285750" indent="-285750">
              <a:spcBef>
                <a:spcPts val="400"/>
              </a:spcBef>
              <a:spcAft>
                <a:spcPts val="400"/>
              </a:spcAft>
              <a:buClr>
                <a:srgbClr val="FC4421"/>
              </a:buClr>
              <a:buSzTx/>
            </a:pPr>
            <a:r>
              <a:rPr lang="en-GB" altLang="en-US" sz="2000"/>
              <a:t>11KV/400V/230V for commercial consumer supplies</a:t>
            </a:r>
          </a:p>
          <a:p>
            <a:pPr marL="285750" indent="-285750">
              <a:spcBef>
                <a:spcPts val="400"/>
              </a:spcBef>
              <a:spcAft>
                <a:spcPts val="400"/>
              </a:spcAft>
              <a:buClr>
                <a:srgbClr val="FC4421"/>
              </a:buClr>
              <a:buSzTx/>
            </a:pPr>
            <a:r>
              <a:rPr lang="en-GB" altLang="en-US" sz="2000"/>
              <a:t>230V for domestic consumer supplies.</a:t>
            </a:r>
          </a:p>
        </p:txBody>
      </p:sp>
    </p:spTree>
    <p:extLst>
      <p:ext uri="{BB962C8B-B14F-4D97-AF65-F5344CB8AC3E}">
        <p14:creationId xmlns:p14="http://schemas.microsoft.com/office/powerpoint/2010/main" val="4289861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rrowheads="1"/>
          </p:cNvSpPr>
          <p:nvPr>
            <p:ph type="title"/>
          </p:nvPr>
        </p:nvSpPr>
        <p:spPr/>
        <p:txBody>
          <a:bodyPr/>
          <a:lstStyle/>
          <a:p>
            <a:pPr eaLnBrk="1" fontAlgn="auto" hangingPunct="1">
              <a:spcAft>
                <a:spcPts val="0"/>
              </a:spcAft>
              <a:defRPr/>
            </a:pPr>
            <a:r>
              <a:rPr lang="en-US"/>
              <a:t>Transmission: </a:t>
            </a:r>
            <a:r>
              <a:rPr lang="en-GB"/>
              <a:t>delta</a:t>
            </a:r>
          </a:p>
        </p:txBody>
      </p:sp>
      <p:sp>
        <p:nvSpPr>
          <p:cNvPr id="17412" name="Rectangle 5"/>
          <p:cNvSpPr>
            <a:spLocks noChangeArrowheads="1"/>
          </p:cNvSpPr>
          <p:nvPr/>
        </p:nvSpPr>
        <p:spPr bwMode="auto">
          <a:xfrm>
            <a:off x="439756" y="1700808"/>
            <a:ext cx="7732644"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0"/>
              </a:spcBef>
              <a:buClrTx/>
              <a:buSzTx/>
              <a:buFontTx/>
              <a:buNone/>
            </a:pPr>
            <a:r>
              <a:rPr lang="en-GB" altLang="en-US" sz="2000"/>
              <a:t>At this stage of distribution, we use the delta configuration as the load is balanced. In a delta connected, balanced, three-phase load, we are able to state the following:</a:t>
            </a:r>
          </a:p>
          <a:p>
            <a:pPr eaLnBrk="1" hangingPunct="1">
              <a:spcBef>
                <a:spcPct val="0"/>
              </a:spcBef>
              <a:buClrTx/>
              <a:buSzTx/>
              <a:buFontTx/>
              <a:buNone/>
            </a:pPr>
            <a:endParaRPr lang="en-GB" altLang="en-US" sz="1800"/>
          </a:p>
          <a:p>
            <a:pPr eaLnBrk="1" hangingPunct="1">
              <a:spcBef>
                <a:spcPct val="0"/>
              </a:spcBef>
              <a:buClrTx/>
              <a:buSzTx/>
              <a:buFontTx/>
              <a:buNone/>
            </a:pPr>
            <a:r>
              <a:rPr lang="en-GB" altLang="en-US" sz="1800"/>
              <a:t>VL = VP             IL = </a:t>
            </a:r>
            <a:r>
              <a:rPr lang="en-GB" altLang="en-US" sz="1800">
                <a:cs typeface="Arial" panose="020B0604020202020204" pitchFamily="34" charset="0"/>
              </a:rPr>
              <a:t>√</a:t>
            </a:r>
            <a:r>
              <a:rPr lang="en-GB" altLang="en-US" sz="1800"/>
              <a:t>3 × IP           </a:t>
            </a:r>
            <a:r>
              <a:rPr lang="en-GB" altLang="en-US" sz="1800" err="1"/>
              <a:t>IP</a:t>
            </a:r>
            <a:r>
              <a:rPr lang="en-GB" altLang="en-US" sz="1800"/>
              <a:t> = </a:t>
            </a:r>
            <a:r>
              <a:rPr lang="en-GB" altLang="en-US" sz="1800" u="sng"/>
              <a:t>IL</a:t>
            </a:r>
          </a:p>
          <a:p>
            <a:pPr eaLnBrk="1" hangingPunct="1">
              <a:spcBef>
                <a:spcPct val="0"/>
              </a:spcBef>
              <a:buClrTx/>
              <a:buSzTx/>
              <a:buFontTx/>
              <a:buNone/>
            </a:pPr>
            <a:r>
              <a:rPr lang="en-GB" altLang="en-US" sz="1800"/>
              <a:t>                                                               </a:t>
            </a:r>
            <a:r>
              <a:rPr lang="en-GB" altLang="en-US" sz="1800">
                <a:cs typeface="Arial" panose="020B0604020202020204" pitchFamily="34" charset="0"/>
              </a:rPr>
              <a:t>√</a:t>
            </a:r>
            <a:r>
              <a:rPr lang="en-GB" altLang="en-US" sz="1800"/>
              <a:t>3</a:t>
            </a:r>
          </a:p>
        </p:txBody>
      </p:sp>
    </p:spTree>
    <p:extLst>
      <p:ext uri="{BB962C8B-B14F-4D97-AF65-F5344CB8AC3E}">
        <p14:creationId xmlns:p14="http://schemas.microsoft.com/office/powerpoint/2010/main" val="3451156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16A6C6AF-EC70-4F72-998A-F9709FBB301F}"/>
              </a:ext>
            </a:extLst>
          </p:cNvPr>
          <p:cNvSpPr>
            <a:spLocks noGrp="1"/>
          </p:cNvSpPr>
          <p:nvPr>
            <p:ph idx="1"/>
          </p:nvPr>
        </p:nvSpPr>
        <p:spPr/>
        <p:txBody>
          <a:bodyPr/>
          <a:lstStyle/>
          <a:p>
            <a:pPr eaLnBrk="1" hangingPunct="1">
              <a:defRPr/>
            </a:pPr>
            <a:r>
              <a:rPr lang="en-GB">
                <a:solidFill>
                  <a:schemeClr val="accent4"/>
                </a:solidFill>
                <a:latin typeface="Arial" charset="0"/>
              </a:rPr>
              <a:t>A three-phase, balanced, delta connected resistive load is supplied from a transformer at a line voltage of 400V and draws a line current of 13.86A. Calculate:</a:t>
            </a:r>
          </a:p>
          <a:p>
            <a:pPr eaLnBrk="1" hangingPunct="1">
              <a:defRPr/>
            </a:pPr>
            <a:r>
              <a:rPr lang="en-GB">
                <a:solidFill>
                  <a:schemeClr val="accent4"/>
                </a:solidFill>
                <a:latin typeface="Arial" charset="0"/>
              </a:rPr>
              <a:t>a) the phase voltage (VP)</a:t>
            </a:r>
          </a:p>
          <a:p>
            <a:pPr eaLnBrk="1" hangingPunct="1">
              <a:defRPr/>
            </a:pPr>
            <a:r>
              <a:rPr lang="en-GB">
                <a:solidFill>
                  <a:schemeClr val="accent4"/>
                </a:solidFill>
                <a:latin typeface="Arial" charset="0"/>
              </a:rPr>
              <a:t>b) the phase current (IP)</a:t>
            </a:r>
          </a:p>
          <a:p>
            <a:pPr eaLnBrk="1" hangingPunct="1">
              <a:defRPr/>
            </a:pPr>
            <a:r>
              <a:rPr lang="en-GB">
                <a:solidFill>
                  <a:schemeClr val="accent4"/>
                </a:solidFill>
                <a:latin typeface="Arial" charset="0"/>
              </a:rPr>
              <a:t>c) the resistance of the load.</a:t>
            </a:r>
          </a:p>
          <a:p>
            <a:r>
              <a:rPr lang="en-GB"/>
              <a:t>Reminder:  </a:t>
            </a:r>
          </a:p>
        </p:txBody>
      </p:sp>
      <p:sp>
        <p:nvSpPr>
          <p:cNvPr id="4" name="Title 1">
            <a:extLst>
              <a:ext uri="{FF2B5EF4-FFF2-40B4-BE49-F238E27FC236}">
                <a16:creationId xmlns:a16="http://schemas.microsoft.com/office/drawing/2014/main" id="{FADFCC1C-5195-4CEE-A05C-0D97339E8874}"/>
              </a:ext>
            </a:extLst>
          </p:cNvPr>
          <p:cNvSpPr>
            <a:spLocks noGrp="1"/>
          </p:cNvSpPr>
          <p:nvPr>
            <p:ph type="title"/>
          </p:nvPr>
        </p:nvSpPr>
        <p:spPr/>
        <p:txBody>
          <a:bodyPr/>
          <a:lstStyle/>
          <a:p>
            <a:r>
              <a:rPr lang="en-GB"/>
              <a:t>Worked example: delta connected resistive load</a:t>
            </a:r>
          </a:p>
        </p:txBody>
      </p:sp>
      <p:pic>
        <p:nvPicPr>
          <p:cNvPr id="6" name="Picture 5">
            <a:extLst>
              <a:ext uri="{FF2B5EF4-FFF2-40B4-BE49-F238E27FC236}">
                <a16:creationId xmlns:a16="http://schemas.microsoft.com/office/drawing/2014/main" id="{B8768872-8094-47EC-9B67-3332E2AB79EC}"/>
              </a:ext>
            </a:extLst>
          </p:cNvPr>
          <p:cNvPicPr>
            <a:picLocks noChangeAspect="1"/>
          </p:cNvPicPr>
          <p:nvPr/>
        </p:nvPicPr>
        <p:blipFill>
          <a:blip r:embed="rId2"/>
          <a:stretch>
            <a:fillRect/>
          </a:stretch>
        </p:blipFill>
        <p:spPr>
          <a:xfrm>
            <a:off x="2029898" y="4290008"/>
            <a:ext cx="4220164" cy="762106"/>
          </a:xfrm>
          <a:prstGeom prst="rect">
            <a:avLst/>
          </a:prstGeom>
        </p:spPr>
      </p:pic>
      <p:sp>
        <p:nvSpPr>
          <p:cNvPr id="8" name="TextBox 7">
            <a:extLst>
              <a:ext uri="{FF2B5EF4-FFF2-40B4-BE49-F238E27FC236}">
                <a16:creationId xmlns:a16="http://schemas.microsoft.com/office/drawing/2014/main" id="{6522553B-0308-41C9-9582-0B432C106554}"/>
              </a:ext>
            </a:extLst>
          </p:cNvPr>
          <p:cNvSpPr txBox="1"/>
          <p:nvPr/>
        </p:nvSpPr>
        <p:spPr>
          <a:xfrm>
            <a:off x="2029898" y="4941168"/>
            <a:ext cx="6790573" cy="400110"/>
          </a:xfrm>
          <a:prstGeom prst="rect">
            <a:avLst/>
          </a:prstGeom>
          <a:noFill/>
        </p:spPr>
        <p:txBody>
          <a:bodyPr wrap="square">
            <a:spAutoFit/>
          </a:bodyPr>
          <a:lstStyle/>
          <a:p>
            <a:r>
              <a:rPr lang="en-US" b="0" i="0">
                <a:solidFill>
                  <a:srgbClr val="212121"/>
                </a:solidFill>
                <a:effectLst/>
                <a:latin typeface="Helvetica Neue"/>
              </a:rPr>
              <a:t>Resistance is measured in ohms (Ω).</a:t>
            </a:r>
            <a:endParaRPr lang="en-GB"/>
          </a:p>
        </p:txBody>
      </p:sp>
    </p:spTree>
    <p:extLst>
      <p:ext uri="{BB962C8B-B14F-4D97-AF65-F5344CB8AC3E}">
        <p14:creationId xmlns:p14="http://schemas.microsoft.com/office/powerpoint/2010/main" val="35022485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Custom 3">
      <a:dk1>
        <a:srgbClr val="000000"/>
      </a:dk1>
      <a:lt1>
        <a:srgbClr val="FFFFFF"/>
      </a:lt1>
      <a:dk2>
        <a:srgbClr val="000000"/>
      </a:dk2>
      <a:lt2>
        <a:srgbClr val="808080"/>
      </a:lt2>
      <a:accent1>
        <a:srgbClr val="FFFFFF"/>
      </a:accent1>
      <a:accent2>
        <a:srgbClr val="FC4421"/>
      </a:accent2>
      <a:accent3>
        <a:srgbClr val="FFFFFF"/>
      </a:accent3>
      <a:accent4>
        <a:srgbClr val="000000"/>
      </a:accent4>
      <a:accent5>
        <a:srgbClr val="DAEDEF"/>
      </a:accent5>
      <a:accent6>
        <a:srgbClr val="FC4421"/>
      </a:accent6>
      <a:hlink>
        <a:srgbClr val="FC4421"/>
      </a:hlink>
      <a:folHlink>
        <a:srgbClr val="FC4421"/>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6B563CFC-CD60-4224-AB25-9DCADAE5E69D}" vid="{1152999A-4C62-4532-9CB6-CBBF7EC67142}"/>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1e15224-84b2-4570-bdea-a67bb94d0921" xsi:nil="true"/>
    <lcf76f155ced4ddcb4097134ff3c332f xmlns="7c04300a-231c-4281-9146-a98f6f4a7aff">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DD05C0E7E0E414EB79F81A23986EA6A" ma:contentTypeVersion="11" ma:contentTypeDescription="Create a new document." ma:contentTypeScope="" ma:versionID="8c7c0fc6a2c70191568fa290901d9032">
  <xsd:schema xmlns:xsd="http://www.w3.org/2001/XMLSchema" xmlns:xs="http://www.w3.org/2001/XMLSchema" xmlns:p="http://schemas.microsoft.com/office/2006/metadata/properties" xmlns:ns2="7c04300a-231c-4281-9146-a98f6f4a7aff" xmlns:ns3="01e15224-84b2-4570-bdea-a67bb94d0921" targetNamespace="http://schemas.microsoft.com/office/2006/metadata/properties" ma:root="true" ma:fieldsID="1e9134f6d429df85264f751007272554" ns2:_="" ns3:_="">
    <xsd:import namespace="7c04300a-231c-4281-9146-a98f6f4a7aff"/>
    <xsd:import namespace="01e15224-84b2-4570-bdea-a67bb94d092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04300a-231c-4281-9146-a98f6f4a7a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fd004107-dac0-45af-83fb-11757b2c8399"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1e15224-84b2-4570-bdea-a67bb94d0921"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b8a52c73-49a1-4329-875b-4831fc8e3540}" ma:internalName="TaxCatchAll" ma:showField="CatchAllData" ma:web="01e15224-84b2-4570-bdea-a67bb94d09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5E3A343-BA40-4933-8461-DFF50AFC2C90}">
  <ds:schemaRefs>
    <ds:schemaRef ds:uri="7c04300a-231c-4281-9146-a98f6f4a7aff"/>
    <ds:schemaRef ds:uri="http://purl.org/dc/elements/1.1/"/>
    <ds:schemaRef ds:uri="http://www.w3.org/XML/1998/namespace"/>
    <ds:schemaRef ds:uri="http://schemas.microsoft.com/office/2006/documentManagement/types"/>
    <ds:schemaRef ds:uri="http://purl.org/dc/terms/"/>
    <ds:schemaRef ds:uri="01e15224-84b2-4570-bdea-a67bb94d0921"/>
    <ds:schemaRef ds:uri="http://schemas.microsoft.com/office/infopath/2007/PartnerControls"/>
    <ds:schemaRef ds:uri="http://schemas.openxmlformats.org/package/2006/metadata/core-propertie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135CAB9A-18EB-46E0-B6A0-7000F4A8707D}">
  <ds:schemaRefs>
    <ds:schemaRef ds:uri="http://schemas.microsoft.com/sharepoint/v3/contenttype/forms"/>
  </ds:schemaRefs>
</ds:datastoreItem>
</file>

<file path=customXml/itemProps3.xml><?xml version="1.0" encoding="utf-8"?>
<ds:datastoreItem xmlns:ds="http://schemas.openxmlformats.org/officeDocument/2006/customXml" ds:itemID="{9F394075-0CD8-4DEE-AD71-17B9425ECBC2}">
  <ds:schemaRefs>
    <ds:schemaRef ds:uri="01e15224-84b2-4570-bdea-a67bb94d0921"/>
    <ds:schemaRef ds:uri="7c04300a-231c-4281-9146-a98f6f4a7af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7</TotalTime>
  <Words>1691</Words>
  <Application>Microsoft Office PowerPoint</Application>
  <PresentationFormat>On-screen Show (4:3)</PresentationFormat>
  <Paragraphs>164</Paragraphs>
  <Slides>28</Slides>
  <Notes>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28</vt:i4>
      </vt:variant>
    </vt:vector>
  </HeadingPairs>
  <TitlesOfParts>
    <vt:vector size="36" baseType="lpstr">
      <vt:lpstr>ＭＳ Ｐゴシック</vt:lpstr>
      <vt:lpstr>Arial</vt:lpstr>
      <vt:lpstr>Courier New</vt:lpstr>
      <vt:lpstr>Helvetica Neue</vt:lpstr>
      <vt:lpstr>Lucida Grande</vt:lpstr>
      <vt:lpstr>Times New Roman</vt:lpstr>
      <vt:lpstr>1_Default Design</vt:lpstr>
      <vt:lpstr>2_Default Design</vt:lpstr>
      <vt:lpstr>PowerPoint 14: Electrical supply</vt:lpstr>
      <vt:lpstr>Objectives</vt:lpstr>
      <vt:lpstr>Electricity: AC and DC</vt:lpstr>
      <vt:lpstr>AC and DC</vt:lpstr>
      <vt:lpstr>How do we generate power?</vt:lpstr>
      <vt:lpstr>Generation and transmission</vt:lpstr>
      <vt:lpstr>Transforming electricity</vt:lpstr>
      <vt:lpstr>Transmission: delta</vt:lpstr>
      <vt:lpstr>Worked example: delta connected resistive load</vt:lpstr>
      <vt:lpstr>Answers to worked example</vt:lpstr>
      <vt:lpstr>Answers to worked example</vt:lpstr>
      <vt:lpstr>Power distribution</vt:lpstr>
      <vt:lpstr>Power distribution: star</vt:lpstr>
      <vt:lpstr>Power distribution: star</vt:lpstr>
      <vt:lpstr>Worked example: star connected transformer</vt:lpstr>
      <vt:lpstr>Answers to worked example</vt:lpstr>
      <vt:lpstr>Electrical distribution network</vt:lpstr>
      <vt:lpstr>Three-phase distribution boards</vt:lpstr>
      <vt:lpstr>Domestic single-phase consumer units</vt:lpstr>
      <vt:lpstr>Domestic supply: service positions</vt:lpstr>
      <vt:lpstr>Typical voltage supplies for BSE systems</vt:lpstr>
      <vt:lpstr>Balancing loads</vt:lpstr>
      <vt:lpstr>Balancing loads</vt:lpstr>
      <vt:lpstr>Renewable power: wind </vt:lpstr>
      <vt:lpstr>Renewable power: solar</vt:lpstr>
      <vt:lpstr>Pros and cons of solar power  </vt:lpstr>
      <vt:lpstr>Hydroelectric power</vt:lpstr>
      <vt:lpstr>PowerPoint Presentation</vt:lpstr>
    </vt:vector>
  </TitlesOfParts>
  <Manager/>
  <Company>City &amp; Guilds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janicec</dc:creator>
  <cp:keywords/>
  <dc:description/>
  <cp:lastModifiedBy>Williams, Sian</cp:lastModifiedBy>
  <cp:revision>1</cp:revision>
  <dcterms:created xsi:type="dcterms:W3CDTF">2013-05-28T00:38:54Z</dcterms:created>
  <dcterms:modified xsi:type="dcterms:W3CDTF">2025-07-25T16:08:51Z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0x010100CDD05C0E7E0E414EB79F81A23986EA6A</vt:lpwstr>
  </property>
  <property fmtid="{D5CDD505-2E9C-101B-9397-08002B2CF9AE}" pid="3" name="MSIP_Label_8330bda6-d095-477b-8893-df3ed8791773_Enabled">
    <vt:lpwstr>true</vt:lpwstr>
  </property>
  <property fmtid="{D5CDD505-2E9C-101B-9397-08002B2CF9AE}" pid="4" name="MSIP_Label_8330bda6-d095-477b-8893-df3ed8791773_SetDate">
    <vt:lpwstr>2025-05-22T16:16:36Z</vt:lpwstr>
  </property>
  <property fmtid="{D5CDD505-2E9C-101B-9397-08002B2CF9AE}" pid="5" name="MSIP_Label_8330bda6-d095-477b-8893-df3ed8791773_Method">
    <vt:lpwstr>Privileged</vt:lpwstr>
  </property>
  <property fmtid="{D5CDD505-2E9C-101B-9397-08002B2CF9AE}" pid="6" name="MSIP_Label_8330bda6-d095-477b-8893-df3ed8791773_Name">
    <vt:lpwstr>8330bda6-d095-477b-8893-df3ed8791773</vt:lpwstr>
  </property>
  <property fmtid="{D5CDD505-2E9C-101B-9397-08002B2CF9AE}" pid="7" name="MSIP_Label_8330bda6-d095-477b-8893-df3ed8791773_SiteId">
    <vt:lpwstr>b6d3492e-0aa1-4a60-840d-b706a96e670d</vt:lpwstr>
  </property>
  <property fmtid="{D5CDD505-2E9C-101B-9397-08002B2CF9AE}" pid="8" name="MSIP_Label_8330bda6-d095-477b-8893-df3ed8791773_ActionId">
    <vt:lpwstr>84036516-3e20-473f-886c-7731b573d954</vt:lpwstr>
  </property>
  <property fmtid="{D5CDD505-2E9C-101B-9397-08002B2CF9AE}" pid="9" name="MSIP_Label_8330bda6-d095-477b-8893-df3ed8791773_ContentBits">
    <vt:lpwstr>0</vt:lpwstr>
  </property>
  <property fmtid="{D5CDD505-2E9C-101B-9397-08002B2CF9AE}" pid="10" name="MSIP_Label_8330bda6-d095-477b-8893-df3ed8791773_Tag">
    <vt:lpwstr>10, 0, 1, 1</vt:lpwstr>
  </property>
  <property fmtid="{D5CDD505-2E9C-101B-9397-08002B2CF9AE}" pid="11" name="MediaServiceImageTags">
    <vt:lpwstr/>
  </property>
</Properties>
</file>