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655" r:id="rId5"/>
  </p:sldMasterIdLst>
  <p:notesMasterIdLst>
    <p:notesMasterId r:id="rId23"/>
  </p:notesMasterIdLst>
  <p:handoutMasterIdLst>
    <p:handoutMasterId r:id="rId24"/>
  </p:handoutMasterIdLst>
  <p:sldIdLst>
    <p:sldId id="256" r:id="rId6"/>
    <p:sldId id="331" r:id="rId7"/>
    <p:sldId id="344" r:id="rId8"/>
    <p:sldId id="348" r:id="rId9"/>
    <p:sldId id="353" r:id="rId10"/>
    <p:sldId id="345" r:id="rId11"/>
    <p:sldId id="334" r:id="rId12"/>
    <p:sldId id="335" r:id="rId13"/>
    <p:sldId id="343" r:id="rId14"/>
    <p:sldId id="347" r:id="rId15"/>
    <p:sldId id="336" r:id="rId16"/>
    <p:sldId id="337" r:id="rId17"/>
    <p:sldId id="342" r:id="rId18"/>
    <p:sldId id="338" r:id="rId19"/>
    <p:sldId id="349" r:id="rId20"/>
    <p:sldId id="351" r:id="rId21"/>
    <p:sldId id="267" r:id="rId22"/>
  </p:sldIdLst>
  <p:sldSz cx="9144000" cy="6858000" type="screen4x3"/>
  <p:notesSz cx="6858000" cy="9144000"/>
  <p:custDataLst>
    <p:tags r:id="rId25"/>
  </p:custDataLst>
  <p:defaultTextStyle>
    <a:defPPr>
      <a:defRPr lang="en-GB"/>
    </a:defPPr>
    <a:lvl1pPr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1pPr>
    <a:lvl2pPr marL="4572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2pPr>
    <a:lvl3pPr marL="9144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3pPr>
    <a:lvl4pPr marL="13716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4pPr>
    <a:lvl5pPr marL="18288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5pPr>
    <a:lvl6pPr marL="22860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6pPr>
    <a:lvl7pPr marL="27432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7pPr>
    <a:lvl8pPr marL="32004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8pPr>
    <a:lvl9pPr marL="36576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F8ED2A1-38ED-C00D-1FE0-09DE52A1B17E}" name="Brooks, Jenna" initials="BJ" userId="S::jenna.brooks@wjec.co.uk::f5b9f800-05f5-4bb7-96be-7ff21aa50ecc" providerId="AD"/>
  <p188:author id="{1ABC10BB-16D0-9C03-AAB0-9F1B4B9B65EE}" name="Hazell, Danielle" initials="HD" userId="S::danielle.hazell@wjec.co.uk::16322be0-50ef-46ff-b0c0-d304bc10d5d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rant Dodd" initials="GD" lastIdx="3" clrIdx="0">
    <p:extLst>
      <p:ext uri="{19B8F6BF-5375-455C-9EA6-DF929625EA0E}">
        <p15:presenceInfo xmlns:p15="http://schemas.microsoft.com/office/powerpoint/2012/main" userId="a9436157716f4a4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4421"/>
    <a:srgbClr val="FF9933"/>
    <a:srgbClr val="0077E3"/>
    <a:srgbClr val="CC6600"/>
    <a:srgbClr val="000000"/>
    <a:srgbClr val="E30613"/>
    <a:srgbClr val="D9D9D9"/>
    <a:srgbClr val="D81E05"/>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234" y="67"/>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32"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zell, Danielle" userId="S::danielle.hazell@wjec.co.uk::16322be0-50ef-46ff-b0c0-d304bc10d5d2" providerId="AD" clId="Web-{FD94245A-144A-8BDC-FDB5-B5EDE12CF601}"/>
    <pc:docChg chg="mod">
      <pc:chgData name="Hazell, Danielle" userId="S::danielle.hazell@wjec.co.uk::16322be0-50ef-46ff-b0c0-d304bc10d5d2" providerId="AD" clId="Web-{FD94245A-144A-8BDC-FDB5-B5EDE12CF601}" dt="2025-07-22T12:42:32.986" v="0"/>
      <pc:docMkLst>
        <pc:docMk/>
      </pc:docMkLst>
    </pc:docChg>
  </pc:docChgLst>
  <pc:docChgLst>
    <pc:chgData name="Leahy, Thomas" userId="c143cd67-a707-4138-ae9b-48f2cc5707f8" providerId="ADAL" clId="{CAF11BA9-EF47-4F0A-A4BB-8A9D87AA7EC1}"/>
    <pc:docChg chg="custSel delSld modSld">
      <pc:chgData name="Leahy, Thomas" userId="c143cd67-a707-4138-ae9b-48f2cc5707f8" providerId="ADAL" clId="{CAF11BA9-EF47-4F0A-A4BB-8A9D87AA7EC1}" dt="2025-05-22T16:16:20.356" v="9" actId="47"/>
      <pc:docMkLst>
        <pc:docMk/>
      </pc:docMkLst>
      <pc:sldChg chg="addSp delSp modSp mod">
        <pc:chgData name="Leahy, Thomas" userId="c143cd67-a707-4138-ae9b-48f2cc5707f8" providerId="ADAL" clId="{CAF11BA9-EF47-4F0A-A4BB-8A9D87AA7EC1}" dt="2025-05-22T16:15:59.593" v="1" actId="478"/>
        <pc:sldMkLst>
          <pc:docMk/>
          <pc:sldMk cId="0" sldId="334"/>
        </pc:sldMkLst>
      </pc:sldChg>
      <pc:sldChg chg="addSp delSp modSp">
        <pc:chgData name="Leahy, Thomas" userId="c143cd67-a707-4138-ae9b-48f2cc5707f8" providerId="ADAL" clId="{CAF11BA9-EF47-4F0A-A4BB-8A9D87AA7EC1}" dt="2025-05-22T16:16:01.724" v="2" actId="478"/>
        <pc:sldMkLst>
          <pc:docMk/>
          <pc:sldMk cId="0" sldId="335"/>
        </pc:sldMkLst>
      </pc:sldChg>
      <pc:sldChg chg="addSp delSp modSp">
        <pc:chgData name="Leahy, Thomas" userId="c143cd67-a707-4138-ae9b-48f2cc5707f8" providerId="ADAL" clId="{CAF11BA9-EF47-4F0A-A4BB-8A9D87AA7EC1}" dt="2025-05-22T16:16:10.891" v="6" actId="478"/>
        <pc:sldMkLst>
          <pc:docMk/>
          <pc:sldMk cId="0" sldId="336"/>
        </pc:sldMkLst>
      </pc:sldChg>
      <pc:sldChg chg="addSp delSp modSp">
        <pc:chgData name="Leahy, Thomas" userId="c143cd67-a707-4138-ae9b-48f2cc5707f8" providerId="ADAL" clId="{CAF11BA9-EF47-4F0A-A4BB-8A9D87AA7EC1}" dt="2025-05-22T16:16:12.662" v="7" actId="478"/>
        <pc:sldMkLst>
          <pc:docMk/>
          <pc:sldMk cId="0" sldId="337"/>
        </pc:sldMkLst>
      </pc:sldChg>
      <pc:sldChg chg="del">
        <pc:chgData name="Leahy, Thomas" userId="c143cd67-a707-4138-ae9b-48f2cc5707f8" providerId="ADAL" clId="{CAF11BA9-EF47-4F0A-A4BB-8A9D87AA7EC1}" dt="2025-05-22T16:16:20.356" v="9" actId="47"/>
        <pc:sldMkLst>
          <pc:docMk/>
          <pc:sldMk cId="3905261587" sldId="341"/>
        </pc:sldMkLst>
      </pc:sldChg>
      <pc:sldChg chg="addSp delSp modSp mod">
        <pc:chgData name="Leahy, Thomas" userId="c143cd67-a707-4138-ae9b-48f2cc5707f8" providerId="ADAL" clId="{CAF11BA9-EF47-4F0A-A4BB-8A9D87AA7EC1}" dt="2025-05-22T16:16:13.917" v="8" actId="478"/>
        <pc:sldMkLst>
          <pc:docMk/>
          <pc:sldMk cId="2492451949" sldId="342"/>
        </pc:sldMkLst>
      </pc:sldChg>
      <pc:sldChg chg="addSp delSp modSp mod">
        <pc:chgData name="Leahy, Thomas" userId="c143cd67-a707-4138-ae9b-48f2cc5707f8" providerId="ADAL" clId="{CAF11BA9-EF47-4F0A-A4BB-8A9D87AA7EC1}" dt="2025-05-22T16:16:05.197" v="4" actId="478"/>
        <pc:sldMkLst>
          <pc:docMk/>
          <pc:sldMk cId="420877549" sldId="343"/>
        </pc:sldMkLst>
      </pc:sldChg>
      <pc:sldChg chg="delSp mod">
        <pc:chgData name="Leahy, Thomas" userId="c143cd67-a707-4138-ae9b-48f2cc5707f8" providerId="ADAL" clId="{CAF11BA9-EF47-4F0A-A4BB-8A9D87AA7EC1}" dt="2025-05-22T16:15:58.137" v="0" actId="478"/>
        <pc:sldMkLst>
          <pc:docMk/>
          <pc:sldMk cId="614257902" sldId="345"/>
        </pc:sldMkLst>
      </pc:sldChg>
      <pc:sldChg chg="addSp delSp modSp">
        <pc:chgData name="Leahy, Thomas" userId="c143cd67-a707-4138-ae9b-48f2cc5707f8" providerId="ADAL" clId="{CAF11BA9-EF47-4F0A-A4BB-8A9D87AA7EC1}" dt="2025-05-22T16:16:08.610" v="5" actId="478"/>
        <pc:sldMkLst>
          <pc:docMk/>
          <pc:sldMk cId="2615890654" sldId="347"/>
        </pc:sldMkLst>
      </pc:sldChg>
    </pc:docChg>
  </pc:docChgLst>
  <pc:docChgLst>
    <pc:chgData name="Brooks, Jenna" userId="S::jenna.brooks@wjec.co.uk::f5b9f800-05f5-4bb7-96be-7ff21aa50ecc" providerId="AD" clId="Web-{20F2490E-BC5D-3308-A8B7-E8FF082025B3}"/>
    <pc:docChg chg="mod">
      <pc:chgData name="Brooks, Jenna" userId="S::jenna.brooks@wjec.co.uk::f5b9f800-05f5-4bb7-96be-7ff21aa50ecc" providerId="AD" clId="Web-{20F2490E-BC5D-3308-A8B7-E8FF082025B3}" dt="2025-07-22T11:43:24.994" v="0"/>
      <pc:docMkLst>
        <pc:docMk/>
      </pc:docMkLst>
    </pc:docChg>
  </pc:docChgLst>
  <pc:docChgLst>
    <pc:chgData name="Caroline Prodger" userId="e4ef2e75-b60b-401b-8ebe-291bdcf405f4" providerId="ADAL" clId="{B54516C0-B91E-4466-8A53-F2ABAF6AB348}"/>
    <pc:docChg chg="undo redo custSel modSld modMainMaster">
      <pc:chgData name="Caroline Prodger" userId="e4ef2e75-b60b-401b-8ebe-291bdcf405f4" providerId="ADAL" clId="{B54516C0-B91E-4466-8A53-F2ABAF6AB348}" dt="2021-12-02T18:24:04.023" v="363" actId="20577"/>
      <pc:docMkLst>
        <pc:docMk/>
      </pc:docMkLst>
      <pc:sldChg chg="modSp mod">
        <pc:chgData name="Caroline Prodger" userId="e4ef2e75-b60b-401b-8ebe-291bdcf405f4" providerId="ADAL" clId="{B54516C0-B91E-4466-8A53-F2ABAF6AB348}" dt="2021-10-14T14:52:18.335" v="2" actId="20577"/>
        <pc:sldMkLst>
          <pc:docMk/>
          <pc:sldMk cId="0" sldId="256"/>
        </pc:sldMkLst>
      </pc:sldChg>
      <pc:sldChg chg="delCm modCm">
        <pc:chgData name="Caroline Prodger" userId="e4ef2e75-b60b-401b-8ebe-291bdcf405f4" providerId="ADAL" clId="{B54516C0-B91E-4466-8A53-F2ABAF6AB348}" dt="2021-11-03T15:43:20.412" v="5" actId="1592"/>
        <pc:sldMkLst>
          <pc:docMk/>
          <pc:sldMk cId="0" sldId="267"/>
        </pc:sldMkLst>
      </pc:sldChg>
      <pc:sldChg chg="modSp">
        <pc:chgData name="Caroline Prodger" userId="e4ef2e75-b60b-401b-8ebe-291bdcf405f4" providerId="ADAL" clId="{B54516C0-B91E-4466-8A53-F2ABAF6AB348}" dt="2021-12-02T18:23:41.053" v="361"/>
        <pc:sldMkLst>
          <pc:docMk/>
          <pc:sldMk cId="0" sldId="331"/>
        </pc:sldMkLst>
      </pc:sldChg>
      <pc:sldChg chg="addSp delSp modSp mod modNotesTx">
        <pc:chgData name="Caroline Prodger" userId="e4ef2e75-b60b-401b-8ebe-291bdcf405f4" providerId="ADAL" clId="{B54516C0-B91E-4466-8A53-F2ABAF6AB348}" dt="2021-12-02T18:23:41.053" v="361"/>
        <pc:sldMkLst>
          <pc:docMk/>
          <pc:sldMk cId="0" sldId="334"/>
        </pc:sldMkLst>
      </pc:sldChg>
      <pc:sldChg chg="modSp modNotesTx">
        <pc:chgData name="Caroline Prodger" userId="e4ef2e75-b60b-401b-8ebe-291bdcf405f4" providerId="ADAL" clId="{B54516C0-B91E-4466-8A53-F2ABAF6AB348}" dt="2021-12-02T18:23:41.053" v="361"/>
        <pc:sldMkLst>
          <pc:docMk/>
          <pc:sldMk cId="0" sldId="335"/>
        </pc:sldMkLst>
      </pc:sldChg>
      <pc:sldChg chg="modSp">
        <pc:chgData name="Caroline Prodger" userId="e4ef2e75-b60b-401b-8ebe-291bdcf405f4" providerId="ADAL" clId="{B54516C0-B91E-4466-8A53-F2ABAF6AB348}" dt="2021-12-02T18:23:41.053" v="361"/>
        <pc:sldMkLst>
          <pc:docMk/>
          <pc:sldMk cId="0" sldId="336"/>
        </pc:sldMkLst>
      </pc:sldChg>
      <pc:sldChg chg="modSp">
        <pc:chgData name="Caroline Prodger" userId="e4ef2e75-b60b-401b-8ebe-291bdcf405f4" providerId="ADAL" clId="{B54516C0-B91E-4466-8A53-F2ABAF6AB348}" dt="2021-12-02T18:23:41.053" v="361"/>
        <pc:sldMkLst>
          <pc:docMk/>
          <pc:sldMk cId="0" sldId="337"/>
        </pc:sldMkLst>
      </pc:sldChg>
      <pc:sldChg chg="addSp delSp modSp mod">
        <pc:chgData name="Caroline Prodger" userId="e4ef2e75-b60b-401b-8ebe-291bdcf405f4" providerId="ADAL" clId="{B54516C0-B91E-4466-8A53-F2ABAF6AB348}" dt="2021-12-02T18:23:41.053" v="361"/>
        <pc:sldMkLst>
          <pc:docMk/>
          <pc:sldMk cId="0" sldId="338"/>
        </pc:sldMkLst>
      </pc:sldChg>
      <pc:sldChg chg="addSp delSp modSp mod">
        <pc:chgData name="Caroline Prodger" userId="e4ef2e75-b60b-401b-8ebe-291bdcf405f4" providerId="ADAL" clId="{B54516C0-B91E-4466-8A53-F2ABAF6AB348}" dt="2021-12-02T18:23:41.053" v="361"/>
        <pc:sldMkLst>
          <pc:docMk/>
          <pc:sldMk cId="3905261587" sldId="341"/>
        </pc:sldMkLst>
      </pc:sldChg>
      <pc:sldChg chg="addSp delSp modSp mod">
        <pc:chgData name="Caroline Prodger" userId="e4ef2e75-b60b-401b-8ebe-291bdcf405f4" providerId="ADAL" clId="{B54516C0-B91E-4466-8A53-F2ABAF6AB348}" dt="2021-12-02T18:23:41.053" v="361"/>
        <pc:sldMkLst>
          <pc:docMk/>
          <pc:sldMk cId="2492451949" sldId="342"/>
        </pc:sldMkLst>
      </pc:sldChg>
      <pc:sldChg chg="addSp delSp modSp mod">
        <pc:chgData name="Caroline Prodger" userId="e4ef2e75-b60b-401b-8ebe-291bdcf405f4" providerId="ADAL" clId="{B54516C0-B91E-4466-8A53-F2ABAF6AB348}" dt="2021-12-02T18:23:41.053" v="361"/>
        <pc:sldMkLst>
          <pc:docMk/>
          <pc:sldMk cId="420877549" sldId="343"/>
        </pc:sldMkLst>
      </pc:sldChg>
      <pc:sldChg chg="modSp">
        <pc:chgData name="Caroline Prodger" userId="e4ef2e75-b60b-401b-8ebe-291bdcf405f4" providerId="ADAL" clId="{B54516C0-B91E-4466-8A53-F2ABAF6AB348}" dt="2021-12-02T18:23:41.053" v="361"/>
        <pc:sldMkLst>
          <pc:docMk/>
          <pc:sldMk cId="91670360" sldId="344"/>
        </pc:sldMkLst>
      </pc:sldChg>
      <pc:sldChg chg="addSp delSp modSp mod">
        <pc:chgData name="Caroline Prodger" userId="e4ef2e75-b60b-401b-8ebe-291bdcf405f4" providerId="ADAL" clId="{B54516C0-B91E-4466-8A53-F2ABAF6AB348}" dt="2021-12-02T12:26:48.726" v="360" actId="1076"/>
        <pc:sldMkLst>
          <pc:docMk/>
          <pc:sldMk cId="614257902" sldId="345"/>
        </pc:sldMkLst>
      </pc:sldChg>
      <pc:sldChg chg="modSp">
        <pc:chgData name="Caroline Prodger" userId="e4ef2e75-b60b-401b-8ebe-291bdcf405f4" providerId="ADAL" clId="{B54516C0-B91E-4466-8A53-F2ABAF6AB348}" dt="2021-12-02T18:23:41.053" v="361"/>
        <pc:sldMkLst>
          <pc:docMk/>
          <pc:sldMk cId="2615890654" sldId="347"/>
        </pc:sldMkLst>
      </pc:sldChg>
      <pc:sldChg chg="modSp">
        <pc:chgData name="Caroline Prodger" userId="e4ef2e75-b60b-401b-8ebe-291bdcf405f4" providerId="ADAL" clId="{B54516C0-B91E-4466-8A53-F2ABAF6AB348}" dt="2021-12-02T18:23:41.053" v="361"/>
        <pc:sldMkLst>
          <pc:docMk/>
          <pc:sldMk cId="309609270" sldId="349"/>
        </pc:sldMkLst>
      </pc:sldChg>
      <pc:sldChg chg="modSp">
        <pc:chgData name="Caroline Prodger" userId="e4ef2e75-b60b-401b-8ebe-291bdcf405f4" providerId="ADAL" clId="{B54516C0-B91E-4466-8A53-F2ABAF6AB348}" dt="2021-12-02T18:23:41.053" v="361"/>
        <pc:sldMkLst>
          <pc:docMk/>
          <pc:sldMk cId="2222770197" sldId="351"/>
        </pc:sldMkLst>
      </pc:sldChg>
      <pc:sldMasterChg chg="modSp mod">
        <pc:chgData name="Caroline Prodger" userId="e4ef2e75-b60b-401b-8ebe-291bdcf405f4" providerId="ADAL" clId="{B54516C0-B91E-4466-8A53-F2ABAF6AB348}" dt="2021-12-02T18:24:04.023" v="363" actId="20577"/>
        <pc:sldMasterMkLst>
          <pc:docMk/>
          <pc:sldMasterMk cId="2061584222" sldId="2147483653"/>
        </pc:sldMasterMkLst>
      </pc:sldMasterChg>
    </pc:docChg>
  </pc:docChgLst>
  <pc:docChgLst>
    <pc:chgData name="Williams, Sian" userId="f643701a-3517-4348-bd1c-bbad90f72c55" providerId="ADAL" clId="{77FCA43C-987A-4F9F-9CB9-09E927D1B34F}"/>
    <pc:docChg chg="modSld">
      <pc:chgData name="Williams, Sian" userId="f643701a-3517-4348-bd1c-bbad90f72c55" providerId="ADAL" clId="{77FCA43C-987A-4F9F-9CB9-09E927D1B34F}" dt="2025-07-25T16:11:04.555" v="1" actId="20577"/>
      <pc:docMkLst>
        <pc:docMk/>
      </pc:docMkLst>
      <pc:sldChg chg="modNotesTx">
        <pc:chgData name="Williams, Sian" userId="f643701a-3517-4348-bd1c-bbad90f72c55" providerId="ADAL" clId="{77FCA43C-987A-4F9F-9CB9-09E927D1B34F}" dt="2025-07-25T16:10:57.605" v="0" actId="20577"/>
        <pc:sldMkLst>
          <pc:docMk/>
          <pc:sldMk cId="0" sldId="334"/>
        </pc:sldMkLst>
      </pc:sldChg>
      <pc:sldChg chg="modNotesTx">
        <pc:chgData name="Williams, Sian" userId="f643701a-3517-4348-bd1c-bbad90f72c55" providerId="ADAL" clId="{77FCA43C-987A-4F9F-9CB9-09E927D1B34F}" dt="2025-07-25T16:11:04.555" v="1" actId="20577"/>
        <pc:sldMkLst>
          <pc:docMk/>
          <pc:sldMk cId="0" sldId="335"/>
        </pc:sldMkLst>
      </pc:sldChg>
    </pc:docChg>
  </pc:docChgLst>
  <pc:docChgLst>
    <pc:chgData name="Hazell, Danielle" userId="16322be0-50ef-46ff-b0c0-d304bc10d5d2" providerId="ADAL" clId="{F40BEDA5-1D56-484A-AB7D-A80E51B6E7E1}"/>
    <pc:docChg chg="undo custSel modSld modMainMaster">
      <pc:chgData name="Hazell, Danielle" userId="16322be0-50ef-46ff-b0c0-d304bc10d5d2" providerId="ADAL" clId="{F40BEDA5-1D56-484A-AB7D-A80E51B6E7E1}" dt="2025-07-22T05:43:18.018" v="169"/>
      <pc:docMkLst>
        <pc:docMk/>
      </pc:docMkLst>
      <pc:sldChg chg="modSp mod">
        <pc:chgData name="Hazell, Danielle" userId="16322be0-50ef-46ff-b0c0-d304bc10d5d2" providerId="ADAL" clId="{F40BEDA5-1D56-484A-AB7D-A80E51B6E7E1}" dt="2025-07-21T19:00:32.934" v="118" actId="14100"/>
        <pc:sldMkLst>
          <pc:docMk/>
          <pc:sldMk cId="0" sldId="256"/>
        </pc:sldMkLst>
        <pc:spChg chg="mod">
          <ac:chgData name="Hazell, Danielle" userId="16322be0-50ef-46ff-b0c0-d304bc10d5d2" providerId="ADAL" clId="{F40BEDA5-1D56-484A-AB7D-A80E51B6E7E1}" dt="2025-07-21T19:00:32.934" v="118" actId="14100"/>
          <ac:spMkLst>
            <pc:docMk/>
            <pc:sldMk cId="0" sldId="256"/>
            <ac:spMk id="2050" creationId="{00000000-0000-0000-0000-000000000000}"/>
          </ac:spMkLst>
        </pc:spChg>
      </pc:sldChg>
      <pc:sldChg chg="modSp mod">
        <pc:chgData name="Hazell, Danielle" userId="16322be0-50ef-46ff-b0c0-d304bc10d5d2" providerId="ADAL" clId="{F40BEDA5-1D56-484A-AB7D-A80E51B6E7E1}" dt="2025-07-21T19:07:24.580" v="168" actId="207"/>
        <pc:sldMkLst>
          <pc:docMk/>
          <pc:sldMk cId="0" sldId="267"/>
        </pc:sldMkLst>
        <pc:spChg chg="mod">
          <ac:chgData name="Hazell, Danielle" userId="16322be0-50ef-46ff-b0c0-d304bc10d5d2" providerId="ADAL" clId="{F40BEDA5-1D56-484A-AB7D-A80E51B6E7E1}" dt="2025-07-21T19:07:24.580" v="168" actId="207"/>
          <ac:spMkLst>
            <pc:docMk/>
            <pc:sldMk cId="0" sldId="267"/>
            <ac:spMk id="18434" creationId="{00000000-0000-0000-0000-000000000000}"/>
          </ac:spMkLst>
        </pc:spChg>
      </pc:sldChg>
      <pc:sldChg chg="modSp mod">
        <pc:chgData name="Hazell, Danielle" userId="16322be0-50ef-46ff-b0c0-d304bc10d5d2" providerId="ADAL" clId="{F40BEDA5-1D56-484A-AB7D-A80E51B6E7E1}" dt="2025-07-21T19:01:05.636" v="121" actId="12"/>
        <pc:sldMkLst>
          <pc:docMk/>
          <pc:sldMk cId="0" sldId="331"/>
        </pc:sldMkLst>
        <pc:spChg chg="mod">
          <ac:chgData name="Hazell, Danielle" userId="16322be0-50ef-46ff-b0c0-d304bc10d5d2" providerId="ADAL" clId="{F40BEDA5-1D56-484A-AB7D-A80E51B6E7E1}" dt="2025-07-21T18:59:57.790" v="6"/>
          <ac:spMkLst>
            <pc:docMk/>
            <pc:sldMk cId="0" sldId="331"/>
            <ac:spMk id="2" creationId="{00000000-0000-0000-0000-000000000000}"/>
          </ac:spMkLst>
        </pc:spChg>
        <pc:spChg chg="mod">
          <ac:chgData name="Hazell, Danielle" userId="16322be0-50ef-46ff-b0c0-d304bc10d5d2" providerId="ADAL" clId="{F40BEDA5-1D56-484A-AB7D-A80E51B6E7E1}" dt="2025-07-21T19:01:05.636" v="121" actId="12"/>
          <ac:spMkLst>
            <pc:docMk/>
            <pc:sldMk cId="0" sldId="331"/>
            <ac:spMk id="3" creationId="{00000000-0000-0000-0000-000000000000}"/>
          </ac:spMkLst>
        </pc:spChg>
      </pc:sldChg>
      <pc:sldChg chg="delSp modSp mod">
        <pc:chgData name="Hazell, Danielle" userId="16322be0-50ef-46ff-b0c0-d304bc10d5d2" providerId="ADAL" clId="{F40BEDA5-1D56-484A-AB7D-A80E51B6E7E1}" dt="2025-07-21T19:02:13.757" v="133" actId="12"/>
        <pc:sldMkLst>
          <pc:docMk/>
          <pc:sldMk cId="0" sldId="334"/>
        </pc:sldMkLst>
        <pc:spChg chg="mod">
          <ac:chgData name="Hazell, Danielle" userId="16322be0-50ef-46ff-b0c0-d304bc10d5d2" providerId="ADAL" clId="{F40BEDA5-1D56-484A-AB7D-A80E51B6E7E1}" dt="2025-07-21T18:59:57.790" v="6"/>
          <ac:spMkLst>
            <pc:docMk/>
            <pc:sldMk cId="0" sldId="334"/>
            <ac:spMk id="2" creationId="{00000000-0000-0000-0000-000000000000}"/>
          </ac:spMkLst>
        </pc:spChg>
        <pc:spChg chg="mod">
          <ac:chgData name="Hazell, Danielle" userId="16322be0-50ef-46ff-b0c0-d304bc10d5d2" providerId="ADAL" clId="{F40BEDA5-1D56-484A-AB7D-A80E51B6E7E1}" dt="2025-07-21T19:02:13.757" v="133" actId="12"/>
          <ac:spMkLst>
            <pc:docMk/>
            <pc:sldMk cId="0" sldId="334"/>
            <ac:spMk id="3" creationId="{00000000-0000-0000-0000-000000000000}"/>
          </ac:spMkLst>
        </pc:spChg>
      </pc:sldChg>
      <pc:sldChg chg="delSp modSp mod">
        <pc:chgData name="Hazell, Danielle" userId="16322be0-50ef-46ff-b0c0-d304bc10d5d2" providerId="ADAL" clId="{F40BEDA5-1D56-484A-AB7D-A80E51B6E7E1}" dt="2025-07-21T19:02:31.282" v="136" actId="12"/>
        <pc:sldMkLst>
          <pc:docMk/>
          <pc:sldMk cId="0" sldId="335"/>
        </pc:sldMkLst>
        <pc:spChg chg="mod">
          <ac:chgData name="Hazell, Danielle" userId="16322be0-50ef-46ff-b0c0-d304bc10d5d2" providerId="ADAL" clId="{F40BEDA5-1D56-484A-AB7D-A80E51B6E7E1}" dt="2025-07-21T18:59:57.790" v="6"/>
          <ac:spMkLst>
            <pc:docMk/>
            <pc:sldMk cId="0" sldId="335"/>
            <ac:spMk id="2" creationId="{00000000-0000-0000-0000-000000000000}"/>
          </ac:spMkLst>
        </pc:spChg>
        <pc:spChg chg="mod">
          <ac:chgData name="Hazell, Danielle" userId="16322be0-50ef-46ff-b0c0-d304bc10d5d2" providerId="ADAL" clId="{F40BEDA5-1D56-484A-AB7D-A80E51B6E7E1}" dt="2025-07-21T19:02:31.282" v="136" actId="12"/>
          <ac:spMkLst>
            <pc:docMk/>
            <pc:sldMk cId="0" sldId="335"/>
            <ac:spMk id="3" creationId="{00000000-0000-0000-0000-000000000000}"/>
          </ac:spMkLst>
        </pc:spChg>
      </pc:sldChg>
      <pc:sldChg chg="delSp modSp mod">
        <pc:chgData name="Hazell, Danielle" userId="16322be0-50ef-46ff-b0c0-d304bc10d5d2" providerId="ADAL" clId="{F40BEDA5-1D56-484A-AB7D-A80E51B6E7E1}" dt="2025-07-21T19:03:43.406" v="148" actId="33524"/>
        <pc:sldMkLst>
          <pc:docMk/>
          <pc:sldMk cId="0" sldId="336"/>
        </pc:sldMkLst>
        <pc:spChg chg="mod">
          <ac:chgData name="Hazell, Danielle" userId="16322be0-50ef-46ff-b0c0-d304bc10d5d2" providerId="ADAL" clId="{F40BEDA5-1D56-484A-AB7D-A80E51B6E7E1}" dt="2025-07-21T18:59:57.790" v="6"/>
          <ac:spMkLst>
            <pc:docMk/>
            <pc:sldMk cId="0" sldId="336"/>
            <ac:spMk id="2" creationId="{00000000-0000-0000-0000-000000000000}"/>
          </ac:spMkLst>
        </pc:spChg>
        <pc:spChg chg="mod">
          <ac:chgData name="Hazell, Danielle" userId="16322be0-50ef-46ff-b0c0-d304bc10d5d2" providerId="ADAL" clId="{F40BEDA5-1D56-484A-AB7D-A80E51B6E7E1}" dt="2025-07-21T19:03:43.406" v="148" actId="33524"/>
          <ac:spMkLst>
            <pc:docMk/>
            <pc:sldMk cId="0" sldId="336"/>
            <ac:spMk id="3" creationId="{0D21A8BB-04DA-1347-ADAD-070A1C81BE7C}"/>
          </ac:spMkLst>
        </pc:spChg>
      </pc:sldChg>
      <pc:sldChg chg="delSp modSp mod">
        <pc:chgData name="Hazell, Danielle" userId="16322be0-50ef-46ff-b0c0-d304bc10d5d2" providerId="ADAL" clId="{F40BEDA5-1D56-484A-AB7D-A80E51B6E7E1}" dt="2025-07-21T19:04:10.494" v="154" actId="403"/>
        <pc:sldMkLst>
          <pc:docMk/>
          <pc:sldMk cId="0" sldId="337"/>
        </pc:sldMkLst>
        <pc:spChg chg="mod">
          <ac:chgData name="Hazell, Danielle" userId="16322be0-50ef-46ff-b0c0-d304bc10d5d2" providerId="ADAL" clId="{F40BEDA5-1D56-484A-AB7D-A80E51B6E7E1}" dt="2025-07-21T18:59:57.790" v="6"/>
          <ac:spMkLst>
            <pc:docMk/>
            <pc:sldMk cId="0" sldId="337"/>
            <ac:spMk id="2" creationId="{00000000-0000-0000-0000-000000000000}"/>
          </ac:spMkLst>
        </pc:spChg>
        <pc:spChg chg="mod">
          <ac:chgData name="Hazell, Danielle" userId="16322be0-50ef-46ff-b0c0-d304bc10d5d2" providerId="ADAL" clId="{F40BEDA5-1D56-484A-AB7D-A80E51B6E7E1}" dt="2025-07-21T19:04:01.282" v="152" actId="33524"/>
          <ac:spMkLst>
            <pc:docMk/>
            <pc:sldMk cId="0" sldId="337"/>
            <ac:spMk id="3" creationId="{43088557-F389-4E4F-8B3B-11D3AAC298EE}"/>
          </ac:spMkLst>
        </pc:spChg>
        <pc:spChg chg="mod">
          <ac:chgData name="Hazell, Danielle" userId="16322be0-50ef-46ff-b0c0-d304bc10d5d2" providerId="ADAL" clId="{F40BEDA5-1D56-484A-AB7D-A80E51B6E7E1}" dt="2025-07-21T19:04:10.494" v="154" actId="403"/>
          <ac:spMkLst>
            <pc:docMk/>
            <pc:sldMk cId="0" sldId="337"/>
            <ac:spMk id="5" creationId="{DC9531E3-40FF-6A45-9609-816EEB1A4260}"/>
          </ac:spMkLst>
        </pc:spChg>
      </pc:sldChg>
      <pc:sldChg chg="modSp mod">
        <pc:chgData name="Hazell, Danielle" userId="16322be0-50ef-46ff-b0c0-d304bc10d5d2" providerId="ADAL" clId="{F40BEDA5-1D56-484A-AB7D-A80E51B6E7E1}" dt="2025-07-21T19:04:54.214" v="163" actId="12"/>
        <pc:sldMkLst>
          <pc:docMk/>
          <pc:sldMk cId="0" sldId="338"/>
        </pc:sldMkLst>
        <pc:spChg chg="mod">
          <ac:chgData name="Hazell, Danielle" userId="16322be0-50ef-46ff-b0c0-d304bc10d5d2" providerId="ADAL" clId="{F40BEDA5-1D56-484A-AB7D-A80E51B6E7E1}" dt="2025-07-21T18:59:57.790" v="6"/>
          <ac:spMkLst>
            <pc:docMk/>
            <pc:sldMk cId="0" sldId="338"/>
            <ac:spMk id="2" creationId="{00000000-0000-0000-0000-000000000000}"/>
          </ac:spMkLst>
        </pc:spChg>
        <pc:spChg chg="mod">
          <ac:chgData name="Hazell, Danielle" userId="16322be0-50ef-46ff-b0c0-d304bc10d5d2" providerId="ADAL" clId="{F40BEDA5-1D56-484A-AB7D-A80E51B6E7E1}" dt="2025-07-21T19:04:54.214" v="163" actId="12"/>
          <ac:spMkLst>
            <pc:docMk/>
            <pc:sldMk cId="0" sldId="338"/>
            <ac:spMk id="4" creationId="{00000000-0000-0000-0000-000000000000}"/>
          </ac:spMkLst>
        </pc:spChg>
      </pc:sldChg>
      <pc:sldChg chg="delSp modSp mod">
        <pc:chgData name="Hazell, Danielle" userId="16322be0-50ef-46ff-b0c0-d304bc10d5d2" providerId="ADAL" clId="{F40BEDA5-1D56-484A-AB7D-A80E51B6E7E1}" dt="2025-07-21T19:04:32.672" v="159" actId="14100"/>
        <pc:sldMkLst>
          <pc:docMk/>
          <pc:sldMk cId="2492451949" sldId="342"/>
        </pc:sldMkLst>
        <pc:spChg chg="mod">
          <ac:chgData name="Hazell, Danielle" userId="16322be0-50ef-46ff-b0c0-d304bc10d5d2" providerId="ADAL" clId="{F40BEDA5-1D56-484A-AB7D-A80E51B6E7E1}" dt="2025-07-21T18:59:57.790" v="6"/>
          <ac:spMkLst>
            <pc:docMk/>
            <pc:sldMk cId="2492451949" sldId="342"/>
            <ac:spMk id="2" creationId="{00000000-0000-0000-0000-000000000000}"/>
          </ac:spMkLst>
        </pc:spChg>
        <pc:spChg chg="mod">
          <ac:chgData name="Hazell, Danielle" userId="16322be0-50ef-46ff-b0c0-d304bc10d5d2" providerId="ADAL" clId="{F40BEDA5-1D56-484A-AB7D-A80E51B6E7E1}" dt="2025-07-21T19:04:32.672" v="159" actId="14100"/>
          <ac:spMkLst>
            <pc:docMk/>
            <pc:sldMk cId="2492451949" sldId="342"/>
            <ac:spMk id="4" creationId="{00000000-0000-0000-0000-000000000000}"/>
          </ac:spMkLst>
        </pc:spChg>
      </pc:sldChg>
      <pc:sldChg chg="delSp modSp mod">
        <pc:chgData name="Hazell, Danielle" userId="16322be0-50ef-46ff-b0c0-d304bc10d5d2" providerId="ADAL" clId="{F40BEDA5-1D56-484A-AB7D-A80E51B6E7E1}" dt="2025-07-21T19:03:07.759" v="141" actId="14734"/>
        <pc:sldMkLst>
          <pc:docMk/>
          <pc:sldMk cId="420877549" sldId="343"/>
        </pc:sldMkLst>
        <pc:spChg chg="mod">
          <ac:chgData name="Hazell, Danielle" userId="16322be0-50ef-46ff-b0c0-d304bc10d5d2" providerId="ADAL" clId="{F40BEDA5-1D56-484A-AB7D-A80E51B6E7E1}" dt="2025-07-21T18:59:57.790" v="6"/>
          <ac:spMkLst>
            <pc:docMk/>
            <pc:sldMk cId="420877549" sldId="343"/>
            <ac:spMk id="2" creationId="{00000000-0000-0000-0000-000000000000}"/>
          </ac:spMkLst>
        </pc:spChg>
        <pc:graphicFrameChg chg="modGraphic">
          <ac:chgData name="Hazell, Danielle" userId="16322be0-50ef-46ff-b0c0-d304bc10d5d2" providerId="ADAL" clId="{F40BEDA5-1D56-484A-AB7D-A80E51B6E7E1}" dt="2025-07-21T19:03:07.759" v="141" actId="14734"/>
          <ac:graphicFrameMkLst>
            <pc:docMk/>
            <pc:sldMk cId="420877549" sldId="343"/>
            <ac:graphicFrameMk id="5" creationId="{A43DBA8C-7C51-4EE0-AEF1-061EB494DEED}"/>
          </ac:graphicFrameMkLst>
        </pc:graphicFrameChg>
      </pc:sldChg>
      <pc:sldChg chg="modSp mod">
        <pc:chgData name="Hazell, Danielle" userId="16322be0-50ef-46ff-b0c0-d304bc10d5d2" providerId="ADAL" clId="{F40BEDA5-1D56-484A-AB7D-A80E51B6E7E1}" dt="2025-07-21T19:01:19.767" v="125" actId="207"/>
        <pc:sldMkLst>
          <pc:docMk/>
          <pc:sldMk cId="91670360" sldId="344"/>
        </pc:sldMkLst>
        <pc:spChg chg="mod">
          <ac:chgData name="Hazell, Danielle" userId="16322be0-50ef-46ff-b0c0-d304bc10d5d2" providerId="ADAL" clId="{F40BEDA5-1D56-484A-AB7D-A80E51B6E7E1}" dt="2025-07-21T18:59:57.790" v="6"/>
          <ac:spMkLst>
            <pc:docMk/>
            <pc:sldMk cId="91670360" sldId="344"/>
            <ac:spMk id="2" creationId="{00000000-0000-0000-0000-000000000000}"/>
          </ac:spMkLst>
        </pc:spChg>
        <pc:graphicFrameChg chg="modGraphic">
          <ac:chgData name="Hazell, Danielle" userId="16322be0-50ef-46ff-b0c0-d304bc10d5d2" providerId="ADAL" clId="{F40BEDA5-1D56-484A-AB7D-A80E51B6E7E1}" dt="2025-07-21T19:01:15.980" v="123" actId="207"/>
          <ac:graphicFrameMkLst>
            <pc:docMk/>
            <pc:sldMk cId="91670360" sldId="344"/>
            <ac:graphicFrameMk id="5" creationId="{00000000-0000-0000-0000-000000000000}"/>
          </ac:graphicFrameMkLst>
        </pc:graphicFrameChg>
        <pc:graphicFrameChg chg="modGraphic">
          <ac:chgData name="Hazell, Danielle" userId="16322be0-50ef-46ff-b0c0-d304bc10d5d2" providerId="ADAL" clId="{F40BEDA5-1D56-484A-AB7D-A80E51B6E7E1}" dt="2025-07-21T19:01:19.767" v="125" actId="207"/>
          <ac:graphicFrameMkLst>
            <pc:docMk/>
            <pc:sldMk cId="91670360" sldId="344"/>
            <ac:graphicFrameMk id="6" creationId="{00000000-0000-0000-0000-000000000000}"/>
          </ac:graphicFrameMkLst>
        </pc:graphicFrameChg>
      </pc:sldChg>
      <pc:sldChg chg="addSp modSp">
        <pc:chgData name="Hazell, Danielle" userId="16322be0-50ef-46ff-b0c0-d304bc10d5d2" providerId="ADAL" clId="{F40BEDA5-1D56-484A-AB7D-A80E51B6E7E1}" dt="2025-07-22T05:43:18.018" v="169"/>
        <pc:sldMkLst>
          <pc:docMk/>
          <pc:sldMk cId="614257902" sldId="345"/>
        </pc:sldMkLst>
        <pc:picChg chg="add mod">
          <ac:chgData name="Hazell, Danielle" userId="16322be0-50ef-46ff-b0c0-d304bc10d5d2" providerId="ADAL" clId="{F40BEDA5-1D56-484A-AB7D-A80E51B6E7E1}" dt="2025-07-22T05:43:18.018" v="169"/>
          <ac:picMkLst>
            <pc:docMk/>
            <pc:sldMk cId="614257902" sldId="345"/>
            <ac:picMk id="4" creationId="{58E69CED-35E3-AC0C-D73F-0F5A8DE79EB8}"/>
          </ac:picMkLst>
        </pc:picChg>
      </pc:sldChg>
      <pc:sldChg chg="delSp modSp mod">
        <pc:chgData name="Hazell, Danielle" userId="16322be0-50ef-46ff-b0c0-d304bc10d5d2" providerId="ADAL" clId="{F40BEDA5-1D56-484A-AB7D-A80E51B6E7E1}" dt="2025-07-21T19:03:27.941" v="145" actId="12"/>
        <pc:sldMkLst>
          <pc:docMk/>
          <pc:sldMk cId="2615890654" sldId="347"/>
        </pc:sldMkLst>
        <pc:spChg chg="mod">
          <ac:chgData name="Hazell, Danielle" userId="16322be0-50ef-46ff-b0c0-d304bc10d5d2" providerId="ADAL" clId="{F40BEDA5-1D56-484A-AB7D-A80E51B6E7E1}" dt="2025-07-21T19:03:27.941" v="145" actId="12"/>
          <ac:spMkLst>
            <pc:docMk/>
            <pc:sldMk cId="2615890654" sldId="347"/>
            <ac:spMk id="4" creationId="{00000000-0000-0000-0000-000000000000}"/>
          </ac:spMkLst>
        </pc:spChg>
      </pc:sldChg>
      <pc:sldChg chg="modSp mod">
        <pc:chgData name="Hazell, Danielle" userId="16322be0-50ef-46ff-b0c0-d304bc10d5d2" providerId="ADAL" clId="{F40BEDA5-1D56-484A-AB7D-A80E51B6E7E1}" dt="2025-07-21T19:01:28.302" v="127" actId="207"/>
        <pc:sldMkLst>
          <pc:docMk/>
          <pc:sldMk cId="2537557089" sldId="348"/>
        </pc:sldMkLst>
        <pc:graphicFrameChg chg="modGraphic">
          <ac:chgData name="Hazell, Danielle" userId="16322be0-50ef-46ff-b0c0-d304bc10d5d2" providerId="ADAL" clId="{F40BEDA5-1D56-484A-AB7D-A80E51B6E7E1}" dt="2025-07-21T19:01:28.302" v="127" actId="207"/>
          <ac:graphicFrameMkLst>
            <pc:docMk/>
            <pc:sldMk cId="2537557089" sldId="348"/>
            <ac:graphicFrameMk id="5" creationId="{00000000-0000-0000-0000-000000000000}"/>
          </ac:graphicFrameMkLst>
        </pc:graphicFrameChg>
      </pc:sldChg>
      <pc:sldChg chg="modSp mod">
        <pc:chgData name="Hazell, Danielle" userId="16322be0-50ef-46ff-b0c0-d304bc10d5d2" providerId="ADAL" clId="{F40BEDA5-1D56-484A-AB7D-A80E51B6E7E1}" dt="2025-07-21T19:06:46.003" v="165" actId="20577"/>
        <pc:sldMkLst>
          <pc:docMk/>
          <pc:sldMk cId="309609270" sldId="349"/>
        </pc:sldMkLst>
        <pc:spChg chg="mod">
          <ac:chgData name="Hazell, Danielle" userId="16322be0-50ef-46ff-b0c0-d304bc10d5d2" providerId="ADAL" clId="{F40BEDA5-1D56-484A-AB7D-A80E51B6E7E1}" dt="2025-07-21T18:59:57.790" v="6"/>
          <ac:spMkLst>
            <pc:docMk/>
            <pc:sldMk cId="309609270" sldId="349"/>
            <ac:spMk id="2" creationId="{00000000-0000-0000-0000-000000000000}"/>
          </ac:spMkLst>
        </pc:spChg>
        <pc:spChg chg="mod">
          <ac:chgData name="Hazell, Danielle" userId="16322be0-50ef-46ff-b0c0-d304bc10d5d2" providerId="ADAL" clId="{F40BEDA5-1D56-484A-AB7D-A80E51B6E7E1}" dt="2025-07-21T19:06:46.003" v="165" actId="20577"/>
          <ac:spMkLst>
            <pc:docMk/>
            <pc:sldMk cId="309609270" sldId="349"/>
            <ac:spMk id="3" creationId="{00000000-0000-0000-0000-000000000000}"/>
          </ac:spMkLst>
        </pc:spChg>
      </pc:sldChg>
      <pc:sldChg chg="modSp mod">
        <pc:chgData name="Hazell, Danielle" userId="16322be0-50ef-46ff-b0c0-d304bc10d5d2" providerId="ADAL" clId="{F40BEDA5-1D56-484A-AB7D-A80E51B6E7E1}" dt="2025-07-21T19:07:14.185" v="167" actId="12"/>
        <pc:sldMkLst>
          <pc:docMk/>
          <pc:sldMk cId="2222770197" sldId="351"/>
        </pc:sldMkLst>
        <pc:spChg chg="mod">
          <ac:chgData name="Hazell, Danielle" userId="16322be0-50ef-46ff-b0c0-d304bc10d5d2" providerId="ADAL" clId="{F40BEDA5-1D56-484A-AB7D-A80E51B6E7E1}" dt="2025-07-21T18:59:57.790" v="6"/>
          <ac:spMkLst>
            <pc:docMk/>
            <pc:sldMk cId="2222770197" sldId="351"/>
            <ac:spMk id="2" creationId="{A47320EF-7F9B-44CB-92D9-9C16F579A514}"/>
          </ac:spMkLst>
        </pc:spChg>
        <pc:spChg chg="mod">
          <ac:chgData name="Hazell, Danielle" userId="16322be0-50ef-46ff-b0c0-d304bc10d5d2" providerId="ADAL" clId="{F40BEDA5-1D56-484A-AB7D-A80E51B6E7E1}" dt="2025-07-21T19:07:14.185" v="167" actId="12"/>
          <ac:spMkLst>
            <pc:docMk/>
            <pc:sldMk cId="2222770197" sldId="351"/>
            <ac:spMk id="3" creationId="{CE75409F-6D8E-44AB-BFA5-21700DBD1101}"/>
          </ac:spMkLst>
        </pc:spChg>
      </pc:sldChg>
      <pc:sldChg chg="modSp mod">
        <pc:chgData name="Hazell, Danielle" userId="16322be0-50ef-46ff-b0c0-d304bc10d5d2" providerId="ADAL" clId="{F40BEDA5-1D56-484A-AB7D-A80E51B6E7E1}" dt="2025-07-21T19:01:37.299" v="129" actId="207"/>
        <pc:sldMkLst>
          <pc:docMk/>
          <pc:sldMk cId="3882559539" sldId="353"/>
        </pc:sldMkLst>
        <pc:graphicFrameChg chg="modGraphic">
          <ac:chgData name="Hazell, Danielle" userId="16322be0-50ef-46ff-b0c0-d304bc10d5d2" providerId="ADAL" clId="{F40BEDA5-1D56-484A-AB7D-A80E51B6E7E1}" dt="2025-07-21T19:01:37.299" v="129" actId="207"/>
          <ac:graphicFrameMkLst>
            <pc:docMk/>
            <pc:sldMk cId="3882559539" sldId="353"/>
            <ac:graphicFrameMk id="4" creationId="{00000000-0000-0000-0000-000000000000}"/>
          </ac:graphicFrameMkLst>
        </pc:graphicFrameChg>
      </pc:sldChg>
      <pc:sldMasterChg chg="delSp mod">
        <pc:chgData name="Hazell, Danielle" userId="16322be0-50ef-46ff-b0c0-d304bc10d5d2" providerId="ADAL" clId="{F40BEDA5-1D56-484A-AB7D-A80E51B6E7E1}" dt="2025-07-21T18:59:47.118" v="5" actId="478"/>
        <pc:sldMasterMkLst>
          <pc:docMk/>
          <pc:sldMasterMk cId="2061584222" sldId="2147483653"/>
        </pc:sldMasterMkLst>
      </pc:sldMasterChg>
      <pc:sldMasterChg chg="addSp modSp mod">
        <pc:chgData name="Hazell, Danielle" userId="16322be0-50ef-46ff-b0c0-d304bc10d5d2" providerId="ADAL" clId="{F40BEDA5-1D56-484A-AB7D-A80E51B6E7E1}" dt="2025-07-21T19:00:25.054" v="117" actId="20577"/>
        <pc:sldMasterMkLst>
          <pc:docMk/>
          <pc:sldMasterMk cId="1536343796" sldId="2147483655"/>
        </pc:sldMasterMkLst>
        <pc:spChg chg="add">
          <ac:chgData name="Hazell, Danielle" userId="16322be0-50ef-46ff-b0c0-d304bc10d5d2" providerId="ADAL" clId="{F40BEDA5-1D56-484A-AB7D-A80E51B6E7E1}" dt="2025-07-21T18:59:57.790" v="6"/>
          <ac:spMkLst>
            <pc:docMk/>
            <pc:sldMasterMk cId="1536343796" sldId="2147483655"/>
            <ac:spMk id="4" creationId="{FEDA7D2C-F7E9-3C89-C290-B6BD80A92CFF}"/>
          </ac:spMkLst>
        </pc:spChg>
        <pc:spChg chg="mod">
          <ac:chgData name="Hazell, Danielle" userId="16322be0-50ef-46ff-b0c0-d304bc10d5d2" providerId="ADAL" clId="{F40BEDA5-1D56-484A-AB7D-A80E51B6E7E1}" dt="2025-07-21T19:00:25.054" v="117" actId="20577"/>
          <ac:spMkLst>
            <pc:docMk/>
            <pc:sldMasterMk cId="1536343796" sldId="2147483655"/>
            <ac:spMk id="9" creationId="{12A05E16-C31E-E0B1-F9BA-6CA1198C9AE5}"/>
          </ac:spMkLst>
        </pc:spChg>
      </pc:sldMasterChg>
    </pc:docChg>
  </pc:docChgLst>
  <pc:docChgLst>
    <pc:chgData name="Caroline Prodger" userId="e4ef2e75-b60b-401b-8ebe-291bdcf405f4" providerId="ADAL" clId="{81D583AF-A55E-43CA-8476-D3BF5AFE06CF}"/>
    <pc:docChg chg="undo custSel modSld">
      <pc:chgData name="Caroline Prodger" userId="e4ef2e75-b60b-401b-8ebe-291bdcf405f4" providerId="ADAL" clId="{81D583AF-A55E-43CA-8476-D3BF5AFE06CF}" dt="2022-01-05T12:40:43.640" v="35" actId="1076"/>
      <pc:docMkLst>
        <pc:docMk/>
      </pc:docMkLst>
      <pc:sldChg chg="modNotesTx">
        <pc:chgData name="Caroline Prodger" userId="e4ef2e75-b60b-401b-8ebe-291bdcf405f4" providerId="ADAL" clId="{81D583AF-A55E-43CA-8476-D3BF5AFE06CF}" dt="2022-01-05T12:40:08.743" v="29" actId="114"/>
        <pc:sldMkLst>
          <pc:docMk/>
          <pc:sldMk cId="0" sldId="334"/>
        </pc:sldMkLst>
      </pc:sldChg>
      <pc:sldChg chg="modNotesTx">
        <pc:chgData name="Caroline Prodger" userId="e4ef2e75-b60b-401b-8ebe-291bdcf405f4" providerId="ADAL" clId="{81D583AF-A55E-43CA-8476-D3BF5AFE06CF}" dt="2022-01-05T12:40:14.141" v="30" actId="114"/>
        <pc:sldMkLst>
          <pc:docMk/>
          <pc:sldMk cId="0" sldId="335"/>
        </pc:sldMkLst>
      </pc:sldChg>
      <pc:sldChg chg="modSp mod">
        <pc:chgData name="Caroline Prodger" userId="e4ef2e75-b60b-401b-8ebe-291bdcf405f4" providerId="ADAL" clId="{81D583AF-A55E-43CA-8476-D3BF5AFE06CF}" dt="2022-01-05T12:40:43.640" v="35" actId="1076"/>
        <pc:sldMkLst>
          <pc:docMk/>
          <pc:sldMk cId="420877549" sldId="343"/>
        </pc:sldMkLst>
      </pc:sldChg>
      <pc:sldChg chg="modSp mod">
        <pc:chgData name="Caroline Prodger" userId="e4ef2e75-b60b-401b-8ebe-291bdcf405f4" providerId="ADAL" clId="{81D583AF-A55E-43CA-8476-D3BF5AFE06CF}" dt="2022-01-05T12:38:50.635" v="19" actId="3064"/>
        <pc:sldMkLst>
          <pc:docMk/>
          <pc:sldMk cId="2537557089" sldId="348"/>
        </pc:sldMkLst>
      </pc:sldChg>
      <pc:sldChg chg="modSp mod">
        <pc:chgData name="Caroline Prodger" userId="e4ef2e75-b60b-401b-8ebe-291bdcf405f4" providerId="ADAL" clId="{81D583AF-A55E-43CA-8476-D3BF5AFE06CF}" dt="2022-01-05T12:39:47.762" v="28" actId="3064"/>
        <pc:sldMkLst>
          <pc:docMk/>
          <pc:sldMk cId="3882559539" sldId="35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586ABBB-9C0A-1D47-83E6-10FD6948B0D3}" type="datetime1">
              <a:rPr lang="en-US"/>
              <a:pPr/>
              <a:t>7/25/2025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BFAD621-1136-4040-A893-ED5AEC3FF12D}" type="slidenum">
              <a:rPr lang="en-US"/>
              <a:pPr/>
              <a:t>‹#›</a:t>
            </a:fld>
            <a:endParaRPr lang="en-US"/>
          </a:p>
        </p:txBody>
      </p:sp>
    </p:spTree>
    <p:extLst>
      <p:ext uri="{BB962C8B-B14F-4D97-AF65-F5344CB8AC3E}">
        <p14:creationId xmlns:p14="http://schemas.microsoft.com/office/powerpoint/2010/main" val="30074557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GB"/>
          </a:p>
        </p:txBody>
      </p:sp>
      <p:sp>
        <p:nvSpPr>
          <p:cNvPr id="45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GB"/>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5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GB"/>
          </a:p>
        </p:txBody>
      </p:sp>
      <p:sp>
        <p:nvSpPr>
          <p:cNvPr id="45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847933-502B-D146-9428-3DDD196AD935}" type="slidenum">
              <a:rPr lang="en-GB"/>
              <a:pPr/>
              <a:t>‹#›</a:t>
            </a:fld>
            <a:endParaRPr lang="en-GB"/>
          </a:p>
        </p:txBody>
      </p:sp>
    </p:spTree>
    <p:extLst>
      <p:ext uri="{BB962C8B-B14F-4D97-AF65-F5344CB8AC3E}">
        <p14:creationId xmlns:p14="http://schemas.microsoft.com/office/powerpoint/2010/main" val="2543219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D847933-502B-D146-9428-3DDD196AD935}" type="slidenum">
              <a:rPr lang="en-GB"/>
              <a:pPr/>
              <a:t>4</a:t>
            </a:fld>
            <a:endParaRPr lang="en-GB"/>
          </a:p>
        </p:txBody>
      </p:sp>
    </p:spTree>
    <p:extLst>
      <p:ext uri="{BB962C8B-B14F-4D97-AF65-F5344CB8AC3E}">
        <p14:creationId xmlns:p14="http://schemas.microsoft.com/office/powerpoint/2010/main" val="3404057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D847933-502B-D146-9428-3DDD196AD935}" type="slidenum">
              <a:rPr kumimoji="0" lang="en-GB" sz="1200" b="0" i="0" u="none" strike="noStrike" kern="1200" cap="none" spc="0" normalizeH="0" baseline="0" noProof="0">
                <a:ln>
                  <a:noFill/>
                </a:ln>
                <a:solidFill>
                  <a:srgbClr val="000000"/>
                </a:solidFill>
                <a:effectLst/>
                <a:uLnTx/>
                <a:uFillTx/>
                <a:latin typeface="Arial" pitchFamily="-105" charset="0"/>
                <a:ea typeface="ＭＳ Ｐゴシック" pitchFamily="-105" charset="-128"/>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GB" sz="1200" b="0" i="0" u="none" strike="noStrike" kern="1200" cap="none" spc="0" normalizeH="0" baseline="0" noProof="0">
              <a:ln>
                <a:noFill/>
              </a:ln>
              <a:solidFill>
                <a:srgbClr val="000000"/>
              </a:solidFill>
              <a:effectLst/>
              <a:uLnTx/>
              <a:uFillTx/>
              <a:latin typeface="Arial" pitchFamily="-105" charset="0"/>
              <a:ea typeface="ＭＳ Ｐゴシック" pitchFamily="-105" charset="-128"/>
            </a:endParaRPr>
          </a:p>
        </p:txBody>
      </p:sp>
    </p:spTree>
    <p:extLst>
      <p:ext uri="{BB962C8B-B14F-4D97-AF65-F5344CB8AC3E}">
        <p14:creationId xmlns:p14="http://schemas.microsoft.com/office/powerpoint/2010/main" val="4130079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D847933-502B-D146-9428-3DDD196AD935}" type="slidenum">
              <a:rPr lang="en-GB" smtClean="0"/>
              <a:pPr/>
              <a:t>6</a:t>
            </a:fld>
            <a:endParaRPr lang="en-GB"/>
          </a:p>
        </p:txBody>
      </p:sp>
    </p:spTree>
    <p:extLst>
      <p:ext uri="{BB962C8B-B14F-4D97-AF65-F5344CB8AC3E}">
        <p14:creationId xmlns:p14="http://schemas.microsoft.com/office/powerpoint/2010/main" val="3235016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GB" i="1"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7</a:t>
            </a:fld>
            <a:endParaRPr lang="en-GB"/>
          </a:p>
        </p:txBody>
      </p:sp>
    </p:spTree>
    <p:extLst>
      <p:ext uri="{BB962C8B-B14F-4D97-AF65-F5344CB8AC3E}">
        <p14:creationId xmlns:p14="http://schemas.microsoft.com/office/powerpoint/2010/main" val="202720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8</a:t>
            </a:fld>
            <a:endParaRPr lang="en-GB"/>
          </a:p>
        </p:txBody>
      </p:sp>
    </p:spTree>
    <p:extLst>
      <p:ext uri="{BB962C8B-B14F-4D97-AF65-F5344CB8AC3E}">
        <p14:creationId xmlns:p14="http://schemas.microsoft.com/office/powerpoint/2010/main" val="2808827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D847933-502B-D146-9428-3DDD196AD935}" type="slidenum">
              <a:rPr lang="en-GB" smtClean="0"/>
              <a:pPr/>
              <a:t>11</a:t>
            </a:fld>
            <a:endParaRPr lang="en-GB"/>
          </a:p>
        </p:txBody>
      </p:sp>
    </p:spTree>
    <p:extLst>
      <p:ext uri="{BB962C8B-B14F-4D97-AF65-F5344CB8AC3E}">
        <p14:creationId xmlns:p14="http://schemas.microsoft.com/office/powerpoint/2010/main" val="3897770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D847933-502B-D146-9428-3DDD196AD935}" type="slidenum">
              <a:rPr lang="en-GB" smtClean="0"/>
              <a:pPr/>
              <a:t>12</a:t>
            </a:fld>
            <a:endParaRPr lang="en-GB"/>
          </a:p>
        </p:txBody>
      </p:sp>
    </p:spTree>
    <p:extLst>
      <p:ext uri="{BB962C8B-B14F-4D97-AF65-F5344CB8AC3E}">
        <p14:creationId xmlns:p14="http://schemas.microsoft.com/office/powerpoint/2010/main" val="3580197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a:t>Click to edit Master title style</a:t>
            </a:r>
            <a:endParaRPr lang="en-GB"/>
          </a:p>
        </p:txBody>
      </p:sp>
      <p:sp>
        <p:nvSpPr>
          <p:cNvPr id="5" name="Content Placeholder 4"/>
          <p:cNvSpPr>
            <a:spLocks noGrp="1"/>
          </p:cNvSpPr>
          <p:nvPr>
            <p:ph sz="quarter" idx="10"/>
          </p:nvPr>
        </p:nvSpPr>
        <p:spPr>
          <a:xfrm>
            <a:off x="457200" y="1512000"/>
            <a:ext cx="8229600" cy="4248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154542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a:t>Click to edit Master title style</a:t>
            </a:r>
            <a:endParaRPr lang="en-GB"/>
          </a:p>
        </p:txBody>
      </p:sp>
      <p:sp>
        <p:nvSpPr>
          <p:cNvPr id="5" name="Content Placeholder 4"/>
          <p:cNvSpPr>
            <a:spLocks noGrp="1"/>
          </p:cNvSpPr>
          <p:nvPr>
            <p:ph sz="quarter" idx="10"/>
          </p:nvPr>
        </p:nvSpPr>
        <p:spPr>
          <a:xfrm>
            <a:off x="457200" y="1512000"/>
            <a:ext cx="8229600" cy="4248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a:t>Click to edit Master title style</a:t>
            </a:r>
            <a:endParaRPr lang="en-GB"/>
          </a:p>
        </p:txBody>
      </p:sp>
      <p:sp>
        <p:nvSpPr>
          <p:cNvPr id="5" name="Content Placeholder 4"/>
          <p:cNvSpPr>
            <a:spLocks noGrp="1"/>
          </p:cNvSpPr>
          <p:nvPr>
            <p:ph sz="quarter" idx="10"/>
          </p:nvPr>
        </p:nvSpPr>
        <p:spPr>
          <a:xfrm>
            <a:off x="457200" y="1512000"/>
            <a:ext cx="8229600" cy="4248000"/>
          </a:xfrm>
        </p:spPr>
        <p:txBody>
          <a:bodyPr/>
          <a:lstStyle>
            <a:lvl2pPr>
              <a:buClr>
                <a:srgbClr val="FC4421"/>
              </a:buClr>
              <a:defRPr/>
            </a:lvl2pPr>
            <a:lvl4pPr>
              <a:buClr>
                <a:srgbClr val="FC4421"/>
              </a:buCl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2434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a:t>Click to edit Master title style</a:t>
            </a:r>
            <a:endParaRPr lang="en-US"/>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4"/>
            <a:endParaRPr lang="en-GB"/>
          </a:p>
        </p:txBody>
      </p:sp>
    </p:spTree>
    <p:extLst>
      <p:ext uri="{BB962C8B-B14F-4D97-AF65-F5344CB8AC3E}">
        <p14:creationId xmlns:p14="http://schemas.microsoft.com/office/powerpoint/2010/main" val="2061584222"/>
      </p:ext>
    </p:extLst>
  </p:cSld>
  <p:clrMap bg1="lt1" tx1="dk1" bg2="lt2" tx2="dk2" accent1="accent1" accent2="accent2" accent3="accent3" accent4="accent4" accent5="accent5" accent6="accent6" hlink="hlink" folHlink="folHlink"/>
  <p:sldLayoutIdLst>
    <p:sldLayoutId id="2147483654" r:id="rId1"/>
    <p:sldLayoutId id="2147483652" r:id="rId2"/>
  </p:sldLayoutIdLst>
  <p:hf hdr="0" ftr="0" dt="0"/>
  <p:txStyles>
    <p:titleStyle>
      <a:lvl1pPr algn="l" rtl="0" eaLnBrk="0" fontAlgn="base" hangingPunct="0">
        <a:spcBef>
          <a:spcPct val="0"/>
        </a:spcBef>
        <a:spcAft>
          <a:spcPct val="0"/>
        </a:spcAft>
        <a:defRPr sz="2400" b="1" baseline="0">
          <a:solidFill>
            <a:srgbClr val="0077E3"/>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rgbClr val="CC0000"/>
          </a:solidFill>
          <a:latin typeface="Arial" charset="0"/>
        </a:defRPr>
      </a:lvl6pPr>
      <a:lvl7pPr marL="914400" algn="ctr" rtl="0" fontAlgn="base">
        <a:spcBef>
          <a:spcPct val="0"/>
        </a:spcBef>
        <a:spcAft>
          <a:spcPct val="0"/>
        </a:spcAft>
        <a:defRPr sz="4400">
          <a:solidFill>
            <a:srgbClr val="CC0000"/>
          </a:solidFill>
          <a:latin typeface="Arial" charset="0"/>
        </a:defRPr>
      </a:lvl7pPr>
      <a:lvl8pPr marL="1371600" algn="ctr" rtl="0" fontAlgn="base">
        <a:spcBef>
          <a:spcPct val="0"/>
        </a:spcBef>
        <a:spcAft>
          <a:spcPct val="0"/>
        </a:spcAft>
        <a:defRPr sz="4400">
          <a:solidFill>
            <a:srgbClr val="CC0000"/>
          </a:solidFill>
          <a:latin typeface="Arial" charset="0"/>
        </a:defRPr>
      </a:lvl8pPr>
      <a:lvl9pPr marL="1828800" algn="ctr" rtl="0" fontAlgn="base">
        <a:spcBef>
          <a:spcPct val="0"/>
        </a:spcBef>
        <a:spcAft>
          <a:spcPct val="0"/>
        </a:spcAft>
        <a:defRPr sz="4400">
          <a:solidFill>
            <a:srgbClr val="CC0000"/>
          </a:solidFill>
          <a:latin typeface="Arial" charset="0"/>
        </a:defRPr>
      </a:lvl9pPr>
    </p:titleStyle>
    <p:bodyStyle>
      <a:lvl1pPr marL="0" indent="0" algn="l" rtl="0" eaLnBrk="0" fontAlgn="base" hangingPunct="0">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0" fontAlgn="base" hangingPunct="0">
        <a:lnSpc>
          <a:spcPts val="2400"/>
        </a:lnSpc>
        <a:spcBef>
          <a:spcPts val="500"/>
        </a:spcBef>
        <a:spcAft>
          <a:spcPts val="500"/>
        </a:spcAft>
        <a:buClr>
          <a:srgbClr val="0077E3"/>
        </a:buClr>
        <a:buFont typeface="Arial" pitchFamily="-105" charset="0"/>
        <a:buChar char="•"/>
        <a:defRPr lang="en-GB" sz="2000" dirty="0">
          <a:solidFill>
            <a:schemeClr val="tx1"/>
          </a:solidFill>
          <a:latin typeface="+mn-lt"/>
          <a:ea typeface="ＭＳ Ｐゴシック" charset="-128"/>
          <a:cs typeface="+mn-cs"/>
        </a:defRPr>
      </a:lvl2pPr>
      <a:lvl3pPr marL="0" indent="0" algn="l" rtl="0" eaLnBrk="0" fontAlgn="base" hangingPunct="0">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0" fontAlgn="base" hangingPunct="0">
        <a:lnSpc>
          <a:spcPts val="2000"/>
        </a:lnSpc>
        <a:spcBef>
          <a:spcPts val="500"/>
        </a:spcBef>
        <a:spcAft>
          <a:spcPts val="500"/>
        </a:spcAft>
        <a:buClr>
          <a:srgbClr val="0077E3"/>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0" fontAlgn="base" hangingPunct="0">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fontAlgn="base">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fontAlgn="base">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fontAlgn="base">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fontAlgn="base">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 name="Group 1">
            <a:extLst>
              <a:ext uri="{FF2B5EF4-FFF2-40B4-BE49-F238E27FC236}">
                <a16:creationId xmlns:a16="http://schemas.microsoft.com/office/drawing/2014/main" id="{52DBD7D1-8783-19AC-AC0F-54A40F658278}"/>
              </a:ext>
            </a:extLst>
          </p:cNvPr>
          <p:cNvGrpSpPr/>
          <p:nvPr/>
        </p:nvGrpSpPr>
        <p:grpSpPr>
          <a:xfrm>
            <a:off x="0" y="142498"/>
            <a:ext cx="9144001" cy="682255"/>
            <a:chOff x="0" y="142498"/>
            <a:chExt cx="9144001" cy="682255"/>
          </a:xfrm>
        </p:grpSpPr>
        <p:sp>
          <p:nvSpPr>
            <p:cNvPr id="6" name="Graphic 26">
              <a:extLst>
                <a:ext uri="{FF2B5EF4-FFF2-40B4-BE49-F238E27FC236}">
                  <a16:creationId xmlns:a16="http://schemas.microsoft.com/office/drawing/2014/main" id="{4987E8D9-377B-AB1D-8A32-2882D85AB09F}"/>
                </a:ext>
              </a:extLst>
            </p:cNvPr>
            <p:cNvSpPr>
              <a:spLocks/>
            </p:cNvSpPr>
            <p:nvPr userDrawn="1"/>
          </p:nvSpPr>
          <p:spPr>
            <a:xfrm>
              <a:off x="0" y="779034"/>
              <a:ext cx="9144001" cy="45719"/>
            </a:xfrm>
            <a:custGeom>
              <a:avLst/>
              <a:gdLst/>
              <a:ahLst/>
              <a:cxnLst/>
              <a:rect l="l" t="t" r="r" b="b"/>
              <a:pathLst>
                <a:path w="15119985" h="127000">
                  <a:moveTo>
                    <a:pt x="0" y="0"/>
                  </a:moveTo>
                  <a:lnTo>
                    <a:pt x="0" y="127000"/>
                  </a:lnTo>
                  <a:lnTo>
                    <a:pt x="15119985" y="127000"/>
                  </a:lnTo>
                  <a:lnTo>
                    <a:pt x="15119985" y="0"/>
                  </a:lnTo>
                  <a:lnTo>
                    <a:pt x="0" y="0"/>
                  </a:lnTo>
                  <a:close/>
                </a:path>
              </a:pathLst>
            </a:custGeom>
            <a:solidFill>
              <a:schemeClr val="tx1"/>
            </a:solidFill>
          </p:spPr>
          <p:txBody>
            <a:bodyPr wrap="square" lIns="0" tIns="0" rIns="0" bIns="0" rtlCol="0">
              <a:prstTxWarp prst="textNoShape">
                <a:avLst/>
              </a:prstTxWarp>
              <a:noAutofit/>
            </a:bodyPr>
            <a:lstStyle/>
            <a:p>
              <a:endParaRPr lang="en-GB"/>
            </a:p>
          </p:txBody>
        </p:sp>
        <p:pic>
          <p:nvPicPr>
            <p:cNvPr id="7" name="Picture 6" descr="A black and white logo&#10;&#10;AI-generated content may be incorrect.">
              <a:extLst>
                <a:ext uri="{FF2B5EF4-FFF2-40B4-BE49-F238E27FC236}">
                  <a16:creationId xmlns:a16="http://schemas.microsoft.com/office/drawing/2014/main" id="{2F6D0513-CBBF-24C5-3E42-AE229C54A04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16216" y="142498"/>
              <a:ext cx="2563495" cy="498243"/>
            </a:xfrm>
            <a:prstGeom prst="rect">
              <a:avLst/>
            </a:prstGeom>
            <a:noFill/>
            <a:ln>
              <a:noFill/>
            </a:ln>
          </p:spPr>
        </p:pic>
        <p:pic>
          <p:nvPicPr>
            <p:cNvPr id="8" name="Picture 7" descr="A red arrow pointing up&#10;&#10;AI-generated content may be incorrect.">
              <a:extLst>
                <a:ext uri="{FF2B5EF4-FFF2-40B4-BE49-F238E27FC236}">
                  <a16:creationId xmlns:a16="http://schemas.microsoft.com/office/drawing/2014/main" id="{4D501824-D9B0-C525-F662-3787B202B144}"/>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73355" y="171020"/>
              <a:ext cx="567690" cy="438580"/>
            </a:xfrm>
            <a:prstGeom prst="rect">
              <a:avLst/>
            </a:prstGeom>
            <a:noFill/>
            <a:ln>
              <a:noFill/>
            </a:ln>
          </p:spPr>
        </p:pic>
        <p:sp>
          <p:nvSpPr>
            <p:cNvPr id="9" name="Text Box 2">
              <a:extLst>
                <a:ext uri="{FF2B5EF4-FFF2-40B4-BE49-F238E27FC236}">
                  <a16:creationId xmlns:a16="http://schemas.microsoft.com/office/drawing/2014/main" id="{12A05E16-C31E-E0B1-F9BA-6CA1198C9AE5}"/>
                </a:ext>
              </a:extLst>
            </p:cNvPr>
            <p:cNvSpPr txBox="1">
              <a:spLocks noChangeArrowheads="1"/>
            </p:cNvSpPr>
            <p:nvPr userDrawn="1"/>
          </p:nvSpPr>
          <p:spPr bwMode="auto">
            <a:xfrm>
              <a:off x="795147" y="171260"/>
              <a:ext cx="5721069" cy="590893"/>
            </a:xfrm>
            <a:prstGeom prst="rect">
              <a:avLst/>
            </a:prstGeom>
            <a:noFill/>
            <a:ln w="9525">
              <a:noFill/>
              <a:miter lim="800000"/>
              <a:headEnd/>
              <a:tailEnd/>
            </a:ln>
          </p:spPr>
          <p:txBody>
            <a:bodyPr rot="0" vert="horz" wrap="square" lIns="91440" tIns="45720" rIns="91440" bIns="45720" anchor="t" anchorCtr="0">
              <a:noAutofit/>
            </a:bodyPr>
            <a:lstStyle/>
            <a:p>
              <a:pPr>
                <a:lnSpc>
                  <a:spcPts val="1300"/>
                </a:lnSpc>
                <a:spcBef>
                  <a:spcPts val="400"/>
                </a:spcBef>
                <a:spcAft>
                  <a:spcPts val="400"/>
                </a:spcAft>
                <a:buNone/>
              </a:pPr>
              <a:r>
                <a:rPr lang="en-US" sz="1800" b="1">
                  <a:effectLst/>
                  <a:latin typeface="Arial" panose="020B0604020202020204" pitchFamily="34" charset="0"/>
                  <a:ea typeface="Cambria" panose="02040503050406030204" pitchFamily="18" charset="0"/>
                  <a:cs typeface="Arial" panose="020B0604020202020204" pitchFamily="34" charset="0"/>
                </a:rPr>
                <a:t>T Level Technical Qualification in</a:t>
              </a:r>
              <a:endParaRPr lang="en-GB" sz="1100">
                <a:effectLst/>
                <a:latin typeface="Arial" panose="020B0604020202020204" pitchFamily="34" charset="0"/>
                <a:ea typeface="Cambria" panose="02040503050406030204" pitchFamily="18" charset="0"/>
                <a:cs typeface="Times New Roman" panose="02020603050405020304" pitchFamily="18" charset="0"/>
              </a:endParaRPr>
            </a:p>
            <a:p>
              <a:pPr>
                <a:lnSpc>
                  <a:spcPts val="1300"/>
                </a:lnSpc>
                <a:spcBef>
                  <a:spcPts val="400"/>
                </a:spcBef>
                <a:spcAft>
                  <a:spcPts val="400"/>
                </a:spcAft>
              </a:pPr>
              <a:r>
                <a:rPr lang="en-US" sz="1600" b="1" i="1">
                  <a:solidFill>
                    <a:srgbClr val="FC4421"/>
                  </a:solidFill>
                  <a:effectLst/>
                  <a:latin typeface="Arial" panose="020B0604020202020204" pitchFamily="34" charset="0"/>
                  <a:ea typeface="Cambria" panose="02040503050406030204" pitchFamily="18" charset="0"/>
                  <a:cs typeface="Arial" panose="020B0604020202020204" pitchFamily="34" charset="0"/>
                </a:rPr>
                <a:t>Building Services Engineering for Construction (Level 3)</a:t>
              </a:r>
              <a:endParaRPr lang="en-GB" sz="1100">
                <a:effectLst/>
                <a:latin typeface="Arial" panose="020B0604020202020204" pitchFamily="34" charset="0"/>
                <a:ea typeface="Cambria" panose="02040503050406030204" pitchFamily="18" charset="0"/>
                <a:cs typeface="Times New Roman" panose="02020603050405020304" pitchFamily="18" charset="0"/>
              </a:endParaRPr>
            </a:p>
          </p:txBody>
        </p:sp>
      </p:grpSp>
      <p:grpSp>
        <p:nvGrpSpPr>
          <p:cNvPr id="3" name="Group 2">
            <a:extLst>
              <a:ext uri="{FF2B5EF4-FFF2-40B4-BE49-F238E27FC236}">
                <a16:creationId xmlns:a16="http://schemas.microsoft.com/office/drawing/2014/main" id="{F8D270CD-A239-F6C6-DC37-331F04EA5BDB}"/>
              </a:ext>
            </a:extLst>
          </p:cNvPr>
          <p:cNvGrpSpPr/>
          <p:nvPr/>
        </p:nvGrpSpPr>
        <p:grpSpPr>
          <a:xfrm>
            <a:off x="175692" y="6021288"/>
            <a:ext cx="8804454" cy="446378"/>
            <a:chOff x="175692" y="6021288"/>
            <a:chExt cx="8804454" cy="446378"/>
          </a:xfrm>
        </p:grpSpPr>
        <p:sp>
          <p:nvSpPr>
            <p:cNvPr id="12" name="Text Box 11"/>
            <p:cNvSpPr txBox="1">
              <a:spLocks noChangeArrowheads="1"/>
            </p:cNvSpPr>
            <p:nvPr userDrawn="1"/>
          </p:nvSpPr>
          <p:spPr bwMode="auto">
            <a:xfrm>
              <a:off x="175692" y="6172200"/>
              <a:ext cx="439688" cy="228600"/>
            </a:xfrm>
            <a:prstGeom prst="rect">
              <a:avLst/>
            </a:prstGeom>
            <a:noFill/>
            <a:ln w="9525">
              <a:noFill/>
              <a:miter lim="800000"/>
              <a:headEnd/>
              <a:tailEnd/>
            </a:ln>
          </p:spPr>
          <p:txBody>
            <a:bodyPr lIns="0" tIns="0" rIns="0" bIns="0">
              <a:prstTxWarp prst="textNoShape">
                <a:avLst/>
              </a:prstTxWarp>
            </a:bodyPr>
            <a:lstStyle/>
            <a:p>
              <a:pPr algn="r">
                <a:spcBef>
                  <a:spcPts val="600"/>
                </a:spcBef>
              </a:pPr>
              <a:fld id="{6152C911-7D81-1845-9D20-613E63F035EB}" type="slidenum">
                <a:rPr lang="en-US" sz="900" baseline="0">
                  <a:ea typeface="Arial" pitchFamily="-105" charset="0"/>
                  <a:cs typeface="Arial" pitchFamily="-105" charset="0"/>
                </a:rPr>
                <a:pPr algn="r">
                  <a:spcBef>
                    <a:spcPts val="600"/>
                  </a:spcBef>
                </a:pPr>
                <a:t>‹#›</a:t>
              </a:fld>
              <a:r>
                <a:rPr lang="en-US" sz="900" baseline="0">
                  <a:ea typeface="Arial" pitchFamily="-105" charset="0"/>
                  <a:cs typeface="Arial" pitchFamily="-105" charset="0"/>
                </a:rPr>
                <a:t> of 22</a:t>
              </a:r>
            </a:p>
            <a:p>
              <a:br>
                <a:rPr lang="en-US" sz="1100">
                  <a:ea typeface="Arial" pitchFamily="-105" charset="0"/>
                  <a:cs typeface="Arial" pitchFamily="-105" charset="0"/>
                </a:rPr>
              </a:br>
              <a:endParaRPr lang="en-US" sz="1100">
                <a:ea typeface="Arial" pitchFamily="-105" charset="0"/>
                <a:cs typeface="Arial" pitchFamily="-105" charset="0"/>
              </a:endParaRPr>
            </a:p>
            <a:p>
              <a:br>
                <a:rPr lang="en-US" sz="1100">
                  <a:ea typeface="Arial" pitchFamily="-105" charset="0"/>
                  <a:cs typeface="Arial" pitchFamily="-105" charset="0"/>
                </a:rPr>
              </a:br>
              <a:endParaRPr lang="en-US" sz="1100">
                <a:ea typeface="Arial" pitchFamily="-105" charset="0"/>
                <a:cs typeface="Arial" pitchFamily="-105" charset="0"/>
              </a:endParaRPr>
            </a:p>
            <a:p>
              <a:endParaRPr lang="en-US" sz="1200">
                <a:latin typeface="Times New Roman" pitchFamily="-105" charset="0"/>
              </a:endParaRPr>
            </a:p>
            <a:p>
              <a:endParaRPr lang="en-US" sz="1200">
                <a:latin typeface="Times New Roman" pitchFamily="-105" charset="0"/>
              </a:endParaRPr>
            </a:p>
          </p:txBody>
        </p:sp>
        <p:pic>
          <p:nvPicPr>
            <p:cNvPr id="28" name="Picture 27" descr="A purple and white logo&#10;&#10;AI-generated content may be incorrect.">
              <a:extLst>
                <a:ext uri="{FF2B5EF4-FFF2-40B4-BE49-F238E27FC236}">
                  <a16:creationId xmlns:a16="http://schemas.microsoft.com/office/drawing/2014/main" id="{ED2281B1-171E-C458-1C3C-50A1692453DA}"/>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516216" y="6021288"/>
              <a:ext cx="2463930" cy="446378"/>
            </a:xfrm>
            <a:prstGeom prst="rect">
              <a:avLst/>
            </a:prstGeom>
            <a:noFill/>
            <a:ln>
              <a:noFill/>
            </a:ln>
          </p:spPr>
        </p:pic>
      </p:grpSp>
      <p:sp>
        <p:nvSpPr>
          <p:cNvPr id="4" name="Text Box 10">
            <a:extLst>
              <a:ext uri="{FF2B5EF4-FFF2-40B4-BE49-F238E27FC236}">
                <a16:creationId xmlns:a16="http://schemas.microsoft.com/office/drawing/2014/main" id="{FEDA7D2C-F7E9-3C89-C290-B6BD80A92CFF}"/>
              </a:ext>
            </a:extLst>
          </p:cNvPr>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Tree>
    <p:extLst>
      <p:ext uri="{BB962C8B-B14F-4D97-AF65-F5344CB8AC3E}">
        <p14:creationId xmlns:p14="http://schemas.microsoft.com/office/powerpoint/2010/main" val="1536343796"/>
      </p:ext>
    </p:extLst>
  </p:cSld>
  <p:clrMap bg1="lt1" tx1="dk1" bg2="lt2" tx2="dk2" accent1="accent1" accent2="accent2" accent3="accent3" accent4="accent4" accent5="accent5" accent6="accent6" hlink="hlink" folHlink="folHlink"/>
  <p:sldLayoutIdLst>
    <p:sldLayoutId id="2147483656" r:id="rId1"/>
  </p:sldLayoutIdLst>
  <p:hf hdr="0" ftr="0" dt="0"/>
  <p:txStyles>
    <p:titleStyle>
      <a:lvl1pPr algn="l" rtl="0" eaLnBrk="1" fontAlgn="base" hangingPunct="1">
        <a:spcBef>
          <a:spcPct val="0"/>
        </a:spcBef>
        <a:spcAft>
          <a:spcPct val="0"/>
        </a:spcAft>
        <a:defRPr sz="2400" b="1" baseline="0">
          <a:solidFill>
            <a:srgbClr val="FC4421"/>
          </a:solidFill>
          <a:latin typeface="+mj-lt"/>
          <a:ea typeface="ＭＳ Ｐゴシック" charset="-128"/>
          <a:cs typeface="ＭＳ Ｐゴシック" charset="-128"/>
        </a:defRPr>
      </a:lvl1pPr>
      <a:lvl2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a:solidFill>
            <a:srgbClr val="CC0000"/>
          </a:solidFill>
          <a:latin typeface="Arial" charset="0"/>
        </a:defRPr>
      </a:lvl6pPr>
      <a:lvl7pPr marL="914400" algn="ctr" rtl="0" eaLnBrk="1" fontAlgn="base" hangingPunct="1">
        <a:spcBef>
          <a:spcPct val="0"/>
        </a:spcBef>
        <a:spcAft>
          <a:spcPct val="0"/>
        </a:spcAft>
        <a:defRPr sz="4400">
          <a:solidFill>
            <a:srgbClr val="CC0000"/>
          </a:solidFill>
          <a:latin typeface="Arial" charset="0"/>
        </a:defRPr>
      </a:lvl7pPr>
      <a:lvl8pPr marL="1371600" algn="ctr" rtl="0" eaLnBrk="1" fontAlgn="base" hangingPunct="1">
        <a:spcBef>
          <a:spcPct val="0"/>
        </a:spcBef>
        <a:spcAft>
          <a:spcPct val="0"/>
        </a:spcAft>
        <a:defRPr sz="4400">
          <a:solidFill>
            <a:srgbClr val="CC0000"/>
          </a:solidFill>
          <a:latin typeface="Arial" charset="0"/>
        </a:defRPr>
      </a:lvl8pPr>
      <a:lvl9pPr marL="1828800" algn="ctr" rtl="0" eaLnBrk="1" fontAlgn="base" hangingPunct="1">
        <a:spcBef>
          <a:spcPct val="0"/>
        </a:spcBef>
        <a:spcAft>
          <a:spcPct val="0"/>
        </a:spcAft>
        <a:defRPr sz="4400">
          <a:solidFill>
            <a:srgbClr val="CC0000"/>
          </a:solidFill>
          <a:latin typeface="Arial" charset="0"/>
        </a:defRPr>
      </a:lvl9pPr>
    </p:titleStyle>
    <p:bodyStyle>
      <a:lvl1pPr marL="0" indent="0" algn="l" rtl="0" eaLnBrk="1" fontAlgn="base" hangingPunct="1">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1" fontAlgn="base" hangingPunct="1">
        <a:lnSpc>
          <a:spcPts val="2400"/>
        </a:lnSpc>
        <a:spcBef>
          <a:spcPts val="500"/>
        </a:spcBef>
        <a:spcAft>
          <a:spcPts val="500"/>
        </a:spcAft>
        <a:buClr>
          <a:srgbClr val="FC4421"/>
        </a:buClr>
        <a:buFont typeface="Arial" pitchFamily="-105" charset="0"/>
        <a:buChar char="•"/>
        <a:defRPr lang="en-GB" sz="2000" dirty="0">
          <a:solidFill>
            <a:schemeClr val="tx1"/>
          </a:solidFill>
          <a:latin typeface="+mn-lt"/>
          <a:ea typeface="ＭＳ Ｐゴシック" charset="-128"/>
          <a:cs typeface="+mn-cs"/>
        </a:defRPr>
      </a:lvl2pPr>
      <a:lvl3pPr marL="0" indent="0" algn="l" rtl="0" eaLnBrk="1" fontAlgn="base" hangingPunct="1">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1" fontAlgn="base" hangingPunct="1">
        <a:lnSpc>
          <a:spcPts val="2000"/>
        </a:lnSpc>
        <a:spcBef>
          <a:spcPts val="500"/>
        </a:spcBef>
        <a:spcAft>
          <a:spcPts val="500"/>
        </a:spcAft>
        <a:buClr>
          <a:srgbClr val="FC4421"/>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1" fontAlgn="base" hangingPunct="1">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eaLnBrk="1" fontAlgn="base" hangingPunct="1">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eaLnBrk="1" fontAlgn="base" hangingPunct="1">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eaLnBrk="1" fontAlgn="base" hangingPunct="1">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eaLnBrk="1" fontAlgn="base" hangingPunct="1">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www.shrinkpolymersystems.co.uk/pdfs/Cable_Conversion_Chart.pdf"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15"/>
          <p:cNvSpPr>
            <a:spLocks noGrp="1" noChangeArrowheads="1"/>
          </p:cNvSpPr>
          <p:nvPr>
            <p:ph type="title"/>
          </p:nvPr>
        </p:nvSpPr>
        <p:spPr>
          <a:xfrm>
            <a:off x="457200" y="3944671"/>
            <a:ext cx="8153400" cy="2514600"/>
          </a:xfrm>
        </p:spPr>
        <p:txBody>
          <a:bodyPr anchor="t"/>
          <a:lstStyle/>
          <a:p>
            <a:pPr eaLnBrk="1" hangingPunct="1"/>
            <a:r>
              <a:rPr lang="en-GB">
                <a:ea typeface="ＭＳ Ｐゴシック" pitchFamily="-105" charset="-128"/>
                <a:cs typeface="ＭＳ Ｐゴシック" pitchFamily="-105" charset="-128"/>
              </a:rPr>
              <a:t>PowerPoint 13: Outdated cables, accessories and equipment</a:t>
            </a:r>
          </a:p>
        </p:txBody>
      </p:sp>
      <p:sp>
        <p:nvSpPr>
          <p:cNvPr id="2050" name="Rectangle 14"/>
          <p:cNvSpPr>
            <a:spLocks noGrp="1" noChangeArrowheads="1"/>
          </p:cNvSpPr>
          <p:nvPr>
            <p:ph sz="quarter" idx="10"/>
          </p:nvPr>
        </p:nvSpPr>
        <p:spPr>
          <a:xfrm>
            <a:off x="457200" y="1371601"/>
            <a:ext cx="8229600" cy="2417440"/>
          </a:xfrm>
        </p:spPr>
        <p:txBody>
          <a:bodyPr/>
          <a:lstStyle/>
          <a:p>
            <a:pPr marL="0" indent="0" eaLnBrk="1" hangingPunct="1"/>
            <a:endParaRPr b="1">
              <a:ea typeface="ＭＳ Ｐゴシック" pitchFamily="-105" charset="-128"/>
              <a:cs typeface="ＭＳ Ｐゴシック" pitchFamily="-105" charset="-128"/>
            </a:endParaRPr>
          </a:p>
          <a:p>
            <a:pPr marL="0" indent="0" eaLnBrk="1" hangingPunct="1"/>
            <a:endParaRPr b="1">
              <a:ea typeface="ＭＳ Ｐゴシック" pitchFamily="-105" charset="-128"/>
              <a:cs typeface="ＭＳ Ｐゴシック" pitchFamily="-105" charset="-128"/>
            </a:endParaRPr>
          </a:p>
          <a:p>
            <a:pPr marL="0" indent="0" algn="ctr" eaLnBrk="1" hangingPunct="1"/>
            <a:r>
              <a:rPr sz="6600">
                <a:solidFill>
                  <a:schemeClr val="bg1"/>
                </a:solidFill>
                <a:ea typeface="ＭＳ Ｐゴシック" pitchFamily="-105" charset="-128"/>
                <a:cs typeface="ＭＳ Ｐゴシック" pitchFamily="-105" charset="-128"/>
              </a:rPr>
              <a:t>PowerPoint presentation</a:t>
            </a:r>
          </a:p>
        </p:txBody>
      </p:sp>
      <p:sp>
        <p:nvSpPr>
          <p:cNvPr id="2054" name="TextBox 9"/>
          <p:cNvSpPr txBox="1">
            <a:spLocks noChangeArrowheads="1"/>
          </p:cNvSpPr>
          <p:nvPr/>
        </p:nvSpPr>
        <p:spPr bwMode="auto">
          <a:xfrm>
            <a:off x="457200" y="2209800"/>
            <a:ext cx="8001000" cy="738664"/>
          </a:xfrm>
          <a:prstGeom prst="rect">
            <a:avLst/>
          </a:prstGeom>
          <a:solidFill>
            <a:schemeClr val="bg1"/>
          </a:solidFill>
          <a:ln w="9525">
            <a:noFill/>
            <a:miter lim="800000"/>
            <a:headEnd/>
            <a:tailEnd/>
          </a:ln>
        </p:spPr>
        <p:txBody>
          <a:bodyPr wrap="square" lIns="0" tIns="0" rIns="0" bIns="0">
            <a:prstTxWarp prst="textNoShape">
              <a:avLst/>
            </a:prstTxWarp>
            <a:noAutofit/>
          </a:bodyPr>
          <a:lstStyle/>
          <a:p>
            <a:r>
              <a:rPr lang="en-GB" sz="2400" b="1"/>
              <a:t>12. Building services engineering (BSE) systems</a:t>
            </a:r>
          </a:p>
          <a:p>
            <a:endParaRPr lang="en-GB" sz="2400" b="1"/>
          </a:p>
          <a:p>
            <a:r>
              <a:rPr lang="en-GB" sz="2400" b="1"/>
              <a:t>12.7 Cables, accessories and equipment used in older electrical installations</a:t>
            </a:r>
          </a:p>
          <a:p>
            <a:endParaRPr lang="en-GB" sz="24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8000"/>
            <a:ext cx="8229600" cy="332768"/>
          </a:xfrm>
        </p:spPr>
        <p:txBody>
          <a:bodyPr/>
          <a:lstStyle/>
          <a:p>
            <a:r>
              <a:rPr lang="en-US"/>
              <a:t>Surface mounted steel conduit wiring enclosure</a:t>
            </a:r>
          </a:p>
        </p:txBody>
      </p:sp>
      <p:sp>
        <p:nvSpPr>
          <p:cNvPr id="4" name="TextBox 3"/>
          <p:cNvSpPr txBox="1"/>
          <p:nvPr/>
        </p:nvSpPr>
        <p:spPr>
          <a:xfrm>
            <a:off x="384932" y="1668380"/>
            <a:ext cx="8229599" cy="3375283"/>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a:t>Surface mounted steel conduit</a:t>
            </a:r>
            <a:r>
              <a:rPr lang="en-GB"/>
              <a:t> is a means of protecting electrical conductors from heat and impact damage.</a:t>
            </a:r>
          </a:p>
          <a:p>
            <a:pPr marL="342900" indent="-342900">
              <a:spcBef>
                <a:spcPts val="400"/>
              </a:spcBef>
              <a:spcAft>
                <a:spcPts val="400"/>
              </a:spcAft>
              <a:buClr>
                <a:srgbClr val="FC4421"/>
              </a:buClr>
              <a:buFont typeface="Arial" panose="020B0604020202020204" pitchFamily="34" charset="0"/>
              <a:buChar char="•"/>
            </a:pPr>
            <a:r>
              <a:rPr lang="en-GB"/>
              <a:t>The conductors used inside are PVC singles, and must never be used outside of the conduit, because they are deficient of a sheath. PVC singles are normally drawn through together from one box to another.</a:t>
            </a:r>
          </a:p>
          <a:p>
            <a:pPr marL="342900" indent="-342900">
              <a:spcBef>
                <a:spcPts val="400"/>
              </a:spcBef>
              <a:spcAft>
                <a:spcPts val="400"/>
              </a:spcAft>
              <a:buClr>
                <a:srgbClr val="FC4421"/>
              </a:buClr>
              <a:buFont typeface="Arial" panose="020B0604020202020204" pitchFamily="34" charset="0"/>
              <a:buChar char="•"/>
            </a:pPr>
            <a:r>
              <a:rPr lang="en-GB"/>
              <a:t>No longer seen as best practice, the conduit can be used as the earth conductor but unless it is maintained, low values of resistance associated with earth continuity increase, making it potentially dangerous to work nearby.</a:t>
            </a:r>
          </a:p>
        </p:txBody>
      </p:sp>
    </p:spTree>
    <p:extLst>
      <p:ext uri="{BB962C8B-B14F-4D97-AF65-F5344CB8AC3E}">
        <p14:creationId xmlns:p14="http://schemas.microsoft.com/office/powerpoint/2010/main" val="2615890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Consumer unit with rewire fuses</a:t>
            </a:r>
          </a:p>
        </p:txBody>
      </p:sp>
      <p:sp>
        <p:nvSpPr>
          <p:cNvPr id="3" name="Rectangle 2">
            <a:extLst>
              <a:ext uri="{FF2B5EF4-FFF2-40B4-BE49-F238E27FC236}">
                <a16:creationId xmlns:a16="http://schemas.microsoft.com/office/drawing/2014/main" id="{0D21A8BB-04DA-1347-ADAD-070A1C81BE7C}"/>
              </a:ext>
            </a:extLst>
          </p:cNvPr>
          <p:cNvSpPr/>
          <p:nvPr/>
        </p:nvSpPr>
        <p:spPr>
          <a:xfrm>
            <a:off x="430792" y="1556792"/>
            <a:ext cx="8029640" cy="1938992"/>
          </a:xfrm>
          <a:prstGeom prst="rect">
            <a:avLst/>
          </a:prstGeom>
        </p:spPr>
        <p:txBody>
          <a:bodyPr wrap="square">
            <a:spAutoFit/>
          </a:bodyPr>
          <a:lstStyle/>
          <a:p>
            <a:r>
              <a:rPr lang="en-GB"/>
              <a:t>Now referred to as semi-enclosed fuses, rewireable fuses (BS3036) are cheaper than circuit breakers and cartridge type fuses but normally take a current of twice their rating to operate (fuse).</a:t>
            </a:r>
          </a:p>
          <a:p>
            <a:endParaRPr lang="en-GB"/>
          </a:p>
          <a:p>
            <a:r>
              <a:rPr lang="en-GB"/>
              <a:t>This means that circuits can potentially remain live for longer during fault conditions.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Mains supply with service cutout and neutral link</a:t>
            </a:r>
          </a:p>
        </p:txBody>
      </p:sp>
      <p:sp>
        <p:nvSpPr>
          <p:cNvPr id="3" name="Rectangle 2">
            <a:extLst>
              <a:ext uri="{FF2B5EF4-FFF2-40B4-BE49-F238E27FC236}">
                <a16:creationId xmlns:a16="http://schemas.microsoft.com/office/drawing/2014/main" id="{43088557-F389-4E4F-8B3B-11D3AAC298EE}"/>
              </a:ext>
            </a:extLst>
          </p:cNvPr>
          <p:cNvSpPr/>
          <p:nvPr/>
        </p:nvSpPr>
        <p:spPr>
          <a:xfrm>
            <a:off x="454250" y="1626705"/>
            <a:ext cx="8229600" cy="1938992"/>
          </a:xfrm>
          <a:prstGeom prst="rect">
            <a:avLst/>
          </a:prstGeom>
        </p:spPr>
        <p:txBody>
          <a:bodyPr wrap="square">
            <a:spAutoFit/>
          </a:bodyPr>
          <a:lstStyle/>
          <a:p>
            <a:r>
              <a:rPr lang="en-GB"/>
              <a:t>Old houses may have </a:t>
            </a:r>
            <a:r>
              <a:rPr lang="en-GB" b="1"/>
              <a:t>meter tails</a:t>
            </a:r>
            <a:r>
              <a:rPr lang="en-GB"/>
              <a:t> that are 16mm² in size. The main service fuse will be rated at 80A. Although the house may function normally, should the householder install an extension, or an extra-large load such as an electric cooker or shower, then this could cause the meter tails to overheat, given that they are not large enough to accommodate the increased current demand. </a:t>
            </a:r>
          </a:p>
        </p:txBody>
      </p:sp>
      <p:sp>
        <p:nvSpPr>
          <p:cNvPr id="5" name="Rectangle 4">
            <a:extLst>
              <a:ext uri="{FF2B5EF4-FFF2-40B4-BE49-F238E27FC236}">
                <a16:creationId xmlns:a16="http://schemas.microsoft.com/office/drawing/2014/main" id="{DC9531E3-40FF-6A45-9609-816EEB1A4260}"/>
              </a:ext>
            </a:extLst>
          </p:cNvPr>
          <p:cNvSpPr/>
          <p:nvPr/>
        </p:nvSpPr>
        <p:spPr>
          <a:xfrm>
            <a:off x="454250" y="3801814"/>
            <a:ext cx="8229600" cy="1015663"/>
          </a:xfrm>
          <a:prstGeom prst="rect">
            <a:avLst/>
          </a:prstGeom>
        </p:spPr>
        <p:txBody>
          <a:bodyPr wrap="square">
            <a:spAutoFit/>
          </a:bodyPr>
          <a:lstStyle/>
          <a:p>
            <a:r>
              <a:rPr lang="en-GB"/>
              <a:t>Given older meter tails may be made from braided cable, or even twin and earth rather than dedicated single core cable, such installations should be replaced as soon as possible.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Plastic clad consumer unit</a:t>
            </a:r>
          </a:p>
        </p:txBody>
      </p:sp>
      <p:sp>
        <p:nvSpPr>
          <p:cNvPr id="4" name="TextBox 3"/>
          <p:cNvSpPr txBox="1"/>
          <p:nvPr/>
        </p:nvSpPr>
        <p:spPr>
          <a:xfrm>
            <a:off x="440568" y="1556792"/>
            <a:ext cx="8091872" cy="2451953"/>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a:t>Plastic consumer units currently installed in dwellings are now deemed to be substandard.</a:t>
            </a:r>
          </a:p>
          <a:p>
            <a:pPr marL="342900" indent="-342900">
              <a:spcBef>
                <a:spcPts val="400"/>
              </a:spcBef>
              <a:spcAft>
                <a:spcPts val="400"/>
              </a:spcAft>
              <a:buClr>
                <a:srgbClr val="FC4421"/>
              </a:buClr>
              <a:buFont typeface="Arial" panose="020B0604020202020204" pitchFamily="34" charset="0"/>
              <a:buChar char="•"/>
            </a:pPr>
            <a:r>
              <a:rPr lang="en-GB"/>
              <a:t>Replacements (and new installations) must now be in the form of metal-clad fire-rated consumer units (BS7671).</a:t>
            </a:r>
          </a:p>
          <a:p>
            <a:pPr marL="342900" indent="-342900">
              <a:spcBef>
                <a:spcPts val="400"/>
              </a:spcBef>
              <a:spcAft>
                <a:spcPts val="400"/>
              </a:spcAft>
              <a:buClr>
                <a:srgbClr val="FC4421"/>
              </a:buClr>
              <a:buFont typeface="Arial" panose="020B0604020202020204" pitchFamily="34" charset="0"/>
              <a:buChar char="•"/>
            </a:pPr>
            <a:r>
              <a:rPr lang="en-GB"/>
              <a:t>Electric fires caused by loose connections or short circuits cannot be contained in a plastic unit and may cause extensive fire damage to a property.</a:t>
            </a:r>
          </a:p>
        </p:txBody>
      </p:sp>
    </p:spTree>
    <p:extLst>
      <p:ext uri="{BB962C8B-B14F-4D97-AF65-F5344CB8AC3E}">
        <p14:creationId xmlns:p14="http://schemas.microsoft.com/office/powerpoint/2010/main" val="2492451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Rewireable fuses</a:t>
            </a:r>
          </a:p>
        </p:txBody>
      </p:sp>
      <p:sp>
        <p:nvSpPr>
          <p:cNvPr id="4" name="TextBox 3"/>
          <p:cNvSpPr txBox="1"/>
          <p:nvPr/>
        </p:nvSpPr>
        <p:spPr>
          <a:xfrm>
            <a:off x="395536" y="1556792"/>
            <a:ext cx="8229600" cy="3170099"/>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a:t>Rewireable fuses</a:t>
            </a:r>
            <a:r>
              <a:rPr lang="en-GB"/>
              <a:t> operate by detecting a fault in a circuit and melting the fuse wire.</a:t>
            </a:r>
          </a:p>
          <a:p>
            <a:pPr marL="342900" indent="-342900">
              <a:spcBef>
                <a:spcPts val="400"/>
              </a:spcBef>
              <a:spcAft>
                <a:spcPts val="400"/>
              </a:spcAft>
              <a:buClr>
                <a:srgbClr val="FC4421"/>
              </a:buClr>
              <a:buFont typeface="Arial" panose="020B0604020202020204" pitchFamily="34" charset="0"/>
              <a:buChar char="•"/>
            </a:pPr>
            <a:r>
              <a:rPr lang="en-GB"/>
              <a:t>If a fault occurs the rewire may be made using a higher-grade wire (to stop the fuse melting again).</a:t>
            </a:r>
          </a:p>
          <a:p>
            <a:pPr marL="342900" indent="-342900">
              <a:spcBef>
                <a:spcPts val="400"/>
              </a:spcBef>
              <a:spcAft>
                <a:spcPts val="400"/>
              </a:spcAft>
              <a:buClr>
                <a:srgbClr val="FC4421"/>
              </a:buClr>
              <a:buFont typeface="Arial" panose="020B0604020202020204" pitchFamily="34" charset="0"/>
              <a:buChar char="•"/>
            </a:pPr>
            <a:r>
              <a:rPr lang="en-GB"/>
              <a:t>This greatly increases the fault rating and could be lethal. For example, changing the size of wire used could increase the fault rating from 5A to 100A! </a:t>
            </a:r>
          </a:p>
          <a:p>
            <a:pPr marL="342900" indent="-342900">
              <a:spcBef>
                <a:spcPts val="400"/>
              </a:spcBef>
              <a:spcAft>
                <a:spcPts val="400"/>
              </a:spcAft>
              <a:buClr>
                <a:srgbClr val="FC4421"/>
              </a:buClr>
              <a:buFont typeface="Arial" panose="020B0604020202020204" pitchFamily="34" charset="0"/>
              <a:buChar char="•"/>
            </a:pPr>
            <a:r>
              <a:rPr lang="en-GB" b="1"/>
              <a:t>This is not safe </a:t>
            </a:r>
            <a:r>
              <a:rPr lang="en-GB"/>
              <a:t>and is a reason why such fuses are </a:t>
            </a:r>
            <a:r>
              <a:rPr lang="en-GB" b="1"/>
              <a:t>no longer used</a:t>
            </a:r>
            <a:r>
              <a:rPr lang="en-GB"/>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Cable sizes</a:t>
            </a:r>
          </a:p>
        </p:txBody>
      </p:sp>
      <p:sp>
        <p:nvSpPr>
          <p:cNvPr id="3" name="Content Placeholder 2"/>
          <p:cNvSpPr>
            <a:spLocks noGrp="1"/>
          </p:cNvSpPr>
          <p:nvPr>
            <p:ph sz="quarter" idx="10"/>
          </p:nvPr>
        </p:nvSpPr>
        <p:spPr>
          <a:xfrm>
            <a:off x="457200" y="1512000"/>
            <a:ext cx="8229600" cy="3141136"/>
          </a:xfrm>
        </p:spPr>
        <p:txBody>
          <a:bodyPr/>
          <a:lstStyle/>
          <a:p>
            <a:r>
              <a:rPr lang="en-GB"/>
              <a:t>Cables are normally sized in relation to the power (W) rating of the electrical load they feed.</a:t>
            </a:r>
          </a:p>
          <a:p>
            <a:r>
              <a:rPr lang="en-GB"/>
              <a:t>Cable sizes are also standardised, for example, 2.5mm² for power sockets (ring) and 1.5mm² for lighting circuits in an average sized house.</a:t>
            </a:r>
          </a:p>
          <a:p>
            <a:r>
              <a:rPr lang="en-GB"/>
              <a:t>Older cables were measured using the imperial system – see this link:</a:t>
            </a:r>
          </a:p>
          <a:p>
            <a:r>
              <a:rPr lang="en-GB">
                <a:hlinkClick r:id="rId2"/>
              </a:rPr>
              <a:t>https://www.shrinkpolymersystems.co.uk/pdfs/Cable_Conversion_Chart.pdf</a:t>
            </a:r>
            <a:endParaRPr lang="en-GB"/>
          </a:p>
          <a:p>
            <a:endParaRPr lang="en-GB"/>
          </a:p>
          <a:p>
            <a:endParaRPr lang="en-GB"/>
          </a:p>
          <a:p>
            <a:endParaRPr lang="en-GB"/>
          </a:p>
        </p:txBody>
      </p:sp>
    </p:spTree>
    <p:extLst>
      <p:ext uri="{BB962C8B-B14F-4D97-AF65-F5344CB8AC3E}">
        <p14:creationId xmlns:p14="http://schemas.microsoft.com/office/powerpoint/2010/main" val="309609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0EF-7F9B-44CB-92D9-9C16F579A514}"/>
              </a:ext>
            </a:extLst>
          </p:cNvPr>
          <p:cNvSpPr>
            <a:spLocks noGrp="1"/>
          </p:cNvSpPr>
          <p:nvPr>
            <p:ph type="title"/>
          </p:nvPr>
        </p:nvSpPr>
        <p:spPr/>
        <p:txBody>
          <a:bodyPr/>
          <a:lstStyle/>
          <a:p>
            <a:r>
              <a:rPr lang="en-GB"/>
              <a:t>Commissioning and decommissioning</a:t>
            </a:r>
          </a:p>
        </p:txBody>
      </p:sp>
      <p:sp>
        <p:nvSpPr>
          <p:cNvPr id="3" name="Content Placeholder 2">
            <a:extLst>
              <a:ext uri="{FF2B5EF4-FFF2-40B4-BE49-F238E27FC236}">
                <a16:creationId xmlns:a16="http://schemas.microsoft.com/office/drawing/2014/main" id="{CE75409F-6D8E-44AB-BFA5-21700DBD1101}"/>
              </a:ext>
            </a:extLst>
          </p:cNvPr>
          <p:cNvSpPr>
            <a:spLocks noGrp="1"/>
          </p:cNvSpPr>
          <p:nvPr>
            <p:ph sz="quarter" idx="10"/>
          </p:nvPr>
        </p:nvSpPr>
        <p:spPr>
          <a:xfrm>
            <a:off x="457200" y="1512000"/>
            <a:ext cx="8229600" cy="4797320"/>
          </a:xfrm>
        </p:spPr>
        <p:txBody>
          <a:bodyPr/>
          <a:lstStyle/>
          <a:p>
            <a:pPr marL="342900" indent="-342900">
              <a:spcBef>
                <a:spcPts val="400"/>
              </a:spcBef>
              <a:spcAft>
                <a:spcPts val="400"/>
              </a:spcAft>
              <a:buClr>
                <a:srgbClr val="FC4421"/>
              </a:buClr>
              <a:buFont typeface="Arial" panose="020B0604020202020204" pitchFamily="34" charset="0"/>
              <a:buChar char="•"/>
            </a:pPr>
            <a:r>
              <a:rPr lang="en-GB" b="1"/>
              <a:t>Paper insulation cables</a:t>
            </a:r>
            <a:r>
              <a:rPr lang="en-GB"/>
              <a:t> use an oil-wrapped outer sheath, which is toxic to the touch, and must be decommissioned and replaced.</a:t>
            </a:r>
          </a:p>
          <a:p>
            <a:pPr marL="342900" indent="-342900">
              <a:spcBef>
                <a:spcPts val="400"/>
              </a:spcBef>
              <a:spcAft>
                <a:spcPts val="400"/>
              </a:spcAft>
              <a:buClr>
                <a:srgbClr val="FC4421"/>
              </a:buClr>
              <a:buFont typeface="Arial" panose="020B0604020202020204" pitchFamily="34" charset="0"/>
              <a:buChar char="•"/>
            </a:pPr>
            <a:r>
              <a:rPr lang="en-GB"/>
              <a:t>When exposed to extreme heat, modern </a:t>
            </a:r>
            <a:r>
              <a:rPr lang="en-GB" b="1"/>
              <a:t>polyvinyl chloride (PVC)</a:t>
            </a:r>
            <a:r>
              <a:rPr lang="en-GB"/>
              <a:t> cables can release harmful contaminants.</a:t>
            </a:r>
          </a:p>
          <a:p>
            <a:pPr marL="342900" indent="-342900">
              <a:spcBef>
                <a:spcPts val="400"/>
              </a:spcBef>
              <a:spcAft>
                <a:spcPts val="400"/>
              </a:spcAft>
              <a:buClr>
                <a:srgbClr val="FC4421"/>
              </a:buClr>
              <a:buFont typeface="Arial" panose="020B0604020202020204" pitchFamily="34" charset="0"/>
              <a:buChar char="•"/>
            </a:pPr>
            <a:r>
              <a:rPr lang="en-GB" b="1"/>
              <a:t>Polychlorinated biphenyls (PCBs)</a:t>
            </a:r>
            <a:r>
              <a:rPr lang="en-GB"/>
              <a:t> are chemicals that were once common in capacitors and transformers, hence the need to replace old components such as these.</a:t>
            </a:r>
          </a:p>
          <a:p>
            <a:r>
              <a:rPr lang="en-GB"/>
              <a:t>These examples show why both commissioning and decommissioning buildings always involves environmental and safety considerations. It is essential that all interested parties (users) should be kept fully informed, in particular if such work leads to possible loss of services, especially essential systems.</a:t>
            </a:r>
          </a:p>
          <a:p>
            <a:endParaRPr lang="en-GB" sz="2400"/>
          </a:p>
        </p:txBody>
      </p:sp>
    </p:spTree>
    <p:extLst>
      <p:ext uri="{BB962C8B-B14F-4D97-AF65-F5344CB8AC3E}">
        <p14:creationId xmlns:p14="http://schemas.microsoft.com/office/powerpoint/2010/main" val="2222770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sz="quarter" idx="10"/>
          </p:nvPr>
        </p:nvSpPr>
        <p:spPr/>
        <p:txBody>
          <a:bodyPr/>
          <a:lstStyle/>
          <a:p>
            <a:pPr marL="0" indent="0" algn="ctr" eaLnBrk="1" hangingPunct="1">
              <a:lnSpc>
                <a:spcPct val="100000"/>
              </a:lnSpc>
            </a:pPr>
            <a:endParaRPr sz="6000">
              <a:solidFill>
                <a:srgbClr val="E30613"/>
              </a:solidFill>
              <a:ea typeface="ＭＳ Ｐゴシック" pitchFamily="-105" charset="-128"/>
              <a:cs typeface="ＭＳ Ｐゴシック" pitchFamily="-105" charset="-128"/>
            </a:endParaRPr>
          </a:p>
          <a:p>
            <a:pPr marL="0" indent="0" algn="ctr" eaLnBrk="1" hangingPunct="1">
              <a:lnSpc>
                <a:spcPct val="100000"/>
              </a:lnSpc>
            </a:pPr>
            <a:r>
              <a:rPr sz="6000">
                <a:solidFill>
                  <a:srgbClr val="FC4421"/>
                </a:solidFill>
                <a:ea typeface="ＭＳ Ｐゴシック" pitchFamily="-105" charset="-128"/>
                <a:cs typeface="ＭＳ Ｐゴシック" pitchFamily="-105" charset="-128"/>
              </a:rPr>
              <a:t>Any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p>
        </p:txBody>
      </p:sp>
      <p:sp>
        <p:nvSpPr>
          <p:cNvPr id="3" name="Content Placeholder 2"/>
          <p:cNvSpPr>
            <a:spLocks noGrp="1"/>
          </p:cNvSpPr>
          <p:nvPr>
            <p:ph sz="quarter" idx="10"/>
          </p:nvPr>
        </p:nvSpPr>
        <p:spPr/>
        <p:txBody>
          <a:bodyPr/>
          <a:lstStyle/>
          <a:p>
            <a:r>
              <a:rPr lang="en-US"/>
              <a:t>By the end of this session learners should be able to:</a:t>
            </a:r>
          </a:p>
          <a:p>
            <a:pPr marL="457200" indent="-457200">
              <a:buClr>
                <a:srgbClr val="FC4421"/>
              </a:buClr>
              <a:buFont typeface="Arial" panose="020B0604020202020204" pitchFamily="34" charset="0"/>
              <a:buChar char="•"/>
            </a:pPr>
            <a:r>
              <a:rPr lang="en-US"/>
              <a:t>list the conductor colour coding for electrical installations prior to 2004</a:t>
            </a:r>
          </a:p>
          <a:p>
            <a:pPr marL="457200" indent="-457200">
              <a:buClr>
                <a:srgbClr val="FC4421"/>
              </a:buClr>
              <a:buFont typeface="Arial" panose="020B0604020202020204" pitchFamily="34" charset="0"/>
              <a:buChar char="•"/>
            </a:pPr>
            <a:r>
              <a:rPr lang="en-US"/>
              <a:t>describe the various types of cables and conduits encountered in older existing electrical installations</a:t>
            </a:r>
          </a:p>
          <a:p>
            <a:pPr marL="457200" indent="-457200">
              <a:buClr>
                <a:srgbClr val="FC4421"/>
              </a:buClr>
              <a:buFont typeface="Arial" panose="020B0604020202020204" pitchFamily="34" charset="0"/>
              <a:buChar char="•"/>
            </a:pPr>
            <a:r>
              <a:rPr lang="en-US"/>
              <a:t>describe the implications regarding rewireable fuses in terms of safety.</a:t>
            </a:r>
          </a:p>
          <a:p>
            <a:pPr marL="457200" indent="-457200">
              <a:buFont typeface="+mj-lt"/>
              <a:buAutoNum type="arabicPeriod"/>
            </a:pPr>
            <a:endParaRPr lang="en-US"/>
          </a:p>
          <a:p>
            <a:pPr marL="457200" indent="-457200">
              <a:buFont typeface="+mj-lt"/>
              <a:buAutoNum type="arabicPeriod"/>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Colour coding of electrical cables before 31 March 2004</a:t>
            </a:r>
          </a:p>
        </p:txBody>
      </p:sp>
      <p:sp>
        <p:nvSpPr>
          <p:cNvPr id="3" name="Rectangle 2">
            <a:extLst>
              <a:ext uri="{FF2B5EF4-FFF2-40B4-BE49-F238E27FC236}">
                <a16:creationId xmlns:a16="http://schemas.microsoft.com/office/drawing/2014/main" id="{F417A381-9150-2B48-830E-08B4FC3C05F0}"/>
              </a:ext>
            </a:extLst>
          </p:cNvPr>
          <p:cNvSpPr/>
          <p:nvPr/>
        </p:nvSpPr>
        <p:spPr>
          <a:xfrm>
            <a:off x="428221" y="1630562"/>
            <a:ext cx="8258579" cy="605294"/>
          </a:xfrm>
          <a:prstGeom prst="rect">
            <a:avLst/>
          </a:prstGeom>
        </p:spPr>
        <p:txBody>
          <a:bodyPr wrap="square">
            <a:spAutoFit/>
          </a:bodyPr>
          <a:lstStyle/>
          <a:p>
            <a:pPr lvl="0">
              <a:lnSpc>
                <a:spcPts val="2000"/>
              </a:lnSpc>
            </a:pPr>
            <a:r>
              <a:rPr lang="en-US"/>
              <a:t>The colour coding of electrical cables was changed in 2004 (see PowerPoint 12). Up to that point, cables were coded as follows.</a:t>
            </a:r>
          </a:p>
        </p:txBody>
      </p:sp>
      <p:graphicFrame>
        <p:nvGraphicFramePr>
          <p:cNvPr id="5" name="Table 4"/>
          <p:cNvGraphicFramePr>
            <a:graphicFrameLocks noGrp="1"/>
          </p:cNvGraphicFramePr>
          <p:nvPr>
            <p:extLst>
              <p:ext uri="{D42A27DB-BD31-4B8C-83A1-F6EECF244321}">
                <p14:modId xmlns:p14="http://schemas.microsoft.com/office/powerpoint/2010/main" val="894467193"/>
              </p:ext>
            </p:extLst>
          </p:nvPr>
        </p:nvGraphicFramePr>
        <p:xfrm>
          <a:off x="539552" y="2708920"/>
          <a:ext cx="4032448" cy="2773680"/>
        </p:xfrm>
        <a:graphic>
          <a:graphicData uri="http://schemas.openxmlformats.org/drawingml/2006/table">
            <a:tbl>
              <a:tblPr firstRow="1" bandRow="1"/>
              <a:tblGrid>
                <a:gridCol w="2185710">
                  <a:extLst>
                    <a:ext uri="{9D8B030D-6E8A-4147-A177-3AD203B41FA5}">
                      <a16:colId xmlns:a16="http://schemas.microsoft.com/office/drawing/2014/main" val="1611962543"/>
                    </a:ext>
                  </a:extLst>
                </a:gridCol>
                <a:gridCol w="1846738">
                  <a:extLst>
                    <a:ext uri="{9D8B030D-6E8A-4147-A177-3AD203B41FA5}">
                      <a16:colId xmlns:a16="http://schemas.microsoft.com/office/drawing/2014/main" val="1945334719"/>
                    </a:ext>
                  </a:extLst>
                </a:gridCol>
              </a:tblGrid>
              <a:tr h="149860">
                <a:tc gridSpan="2">
                  <a:txBody>
                    <a:bodyPr/>
                    <a:lstStyle/>
                    <a:p>
                      <a:pPr algn="ctr">
                        <a:lnSpc>
                          <a:spcPts val="2000"/>
                        </a:lnSpc>
                        <a:spcAft>
                          <a:spcPts val="0"/>
                        </a:spcAft>
                      </a:pPr>
                      <a:r>
                        <a:rPr lang="en-GB" sz="18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Three phase circuits</a:t>
                      </a:r>
                      <a:endParaRPr lang="en-GB"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hMerge="1">
                  <a:txBody>
                    <a:bodyPr/>
                    <a:lstStyle/>
                    <a:p>
                      <a:endParaRPr lang="en-GB"/>
                    </a:p>
                  </a:txBody>
                  <a:tcPr/>
                </a:tc>
                <a:extLst>
                  <a:ext uri="{0D108BD9-81ED-4DB2-BD59-A6C34878D82A}">
                    <a16:rowId xmlns:a16="http://schemas.microsoft.com/office/drawing/2014/main" val="569981371"/>
                  </a:ext>
                </a:extLst>
              </a:tr>
              <a:tr h="149860">
                <a:tc>
                  <a:txBody>
                    <a:bodyPr/>
                    <a:lstStyle/>
                    <a:p>
                      <a:pPr>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designation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colour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7375331"/>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Line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Red</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9911870"/>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Line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FF9933"/>
                          </a:solidFill>
                          <a:effectLst/>
                          <a:latin typeface="Arial" panose="020B0604020202020204" pitchFamily="34" charset="0"/>
                          <a:ea typeface="Calibri" panose="020F0502020204030204" pitchFamily="34" charset="0"/>
                          <a:cs typeface="Times New Roman" panose="02020603050405020304" pitchFamily="18" charset="0"/>
                        </a:rPr>
                        <a:t>Yellow</a:t>
                      </a:r>
                      <a:endParaRPr lang="en-GB" sz="1100">
                        <a:solidFill>
                          <a:srgbClr val="FF9933"/>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5578921"/>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Line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77E3"/>
                          </a:solidFill>
                          <a:effectLst/>
                          <a:latin typeface="Arial" panose="020B0604020202020204" pitchFamily="34" charset="0"/>
                          <a:ea typeface="Times New Roman" panose="02020603050405020304" pitchFamily="18" charset="0"/>
                          <a:cs typeface="Times New Roman" panose="02020603050405020304" pitchFamily="18" charset="0"/>
                        </a:rPr>
                        <a:t>Blue</a:t>
                      </a:r>
                      <a:endParaRPr lang="en-GB" sz="1100">
                        <a:solidFill>
                          <a:srgbClr val="0077E3"/>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5325949"/>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Neutral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Black</a:t>
                      </a:r>
                      <a:endParaRPr lang="en-GB"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3762466"/>
                  </a:ext>
                </a:extLst>
              </a:tr>
              <a:tr h="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Earth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Green </a:t>
                      </a: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b="1" kern="1200">
                          <a:solidFill>
                            <a:srgbClr val="FFC000"/>
                          </a:solidFill>
                          <a:effectLst/>
                          <a:latin typeface="Arial" panose="020B0604020202020204" pitchFamily="34" charset="0"/>
                          <a:ea typeface="Times New Roman" panose="02020603050405020304" pitchFamily="18" charset="0"/>
                          <a:cs typeface="Times New Roman" panose="02020603050405020304" pitchFamily="18" charset="0"/>
                        </a:rPr>
                        <a:t>yellow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129463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706764175"/>
              </p:ext>
            </p:extLst>
          </p:nvPr>
        </p:nvGraphicFramePr>
        <p:xfrm>
          <a:off x="4822736" y="2752369"/>
          <a:ext cx="4069744" cy="2057400"/>
        </p:xfrm>
        <a:graphic>
          <a:graphicData uri="http://schemas.openxmlformats.org/drawingml/2006/table">
            <a:tbl>
              <a:tblPr firstRow="1" bandRow="1"/>
              <a:tblGrid>
                <a:gridCol w="2185710">
                  <a:extLst>
                    <a:ext uri="{9D8B030D-6E8A-4147-A177-3AD203B41FA5}">
                      <a16:colId xmlns:a16="http://schemas.microsoft.com/office/drawing/2014/main" val="2936260039"/>
                    </a:ext>
                  </a:extLst>
                </a:gridCol>
                <a:gridCol w="1884034">
                  <a:extLst>
                    <a:ext uri="{9D8B030D-6E8A-4147-A177-3AD203B41FA5}">
                      <a16:colId xmlns:a16="http://schemas.microsoft.com/office/drawing/2014/main" val="771776368"/>
                    </a:ext>
                  </a:extLst>
                </a:gridCol>
              </a:tblGrid>
              <a:tr h="149860">
                <a:tc gridSpan="2">
                  <a:txBody>
                    <a:bodyPr/>
                    <a:lstStyle/>
                    <a:p>
                      <a:pPr algn="ctr">
                        <a:lnSpc>
                          <a:spcPts val="2000"/>
                        </a:lnSpc>
                        <a:spcAft>
                          <a:spcPts val="0"/>
                        </a:spcAft>
                      </a:pPr>
                      <a:r>
                        <a:rPr lang="en-GB" sz="18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Single phase circuits</a:t>
                      </a:r>
                      <a:endParaRPr lang="en-GB"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hMerge="1">
                  <a:txBody>
                    <a:bodyPr/>
                    <a:lstStyle/>
                    <a:p>
                      <a:endParaRPr lang="en-GB"/>
                    </a:p>
                  </a:txBody>
                  <a:tcPr/>
                </a:tc>
                <a:extLst>
                  <a:ext uri="{0D108BD9-81ED-4DB2-BD59-A6C34878D82A}">
                    <a16:rowId xmlns:a16="http://schemas.microsoft.com/office/drawing/2014/main" val="1113194638"/>
                  </a:ext>
                </a:extLst>
              </a:tr>
              <a:tr h="149860">
                <a:tc>
                  <a:txBody>
                    <a:bodyPr/>
                    <a:lstStyle/>
                    <a:p>
                      <a:pPr>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designation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colour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043286"/>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Live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Red</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9296982"/>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Neutral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Black</a:t>
                      </a:r>
                      <a:endParaRPr lang="en-GB"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9792833"/>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Earth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Green </a:t>
                      </a: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b="1" kern="1200">
                          <a:solidFill>
                            <a:srgbClr val="FFC000"/>
                          </a:solidFill>
                          <a:effectLst/>
                          <a:latin typeface="Arial" panose="020B0604020202020204" pitchFamily="34" charset="0"/>
                          <a:ea typeface="Times New Roman" panose="02020603050405020304" pitchFamily="18" charset="0"/>
                          <a:cs typeface="Times New Roman" panose="02020603050405020304" pitchFamily="18" charset="0"/>
                        </a:rPr>
                        <a:t>yellow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8484313"/>
                  </a:ext>
                </a:extLst>
              </a:tr>
            </a:tbl>
          </a:graphicData>
        </a:graphic>
      </p:graphicFrame>
    </p:spTree>
    <p:extLst>
      <p:ext uri="{BB962C8B-B14F-4D97-AF65-F5344CB8AC3E}">
        <p14:creationId xmlns:p14="http://schemas.microsoft.com/office/powerpoint/2010/main" val="91670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52736"/>
            <a:ext cx="8856984" cy="382588"/>
          </a:xfrm>
        </p:spPr>
        <p:txBody>
          <a:bodyPr/>
          <a:lstStyle/>
          <a:p>
            <a:r>
              <a:rPr lang="en-US"/>
              <a:t>Comparing to the Coding from 31 March 2004</a:t>
            </a:r>
          </a:p>
        </p:txBody>
      </p:sp>
      <p:graphicFrame>
        <p:nvGraphicFramePr>
          <p:cNvPr id="5" name="Table 4"/>
          <p:cNvGraphicFramePr>
            <a:graphicFrameLocks noGrp="1"/>
          </p:cNvGraphicFramePr>
          <p:nvPr>
            <p:extLst>
              <p:ext uri="{D42A27DB-BD31-4B8C-83A1-F6EECF244321}">
                <p14:modId xmlns:p14="http://schemas.microsoft.com/office/powerpoint/2010/main" val="969169837"/>
              </p:ext>
            </p:extLst>
          </p:nvPr>
        </p:nvGraphicFramePr>
        <p:xfrm>
          <a:off x="1475656" y="1988840"/>
          <a:ext cx="6264696" cy="2773680"/>
        </p:xfrm>
        <a:graphic>
          <a:graphicData uri="http://schemas.openxmlformats.org/drawingml/2006/table">
            <a:tbl>
              <a:tblPr firstRow="1" bandRow="1"/>
              <a:tblGrid>
                <a:gridCol w="1811901">
                  <a:extLst>
                    <a:ext uri="{9D8B030D-6E8A-4147-A177-3AD203B41FA5}">
                      <a16:colId xmlns:a16="http://schemas.microsoft.com/office/drawing/2014/main" val="1236983464"/>
                    </a:ext>
                  </a:extLst>
                </a:gridCol>
                <a:gridCol w="2104884">
                  <a:extLst>
                    <a:ext uri="{9D8B030D-6E8A-4147-A177-3AD203B41FA5}">
                      <a16:colId xmlns:a16="http://schemas.microsoft.com/office/drawing/2014/main" val="2819816417"/>
                    </a:ext>
                  </a:extLst>
                </a:gridCol>
                <a:gridCol w="2347911">
                  <a:extLst>
                    <a:ext uri="{9D8B030D-6E8A-4147-A177-3AD203B41FA5}">
                      <a16:colId xmlns:a16="http://schemas.microsoft.com/office/drawing/2014/main" val="2787178625"/>
                    </a:ext>
                  </a:extLst>
                </a:gridCol>
              </a:tblGrid>
              <a:tr h="149860">
                <a:tc gridSpan="3">
                  <a:txBody>
                    <a:bodyPr/>
                    <a:lstStyle/>
                    <a:p>
                      <a:pPr algn="ctr">
                        <a:lnSpc>
                          <a:spcPts val="2000"/>
                        </a:lnSpc>
                        <a:spcAft>
                          <a:spcPts val="0"/>
                        </a:spcAft>
                      </a:pPr>
                      <a:r>
                        <a:rPr lang="en-US" sz="1800" b="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Three phase circuits</a:t>
                      </a:r>
                      <a:endParaRPr lang="en-GB" sz="1100" b="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40373877"/>
                  </a:ext>
                </a:extLst>
              </a:tr>
              <a:tr h="149860">
                <a:tc>
                  <a:txBody>
                    <a:bodyPr/>
                    <a:lstStyle/>
                    <a:p>
                      <a:pPr algn="l">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designation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colour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pre-2004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colour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post-2004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0181573"/>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Line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000"/>
                        </a:lnSpc>
                        <a:spcAft>
                          <a:spcPts val="0"/>
                        </a:spcAft>
                      </a:pPr>
                      <a:r>
                        <a:rPr lang="en-US" sz="1800" b="1" kern="12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Red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800000"/>
                          </a:solidFill>
                          <a:effectLst/>
                          <a:latin typeface="Arial" panose="020B0604020202020204" pitchFamily="34" charset="0"/>
                          <a:ea typeface="Times New Roman" panose="02020603050405020304" pitchFamily="18" charset="0"/>
                          <a:cs typeface="Times New Roman" panose="02020603050405020304" pitchFamily="18" charset="0"/>
                        </a:rPr>
                        <a:t>Brown</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1062608"/>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Line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000"/>
                        </a:lnSpc>
                        <a:spcAft>
                          <a:spcPts val="0"/>
                        </a:spcAft>
                      </a:pPr>
                      <a:r>
                        <a:rPr lang="en-US" sz="1800" b="1" kern="1200">
                          <a:solidFill>
                            <a:srgbClr val="FF9933"/>
                          </a:solidFill>
                          <a:effectLst/>
                          <a:latin typeface="Arial" panose="020B0604020202020204" pitchFamily="34" charset="0"/>
                          <a:ea typeface="Calibri" panose="020F0502020204030204" pitchFamily="34" charset="0"/>
                          <a:cs typeface="Times New Roman" panose="02020603050405020304" pitchFamily="18" charset="0"/>
                        </a:rPr>
                        <a:t>Yellow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Black</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022754"/>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Line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000"/>
                        </a:lnSpc>
                        <a:spcAft>
                          <a:spcPts val="0"/>
                        </a:spcAft>
                      </a:pPr>
                      <a:r>
                        <a:rPr lang="en-US" sz="1800" b="1" kern="1200">
                          <a:solidFill>
                            <a:srgbClr val="0077E3"/>
                          </a:solidFill>
                          <a:effectLst/>
                          <a:latin typeface="Arial" panose="020B0604020202020204" pitchFamily="34" charset="0"/>
                          <a:ea typeface="Times New Roman" panose="02020603050405020304" pitchFamily="18" charset="0"/>
                          <a:cs typeface="Times New Roman" panose="02020603050405020304" pitchFamily="18" charset="0"/>
                        </a:rPr>
                        <a:t>Blue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808080"/>
                          </a:solidFill>
                          <a:effectLst/>
                          <a:latin typeface="Arial" panose="020B0604020202020204" pitchFamily="34" charset="0"/>
                          <a:ea typeface="Times New Roman" panose="02020603050405020304" pitchFamily="18" charset="0"/>
                          <a:cs typeface="Times New Roman" panose="02020603050405020304" pitchFamily="18" charset="0"/>
                        </a:rPr>
                        <a:t>Grey</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5154045"/>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Neutral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Black</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77E3"/>
                          </a:solidFill>
                          <a:effectLst/>
                          <a:latin typeface="Arial" panose="020B0604020202020204" pitchFamily="34" charset="0"/>
                          <a:ea typeface="Times New Roman" panose="02020603050405020304" pitchFamily="18" charset="0"/>
                          <a:cs typeface="Times New Roman" panose="02020603050405020304" pitchFamily="18" charset="0"/>
                        </a:rPr>
                        <a:t>Blue</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3348503"/>
                  </a:ext>
                </a:extLst>
              </a:tr>
              <a:tr h="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Earth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000"/>
                        </a:lnSpc>
                        <a:spcAft>
                          <a:spcPts val="0"/>
                        </a:spcAft>
                      </a:pPr>
                      <a:r>
                        <a:rPr lang="en-US" sz="1800" b="1" kern="120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Green </a:t>
                      </a: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b="1" kern="1200">
                          <a:solidFill>
                            <a:srgbClr val="FFC000"/>
                          </a:solidFill>
                          <a:effectLst/>
                          <a:latin typeface="Arial" panose="020B0604020202020204" pitchFamily="34" charset="0"/>
                          <a:ea typeface="Times New Roman" panose="02020603050405020304" pitchFamily="18" charset="0"/>
                          <a:cs typeface="Times New Roman" panose="02020603050405020304" pitchFamily="18" charset="0"/>
                        </a:rPr>
                        <a:t>yellow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Green </a:t>
                      </a: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b="1" kern="1200">
                          <a:solidFill>
                            <a:srgbClr val="FFC000"/>
                          </a:solidFill>
                          <a:effectLst/>
                          <a:latin typeface="Arial" panose="020B0604020202020204" pitchFamily="34" charset="0"/>
                          <a:ea typeface="Times New Roman" panose="02020603050405020304" pitchFamily="18" charset="0"/>
                          <a:cs typeface="Times New Roman" panose="02020603050405020304" pitchFamily="18" charset="0"/>
                        </a:rPr>
                        <a:t>yellow</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0224320"/>
                  </a:ext>
                </a:extLst>
              </a:tr>
            </a:tbl>
          </a:graphicData>
        </a:graphic>
      </p:graphicFrame>
    </p:spTree>
    <p:extLst>
      <p:ext uri="{BB962C8B-B14F-4D97-AF65-F5344CB8AC3E}">
        <p14:creationId xmlns:p14="http://schemas.microsoft.com/office/powerpoint/2010/main" val="2537557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52736"/>
            <a:ext cx="8856984" cy="382588"/>
          </a:xfrm>
        </p:spPr>
        <p:txBody>
          <a:bodyPr/>
          <a:lstStyle/>
          <a:p>
            <a:r>
              <a:rPr lang="en-US"/>
              <a:t>Comparing to the Coding from 31 March 2004</a:t>
            </a:r>
          </a:p>
        </p:txBody>
      </p:sp>
      <p:graphicFrame>
        <p:nvGraphicFramePr>
          <p:cNvPr id="4" name="Table 3"/>
          <p:cNvGraphicFramePr>
            <a:graphicFrameLocks noGrp="1"/>
          </p:cNvGraphicFramePr>
          <p:nvPr>
            <p:extLst>
              <p:ext uri="{D42A27DB-BD31-4B8C-83A1-F6EECF244321}">
                <p14:modId xmlns:p14="http://schemas.microsoft.com/office/powerpoint/2010/main" val="1437031449"/>
              </p:ext>
            </p:extLst>
          </p:nvPr>
        </p:nvGraphicFramePr>
        <p:xfrm>
          <a:off x="1475656" y="2365375"/>
          <a:ext cx="5836051" cy="2311400"/>
        </p:xfrm>
        <a:graphic>
          <a:graphicData uri="http://schemas.openxmlformats.org/drawingml/2006/table">
            <a:tbl>
              <a:tblPr firstRow="1" bandRow="1"/>
              <a:tblGrid>
                <a:gridCol w="2254213">
                  <a:extLst>
                    <a:ext uri="{9D8B030D-6E8A-4147-A177-3AD203B41FA5}">
                      <a16:colId xmlns:a16="http://schemas.microsoft.com/office/drawing/2014/main" val="765907606"/>
                    </a:ext>
                  </a:extLst>
                </a:gridCol>
                <a:gridCol w="1814234">
                  <a:extLst>
                    <a:ext uri="{9D8B030D-6E8A-4147-A177-3AD203B41FA5}">
                      <a16:colId xmlns:a16="http://schemas.microsoft.com/office/drawing/2014/main" val="1500576484"/>
                    </a:ext>
                  </a:extLst>
                </a:gridCol>
                <a:gridCol w="1767604">
                  <a:extLst>
                    <a:ext uri="{9D8B030D-6E8A-4147-A177-3AD203B41FA5}">
                      <a16:colId xmlns:a16="http://schemas.microsoft.com/office/drawing/2014/main" val="1302494831"/>
                    </a:ext>
                  </a:extLst>
                </a:gridCol>
              </a:tblGrid>
              <a:tr h="149860">
                <a:tc gridSpan="3">
                  <a:txBody>
                    <a:bodyPr/>
                    <a:lstStyle/>
                    <a:p>
                      <a:pPr algn="ctr">
                        <a:lnSpc>
                          <a:spcPts val="2000"/>
                        </a:lnSpc>
                        <a:spcAft>
                          <a:spcPts val="0"/>
                        </a:spcAft>
                      </a:pPr>
                      <a:r>
                        <a:rPr lang="en-GB" sz="18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Single phase circuits</a:t>
                      </a:r>
                      <a:endParaRPr lang="en-GB" sz="1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4882617"/>
                  </a:ext>
                </a:extLst>
              </a:tr>
              <a:tr h="149860">
                <a:tc>
                  <a:txBody>
                    <a:bodyPr/>
                    <a:lstStyle/>
                    <a:p>
                      <a:pPr>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designation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colour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pre-2004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colour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post-2004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5536772"/>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Line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Red</a:t>
                      </a:r>
                      <a:endParaRPr lang="en-GB"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800000"/>
                          </a:solidFill>
                          <a:effectLst/>
                          <a:latin typeface="Arial" panose="020B0604020202020204" pitchFamily="34" charset="0"/>
                          <a:ea typeface="Times New Roman" panose="02020603050405020304" pitchFamily="18" charset="0"/>
                          <a:cs typeface="Times New Roman" panose="02020603050405020304" pitchFamily="18" charset="0"/>
                        </a:rPr>
                        <a:t>Brown</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72000" marR="72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1776682"/>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Neutral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Black</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77E3"/>
                          </a:solidFill>
                          <a:effectLst/>
                          <a:latin typeface="Arial" panose="020B0604020202020204" pitchFamily="34" charset="0"/>
                          <a:ea typeface="Times New Roman" panose="02020603050405020304" pitchFamily="18" charset="0"/>
                          <a:cs typeface="Times New Roman" panose="02020603050405020304" pitchFamily="18" charset="0"/>
                        </a:rPr>
                        <a:t>Blue</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72000" marR="72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116655"/>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Earth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Green </a:t>
                      </a: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b="1" kern="1200">
                          <a:solidFill>
                            <a:srgbClr val="FFC000"/>
                          </a:solidFill>
                          <a:effectLst/>
                          <a:latin typeface="Arial" panose="020B0604020202020204" pitchFamily="34" charset="0"/>
                          <a:ea typeface="Times New Roman" panose="02020603050405020304" pitchFamily="18" charset="0"/>
                          <a:cs typeface="Times New Roman" panose="02020603050405020304" pitchFamily="18" charset="0"/>
                        </a:rPr>
                        <a:t>yellow</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Green </a:t>
                      </a: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b="1" kern="1200">
                          <a:solidFill>
                            <a:srgbClr val="FFC000"/>
                          </a:solidFill>
                          <a:effectLst/>
                          <a:latin typeface="Arial" panose="020B0604020202020204" pitchFamily="34" charset="0"/>
                          <a:ea typeface="Times New Roman" panose="02020603050405020304" pitchFamily="18" charset="0"/>
                          <a:cs typeface="Times New Roman" panose="02020603050405020304" pitchFamily="18" charset="0"/>
                        </a:rPr>
                        <a:t>yellow</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72000" marR="72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7220631"/>
                  </a:ext>
                </a:extLst>
              </a:tr>
            </a:tbl>
          </a:graphicData>
        </a:graphic>
      </p:graphicFrame>
    </p:spTree>
    <p:extLst>
      <p:ext uri="{BB962C8B-B14F-4D97-AF65-F5344CB8AC3E}">
        <p14:creationId xmlns:p14="http://schemas.microsoft.com/office/powerpoint/2010/main" val="3882559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74555"/>
            <a:ext cx="8208912" cy="382588"/>
          </a:xfrm>
        </p:spPr>
        <p:txBody>
          <a:bodyPr/>
          <a:lstStyle/>
          <a:p>
            <a:r>
              <a:rPr lang="en-GB"/>
              <a:t>Paper-insulated cable</a:t>
            </a:r>
            <a:endParaRPr lang="en-US"/>
          </a:p>
        </p:txBody>
      </p:sp>
      <p:sp>
        <p:nvSpPr>
          <p:cNvPr id="3" name="Rectangle 2">
            <a:extLst>
              <a:ext uri="{FF2B5EF4-FFF2-40B4-BE49-F238E27FC236}">
                <a16:creationId xmlns:a16="http://schemas.microsoft.com/office/drawing/2014/main" id="{84790B7D-BFCF-164D-B840-6FB934861669}"/>
              </a:ext>
            </a:extLst>
          </p:cNvPr>
          <p:cNvSpPr/>
          <p:nvPr/>
        </p:nvSpPr>
        <p:spPr>
          <a:xfrm>
            <a:off x="467544" y="1700808"/>
            <a:ext cx="8424936" cy="1323439"/>
          </a:xfrm>
          <a:prstGeom prst="rect">
            <a:avLst/>
          </a:prstGeom>
        </p:spPr>
        <p:txBody>
          <a:bodyPr wrap="square">
            <a:spAutoFit/>
          </a:bodyPr>
          <a:lstStyle/>
          <a:p>
            <a:r>
              <a:rPr lang="en-GB"/>
              <a:t>Up to the mid 1960s, </a:t>
            </a:r>
            <a:r>
              <a:rPr lang="en-GB" b="1"/>
              <a:t>paper-insulated </a:t>
            </a:r>
            <a:r>
              <a:rPr lang="en-GB"/>
              <a:t>cables were used extensively as power cables. This type of cable was eventually replaced by </a:t>
            </a:r>
            <a:r>
              <a:rPr lang="en-GB" b="1"/>
              <a:t>steel wire armoured (SWA) </a:t>
            </a:r>
            <a:r>
              <a:rPr lang="en-GB"/>
              <a:t>cable.</a:t>
            </a:r>
          </a:p>
          <a:p>
            <a:endParaRPr lang="en-GB"/>
          </a:p>
        </p:txBody>
      </p:sp>
      <p:pic>
        <p:nvPicPr>
          <p:cNvPr id="4" name="Picture 3">
            <a:extLst>
              <a:ext uri="{FF2B5EF4-FFF2-40B4-BE49-F238E27FC236}">
                <a16:creationId xmlns:a16="http://schemas.microsoft.com/office/drawing/2014/main" id="{58E69CED-35E3-AC0C-D73F-0F5A8DE79EB8}"/>
              </a:ext>
            </a:extLst>
          </p:cNvPr>
          <p:cNvPicPr>
            <a:picLocks noChangeAspect="1"/>
          </p:cNvPicPr>
          <p:nvPr/>
        </p:nvPicPr>
        <p:blipFill>
          <a:blip r:embed="rId3"/>
          <a:stretch>
            <a:fillRect/>
          </a:stretch>
        </p:blipFill>
        <p:spPr>
          <a:xfrm>
            <a:off x="1907043" y="2852936"/>
            <a:ext cx="5329913" cy="2858501"/>
          </a:xfrm>
          <a:prstGeom prst="rect">
            <a:avLst/>
          </a:prstGeom>
        </p:spPr>
      </p:pic>
    </p:spTree>
    <p:extLst>
      <p:ext uri="{BB962C8B-B14F-4D97-AF65-F5344CB8AC3E}">
        <p14:creationId xmlns:p14="http://schemas.microsoft.com/office/powerpoint/2010/main" val="614257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Lead sheathed cable</a:t>
            </a:r>
          </a:p>
        </p:txBody>
      </p:sp>
      <p:sp>
        <p:nvSpPr>
          <p:cNvPr id="3" name="TextBox 2"/>
          <p:cNvSpPr txBox="1"/>
          <p:nvPr/>
        </p:nvSpPr>
        <p:spPr>
          <a:xfrm>
            <a:off x="354360" y="1484784"/>
            <a:ext cx="8435280" cy="2811026"/>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a:t>Lead sheathed cable</a:t>
            </a:r>
            <a:r>
              <a:rPr lang="en-GB"/>
              <a:t> with rubber insulation was used extensively in the past and would normally be a </a:t>
            </a:r>
            <a:r>
              <a:rPr lang="en-GB" b="1"/>
              <a:t>twin and earth cable</a:t>
            </a:r>
            <a:r>
              <a:rPr lang="en-GB"/>
              <a:t> – red for phase and black for neutral, with a bare earth conductor in the centre.</a:t>
            </a:r>
          </a:p>
          <a:p>
            <a:pPr marL="342900" indent="-342900">
              <a:spcBef>
                <a:spcPts val="400"/>
              </a:spcBef>
              <a:spcAft>
                <a:spcPts val="400"/>
              </a:spcAft>
              <a:buClr>
                <a:srgbClr val="FC4421"/>
              </a:buClr>
              <a:buFont typeface="Arial" panose="020B0604020202020204" pitchFamily="34" charset="0"/>
              <a:buChar char="•"/>
            </a:pPr>
            <a:r>
              <a:rPr lang="en-GB"/>
              <a:t>Lead is a soft metal which reacts to changes in temperature and will expand and contract accordingly.</a:t>
            </a:r>
          </a:p>
          <a:p>
            <a:pPr marL="342900" indent="-342900">
              <a:spcBef>
                <a:spcPts val="400"/>
              </a:spcBef>
              <a:spcAft>
                <a:spcPts val="400"/>
              </a:spcAft>
              <a:buClr>
                <a:srgbClr val="FC4421"/>
              </a:buClr>
              <a:buFont typeface="Arial" panose="020B0604020202020204" pitchFamily="34" charset="0"/>
              <a:buChar char="•"/>
            </a:pPr>
            <a:r>
              <a:rPr lang="en-GB"/>
              <a:t>This will result in the lead becoming embrittled, causing it to crack and allowing moisture to enter the sheathing. </a:t>
            </a:r>
          </a:p>
          <a:p>
            <a:pPr marL="342900" indent="-342900">
              <a:buFont typeface="Arial" panose="020B0604020202020204" pitchFamily="34" charset="0"/>
              <a:buChar char="•"/>
            </a:pPr>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Vulcanised India rubber (VIR) cable</a:t>
            </a:r>
          </a:p>
        </p:txBody>
      </p:sp>
      <p:sp>
        <p:nvSpPr>
          <p:cNvPr id="3" name="TextBox 2"/>
          <p:cNvSpPr txBox="1"/>
          <p:nvPr/>
        </p:nvSpPr>
        <p:spPr>
          <a:xfrm>
            <a:off x="395536" y="1700808"/>
            <a:ext cx="7859216" cy="214417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a:t>VIR </a:t>
            </a:r>
            <a:r>
              <a:rPr lang="en-GB"/>
              <a:t>cables were used to install electrical wiring systems and are subject to deterioration from heat, abrasion and even being eaten by vermin.</a:t>
            </a:r>
          </a:p>
          <a:p>
            <a:pPr marL="342900" indent="-342900">
              <a:spcBef>
                <a:spcPts val="400"/>
              </a:spcBef>
              <a:spcAft>
                <a:spcPts val="400"/>
              </a:spcAft>
              <a:buClr>
                <a:srgbClr val="FC4421"/>
              </a:buClr>
              <a:buFont typeface="Arial" panose="020B0604020202020204" pitchFamily="34" charset="0"/>
              <a:buChar char="•"/>
            </a:pPr>
            <a:r>
              <a:rPr lang="en-GB"/>
              <a:t>Some level of caution needs to be employed when working with or around such installations. </a:t>
            </a:r>
          </a:p>
          <a:p>
            <a:pPr marL="342900" indent="-342900">
              <a:spcBef>
                <a:spcPts val="400"/>
              </a:spcBef>
              <a:spcAft>
                <a:spcPts val="400"/>
              </a:spcAft>
              <a:buClr>
                <a:srgbClr val="FC4421"/>
              </a:buClr>
              <a:buFont typeface="Arial" panose="020B0604020202020204" pitchFamily="34" charset="0"/>
              <a:buChar char="•"/>
            </a:pPr>
            <a:r>
              <a:rPr lang="en-GB"/>
              <a:t>They have the same colour coding as lead sheathed cables.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PVC flat twin and earth cable (pre-31 March 2004)</a:t>
            </a:r>
          </a:p>
        </p:txBody>
      </p:sp>
      <p:graphicFrame>
        <p:nvGraphicFramePr>
          <p:cNvPr id="5" name="Table 6">
            <a:extLst>
              <a:ext uri="{FF2B5EF4-FFF2-40B4-BE49-F238E27FC236}">
                <a16:creationId xmlns:a16="http://schemas.microsoft.com/office/drawing/2014/main" id="{A43DBA8C-7C51-4EE0-AEF1-061EB494DEED}"/>
              </a:ext>
            </a:extLst>
          </p:cNvPr>
          <p:cNvGraphicFramePr>
            <a:graphicFrameLocks noGrp="1"/>
          </p:cNvGraphicFramePr>
          <p:nvPr>
            <p:extLst>
              <p:ext uri="{D42A27DB-BD31-4B8C-83A1-F6EECF244321}">
                <p14:modId xmlns:p14="http://schemas.microsoft.com/office/powerpoint/2010/main" val="1457796766"/>
              </p:ext>
            </p:extLst>
          </p:nvPr>
        </p:nvGraphicFramePr>
        <p:xfrm>
          <a:off x="2425443" y="1556792"/>
          <a:ext cx="4341560" cy="1656080"/>
        </p:xfrm>
        <a:graphic>
          <a:graphicData uri="http://schemas.openxmlformats.org/drawingml/2006/table">
            <a:tbl>
              <a:tblPr firstRow="1" bandRow="1">
                <a:tableStyleId>{93296810-A885-4BE3-A3E7-6D5BEEA58F35}</a:tableStyleId>
              </a:tblPr>
              <a:tblGrid>
                <a:gridCol w="982980">
                  <a:extLst>
                    <a:ext uri="{9D8B030D-6E8A-4147-A177-3AD203B41FA5}">
                      <a16:colId xmlns:a16="http://schemas.microsoft.com/office/drawing/2014/main" val="1804763183"/>
                    </a:ext>
                  </a:extLst>
                </a:gridCol>
                <a:gridCol w="1389380">
                  <a:extLst>
                    <a:ext uri="{9D8B030D-6E8A-4147-A177-3AD203B41FA5}">
                      <a16:colId xmlns:a16="http://schemas.microsoft.com/office/drawing/2014/main" val="1947317288"/>
                    </a:ext>
                  </a:extLst>
                </a:gridCol>
                <a:gridCol w="1969200">
                  <a:extLst>
                    <a:ext uri="{9D8B030D-6E8A-4147-A177-3AD203B41FA5}">
                      <a16:colId xmlns:a16="http://schemas.microsoft.com/office/drawing/2014/main" val="4081814804"/>
                    </a:ext>
                  </a:extLst>
                </a:gridCol>
              </a:tblGrid>
              <a:tr h="370840">
                <a:tc>
                  <a:txBody>
                    <a:bodyPr/>
                    <a:lstStyle/>
                    <a:p>
                      <a:endParaRPr lang="en-GB"/>
                    </a:p>
                  </a:txBody>
                  <a:tcPr/>
                </a:tc>
                <a:tc>
                  <a:txBody>
                    <a:bodyPr/>
                    <a:lstStyle/>
                    <a:p>
                      <a:r>
                        <a:rPr lang="en-GB">
                          <a:solidFill>
                            <a:schemeClr val="bg1"/>
                          </a:solidFill>
                        </a:rPr>
                        <a:t>Old colour</a:t>
                      </a:r>
                    </a:p>
                  </a:txBody>
                  <a:tcPr/>
                </a:tc>
                <a:tc>
                  <a:txBody>
                    <a:bodyPr/>
                    <a:lstStyle/>
                    <a:p>
                      <a:r>
                        <a:rPr lang="en-GB">
                          <a:solidFill>
                            <a:schemeClr val="bg1"/>
                          </a:solidFill>
                        </a:rPr>
                        <a:t>New colour (post-March 2004)</a:t>
                      </a:r>
                    </a:p>
                  </a:txBody>
                  <a:tcPr/>
                </a:tc>
                <a:extLst>
                  <a:ext uri="{0D108BD9-81ED-4DB2-BD59-A6C34878D82A}">
                    <a16:rowId xmlns:a16="http://schemas.microsoft.com/office/drawing/2014/main" val="4177042971"/>
                  </a:ext>
                </a:extLst>
              </a:tr>
              <a:tr h="370840">
                <a:tc>
                  <a:txBody>
                    <a:bodyPr/>
                    <a:lstStyle/>
                    <a:p>
                      <a:r>
                        <a:rPr lang="en-GB"/>
                        <a:t>Live</a:t>
                      </a:r>
                    </a:p>
                  </a:txBody>
                  <a:tcPr/>
                </a:tc>
                <a:tc>
                  <a:txBody>
                    <a:bodyPr/>
                    <a:lstStyle/>
                    <a:p>
                      <a:r>
                        <a:rPr lang="en-GB"/>
                        <a:t>Red</a:t>
                      </a:r>
                    </a:p>
                  </a:txBody>
                  <a:tcPr/>
                </a:tc>
                <a:tc>
                  <a:txBody>
                    <a:bodyPr/>
                    <a:lstStyle/>
                    <a:p>
                      <a:r>
                        <a:rPr lang="en-GB"/>
                        <a:t>Brown</a:t>
                      </a:r>
                    </a:p>
                  </a:txBody>
                  <a:tcPr/>
                </a:tc>
                <a:extLst>
                  <a:ext uri="{0D108BD9-81ED-4DB2-BD59-A6C34878D82A}">
                    <a16:rowId xmlns:a16="http://schemas.microsoft.com/office/drawing/2014/main" val="1943219744"/>
                  </a:ext>
                </a:extLst>
              </a:tr>
              <a:tr h="370840">
                <a:tc>
                  <a:txBody>
                    <a:bodyPr/>
                    <a:lstStyle/>
                    <a:p>
                      <a:r>
                        <a:rPr lang="en-GB"/>
                        <a:t>Neutral</a:t>
                      </a:r>
                    </a:p>
                  </a:txBody>
                  <a:tcPr/>
                </a:tc>
                <a:tc>
                  <a:txBody>
                    <a:bodyPr/>
                    <a:lstStyle/>
                    <a:p>
                      <a:r>
                        <a:rPr lang="en-GB"/>
                        <a:t>Black</a:t>
                      </a:r>
                    </a:p>
                  </a:txBody>
                  <a:tcPr/>
                </a:tc>
                <a:tc>
                  <a:txBody>
                    <a:bodyPr/>
                    <a:lstStyle/>
                    <a:p>
                      <a:r>
                        <a:rPr lang="en-GB"/>
                        <a:t>Blue</a:t>
                      </a:r>
                    </a:p>
                  </a:txBody>
                  <a:tcPr/>
                </a:tc>
                <a:extLst>
                  <a:ext uri="{0D108BD9-81ED-4DB2-BD59-A6C34878D82A}">
                    <a16:rowId xmlns:a16="http://schemas.microsoft.com/office/drawing/2014/main" val="2416641394"/>
                  </a:ext>
                </a:extLst>
              </a:tr>
            </a:tbl>
          </a:graphicData>
        </a:graphic>
      </p:graphicFrame>
    </p:spTree>
    <p:extLst>
      <p:ext uri="{BB962C8B-B14F-4D97-AF65-F5344CB8AC3E}">
        <p14:creationId xmlns:p14="http://schemas.microsoft.com/office/powerpoint/2010/main" val="4208775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Custom 3">
      <a:dk1>
        <a:srgbClr val="000000"/>
      </a:dk1>
      <a:lt1>
        <a:srgbClr val="FFFFFF"/>
      </a:lt1>
      <a:dk2>
        <a:srgbClr val="000000"/>
      </a:dk2>
      <a:lt2>
        <a:srgbClr val="808080"/>
      </a:lt2>
      <a:accent1>
        <a:srgbClr val="FFFFFF"/>
      </a:accent1>
      <a:accent2>
        <a:srgbClr val="FC4421"/>
      </a:accent2>
      <a:accent3>
        <a:srgbClr val="FFFFFF"/>
      </a:accent3>
      <a:accent4>
        <a:srgbClr val="000000"/>
      </a:accent4>
      <a:accent5>
        <a:srgbClr val="DAEDEF"/>
      </a:accent5>
      <a:accent6>
        <a:srgbClr val="FC4421"/>
      </a:accent6>
      <a:hlink>
        <a:srgbClr val="FC4421"/>
      </a:hlink>
      <a:folHlink>
        <a:srgbClr val="FC442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B563CFC-CD60-4224-AB25-9DCADAE5E69D}" vid="{1152999A-4C62-4532-9CB6-CBBF7EC6714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D05C0E7E0E414EB79F81A23986EA6A" ma:contentTypeVersion="11" ma:contentTypeDescription="Create a new document." ma:contentTypeScope="" ma:versionID="8c7c0fc6a2c70191568fa290901d9032">
  <xsd:schema xmlns:xsd="http://www.w3.org/2001/XMLSchema" xmlns:xs="http://www.w3.org/2001/XMLSchema" xmlns:p="http://schemas.microsoft.com/office/2006/metadata/properties" xmlns:ns2="7c04300a-231c-4281-9146-a98f6f4a7aff" xmlns:ns3="01e15224-84b2-4570-bdea-a67bb94d0921" targetNamespace="http://schemas.microsoft.com/office/2006/metadata/properties" ma:root="true" ma:fieldsID="1e9134f6d429df85264f751007272554" ns2:_="" ns3:_="">
    <xsd:import namespace="7c04300a-231c-4281-9146-a98f6f4a7aff"/>
    <xsd:import namespace="01e15224-84b2-4570-bdea-a67bb94d092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04300a-231c-4281-9146-a98f6f4a7a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d004107-dac0-45af-83fb-11757b2c839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e15224-84b2-4570-bdea-a67bb94d092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b8a52c73-49a1-4329-875b-4831fc8e3540}" ma:internalName="TaxCatchAll" ma:showField="CatchAllData" ma:web="01e15224-84b2-4570-bdea-a67bb94d09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1e15224-84b2-4570-bdea-a67bb94d0921" xsi:nil="true"/>
    <lcf76f155ced4ddcb4097134ff3c332f xmlns="7c04300a-231c-4281-9146-a98f6f4a7af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A568F8-670E-49AB-A9C7-1E77AD02A050}">
  <ds:schemaRefs>
    <ds:schemaRef ds:uri="01e15224-84b2-4570-bdea-a67bb94d0921"/>
    <ds:schemaRef ds:uri="7c04300a-231c-4281-9146-a98f6f4a7af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F7E16A4-A929-4206-B240-FC1663734C72}">
  <ds:schemaRefs>
    <ds:schemaRef ds:uri="http://schemas.openxmlformats.org/package/2006/metadata/core-properties"/>
    <ds:schemaRef ds:uri="7c04300a-231c-4281-9146-a98f6f4a7aff"/>
    <ds:schemaRef ds:uri="http://purl.org/dc/dcmitype/"/>
    <ds:schemaRef ds:uri="http://schemas.microsoft.com/office/2006/documentManagement/types"/>
    <ds:schemaRef ds:uri="http://www.w3.org/XML/1998/namespace"/>
    <ds:schemaRef ds:uri="http://purl.org/dc/elements/1.1/"/>
    <ds:schemaRef ds:uri="http://purl.org/dc/terms/"/>
    <ds:schemaRef ds:uri="http://schemas.microsoft.com/office/infopath/2007/PartnerControls"/>
    <ds:schemaRef ds:uri="01e15224-84b2-4570-bdea-a67bb94d0921"/>
    <ds:schemaRef ds:uri="http://schemas.microsoft.com/office/2006/metadata/properties"/>
  </ds:schemaRefs>
</ds:datastoreItem>
</file>

<file path=customXml/itemProps3.xml><?xml version="1.0" encoding="utf-8"?>
<ds:datastoreItem xmlns:ds="http://schemas.openxmlformats.org/officeDocument/2006/customXml" ds:itemID="{1A6C9C44-91B0-4853-8F23-6A53557E2D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1051</Words>
  <Application>Microsoft Office PowerPoint</Application>
  <PresentationFormat>On-screen Show (4:3)</PresentationFormat>
  <Paragraphs>133</Paragraphs>
  <Slides>17</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ＭＳ Ｐゴシック</vt:lpstr>
      <vt:lpstr>Arial</vt:lpstr>
      <vt:lpstr>Calibri</vt:lpstr>
      <vt:lpstr>Lucida Grande</vt:lpstr>
      <vt:lpstr>Times New Roman</vt:lpstr>
      <vt:lpstr>1_Default Design</vt:lpstr>
      <vt:lpstr>2_Default Design</vt:lpstr>
      <vt:lpstr>PowerPoint 13: Outdated cables, accessories and equipment</vt:lpstr>
      <vt:lpstr>Objectives</vt:lpstr>
      <vt:lpstr>Colour coding of electrical cables before 31 March 2004</vt:lpstr>
      <vt:lpstr>Comparing to the Coding from 31 March 2004</vt:lpstr>
      <vt:lpstr>Comparing to the Coding from 31 March 2004</vt:lpstr>
      <vt:lpstr>Paper-insulated cable</vt:lpstr>
      <vt:lpstr>Lead sheathed cable</vt:lpstr>
      <vt:lpstr>Vulcanised India rubber (VIR) cable</vt:lpstr>
      <vt:lpstr>PVC flat twin and earth cable (pre-31 March 2004)</vt:lpstr>
      <vt:lpstr>Surface mounted steel conduit wiring enclosure</vt:lpstr>
      <vt:lpstr>Consumer unit with rewire fuses</vt:lpstr>
      <vt:lpstr>Mains supply with service cutout and neutral link</vt:lpstr>
      <vt:lpstr>Plastic clad consumer unit</vt:lpstr>
      <vt:lpstr>Rewireable fuses</vt:lpstr>
      <vt:lpstr>Cable sizes</vt:lpstr>
      <vt:lpstr>Commissioning and decommissioning</vt:lpstr>
      <vt:lpstr>PowerPoint Presentation</vt:lpstr>
    </vt:vector>
  </TitlesOfParts>
  <Manager/>
  <Company>City &amp; Guilds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janicec</dc:creator>
  <cp:keywords/>
  <dc:description/>
  <cp:lastModifiedBy>Williams, Sian</cp:lastModifiedBy>
  <cp:revision>1</cp:revision>
  <dcterms:created xsi:type="dcterms:W3CDTF">2013-05-28T00:38:54Z</dcterms:created>
  <dcterms:modified xsi:type="dcterms:W3CDTF">2025-07-25T16:11:06Z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0x010100CDD05C0E7E0E414EB79F81A23986EA6A</vt:lpwstr>
  </property>
  <property fmtid="{D5CDD505-2E9C-101B-9397-08002B2CF9AE}" pid="3" name="MSIP_Label_8330bda6-d095-477b-8893-df3ed8791773_Enabled">
    <vt:lpwstr>true</vt:lpwstr>
  </property>
  <property fmtid="{D5CDD505-2E9C-101B-9397-08002B2CF9AE}" pid="4" name="MSIP_Label_8330bda6-d095-477b-8893-df3ed8791773_SetDate">
    <vt:lpwstr>2025-05-22T16:15:53Z</vt:lpwstr>
  </property>
  <property fmtid="{D5CDD505-2E9C-101B-9397-08002B2CF9AE}" pid="5" name="MSIP_Label_8330bda6-d095-477b-8893-df3ed8791773_Method">
    <vt:lpwstr>Privileged</vt:lpwstr>
  </property>
  <property fmtid="{D5CDD505-2E9C-101B-9397-08002B2CF9AE}" pid="6" name="MSIP_Label_8330bda6-d095-477b-8893-df3ed8791773_Name">
    <vt:lpwstr>8330bda6-d095-477b-8893-df3ed8791773</vt:lpwstr>
  </property>
  <property fmtid="{D5CDD505-2E9C-101B-9397-08002B2CF9AE}" pid="7" name="MSIP_Label_8330bda6-d095-477b-8893-df3ed8791773_SiteId">
    <vt:lpwstr>b6d3492e-0aa1-4a60-840d-b706a96e670d</vt:lpwstr>
  </property>
  <property fmtid="{D5CDD505-2E9C-101B-9397-08002B2CF9AE}" pid="8" name="MSIP_Label_8330bda6-d095-477b-8893-df3ed8791773_ActionId">
    <vt:lpwstr>404d9f33-994f-440d-9a28-0e08e449b161</vt:lpwstr>
  </property>
  <property fmtid="{D5CDD505-2E9C-101B-9397-08002B2CF9AE}" pid="9" name="MSIP_Label_8330bda6-d095-477b-8893-df3ed8791773_ContentBits">
    <vt:lpwstr>0</vt:lpwstr>
  </property>
  <property fmtid="{D5CDD505-2E9C-101B-9397-08002B2CF9AE}" pid="10" name="MSIP_Label_8330bda6-d095-477b-8893-df3ed8791773_Tag">
    <vt:lpwstr>10, 0, 1, 1</vt:lpwstr>
  </property>
  <property fmtid="{D5CDD505-2E9C-101B-9397-08002B2CF9AE}" pid="11" name="MediaServiceImageTags">
    <vt:lpwstr/>
  </property>
</Properties>
</file>