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8" r:id="rId4"/>
    <p:sldMasterId id="2147483661" r:id="rId5"/>
  </p:sldMasterIdLst>
  <p:notesMasterIdLst>
    <p:notesMasterId r:id="rId39"/>
  </p:notesMasterIdLst>
  <p:handoutMasterIdLst>
    <p:handoutMasterId r:id="rId40"/>
  </p:handoutMasterIdLst>
  <p:sldIdLst>
    <p:sldId id="256" r:id="rId6"/>
    <p:sldId id="331" r:id="rId7"/>
    <p:sldId id="351" r:id="rId8"/>
    <p:sldId id="354" r:id="rId9"/>
    <p:sldId id="429" r:id="rId10"/>
    <p:sldId id="445" r:id="rId11"/>
    <p:sldId id="350" r:id="rId12"/>
    <p:sldId id="430" r:id="rId13"/>
    <p:sldId id="355" r:id="rId14"/>
    <p:sldId id="347" r:id="rId15"/>
    <p:sldId id="349" r:id="rId16"/>
    <p:sldId id="424" r:id="rId17"/>
    <p:sldId id="348" r:id="rId18"/>
    <p:sldId id="423" r:id="rId19"/>
    <p:sldId id="352" r:id="rId20"/>
    <p:sldId id="353" r:id="rId21"/>
    <p:sldId id="442" r:id="rId22"/>
    <p:sldId id="334" r:id="rId23"/>
    <p:sldId id="343" r:id="rId24"/>
    <p:sldId id="448" r:id="rId25"/>
    <p:sldId id="342" r:id="rId26"/>
    <p:sldId id="449" r:id="rId27"/>
    <p:sldId id="340" r:id="rId28"/>
    <p:sldId id="452" r:id="rId29"/>
    <p:sldId id="428" r:id="rId30"/>
    <p:sldId id="341" r:id="rId31"/>
    <p:sldId id="344" r:id="rId32"/>
    <p:sldId id="339" r:id="rId33"/>
    <p:sldId id="338" r:id="rId34"/>
    <p:sldId id="346" r:id="rId35"/>
    <p:sldId id="435" r:id="rId36"/>
    <p:sldId id="335" r:id="rId37"/>
    <p:sldId id="267" r:id="rId38"/>
  </p:sldIdLst>
  <p:sldSz cx="9144000" cy="6858000" type="screen4x3"/>
  <p:notesSz cx="6858000" cy="9144000"/>
  <p:custDataLst>
    <p:tags r:id="rId41"/>
  </p:custDataLst>
  <p:defaultTextStyle>
    <a:defPPr>
      <a:defRPr lang="en-GB"/>
    </a:defPPr>
    <a:lvl1pPr algn="l" rtl="0" fontAlgn="base">
      <a:spcBef>
        <a:spcPct val="0"/>
      </a:spcBef>
      <a:spcAft>
        <a:spcPct val="0"/>
      </a:spcAft>
      <a:defRPr sz="2000" kern="1200">
        <a:solidFill>
          <a:schemeClr val="tx1"/>
        </a:solidFill>
        <a:latin typeface="Arial" pitchFamily="-105" charset="0"/>
        <a:ea typeface="ＭＳ Ｐゴシック" pitchFamily="-105" charset="-128"/>
        <a:cs typeface="ＭＳ Ｐゴシック" pitchFamily="-105" charset="-128"/>
      </a:defRPr>
    </a:lvl1pPr>
    <a:lvl2pPr marL="457200" algn="l" rtl="0" fontAlgn="base">
      <a:spcBef>
        <a:spcPct val="0"/>
      </a:spcBef>
      <a:spcAft>
        <a:spcPct val="0"/>
      </a:spcAft>
      <a:defRPr sz="2000" kern="1200">
        <a:solidFill>
          <a:schemeClr val="tx1"/>
        </a:solidFill>
        <a:latin typeface="Arial" pitchFamily="-105" charset="0"/>
        <a:ea typeface="ＭＳ Ｐゴシック" pitchFamily="-105" charset="-128"/>
        <a:cs typeface="ＭＳ Ｐゴシック" pitchFamily="-105" charset="-128"/>
      </a:defRPr>
    </a:lvl2pPr>
    <a:lvl3pPr marL="914400" algn="l" rtl="0" fontAlgn="base">
      <a:spcBef>
        <a:spcPct val="0"/>
      </a:spcBef>
      <a:spcAft>
        <a:spcPct val="0"/>
      </a:spcAft>
      <a:defRPr sz="2000" kern="1200">
        <a:solidFill>
          <a:schemeClr val="tx1"/>
        </a:solidFill>
        <a:latin typeface="Arial" pitchFamily="-105" charset="0"/>
        <a:ea typeface="ＭＳ Ｐゴシック" pitchFamily="-105" charset="-128"/>
        <a:cs typeface="ＭＳ Ｐゴシック" pitchFamily="-105" charset="-128"/>
      </a:defRPr>
    </a:lvl3pPr>
    <a:lvl4pPr marL="1371600" algn="l" rtl="0" fontAlgn="base">
      <a:spcBef>
        <a:spcPct val="0"/>
      </a:spcBef>
      <a:spcAft>
        <a:spcPct val="0"/>
      </a:spcAft>
      <a:defRPr sz="2000" kern="1200">
        <a:solidFill>
          <a:schemeClr val="tx1"/>
        </a:solidFill>
        <a:latin typeface="Arial" pitchFamily="-105" charset="0"/>
        <a:ea typeface="ＭＳ Ｐゴシック" pitchFamily="-105" charset="-128"/>
        <a:cs typeface="ＭＳ Ｐゴシック" pitchFamily="-105" charset="-128"/>
      </a:defRPr>
    </a:lvl4pPr>
    <a:lvl5pPr marL="1828800" algn="l" rtl="0" fontAlgn="base">
      <a:spcBef>
        <a:spcPct val="0"/>
      </a:spcBef>
      <a:spcAft>
        <a:spcPct val="0"/>
      </a:spcAft>
      <a:defRPr sz="2000" kern="1200">
        <a:solidFill>
          <a:schemeClr val="tx1"/>
        </a:solidFill>
        <a:latin typeface="Arial" pitchFamily="-105" charset="0"/>
        <a:ea typeface="ＭＳ Ｐゴシック" pitchFamily="-105" charset="-128"/>
        <a:cs typeface="ＭＳ Ｐゴシック" pitchFamily="-105" charset="-128"/>
      </a:defRPr>
    </a:lvl5pPr>
    <a:lvl6pPr marL="2286000" algn="l" defTabSz="457200" rtl="0" eaLnBrk="1" latinLnBrk="0" hangingPunct="1">
      <a:defRPr sz="2000" kern="1200">
        <a:solidFill>
          <a:schemeClr val="tx1"/>
        </a:solidFill>
        <a:latin typeface="Arial" pitchFamily="-105" charset="0"/>
        <a:ea typeface="ＭＳ Ｐゴシック" pitchFamily="-105" charset="-128"/>
        <a:cs typeface="ＭＳ Ｐゴシック" pitchFamily="-105" charset="-128"/>
      </a:defRPr>
    </a:lvl6pPr>
    <a:lvl7pPr marL="2743200" algn="l" defTabSz="457200" rtl="0" eaLnBrk="1" latinLnBrk="0" hangingPunct="1">
      <a:defRPr sz="2000" kern="1200">
        <a:solidFill>
          <a:schemeClr val="tx1"/>
        </a:solidFill>
        <a:latin typeface="Arial" pitchFamily="-105" charset="0"/>
        <a:ea typeface="ＭＳ Ｐゴシック" pitchFamily="-105" charset="-128"/>
        <a:cs typeface="ＭＳ Ｐゴシック" pitchFamily="-105" charset="-128"/>
      </a:defRPr>
    </a:lvl7pPr>
    <a:lvl8pPr marL="3200400" algn="l" defTabSz="457200" rtl="0" eaLnBrk="1" latinLnBrk="0" hangingPunct="1">
      <a:defRPr sz="2000" kern="1200">
        <a:solidFill>
          <a:schemeClr val="tx1"/>
        </a:solidFill>
        <a:latin typeface="Arial" pitchFamily="-105" charset="0"/>
        <a:ea typeface="ＭＳ Ｐゴシック" pitchFamily="-105" charset="-128"/>
        <a:cs typeface="ＭＳ Ｐゴシック" pitchFamily="-105" charset="-128"/>
      </a:defRPr>
    </a:lvl8pPr>
    <a:lvl9pPr marL="3657600" algn="l" defTabSz="457200" rtl="0" eaLnBrk="1" latinLnBrk="0" hangingPunct="1">
      <a:defRPr sz="2000" kern="1200">
        <a:solidFill>
          <a:schemeClr val="tx1"/>
        </a:solidFill>
        <a:latin typeface="Arial" pitchFamily="-105" charset="0"/>
        <a:ea typeface="ＭＳ Ｐゴシック" pitchFamily="-105" charset="-128"/>
        <a:cs typeface="ＭＳ Ｐゴシック" pitchFamily="-105"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onita Searle-Barnes" initials="BSB" lastIdx="1" clrIdx="0">
    <p:extLst>
      <p:ext uri="{19B8F6BF-5375-455C-9EA6-DF929625EA0E}">
        <p15:presenceInfo xmlns:p15="http://schemas.microsoft.com/office/powerpoint/2012/main" userId="S::Bonita.Searle-Barnes@eal.org.uk::e782127f-826a-4a83-a372-afedaa2e0d4f" providerId="AD"/>
      </p:ext>
    </p:extLst>
  </p:cmAuthor>
  <p:cmAuthor id="2" name="Anwen Roberts" initials="AR" lastIdx="17" clrIdx="1">
    <p:extLst>
      <p:ext uri="{19B8F6BF-5375-455C-9EA6-DF929625EA0E}">
        <p15:presenceInfo xmlns:p15="http://schemas.microsoft.com/office/powerpoint/2012/main" userId="acb94dfec5711bc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4421"/>
    <a:srgbClr val="0077E3"/>
    <a:srgbClr val="B2B2B2"/>
    <a:srgbClr val="800000"/>
    <a:srgbClr val="000000"/>
    <a:srgbClr val="E30613"/>
    <a:srgbClr val="D9D9D9"/>
    <a:srgbClr val="D81E05"/>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348"/>
    <p:restoredTop sz="86893" autoAdjust="0"/>
  </p:normalViewPr>
  <p:slideViewPr>
    <p:cSldViewPr showGuides="1">
      <p:cViewPr varScale="1">
        <p:scale>
          <a:sx n="83" d="100"/>
          <a:sy n="83" d="100"/>
        </p:scale>
        <p:origin x="869" y="62"/>
      </p:cViewPr>
      <p:guideLst>
        <p:guide orient="horz" pos="2160"/>
        <p:guide pos="2880"/>
      </p:guideLst>
    </p:cSldViewPr>
  </p:slideViewPr>
  <p:outlineViewPr>
    <p:cViewPr>
      <p:scale>
        <a:sx n="33" d="100"/>
        <a:sy n="33" d="100"/>
      </p:scale>
      <p:origin x="0" y="-1864"/>
    </p:cViewPr>
  </p:outlineViewPr>
  <p:notesTextViewPr>
    <p:cViewPr>
      <p:scale>
        <a:sx n="100" d="100"/>
        <a:sy n="100" d="100"/>
      </p:scale>
      <p:origin x="0" y="0"/>
    </p:cViewPr>
  </p:notesTextViewPr>
  <p:sorterViewPr>
    <p:cViewPr varScale="1">
      <p:scale>
        <a:sx n="1" d="1"/>
        <a:sy n="1" d="1"/>
      </p:scale>
      <p:origin x="0" y="0"/>
    </p:cViewPr>
  </p:sorterViewPr>
  <p:notesViewPr>
    <p:cSldViewPr showGuides="1">
      <p:cViewPr varScale="1">
        <p:scale>
          <a:sx n="57" d="100"/>
          <a:sy n="57" d="100"/>
        </p:scale>
        <p:origin x="-1170"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notesMaster" Target="notesMasters/notesMaster1.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commentAuthors" Target="commentAuthors.xml"/><Relationship Id="rId47" Type="http://schemas.microsoft.com/office/2016/11/relationships/changesInfo" Target="changesInfos/changesInfo1.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handoutMaster" Target="handoutMasters/handoutMaster1.xml"/><Relationship Id="rId45"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presProps" Target="presProps.xml"/><Relationship Id="rId8" Type="http://schemas.openxmlformats.org/officeDocument/2006/relationships/slide" Target="slides/slide3.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tableStyles" Target="tableStyles.xml"/><Relationship Id="rId20" Type="http://schemas.openxmlformats.org/officeDocument/2006/relationships/slide" Target="slides/slide15.xml"/><Relationship Id="rId41" Type="http://schemas.openxmlformats.org/officeDocument/2006/relationships/tags" Target="tags/tag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zell, Danielle" userId="16322be0-50ef-46ff-b0c0-d304bc10d5d2" providerId="ADAL" clId="{86AB9E03-650C-42F6-87A2-6365C11DA7A9}"/>
    <pc:docChg chg="undo custSel modSld modMainMaster">
      <pc:chgData name="Hazell, Danielle" userId="16322be0-50ef-46ff-b0c0-d304bc10d5d2" providerId="ADAL" clId="{86AB9E03-650C-42F6-87A2-6365C11DA7A9}" dt="2025-07-21T18:59:10.076" v="196" actId="207"/>
      <pc:docMkLst>
        <pc:docMk/>
      </pc:docMkLst>
      <pc:sldChg chg="modSp mod">
        <pc:chgData name="Hazell, Danielle" userId="16322be0-50ef-46ff-b0c0-d304bc10d5d2" providerId="ADAL" clId="{86AB9E03-650C-42F6-87A2-6365C11DA7A9}" dt="2025-07-21T18:45:49.242" v="121" actId="14100"/>
        <pc:sldMkLst>
          <pc:docMk/>
          <pc:sldMk cId="0" sldId="256"/>
        </pc:sldMkLst>
        <pc:spChg chg="mod">
          <ac:chgData name="Hazell, Danielle" userId="16322be0-50ef-46ff-b0c0-d304bc10d5d2" providerId="ADAL" clId="{86AB9E03-650C-42F6-87A2-6365C11DA7A9}" dt="2025-07-21T18:45:49.242" v="121" actId="14100"/>
          <ac:spMkLst>
            <pc:docMk/>
            <pc:sldMk cId="0" sldId="256"/>
            <ac:spMk id="2050" creationId="{00000000-0000-0000-0000-000000000000}"/>
          </ac:spMkLst>
        </pc:spChg>
      </pc:sldChg>
      <pc:sldChg chg="modSp mod">
        <pc:chgData name="Hazell, Danielle" userId="16322be0-50ef-46ff-b0c0-d304bc10d5d2" providerId="ADAL" clId="{86AB9E03-650C-42F6-87A2-6365C11DA7A9}" dt="2025-07-21T18:59:10.076" v="196" actId="207"/>
        <pc:sldMkLst>
          <pc:docMk/>
          <pc:sldMk cId="0" sldId="267"/>
        </pc:sldMkLst>
        <pc:spChg chg="mod">
          <ac:chgData name="Hazell, Danielle" userId="16322be0-50ef-46ff-b0c0-d304bc10d5d2" providerId="ADAL" clId="{86AB9E03-650C-42F6-87A2-6365C11DA7A9}" dt="2025-07-21T18:59:10.076" v="196" actId="207"/>
          <ac:spMkLst>
            <pc:docMk/>
            <pc:sldMk cId="0" sldId="267"/>
            <ac:spMk id="18434" creationId="{00000000-0000-0000-0000-000000000000}"/>
          </ac:spMkLst>
        </pc:spChg>
      </pc:sldChg>
      <pc:sldChg chg="modSp mod">
        <pc:chgData name="Hazell, Danielle" userId="16322be0-50ef-46ff-b0c0-d304bc10d5d2" providerId="ADAL" clId="{86AB9E03-650C-42F6-87A2-6365C11DA7A9}" dt="2025-07-21T18:46:24.500" v="124" actId="12"/>
        <pc:sldMkLst>
          <pc:docMk/>
          <pc:sldMk cId="0" sldId="331"/>
        </pc:sldMkLst>
        <pc:spChg chg="mod">
          <ac:chgData name="Hazell, Danielle" userId="16322be0-50ef-46ff-b0c0-d304bc10d5d2" providerId="ADAL" clId="{86AB9E03-650C-42F6-87A2-6365C11DA7A9}" dt="2025-07-21T18:45:09.423" v="6"/>
          <ac:spMkLst>
            <pc:docMk/>
            <pc:sldMk cId="0" sldId="331"/>
            <ac:spMk id="2" creationId="{00000000-0000-0000-0000-000000000000}"/>
          </ac:spMkLst>
        </pc:spChg>
        <pc:spChg chg="mod">
          <ac:chgData name="Hazell, Danielle" userId="16322be0-50ef-46ff-b0c0-d304bc10d5d2" providerId="ADAL" clId="{86AB9E03-650C-42F6-87A2-6365C11DA7A9}" dt="2025-07-21T18:46:24.500" v="124" actId="12"/>
          <ac:spMkLst>
            <pc:docMk/>
            <pc:sldMk cId="0" sldId="331"/>
            <ac:spMk id="3" creationId="{00000000-0000-0000-0000-000000000000}"/>
          </ac:spMkLst>
        </pc:spChg>
      </pc:sldChg>
      <pc:sldChg chg="modSp mod">
        <pc:chgData name="Hazell, Danielle" userId="16322be0-50ef-46ff-b0c0-d304bc10d5d2" providerId="ADAL" clId="{86AB9E03-650C-42F6-87A2-6365C11DA7A9}" dt="2025-07-21T18:54:06.466" v="159" actId="12"/>
        <pc:sldMkLst>
          <pc:docMk/>
          <pc:sldMk cId="0" sldId="334"/>
        </pc:sldMkLst>
        <pc:spChg chg="mod">
          <ac:chgData name="Hazell, Danielle" userId="16322be0-50ef-46ff-b0c0-d304bc10d5d2" providerId="ADAL" clId="{86AB9E03-650C-42F6-87A2-6365C11DA7A9}" dt="2025-07-21T18:45:09.423" v="6"/>
          <ac:spMkLst>
            <pc:docMk/>
            <pc:sldMk cId="0" sldId="334"/>
            <ac:spMk id="2" creationId="{00000000-0000-0000-0000-000000000000}"/>
          </ac:spMkLst>
        </pc:spChg>
        <pc:spChg chg="mod">
          <ac:chgData name="Hazell, Danielle" userId="16322be0-50ef-46ff-b0c0-d304bc10d5d2" providerId="ADAL" clId="{86AB9E03-650C-42F6-87A2-6365C11DA7A9}" dt="2025-07-21T18:54:06.466" v="159" actId="12"/>
          <ac:spMkLst>
            <pc:docMk/>
            <pc:sldMk cId="0" sldId="334"/>
            <ac:spMk id="3" creationId="{00000000-0000-0000-0000-000000000000}"/>
          </ac:spMkLst>
        </pc:spChg>
      </pc:sldChg>
      <pc:sldChg chg="delSp modSp mod">
        <pc:chgData name="Hazell, Danielle" userId="16322be0-50ef-46ff-b0c0-d304bc10d5d2" providerId="ADAL" clId="{86AB9E03-650C-42F6-87A2-6365C11DA7A9}" dt="2025-07-21T18:59:01.866" v="195" actId="12"/>
        <pc:sldMkLst>
          <pc:docMk/>
          <pc:sldMk cId="0" sldId="335"/>
        </pc:sldMkLst>
        <pc:spChg chg="mod">
          <ac:chgData name="Hazell, Danielle" userId="16322be0-50ef-46ff-b0c0-d304bc10d5d2" providerId="ADAL" clId="{86AB9E03-650C-42F6-87A2-6365C11DA7A9}" dt="2025-07-21T18:45:09.423" v="6"/>
          <ac:spMkLst>
            <pc:docMk/>
            <pc:sldMk cId="0" sldId="335"/>
            <ac:spMk id="2" creationId="{00000000-0000-0000-0000-000000000000}"/>
          </ac:spMkLst>
        </pc:spChg>
        <pc:spChg chg="mod">
          <ac:chgData name="Hazell, Danielle" userId="16322be0-50ef-46ff-b0c0-d304bc10d5d2" providerId="ADAL" clId="{86AB9E03-650C-42F6-87A2-6365C11DA7A9}" dt="2025-07-21T18:59:01.866" v="195" actId="12"/>
          <ac:spMkLst>
            <pc:docMk/>
            <pc:sldMk cId="0" sldId="335"/>
            <ac:spMk id="3" creationId="{00000000-0000-0000-0000-000000000000}"/>
          </ac:spMkLst>
        </pc:spChg>
      </pc:sldChg>
      <pc:sldChg chg="delSp modSp mod">
        <pc:chgData name="Hazell, Danielle" userId="16322be0-50ef-46ff-b0c0-d304bc10d5d2" providerId="ADAL" clId="{86AB9E03-650C-42F6-87A2-6365C11DA7A9}" dt="2025-07-21T18:57:57.214" v="190" actId="14100"/>
        <pc:sldMkLst>
          <pc:docMk/>
          <pc:sldMk cId="0" sldId="338"/>
        </pc:sldMkLst>
        <pc:spChg chg="mod">
          <ac:chgData name="Hazell, Danielle" userId="16322be0-50ef-46ff-b0c0-d304bc10d5d2" providerId="ADAL" clId="{86AB9E03-650C-42F6-87A2-6365C11DA7A9}" dt="2025-07-21T18:45:09.423" v="6"/>
          <ac:spMkLst>
            <pc:docMk/>
            <pc:sldMk cId="0" sldId="338"/>
            <ac:spMk id="2" creationId="{00000000-0000-0000-0000-000000000000}"/>
          </ac:spMkLst>
        </pc:spChg>
        <pc:spChg chg="mod">
          <ac:chgData name="Hazell, Danielle" userId="16322be0-50ef-46ff-b0c0-d304bc10d5d2" providerId="ADAL" clId="{86AB9E03-650C-42F6-87A2-6365C11DA7A9}" dt="2025-07-21T18:57:57.214" v="190" actId="14100"/>
          <ac:spMkLst>
            <pc:docMk/>
            <pc:sldMk cId="0" sldId="338"/>
            <ac:spMk id="3" creationId="{00000000-0000-0000-0000-000000000000}"/>
          </ac:spMkLst>
        </pc:spChg>
      </pc:sldChg>
      <pc:sldChg chg="modSp mod">
        <pc:chgData name="Hazell, Danielle" userId="16322be0-50ef-46ff-b0c0-d304bc10d5d2" providerId="ADAL" clId="{86AB9E03-650C-42F6-87A2-6365C11DA7A9}" dt="2025-07-21T18:57:49.333" v="188" actId="12"/>
        <pc:sldMkLst>
          <pc:docMk/>
          <pc:sldMk cId="0" sldId="339"/>
        </pc:sldMkLst>
        <pc:spChg chg="mod">
          <ac:chgData name="Hazell, Danielle" userId="16322be0-50ef-46ff-b0c0-d304bc10d5d2" providerId="ADAL" clId="{86AB9E03-650C-42F6-87A2-6365C11DA7A9}" dt="2025-07-21T18:45:09.423" v="6"/>
          <ac:spMkLst>
            <pc:docMk/>
            <pc:sldMk cId="0" sldId="339"/>
            <ac:spMk id="2" creationId="{00000000-0000-0000-0000-000000000000}"/>
          </ac:spMkLst>
        </pc:spChg>
        <pc:spChg chg="mod">
          <ac:chgData name="Hazell, Danielle" userId="16322be0-50ef-46ff-b0c0-d304bc10d5d2" providerId="ADAL" clId="{86AB9E03-650C-42F6-87A2-6365C11DA7A9}" dt="2025-07-21T18:57:49.333" v="188" actId="12"/>
          <ac:spMkLst>
            <pc:docMk/>
            <pc:sldMk cId="0" sldId="339"/>
            <ac:spMk id="3" creationId="{00000000-0000-0000-0000-000000000000}"/>
          </ac:spMkLst>
        </pc:spChg>
      </pc:sldChg>
      <pc:sldChg chg="delSp modSp mod">
        <pc:chgData name="Hazell, Danielle" userId="16322be0-50ef-46ff-b0c0-d304bc10d5d2" providerId="ADAL" clId="{86AB9E03-650C-42F6-87A2-6365C11DA7A9}" dt="2025-07-21T18:55:57.211" v="169" actId="20577"/>
        <pc:sldMkLst>
          <pc:docMk/>
          <pc:sldMk cId="0" sldId="340"/>
        </pc:sldMkLst>
        <pc:spChg chg="mod">
          <ac:chgData name="Hazell, Danielle" userId="16322be0-50ef-46ff-b0c0-d304bc10d5d2" providerId="ADAL" clId="{86AB9E03-650C-42F6-87A2-6365C11DA7A9}" dt="2025-07-21T18:45:09.423" v="6"/>
          <ac:spMkLst>
            <pc:docMk/>
            <pc:sldMk cId="0" sldId="340"/>
            <ac:spMk id="2" creationId="{00000000-0000-0000-0000-000000000000}"/>
          </ac:spMkLst>
        </pc:spChg>
        <pc:spChg chg="mod">
          <ac:chgData name="Hazell, Danielle" userId="16322be0-50ef-46ff-b0c0-d304bc10d5d2" providerId="ADAL" clId="{86AB9E03-650C-42F6-87A2-6365C11DA7A9}" dt="2025-07-21T18:55:57.211" v="169" actId="20577"/>
          <ac:spMkLst>
            <pc:docMk/>
            <pc:sldMk cId="0" sldId="340"/>
            <ac:spMk id="6" creationId="{816BD083-7C2C-2642-8EA6-37FB71D5301D}"/>
          </ac:spMkLst>
        </pc:spChg>
      </pc:sldChg>
      <pc:sldChg chg="delSp modSp mod">
        <pc:chgData name="Hazell, Danielle" userId="16322be0-50ef-46ff-b0c0-d304bc10d5d2" providerId="ADAL" clId="{86AB9E03-650C-42F6-87A2-6365C11DA7A9}" dt="2025-07-21T18:56:35.952" v="175" actId="12"/>
        <pc:sldMkLst>
          <pc:docMk/>
          <pc:sldMk cId="26243698" sldId="341"/>
        </pc:sldMkLst>
        <pc:spChg chg="mod">
          <ac:chgData name="Hazell, Danielle" userId="16322be0-50ef-46ff-b0c0-d304bc10d5d2" providerId="ADAL" clId="{86AB9E03-650C-42F6-87A2-6365C11DA7A9}" dt="2025-07-21T18:45:09.423" v="6"/>
          <ac:spMkLst>
            <pc:docMk/>
            <pc:sldMk cId="26243698" sldId="341"/>
            <ac:spMk id="2" creationId="{00000000-0000-0000-0000-000000000000}"/>
          </ac:spMkLst>
        </pc:spChg>
        <pc:spChg chg="mod">
          <ac:chgData name="Hazell, Danielle" userId="16322be0-50ef-46ff-b0c0-d304bc10d5d2" providerId="ADAL" clId="{86AB9E03-650C-42F6-87A2-6365C11DA7A9}" dt="2025-07-21T18:56:35.952" v="175" actId="12"/>
          <ac:spMkLst>
            <pc:docMk/>
            <pc:sldMk cId="26243698" sldId="341"/>
            <ac:spMk id="4" creationId="{00000000-0000-0000-0000-000000000000}"/>
          </ac:spMkLst>
        </pc:spChg>
      </pc:sldChg>
      <pc:sldChg chg="modSp mod">
        <pc:chgData name="Hazell, Danielle" userId="16322be0-50ef-46ff-b0c0-d304bc10d5d2" providerId="ADAL" clId="{86AB9E03-650C-42F6-87A2-6365C11DA7A9}" dt="2025-07-21T18:55:24.571" v="165" actId="12"/>
        <pc:sldMkLst>
          <pc:docMk/>
          <pc:sldMk cId="218401662" sldId="342"/>
        </pc:sldMkLst>
        <pc:spChg chg="mod">
          <ac:chgData name="Hazell, Danielle" userId="16322be0-50ef-46ff-b0c0-d304bc10d5d2" providerId="ADAL" clId="{86AB9E03-650C-42F6-87A2-6365C11DA7A9}" dt="2025-07-21T18:45:09.423" v="6"/>
          <ac:spMkLst>
            <pc:docMk/>
            <pc:sldMk cId="218401662" sldId="342"/>
            <ac:spMk id="2" creationId="{00000000-0000-0000-0000-000000000000}"/>
          </ac:spMkLst>
        </pc:spChg>
        <pc:spChg chg="mod">
          <ac:chgData name="Hazell, Danielle" userId="16322be0-50ef-46ff-b0c0-d304bc10d5d2" providerId="ADAL" clId="{86AB9E03-650C-42F6-87A2-6365C11DA7A9}" dt="2025-07-21T18:55:24.571" v="165" actId="12"/>
          <ac:spMkLst>
            <pc:docMk/>
            <pc:sldMk cId="218401662" sldId="342"/>
            <ac:spMk id="3" creationId="{00000000-0000-0000-0000-000000000000}"/>
          </ac:spMkLst>
        </pc:spChg>
      </pc:sldChg>
      <pc:sldChg chg="modSp mod">
        <pc:chgData name="Hazell, Danielle" userId="16322be0-50ef-46ff-b0c0-d304bc10d5d2" providerId="ADAL" clId="{86AB9E03-650C-42F6-87A2-6365C11DA7A9}" dt="2025-07-21T18:54:56.589" v="162" actId="12"/>
        <pc:sldMkLst>
          <pc:docMk/>
          <pc:sldMk cId="2541041306" sldId="343"/>
        </pc:sldMkLst>
        <pc:spChg chg="mod">
          <ac:chgData name="Hazell, Danielle" userId="16322be0-50ef-46ff-b0c0-d304bc10d5d2" providerId="ADAL" clId="{86AB9E03-650C-42F6-87A2-6365C11DA7A9}" dt="2025-07-21T18:45:09.423" v="6"/>
          <ac:spMkLst>
            <pc:docMk/>
            <pc:sldMk cId="2541041306" sldId="343"/>
            <ac:spMk id="2" creationId="{00000000-0000-0000-0000-000000000000}"/>
          </ac:spMkLst>
        </pc:spChg>
        <pc:spChg chg="mod">
          <ac:chgData name="Hazell, Danielle" userId="16322be0-50ef-46ff-b0c0-d304bc10d5d2" providerId="ADAL" clId="{86AB9E03-650C-42F6-87A2-6365C11DA7A9}" dt="2025-07-21T18:54:56.589" v="162" actId="12"/>
          <ac:spMkLst>
            <pc:docMk/>
            <pc:sldMk cId="2541041306" sldId="343"/>
            <ac:spMk id="3" creationId="{00000000-0000-0000-0000-000000000000}"/>
          </ac:spMkLst>
        </pc:spChg>
      </pc:sldChg>
      <pc:sldChg chg="delSp modSp mod">
        <pc:chgData name="Hazell, Danielle" userId="16322be0-50ef-46ff-b0c0-d304bc10d5d2" providerId="ADAL" clId="{86AB9E03-650C-42F6-87A2-6365C11DA7A9}" dt="2025-07-21T18:57:29.813" v="186" actId="33524"/>
        <pc:sldMkLst>
          <pc:docMk/>
          <pc:sldMk cId="862372837" sldId="344"/>
        </pc:sldMkLst>
        <pc:spChg chg="mod">
          <ac:chgData name="Hazell, Danielle" userId="16322be0-50ef-46ff-b0c0-d304bc10d5d2" providerId="ADAL" clId="{86AB9E03-650C-42F6-87A2-6365C11DA7A9}" dt="2025-07-21T18:45:09.423" v="6"/>
          <ac:spMkLst>
            <pc:docMk/>
            <pc:sldMk cId="862372837" sldId="344"/>
            <ac:spMk id="2" creationId="{00000000-0000-0000-0000-000000000000}"/>
          </ac:spMkLst>
        </pc:spChg>
        <pc:spChg chg="mod">
          <ac:chgData name="Hazell, Danielle" userId="16322be0-50ef-46ff-b0c0-d304bc10d5d2" providerId="ADAL" clId="{86AB9E03-650C-42F6-87A2-6365C11DA7A9}" dt="2025-07-21T18:56:54.622" v="178" actId="12"/>
          <ac:spMkLst>
            <pc:docMk/>
            <pc:sldMk cId="862372837" sldId="344"/>
            <ac:spMk id="3" creationId="{00000000-0000-0000-0000-000000000000}"/>
          </ac:spMkLst>
        </pc:spChg>
        <pc:spChg chg="mod">
          <ac:chgData name="Hazell, Danielle" userId="16322be0-50ef-46ff-b0c0-d304bc10d5d2" providerId="ADAL" clId="{86AB9E03-650C-42F6-87A2-6365C11DA7A9}" dt="2025-07-21T18:57:29.813" v="186" actId="33524"/>
          <ac:spMkLst>
            <pc:docMk/>
            <pc:sldMk cId="862372837" sldId="344"/>
            <ac:spMk id="4" creationId="{0BE0C01F-F3B0-A146-8B72-407FB7746FF8}"/>
          </ac:spMkLst>
        </pc:spChg>
      </pc:sldChg>
      <pc:sldChg chg="delSp modSp mod">
        <pc:chgData name="Hazell, Danielle" userId="16322be0-50ef-46ff-b0c0-d304bc10d5d2" providerId="ADAL" clId="{86AB9E03-650C-42F6-87A2-6365C11DA7A9}" dt="2025-07-21T18:58:23.092" v="192" actId="14100"/>
        <pc:sldMkLst>
          <pc:docMk/>
          <pc:sldMk cId="886498842" sldId="346"/>
        </pc:sldMkLst>
        <pc:spChg chg="mod">
          <ac:chgData name="Hazell, Danielle" userId="16322be0-50ef-46ff-b0c0-d304bc10d5d2" providerId="ADAL" clId="{86AB9E03-650C-42F6-87A2-6365C11DA7A9}" dt="2025-07-21T18:45:09.423" v="6"/>
          <ac:spMkLst>
            <pc:docMk/>
            <pc:sldMk cId="886498842" sldId="346"/>
            <ac:spMk id="2" creationId="{00000000-0000-0000-0000-000000000000}"/>
          </ac:spMkLst>
        </pc:spChg>
        <pc:spChg chg="mod">
          <ac:chgData name="Hazell, Danielle" userId="16322be0-50ef-46ff-b0c0-d304bc10d5d2" providerId="ADAL" clId="{86AB9E03-650C-42F6-87A2-6365C11DA7A9}" dt="2025-07-21T18:58:23.092" v="192" actId="14100"/>
          <ac:spMkLst>
            <pc:docMk/>
            <pc:sldMk cId="886498842" sldId="346"/>
            <ac:spMk id="3" creationId="{00000000-0000-0000-0000-000000000000}"/>
          </ac:spMkLst>
        </pc:spChg>
      </pc:sldChg>
      <pc:sldChg chg="modSp mod">
        <pc:chgData name="Hazell, Danielle" userId="16322be0-50ef-46ff-b0c0-d304bc10d5d2" providerId="ADAL" clId="{86AB9E03-650C-42F6-87A2-6365C11DA7A9}" dt="2025-07-21T18:51:29.645" v="147" actId="12"/>
        <pc:sldMkLst>
          <pc:docMk/>
          <pc:sldMk cId="4112516441" sldId="347"/>
        </pc:sldMkLst>
        <pc:spChg chg="mod">
          <ac:chgData name="Hazell, Danielle" userId="16322be0-50ef-46ff-b0c0-d304bc10d5d2" providerId="ADAL" clId="{86AB9E03-650C-42F6-87A2-6365C11DA7A9}" dt="2025-07-21T18:45:09.423" v="6"/>
          <ac:spMkLst>
            <pc:docMk/>
            <pc:sldMk cId="4112516441" sldId="347"/>
            <ac:spMk id="2" creationId="{00000000-0000-0000-0000-000000000000}"/>
          </ac:spMkLst>
        </pc:spChg>
        <pc:spChg chg="mod">
          <ac:chgData name="Hazell, Danielle" userId="16322be0-50ef-46ff-b0c0-d304bc10d5d2" providerId="ADAL" clId="{86AB9E03-650C-42F6-87A2-6365C11DA7A9}" dt="2025-07-21T18:51:29.645" v="147" actId="12"/>
          <ac:spMkLst>
            <pc:docMk/>
            <pc:sldMk cId="4112516441" sldId="347"/>
            <ac:spMk id="3" creationId="{00000000-0000-0000-0000-000000000000}"/>
          </ac:spMkLst>
        </pc:spChg>
      </pc:sldChg>
      <pc:sldChg chg="modSp mod">
        <pc:chgData name="Hazell, Danielle" userId="16322be0-50ef-46ff-b0c0-d304bc10d5d2" providerId="ADAL" clId="{86AB9E03-650C-42F6-87A2-6365C11DA7A9}" dt="2025-07-21T18:52:12.701" v="151" actId="12"/>
        <pc:sldMkLst>
          <pc:docMk/>
          <pc:sldMk cId="3049363720" sldId="348"/>
        </pc:sldMkLst>
        <pc:spChg chg="mod">
          <ac:chgData name="Hazell, Danielle" userId="16322be0-50ef-46ff-b0c0-d304bc10d5d2" providerId="ADAL" clId="{86AB9E03-650C-42F6-87A2-6365C11DA7A9}" dt="2025-07-21T18:45:09.423" v="6"/>
          <ac:spMkLst>
            <pc:docMk/>
            <pc:sldMk cId="3049363720" sldId="348"/>
            <ac:spMk id="2" creationId="{00000000-0000-0000-0000-000000000000}"/>
          </ac:spMkLst>
        </pc:spChg>
        <pc:spChg chg="mod">
          <ac:chgData name="Hazell, Danielle" userId="16322be0-50ef-46ff-b0c0-d304bc10d5d2" providerId="ADAL" clId="{86AB9E03-650C-42F6-87A2-6365C11DA7A9}" dt="2025-07-21T18:52:12.701" v="151" actId="12"/>
          <ac:spMkLst>
            <pc:docMk/>
            <pc:sldMk cId="3049363720" sldId="348"/>
            <ac:spMk id="3" creationId="{00000000-0000-0000-0000-000000000000}"/>
          </ac:spMkLst>
        </pc:spChg>
      </pc:sldChg>
      <pc:sldChg chg="modSp mod">
        <pc:chgData name="Hazell, Danielle" userId="16322be0-50ef-46ff-b0c0-d304bc10d5d2" providerId="ADAL" clId="{86AB9E03-650C-42F6-87A2-6365C11DA7A9}" dt="2025-07-21T18:51:47.542" v="149" actId="14100"/>
        <pc:sldMkLst>
          <pc:docMk/>
          <pc:sldMk cId="522306860" sldId="349"/>
        </pc:sldMkLst>
        <pc:spChg chg="mod">
          <ac:chgData name="Hazell, Danielle" userId="16322be0-50ef-46ff-b0c0-d304bc10d5d2" providerId="ADAL" clId="{86AB9E03-650C-42F6-87A2-6365C11DA7A9}" dt="2025-07-21T18:45:09.423" v="6"/>
          <ac:spMkLst>
            <pc:docMk/>
            <pc:sldMk cId="522306860" sldId="349"/>
            <ac:spMk id="2" creationId="{00000000-0000-0000-0000-000000000000}"/>
          </ac:spMkLst>
        </pc:spChg>
        <pc:spChg chg="mod">
          <ac:chgData name="Hazell, Danielle" userId="16322be0-50ef-46ff-b0c0-d304bc10d5d2" providerId="ADAL" clId="{86AB9E03-650C-42F6-87A2-6365C11DA7A9}" dt="2025-07-21T18:51:47.542" v="149" actId="14100"/>
          <ac:spMkLst>
            <pc:docMk/>
            <pc:sldMk cId="522306860" sldId="349"/>
            <ac:spMk id="6" creationId="{00000000-0000-0000-0000-000000000000}"/>
          </ac:spMkLst>
        </pc:spChg>
      </pc:sldChg>
      <pc:sldChg chg="modSp mod">
        <pc:chgData name="Hazell, Danielle" userId="16322be0-50ef-46ff-b0c0-d304bc10d5d2" providerId="ADAL" clId="{86AB9E03-650C-42F6-87A2-6365C11DA7A9}" dt="2025-07-21T18:47:39.527" v="131" actId="12"/>
        <pc:sldMkLst>
          <pc:docMk/>
          <pc:sldMk cId="461901671" sldId="350"/>
        </pc:sldMkLst>
        <pc:spChg chg="mod">
          <ac:chgData name="Hazell, Danielle" userId="16322be0-50ef-46ff-b0c0-d304bc10d5d2" providerId="ADAL" clId="{86AB9E03-650C-42F6-87A2-6365C11DA7A9}" dt="2025-07-21T18:45:09.423" v="6"/>
          <ac:spMkLst>
            <pc:docMk/>
            <pc:sldMk cId="461901671" sldId="350"/>
            <ac:spMk id="2" creationId="{00000000-0000-0000-0000-000000000000}"/>
          </ac:spMkLst>
        </pc:spChg>
        <pc:spChg chg="mod">
          <ac:chgData name="Hazell, Danielle" userId="16322be0-50ef-46ff-b0c0-d304bc10d5d2" providerId="ADAL" clId="{86AB9E03-650C-42F6-87A2-6365C11DA7A9}" dt="2025-07-21T18:45:09.423" v="6"/>
          <ac:spMkLst>
            <pc:docMk/>
            <pc:sldMk cId="461901671" sldId="350"/>
            <ac:spMk id="4" creationId="{00000000-0000-0000-0000-000000000000}"/>
          </ac:spMkLst>
        </pc:spChg>
        <pc:spChg chg="mod">
          <ac:chgData name="Hazell, Danielle" userId="16322be0-50ef-46ff-b0c0-d304bc10d5d2" providerId="ADAL" clId="{86AB9E03-650C-42F6-87A2-6365C11DA7A9}" dt="2025-07-21T18:47:39.527" v="131" actId="12"/>
          <ac:spMkLst>
            <pc:docMk/>
            <pc:sldMk cId="461901671" sldId="350"/>
            <ac:spMk id="7" creationId="{019098B4-33D3-4EC1-9F60-ED40CB84843A}"/>
          </ac:spMkLst>
        </pc:spChg>
      </pc:sldChg>
      <pc:sldChg chg="modSp mod">
        <pc:chgData name="Hazell, Danielle" userId="16322be0-50ef-46ff-b0c0-d304bc10d5d2" providerId="ADAL" clId="{86AB9E03-650C-42F6-87A2-6365C11DA7A9}" dt="2025-07-21T18:46:33.276" v="125" actId="12"/>
        <pc:sldMkLst>
          <pc:docMk/>
          <pc:sldMk cId="2355607357" sldId="351"/>
        </pc:sldMkLst>
        <pc:spChg chg="mod">
          <ac:chgData name="Hazell, Danielle" userId="16322be0-50ef-46ff-b0c0-d304bc10d5d2" providerId="ADAL" clId="{86AB9E03-650C-42F6-87A2-6365C11DA7A9}" dt="2025-07-21T18:45:09.423" v="6"/>
          <ac:spMkLst>
            <pc:docMk/>
            <pc:sldMk cId="2355607357" sldId="351"/>
            <ac:spMk id="2" creationId="{00000000-0000-0000-0000-000000000000}"/>
          </ac:spMkLst>
        </pc:spChg>
        <pc:spChg chg="mod">
          <ac:chgData name="Hazell, Danielle" userId="16322be0-50ef-46ff-b0c0-d304bc10d5d2" providerId="ADAL" clId="{86AB9E03-650C-42F6-87A2-6365C11DA7A9}" dt="2025-07-21T18:46:33.276" v="125" actId="12"/>
          <ac:spMkLst>
            <pc:docMk/>
            <pc:sldMk cId="2355607357" sldId="351"/>
            <ac:spMk id="3" creationId="{00000000-0000-0000-0000-000000000000}"/>
          </ac:spMkLst>
        </pc:spChg>
      </pc:sldChg>
      <pc:sldChg chg="modSp mod">
        <pc:chgData name="Hazell, Danielle" userId="16322be0-50ef-46ff-b0c0-d304bc10d5d2" providerId="ADAL" clId="{86AB9E03-650C-42F6-87A2-6365C11DA7A9}" dt="2025-07-21T18:53:06.328" v="153" actId="12"/>
        <pc:sldMkLst>
          <pc:docMk/>
          <pc:sldMk cId="1797767955" sldId="352"/>
        </pc:sldMkLst>
        <pc:spChg chg="mod">
          <ac:chgData name="Hazell, Danielle" userId="16322be0-50ef-46ff-b0c0-d304bc10d5d2" providerId="ADAL" clId="{86AB9E03-650C-42F6-87A2-6365C11DA7A9}" dt="2025-07-21T18:45:09.423" v="6"/>
          <ac:spMkLst>
            <pc:docMk/>
            <pc:sldMk cId="1797767955" sldId="352"/>
            <ac:spMk id="2" creationId="{00000000-0000-0000-0000-000000000000}"/>
          </ac:spMkLst>
        </pc:spChg>
        <pc:spChg chg="mod">
          <ac:chgData name="Hazell, Danielle" userId="16322be0-50ef-46ff-b0c0-d304bc10d5d2" providerId="ADAL" clId="{86AB9E03-650C-42F6-87A2-6365C11DA7A9}" dt="2025-07-21T18:53:06.328" v="153" actId="12"/>
          <ac:spMkLst>
            <pc:docMk/>
            <pc:sldMk cId="1797767955" sldId="352"/>
            <ac:spMk id="3" creationId="{00000000-0000-0000-0000-000000000000}"/>
          </ac:spMkLst>
        </pc:spChg>
      </pc:sldChg>
      <pc:sldChg chg="delSp modSp mod">
        <pc:chgData name="Hazell, Danielle" userId="16322be0-50ef-46ff-b0c0-d304bc10d5d2" providerId="ADAL" clId="{86AB9E03-650C-42F6-87A2-6365C11DA7A9}" dt="2025-07-21T18:53:31.668" v="156" actId="12"/>
        <pc:sldMkLst>
          <pc:docMk/>
          <pc:sldMk cId="630210324" sldId="353"/>
        </pc:sldMkLst>
        <pc:spChg chg="mod">
          <ac:chgData name="Hazell, Danielle" userId="16322be0-50ef-46ff-b0c0-d304bc10d5d2" providerId="ADAL" clId="{86AB9E03-650C-42F6-87A2-6365C11DA7A9}" dt="2025-07-21T18:45:09.423" v="6"/>
          <ac:spMkLst>
            <pc:docMk/>
            <pc:sldMk cId="630210324" sldId="353"/>
            <ac:spMk id="2" creationId="{00000000-0000-0000-0000-000000000000}"/>
          </ac:spMkLst>
        </pc:spChg>
        <pc:spChg chg="mod">
          <ac:chgData name="Hazell, Danielle" userId="16322be0-50ef-46ff-b0c0-d304bc10d5d2" providerId="ADAL" clId="{86AB9E03-650C-42F6-87A2-6365C11DA7A9}" dt="2025-07-21T18:53:31.668" v="156" actId="12"/>
          <ac:spMkLst>
            <pc:docMk/>
            <pc:sldMk cId="630210324" sldId="353"/>
            <ac:spMk id="3" creationId="{00000000-0000-0000-0000-000000000000}"/>
          </ac:spMkLst>
        </pc:spChg>
      </pc:sldChg>
      <pc:sldChg chg="modSp mod">
        <pc:chgData name="Hazell, Danielle" userId="16322be0-50ef-46ff-b0c0-d304bc10d5d2" providerId="ADAL" clId="{86AB9E03-650C-42F6-87A2-6365C11DA7A9}" dt="2025-07-21T18:46:53.036" v="129" actId="207"/>
        <pc:sldMkLst>
          <pc:docMk/>
          <pc:sldMk cId="3856927932" sldId="354"/>
        </pc:sldMkLst>
        <pc:spChg chg="mod">
          <ac:chgData name="Hazell, Danielle" userId="16322be0-50ef-46ff-b0c0-d304bc10d5d2" providerId="ADAL" clId="{86AB9E03-650C-42F6-87A2-6365C11DA7A9}" dt="2025-07-21T18:45:09.423" v="6"/>
          <ac:spMkLst>
            <pc:docMk/>
            <pc:sldMk cId="3856927932" sldId="354"/>
            <ac:spMk id="2" creationId="{00000000-0000-0000-0000-000000000000}"/>
          </ac:spMkLst>
        </pc:spChg>
        <pc:graphicFrameChg chg="modGraphic">
          <ac:chgData name="Hazell, Danielle" userId="16322be0-50ef-46ff-b0c0-d304bc10d5d2" providerId="ADAL" clId="{86AB9E03-650C-42F6-87A2-6365C11DA7A9}" dt="2025-07-21T18:46:45.942" v="127" actId="207"/>
          <ac:graphicFrameMkLst>
            <pc:docMk/>
            <pc:sldMk cId="3856927932" sldId="354"/>
            <ac:graphicFrameMk id="6" creationId="{00000000-0000-0000-0000-000000000000}"/>
          </ac:graphicFrameMkLst>
        </pc:graphicFrameChg>
        <pc:graphicFrameChg chg="modGraphic">
          <ac:chgData name="Hazell, Danielle" userId="16322be0-50ef-46ff-b0c0-d304bc10d5d2" providerId="ADAL" clId="{86AB9E03-650C-42F6-87A2-6365C11DA7A9}" dt="2025-07-21T18:46:53.036" v="129" actId="207"/>
          <ac:graphicFrameMkLst>
            <pc:docMk/>
            <pc:sldMk cId="3856927932" sldId="354"/>
            <ac:graphicFrameMk id="7" creationId="{00000000-0000-0000-0000-000000000000}"/>
          </ac:graphicFrameMkLst>
        </pc:graphicFrameChg>
      </pc:sldChg>
      <pc:sldChg chg="modSp mod">
        <pc:chgData name="Hazell, Danielle" userId="16322be0-50ef-46ff-b0c0-d304bc10d5d2" providerId="ADAL" clId="{86AB9E03-650C-42F6-87A2-6365C11DA7A9}" dt="2025-07-21T18:50:55.720" v="144" actId="12"/>
        <pc:sldMkLst>
          <pc:docMk/>
          <pc:sldMk cId="2057386475" sldId="355"/>
        </pc:sldMkLst>
        <pc:spChg chg="mod">
          <ac:chgData name="Hazell, Danielle" userId="16322be0-50ef-46ff-b0c0-d304bc10d5d2" providerId="ADAL" clId="{86AB9E03-650C-42F6-87A2-6365C11DA7A9}" dt="2025-07-21T18:45:09.423" v="6"/>
          <ac:spMkLst>
            <pc:docMk/>
            <pc:sldMk cId="2057386475" sldId="355"/>
            <ac:spMk id="2" creationId="{00000000-0000-0000-0000-000000000000}"/>
          </ac:spMkLst>
        </pc:spChg>
        <pc:spChg chg="mod">
          <ac:chgData name="Hazell, Danielle" userId="16322be0-50ef-46ff-b0c0-d304bc10d5d2" providerId="ADAL" clId="{86AB9E03-650C-42F6-87A2-6365C11DA7A9}" dt="2025-07-21T18:50:55.720" v="144" actId="12"/>
          <ac:spMkLst>
            <pc:docMk/>
            <pc:sldMk cId="2057386475" sldId="355"/>
            <ac:spMk id="4" creationId="{00000000-0000-0000-0000-000000000000}"/>
          </ac:spMkLst>
        </pc:spChg>
      </pc:sldChg>
      <pc:sldChg chg="modSp mod">
        <pc:chgData name="Hazell, Danielle" userId="16322be0-50ef-46ff-b0c0-d304bc10d5d2" providerId="ADAL" clId="{86AB9E03-650C-42F6-87A2-6365C11DA7A9}" dt="2025-07-21T18:52:03.651" v="150" actId="14100"/>
        <pc:sldMkLst>
          <pc:docMk/>
          <pc:sldMk cId="2731881370" sldId="424"/>
        </pc:sldMkLst>
        <pc:spChg chg="mod">
          <ac:chgData name="Hazell, Danielle" userId="16322be0-50ef-46ff-b0c0-d304bc10d5d2" providerId="ADAL" clId="{86AB9E03-650C-42F6-87A2-6365C11DA7A9}" dt="2025-07-21T18:52:03.651" v="150" actId="14100"/>
          <ac:spMkLst>
            <pc:docMk/>
            <pc:sldMk cId="2731881370" sldId="424"/>
            <ac:spMk id="6" creationId="{00000000-0000-0000-0000-000000000000}"/>
          </ac:spMkLst>
        </pc:spChg>
      </pc:sldChg>
      <pc:sldChg chg="modSp mod">
        <pc:chgData name="Hazell, Danielle" userId="16322be0-50ef-46ff-b0c0-d304bc10d5d2" providerId="ADAL" clId="{86AB9E03-650C-42F6-87A2-6365C11DA7A9}" dt="2025-07-21T18:47:56.719" v="134" actId="12"/>
        <pc:sldMkLst>
          <pc:docMk/>
          <pc:sldMk cId="3458449295" sldId="430"/>
        </pc:sldMkLst>
        <pc:spChg chg="mod">
          <ac:chgData name="Hazell, Danielle" userId="16322be0-50ef-46ff-b0c0-d304bc10d5d2" providerId="ADAL" clId="{86AB9E03-650C-42F6-87A2-6365C11DA7A9}" dt="2025-07-21T18:45:09.423" v="6"/>
          <ac:spMkLst>
            <pc:docMk/>
            <pc:sldMk cId="3458449295" sldId="430"/>
            <ac:spMk id="2" creationId="{00000000-0000-0000-0000-000000000000}"/>
          </ac:spMkLst>
        </pc:spChg>
        <pc:spChg chg="mod">
          <ac:chgData name="Hazell, Danielle" userId="16322be0-50ef-46ff-b0c0-d304bc10d5d2" providerId="ADAL" clId="{86AB9E03-650C-42F6-87A2-6365C11DA7A9}" dt="2025-07-21T18:47:56.719" v="134" actId="12"/>
          <ac:spMkLst>
            <pc:docMk/>
            <pc:sldMk cId="3458449295" sldId="430"/>
            <ac:spMk id="4" creationId="{6EAEF223-31C5-6E4D-AD38-277E644AEC48}"/>
          </ac:spMkLst>
        </pc:spChg>
      </pc:sldChg>
      <pc:sldChg chg="modSp mod">
        <pc:chgData name="Hazell, Danielle" userId="16322be0-50ef-46ff-b0c0-d304bc10d5d2" providerId="ADAL" clId="{86AB9E03-650C-42F6-87A2-6365C11DA7A9}" dt="2025-07-21T18:53:43.335" v="158" actId="33524"/>
        <pc:sldMkLst>
          <pc:docMk/>
          <pc:sldMk cId="2721849396" sldId="442"/>
        </pc:sldMkLst>
        <pc:spChg chg="mod">
          <ac:chgData name="Hazell, Danielle" userId="16322be0-50ef-46ff-b0c0-d304bc10d5d2" providerId="ADAL" clId="{86AB9E03-650C-42F6-87A2-6365C11DA7A9}" dt="2025-07-21T18:53:43.335" v="158" actId="33524"/>
          <ac:spMkLst>
            <pc:docMk/>
            <pc:sldMk cId="2721849396" sldId="442"/>
            <ac:spMk id="6" creationId="{00000000-0000-0000-0000-000000000000}"/>
          </ac:spMkLst>
        </pc:spChg>
      </pc:sldChg>
      <pc:sldChg chg="modSp">
        <pc:chgData name="Hazell, Danielle" userId="16322be0-50ef-46ff-b0c0-d304bc10d5d2" providerId="ADAL" clId="{86AB9E03-650C-42F6-87A2-6365C11DA7A9}" dt="2025-07-21T18:55:32.267" v="166" actId="33524"/>
        <pc:sldMkLst>
          <pc:docMk/>
          <pc:sldMk cId="2728588097" sldId="449"/>
        </pc:sldMkLst>
        <pc:spChg chg="mod">
          <ac:chgData name="Hazell, Danielle" userId="16322be0-50ef-46ff-b0c0-d304bc10d5d2" providerId="ADAL" clId="{86AB9E03-650C-42F6-87A2-6365C11DA7A9}" dt="2025-07-21T18:55:32.267" v="166" actId="33524"/>
          <ac:spMkLst>
            <pc:docMk/>
            <pc:sldMk cId="2728588097" sldId="449"/>
            <ac:spMk id="5" creationId="{00000000-0000-0000-0000-000000000000}"/>
          </ac:spMkLst>
        </pc:spChg>
      </pc:sldChg>
      <pc:sldChg chg="modSp mod">
        <pc:chgData name="Hazell, Danielle" userId="16322be0-50ef-46ff-b0c0-d304bc10d5d2" providerId="ADAL" clId="{86AB9E03-650C-42F6-87A2-6365C11DA7A9}" dt="2025-07-21T18:56:08.282" v="170" actId="12"/>
        <pc:sldMkLst>
          <pc:docMk/>
          <pc:sldMk cId="1437967862" sldId="452"/>
        </pc:sldMkLst>
        <pc:spChg chg="mod">
          <ac:chgData name="Hazell, Danielle" userId="16322be0-50ef-46ff-b0c0-d304bc10d5d2" providerId="ADAL" clId="{86AB9E03-650C-42F6-87A2-6365C11DA7A9}" dt="2025-07-21T18:45:09.423" v="6"/>
          <ac:spMkLst>
            <pc:docMk/>
            <pc:sldMk cId="1437967862" sldId="452"/>
            <ac:spMk id="2" creationId="{00000000-0000-0000-0000-000000000000}"/>
          </ac:spMkLst>
        </pc:spChg>
        <pc:spChg chg="mod">
          <ac:chgData name="Hazell, Danielle" userId="16322be0-50ef-46ff-b0c0-d304bc10d5d2" providerId="ADAL" clId="{86AB9E03-650C-42F6-87A2-6365C11DA7A9}" dt="2025-07-21T18:56:08.282" v="170" actId="12"/>
          <ac:spMkLst>
            <pc:docMk/>
            <pc:sldMk cId="1437967862" sldId="452"/>
            <ac:spMk id="8" creationId="{1A03DBEE-FED6-41C4-9B57-4DC9E7DCEDA0}"/>
          </ac:spMkLst>
        </pc:spChg>
      </pc:sldChg>
      <pc:sldMasterChg chg="delSp mod">
        <pc:chgData name="Hazell, Danielle" userId="16322be0-50ef-46ff-b0c0-d304bc10d5d2" providerId="ADAL" clId="{86AB9E03-650C-42F6-87A2-6365C11DA7A9}" dt="2025-07-21T18:44:57.665" v="5" actId="478"/>
        <pc:sldMasterMkLst>
          <pc:docMk/>
          <pc:sldMasterMk cId="919293378" sldId="2147483658"/>
        </pc:sldMasterMkLst>
      </pc:sldMasterChg>
      <pc:sldMasterChg chg="addSp modSp mod">
        <pc:chgData name="Hazell, Danielle" userId="16322be0-50ef-46ff-b0c0-d304bc10d5d2" providerId="ADAL" clId="{86AB9E03-650C-42F6-87A2-6365C11DA7A9}" dt="2025-07-21T18:45:40.259" v="120" actId="20577"/>
        <pc:sldMasterMkLst>
          <pc:docMk/>
          <pc:sldMasterMk cId="1942106763" sldId="2147483661"/>
        </pc:sldMasterMkLst>
        <pc:spChg chg="add">
          <ac:chgData name="Hazell, Danielle" userId="16322be0-50ef-46ff-b0c0-d304bc10d5d2" providerId="ADAL" clId="{86AB9E03-650C-42F6-87A2-6365C11DA7A9}" dt="2025-07-21T18:45:09.423" v="6"/>
          <ac:spMkLst>
            <pc:docMk/>
            <pc:sldMasterMk cId="1942106763" sldId="2147483661"/>
            <ac:spMk id="4" creationId="{6A3AB5FA-FE95-0CEB-8C45-8D67D1E3F637}"/>
          </ac:spMkLst>
        </pc:spChg>
        <pc:spChg chg="mod">
          <ac:chgData name="Hazell, Danielle" userId="16322be0-50ef-46ff-b0c0-d304bc10d5d2" providerId="ADAL" clId="{86AB9E03-650C-42F6-87A2-6365C11DA7A9}" dt="2025-07-21T18:45:40.259" v="120" actId="20577"/>
          <ac:spMkLst>
            <pc:docMk/>
            <pc:sldMasterMk cId="1942106763" sldId="2147483661"/>
            <ac:spMk id="9" creationId="{12A05E16-C31E-E0B1-F9BA-6CA1198C9AE5}"/>
          </ac:spMkLst>
        </pc:spChg>
      </pc:sldMasterChg>
    </pc:docChg>
  </pc:docChgLst>
  <pc:docChgLst>
    <pc:chgData name="Caroline Prodger" userId="e4ef2e75-b60b-401b-8ebe-291bdcf405f4" providerId="ADAL" clId="{3271646B-78FA-46F4-B40A-5E43F39F768C}"/>
    <pc:docChg chg="custSel modSld">
      <pc:chgData name="Caroline Prodger" userId="e4ef2e75-b60b-401b-8ebe-291bdcf405f4" providerId="ADAL" clId="{3271646B-78FA-46F4-B40A-5E43F39F768C}" dt="2021-06-16T16:34:01.691" v="3" actId="21"/>
      <pc:docMkLst>
        <pc:docMk/>
      </pc:docMkLst>
      <pc:sldChg chg="delSp mod">
        <pc:chgData name="Caroline Prodger" userId="e4ef2e75-b60b-401b-8ebe-291bdcf405f4" providerId="ADAL" clId="{3271646B-78FA-46F4-B40A-5E43F39F768C}" dt="2021-06-16T16:34:01.691" v="3" actId="21"/>
        <pc:sldMkLst>
          <pc:docMk/>
          <pc:sldMk cId="522306860" sldId="349"/>
        </pc:sldMkLst>
      </pc:sldChg>
      <pc:sldChg chg="delSp modSp mod">
        <pc:chgData name="Caroline Prodger" userId="e4ef2e75-b60b-401b-8ebe-291bdcf405f4" providerId="ADAL" clId="{3271646B-78FA-46F4-B40A-5E43F39F768C}" dt="2021-06-16T16:28:26.524" v="2"/>
        <pc:sldMkLst>
          <pc:docMk/>
          <pc:sldMk cId="3856927932" sldId="354"/>
        </pc:sldMkLst>
      </pc:sldChg>
    </pc:docChg>
  </pc:docChgLst>
  <pc:docChgLst>
    <pc:chgData name="Williams, Sian" userId="f643701a-3517-4348-bd1c-bbad90f72c55" providerId="ADAL" clId="{0AD01EB6-948C-4040-8AEA-98D639B95DBD}"/>
    <pc:docChg chg="modSld">
      <pc:chgData name="Williams, Sian" userId="f643701a-3517-4348-bd1c-bbad90f72c55" providerId="ADAL" clId="{0AD01EB6-948C-4040-8AEA-98D639B95DBD}" dt="2025-07-25T16:13:13.339" v="8" actId="20577"/>
      <pc:docMkLst>
        <pc:docMk/>
      </pc:docMkLst>
      <pc:sldChg chg="modNotesTx">
        <pc:chgData name="Williams, Sian" userId="f643701a-3517-4348-bd1c-bbad90f72c55" providerId="ADAL" clId="{0AD01EB6-948C-4040-8AEA-98D639B95DBD}" dt="2025-07-25T16:13:13.339" v="8" actId="20577"/>
        <pc:sldMkLst>
          <pc:docMk/>
          <pc:sldMk cId="0" sldId="335"/>
        </pc:sldMkLst>
      </pc:sldChg>
      <pc:sldChg chg="modNotesTx">
        <pc:chgData name="Williams, Sian" userId="f643701a-3517-4348-bd1c-bbad90f72c55" providerId="ADAL" clId="{0AD01EB6-948C-4040-8AEA-98D639B95DBD}" dt="2025-07-25T16:12:42.031" v="6" actId="20577"/>
        <pc:sldMkLst>
          <pc:docMk/>
          <pc:sldMk cId="0" sldId="340"/>
        </pc:sldMkLst>
      </pc:sldChg>
      <pc:sldChg chg="modNotesTx">
        <pc:chgData name="Williams, Sian" userId="f643701a-3517-4348-bd1c-bbad90f72c55" providerId="ADAL" clId="{0AD01EB6-948C-4040-8AEA-98D639B95DBD}" dt="2025-07-25T16:12:27.688" v="4" actId="20577"/>
        <pc:sldMkLst>
          <pc:docMk/>
          <pc:sldMk cId="2541041306" sldId="343"/>
        </pc:sldMkLst>
      </pc:sldChg>
      <pc:sldChg chg="modNotesTx">
        <pc:chgData name="Williams, Sian" userId="f643701a-3517-4348-bd1c-bbad90f72c55" providerId="ADAL" clId="{0AD01EB6-948C-4040-8AEA-98D639B95DBD}" dt="2025-07-25T16:12:06.022" v="2" actId="20577"/>
        <pc:sldMkLst>
          <pc:docMk/>
          <pc:sldMk cId="4112516441" sldId="347"/>
        </pc:sldMkLst>
      </pc:sldChg>
      <pc:sldChg chg="modNotesTx">
        <pc:chgData name="Williams, Sian" userId="f643701a-3517-4348-bd1c-bbad90f72c55" providerId="ADAL" clId="{0AD01EB6-948C-4040-8AEA-98D639B95DBD}" dt="2025-07-25T16:12:11.807" v="3" actId="20577"/>
        <pc:sldMkLst>
          <pc:docMk/>
          <pc:sldMk cId="522306860" sldId="349"/>
        </pc:sldMkLst>
      </pc:sldChg>
      <pc:sldChg chg="modNotesTx">
        <pc:chgData name="Williams, Sian" userId="f643701a-3517-4348-bd1c-bbad90f72c55" providerId="ADAL" clId="{0AD01EB6-948C-4040-8AEA-98D639B95DBD}" dt="2025-07-25T16:11:51.309" v="0" actId="20577"/>
        <pc:sldMkLst>
          <pc:docMk/>
          <pc:sldMk cId="461901671" sldId="350"/>
        </pc:sldMkLst>
      </pc:sldChg>
      <pc:sldChg chg="modNotesTx">
        <pc:chgData name="Williams, Sian" userId="f643701a-3517-4348-bd1c-bbad90f72c55" providerId="ADAL" clId="{0AD01EB6-948C-4040-8AEA-98D639B95DBD}" dt="2025-07-25T16:12:00.348" v="1" actId="20577"/>
        <pc:sldMkLst>
          <pc:docMk/>
          <pc:sldMk cId="2057386475" sldId="355"/>
        </pc:sldMkLst>
      </pc:sldChg>
      <pc:sldChg chg="modNotesTx">
        <pc:chgData name="Williams, Sian" userId="f643701a-3517-4348-bd1c-bbad90f72c55" providerId="ADAL" clId="{0AD01EB6-948C-4040-8AEA-98D639B95DBD}" dt="2025-07-25T16:12:33.993" v="5" actId="20577"/>
        <pc:sldMkLst>
          <pc:docMk/>
          <pc:sldMk cId="804676403" sldId="448"/>
        </pc:sldMkLst>
      </pc:sldChg>
      <pc:sldChg chg="modNotesTx">
        <pc:chgData name="Williams, Sian" userId="f643701a-3517-4348-bd1c-bbad90f72c55" providerId="ADAL" clId="{0AD01EB6-948C-4040-8AEA-98D639B95DBD}" dt="2025-07-25T16:12:49.443" v="7" actId="20577"/>
        <pc:sldMkLst>
          <pc:docMk/>
          <pc:sldMk cId="1437967862" sldId="452"/>
        </pc:sldMkLst>
      </pc:sldChg>
    </pc:docChg>
  </pc:docChgLst>
  <pc:docChgLst>
    <pc:chgData name="Caroline Prodger" userId="e4ef2e75-b60b-401b-8ebe-291bdcf405f4" providerId="ADAL" clId="{61C28FAA-DBA2-4017-8651-8804BCD29118}"/>
    <pc:docChg chg="custSel addSld delSld modSld">
      <pc:chgData name="Caroline Prodger" userId="e4ef2e75-b60b-401b-8ebe-291bdcf405f4" providerId="ADAL" clId="{61C28FAA-DBA2-4017-8651-8804BCD29118}" dt="2022-01-05T12:35:07.939" v="14" actId="1076"/>
      <pc:docMkLst>
        <pc:docMk/>
      </pc:docMkLst>
      <pc:sldChg chg="modSp del mod">
        <pc:chgData name="Caroline Prodger" userId="e4ef2e75-b60b-401b-8ebe-291bdcf405f4" providerId="ADAL" clId="{61C28FAA-DBA2-4017-8651-8804BCD29118}" dt="2022-01-05T12:34:45.695" v="10" actId="2696"/>
        <pc:sldMkLst>
          <pc:docMk/>
          <pc:sldMk cId="1747097307" sldId="450"/>
        </pc:sldMkLst>
      </pc:sldChg>
      <pc:sldChg chg="addSp delSp modSp add mod">
        <pc:chgData name="Caroline Prodger" userId="e4ef2e75-b60b-401b-8ebe-291bdcf405f4" providerId="ADAL" clId="{61C28FAA-DBA2-4017-8651-8804BCD29118}" dt="2022-01-05T12:35:07.939" v="14" actId="1076"/>
        <pc:sldMkLst>
          <pc:docMk/>
          <pc:sldMk cId="1437967862" sldId="452"/>
        </pc:sldMkLst>
      </pc:sldChg>
      <pc:sldChg chg="new del">
        <pc:chgData name="Caroline Prodger" userId="e4ef2e75-b60b-401b-8ebe-291bdcf405f4" providerId="ADAL" clId="{61C28FAA-DBA2-4017-8651-8804BCD29118}" dt="2022-01-05T12:34:02.130" v="1" actId="2696"/>
        <pc:sldMkLst>
          <pc:docMk/>
          <pc:sldMk cId="3730273323" sldId="452"/>
        </pc:sldMkLst>
      </pc:sldChg>
    </pc:docChg>
  </pc:docChgLst>
  <pc:docChgLst>
    <pc:chgData name="Leahy, Thomas" userId="c143cd67-a707-4138-ae9b-48f2cc5707f8" providerId="ADAL" clId="{E461C92B-A175-4E50-B34B-835D542E1A21}"/>
    <pc:docChg chg="custSel delSld modSld">
      <pc:chgData name="Leahy, Thomas" userId="c143cd67-a707-4138-ae9b-48f2cc5707f8" providerId="ADAL" clId="{E461C92B-A175-4E50-B34B-835D542E1A21}" dt="2025-05-22T16:15:29.841" v="17" actId="478"/>
      <pc:docMkLst>
        <pc:docMk/>
      </pc:docMkLst>
      <pc:sldChg chg="addSp delSp modSp">
        <pc:chgData name="Leahy, Thomas" userId="c143cd67-a707-4138-ae9b-48f2cc5707f8" providerId="ADAL" clId="{E461C92B-A175-4E50-B34B-835D542E1A21}" dt="2025-05-22T16:15:29.841" v="17" actId="478"/>
        <pc:sldMkLst>
          <pc:docMk/>
          <pc:sldMk cId="0" sldId="335"/>
        </pc:sldMkLst>
      </pc:sldChg>
      <pc:sldChg chg="del">
        <pc:chgData name="Leahy, Thomas" userId="c143cd67-a707-4138-ae9b-48f2cc5707f8" providerId="ADAL" clId="{E461C92B-A175-4E50-B34B-835D542E1A21}" dt="2025-05-22T16:15:24.214" v="14" actId="47"/>
        <pc:sldMkLst>
          <pc:docMk/>
          <pc:sldMk cId="0" sldId="337"/>
        </pc:sldMkLst>
      </pc:sldChg>
      <pc:sldChg chg="addSp delSp modSp mod">
        <pc:chgData name="Leahy, Thomas" userId="c143cd67-a707-4138-ae9b-48f2cc5707f8" providerId="ADAL" clId="{E461C92B-A175-4E50-B34B-835D542E1A21}" dt="2025-05-22T16:15:25.917" v="15" actId="478"/>
        <pc:sldMkLst>
          <pc:docMk/>
          <pc:sldMk cId="0" sldId="338"/>
        </pc:sldMkLst>
      </pc:sldChg>
      <pc:sldChg chg="delSp mod">
        <pc:chgData name="Leahy, Thomas" userId="c143cd67-a707-4138-ae9b-48f2cc5707f8" providerId="ADAL" clId="{E461C92B-A175-4E50-B34B-835D542E1A21}" dt="2025-05-22T16:15:21.766" v="13" actId="478"/>
        <pc:sldMkLst>
          <pc:docMk/>
          <pc:sldMk cId="0" sldId="339"/>
        </pc:sldMkLst>
      </pc:sldChg>
      <pc:sldChg chg="addSp delSp modSp mod">
        <pc:chgData name="Leahy, Thomas" userId="c143cd67-a707-4138-ae9b-48f2cc5707f8" providerId="ADAL" clId="{E461C92B-A175-4E50-B34B-835D542E1A21}" dt="2025-05-22T16:15:13.408" v="10" actId="478"/>
        <pc:sldMkLst>
          <pc:docMk/>
          <pc:sldMk cId="0" sldId="340"/>
        </pc:sldMkLst>
      </pc:sldChg>
      <pc:sldChg chg="addSp delSp modSp">
        <pc:chgData name="Leahy, Thomas" userId="c143cd67-a707-4138-ae9b-48f2cc5707f8" providerId="ADAL" clId="{E461C92B-A175-4E50-B34B-835D542E1A21}" dt="2025-05-22T16:15:16.249" v="11" actId="478"/>
        <pc:sldMkLst>
          <pc:docMk/>
          <pc:sldMk cId="26243698" sldId="341"/>
        </pc:sldMkLst>
      </pc:sldChg>
      <pc:sldChg chg="delSp mod">
        <pc:chgData name="Leahy, Thomas" userId="c143cd67-a707-4138-ae9b-48f2cc5707f8" providerId="ADAL" clId="{E461C92B-A175-4E50-B34B-835D542E1A21}" dt="2025-05-22T16:15:07.456" v="8" actId="478"/>
        <pc:sldMkLst>
          <pc:docMk/>
          <pc:sldMk cId="2541041306" sldId="343"/>
        </pc:sldMkLst>
      </pc:sldChg>
      <pc:sldChg chg="addSp delSp modSp mod">
        <pc:chgData name="Leahy, Thomas" userId="c143cd67-a707-4138-ae9b-48f2cc5707f8" providerId="ADAL" clId="{E461C92B-A175-4E50-B34B-835D542E1A21}" dt="2025-05-22T16:15:19.135" v="12" actId="478"/>
        <pc:sldMkLst>
          <pc:docMk/>
          <pc:sldMk cId="862372837" sldId="344"/>
        </pc:sldMkLst>
      </pc:sldChg>
      <pc:sldChg chg="addSp delSp modSp mod">
        <pc:chgData name="Leahy, Thomas" userId="c143cd67-a707-4138-ae9b-48f2cc5707f8" providerId="ADAL" clId="{E461C92B-A175-4E50-B34B-835D542E1A21}" dt="2025-05-22T16:15:27.626" v="16" actId="478"/>
        <pc:sldMkLst>
          <pc:docMk/>
          <pc:sldMk cId="886498842" sldId="346"/>
        </pc:sldMkLst>
      </pc:sldChg>
      <pc:sldChg chg="delSp mod">
        <pc:chgData name="Leahy, Thomas" userId="c143cd67-a707-4138-ae9b-48f2cc5707f8" providerId="ADAL" clId="{E461C92B-A175-4E50-B34B-835D542E1A21}" dt="2025-05-22T16:14:52.535" v="2" actId="478"/>
        <pc:sldMkLst>
          <pc:docMk/>
          <pc:sldMk cId="4112516441" sldId="347"/>
        </pc:sldMkLst>
      </pc:sldChg>
      <pc:sldChg chg="delSp mod">
        <pc:chgData name="Leahy, Thomas" userId="c143cd67-a707-4138-ae9b-48f2cc5707f8" providerId="ADAL" clId="{E461C92B-A175-4E50-B34B-835D542E1A21}" dt="2025-05-22T16:14:54.029" v="3" actId="478"/>
        <pc:sldMkLst>
          <pc:docMk/>
          <pc:sldMk cId="522306860" sldId="349"/>
        </pc:sldMkLst>
      </pc:sldChg>
      <pc:sldChg chg="delSp mod">
        <pc:chgData name="Leahy, Thomas" userId="c143cd67-a707-4138-ae9b-48f2cc5707f8" providerId="ADAL" clId="{E461C92B-A175-4E50-B34B-835D542E1A21}" dt="2025-05-22T16:14:47.362" v="0" actId="478"/>
        <pc:sldMkLst>
          <pc:docMk/>
          <pc:sldMk cId="461901671" sldId="350"/>
        </pc:sldMkLst>
      </pc:sldChg>
      <pc:sldChg chg="delSp mod">
        <pc:chgData name="Leahy, Thomas" userId="c143cd67-a707-4138-ae9b-48f2cc5707f8" providerId="ADAL" clId="{E461C92B-A175-4E50-B34B-835D542E1A21}" dt="2025-05-22T16:15:01.543" v="6" actId="478"/>
        <pc:sldMkLst>
          <pc:docMk/>
          <pc:sldMk cId="1797767955" sldId="352"/>
        </pc:sldMkLst>
      </pc:sldChg>
      <pc:sldChg chg="addSp delSp modSp mod">
        <pc:chgData name="Leahy, Thomas" userId="c143cd67-a707-4138-ae9b-48f2cc5707f8" providerId="ADAL" clId="{E461C92B-A175-4E50-B34B-835D542E1A21}" dt="2025-05-22T16:15:03.889" v="7" actId="478"/>
        <pc:sldMkLst>
          <pc:docMk/>
          <pc:sldMk cId="630210324" sldId="353"/>
        </pc:sldMkLst>
      </pc:sldChg>
      <pc:sldChg chg="delSp mod">
        <pc:chgData name="Leahy, Thomas" userId="c143cd67-a707-4138-ae9b-48f2cc5707f8" providerId="ADAL" clId="{E461C92B-A175-4E50-B34B-835D542E1A21}" dt="2025-05-22T16:14:49.788" v="1" actId="478"/>
        <pc:sldMkLst>
          <pc:docMk/>
          <pc:sldMk cId="2057386475" sldId="355"/>
        </pc:sldMkLst>
      </pc:sldChg>
      <pc:sldChg chg="delSp mod">
        <pc:chgData name="Leahy, Thomas" userId="c143cd67-a707-4138-ae9b-48f2cc5707f8" providerId="ADAL" clId="{E461C92B-A175-4E50-B34B-835D542E1A21}" dt="2025-05-22T16:14:56.533" v="4" actId="478"/>
        <pc:sldMkLst>
          <pc:docMk/>
          <pc:sldMk cId="2731881370" sldId="424"/>
        </pc:sldMkLst>
      </pc:sldChg>
      <pc:sldChg chg="delSp mod">
        <pc:chgData name="Leahy, Thomas" userId="c143cd67-a707-4138-ae9b-48f2cc5707f8" providerId="ADAL" clId="{E461C92B-A175-4E50-B34B-835D542E1A21}" dt="2025-05-22T16:15:09.231" v="9" actId="478"/>
        <pc:sldMkLst>
          <pc:docMk/>
          <pc:sldMk cId="804676403" sldId="448"/>
        </pc:sldMkLst>
      </pc:sldChg>
      <pc:sldChg chg="del">
        <pc:chgData name="Leahy, Thomas" userId="c143cd67-a707-4138-ae9b-48f2cc5707f8" providerId="ADAL" clId="{E461C92B-A175-4E50-B34B-835D542E1A21}" dt="2025-05-22T16:14:59.507" v="5" actId="47"/>
        <pc:sldMkLst>
          <pc:docMk/>
          <pc:sldMk cId="80492817" sldId="451"/>
        </pc:sldMkLst>
      </pc:sldChg>
    </pc:docChg>
  </pc:docChgLst>
  <pc:docChgLst>
    <pc:chgData name="Bonita Searle-Barnes" userId="e782127f-826a-4a83-a372-afedaa2e0d4f" providerId="ADAL" clId="{9B23EA7F-008A-4925-9D7D-33742E55A202}"/>
    <pc:docChg chg="custSel modSld">
      <pc:chgData name="Bonita Searle-Barnes" userId="e782127f-826a-4a83-a372-afedaa2e0d4f" providerId="ADAL" clId="{9B23EA7F-008A-4925-9D7D-33742E55A202}" dt="2021-02-24T14:59:00.210" v="3"/>
      <pc:docMkLst>
        <pc:docMk/>
      </pc:docMkLst>
      <pc:sldChg chg="addCm modCm">
        <pc:chgData name="Bonita Searle-Barnes" userId="e782127f-826a-4a83-a372-afedaa2e0d4f" providerId="ADAL" clId="{9B23EA7F-008A-4925-9D7D-33742E55A202}" dt="2021-02-24T14:59:00.210" v="3"/>
        <pc:sldMkLst>
          <pc:docMk/>
          <pc:sldMk cId="0" sldId="267"/>
        </pc:sldMkLst>
      </pc:sldChg>
      <pc:sldChg chg="modSp mod">
        <pc:chgData name="Bonita Searle-Barnes" userId="e782127f-826a-4a83-a372-afedaa2e0d4f" providerId="ADAL" clId="{9B23EA7F-008A-4925-9D7D-33742E55A202}" dt="2021-02-24T14:52:22.769" v="1" actId="20577"/>
        <pc:sldMkLst>
          <pc:docMk/>
          <pc:sldMk cId="0" sldId="331"/>
        </pc:sldMkLst>
      </pc:sldChg>
    </pc:docChg>
  </pc:docChgLst>
  <pc:docChgLst>
    <pc:chgData name="Caroline Prodger" userId="e4ef2e75-b60b-401b-8ebe-291bdcf405f4" providerId="ADAL" clId="{47D00030-0E0A-4726-8BCF-E304C1FE5D1E}"/>
    <pc:docChg chg="custSel addSld modSld modMainMaster">
      <pc:chgData name="Caroline Prodger" userId="e4ef2e75-b60b-401b-8ebe-291bdcf405f4" providerId="ADAL" clId="{47D00030-0E0A-4726-8BCF-E304C1FE5D1E}" dt="2021-12-02T18:22:44.940" v="338" actId="20577"/>
      <pc:docMkLst>
        <pc:docMk/>
      </pc:docMkLst>
      <pc:sldChg chg="modSp delCm">
        <pc:chgData name="Caroline Prodger" userId="e4ef2e75-b60b-401b-8ebe-291bdcf405f4" providerId="ADAL" clId="{47D00030-0E0A-4726-8BCF-E304C1FE5D1E}" dt="2021-12-02T18:22:35.191" v="334" actId="1592"/>
        <pc:sldMkLst>
          <pc:docMk/>
          <pc:sldMk cId="0" sldId="267"/>
        </pc:sldMkLst>
      </pc:sldChg>
      <pc:sldChg chg="modSp">
        <pc:chgData name="Caroline Prodger" userId="e4ef2e75-b60b-401b-8ebe-291bdcf405f4" providerId="ADAL" clId="{47D00030-0E0A-4726-8BCF-E304C1FE5D1E}" dt="2021-12-02T18:22:18.385" v="333"/>
        <pc:sldMkLst>
          <pc:docMk/>
          <pc:sldMk cId="0" sldId="331"/>
        </pc:sldMkLst>
      </pc:sldChg>
      <pc:sldChg chg="modSp">
        <pc:chgData name="Caroline Prodger" userId="e4ef2e75-b60b-401b-8ebe-291bdcf405f4" providerId="ADAL" clId="{47D00030-0E0A-4726-8BCF-E304C1FE5D1E}" dt="2021-12-02T18:22:18.385" v="333"/>
        <pc:sldMkLst>
          <pc:docMk/>
          <pc:sldMk cId="0" sldId="334"/>
        </pc:sldMkLst>
      </pc:sldChg>
      <pc:sldChg chg="modSp modNotesTx">
        <pc:chgData name="Caroline Prodger" userId="e4ef2e75-b60b-401b-8ebe-291bdcf405f4" providerId="ADAL" clId="{47D00030-0E0A-4726-8BCF-E304C1FE5D1E}" dt="2021-12-02T18:22:18.385" v="333"/>
        <pc:sldMkLst>
          <pc:docMk/>
          <pc:sldMk cId="0" sldId="335"/>
        </pc:sldMkLst>
      </pc:sldChg>
      <pc:sldChg chg="addSp delSp modSp mod">
        <pc:chgData name="Caroline Prodger" userId="e4ef2e75-b60b-401b-8ebe-291bdcf405f4" providerId="ADAL" clId="{47D00030-0E0A-4726-8BCF-E304C1FE5D1E}" dt="2021-12-02T18:22:18.385" v="333"/>
        <pc:sldMkLst>
          <pc:docMk/>
          <pc:sldMk cId="0" sldId="337"/>
        </pc:sldMkLst>
      </pc:sldChg>
      <pc:sldChg chg="addSp delSp modSp mod">
        <pc:chgData name="Caroline Prodger" userId="e4ef2e75-b60b-401b-8ebe-291bdcf405f4" providerId="ADAL" clId="{47D00030-0E0A-4726-8BCF-E304C1FE5D1E}" dt="2021-12-02T18:22:18.385" v="333"/>
        <pc:sldMkLst>
          <pc:docMk/>
          <pc:sldMk cId="0" sldId="338"/>
        </pc:sldMkLst>
      </pc:sldChg>
      <pc:sldChg chg="addSp delSp modSp mod">
        <pc:chgData name="Caroline Prodger" userId="e4ef2e75-b60b-401b-8ebe-291bdcf405f4" providerId="ADAL" clId="{47D00030-0E0A-4726-8BCF-E304C1FE5D1E}" dt="2021-12-02T18:22:18.385" v="333"/>
        <pc:sldMkLst>
          <pc:docMk/>
          <pc:sldMk cId="0" sldId="339"/>
        </pc:sldMkLst>
      </pc:sldChg>
      <pc:sldChg chg="addSp delSp modSp mod modNotesTx">
        <pc:chgData name="Caroline Prodger" userId="e4ef2e75-b60b-401b-8ebe-291bdcf405f4" providerId="ADAL" clId="{47D00030-0E0A-4726-8BCF-E304C1FE5D1E}" dt="2021-12-02T18:22:18.385" v="333"/>
        <pc:sldMkLst>
          <pc:docMk/>
          <pc:sldMk cId="0" sldId="340"/>
        </pc:sldMkLst>
      </pc:sldChg>
      <pc:sldChg chg="modSp">
        <pc:chgData name="Caroline Prodger" userId="e4ef2e75-b60b-401b-8ebe-291bdcf405f4" providerId="ADAL" clId="{47D00030-0E0A-4726-8BCF-E304C1FE5D1E}" dt="2021-12-02T18:22:18.385" v="333"/>
        <pc:sldMkLst>
          <pc:docMk/>
          <pc:sldMk cId="26243698" sldId="341"/>
        </pc:sldMkLst>
      </pc:sldChg>
      <pc:sldChg chg="addSp delSp modSp mod">
        <pc:chgData name="Caroline Prodger" userId="e4ef2e75-b60b-401b-8ebe-291bdcf405f4" providerId="ADAL" clId="{47D00030-0E0A-4726-8BCF-E304C1FE5D1E}" dt="2021-12-02T18:22:18.385" v="333"/>
        <pc:sldMkLst>
          <pc:docMk/>
          <pc:sldMk cId="218401662" sldId="342"/>
        </pc:sldMkLst>
      </pc:sldChg>
      <pc:sldChg chg="addSp delSp modSp mod modNotesTx">
        <pc:chgData name="Caroline Prodger" userId="e4ef2e75-b60b-401b-8ebe-291bdcf405f4" providerId="ADAL" clId="{47D00030-0E0A-4726-8BCF-E304C1FE5D1E}" dt="2021-12-02T18:22:18.385" v="333"/>
        <pc:sldMkLst>
          <pc:docMk/>
          <pc:sldMk cId="2541041306" sldId="343"/>
        </pc:sldMkLst>
      </pc:sldChg>
      <pc:sldChg chg="addSp delSp modSp mod">
        <pc:chgData name="Caroline Prodger" userId="e4ef2e75-b60b-401b-8ebe-291bdcf405f4" providerId="ADAL" clId="{47D00030-0E0A-4726-8BCF-E304C1FE5D1E}" dt="2021-12-02T18:22:18.385" v="333"/>
        <pc:sldMkLst>
          <pc:docMk/>
          <pc:sldMk cId="862372837" sldId="344"/>
        </pc:sldMkLst>
      </pc:sldChg>
      <pc:sldChg chg="addSp delSp modSp mod">
        <pc:chgData name="Caroline Prodger" userId="e4ef2e75-b60b-401b-8ebe-291bdcf405f4" providerId="ADAL" clId="{47D00030-0E0A-4726-8BCF-E304C1FE5D1E}" dt="2021-12-02T18:22:18.385" v="333"/>
        <pc:sldMkLst>
          <pc:docMk/>
          <pc:sldMk cId="886498842" sldId="346"/>
        </pc:sldMkLst>
      </pc:sldChg>
      <pc:sldChg chg="addSp delSp modSp mod modNotesTx">
        <pc:chgData name="Caroline Prodger" userId="e4ef2e75-b60b-401b-8ebe-291bdcf405f4" providerId="ADAL" clId="{47D00030-0E0A-4726-8BCF-E304C1FE5D1E}" dt="2021-12-02T18:22:18.385" v="333"/>
        <pc:sldMkLst>
          <pc:docMk/>
          <pc:sldMk cId="4112516441" sldId="347"/>
        </pc:sldMkLst>
      </pc:sldChg>
      <pc:sldChg chg="addSp delSp modSp mod">
        <pc:chgData name="Caroline Prodger" userId="e4ef2e75-b60b-401b-8ebe-291bdcf405f4" providerId="ADAL" clId="{47D00030-0E0A-4726-8BCF-E304C1FE5D1E}" dt="2021-12-02T18:22:18.385" v="333"/>
        <pc:sldMkLst>
          <pc:docMk/>
          <pc:sldMk cId="3049363720" sldId="348"/>
        </pc:sldMkLst>
      </pc:sldChg>
      <pc:sldChg chg="addSp delSp modSp mod modNotesTx">
        <pc:chgData name="Caroline Prodger" userId="e4ef2e75-b60b-401b-8ebe-291bdcf405f4" providerId="ADAL" clId="{47D00030-0E0A-4726-8BCF-E304C1FE5D1E}" dt="2021-12-02T18:22:18.385" v="333"/>
        <pc:sldMkLst>
          <pc:docMk/>
          <pc:sldMk cId="522306860" sldId="349"/>
        </pc:sldMkLst>
      </pc:sldChg>
      <pc:sldChg chg="addSp delSp modSp mod modNotesTx">
        <pc:chgData name="Caroline Prodger" userId="e4ef2e75-b60b-401b-8ebe-291bdcf405f4" providerId="ADAL" clId="{47D00030-0E0A-4726-8BCF-E304C1FE5D1E}" dt="2021-12-02T18:22:18.385" v="333"/>
        <pc:sldMkLst>
          <pc:docMk/>
          <pc:sldMk cId="461901671" sldId="350"/>
        </pc:sldMkLst>
      </pc:sldChg>
      <pc:sldChg chg="modSp">
        <pc:chgData name="Caroline Prodger" userId="e4ef2e75-b60b-401b-8ebe-291bdcf405f4" providerId="ADAL" clId="{47D00030-0E0A-4726-8BCF-E304C1FE5D1E}" dt="2021-12-02T18:22:18.385" v="333"/>
        <pc:sldMkLst>
          <pc:docMk/>
          <pc:sldMk cId="2355607357" sldId="351"/>
        </pc:sldMkLst>
      </pc:sldChg>
      <pc:sldChg chg="addSp delSp modSp mod">
        <pc:chgData name="Caroline Prodger" userId="e4ef2e75-b60b-401b-8ebe-291bdcf405f4" providerId="ADAL" clId="{47D00030-0E0A-4726-8BCF-E304C1FE5D1E}" dt="2021-12-02T18:22:18.385" v="333"/>
        <pc:sldMkLst>
          <pc:docMk/>
          <pc:sldMk cId="1797767955" sldId="352"/>
        </pc:sldMkLst>
      </pc:sldChg>
      <pc:sldChg chg="addSp delSp modSp mod">
        <pc:chgData name="Caroline Prodger" userId="e4ef2e75-b60b-401b-8ebe-291bdcf405f4" providerId="ADAL" clId="{47D00030-0E0A-4726-8BCF-E304C1FE5D1E}" dt="2021-12-02T18:22:18.385" v="333"/>
        <pc:sldMkLst>
          <pc:docMk/>
          <pc:sldMk cId="630210324" sldId="353"/>
        </pc:sldMkLst>
      </pc:sldChg>
      <pc:sldChg chg="modSp">
        <pc:chgData name="Caroline Prodger" userId="e4ef2e75-b60b-401b-8ebe-291bdcf405f4" providerId="ADAL" clId="{47D00030-0E0A-4726-8BCF-E304C1FE5D1E}" dt="2021-12-02T18:22:18.385" v="333"/>
        <pc:sldMkLst>
          <pc:docMk/>
          <pc:sldMk cId="3856927932" sldId="354"/>
        </pc:sldMkLst>
      </pc:sldChg>
      <pc:sldChg chg="addSp delSp modSp mod modNotesTx">
        <pc:chgData name="Caroline Prodger" userId="e4ef2e75-b60b-401b-8ebe-291bdcf405f4" providerId="ADAL" clId="{47D00030-0E0A-4726-8BCF-E304C1FE5D1E}" dt="2021-12-02T18:22:18.385" v="333"/>
        <pc:sldMkLst>
          <pc:docMk/>
          <pc:sldMk cId="2057386475" sldId="355"/>
        </pc:sldMkLst>
      </pc:sldChg>
      <pc:sldChg chg="addSp delSp modSp mod">
        <pc:chgData name="Caroline Prodger" userId="e4ef2e75-b60b-401b-8ebe-291bdcf405f4" providerId="ADAL" clId="{47D00030-0E0A-4726-8BCF-E304C1FE5D1E}" dt="2021-10-21T15:06:43.702" v="83" actId="1076"/>
        <pc:sldMkLst>
          <pc:docMk/>
          <pc:sldMk cId="2731881370" sldId="424"/>
        </pc:sldMkLst>
      </pc:sldChg>
      <pc:sldChg chg="modSp">
        <pc:chgData name="Caroline Prodger" userId="e4ef2e75-b60b-401b-8ebe-291bdcf405f4" providerId="ADAL" clId="{47D00030-0E0A-4726-8BCF-E304C1FE5D1E}" dt="2021-12-02T18:22:18.385" v="333"/>
        <pc:sldMkLst>
          <pc:docMk/>
          <pc:sldMk cId="3458449295" sldId="430"/>
        </pc:sldMkLst>
      </pc:sldChg>
      <pc:sldChg chg="addSp modSp mod modNotesTx">
        <pc:chgData name="Caroline Prodger" userId="e4ef2e75-b60b-401b-8ebe-291bdcf405f4" providerId="ADAL" clId="{47D00030-0E0A-4726-8BCF-E304C1FE5D1E}" dt="2021-11-23T14:22:52.375" v="275" actId="114"/>
        <pc:sldMkLst>
          <pc:docMk/>
          <pc:sldMk cId="804676403" sldId="448"/>
        </pc:sldMkLst>
      </pc:sldChg>
      <pc:sldChg chg="modSp">
        <pc:chgData name="Caroline Prodger" userId="e4ef2e75-b60b-401b-8ebe-291bdcf405f4" providerId="ADAL" clId="{47D00030-0E0A-4726-8BCF-E304C1FE5D1E}" dt="2021-12-02T18:22:18.385" v="333"/>
        <pc:sldMkLst>
          <pc:docMk/>
          <pc:sldMk cId="1747097307" sldId="450"/>
        </pc:sldMkLst>
      </pc:sldChg>
      <pc:sldChg chg="addSp delSp modSp new mod">
        <pc:chgData name="Caroline Prodger" userId="e4ef2e75-b60b-401b-8ebe-291bdcf405f4" providerId="ADAL" clId="{47D00030-0E0A-4726-8BCF-E304C1FE5D1E}" dt="2021-12-02T18:22:18.385" v="333"/>
        <pc:sldMkLst>
          <pc:docMk/>
          <pc:sldMk cId="80492817" sldId="451"/>
        </pc:sldMkLst>
      </pc:sldChg>
      <pc:sldMasterChg chg="modSp mod">
        <pc:chgData name="Caroline Prodger" userId="e4ef2e75-b60b-401b-8ebe-291bdcf405f4" providerId="ADAL" clId="{47D00030-0E0A-4726-8BCF-E304C1FE5D1E}" dt="2021-12-02T18:22:44.940" v="338" actId="20577"/>
        <pc:sldMasterMkLst>
          <pc:docMk/>
          <pc:sldMasterMk cId="919293378" sldId="2147483658"/>
        </pc:sldMasterMkLst>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ea typeface="ＭＳ Ｐゴシック" charset="-128"/>
                <a:cs typeface="ＭＳ Ｐゴシック" charset="-128"/>
              </a:defRPr>
            </a:lvl1pPr>
          </a:lstStyle>
          <a:p>
            <a:pPr>
              <a:defRPr/>
            </a:pPr>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2586ABBB-9C0A-1D47-83E6-10FD6948B0D3}" type="datetime1">
              <a:rPr lang="en-US"/>
              <a:pPr/>
              <a:t>7/25/2025</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atin typeface="Arial" charset="0"/>
                <a:ea typeface="ＭＳ Ｐゴシック" charset="-128"/>
                <a:cs typeface="ＭＳ Ｐゴシック" charset="-128"/>
              </a:defRPr>
            </a:lvl1pPr>
          </a:lstStyle>
          <a:p>
            <a:pPr>
              <a:defRPr/>
            </a:pPr>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4BFAD621-1136-4040-A893-ED5AEC3FF12D}" type="slidenum">
              <a:rPr lang="en-US"/>
              <a:pPr/>
              <a:t>‹#›</a:t>
            </a:fld>
            <a:endParaRPr lang="en-US" dirty="0"/>
          </a:p>
        </p:txBody>
      </p:sp>
    </p:spTree>
    <p:extLst>
      <p:ext uri="{BB962C8B-B14F-4D97-AF65-F5344CB8AC3E}">
        <p14:creationId xmlns:p14="http://schemas.microsoft.com/office/powerpoint/2010/main" val="30074557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ea typeface="+mn-ea"/>
                <a:cs typeface="+mn-cs"/>
              </a:defRPr>
            </a:lvl1pPr>
          </a:lstStyle>
          <a:p>
            <a:pPr>
              <a:defRPr/>
            </a:pPr>
            <a:endParaRPr lang="en-GB" dirty="0"/>
          </a:p>
        </p:txBody>
      </p:sp>
      <p:sp>
        <p:nvSpPr>
          <p:cNvPr id="4505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ea typeface="+mn-ea"/>
                <a:cs typeface="+mn-cs"/>
              </a:defRPr>
            </a:lvl1pPr>
          </a:lstStyle>
          <a:p>
            <a:pPr>
              <a:defRPr/>
            </a:pPr>
            <a:endParaRPr lang="en-GB" dirty="0"/>
          </a:p>
        </p:txBody>
      </p:sp>
      <p:sp>
        <p:nvSpPr>
          <p:cNvPr id="1946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4506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506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ea typeface="+mn-ea"/>
                <a:cs typeface="+mn-cs"/>
              </a:defRPr>
            </a:lvl1pPr>
          </a:lstStyle>
          <a:p>
            <a:pPr>
              <a:defRPr/>
            </a:pPr>
            <a:endParaRPr lang="en-GB" dirty="0"/>
          </a:p>
        </p:txBody>
      </p:sp>
      <p:sp>
        <p:nvSpPr>
          <p:cNvPr id="4506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1D847933-502B-D146-9428-3DDD196AD935}" type="slidenum">
              <a:rPr lang="en-GB"/>
              <a:pPr/>
              <a:t>‹#›</a:t>
            </a:fld>
            <a:endParaRPr lang="en-GB" dirty="0"/>
          </a:p>
        </p:txBody>
      </p:sp>
    </p:spTree>
    <p:extLst>
      <p:ext uri="{BB962C8B-B14F-4D97-AF65-F5344CB8AC3E}">
        <p14:creationId xmlns:p14="http://schemas.microsoft.com/office/powerpoint/2010/main" val="254321936"/>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FB6D34E8-F293-4E16-86DD-060E017392D8}" type="slidenum">
              <a:rPr lang="en-US" smtClean="0"/>
              <a:pPr>
                <a:defRPr/>
              </a:pPr>
              <a:t>5</a:t>
            </a:fld>
            <a:endParaRPr lang="en-US" dirty="0"/>
          </a:p>
        </p:txBody>
      </p:sp>
    </p:spTree>
    <p:extLst>
      <p:ext uri="{BB962C8B-B14F-4D97-AF65-F5344CB8AC3E}">
        <p14:creationId xmlns:p14="http://schemas.microsoft.com/office/powerpoint/2010/main" val="18016100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FB6D34E8-F293-4E16-86DD-060E017392D8}" type="slidenum">
              <a:rPr lang="en-US" smtClean="0"/>
              <a:pPr>
                <a:defRPr/>
              </a:pPr>
              <a:t>14</a:t>
            </a:fld>
            <a:endParaRPr lang="en-US" dirty="0"/>
          </a:p>
        </p:txBody>
      </p:sp>
    </p:spTree>
    <p:extLst>
      <p:ext uri="{BB962C8B-B14F-4D97-AF65-F5344CB8AC3E}">
        <p14:creationId xmlns:p14="http://schemas.microsoft.com/office/powerpoint/2010/main" val="10958433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FB6D34E8-F293-4E16-86DD-060E017392D8}" type="slidenum">
              <a:rPr lang="en-US" smtClean="0"/>
              <a:pPr>
                <a:defRPr/>
              </a:pPr>
              <a:t>17</a:t>
            </a:fld>
            <a:endParaRPr lang="en-US" dirty="0"/>
          </a:p>
        </p:txBody>
      </p:sp>
    </p:spTree>
    <p:extLst>
      <p:ext uri="{BB962C8B-B14F-4D97-AF65-F5344CB8AC3E}">
        <p14:creationId xmlns:p14="http://schemas.microsoft.com/office/powerpoint/2010/main" val="7748706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i="1" dirty="0"/>
          </a:p>
        </p:txBody>
      </p:sp>
      <p:sp>
        <p:nvSpPr>
          <p:cNvPr id="4" name="Slide Number Placeholder 3"/>
          <p:cNvSpPr>
            <a:spLocks noGrp="1"/>
          </p:cNvSpPr>
          <p:nvPr>
            <p:ph type="sldNum" sz="quarter" idx="5"/>
          </p:nvPr>
        </p:nvSpPr>
        <p:spPr/>
        <p:txBody>
          <a:bodyPr/>
          <a:lstStyle/>
          <a:p>
            <a:fld id="{1D847933-502B-D146-9428-3DDD196AD935}" type="slidenum">
              <a:rPr lang="en-GB" smtClean="0"/>
              <a:pPr/>
              <a:t>19</a:t>
            </a:fld>
            <a:endParaRPr lang="en-GB" dirty="0"/>
          </a:p>
        </p:txBody>
      </p:sp>
    </p:spTree>
    <p:extLst>
      <p:ext uri="{BB962C8B-B14F-4D97-AF65-F5344CB8AC3E}">
        <p14:creationId xmlns:p14="http://schemas.microsoft.com/office/powerpoint/2010/main" val="10579941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GB" i="1" dirty="0"/>
          </a:p>
        </p:txBody>
      </p:sp>
      <p:sp>
        <p:nvSpPr>
          <p:cNvPr id="4" name="Slide Number Placeholder 3"/>
          <p:cNvSpPr>
            <a:spLocks noGrp="1"/>
          </p:cNvSpPr>
          <p:nvPr>
            <p:ph type="sldNum" sz="quarter" idx="10"/>
          </p:nvPr>
        </p:nvSpPr>
        <p:spPr/>
        <p:txBody>
          <a:bodyPr/>
          <a:lstStyle/>
          <a:p>
            <a:pPr>
              <a:defRPr/>
            </a:pPr>
            <a:fld id="{FB6D34E8-F293-4E16-86DD-060E017392D8}" type="slidenum">
              <a:rPr lang="en-US" smtClean="0"/>
              <a:pPr>
                <a:defRPr/>
              </a:pPr>
              <a:t>20</a:t>
            </a:fld>
            <a:endParaRPr lang="en-US" dirty="0"/>
          </a:p>
        </p:txBody>
      </p:sp>
    </p:spTree>
    <p:extLst>
      <p:ext uri="{BB962C8B-B14F-4D97-AF65-F5344CB8AC3E}">
        <p14:creationId xmlns:p14="http://schemas.microsoft.com/office/powerpoint/2010/main" val="768266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FB6D34E8-F293-4E16-86DD-060E017392D8}" type="slidenum">
              <a:rPr lang="en-US" smtClean="0"/>
              <a:pPr>
                <a:defRPr/>
              </a:pPr>
              <a:t>22</a:t>
            </a:fld>
            <a:endParaRPr lang="en-US" dirty="0"/>
          </a:p>
        </p:txBody>
      </p:sp>
    </p:spTree>
    <p:extLst>
      <p:ext uri="{BB962C8B-B14F-4D97-AF65-F5344CB8AC3E}">
        <p14:creationId xmlns:p14="http://schemas.microsoft.com/office/powerpoint/2010/main" val="35841372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GB" sz="1800" dirty="0">
              <a:effectLst/>
              <a:latin typeface="Arial" panose="020B0604020202020204" pitchFamily="34" charset="0"/>
            </a:endParaRPr>
          </a:p>
          <a:p>
            <a:endParaRPr lang="en-GB" dirty="0"/>
          </a:p>
        </p:txBody>
      </p:sp>
      <p:sp>
        <p:nvSpPr>
          <p:cNvPr id="4" name="Slide Number Placeholder 3"/>
          <p:cNvSpPr>
            <a:spLocks noGrp="1"/>
          </p:cNvSpPr>
          <p:nvPr>
            <p:ph type="sldNum" sz="quarter" idx="5"/>
          </p:nvPr>
        </p:nvSpPr>
        <p:spPr/>
        <p:txBody>
          <a:bodyPr/>
          <a:lstStyle/>
          <a:p>
            <a:fld id="{1D847933-502B-D146-9428-3DDD196AD935}" type="slidenum">
              <a:rPr lang="en-GB" smtClean="0"/>
              <a:pPr/>
              <a:t>23</a:t>
            </a:fld>
            <a:endParaRPr lang="en-GB" dirty="0"/>
          </a:p>
        </p:txBody>
      </p:sp>
    </p:spTree>
    <p:extLst>
      <p:ext uri="{BB962C8B-B14F-4D97-AF65-F5344CB8AC3E}">
        <p14:creationId xmlns:p14="http://schemas.microsoft.com/office/powerpoint/2010/main" val="12764022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GB" sz="1800" dirty="0">
              <a:effectLst/>
              <a:latin typeface="Arial" panose="020B0604020202020204" pitchFamily="34" charset="0"/>
            </a:endParaRPr>
          </a:p>
          <a:p>
            <a:endParaRPr lang="en-GB" dirty="0"/>
          </a:p>
        </p:txBody>
      </p:sp>
      <p:sp>
        <p:nvSpPr>
          <p:cNvPr id="4" name="Slide Number Placeholder 3"/>
          <p:cNvSpPr>
            <a:spLocks noGrp="1"/>
          </p:cNvSpPr>
          <p:nvPr>
            <p:ph type="sldNum" sz="quarter" idx="5"/>
          </p:nvPr>
        </p:nvSpPr>
        <p:spPr/>
        <p:txBody>
          <a:bodyPr/>
          <a:lstStyle/>
          <a:p>
            <a:fld id="{1D847933-502B-D146-9428-3DDD196AD935}" type="slidenum">
              <a:rPr lang="en-GB" smtClean="0"/>
              <a:pPr/>
              <a:t>24</a:t>
            </a:fld>
            <a:endParaRPr lang="en-GB" dirty="0"/>
          </a:p>
        </p:txBody>
      </p:sp>
    </p:spTree>
    <p:extLst>
      <p:ext uri="{BB962C8B-B14F-4D97-AF65-F5344CB8AC3E}">
        <p14:creationId xmlns:p14="http://schemas.microsoft.com/office/powerpoint/2010/main" val="17087836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FB6D34E8-F293-4E16-86DD-060E017392D8}" type="slidenum">
              <a:rPr lang="en-US" smtClean="0"/>
              <a:pPr>
                <a:defRPr/>
              </a:pPr>
              <a:t>25</a:t>
            </a:fld>
            <a:endParaRPr lang="en-US" dirty="0"/>
          </a:p>
        </p:txBody>
      </p:sp>
    </p:spTree>
    <p:extLst>
      <p:ext uri="{BB962C8B-B14F-4D97-AF65-F5344CB8AC3E}">
        <p14:creationId xmlns:p14="http://schemas.microsoft.com/office/powerpoint/2010/main" val="256935319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D847933-502B-D146-9428-3DDD196AD935}" type="slidenum">
              <a:rPr lang="en-GB" smtClean="0"/>
              <a:pPr/>
              <a:t>26</a:t>
            </a:fld>
            <a:endParaRPr lang="en-GB" dirty="0"/>
          </a:p>
        </p:txBody>
      </p:sp>
    </p:spTree>
    <p:extLst>
      <p:ext uri="{BB962C8B-B14F-4D97-AF65-F5344CB8AC3E}">
        <p14:creationId xmlns:p14="http://schemas.microsoft.com/office/powerpoint/2010/main" val="40443920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1D847933-502B-D146-9428-3DDD196AD935}" type="slidenum">
              <a:rPr lang="en-GB"/>
              <a:pPr/>
              <a:t>27</a:t>
            </a:fld>
            <a:endParaRPr lang="en-GB" dirty="0"/>
          </a:p>
        </p:txBody>
      </p:sp>
    </p:spTree>
    <p:extLst>
      <p:ext uri="{BB962C8B-B14F-4D97-AF65-F5344CB8AC3E}">
        <p14:creationId xmlns:p14="http://schemas.microsoft.com/office/powerpoint/2010/main" val="27951883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FB6D34E8-F293-4E16-86DD-060E017392D8}" type="slidenum">
              <a:rPr lang="en-US" smtClean="0"/>
              <a:pPr>
                <a:defRPr/>
              </a:pPr>
              <a:t>6</a:t>
            </a:fld>
            <a:endParaRPr lang="en-US" dirty="0"/>
          </a:p>
        </p:txBody>
      </p:sp>
    </p:spTree>
    <p:extLst>
      <p:ext uri="{BB962C8B-B14F-4D97-AF65-F5344CB8AC3E}">
        <p14:creationId xmlns:p14="http://schemas.microsoft.com/office/powerpoint/2010/main" val="121044802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D847933-502B-D146-9428-3DDD196AD935}" type="slidenum">
              <a:rPr lang="en-GB" smtClean="0"/>
              <a:pPr/>
              <a:t>29</a:t>
            </a:fld>
            <a:endParaRPr lang="en-GB" dirty="0"/>
          </a:p>
        </p:txBody>
      </p:sp>
    </p:spTree>
    <p:extLst>
      <p:ext uri="{BB962C8B-B14F-4D97-AF65-F5344CB8AC3E}">
        <p14:creationId xmlns:p14="http://schemas.microsoft.com/office/powerpoint/2010/main" val="406174028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FB6D34E8-F293-4E16-86DD-060E017392D8}" type="slidenum">
              <a:rPr lang="en-US" smtClean="0"/>
              <a:pPr>
                <a:defRPr/>
              </a:pPr>
              <a:t>31</a:t>
            </a:fld>
            <a:endParaRPr lang="en-US" dirty="0"/>
          </a:p>
        </p:txBody>
      </p:sp>
    </p:spTree>
    <p:extLst>
      <p:ext uri="{BB962C8B-B14F-4D97-AF65-F5344CB8AC3E}">
        <p14:creationId xmlns:p14="http://schemas.microsoft.com/office/powerpoint/2010/main" val="378424125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GB" sz="1800" dirty="0">
                <a:effectLst/>
                <a:latin typeface="Segoe UI" panose="020B0502040204020203" pitchFamily="34" charset="0"/>
              </a:rPr>
              <a:t>Busbar systems are normally used in industrial environments, when high amounts of current is required. A major disadvantage of busbar systems is that a high level of maintenance is required to ensure that all interconnections are clean and rust free.</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GB" sz="1800" dirty="0">
              <a:effectLst/>
              <a:latin typeface="Arial" panose="020B0604020202020204" pitchFamily="34" charset="0"/>
            </a:endParaRPr>
          </a:p>
          <a:p>
            <a:endParaRPr lang="en-GB" dirty="0"/>
          </a:p>
        </p:txBody>
      </p:sp>
      <p:sp>
        <p:nvSpPr>
          <p:cNvPr id="4" name="Slide Number Placeholder 3"/>
          <p:cNvSpPr>
            <a:spLocks noGrp="1"/>
          </p:cNvSpPr>
          <p:nvPr>
            <p:ph type="sldNum" sz="quarter" idx="5"/>
          </p:nvPr>
        </p:nvSpPr>
        <p:spPr/>
        <p:txBody>
          <a:bodyPr/>
          <a:lstStyle/>
          <a:p>
            <a:fld id="{1D847933-502B-D146-9428-3DDD196AD935}" type="slidenum">
              <a:rPr lang="en-GB" smtClean="0"/>
              <a:pPr/>
              <a:t>32</a:t>
            </a:fld>
            <a:endParaRPr lang="en-GB" dirty="0"/>
          </a:p>
        </p:txBody>
      </p:sp>
    </p:spTree>
    <p:extLst>
      <p:ext uri="{BB962C8B-B14F-4D97-AF65-F5344CB8AC3E}">
        <p14:creationId xmlns:p14="http://schemas.microsoft.com/office/powerpoint/2010/main" val="12868346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i="1" dirty="0"/>
          </a:p>
        </p:txBody>
      </p:sp>
      <p:sp>
        <p:nvSpPr>
          <p:cNvPr id="4" name="Slide Number Placeholder 3"/>
          <p:cNvSpPr>
            <a:spLocks noGrp="1"/>
          </p:cNvSpPr>
          <p:nvPr>
            <p:ph type="sldNum" sz="quarter" idx="5"/>
          </p:nvPr>
        </p:nvSpPr>
        <p:spPr/>
        <p:txBody>
          <a:bodyPr/>
          <a:lstStyle/>
          <a:p>
            <a:fld id="{1D847933-502B-D146-9428-3DDD196AD935}" type="slidenum">
              <a:rPr lang="en-GB" smtClean="0"/>
              <a:pPr/>
              <a:t>7</a:t>
            </a:fld>
            <a:endParaRPr lang="en-GB" dirty="0"/>
          </a:p>
        </p:txBody>
      </p:sp>
    </p:spTree>
    <p:extLst>
      <p:ext uri="{BB962C8B-B14F-4D97-AF65-F5344CB8AC3E}">
        <p14:creationId xmlns:p14="http://schemas.microsoft.com/office/powerpoint/2010/main" val="12392755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FB6D34E8-F293-4E16-86DD-060E017392D8}" type="slidenum">
              <a:rPr lang="en-US" smtClean="0"/>
              <a:pPr>
                <a:defRPr/>
              </a:pPr>
              <a:t>8</a:t>
            </a:fld>
            <a:endParaRPr lang="en-US" dirty="0"/>
          </a:p>
        </p:txBody>
      </p:sp>
    </p:spTree>
    <p:extLst>
      <p:ext uri="{BB962C8B-B14F-4D97-AF65-F5344CB8AC3E}">
        <p14:creationId xmlns:p14="http://schemas.microsoft.com/office/powerpoint/2010/main" val="15411874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D847933-502B-D146-9428-3DDD196AD935}" type="slidenum">
              <a:rPr lang="en-GB" smtClean="0"/>
              <a:pPr/>
              <a:t>9</a:t>
            </a:fld>
            <a:endParaRPr lang="en-GB" dirty="0"/>
          </a:p>
        </p:txBody>
      </p:sp>
    </p:spTree>
    <p:extLst>
      <p:ext uri="{BB962C8B-B14F-4D97-AF65-F5344CB8AC3E}">
        <p14:creationId xmlns:p14="http://schemas.microsoft.com/office/powerpoint/2010/main" val="24952588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GB" sz="1800" dirty="0">
              <a:effectLst/>
              <a:latin typeface="Segoe UI" panose="020B0502040204020203" pitchFamily="34"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GB" sz="1800" dirty="0">
              <a:effectLst/>
              <a:latin typeface="Segoe UI" panose="020B0502040204020203" pitchFamily="34" charset="0"/>
            </a:endParaRPr>
          </a:p>
          <a:p>
            <a:endParaRPr lang="en-GB" dirty="0"/>
          </a:p>
        </p:txBody>
      </p:sp>
      <p:sp>
        <p:nvSpPr>
          <p:cNvPr id="4" name="Slide Number Placeholder 3"/>
          <p:cNvSpPr>
            <a:spLocks noGrp="1"/>
          </p:cNvSpPr>
          <p:nvPr>
            <p:ph type="sldNum" sz="quarter" idx="5"/>
          </p:nvPr>
        </p:nvSpPr>
        <p:spPr/>
        <p:txBody>
          <a:bodyPr/>
          <a:lstStyle/>
          <a:p>
            <a:fld id="{1D847933-502B-D146-9428-3DDD196AD935}" type="slidenum">
              <a:rPr lang="en-GB" smtClean="0"/>
              <a:pPr/>
              <a:t>10</a:t>
            </a:fld>
            <a:endParaRPr lang="en-GB" dirty="0"/>
          </a:p>
        </p:txBody>
      </p:sp>
    </p:spTree>
    <p:extLst>
      <p:ext uri="{BB962C8B-B14F-4D97-AF65-F5344CB8AC3E}">
        <p14:creationId xmlns:p14="http://schemas.microsoft.com/office/powerpoint/2010/main" val="25056602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D847933-502B-D146-9428-3DDD196AD935}" type="slidenum">
              <a:rPr lang="en-GB" smtClean="0"/>
              <a:pPr/>
              <a:t>11</a:t>
            </a:fld>
            <a:endParaRPr lang="en-GB" dirty="0"/>
          </a:p>
        </p:txBody>
      </p:sp>
    </p:spTree>
    <p:extLst>
      <p:ext uri="{BB962C8B-B14F-4D97-AF65-F5344CB8AC3E}">
        <p14:creationId xmlns:p14="http://schemas.microsoft.com/office/powerpoint/2010/main" val="34140453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FB6D34E8-F293-4E16-86DD-060E017392D8}" type="slidenum">
              <a:rPr lang="en-US" smtClean="0"/>
              <a:pPr>
                <a:defRPr/>
              </a:pPr>
              <a:t>12</a:t>
            </a:fld>
            <a:endParaRPr lang="en-US" dirty="0"/>
          </a:p>
        </p:txBody>
      </p:sp>
    </p:spTree>
    <p:extLst>
      <p:ext uri="{BB962C8B-B14F-4D97-AF65-F5344CB8AC3E}">
        <p14:creationId xmlns:p14="http://schemas.microsoft.com/office/powerpoint/2010/main" val="18483481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D847933-502B-D146-9428-3DDD196AD935}" type="slidenum">
              <a:rPr lang="en-GB" smtClean="0"/>
              <a:pPr/>
              <a:t>13</a:t>
            </a:fld>
            <a:endParaRPr lang="en-GB" dirty="0"/>
          </a:p>
        </p:txBody>
      </p:sp>
    </p:spTree>
    <p:extLst>
      <p:ext uri="{BB962C8B-B14F-4D97-AF65-F5344CB8AC3E}">
        <p14:creationId xmlns:p14="http://schemas.microsoft.com/office/powerpoint/2010/main" val="42473572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Title 2"/>
          <p:cNvSpPr>
            <a:spLocks noGrp="1"/>
          </p:cNvSpPr>
          <p:nvPr>
            <p:ph type="title"/>
          </p:nvPr>
        </p:nvSpPr>
        <p:spPr>
          <a:xfrm>
            <a:off x="457200" y="1008000"/>
            <a:ext cx="8229600" cy="382588"/>
          </a:xfrm>
        </p:spPr>
        <p:txBody>
          <a:bodyPr/>
          <a:lstStyle/>
          <a:p>
            <a:r>
              <a:rPr lang="en-US" dirty="0"/>
              <a:t>Click to edit Master title style</a:t>
            </a:r>
            <a:endParaRPr lang="en-GB" dirty="0"/>
          </a:p>
        </p:txBody>
      </p:sp>
      <p:sp>
        <p:nvSpPr>
          <p:cNvPr id="5" name="Content Placeholder 4"/>
          <p:cNvSpPr>
            <a:spLocks noGrp="1"/>
          </p:cNvSpPr>
          <p:nvPr>
            <p:ph sz="quarter" idx="10"/>
          </p:nvPr>
        </p:nvSpPr>
        <p:spPr>
          <a:xfrm>
            <a:off x="457200" y="1512000"/>
            <a:ext cx="8229600" cy="4248000"/>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37257352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A5785232-C42B-4264-B303-87BA811CDF3C}" type="slidenum">
              <a:rPr lang="en-US"/>
              <a:pPr>
                <a:defRPr/>
              </a:pPr>
              <a:t>‹#›</a:t>
            </a:fld>
            <a:endParaRPr lang="en-US" dirty="0"/>
          </a:p>
        </p:txBody>
      </p:sp>
    </p:spTree>
    <p:extLst>
      <p:ext uri="{BB962C8B-B14F-4D97-AF65-F5344CB8AC3E}">
        <p14:creationId xmlns:p14="http://schemas.microsoft.com/office/powerpoint/2010/main" val="29042434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Title 2"/>
          <p:cNvSpPr>
            <a:spLocks noGrp="1"/>
          </p:cNvSpPr>
          <p:nvPr>
            <p:ph type="title"/>
          </p:nvPr>
        </p:nvSpPr>
        <p:spPr>
          <a:xfrm>
            <a:off x="457200" y="1008000"/>
            <a:ext cx="8229600" cy="382588"/>
          </a:xfrm>
        </p:spPr>
        <p:txBody>
          <a:bodyPr/>
          <a:lstStyle/>
          <a:p>
            <a:r>
              <a:rPr lang="en-US"/>
              <a:t>Click to edit Master title style</a:t>
            </a:r>
            <a:endParaRPr lang="en-GB" dirty="0"/>
          </a:p>
        </p:txBody>
      </p:sp>
      <p:sp>
        <p:nvSpPr>
          <p:cNvPr id="5" name="Content Placeholder 4"/>
          <p:cNvSpPr>
            <a:spLocks noGrp="1"/>
          </p:cNvSpPr>
          <p:nvPr>
            <p:ph sz="quarter" idx="10"/>
          </p:nvPr>
        </p:nvSpPr>
        <p:spPr>
          <a:xfrm>
            <a:off x="457200" y="1512000"/>
            <a:ext cx="8229600" cy="4248000"/>
          </a:xfrm>
        </p:spPr>
        <p:txBody>
          <a:bodyPr/>
          <a:lstStyle>
            <a:lvl2pPr>
              <a:buClr>
                <a:srgbClr val="FC4421"/>
              </a:buClr>
              <a:defRPr/>
            </a:lvl2pPr>
            <a:lvl4pPr>
              <a:buClr>
                <a:srgbClr val="FC4421"/>
              </a:buClr>
              <a:defRPr/>
            </a:lvl4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898307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A5785232-C42B-4264-B303-87BA811CDF3C}" type="slidenum">
              <a:rPr lang="en-US"/>
              <a:pPr>
                <a:defRPr/>
              </a:pPr>
              <a:t>‹#›</a:t>
            </a:fld>
            <a:endParaRPr lang="en-US" dirty="0"/>
          </a:p>
        </p:txBody>
      </p:sp>
    </p:spTree>
    <p:extLst>
      <p:ext uri="{BB962C8B-B14F-4D97-AF65-F5344CB8AC3E}">
        <p14:creationId xmlns:p14="http://schemas.microsoft.com/office/powerpoint/2010/main" val="160562629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Text Box 10"/>
          <p:cNvSpPr txBox="1">
            <a:spLocks noChangeArrowheads="1"/>
          </p:cNvSpPr>
          <p:nvPr userDrawn="1"/>
        </p:nvSpPr>
        <p:spPr bwMode="white">
          <a:xfrm>
            <a:off x="0" y="457200"/>
            <a:ext cx="9144000" cy="152400"/>
          </a:xfrm>
          <a:prstGeom prst="rect">
            <a:avLst/>
          </a:prstGeom>
          <a:solidFill>
            <a:srgbClr val="D9D9D9">
              <a:alpha val="0"/>
            </a:srgbClr>
          </a:solidFill>
          <a:ln>
            <a:noFill/>
          </a:ln>
        </p:spPr>
        <p:txBody>
          <a:bodyPr wrap="none"/>
          <a:lstStyle>
            <a:lvl1pPr eaLnBrk="0" hangingPunct="0">
              <a:defRPr sz="2000">
                <a:solidFill>
                  <a:schemeClr val="tx1"/>
                </a:solidFill>
                <a:latin typeface="Arial" charset="0"/>
                <a:ea typeface="ＭＳ Ｐゴシック" charset="-128"/>
              </a:defRPr>
            </a:lvl1pPr>
            <a:lvl2pPr marL="742950" indent="-285750" eaLnBrk="0" hangingPunct="0">
              <a:defRPr sz="2000">
                <a:solidFill>
                  <a:schemeClr val="tx1"/>
                </a:solidFill>
                <a:latin typeface="Arial" charset="0"/>
                <a:ea typeface="ＭＳ Ｐゴシック" charset="-128"/>
              </a:defRPr>
            </a:lvl2pPr>
            <a:lvl3pPr marL="1143000" indent="-228600" eaLnBrk="0" hangingPunct="0">
              <a:defRPr sz="2000">
                <a:solidFill>
                  <a:schemeClr val="tx1"/>
                </a:solidFill>
                <a:latin typeface="Arial" charset="0"/>
                <a:ea typeface="ＭＳ Ｐゴシック" charset="-128"/>
              </a:defRPr>
            </a:lvl3pPr>
            <a:lvl4pPr marL="1600200" indent="-228600" eaLnBrk="0" hangingPunct="0">
              <a:defRPr sz="2000">
                <a:solidFill>
                  <a:schemeClr val="tx1"/>
                </a:solidFill>
                <a:latin typeface="Arial" charset="0"/>
                <a:ea typeface="ＭＳ Ｐゴシック" charset="-128"/>
              </a:defRPr>
            </a:lvl4pPr>
            <a:lvl5pPr marL="2057400" indent="-228600" eaLnBrk="0" hangingPunct="0">
              <a:defRPr sz="2000">
                <a:solidFill>
                  <a:schemeClr val="tx1"/>
                </a:solidFill>
                <a:latin typeface="Arial" charset="0"/>
                <a:ea typeface="ＭＳ Ｐゴシック" charset="-128"/>
              </a:defRPr>
            </a:lvl5pPr>
            <a:lvl6pPr marL="2514600" indent="-228600" eaLnBrk="0" fontAlgn="base" hangingPunct="0">
              <a:spcBef>
                <a:spcPct val="0"/>
              </a:spcBef>
              <a:spcAft>
                <a:spcPct val="0"/>
              </a:spcAft>
              <a:defRPr sz="2000">
                <a:solidFill>
                  <a:schemeClr val="tx1"/>
                </a:solidFill>
                <a:latin typeface="Arial" charset="0"/>
                <a:ea typeface="ＭＳ Ｐゴシック" charset="-128"/>
              </a:defRPr>
            </a:lvl6pPr>
            <a:lvl7pPr marL="2971800" indent="-228600" eaLnBrk="0" fontAlgn="base" hangingPunct="0">
              <a:spcBef>
                <a:spcPct val="0"/>
              </a:spcBef>
              <a:spcAft>
                <a:spcPct val="0"/>
              </a:spcAft>
              <a:defRPr sz="2000">
                <a:solidFill>
                  <a:schemeClr val="tx1"/>
                </a:solidFill>
                <a:latin typeface="Arial" charset="0"/>
                <a:ea typeface="ＭＳ Ｐゴシック" charset="-128"/>
              </a:defRPr>
            </a:lvl7pPr>
            <a:lvl8pPr marL="3429000" indent="-228600" eaLnBrk="0" fontAlgn="base" hangingPunct="0">
              <a:spcBef>
                <a:spcPct val="0"/>
              </a:spcBef>
              <a:spcAft>
                <a:spcPct val="0"/>
              </a:spcAft>
              <a:defRPr sz="2000">
                <a:solidFill>
                  <a:schemeClr val="tx1"/>
                </a:solidFill>
                <a:latin typeface="Arial" charset="0"/>
                <a:ea typeface="ＭＳ Ｐゴシック" charset="-128"/>
              </a:defRPr>
            </a:lvl8pPr>
            <a:lvl9pPr marL="3886200" indent="-228600" eaLnBrk="0" fontAlgn="base" hangingPunct="0">
              <a:spcBef>
                <a:spcPct val="0"/>
              </a:spcBef>
              <a:spcAft>
                <a:spcPct val="0"/>
              </a:spcAft>
              <a:defRPr sz="2000">
                <a:solidFill>
                  <a:schemeClr val="tx1"/>
                </a:solidFill>
                <a:latin typeface="Arial" charset="0"/>
                <a:ea typeface="ＭＳ Ｐゴシック" charset="-128"/>
              </a:defRPr>
            </a:lvl9pPr>
          </a:lstStyle>
          <a:p>
            <a:pPr eaLnBrk="1" hangingPunct="1">
              <a:defRPr/>
            </a:pPr>
            <a:r>
              <a:rPr lang="en-GB" sz="1800">
                <a:solidFill>
                  <a:srgbClr val="D9D9D9"/>
                </a:solidFill>
                <a:cs typeface="Arial" charset="0"/>
              </a:rPr>
              <a:t> </a:t>
            </a:r>
          </a:p>
        </p:txBody>
      </p:sp>
      <p:sp>
        <p:nvSpPr>
          <p:cNvPr id="1035" name="Title Placeholder 10"/>
          <p:cNvSpPr>
            <a:spLocks noGrp="1"/>
          </p:cNvSpPr>
          <p:nvPr>
            <p:ph type="title"/>
          </p:nvPr>
        </p:nvSpPr>
        <p:spPr bwMode="auto">
          <a:xfrm>
            <a:off x="457200" y="1008000"/>
            <a:ext cx="8218488" cy="38258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GB" dirty="0"/>
              <a:t>Click to edit Master title style</a:t>
            </a:r>
            <a:endParaRPr lang="en-US" dirty="0"/>
          </a:p>
        </p:txBody>
      </p:sp>
      <p:sp>
        <p:nvSpPr>
          <p:cNvPr id="1036" name="Text Placeholder 13"/>
          <p:cNvSpPr>
            <a:spLocks noGrp="1"/>
          </p:cNvSpPr>
          <p:nvPr>
            <p:ph type="body" idx="1"/>
          </p:nvPr>
        </p:nvSpPr>
        <p:spPr bwMode="auto">
          <a:xfrm>
            <a:off x="457200" y="1512000"/>
            <a:ext cx="8229600" cy="42480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a:p>
            <a:pPr lvl="4"/>
            <a:endParaRPr lang="en-GB" dirty="0"/>
          </a:p>
        </p:txBody>
      </p:sp>
    </p:spTree>
    <p:extLst>
      <p:ext uri="{BB962C8B-B14F-4D97-AF65-F5344CB8AC3E}">
        <p14:creationId xmlns:p14="http://schemas.microsoft.com/office/powerpoint/2010/main" val="919293378"/>
      </p:ext>
    </p:extLst>
  </p:cSld>
  <p:clrMap bg1="lt1" tx1="dk1" bg2="lt2" tx2="dk2" accent1="accent1" accent2="accent2" accent3="accent3" accent4="accent4" accent5="accent5" accent6="accent6" hlink="hlink" folHlink="folHlink"/>
  <p:sldLayoutIdLst>
    <p:sldLayoutId id="2147483659" r:id="rId1"/>
    <p:sldLayoutId id="2147483660" r:id="rId2"/>
  </p:sldLayoutIdLst>
  <p:hf hdr="0" ftr="0" dt="0"/>
  <p:txStyles>
    <p:titleStyle>
      <a:lvl1pPr algn="l" rtl="0" eaLnBrk="0" fontAlgn="base" hangingPunct="0">
        <a:spcBef>
          <a:spcPct val="0"/>
        </a:spcBef>
        <a:spcAft>
          <a:spcPct val="0"/>
        </a:spcAft>
        <a:defRPr sz="2400" b="1" baseline="0">
          <a:solidFill>
            <a:srgbClr val="0077E3"/>
          </a:solidFill>
          <a:latin typeface="+mj-lt"/>
          <a:ea typeface="ＭＳ Ｐゴシック" charset="-128"/>
          <a:cs typeface="ＭＳ Ｐゴシック" charset="-128"/>
        </a:defRPr>
      </a:lvl1pPr>
      <a:lvl2pPr algn="l" rtl="0" eaLnBrk="0" fontAlgn="base" hangingPunct="0">
        <a:spcBef>
          <a:spcPct val="0"/>
        </a:spcBef>
        <a:spcAft>
          <a:spcPct val="0"/>
        </a:spcAft>
        <a:defRPr sz="2400" b="1">
          <a:solidFill>
            <a:srgbClr val="E30613"/>
          </a:solidFill>
          <a:latin typeface="Arial" charset="0"/>
          <a:ea typeface="ＭＳ Ｐゴシック" charset="-128"/>
          <a:cs typeface="ＭＳ Ｐゴシック" charset="-128"/>
        </a:defRPr>
      </a:lvl2pPr>
      <a:lvl3pPr algn="l" rtl="0" eaLnBrk="0" fontAlgn="base" hangingPunct="0">
        <a:spcBef>
          <a:spcPct val="0"/>
        </a:spcBef>
        <a:spcAft>
          <a:spcPct val="0"/>
        </a:spcAft>
        <a:defRPr sz="2400" b="1">
          <a:solidFill>
            <a:srgbClr val="E30613"/>
          </a:solidFill>
          <a:latin typeface="Arial" charset="0"/>
          <a:ea typeface="ＭＳ Ｐゴシック" charset="-128"/>
          <a:cs typeface="ＭＳ Ｐゴシック" charset="-128"/>
        </a:defRPr>
      </a:lvl3pPr>
      <a:lvl4pPr algn="l" rtl="0" eaLnBrk="0" fontAlgn="base" hangingPunct="0">
        <a:spcBef>
          <a:spcPct val="0"/>
        </a:spcBef>
        <a:spcAft>
          <a:spcPct val="0"/>
        </a:spcAft>
        <a:defRPr sz="2400" b="1">
          <a:solidFill>
            <a:srgbClr val="E30613"/>
          </a:solidFill>
          <a:latin typeface="Arial" charset="0"/>
          <a:ea typeface="ＭＳ Ｐゴシック" charset="-128"/>
          <a:cs typeface="ＭＳ Ｐゴシック" charset="-128"/>
        </a:defRPr>
      </a:lvl4pPr>
      <a:lvl5pPr algn="l" rtl="0" eaLnBrk="0" fontAlgn="base" hangingPunct="0">
        <a:spcBef>
          <a:spcPct val="0"/>
        </a:spcBef>
        <a:spcAft>
          <a:spcPct val="0"/>
        </a:spcAft>
        <a:defRPr sz="2400" b="1">
          <a:solidFill>
            <a:srgbClr val="E30613"/>
          </a:solidFill>
          <a:latin typeface="Arial" charset="0"/>
          <a:ea typeface="ＭＳ Ｐゴシック" charset="-128"/>
          <a:cs typeface="ＭＳ Ｐゴシック" charset="-128"/>
        </a:defRPr>
      </a:lvl5pPr>
      <a:lvl6pPr marL="457200" algn="ctr" rtl="0" fontAlgn="base">
        <a:spcBef>
          <a:spcPct val="0"/>
        </a:spcBef>
        <a:spcAft>
          <a:spcPct val="0"/>
        </a:spcAft>
        <a:defRPr sz="4400">
          <a:solidFill>
            <a:srgbClr val="CC0000"/>
          </a:solidFill>
          <a:latin typeface="Arial" charset="0"/>
        </a:defRPr>
      </a:lvl6pPr>
      <a:lvl7pPr marL="914400" algn="ctr" rtl="0" fontAlgn="base">
        <a:spcBef>
          <a:spcPct val="0"/>
        </a:spcBef>
        <a:spcAft>
          <a:spcPct val="0"/>
        </a:spcAft>
        <a:defRPr sz="4400">
          <a:solidFill>
            <a:srgbClr val="CC0000"/>
          </a:solidFill>
          <a:latin typeface="Arial" charset="0"/>
        </a:defRPr>
      </a:lvl7pPr>
      <a:lvl8pPr marL="1371600" algn="ctr" rtl="0" fontAlgn="base">
        <a:spcBef>
          <a:spcPct val="0"/>
        </a:spcBef>
        <a:spcAft>
          <a:spcPct val="0"/>
        </a:spcAft>
        <a:defRPr sz="4400">
          <a:solidFill>
            <a:srgbClr val="CC0000"/>
          </a:solidFill>
          <a:latin typeface="Arial" charset="0"/>
        </a:defRPr>
      </a:lvl8pPr>
      <a:lvl9pPr marL="1828800" algn="ctr" rtl="0" fontAlgn="base">
        <a:spcBef>
          <a:spcPct val="0"/>
        </a:spcBef>
        <a:spcAft>
          <a:spcPct val="0"/>
        </a:spcAft>
        <a:defRPr sz="4400">
          <a:solidFill>
            <a:srgbClr val="CC0000"/>
          </a:solidFill>
          <a:latin typeface="Arial" charset="0"/>
        </a:defRPr>
      </a:lvl9pPr>
    </p:titleStyle>
    <p:bodyStyle>
      <a:lvl1pPr marL="0" indent="0" algn="l" rtl="0" eaLnBrk="0" fontAlgn="base" hangingPunct="0">
        <a:lnSpc>
          <a:spcPts val="2400"/>
        </a:lnSpc>
        <a:spcBef>
          <a:spcPts val="1000"/>
        </a:spcBef>
        <a:spcAft>
          <a:spcPts val="1000"/>
        </a:spcAft>
        <a:defRPr lang="en-GB" sz="2000" dirty="0">
          <a:solidFill>
            <a:schemeClr val="tx1"/>
          </a:solidFill>
          <a:latin typeface="+mn-lt"/>
          <a:ea typeface="ＭＳ Ｐゴシック" charset="-128"/>
          <a:cs typeface="ＭＳ Ｐゴシック" charset="-128"/>
        </a:defRPr>
      </a:lvl1pPr>
      <a:lvl2pPr marL="215900" indent="-215900" algn="l" rtl="0" eaLnBrk="0" fontAlgn="base" hangingPunct="0">
        <a:lnSpc>
          <a:spcPts val="2400"/>
        </a:lnSpc>
        <a:spcBef>
          <a:spcPts val="500"/>
        </a:spcBef>
        <a:spcAft>
          <a:spcPts val="500"/>
        </a:spcAft>
        <a:buClr>
          <a:srgbClr val="0077E3"/>
        </a:buClr>
        <a:buFont typeface="Arial" pitchFamily="-105" charset="0"/>
        <a:buChar char="•"/>
        <a:defRPr lang="en-GB" sz="2000" dirty="0">
          <a:solidFill>
            <a:schemeClr val="tx1"/>
          </a:solidFill>
          <a:latin typeface="+mn-lt"/>
          <a:ea typeface="ＭＳ Ｐゴシック" charset="-128"/>
          <a:cs typeface="+mn-cs"/>
        </a:defRPr>
      </a:lvl2pPr>
      <a:lvl3pPr marL="0" indent="0" algn="l" rtl="0" eaLnBrk="0" fontAlgn="base" hangingPunct="0">
        <a:lnSpc>
          <a:spcPts val="2000"/>
        </a:lnSpc>
        <a:spcBef>
          <a:spcPts val="500"/>
        </a:spcBef>
        <a:spcAft>
          <a:spcPts val="500"/>
        </a:spcAft>
        <a:buFont typeface="Lucida Grande" pitchFamily="-105" charset="0"/>
        <a:defRPr lang="en-GB" sz="1600" dirty="0">
          <a:solidFill>
            <a:schemeClr val="tx1"/>
          </a:solidFill>
          <a:latin typeface="+mn-lt"/>
          <a:ea typeface="ＭＳ Ｐゴシック" charset="-128"/>
          <a:cs typeface="+mn-cs"/>
        </a:defRPr>
      </a:lvl3pPr>
      <a:lvl4pPr marL="215900" indent="-215900" algn="l" rtl="0" eaLnBrk="0" fontAlgn="base" hangingPunct="0">
        <a:lnSpc>
          <a:spcPts val="2000"/>
        </a:lnSpc>
        <a:spcBef>
          <a:spcPts val="500"/>
        </a:spcBef>
        <a:spcAft>
          <a:spcPts val="500"/>
        </a:spcAft>
        <a:buClr>
          <a:srgbClr val="0077E3"/>
        </a:buClr>
        <a:buFont typeface="Arial" pitchFamily="-105" charset="0"/>
        <a:buChar char="•"/>
        <a:defRPr lang="en-GB" sz="1600" dirty="0">
          <a:solidFill>
            <a:schemeClr val="tx1"/>
          </a:solidFill>
          <a:latin typeface="+mn-lt"/>
          <a:ea typeface="ＭＳ Ｐゴシック" charset="-128"/>
          <a:cs typeface="ＭＳ Ｐゴシック" charset="-128"/>
        </a:defRPr>
      </a:lvl4pPr>
      <a:lvl5pPr marL="431800" indent="-215900" algn="l" rtl="0" eaLnBrk="0" fontAlgn="base" hangingPunct="0">
        <a:lnSpc>
          <a:spcPts val="2000"/>
        </a:lnSpc>
        <a:spcBef>
          <a:spcPct val="0"/>
        </a:spcBef>
        <a:spcAft>
          <a:spcPts val="500"/>
        </a:spcAft>
        <a:buFont typeface="Arial" pitchFamily="-105" charset="0"/>
        <a:buChar char="–"/>
        <a:defRPr lang="en-US" sz="1600" dirty="0">
          <a:solidFill>
            <a:schemeClr val="tx1"/>
          </a:solidFill>
          <a:latin typeface="+mn-lt"/>
          <a:ea typeface="ＭＳ Ｐゴシック" charset="-128"/>
          <a:cs typeface="ＭＳ Ｐゴシック" charset="-128"/>
        </a:defRPr>
      </a:lvl5pPr>
      <a:lvl6pPr marL="457200" indent="-457200" algn="l" defTabSz="914400" rtl="0" fontAlgn="base">
        <a:spcBef>
          <a:spcPct val="20000"/>
        </a:spcBef>
        <a:spcAft>
          <a:spcPct val="0"/>
        </a:spcAft>
        <a:buChar char="»"/>
        <a:defRPr lang="en-GB" sz="1600" kern="0" baseline="0" dirty="0" smtClean="0">
          <a:solidFill>
            <a:schemeClr val="tx1"/>
          </a:solidFill>
          <a:latin typeface="+mn-lt"/>
          <a:ea typeface="ＭＳ Ｐゴシック" charset="-128"/>
          <a:cs typeface="ＭＳ Ｐゴシック" charset="-128"/>
        </a:defRPr>
      </a:lvl6pPr>
      <a:lvl7pPr marL="2971800" indent="-228600" algn="l" defTabSz="914400" rtl="0" fontAlgn="base">
        <a:spcBef>
          <a:spcPct val="20000"/>
        </a:spcBef>
        <a:spcAft>
          <a:spcPct val="0"/>
        </a:spcAft>
        <a:buClr>
          <a:srgbClr val="E30613"/>
        </a:buClr>
        <a:buChar char="»"/>
        <a:defRPr lang="en-GB" sz="1600" kern="0" baseline="0" dirty="0" smtClean="0">
          <a:solidFill>
            <a:schemeClr val="tx1"/>
          </a:solidFill>
          <a:latin typeface="+mn-lt"/>
          <a:ea typeface="ＭＳ Ｐゴシック" charset="-128"/>
          <a:cs typeface="ＭＳ Ｐゴシック" charset="-128"/>
        </a:defRPr>
      </a:lvl7pPr>
      <a:lvl8pPr marL="3429000" indent="-228600" algn="l" defTabSz="914400" rtl="0" fontAlgn="base">
        <a:spcBef>
          <a:spcPct val="20000"/>
        </a:spcBef>
        <a:spcAft>
          <a:spcPct val="0"/>
        </a:spcAft>
        <a:buChar char="»"/>
        <a:defRPr lang="en-GB" sz="1600" kern="0" dirty="0" smtClean="0">
          <a:solidFill>
            <a:schemeClr val="tx1"/>
          </a:solidFill>
          <a:latin typeface="+mn-lt"/>
          <a:ea typeface="ＭＳ Ｐゴシック" charset="-128"/>
          <a:cs typeface="ＭＳ Ｐゴシック" charset="-128"/>
        </a:defRPr>
      </a:lvl8pPr>
      <a:lvl9pPr marL="3886200" indent="-228600" algn="l" defTabSz="914400" rtl="0" fontAlgn="base">
        <a:spcBef>
          <a:spcPct val="20000"/>
        </a:spcBef>
        <a:spcAft>
          <a:spcPct val="0"/>
        </a:spcAft>
        <a:buChar char="»"/>
        <a:defRPr lang="en-GB" sz="1000" kern="0" baseline="0" dirty="0" smtClean="0">
          <a:solidFill>
            <a:schemeClr val="tx1"/>
          </a:solidFill>
          <a:latin typeface="+mn-lt"/>
          <a:ea typeface="ＭＳ Ｐゴシック" charset="-128"/>
          <a:cs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Text Box 10"/>
          <p:cNvSpPr txBox="1">
            <a:spLocks noChangeArrowheads="1"/>
          </p:cNvSpPr>
          <p:nvPr/>
        </p:nvSpPr>
        <p:spPr bwMode="white">
          <a:xfrm>
            <a:off x="0" y="457200"/>
            <a:ext cx="9144000" cy="152400"/>
          </a:xfrm>
          <a:prstGeom prst="rect">
            <a:avLst/>
          </a:prstGeom>
          <a:solidFill>
            <a:srgbClr val="D9D9D9">
              <a:alpha val="0"/>
            </a:srgbClr>
          </a:solidFill>
          <a:ln>
            <a:noFill/>
          </a:ln>
        </p:spPr>
        <p:txBody>
          <a:bodyPr wrap="none"/>
          <a:lstStyle>
            <a:lvl1pPr eaLnBrk="0" hangingPunct="0">
              <a:defRPr sz="2000">
                <a:solidFill>
                  <a:schemeClr val="tx1"/>
                </a:solidFill>
                <a:latin typeface="Arial" charset="0"/>
                <a:ea typeface="ＭＳ Ｐゴシック" charset="-128"/>
              </a:defRPr>
            </a:lvl1pPr>
            <a:lvl2pPr marL="742950" indent="-285750" eaLnBrk="0" hangingPunct="0">
              <a:defRPr sz="2000">
                <a:solidFill>
                  <a:schemeClr val="tx1"/>
                </a:solidFill>
                <a:latin typeface="Arial" charset="0"/>
                <a:ea typeface="ＭＳ Ｐゴシック" charset="-128"/>
              </a:defRPr>
            </a:lvl2pPr>
            <a:lvl3pPr marL="1143000" indent="-228600" eaLnBrk="0" hangingPunct="0">
              <a:defRPr sz="2000">
                <a:solidFill>
                  <a:schemeClr val="tx1"/>
                </a:solidFill>
                <a:latin typeface="Arial" charset="0"/>
                <a:ea typeface="ＭＳ Ｐゴシック" charset="-128"/>
              </a:defRPr>
            </a:lvl3pPr>
            <a:lvl4pPr marL="1600200" indent="-228600" eaLnBrk="0" hangingPunct="0">
              <a:defRPr sz="2000">
                <a:solidFill>
                  <a:schemeClr val="tx1"/>
                </a:solidFill>
                <a:latin typeface="Arial" charset="0"/>
                <a:ea typeface="ＭＳ Ｐゴシック" charset="-128"/>
              </a:defRPr>
            </a:lvl4pPr>
            <a:lvl5pPr marL="2057400" indent="-228600" eaLnBrk="0" hangingPunct="0">
              <a:defRPr sz="2000">
                <a:solidFill>
                  <a:schemeClr val="tx1"/>
                </a:solidFill>
                <a:latin typeface="Arial" charset="0"/>
                <a:ea typeface="ＭＳ Ｐゴシック" charset="-128"/>
              </a:defRPr>
            </a:lvl5pPr>
            <a:lvl6pPr marL="2514600" indent="-228600" eaLnBrk="0" fontAlgn="base" hangingPunct="0">
              <a:spcBef>
                <a:spcPct val="0"/>
              </a:spcBef>
              <a:spcAft>
                <a:spcPct val="0"/>
              </a:spcAft>
              <a:defRPr sz="2000">
                <a:solidFill>
                  <a:schemeClr val="tx1"/>
                </a:solidFill>
                <a:latin typeface="Arial" charset="0"/>
                <a:ea typeface="ＭＳ Ｐゴシック" charset="-128"/>
              </a:defRPr>
            </a:lvl6pPr>
            <a:lvl7pPr marL="2971800" indent="-228600" eaLnBrk="0" fontAlgn="base" hangingPunct="0">
              <a:spcBef>
                <a:spcPct val="0"/>
              </a:spcBef>
              <a:spcAft>
                <a:spcPct val="0"/>
              </a:spcAft>
              <a:defRPr sz="2000">
                <a:solidFill>
                  <a:schemeClr val="tx1"/>
                </a:solidFill>
                <a:latin typeface="Arial" charset="0"/>
                <a:ea typeface="ＭＳ Ｐゴシック" charset="-128"/>
              </a:defRPr>
            </a:lvl7pPr>
            <a:lvl8pPr marL="3429000" indent="-228600" eaLnBrk="0" fontAlgn="base" hangingPunct="0">
              <a:spcBef>
                <a:spcPct val="0"/>
              </a:spcBef>
              <a:spcAft>
                <a:spcPct val="0"/>
              </a:spcAft>
              <a:defRPr sz="2000">
                <a:solidFill>
                  <a:schemeClr val="tx1"/>
                </a:solidFill>
                <a:latin typeface="Arial" charset="0"/>
                <a:ea typeface="ＭＳ Ｐゴシック" charset="-128"/>
              </a:defRPr>
            </a:lvl8pPr>
            <a:lvl9pPr marL="3886200" indent="-228600" eaLnBrk="0" fontAlgn="base" hangingPunct="0">
              <a:spcBef>
                <a:spcPct val="0"/>
              </a:spcBef>
              <a:spcAft>
                <a:spcPct val="0"/>
              </a:spcAft>
              <a:defRPr sz="2000">
                <a:solidFill>
                  <a:schemeClr val="tx1"/>
                </a:solidFill>
                <a:latin typeface="Arial" charset="0"/>
                <a:ea typeface="ＭＳ Ｐゴシック" charset="-128"/>
              </a:defRPr>
            </a:lvl9pPr>
          </a:lstStyle>
          <a:p>
            <a:pPr eaLnBrk="1" hangingPunct="1">
              <a:defRPr/>
            </a:pPr>
            <a:r>
              <a:rPr lang="en-GB" sz="1800">
                <a:solidFill>
                  <a:srgbClr val="D9D9D9"/>
                </a:solidFill>
                <a:cs typeface="Arial" charset="0"/>
              </a:rPr>
              <a:t> </a:t>
            </a:r>
          </a:p>
        </p:txBody>
      </p:sp>
      <p:sp>
        <p:nvSpPr>
          <p:cNvPr id="1035" name="Title Placeholder 10"/>
          <p:cNvSpPr>
            <a:spLocks noGrp="1"/>
          </p:cNvSpPr>
          <p:nvPr>
            <p:ph type="title"/>
          </p:nvPr>
        </p:nvSpPr>
        <p:spPr bwMode="auto">
          <a:xfrm>
            <a:off x="457200" y="1008000"/>
            <a:ext cx="8218488" cy="38258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t>Click to edit Master title style</a:t>
            </a:r>
            <a:endParaRPr lang="en-US" dirty="0"/>
          </a:p>
        </p:txBody>
      </p:sp>
      <p:sp>
        <p:nvSpPr>
          <p:cNvPr id="1036" name="Text Placeholder 13"/>
          <p:cNvSpPr>
            <a:spLocks noGrp="1"/>
          </p:cNvSpPr>
          <p:nvPr>
            <p:ph type="body" idx="1"/>
          </p:nvPr>
        </p:nvSpPr>
        <p:spPr bwMode="auto">
          <a:xfrm>
            <a:off x="457200" y="1512000"/>
            <a:ext cx="8229600" cy="42480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grpSp>
        <p:nvGrpSpPr>
          <p:cNvPr id="2" name="Group 1">
            <a:extLst>
              <a:ext uri="{FF2B5EF4-FFF2-40B4-BE49-F238E27FC236}">
                <a16:creationId xmlns:a16="http://schemas.microsoft.com/office/drawing/2014/main" id="{52DBD7D1-8783-19AC-AC0F-54A40F658278}"/>
              </a:ext>
            </a:extLst>
          </p:cNvPr>
          <p:cNvGrpSpPr/>
          <p:nvPr/>
        </p:nvGrpSpPr>
        <p:grpSpPr>
          <a:xfrm>
            <a:off x="0" y="142498"/>
            <a:ext cx="9144001" cy="682255"/>
            <a:chOff x="0" y="142498"/>
            <a:chExt cx="9144001" cy="682255"/>
          </a:xfrm>
        </p:grpSpPr>
        <p:sp>
          <p:nvSpPr>
            <p:cNvPr id="6" name="Graphic 26">
              <a:extLst>
                <a:ext uri="{FF2B5EF4-FFF2-40B4-BE49-F238E27FC236}">
                  <a16:creationId xmlns:a16="http://schemas.microsoft.com/office/drawing/2014/main" id="{4987E8D9-377B-AB1D-8A32-2882D85AB09F}"/>
                </a:ext>
              </a:extLst>
            </p:cNvPr>
            <p:cNvSpPr>
              <a:spLocks/>
            </p:cNvSpPr>
            <p:nvPr userDrawn="1"/>
          </p:nvSpPr>
          <p:spPr>
            <a:xfrm>
              <a:off x="0" y="779034"/>
              <a:ext cx="9144001" cy="45719"/>
            </a:xfrm>
            <a:custGeom>
              <a:avLst/>
              <a:gdLst/>
              <a:ahLst/>
              <a:cxnLst/>
              <a:rect l="l" t="t" r="r" b="b"/>
              <a:pathLst>
                <a:path w="15119985" h="127000">
                  <a:moveTo>
                    <a:pt x="0" y="0"/>
                  </a:moveTo>
                  <a:lnTo>
                    <a:pt x="0" y="127000"/>
                  </a:lnTo>
                  <a:lnTo>
                    <a:pt x="15119985" y="127000"/>
                  </a:lnTo>
                  <a:lnTo>
                    <a:pt x="15119985" y="0"/>
                  </a:lnTo>
                  <a:lnTo>
                    <a:pt x="0" y="0"/>
                  </a:lnTo>
                  <a:close/>
                </a:path>
              </a:pathLst>
            </a:custGeom>
            <a:solidFill>
              <a:schemeClr val="tx1"/>
            </a:solidFill>
          </p:spPr>
          <p:txBody>
            <a:bodyPr wrap="square" lIns="0" tIns="0" rIns="0" bIns="0" rtlCol="0">
              <a:prstTxWarp prst="textNoShape">
                <a:avLst/>
              </a:prstTxWarp>
              <a:noAutofit/>
            </a:bodyPr>
            <a:lstStyle/>
            <a:p>
              <a:endParaRPr lang="en-GB"/>
            </a:p>
          </p:txBody>
        </p:sp>
        <p:pic>
          <p:nvPicPr>
            <p:cNvPr id="7" name="Picture 6" descr="A black and white logo&#10;&#10;AI-generated content may be incorrect.">
              <a:extLst>
                <a:ext uri="{FF2B5EF4-FFF2-40B4-BE49-F238E27FC236}">
                  <a16:creationId xmlns:a16="http://schemas.microsoft.com/office/drawing/2014/main" id="{2F6D0513-CBBF-24C5-3E42-AE229C54A04B}"/>
                </a:ext>
              </a:extLst>
            </p:cNvPr>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6516216" y="142498"/>
              <a:ext cx="2563495" cy="498243"/>
            </a:xfrm>
            <a:prstGeom prst="rect">
              <a:avLst/>
            </a:prstGeom>
            <a:noFill/>
            <a:ln>
              <a:noFill/>
            </a:ln>
          </p:spPr>
        </p:pic>
        <p:pic>
          <p:nvPicPr>
            <p:cNvPr id="8" name="Picture 7" descr="A red arrow pointing up&#10;&#10;AI-generated content may be incorrect.">
              <a:extLst>
                <a:ext uri="{FF2B5EF4-FFF2-40B4-BE49-F238E27FC236}">
                  <a16:creationId xmlns:a16="http://schemas.microsoft.com/office/drawing/2014/main" id="{4D501824-D9B0-C525-F662-3787B202B144}"/>
                </a:ext>
              </a:extLst>
            </p:cNvPr>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173355" y="171020"/>
              <a:ext cx="567690" cy="438580"/>
            </a:xfrm>
            <a:prstGeom prst="rect">
              <a:avLst/>
            </a:prstGeom>
            <a:noFill/>
            <a:ln>
              <a:noFill/>
            </a:ln>
          </p:spPr>
        </p:pic>
        <p:sp>
          <p:nvSpPr>
            <p:cNvPr id="9" name="Text Box 2">
              <a:extLst>
                <a:ext uri="{FF2B5EF4-FFF2-40B4-BE49-F238E27FC236}">
                  <a16:creationId xmlns:a16="http://schemas.microsoft.com/office/drawing/2014/main" id="{12A05E16-C31E-E0B1-F9BA-6CA1198C9AE5}"/>
                </a:ext>
              </a:extLst>
            </p:cNvPr>
            <p:cNvSpPr txBox="1">
              <a:spLocks noChangeArrowheads="1"/>
            </p:cNvSpPr>
            <p:nvPr userDrawn="1"/>
          </p:nvSpPr>
          <p:spPr bwMode="auto">
            <a:xfrm>
              <a:off x="795147" y="171260"/>
              <a:ext cx="5721069" cy="590893"/>
            </a:xfrm>
            <a:prstGeom prst="rect">
              <a:avLst/>
            </a:prstGeom>
            <a:noFill/>
            <a:ln w="9525">
              <a:noFill/>
              <a:miter lim="800000"/>
              <a:headEnd/>
              <a:tailEnd/>
            </a:ln>
          </p:spPr>
          <p:txBody>
            <a:bodyPr rot="0" vert="horz" wrap="square" lIns="91440" tIns="45720" rIns="91440" bIns="45720" anchor="t" anchorCtr="0">
              <a:noAutofit/>
            </a:bodyPr>
            <a:lstStyle/>
            <a:p>
              <a:pPr>
                <a:lnSpc>
                  <a:spcPts val="1300"/>
                </a:lnSpc>
                <a:spcBef>
                  <a:spcPts val="400"/>
                </a:spcBef>
                <a:spcAft>
                  <a:spcPts val="400"/>
                </a:spcAft>
                <a:buNone/>
              </a:pPr>
              <a:r>
                <a:rPr lang="en-US" sz="1800" b="1" dirty="0">
                  <a:effectLst/>
                  <a:latin typeface="Arial" panose="020B0604020202020204" pitchFamily="34" charset="0"/>
                  <a:ea typeface="Cambria" panose="02040503050406030204" pitchFamily="18" charset="0"/>
                  <a:cs typeface="Arial" panose="020B0604020202020204" pitchFamily="34" charset="0"/>
                </a:rPr>
                <a:t>T Level Technical Qualification in </a:t>
              </a:r>
              <a:endParaRPr lang="en-GB" sz="1100" dirty="0">
                <a:effectLst/>
                <a:latin typeface="Arial" panose="020B0604020202020204" pitchFamily="34" charset="0"/>
                <a:ea typeface="Cambria" panose="02040503050406030204" pitchFamily="18" charset="0"/>
                <a:cs typeface="Times New Roman" panose="02020603050405020304" pitchFamily="18" charset="0"/>
              </a:endParaRPr>
            </a:p>
            <a:p>
              <a:pPr>
                <a:lnSpc>
                  <a:spcPts val="1300"/>
                </a:lnSpc>
                <a:spcBef>
                  <a:spcPts val="400"/>
                </a:spcBef>
                <a:spcAft>
                  <a:spcPts val="400"/>
                </a:spcAft>
              </a:pPr>
              <a:r>
                <a:rPr lang="en-US" sz="1600" b="1" i="1" dirty="0">
                  <a:solidFill>
                    <a:srgbClr val="FC4421"/>
                  </a:solidFill>
                  <a:effectLst/>
                  <a:latin typeface="Arial" panose="020B0604020202020204" pitchFamily="34" charset="0"/>
                  <a:ea typeface="Cambria" panose="02040503050406030204" pitchFamily="18" charset="0"/>
                  <a:cs typeface="Arial" panose="020B0604020202020204" pitchFamily="34" charset="0"/>
                </a:rPr>
                <a:t>Building Services Engineering for Construction (Level 3)</a:t>
              </a:r>
              <a:endParaRPr lang="en-GB" sz="1100" dirty="0">
                <a:effectLst/>
                <a:latin typeface="Arial" panose="020B0604020202020204" pitchFamily="34" charset="0"/>
                <a:ea typeface="Cambria" panose="02040503050406030204" pitchFamily="18" charset="0"/>
                <a:cs typeface="Times New Roman" panose="02020603050405020304" pitchFamily="18" charset="0"/>
              </a:endParaRPr>
            </a:p>
          </p:txBody>
        </p:sp>
      </p:grpSp>
      <p:grpSp>
        <p:nvGrpSpPr>
          <p:cNvPr id="3" name="Group 2">
            <a:extLst>
              <a:ext uri="{FF2B5EF4-FFF2-40B4-BE49-F238E27FC236}">
                <a16:creationId xmlns:a16="http://schemas.microsoft.com/office/drawing/2014/main" id="{F8D270CD-A239-F6C6-DC37-331F04EA5BDB}"/>
              </a:ext>
            </a:extLst>
          </p:cNvPr>
          <p:cNvGrpSpPr/>
          <p:nvPr/>
        </p:nvGrpSpPr>
        <p:grpSpPr>
          <a:xfrm>
            <a:off x="175692" y="6021288"/>
            <a:ext cx="8804454" cy="446378"/>
            <a:chOff x="175692" y="6021288"/>
            <a:chExt cx="8804454" cy="446378"/>
          </a:xfrm>
        </p:grpSpPr>
        <p:sp>
          <p:nvSpPr>
            <p:cNvPr id="12" name="Text Box 11"/>
            <p:cNvSpPr txBox="1">
              <a:spLocks noChangeArrowheads="1"/>
            </p:cNvSpPr>
            <p:nvPr userDrawn="1"/>
          </p:nvSpPr>
          <p:spPr bwMode="auto">
            <a:xfrm>
              <a:off x="175692" y="6172200"/>
              <a:ext cx="439688" cy="228600"/>
            </a:xfrm>
            <a:prstGeom prst="rect">
              <a:avLst/>
            </a:prstGeom>
            <a:noFill/>
            <a:ln w="9525">
              <a:noFill/>
              <a:miter lim="800000"/>
              <a:headEnd/>
              <a:tailEnd/>
            </a:ln>
          </p:spPr>
          <p:txBody>
            <a:bodyPr lIns="0" tIns="0" rIns="0" bIns="0">
              <a:prstTxWarp prst="textNoShape">
                <a:avLst/>
              </a:prstTxWarp>
            </a:bodyPr>
            <a:lstStyle/>
            <a:p>
              <a:pPr algn="r">
                <a:spcBef>
                  <a:spcPts val="600"/>
                </a:spcBef>
              </a:pPr>
              <a:fld id="{6152C911-7D81-1845-9D20-613E63F035EB}" type="slidenum">
                <a:rPr lang="en-US" sz="900" baseline="0">
                  <a:ea typeface="Arial" pitchFamily="-105" charset="0"/>
                  <a:cs typeface="Arial" pitchFamily="-105" charset="0"/>
                </a:rPr>
                <a:pPr algn="r">
                  <a:spcBef>
                    <a:spcPts val="600"/>
                  </a:spcBef>
                </a:pPr>
                <a:t>‹#›</a:t>
              </a:fld>
              <a:r>
                <a:rPr lang="en-US" sz="900" baseline="0" dirty="0">
                  <a:ea typeface="Arial" pitchFamily="-105" charset="0"/>
                  <a:cs typeface="Arial" pitchFamily="-105" charset="0"/>
                </a:rPr>
                <a:t> of 22</a:t>
              </a:r>
            </a:p>
            <a:p>
              <a:br>
                <a:rPr lang="en-US" sz="1100" dirty="0">
                  <a:ea typeface="Arial" pitchFamily="-105" charset="0"/>
                  <a:cs typeface="Arial" pitchFamily="-105" charset="0"/>
                </a:rPr>
              </a:br>
              <a:endParaRPr lang="en-US" sz="1100" dirty="0">
                <a:ea typeface="Arial" pitchFamily="-105" charset="0"/>
                <a:cs typeface="Arial" pitchFamily="-105" charset="0"/>
              </a:endParaRPr>
            </a:p>
            <a:p>
              <a:br>
                <a:rPr lang="en-US" sz="1100" dirty="0">
                  <a:ea typeface="Arial" pitchFamily="-105" charset="0"/>
                  <a:cs typeface="Arial" pitchFamily="-105" charset="0"/>
                </a:rPr>
              </a:br>
              <a:endParaRPr lang="en-US" sz="1100" dirty="0">
                <a:ea typeface="Arial" pitchFamily="-105" charset="0"/>
                <a:cs typeface="Arial" pitchFamily="-105" charset="0"/>
              </a:endParaRPr>
            </a:p>
            <a:p>
              <a:endParaRPr lang="en-US" sz="1200" dirty="0">
                <a:latin typeface="Times New Roman" pitchFamily="-105" charset="0"/>
              </a:endParaRPr>
            </a:p>
            <a:p>
              <a:endParaRPr lang="en-US" sz="1200" dirty="0">
                <a:latin typeface="Times New Roman" pitchFamily="-105" charset="0"/>
              </a:endParaRPr>
            </a:p>
          </p:txBody>
        </p:sp>
        <p:pic>
          <p:nvPicPr>
            <p:cNvPr id="28" name="Picture 27" descr="A purple and white logo&#10;&#10;AI-generated content may be incorrect.">
              <a:extLst>
                <a:ext uri="{FF2B5EF4-FFF2-40B4-BE49-F238E27FC236}">
                  <a16:creationId xmlns:a16="http://schemas.microsoft.com/office/drawing/2014/main" id="{ED2281B1-171E-C458-1C3C-50A1692453DA}"/>
                </a:ext>
              </a:extLst>
            </p:cNvPr>
            <p:cNvPicPr>
              <a:picLocks noChangeAspect="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6516216" y="6021288"/>
              <a:ext cx="2463930" cy="446378"/>
            </a:xfrm>
            <a:prstGeom prst="rect">
              <a:avLst/>
            </a:prstGeom>
            <a:noFill/>
            <a:ln>
              <a:noFill/>
            </a:ln>
          </p:spPr>
        </p:pic>
      </p:grpSp>
      <p:sp>
        <p:nvSpPr>
          <p:cNvPr id="4" name="Text Box 10">
            <a:extLst>
              <a:ext uri="{FF2B5EF4-FFF2-40B4-BE49-F238E27FC236}">
                <a16:creationId xmlns:a16="http://schemas.microsoft.com/office/drawing/2014/main" id="{6A3AB5FA-FE95-0CEB-8C45-8D67D1E3F637}"/>
              </a:ext>
            </a:extLst>
          </p:cNvPr>
          <p:cNvSpPr txBox="1">
            <a:spLocks noChangeArrowheads="1"/>
          </p:cNvSpPr>
          <p:nvPr userDrawn="1"/>
        </p:nvSpPr>
        <p:spPr bwMode="white">
          <a:xfrm>
            <a:off x="0" y="457200"/>
            <a:ext cx="9144000" cy="152400"/>
          </a:xfrm>
          <a:prstGeom prst="rect">
            <a:avLst/>
          </a:prstGeom>
          <a:solidFill>
            <a:srgbClr val="D9D9D9">
              <a:alpha val="0"/>
            </a:srgbClr>
          </a:solidFill>
          <a:ln>
            <a:noFill/>
          </a:ln>
        </p:spPr>
        <p:txBody>
          <a:bodyPr wrap="none"/>
          <a:lstStyle>
            <a:lvl1pPr eaLnBrk="0" hangingPunct="0">
              <a:defRPr sz="2000">
                <a:solidFill>
                  <a:schemeClr val="tx1"/>
                </a:solidFill>
                <a:latin typeface="Arial" charset="0"/>
                <a:ea typeface="ＭＳ Ｐゴシック" charset="-128"/>
              </a:defRPr>
            </a:lvl1pPr>
            <a:lvl2pPr marL="742950" indent="-285750" eaLnBrk="0" hangingPunct="0">
              <a:defRPr sz="2000">
                <a:solidFill>
                  <a:schemeClr val="tx1"/>
                </a:solidFill>
                <a:latin typeface="Arial" charset="0"/>
                <a:ea typeface="ＭＳ Ｐゴシック" charset="-128"/>
              </a:defRPr>
            </a:lvl2pPr>
            <a:lvl3pPr marL="1143000" indent="-228600" eaLnBrk="0" hangingPunct="0">
              <a:defRPr sz="2000">
                <a:solidFill>
                  <a:schemeClr val="tx1"/>
                </a:solidFill>
                <a:latin typeface="Arial" charset="0"/>
                <a:ea typeface="ＭＳ Ｐゴシック" charset="-128"/>
              </a:defRPr>
            </a:lvl3pPr>
            <a:lvl4pPr marL="1600200" indent="-228600" eaLnBrk="0" hangingPunct="0">
              <a:defRPr sz="2000">
                <a:solidFill>
                  <a:schemeClr val="tx1"/>
                </a:solidFill>
                <a:latin typeface="Arial" charset="0"/>
                <a:ea typeface="ＭＳ Ｐゴシック" charset="-128"/>
              </a:defRPr>
            </a:lvl4pPr>
            <a:lvl5pPr marL="2057400" indent="-228600" eaLnBrk="0" hangingPunct="0">
              <a:defRPr sz="2000">
                <a:solidFill>
                  <a:schemeClr val="tx1"/>
                </a:solidFill>
                <a:latin typeface="Arial" charset="0"/>
                <a:ea typeface="ＭＳ Ｐゴシック" charset="-128"/>
              </a:defRPr>
            </a:lvl5pPr>
            <a:lvl6pPr marL="2514600" indent="-228600" eaLnBrk="0" fontAlgn="base" hangingPunct="0">
              <a:spcBef>
                <a:spcPct val="0"/>
              </a:spcBef>
              <a:spcAft>
                <a:spcPct val="0"/>
              </a:spcAft>
              <a:defRPr sz="2000">
                <a:solidFill>
                  <a:schemeClr val="tx1"/>
                </a:solidFill>
                <a:latin typeface="Arial" charset="0"/>
                <a:ea typeface="ＭＳ Ｐゴシック" charset="-128"/>
              </a:defRPr>
            </a:lvl6pPr>
            <a:lvl7pPr marL="2971800" indent="-228600" eaLnBrk="0" fontAlgn="base" hangingPunct="0">
              <a:spcBef>
                <a:spcPct val="0"/>
              </a:spcBef>
              <a:spcAft>
                <a:spcPct val="0"/>
              </a:spcAft>
              <a:defRPr sz="2000">
                <a:solidFill>
                  <a:schemeClr val="tx1"/>
                </a:solidFill>
                <a:latin typeface="Arial" charset="0"/>
                <a:ea typeface="ＭＳ Ｐゴシック" charset="-128"/>
              </a:defRPr>
            </a:lvl7pPr>
            <a:lvl8pPr marL="3429000" indent="-228600" eaLnBrk="0" fontAlgn="base" hangingPunct="0">
              <a:spcBef>
                <a:spcPct val="0"/>
              </a:spcBef>
              <a:spcAft>
                <a:spcPct val="0"/>
              </a:spcAft>
              <a:defRPr sz="2000">
                <a:solidFill>
                  <a:schemeClr val="tx1"/>
                </a:solidFill>
                <a:latin typeface="Arial" charset="0"/>
                <a:ea typeface="ＭＳ Ｐゴシック" charset="-128"/>
              </a:defRPr>
            </a:lvl8pPr>
            <a:lvl9pPr marL="3886200" indent="-228600" eaLnBrk="0" fontAlgn="base" hangingPunct="0">
              <a:spcBef>
                <a:spcPct val="0"/>
              </a:spcBef>
              <a:spcAft>
                <a:spcPct val="0"/>
              </a:spcAft>
              <a:defRPr sz="2000">
                <a:solidFill>
                  <a:schemeClr val="tx1"/>
                </a:solidFill>
                <a:latin typeface="Arial" charset="0"/>
                <a:ea typeface="ＭＳ Ｐゴシック" charset="-128"/>
              </a:defRPr>
            </a:lvl9pPr>
          </a:lstStyle>
          <a:p>
            <a:pPr eaLnBrk="1" hangingPunct="1">
              <a:defRPr/>
            </a:pPr>
            <a:r>
              <a:rPr lang="en-GB" sz="1800">
                <a:solidFill>
                  <a:srgbClr val="D9D9D9"/>
                </a:solidFill>
                <a:cs typeface="Arial" charset="0"/>
              </a:rPr>
              <a:t> </a:t>
            </a:r>
          </a:p>
        </p:txBody>
      </p:sp>
    </p:spTree>
    <p:extLst>
      <p:ext uri="{BB962C8B-B14F-4D97-AF65-F5344CB8AC3E}">
        <p14:creationId xmlns:p14="http://schemas.microsoft.com/office/powerpoint/2010/main" val="1942106763"/>
      </p:ext>
    </p:extLst>
  </p:cSld>
  <p:clrMap bg1="lt1" tx1="dk1" bg2="lt2" tx2="dk2" accent1="accent1" accent2="accent2" accent3="accent3" accent4="accent4" accent5="accent5" accent6="accent6" hlink="hlink" folHlink="folHlink"/>
  <p:sldLayoutIdLst>
    <p:sldLayoutId id="2147483662" r:id="rId1"/>
    <p:sldLayoutId id="2147483663" r:id="rId2"/>
  </p:sldLayoutIdLst>
  <p:hf hdr="0" ftr="0" dt="0"/>
  <p:txStyles>
    <p:titleStyle>
      <a:lvl1pPr algn="l" rtl="0" eaLnBrk="1" fontAlgn="base" hangingPunct="1">
        <a:spcBef>
          <a:spcPct val="0"/>
        </a:spcBef>
        <a:spcAft>
          <a:spcPct val="0"/>
        </a:spcAft>
        <a:defRPr sz="2400" b="1" baseline="0">
          <a:solidFill>
            <a:srgbClr val="FC4421"/>
          </a:solidFill>
          <a:latin typeface="+mj-lt"/>
          <a:ea typeface="ＭＳ Ｐゴシック" charset="-128"/>
          <a:cs typeface="ＭＳ Ｐゴシック" charset="-128"/>
        </a:defRPr>
      </a:lvl1pPr>
      <a:lvl2pPr algn="l" rtl="0" eaLnBrk="1" fontAlgn="base" hangingPunct="1">
        <a:spcBef>
          <a:spcPct val="0"/>
        </a:spcBef>
        <a:spcAft>
          <a:spcPct val="0"/>
        </a:spcAft>
        <a:defRPr sz="2400" b="1">
          <a:solidFill>
            <a:srgbClr val="E30613"/>
          </a:solidFill>
          <a:latin typeface="Arial" charset="0"/>
          <a:ea typeface="ＭＳ Ｐゴシック" charset="-128"/>
          <a:cs typeface="ＭＳ Ｐゴシック" charset="-128"/>
        </a:defRPr>
      </a:lvl2pPr>
      <a:lvl3pPr algn="l" rtl="0" eaLnBrk="1" fontAlgn="base" hangingPunct="1">
        <a:spcBef>
          <a:spcPct val="0"/>
        </a:spcBef>
        <a:spcAft>
          <a:spcPct val="0"/>
        </a:spcAft>
        <a:defRPr sz="2400" b="1">
          <a:solidFill>
            <a:srgbClr val="E30613"/>
          </a:solidFill>
          <a:latin typeface="Arial" charset="0"/>
          <a:ea typeface="ＭＳ Ｐゴシック" charset="-128"/>
          <a:cs typeface="ＭＳ Ｐゴシック" charset="-128"/>
        </a:defRPr>
      </a:lvl3pPr>
      <a:lvl4pPr algn="l" rtl="0" eaLnBrk="1" fontAlgn="base" hangingPunct="1">
        <a:spcBef>
          <a:spcPct val="0"/>
        </a:spcBef>
        <a:spcAft>
          <a:spcPct val="0"/>
        </a:spcAft>
        <a:defRPr sz="2400" b="1">
          <a:solidFill>
            <a:srgbClr val="E30613"/>
          </a:solidFill>
          <a:latin typeface="Arial" charset="0"/>
          <a:ea typeface="ＭＳ Ｐゴシック" charset="-128"/>
          <a:cs typeface="ＭＳ Ｐゴシック" charset="-128"/>
        </a:defRPr>
      </a:lvl4pPr>
      <a:lvl5pPr algn="l" rtl="0" eaLnBrk="1" fontAlgn="base" hangingPunct="1">
        <a:spcBef>
          <a:spcPct val="0"/>
        </a:spcBef>
        <a:spcAft>
          <a:spcPct val="0"/>
        </a:spcAft>
        <a:defRPr sz="2400" b="1">
          <a:solidFill>
            <a:srgbClr val="E30613"/>
          </a:solidFill>
          <a:latin typeface="Arial" charset="0"/>
          <a:ea typeface="ＭＳ Ｐゴシック" charset="-128"/>
          <a:cs typeface="ＭＳ Ｐゴシック" charset="-128"/>
        </a:defRPr>
      </a:lvl5pPr>
      <a:lvl6pPr marL="457200" algn="ctr" rtl="0" eaLnBrk="1" fontAlgn="base" hangingPunct="1">
        <a:spcBef>
          <a:spcPct val="0"/>
        </a:spcBef>
        <a:spcAft>
          <a:spcPct val="0"/>
        </a:spcAft>
        <a:defRPr sz="4400">
          <a:solidFill>
            <a:srgbClr val="CC0000"/>
          </a:solidFill>
          <a:latin typeface="Arial" charset="0"/>
        </a:defRPr>
      </a:lvl6pPr>
      <a:lvl7pPr marL="914400" algn="ctr" rtl="0" eaLnBrk="1" fontAlgn="base" hangingPunct="1">
        <a:spcBef>
          <a:spcPct val="0"/>
        </a:spcBef>
        <a:spcAft>
          <a:spcPct val="0"/>
        </a:spcAft>
        <a:defRPr sz="4400">
          <a:solidFill>
            <a:srgbClr val="CC0000"/>
          </a:solidFill>
          <a:latin typeface="Arial" charset="0"/>
        </a:defRPr>
      </a:lvl7pPr>
      <a:lvl8pPr marL="1371600" algn="ctr" rtl="0" eaLnBrk="1" fontAlgn="base" hangingPunct="1">
        <a:spcBef>
          <a:spcPct val="0"/>
        </a:spcBef>
        <a:spcAft>
          <a:spcPct val="0"/>
        </a:spcAft>
        <a:defRPr sz="4400">
          <a:solidFill>
            <a:srgbClr val="CC0000"/>
          </a:solidFill>
          <a:latin typeface="Arial" charset="0"/>
        </a:defRPr>
      </a:lvl8pPr>
      <a:lvl9pPr marL="1828800" algn="ctr" rtl="0" eaLnBrk="1" fontAlgn="base" hangingPunct="1">
        <a:spcBef>
          <a:spcPct val="0"/>
        </a:spcBef>
        <a:spcAft>
          <a:spcPct val="0"/>
        </a:spcAft>
        <a:defRPr sz="4400">
          <a:solidFill>
            <a:srgbClr val="CC0000"/>
          </a:solidFill>
          <a:latin typeface="Arial" charset="0"/>
        </a:defRPr>
      </a:lvl9pPr>
    </p:titleStyle>
    <p:bodyStyle>
      <a:lvl1pPr marL="0" indent="0" algn="l" rtl="0" eaLnBrk="1" fontAlgn="base" hangingPunct="1">
        <a:lnSpc>
          <a:spcPts val="2400"/>
        </a:lnSpc>
        <a:spcBef>
          <a:spcPts val="1000"/>
        </a:spcBef>
        <a:spcAft>
          <a:spcPts val="1000"/>
        </a:spcAft>
        <a:defRPr lang="en-GB" sz="2000" dirty="0">
          <a:solidFill>
            <a:schemeClr val="tx1"/>
          </a:solidFill>
          <a:latin typeface="+mn-lt"/>
          <a:ea typeface="ＭＳ Ｐゴシック" charset="-128"/>
          <a:cs typeface="ＭＳ Ｐゴシック" charset="-128"/>
        </a:defRPr>
      </a:lvl1pPr>
      <a:lvl2pPr marL="215900" indent="-215900" algn="l" rtl="0" eaLnBrk="1" fontAlgn="base" hangingPunct="1">
        <a:lnSpc>
          <a:spcPts val="2400"/>
        </a:lnSpc>
        <a:spcBef>
          <a:spcPts val="500"/>
        </a:spcBef>
        <a:spcAft>
          <a:spcPts val="500"/>
        </a:spcAft>
        <a:buClr>
          <a:srgbClr val="FC4421"/>
        </a:buClr>
        <a:buFont typeface="Arial" pitchFamily="-105" charset="0"/>
        <a:buChar char="•"/>
        <a:defRPr lang="en-GB" sz="2000" dirty="0">
          <a:solidFill>
            <a:schemeClr val="tx1"/>
          </a:solidFill>
          <a:latin typeface="+mn-lt"/>
          <a:ea typeface="ＭＳ Ｐゴシック" charset="-128"/>
          <a:cs typeface="+mn-cs"/>
        </a:defRPr>
      </a:lvl2pPr>
      <a:lvl3pPr marL="0" indent="0" algn="l" rtl="0" eaLnBrk="1" fontAlgn="base" hangingPunct="1">
        <a:lnSpc>
          <a:spcPts val="2000"/>
        </a:lnSpc>
        <a:spcBef>
          <a:spcPts val="500"/>
        </a:spcBef>
        <a:spcAft>
          <a:spcPts val="500"/>
        </a:spcAft>
        <a:buFont typeface="Lucida Grande" pitchFamily="-105" charset="0"/>
        <a:defRPr lang="en-GB" sz="1600" dirty="0">
          <a:solidFill>
            <a:schemeClr val="tx1"/>
          </a:solidFill>
          <a:latin typeface="+mn-lt"/>
          <a:ea typeface="ＭＳ Ｐゴシック" charset="-128"/>
          <a:cs typeface="+mn-cs"/>
        </a:defRPr>
      </a:lvl3pPr>
      <a:lvl4pPr marL="215900" indent="-215900" algn="l" rtl="0" eaLnBrk="1" fontAlgn="base" hangingPunct="1">
        <a:lnSpc>
          <a:spcPts val="2000"/>
        </a:lnSpc>
        <a:spcBef>
          <a:spcPts val="500"/>
        </a:spcBef>
        <a:spcAft>
          <a:spcPts val="500"/>
        </a:spcAft>
        <a:buClr>
          <a:srgbClr val="FC4421"/>
        </a:buClr>
        <a:buFont typeface="Arial" pitchFamily="-105" charset="0"/>
        <a:buChar char="•"/>
        <a:defRPr lang="en-GB" sz="1600" dirty="0">
          <a:solidFill>
            <a:schemeClr val="tx1"/>
          </a:solidFill>
          <a:latin typeface="+mn-lt"/>
          <a:ea typeface="ＭＳ Ｐゴシック" charset="-128"/>
          <a:cs typeface="ＭＳ Ｐゴシック" charset="-128"/>
        </a:defRPr>
      </a:lvl4pPr>
      <a:lvl5pPr marL="431800" indent="-215900" algn="l" rtl="0" eaLnBrk="1" fontAlgn="base" hangingPunct="1">
        <a:lnSpc>
          <a:spcPts val="2000"/>
        </a:lnSpc>
        <a:spcBef>
          <a:spcPct val="0"/>
        </a:spcBef>
        <a:spcAft>
          <a:spcPts val="500"/>
        </a:spcAft>
        <a:buFont typeface="Arial" pitchFamily="-105" charset="0"/>
        <a:buChar char="–"/>
        <a:defRPr lang="en-US" sz="1600" dirty="0">
          <a:solidFill>
            <a:schemeClr val="tx1"/>
          </a:solidFill>
          <a:latin typeface="+mn-lt"/>
          <a:ea typeface="ＭＳ Ｐゴシック" charset="-128"/>
          <a:cs typeface="ＭＳ Ｐゴシック" charset="-128"/>
        </a:defRPr>
      </a:lvl5pPr>
      <a:lvl6pPr marL="457200" indent="-457200" algn="l" defTabSz="914400" rtl="0" eaLnBrk="1" fontAlgn="base" hangingPunct="1">
        <a:spcBef>
          <a:spcPct val="20000"/>
        </a:spcBef>
        <a:spcAft>
          <a:spcPct val="0"/>
        </a:spcAft>
        <a:buChar char="»"/>
        <a:defRPr lang="en-GB" sz="1600" kern="0" baseline="0" dirty="0" smtClean="0">
          <a:solidFill>
            <a:schemeClr val="tx1"/>
          </a:solidFill>
          <a:latin typeface="+mn-lt"/>
          <a:ea typeface="ＭＳ Ｐゴシック" charset="-128"/>
          <a:cs typeface="ＭＳ Ｐゴシック" charset="-128"/>
        </a:defRPr>
      </a:lvl6pPr>
      <a:lvl7pPr marL="2971800" indent="-228600" algn="l" defTabSz="914400" rtl="0" eaLnBrk="1" fontAlgn="base" hangingPunct="1">
        <a:spcBef>
          <a:spcPct val="20000"/>
        </a:spcBef>
        <a:spcAft>
          <a:spcPct val="0"/>
        </a:spcAft>
        <a:buClr>
          <a:srgbClr val="E30613"/>
        </a:buClr>
        <a:buChar char="»"/>
        <a:defRPr lang="en-GB" sz="1600" kern="0" baseline="0" dirty="0" smtClean="0">
          <a:solidFill>
            <a:schemeClr val="tx1"/>
          </a:solidFill>
          <a:latin typeface="+mn-lt"/>
          <a:ea typeface="ＭＳ Ｐゴシック" charset="-128"/>
          <a:cs typeface="ＭＳ Ｐゴシック" charset="-128"/>
        </a:defRPr>
      </a:lvl7pPr>
      <a:lvl8pPr marL="3429000" indent="-228600" algn="l" defTabSz="914400" rtl="0" eaLnBrk="1" fontAlgn="base" hangingPunct="1">
        <a:spcBef>
          <a:spcPct val="20000"/>
        </a:spcBef>
        <a:spcAft>
          <a:spcPct val="0"/>
        </a:spcAft>
        <a:buChar char="»"/>
        <a:defRPr lang="en-GB" sz="1600" kern="0" dirty="0" smtClean="0">
          <a:solidFill>
            <a:schemeClr val="tx1"/>
          </a:solidFill>
          <a:latin typeface="+mn-lt"/>
          <a:ea typeface="ＭＳ Ｐゴシック" charset="-128"/>
          <a:cs typeface="ＭＳ Ｐゴシック" charset="-128"/>
        </a:defRPr>
      </a:lvl8pPr>
      <a:lvl9pPr marL="3886200" indent="-228600" algn="l" defTabSz="914400" rtl="0" eaLnBrk="1" fontAlgn="base" hangingPunct="1">
        <a:spcBef>
          <a:spcPct val="20000"/>
        </a:spcBef>
        <a:spcAft>
          <a:spcPct val="0"/>
        </a:spcAft>
        <a:buChar char="»"/>
        <a:defRPr lang="en-GB" sz="1000" kern="0" baseline="0" dirty="0" smtClean="0">
          <a:solidFill>
            <a:schemeClr val="tx1"/>
          </a:solidFill>
          <a:latin typeface="+mn-lt"/>
          <a:ea typeface="ＭＳ Ｐゴシック" charset="-128"/>
          <a:cs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15"/>
          <p:cNvSpPr>
            <a:spLocks noGrp="1" noChangeArrowheads="1"/>
          </p:cNvSpPr>
          <p:nvPr>
            <p:ph type="title"/>
          </p:nvPr>
        </p:nvSpPr>
        <p:spPr>
          <a:xfrm>
            <a:off x="457200" y="3786664"/>
            <a:ext cx="8153400" cy="2514600"/>
          </a:xfrm>
        </p:spPr>
        <p:txBody>
          <a:bodyPr anchor="t"/>
          <a:lstStyle/>
          <a:p>
            <a:pPr eaLnBrk="1" hangingPunct="1"/>
            <a:br>
              <a:rPr lang="en-GB" dirty="0">
                <a:ea typeface="ＭＳ Ｐゴシック" pitchFamily="-105" charset="-128"/>
                <a:cs typeface="ＭＳ Ｐゴシック" pitchFamily="-105" charset="-128"/>
              </a:rPr>
            </a:br>
            <a:r>
              <a:rPr lang="en-GB" dirty="0">
                <a:ea typeface="ＭＳ Ｐゴシック" pitchFamily="-105" charset="-128"/>
                <a:cs typeface="ＭＳ Ｐゴシック" pitchFamily="-105" charset="-128"/>
              </a:rPr>
              <a:t>PowerPoint 12: Electrotechnical components</a:t>
            </a:r>
            <a:br>
              <a:rPr lang="en-GB" dirty="0">
                <a:ea typeface="ＭＳ Ｐゴシック" pitchFamily="-105" charset="-128"/>
                <a:cs typeface="ＭＳ Ｐゴシック" pitchFamily="-105" charset="-128"/>
              </a:rPr>
            </a:br>
            <a:endParaRPr lang="en-GB" dirty="0">
              <a:ea typeface="ＭＳ Ｐゴシック" pitchFamily="-105" charset="-128"/>
              <a:cs typeface="ＭＳ Ｐゴシック" pitchFamily="-105" charset="-128"/>
            </a:endParaRPr>
          </a:p>
        </p:txBody>
      </p:sp>
      <p:sp>
        <p:nvSpPr>
          <p:cNvPr id="2050" name="Rectangle 14"/>
          <p:cNvSpPr>
            <a:spLocks noGrp="1" noChangeArrowheads="1"/>
          </p:cNvSpPr>
          <p:nvPr>
            <p:ph sz="quarter" idx="10"/>
          </p:nvPr>
        </p:nvSpPr>
        <p:spPr>
          <a:xfrm>
            <a:off x="457200" y="1371601"/>
            <a:ext cx="8229600" cy="2415064"/>
          </a:xfrm>
        </p:spPr>
        <p:txBody>
          <a:bodyPr/>
          <a:lstStyle/>
          <a:p>
            <a:pPr marL="0" indent="0" eaLnBrk="1" hangingPunct="1"/>
            <a:endParaRPr b="1" dirty="0">
              <a:ea typeface="ＭＳ Ｐゴシック" pitchFamily="-105" charset="-128"/>
              <a:cs typeface="ＭＳ Ｐゴシック" pitchFamily="-105" charset="-128"/>
            </a:endParaRPr>
          </a:p>
          <a:p>
            <a:pPr marL="0" indent="0" eaLnBrk="1" hangingPunct="1"/>
            <a:endParaRPr b="1" dirty="0">
              <a:ea typeface="ＭＳ Ｐゴシック" pitchFamily="-105" charset="-128"/>
              <a:cs typeface="ＭＳ Ｐゴシック" pitchFamily="-105" charset="-128"/>
            </a:endParaRPr>
          </a:p>
          <a:p>
            <a:pPr marL="0" indent="0" algn="ctr" eaLnBrk="1" hangingPunct="1"/>
            <a:r>
              <a:rPr sz="6600" dirty="0">
                <a:solidFill>
                  <a:schemeClr val="bg1"/>
                </a:solidFill>
                <a:ea typeface="ＭＳ Ｐゴシック" pitchFamily="-105" charset="-128"/>
                <a:cs typeface="ＭＳ Ｐゴシック" pitchFamily="-105" charset="-128"/>
              </a:rPr>
              <a:t>PowerPoint presentation</a:t>
            </a:r>
          </a:p>
        </p:txBody>
      </p:sp>
      <p:sp>
        <p:nvSpPr>
          <p:cNvPr id="2054" name="TextBox 9"/>
          <p:cNvSpPr txBox="1">
            <a:spLocks noChangeArrowheads="1"/>
          </p:cNvSpPr>
          <p:nvPr/>
        </p:nvSpPr>
        <p:spPr bwMode="auto">
          <a:xfrm>
            <a:off x="457200" y="2209800"/>
            <a:ext cx="8001000" cy="738664"/>
          </a:xfrm>
          <a:prstGeom prst="rect">
            <a:avLst/>
          </a:prstGeom>
          <a:solidFill>
            <a:schemeClr val="bg1"/>
          </a:solidFill>
          <a:ln w="9525">
            <a:noFill/>
            <a:miter lim="800000"/>
            <a:headEnd/>
            <a:tailEnd/>
          </a:ln>
        </p:spPr>
        <p:txBody>
          <a:bodyPr wrap="square" lIns="0" tIns="0" rIns="0" bIns="0">
            <a:prstTxWarp prst="textNoShape">
              <a:avLst/>
            </a:prstTxWarp>
            <a:noAutofit/>
          </a:bodyPr>
          <a:lstStyle/>
          <a:p>
            <a:r>
              <a:rPr lang="en-GB" sz="2400" b="1" dirty="0"/>
              <a:t>12. Building services engineering (BSE) systems</a:t>
            </a:r>
          </a:p>
          <a:p>
            <a:endParaRPr lang="en-GB" sz="2400" b="1" dirty="0"/>
          </a:p>
          <a:p>
            <a:r>
              <a:rPr lang="en-GB" sz="2400" b="1" dirty="0"/>
              <a:t>12.4 Electrotechnical principles of components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Steel-wired armoured cable</a:t>
            </a:r>
          </a:p>
        </p:txBody>
      </p:sp>
      <p:sp>
        <p:nvSpPr>
          <p:cNvPr id="3" name="TextBox 2"/>
          <p:cNvSpPr txBox="1"/>
          <p:nvPr/>
        </p:nvSpPr>
        <p:spPr>
          <a:xfrm>
            <a:off x="429612" y="1562054"/>
            <a:ext cx="8257188" cy="2349361"/>
          </a:xfrm>
          <a:prstGeom prst="rect">
            <a:avLst/>
          </a:prstGeom>
          <a:noFill/>
        </p:spPr>
        <p:txBody>
          <a:bodyPr wrap="square" rtlCol="0">
            <a:spAutoFit/>
          </a:bodyPr>
          <a:lstStyle/>
          <a:p>
            <a:pPr marL="342900" indent="-342900">
              <a:spcBef>
                <a:spcPts val="400"/>
              </a:spcBef>
              <a:spcAft>
                <a:spcPts val="400"/>
              </a:spcAft>
              <a:buClr>
                <a:srgbClr val="FC4421"/>
              </a:buClr>
              <a:buFont typeface="Arial" panose="020B0604020202020204" pitchFamily="34" charset="0"/>
              <a:buChar char="•"/>
            </a:pPr>
            <a:r>
              <a:rPr lang="en-GB" b="1" dirty="0"/>
              <a:t>Steel-wired armoured (SWA)</a:t>
            </a:r>
            <a:r>
              <a:rPr lang="en-GB" dirty="0"/>
              <a:t> cable is suitable for electricity distribution underground and within buildings, running from switchgear to distribution boards.</a:t>
            </a:r>
          </a:p>
          <a:p>
            <a:pPr marL="342900" indent="-342900">
              <a:spcBef>
                <a:spcPts val="400"/>
              </a:spcBef>
              <a:spcAft>
                <a:spcPts val="400"/>
              </a:spcAft>
              <a:buClr>
                <a:srgbClr val="FC4421"/>
              </a:buClr>
              <a:buFont typeface="Arial" panose="020B0604020202020204" pitchFamily="34" charset="0"/>
              <a:buChar char="•"/>
            </a:pPr>
            <a:r>
              <a:rPr lang="en-GB" dirty="0">
                <a:latin typeface="+mn-lt"/>
              </a:rPr>
              <a:t>The armour provides the main advantage of enhanced mechanical protection. The main disadvantage is weight, which is why containment systems such as ladders and trays are needed to support these cables. SWA cables are also expensive.</a:t>
            </a:r>
            <a:endParaRPr lang="en-GB" dirty="0"/>
          </a:p>
        </p:txBody>
      </p:sp>
    </p:spTree>
    <p:extLst>
      <p:ext uri="{BB962C8B-B14F-4D97-AF65-F5344CB8AC3E}">
        <p14:creationId xmlns:p14="http://schemas.microsoft.com/office/powerpoint/2010/main" val="41125164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SWA termination fittings</a:t>
            </a:r>
          </a:p>
        </p:txBody>
      </p:sp>
      <p:sp>
        <p:nvSpPr>
          <p:cNvPr id="6" name="TextBox 5"/>
          <p:cNvSpPr txBox="1"/>
          <p:nvPr/>
        </p:nvSpPr>
        <p:spPr>
          <a:xfrm>
            <a:off x="457200" y="1628800"/>
            <a:ext cx="8075240" cy="2144177"/>
          </a:xfrm>
          <a:prstGeom prst="rect">
            <a:avLst/>
          </a:prstGeom>
          <a:noFill/>
        </p:spPr>
        <p:txBody>
          <a:bodyPr wrap="square" rtlCol="0">
            <a:spAutoFit/>
          </a:bodyPr>
          <a:lstStyle/>
          <a:p>
            <a:pPr marL="342900" indent="-342900">
              <a:spcBef>
                <a:spcPts val="400"/>
              </a:spcBef>
              <a:spcAft>
                <a:spcPts val="400"/>
              </a:spcAft>
              <a:buClr>
                <a:srgbClr val="FC4421"/>
              </a:buClr>
              <a:buFont typeface="Arial" panose="020B0604020202020204" pitchFamily="34" charset="0"/>
              <a:buChar char="•"/>
            </a:pPr>
            <a:r>
              <a:rPr lang="en-GB" b="1" dirty="0"/>
              <a:t>Brass connector clamps</a:t>
            </a:r>
            <a:r>
              <a:rPr lang="en-GB" dirty="0"/>
              <a:t> are used on the wire armour of the cable and compressed using an ‘olive’ (a compression ring).</a:t>
            </a:r>
          </a:p>
          <a:p>
            <a:pPr marL="342900" indent="-342900">
              <a:spcBef>
                <a:spcPts val="400"/>
              </a:spcBef>
              <a:spcAft>
                <a:spcPts val="400"/>
              </a:spcAft>
              <a:buClr>
                <a:srgbClr val="FC4421"/>
              </a:buClr>
              <a:buFont typeface="Arial" panose="020B0604020202020204" pitchFamily="34" charset="0"/>
              <a:buChar char="•"/>
            </a:pPr>
            <a:r>
              <a:rPr lang="en-GB" dirty="0"/>
              <a:t>The </a:t>
            </a:r>
            <a:r>
              <a:rPr lang="en-GB" b="1" dirty="0"/>
              <a:t>black cones</a:t>
            </a:r>
            <a:r>
              <a:rPr lang="en-GB" dirty="0"/>
              <a:t> shown are slipped onto the cable prior to termination, then pushed over the connector for insulation.</a:t>
            </a:r>
          </a:p>
          <a:p>
            <a:pPr marL="342900" indent="-342900">
              <a:spcBef>
                <a:spcPts val="400"/>
              </a:spcBef>
              <a:spcAft>
                <a:spcPts val="400"/>
              </a:spcAft>
              <a:buClr>
                <a:srgbClr val="FC4421"/>
              </a:buClr>
              <a:buFont typeface="Arial" panose="020B0604020202020204" pitchFamily="34" charset="0"/>
              <a:buChar char="•"/>
            </a:pPr>
            <a:r>
              <a:rPr lang="en-GB" dirty="0"/>
              <a:t>Two</a:t>
            </a:r>
            <a:r>
              <a:rPr lang="en-GB" b="1" dirty="0"/>
              <a:t> locknuts</a:t>
            </a:r>
            <a:r>
              <a:rPr lang="en-GB" dirty="0"/>
              <a:t> are placed between the metal of the containment and tightened to secure the connector.</a:t>
            </a:r>
          </a:p>
        </p:txBody>
      </p:sp>
    </p:spTree>
    <p:extLst>
      <p:ext uri="{BB962C8B-B14F-4D97-AF65-F5344CB8AC3E}">
        <p14:creationId xmlns:p14="http://schemas.microsoft.com/office/powerpoint/2010/main" val="5223068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980728"/>
            <a:ext cx="7772400" cy="526695"/>
          </a:xfrm>
        </p:spPr>
        <p:txBody>
          <a:bodyPr/>
          <a:lstStyle/>
          <a:p>
            <a:r>
              <a:rPr lang="en-GB" dirty="0"/>
              <a:t>PVC SWA cable</a:t>
            </a:r>
          </a:p>
        </p:txBody>
      </p:sp>
      <p:sp>
        <p:nvSpPr>
          <p:cNvPr id="6" name="TextBox 5"/>
          <p:cNvSpPr txBox="1"/>
          <p:nvPr/>
        </p:nvSpPr>
        <p:spPr>
          <a:xfrm>
            <a:off x="467544" y="1507423"/>
            <a:ext cx="7992888" cy="1631216"/>
          </a:xfrm>
          <a:prstGeom prst="rect">
            <a:avLst/>
          </a:prstGeom>
          <a:noFill/>
        </p:spPr>
        <p:txBody>
          <a:bodyPr wrap="square" rtlCol="0">
            <a:spAutoFit/>
          </a:bodyPr>
          <a:lstStyle/>
          <a:p>
            <a:pPr>
              <a:buClr>
                <a:srgbClr val="003171"/>
              </a:buClr>
            </a:pPr>
            <a:r>
              <a:rPr lang="en-GB" b="1" dirty="0"/>
              <a:t>PVC SWA </a:t>
            </a:r>
            <a:r>
              <a:rPr lang="en-GB" dirty="0"/>
              <a:t>cable has very high mechanical protection and is used in industrial, domestic and commercial sub-main supplies. The armour can negate the need for residual current device (RCD) protection. As pointed out earlier, the downside is that SWA cables are costly and very heavy. </a:t>
            </a:r>
          </a:p>
        </p:txBody>
      </p:sp>
    </p:spTree>
    <p:extLst>
      <p:ext uri="{BB962C8B-B14F-4D97-AF65-F5344CB8AC3E}">
        <p14:creationId xmlns:p14="http://schemas.microsoft.com/office/powerpoint/2010/main" val="2731881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6">
                                            <p:txEl>
                                              <p:pRg st="0" end="0"/>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Mineral insulated copper cable</a:t>
            </a:r>
          </a:p>
        </p:txBody>
      </p:sp>
      <p:sp>
        <p:nvSpPr>
          <p:cNvPr id="3" name="TextBox 2"/>
          <p:cNvSpPr txBox="1"/>
          <p:nvPr/>
        </p:nvSpPr>
        <p:spPr>
          <a:xfrm>
            <a:off x="457200" y="1556792"/>
            <a:ext cx="8229600" cy="2759730"/>
          </a:xfrm>
          <a:prstGeom prst="rect">
            <a:avLst/>
          </a:prstGeom>
          <a:noFill/>
        </p:spPr>
        <p:txBody>
          <a:bodyPr wrap="square" rtlCol="0">
            <a:spAutoFit/>
          </a:bodyPr>
          <a:lstStyle/>
          <a:p>
            <a:pPr marL="342900" indent="-342900">
              <a:spcBef>
                <a:spcPts val="400"/>
              </a:spcBef>
              <a:spcAft>
                <a:spcPts val="400"/>
              </a:spcAft>
              <a:buClr>
                <a:srgbClr val="FC4421"/>
              </a:buClr>
              <a:buFont typeface="Arial" panose="020B0604020202020204" pitchFamily="34" charset="0"/>
              <a:buChar char="•"/>
            </a:pPr>
            <a:r>
              <a:rPr lang="en-GB" b="1" dirty="0"/>
              <a:t>Mineral insulated copper cable (MICC) </a:t>
            </a:r>
            <a:r>
              <a:rPr lang="en-GB" dirty="0"/>
              <a:t>was used in fire protection and large boiler house control systems because of its high resistance to fire and heat (now superseded by </a:t>
            </a:r>
            <a:r>
              <a:rPr lang="en-GB" b="1" dirty="0"/>
              <a:t>FP200 cable</a:t>
            </a:r>
            <a:r>
              <a:rPr lang="en-GB" dirty="0"/>
              <a:t>). </a:t>
            </a:r>
            <a:r>
              <a:rPr lang="en-GB" b="1" dirty="0"/>
              <a:t>It is still used</a:t>
            </a:r>
            <a:r>
              <a:rPr lang="en-GB" dirty="0"/>
              <a:t> in applications suited to its combination of properties.</a:t>
            </a:r>
          </a:p>
          <a:p>
            <a:pPr marL="342900" indent="-342900">
              <a:spcBef>
                <a:spcPts val="400"/>
              </a:spcBef>
              <a:spcAft>
                <a:spcPts val="400"/>
              </a:spcAft>
              <a:buClr>
                <a:srgbClr val="FC4421"/>
              </a:buClr>
              <a:buFont typeface="Arial" panose="020B0604020202020204" pitchFamily="34" charset="0"/>
              <a:buChar char="•"/>
            </a:pPr>
            <a:r>
              <a:rPr lang="en-GB" dirty="0"/>
              <a:t>MICC has an outer sheathing of copper with bare copper conductors separated by compressed mineral insulation running through the sheathing.</a:t>
            </a:r>
          </a:p>
          <a:p>
            <a:pPr marL="342900" indent="-342900">
              <a:spcBef>
                <a:spcPts val="400"/>
              </a:spcBef>
              <a:spcAft>
                <a:spcPts val="400"/>
              </a:spcAft>
              <a:buClr>
                <a:srgbClr val="FC4421"/>
              </a:buClr>
              <a:buFont typeface="Arial" panose="020B0604020202020204" pitchFamily="34" charset="0"/>
              <a:buChar char="•"/>
            </a:pPr>
            <a:r>
              <a:rPr lang="en-GB" dirty="0"/>
              <a:t>A high level of competence is needed to install MICC cables.  </a:t>
            </a:r>
          </a:p>
        </p:txBody>
      </p:sp>
    </p:spTree>
    <p:extLst>
      <p:ext uri="{BB962C8B-B14F-4D97-AF65-F5344CB8AC3E}">
        <p14:creationId xmlns:p14="http://schemas.microsoft.com/office/powerpoint/2010/main" val="30493637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052736"/>
            <a:ext cx="7772400" cy="504056"/>
          </a:xfrm>
        </p:spPr>
        <p:txBody>
          <a:bodyPr/>
          <a:lstStyle/>
          <a:p>
            <a:r>
              <a:rPr lang="en-GB" dirty="0"/>
              <a:t>MICC</a:t>
            </a:r>
          </a:p>
        </p:txBody>
      </p:sp>
      <p:sp>
        <p:nvSpPr>
          <p:cNvPr id="6" name="TextBox 5"/>
          <p:cNvSpPr txBox="1"/>
          <p:nvPr/>
        </p:nvSpPr>
        <p:spPr>
          <a:xfrm>
            <a:off x="395536" y="1556792"/>
            <a:ext cx="8208912" cy="2759730"/>
          </a:xfrm>
          <a:prstGeom prst="rect">
            <a:avLst/>
          </a:prstGeom>
          <a:noFill/>
        </p:spPr>
        <p:txBody>
          <a:bodyPr wrap="square" rtlCol="0">
            <a:spAutoFit/>
          </a:bodyPr>
          <a:lstStyle/>
          <a:p>
            <a:pPr marL="342900" indent="-342900">
              <a:spcBef>
                <a:spcPts val="400"/>
              </a:spcBef>
              <a:spcAft>
                <a:spcPts val="400"/>
              </a:spcAft>
              <a:buClr>
                <a:srgbClr val="FC4421"/>
              </a:buClr>
              <a:buFont typeface="Arial" panose="020B0604020202020204" pitchFamily="34" charset="0"/>
              <a:buChar char="•"/>
            </a:pPr>
            <a:r>
              <a:rPr lang="en-GB" sz="2000" dirty="0"/>
              <a:t>The advantages of MICC are its very high operating temperature (&gt;100</a:t>
            </a:r>
            <a:r>
              <a:rPr lang="en-US" dirty="0"/>
              <a:t>ºC), long life and small sizing. It is </a:t>
            </a:r>
            <a:r>
              <a:rPr lang="en-GB" dirty="0"/>
              <a:t>very</a:t>
            </a:r>
            <a:r>
              <a:rPr lang="en-GB" sz="2000" dirty="0"/>
              <a:t> robust, and the internal gap between the conductors will be maintained even if the cable is flattened.</a:t>
            </a:r>
            <a:endParaRPr lang="en-GB" b="1" dirty="0"/>
          </a:p>
          <a:p>
            <a:pPr marL="342900" indent="-342900">
              <a:spcBef>
                <a:spcPts val="400"/>
              </a:spcBef>
              <a:spcAft>
                <a:spcPts val="400"/>
              </a:spcAft>
              <a:buClr>
                <a:srgbClr val="FC4421"/>
              </a:buClr>
              <a:buFont typeface="Arial" panose="020B0604020202020204" pitchFamily="34" charset="0"/>
              <a:buChar char="•"/>
            </a:pPr>
            <a:r>
              <a:rPr lang="en-GB" dirty="0"/>
              <a:t>The weakest part of the cable is the </a:t>
            </a:r>
            <a:r>
              <a:rPr lang="en-GB" b="1" dirty="0"/>
              <a:t>gland</a:t>
            </a:r>
            <a:r>
              <a:rPr lang="en-GB" dirty="0"/>
              <a:t>, which must be kept airtight to prevent any moisture building up (the insulation material is magnesium oxide, which is hygroscopic).</a:t>
            </a:r>
          </a:p>
          <a:p>
            <a:pPr marL="342900" indent="-342900">
              <a:spcBef>
                <a:spcPts val="400"/>
              </a:spcBef>
              <a:spcAft>
                <a:spcPts val="400"/>
              </a:spcAft>
              <a:buClr>
                <a:srgbClr val="FC4421"/>
              </a:buClr>
              <a:buFont typeface="Arial" panose="020B0604020202020204" pitchFamily="34" charset="0"/>
              <a:buChar char="•"/>
            </a:pPr>
            <a:r>
              <a:rPr lang="en-GB" dirty="0"/>
              <a:t>MICC is expensive and fitting requires a range of specialised tools.</a:t>
            </a:r>
          </a:p>
        </p:txBody>
      </p:sp>
    </p:spTree>
    <p:extLst>
      <p:ext uri="{BB962C8B-B14F-4D97-AF65-F5344CB8AC3E}">
        <p14:creationId xmlns:p14="http://schemas.microsoft.com/office/powerpoint/2010/main" val="3202916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6">
                                            <p:txEl>
                                              <p:pRg st="0" end="0"/>
                                            </p:txEl>
                                          </p:spTgt>
                                        </p:tgtEl>
                                        <p:attrNameLst>
                                          <p:attrName>ppt_c</p:attrName>
                                        </p:attrNameLst>
                                      </p:cBhvr>
                                      <p:to>
                                        <a:schemeClr val="bg2"/>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FP200 cable</a:t>
            </a:r>
          </a:p>
        </p:txBody>
      </p:sp>
      <p:sp>
        <p:nvSpPr>
          <p:cNvPr id="3" name="TextBox 2"/>
          <p:cNvSpPr txBox="1"/>
          <p:nvPr/>
        </p:nvSpPr>
        <p:spPr>
          <a:xfrm>
            <a:off x="457200" y="1556792"/>
            <a:ext cx="8291264" cy="3323987"/>
          </a:xfrm>
          <a:prstGeom prst="rect">
            <a:avLst/>
          </a:prstGeom>
          <a:noFill/>
        </p:spPr>
        <p:txBody>
          <a:bodyPr wrap="square" rtlCol="0">
            <a:spAutoFit/>
          </a:bodyPr>
          <a:lstStyle/>
          <a:p>
            <a:pPr marL="342900" indent="-342900">
              <a:spcBef>
                <a:spcPts val="400"/>
              </a:spcBef>
              <a:spcAft>
                <a:spcPts val="400"/>
              </a:spcAft>
              <a:buClr>
                <a:srgbClr val="FC4421"/>
              </a:buClr>
              <a:buFont typeface="Arial" panose="020B0604020202020204" pitchFamily="34" charset="0"/>
              <a:buChar char="•"/>
            </a:pPr>
            <a:r>
              <a:rPr lang="en-GB" b="1" dirty="0"/>
              <a:t>FP200</a:t>
            </a:r>
            <a:r>
              <a:rPr lang="en-GB" dirty="0"/>
              <a:t> has now replaced MICC cable in fire alarm systems.</a:t>
            </a:r>
          </a:p>
          <a:p>
            <a:pPr marL="342900" indent="-342900">
              <a:spcBef>
                <a:spcPts val="400"/>
              </a:spcBef>
              <a:spcAft>
                <a:spcPts val="400"/>
              </a:spcAft>
              <a:buClr>
                <a:srgbClr val="FC4421"/>
              </a:buClr>
              <a:buFont typeface="Arial" panose="020B0604020202020204" pitchFamily="34" charset="0"/>
              <a:buChar char="•"/>
            </a:pPr>
            <a:r>
              <a:rPr lang="en-GB" dirty="0"/>
              <a:t>It is much easier to install and simpler to terminate.</a:t>
            </a:r>
          </a:p>
          <a:p>
            <a:pPr marL="342900" indent="-342900">
              <a:spcBef>
                <a:spcPts val="400"/>
              </a:spcBef>
              <a:spcAft>
                <a:spcPts val="400"/>
              </a:spcAft>
              <a:buClr>
                <a:srgbClr val="FC4421"/>
              </a:buClr>
              <a:buFont typeface="Arial" panose="020B0604020202020204" pitchFamily="34" charset="0"/>
              <a:buChar char="•"/>
            </a:pPr>
            <a:r>
              <a:rPr lang="en-GB" dirty="0"/>
              <a:t>When the cable is subjected to fire, the inner sheathing turns to glass and prevents the conductors from coming into contact, thereby maintaining the integrity of the alarm system.</a:t>
            </a:r>
          </a:p>
          <a:p>
            <a:pPr marL="342900" indent="-342900">
              <a:spcBef>
                <a:spcPts val="400"/>
              </a:spcBef>
              <a:spcAft>
                <a:spcPts val="400"/>
              </a:spcAft>
              <a:buClr>
                <a:srgbClr val="FC4421"/>
              </a:buClr>
              <a:buFont typeface="Arial" panose="020B0604020202020204" pitchFamily="34" charset="0"/>
              <a:buChar char="•"/>
            </a:pPr>
            <a:r>
              <a:rPr lang="en-GB" dirty="0"/>
              <a:t>It is heat resistant to 830</a:t>
            </a:r>
            <a:r>
              <a:rPr lang="en-US" dirty="0"/>
              <a:t>ºC</a:t>
            </a:r>
            <a:r>
              <a:rPr lang="en-GB" dirty="0">
                <a:effectLst/>
              </a:rPr>
              <a:t> and less expensive than MICC, but not as long-lasting.</a:t>
            </a:r>
            <a:endParaRPr lang="en-GB" dirty="0"/>
          </a:p>
          <a:p>
            <a:pPr marL="342900" indent="-342900">
              <a:spcBef>
                <a:spcPts val="400"/>
              </a:spcBef>
              <a:spcAft>
                <a:spcPts val="400"/>
              </a:spcAft>
              <a:buFont typeface="Arial" panose="020B0604020202020204" pitchFamily="34" charset="0"/>
              <a:buChar char="•"/>
            </a:pPr>
            <a:endParaRPr lang="en-GB" dirty="0"/>
          </a:p>
          <a:p>
            <a:pPr marL="342900" indent="-342900">
              <a:buFont typeface="Arial" panose="020B0604020202020204" pitchFamily="34" charset="0"/>
              <a:buChar char="•"/>
            </a:pPr>
            <a:endParaRPr lang="en-GB" dirty="0"/>
          </a:p>
        </p:txBody>
      </p:sp>
    </p:spTree>
    <p:extLst>
      <p:ext uri="{BB962C8B-B14F-4D97-AF65-F5344CB8AC3E}">
        <p14:creationId xmlns:p14="http://schemas.microsoft.com/office/powerpoint/2010/main" val="17977679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Belden or data cables</a:t>
            </a:r>
          </a:p>
        </p:txBody>
      </p:sp>
      <p:sp>
        <p:nvSpPr>
          <p:cNvPr id="3" name="TextBox 2"/>
          <p:cNvSpPr txBox="1"/>
          <p:nvPr/>
        </p:nvSpPr>
        <p:spPr>
          <a:xfrm>
            <a:off x="440836" y="1556792"/>
            <a:ext cx="8163612" cy="3477875"/>
          </a:xfrm>
          <a:prstGeom prst="rect">
            <a:avLst/>
          </a:prstGeom>
          <a:noFill/>
        </p:spPr>
        <p:txBody>
          <a:bodyPr wrap="square" rtlCol="0">
            <a:spAutoFit/>
          </a:bodyPr>
          <a:lstStyle/>
          <a:p>
            <a:pPr marL="342900" indent="-342900">
              <a:spcBef>
                <a:spcPts val="400"/>
              </a:spcBef>
              <a:spcAft>
                <a:spcPts val="400"/>
              </a:spcAft>
              <a:buClr>
                <a:srgbClr val="FC4421"/>
              </a:buClr>
              <a:buFont typeface="Arial" panose="020B0604020202020204" pitchFamily="34" charset="0"/>
              <a:buChar char="•"/>
            </a:pPr>
            <a:r>
              <a:rPr lang="en-GB" b="1" dirty="0"/>
              <a:t>Data </a:t>
            </a:r>
            <a:r>
              <a:rPr lang="en-GB" dirty="0"/>
              <a:t>or </a:t>
            </a:r>
            <a:r>
              <a:rPr lang="en-GB" b="1" dirty="0"/>
              <a:t>Belden</a:t>
            </a:r>
            <a:r>
              <a:rPr lang="en-GB" dirty="0"/>
              <a:t> cables are multi-cored and have small conductors designed to carry low voltages (data signals) from sensors to central hubs. </a:t>
            </a:r>
          </a:p>
          <a:p>
            <a:pPr marL="342900" indent="-342900">
              <a:spcBef>
                <a:spcPts val="400"/>
              </a:spcBef>
              <a:spcAft>
                <a:spcPts val="400"/>
              </a:spcAft>
              <a:buClr>
                <a:srgbClr val="FC4421"/>
              </a:buClr>
              <a:buFont typeface="Arial" panose="020B0604020202020204" pitchFamily="34" charset="0"/>
              <a:buChar char="•"/>
            </a:pPr>
            <a:r>
              <a:rPr lang="en-GB" dirty="0"/>
              <a:t>All the </a:t>
            </a:r>
            <a:r>
              <a:rPr lang="en-GB" b="1" dirty="0"/>
              <a:t>conductors</a:t>
            </a:r>
            <a:r>
              <a:rPr lang="en-GB" dirty="0"/>
              <a:t> within the sheath have a </a:t>
            </a:r>
            <a:r>
              <a:rPr lang="en-GB" b="1" dirty="0"/>
              <a:t>different colour code</a:t>
            </a:r>
            <a:r>
              <a:rPr lang="en-GB" dirty="0"/>
              <a:t> to assist termination.</a:t>
            </a:r>
          </a:p>
          <a:p>
            <a:pPr marL="342900" indent="-342900">
              <a:spcBef>
                <a:spcPts val="400"/>
              </a:spcBef>
              <a:spcAft>
                <a:spcPts val="400"/>
              </a:spcAft>
              <a:buClr>
                <a:srgbClr val="FC4421"/>
              </a:buClr>
              <a:buFont typeface="Arial" panose="020B0604020202020204" pitchFamily="34" charset="0"/>
              <a:buChar char="•"/>
            </a:pPr>
            <a:r>
              <a:rPr lang="en-GB" dirty="0"/>
              <a:t>They are used in building energy management (BEM) systems, computers, intruder and fire alarm systems and are ideal for information/data transfer.</a:t>
            </a:r>
          </a:p>
          <a:p>
            <a:pPr marL="342900" indent="-342900">
              <a:spcBef>
                <a:spcPts val="400"/>
              </a:spcBef>
              <a:spcAft>
                <a:spcPts val="400"/>
              </a:spcAft>
              <a:buClr>
                <a:srgbClr val="FC4421"/>
              </a:buClr>
              <a:buFont typeface="Arial" panose="020B0604020202020204" pitchFamily="34" charset="0"/>
              <a:buChar char="•"/>
            </a:pPr>
            <a:r>
              <a:rPr lang="en-GB" dirty="0"/>
              <a:t>They can be prone to interference and are extremely fiddly to terminate!</a:t>
            </a:r>
          </a:p>
        </p:txBody>
      </p:sp>
    </p:spTree>
    <p:extLst>
      <p:ext uri="{BB962C8B-B14F-4D97-AF65-F5344CB8AC3E}">
        <p14:creationId xmlns:p14="http://schemas.microsoft.com/office/powerpoint/2010/main" val="630210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052736"/>
            <a:ext cx="7772400" cy="558552"/>
          </a:xfrm>
        </p:spPr>
        <p:txBody>
          <a:bodyPr/>
          <a:lstStyle/>
          <a:p>
            <a:r>
              <a:rPr lang="en-GB" dirty="0"/>
              <a:t>Fibre-optic cables</a:t>
            </a:r>
          </a:p>
        </p:txBody>
      </p:sp>
      <p:sp>
        <p:nvSpPr>
          <p:cNvPr id="6" name="TextBox 5"/>
          <p:cNvSpPr txBox="1"/>
          <p:nvPr/>
        </p:nvSpPr>
        <p:spPr>
          <a:xfrm>
            <a:off x="395536" y="1581013"/>
            <a:ext cx="8064896" cy="2400657"/>
          </a:xfrm>
          <a:prstGeom prst="rect">
            <a:avLst/>
          </a:prstGeom>
          <a:noFill/>
        </p:spPr>
        <p:txBody>
          <a:bodyPr wrap="square" rtlCol="0">
            <a:spAutoFit/>
          </a:bodyPr>
          <a:lstStyle/>
          <a:p>
            <a:pPr marL="342900" indent="-342900">
              <a:spcBef>
                <a:spcPts val="400"/>
              </a:spcBef>
              <a:spcAft>
                <a:spcPts val="400"/>
              </a:spcAft>
              <a:buClr>
                <a:srgbClr val="FC4421"/>
              </a:buClr>
              <a:buFont typeface="Arial" panose="020B0604020202020204" pitchFamily="34" charset="0"/>
              <a:buChar char="•"/>
            </a:pPr>
            <a:r>
              <a:rPr lang="en-GB" b="1" dirty="0"/>
              <a:t>Fibre-optic </a:t>
            </a:r>
            <a:r>
              <a:rPr lang="en-GB" dirty="0"/>
              <a:t>cables transmit light using a process known as </a:t>
            </a:r>
            <a:r>
              <a:rPr lang="en-GB" b="1" dirty="0"/>
              <a:t>total internal refraction</a:t>
            </a:r>
            <a:r>
              <a:rPr lang="en-GB" dirty="0"/>
              <a:t>. They allow very high speeds of data transfer and because they transmit light and not electricity, they are generally safer.</a:t>
            </a:r>
          </a:p>
          <a:p>
            <a:pPr marL="342900" indent="-342900">
              <a:spcBef>
                <a:spcPts val="400"/>
              </a:spcBef>
              <a:spcAft>
                <a:spcPts val="400"/>
              </a:spcAft>
              <a:buClr>
                <a:srgbClr val="FC4421"/>
              </a:buClr>
              <a:buFont typeface="Arial" panose="020B0604020202020204" pitchFamily="34" charset="0"/>
              <a:buChar char="•"/>
            </a:pPr>
            <a:r>
              <a:rPr lang="en-GB" dirty="0"/>
              <a:t>They are not robust and therefore careful handling is needed to avoid internal damage.</a:t>
            </a:r>
          </a:p>
          <a:p>
            <a:pPr marL="342900" indent="-342900">
              <a:buClr>
                <a:srgbClr val="003171"/>
              </a:buClr>
              <a:buFont typeface="Wingdings" panose="05000000000000000000" pitchFamily="2" charset="2"/>
              <a:buChar char="§"/>
            </a:pPr>
            <a:endParaRPr lang="en-GB" dirty="0"/>
          </a:p>
        </p:txBody>
      </p:sp>
    </p:spTree>
    <p:extLst>
      <p:ext uri="{BB962C8B-B14F-4D97-AF65-F5344CB8AC3E}">
        <p14:creationId xmlns:p14="http://schemas.microsoft.com/office/powerpoint/2010/main" val="2721849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6">
                                            <p:txEl>
                                              <p:pRg st="0" end="0"/>
                                            </p:txEl>
                                          </p:spTgt>
                                        </p:tgtEl>
                                        <p:attrNameLst>
                                          <p:attrName>ppt_c</p:attrName>
                                        </p:attrNameLst>
                                      </p:cBhvr>
                                      <p:to>
                                        <a:schemeClr val="bg2"/>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6">
                                            <p:txEl>
                                              <p:pRg st="1" end="1"/>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Cable containment systems</a:t>
            </a:r>
          </a:p>
        </p:txBody>
      </p:sp>
      <p:sp>
        <p:nvSpPr>
          <p:cNvPr id="3" name="Content Placeholder 2"/>
          <p:cNvSpPr>
            <a:spLocks noGrp="1"/>
          </p:cNvSpPr>
          <p:nvPr>
            <p:ph sz="quarter" idx="10"/>
          </p:nvPr>
        </p:nvSpPr>
        <p:spPr>
          <a:xfrm>
            <a:off x="457200" y="1602000"/>
            <a:ext cx="8229600" cy="4248000"/>
          </a:xfrm>
        </p:spPr>
        <p:txBody>
          <a:bodyPr/>
          <a:lstStyle/>
          <a:p>
            <a:pPr eaLnBrk="1" hangingPunct="1">
              <a:spcBef>
                <a:spcPts val="400"/>
              </a:spcBef>
              <a:spcAft>
                <a:spcPts val="400"/>
              </a:spcAft>
            </a:pPr>
            <a:r>
              <a:rPr lang="en-GB" altLang="en-US" dirty="0"/>
              <a:t>A wide range of </a:t>
            </a:r>
            <a:r>
              <a:rPr lang="en-GB" altLang="en-US" b="1" dirty="0"/>
              <a:t>cable containment systems</a:t>
            </a:r>
            <a:r>
              <a:rPr lang="en-GB" altLang="en-US" dirty="0"/>
              <a:t> is available to suit the needs of many system environments. For example:</a:t>
            </a:r>
          </a:p>
          <a:p>
            <a:pPr eaLnBrk="1" hangingPunct="1">
              <a:spcBef>
                <a:spcPts val="400"/>
              </a:spcBef>
              <a:spcAft>
                <a:spcPts val="400"/>
              </a:spcAft>
            </a:pPr>
            <a:endParaRPr lang="en-GB" altLang="en-US" dirty="0"/>
          </a:p>
          <a:p>
            <a:pPr marL="457200" indent="-457200" eaLnBrk="1" hangingPunct="1">
              <a:spcBef>
                <a:spcPts val="400"/>
              </a:spcBef>
              <a:spcAft>
                <a:spcPts val="400"/>
              </a:spcAft>
              <a:buClr>
                <a:srgbClr val="FC4421"/>
              </a:buClr>
              <a:buFont typeface="Arial" panose="020B0604020202020204" pitchFamily="34" charset="0"/>
              <a:buChar char="•"/>
            </a:pPr>
            <a:r>
              <a:rPr lang="en-GB" altLang="en-US" dirty="0"/>
              <a:t>steel conduit (black, galvanised, stainless steel)</a:t>
            </a:r>
          </a:p>
          <a:p>
            <a:pPr marL="457200" indent="-457200" eaLnBrk="1" hangingPunct="1">
              <a:spcBef>
                <a:spcPts val="400"/>
              </a:spcBef>
              <a:spcAft>
                <a:spcPts val="400"/>
              </a:spcAft>
              <a:buClr>
                <a:srgbClr val="FC4421"/>
              </a:buClr>
              <a:buFont typeface="Arial" panose="020B0604020202020204" pitchFamily="34" charset="0"/>
              <a:buChar char="•"/>
            </a:pPr>
            <a:r>
              <a:rPr lang="en-GB" altLang="en-US" dirty="0"/>
              <a:t>plastic conduit (round and oval)</a:t>
            </a:r>
          </a:p>
          <a:p>
            <a:pPr marL="457200" indent="-457200" eaLnBrk="1" hangingPunct="1">
              <a:spcBef>
                <a:spcPts val="400"/>
              </a:spcBef>
              <a:spcAft>
                <a:spcPts val="400"/>
              </a:spcAft>
              <a:buClr>
                <a:srgbClr val="FC4421"/>
              </a:buClr>
              <a:buFont typeface="Arial" panose="020B0604020202020204" pitchFamily="34" charset="0"/>
              <a:buChar char="•"/>
            </a:pPr>
            <a:r>
              <a:rPr lang="en-GB" altLang="en-US" dirty="0"/>
              <a:t>trunking (metal, plastic)</a:t>
            </a:r>
          </a:p>
          <a:p>
            <a:pPr marL="457200" indent="-457200" eaLnBrk="1" hangingPunct="1">
              <a:spcBef>
                <a:spcPts val="400"/>
              </a:spcBef>
              <a:spcAft>
                <a:spcPts val="400"/>
              </a:spcAft>
              <a:buClr>
                <a:srgbClr val="FC4421"/>
              </a:buClr>
              <a:buFont typeface="Arial" panose="020B0604020202020204" pitchFamily="34" charset="0"/>
              <a:buChar char="•"/>
            </a:pPr>
            <a:r>
              <a:rPr lang="en-GB" altLang="en-US" dirty="0"/>
              <a:t>tray</a:t>
            </a:r>
          </a:p>
          <a:p>
            <a:pPr marL="457200" indent="-457200" eaLnBrk="1" hangingPunct="1">
              <a:spcBef>
                <a:spcPts val="400"/>
              </a:spcBef>
              <a:spcAft>
                <a:spcPts val="400"/>
              </a:spcAft>
              <a:buClr>
                <a:srgbClr val="FC4421"/>
              </a:buClr>
              <a:buFont typeface="Arial" panose="020B0604020202020204" pitchFamily="34" charset="0"/>
              <a:buChar char="•"/>
            </a:pPr>
            <a:r>
              <a:rPr lang="en-GB" altLang="en-US" dirty="0"/>
              <a:t>basket</a:t>
            </a:r>
          </a:p>
          <a:p>
            <a:pPr marL="457200" indent="-457200" eaLnBrk="1" hangingPunct="1">
              <a:spcBef>
                <a:spcPts val="400"/>
              </a:spcBef>
              <a:spcAft>
                <a:spcPts val="400"/>
              </a:spcAft>
              <a:buClr>
                <a:srgbClr val="FC4421"/>
              </a:buClr>
              <a:buFont typeface="Arial" panose="020B0604020202020204" pitchFamily="34" charset="0"/>
              <a:buChar char="•"/>
            </a:pPr>
            <a:r>
              <a:rPr lang="en-GB" altLang="en-US" dirty="0"/>
              <a:t>metal-clad busbar.</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Steel conduit</a:t>
            </a:r>
          </a:p>
        </p:txBody>
      </p:sp>
      <p:sp>
        <p:nvSpPr>
          <p:cNvPr id="3" name="TextBox 2"/>
          <p:cNvSpPr txBox="1"/>
          <p:nvPr/>
        </p:nvSpPr>
        <p:spPr>
          <a:xfrm>
            <a:off x="453752" y="1484784"/>
            <a:ext cx="8150695" cy="3272691"/>
          </a:xfrm>
          <a:prstGeom prst="rect">
            <a:avLst/>
          </a:prstGeom>
          <a:noFill/>
        </p:spPr>
        <p:txBody>
          <a:bodyPr wrap="square" rtlCol="0">
            <a:spAutoFit/>
          </a:bodyPr>
          <a:lstStyle/>
          <a:p>
            <a:pPr marL="342900" indent="-342900">
              <a:spcBef>
                <a:spcPts val="400"/>
              </a:spcBef>
              <a:spcAft>
                <a:spcPts val="400"/>
              </a:spcAft>
              <a:buClr>
                <a:srgbClr val="FC4421"/>
              </a:buClr>
              <a:buFont typeface="Arial" panose="020B0604020202020204" pitchFamily="34" charset="0"/>
              <a:buChar char="•"/>
            </a:pPr>
            <a:r>
              <a:rPr lang="en-GB" b="1" dirty="0"/>
              <a:t>Steel conduit </a:t>
            </a:r>
            <a:r>
              <a:rPr lang="en-GB" dirty="0"/>
              <a:t>provides good protection from impact and environmental attack.</a:t>
            </a:r>
          </a:p>
          <a:p>
            <a:pPr marL="342900" indent="-342900">
              <a:spcBef>
                <a:spcPts val="400"/>
              </a:spcBef>
              <a:spcAft>
                <a:spcPts val="400"/>
              </a:spcAft>
              <a:buClr>
                <a:srgbClr val="FC4421"/>
              </a:buClr>
              <a:buFont typeface="Arial" panose="020B0604020202020204" pitchFamily="34" charset="0"/>
              <a:buChar char="•"/>
            </a:pPr>
            <a:r>
              <a:rPr lang="en-GB" dirty="0"/>
              <a:t>Steel conduits are available in black low carbon steel (LCS), galvanised LCS and stainless steel.</a:t>
            </a:r>
          </a:p>
          <a:p>
            <a:pPr marL="342900" indent="-342900">
              <a:spcBef>
                <a:spcPts val="400"/>
              </a:spcBef>
              <a:spcAft>
                <a:spcPts val="400"/>
              </a:spcAft>
              <a:buClr>
                <a:srgbClr val="FC4421"/>
              </a:buClr>
              <a:buFont typeface="Arial" panose="020B0604020202020204" pitchFamily="34" charset="0"/>
              <a:buChar char="•"/>
            </a:pPr>
            <a:r>
              <a:rPr lang="en-GB" dirty="0"/>
              <a:t>The tubing is threaded at the ends to facilitate connection to a variety of fittings and boxes.</a:t>
            </a:r>
          </a:p>
          <a:p>
            <a:pPr marL="342900" indent="-342900">
              <a:spcBef>
                <a:spcPts val="400"/>
              </a:spcBef>
              <a:spcAft>
                <a:spcPts val="400"/>
              </a:spcAft>
              <a:buClr>
                <a:srgbClr val="FC4421"/>
              </a:buClr>
              <a:buFont typeface="Arial" panose="020B0604020202020204" pitchFamily="34" charset="0"/>
              <a:buChar char="•"/>
            </a:pPr>
            <a:r>
              <a:rPr lang="en-GB" dirty="0"/>
              <a:t>Under current regulations, a cpc is installed in the conduit.</a:t>
            </a:r>
          </a:p>
          <a:p>
            <a:pPr marL="342900" indent="-342900">
              <a:spcBef>
                <a:spcPts val="400"/>
              </a:spcBef>
              <a:spcAft>
                <a:spcPts val="400"/>
              </a:spcAft>
              <a:buClr>
                <a:srgbClr val="FC4421"/>
              </a:buClr>
              <a:buFont typeface="Arial" panose="020B0604020202020204" pitchFamily="34" charset="0"/>
              <a:buChar char="•"/>
            </a:pPr>
            <a:r>
              <a:rPr lang="en-GB" dirty="0"/>
              <a:t>The diameter of the conduit dictates the number of conductors that can be safely installed.</a:t>
            </a:r>
          </a:p>
        </p:txBody>
      </p:sp>
    </p:spTree>
    <p:extLst>
      <p:ext uri="{BB962C8B-B14F-4D97-AF65-F5344CB8AC3E}">
        <p14:creationId xmlns:p14="http://schemas.microsoft.com/office/powerpoint/2010/main" val="25410413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Objectives</a:t>
            </a:r>
          </a:p>
        </p:txBody>
      </p:sp>
      <p:sp>
        <p:nvSpPr>
          <p:cNvPr id="3" name="Content Placeholder 2"/>
          <p:cNvSpPr>
            <a:spLocks noGrp="1"/>
          </p:cNvSpPr>
          <p:nvPr>
            <p:ph sz="quarter" idx="10"/>
          </p:nvPr>
        </p:nvSpPr>
        <p:spPr/>
        <p:txBody>
          <a:bodyPr/>
          <a:lstStyle/>
          <a:p>
            <a:r>
              <a:rPr lang="en-US" dirty="0"/>
              <a:t>By the end of this session learners should be able to:</a:t>
            </a:r>
          </a:p>
          <a:p>
            <a:pPr marL="457200" indent="-457200">
              <a:buClr>
                <a:srgbClr val="FC4421"/>
              </a:buClr>
              <a:buFont typeface="Arial" panose="020B0604020202020204" pitchFamily="34" charset="0"/>
              <a:buChar char="•"/>
            </a:pPr>
            <a:r>
              <a:rPr lang="en-US" dirty="0"/>
              <a:t>describe the wide variety of cables used in modern electrotechnical installations.</a:t>
            </a:r>
          </a:p>
          <a:p>
            <a:pPr marL="457200" indent="-457200">
              <a:buClr>
                <a:srgbClr val="FC4421"/>
              </a:buClr>
              <a:buFont typeface="Arial" panose="020B0604020202020204" pitchFamily="34" charset="0"/>
              <a:buChar char="•"/>
            </a:pPr>
            <a:r>
              <a:rPr lang="en-US" dirty="0"/>
              <a:t>describe trunking, tray and busbar systems.</a:t>
            </a:r>
          </a:p>
          <a:p>
            <a:endParaRPr lang="en-US" dirty="0"/>
          </a:p>
          <a:p>
            <a:pPr marL="457200" indent="-457200">
              <a:buFont typeface="Arial" panose="020B0604020202020204" pitchFamily="34" charset="0"/>
              <a:buChar char="•"/>
            </a:pP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052736"/>
            <a:ext cx="7772400" cy="593948"/>
          </a:xfrm>
        </p:spPr>
        <p:txBody>
          <a:bodyPr/>
          <a:lstStyle/>
          <a:p>
            <a:r>
              <a:rPr lang="en-GB" dirty="0"/>
              <a:t>Steel conduit</a:t>
            </a:r>
          </a:p>
        </p:txBody>
      </p:sp>
      <p:sp>
        <p:nvSpPr>
          <p:cNvPr id="5" name="TextBox 4"/>
          <p:cNvSpPr txBox="1"/>
          <p:nvPr/>
        </p:nvSpPr>
        <p:spPr>
          <a:xfrm>
            <a:off x="539552" y="1611289"/>
            <a:ext cx="7772400" cy="3221395"/>
          </a:xfrm>
          <a:prstGeom prst="rect">
            <a:avLst/>
          </a:prstGeom>
          <a:noFill/>
        </p:spPr>
        <p:txBody>
          <a:bodyPr wrap="square" rtlCol="0">
            <a:spAutoFit/>
          </a:bodyPr>
          <a:lstStyle/>
          <a:p>
            <a:r>
              <a:rPr lang="en-GB" sz="2000" dirty="0"/>
              <a:t>The advantages of steel conduit are its high level of mechanical protection and the fact that it can be used as a cpc.</a:t>
            </a:r>
          </a:p>
          <a:p>
            <a:endParaRPr lang="en-GB" dirty="0"/>
          </a:p>
          <a:p>
            <a:r>
              <a:rPr lang="en-GB" sz="2000" dirty="0"/>
              <a:t>The downsides are:</a:t>
            </a:r>
          </a:p>
          <a:p>
            <a:pPr marL="342900" indent="-342900">
              <a:buClr>
                <a:srgbClr val="0077E3"/>
              </a:buClr>
              <a:buFont typeface="Arial" panose="020B0604020202020204" pitchFamily="34" charset="0"/>
              <a:buChar char="•"/>
            </a:pPr>
            <a:endParaRPr lang="en-GB" sz="2000" dirty="0"/>
          </a:p>
          <a:p>
            <a:pPr marL="342900" indent="-342900">
              <a:spcBef>
                <a:spcPts val="400"/>
              </a:spcBef>
              <a:spcAft>
                <a:spcPts val="400"/>
              </a:spcAft>
              <a:buClr>
                <a:srgbClr val="FC4421"/>
              </a:buClr>
              <a:buFont typeface="Arial" panose="020B0604020202020204" pitchFamily="34" charset="0"/>
              <a:buChar char="•"/>
            </a:pPr>
            <a:r>
              <a:rPr lang="en-GB" dirty="0"/>
              <a:t>c</a:t>
            </a:r>
            <a:r>
              <a:rPr lang="en-GB" sz="2000" dirty="0"/>
              <a:t>ost</a:t>
            </a:r>
          </a:p>
          <a:p>
            <a:pPr marL="342900" indent="-342900">
              <a:spcBef>
                <a:spcPts val="400"/>
              </a:spcBef>
              <a:spcAft>
                <a:spcPts val="400"/>
              </a:spcAft>
              <a:buClr>
                <a:srgbClr val="FC4421"/>
              </a:buClr>
              <a:buFont typeface="Arial" panose="020B0604020202020204" pitchFamily="34" charset="0"/>
              <a:buChar char="•"/>
            </a:pPr>
            <a:r>
              <a:rPr lang="en-GB" dirty="0"/>
              <a:t>weight (heavy)</a:t>
            </a:r>
          </a:p>
          <a:p>
            <a:pPr marL="342900" indent="-342900">
              <a:spcBef>
                <a:spcPts val="400"/>
              </a:spcBef>
              <a:spcAft>
                <a:spcPts val="400"/>
              </a:spcAft>
              <a:buClr>
                <a:srgbClr val="FC4421"/>
              </a:buClr>
              <a:buFont typeface="Arial" panose="020B0604020202020204" pitchFamily="34" charset="0"/>
              <a:buChar char="•"/>
            </a:pPr>
            <a:r>
              <a:rPr lang="en-GB" dirty="0"/>
              <a:t>the requirement of</a:t>
            </a:r>
            <a:r>
              <a:rPr lang="en-GB" sz="2000" dirty="0"/>
              <a:t> a former to bend the conduit</a:t>
            </a:r>
          </a:p>
          <a:p>
            <a:pPr marL="342900" indent="-342900">
              <a:spcBef>
                <a:spcPts val="400"/>
              </a:spcBef>
              <a:spcAft>
                <a:spcPts val="400"/>
              </a:spcAft>
              <a:buClr>
                <a:srgbClr val="FC4421"/>
              </a:buClr>
              <a:buFont typeface="Arial" panose="020B0604020202020204" pitchFamily="34" charset="0"/>
              <a:buChar char="•"/>
            </a:pPr>
            <a:r>
              <a:rPr lang="en-GB" sz="2000" dirty="0"/>
              <a:t>the possible need to galvanise for rust protection.</a:t>
            </a:r>
          </a:p>
        </p:txBody>
      </p:sp>
    </p:spTree>
    <p:extLst>
      <p:ext uri="{BB962C8B-B14F-4D97-AF65-F5344CB8AC3E}">
        <p14:creationId xmlns:p14="http://schemas.microsoft.com/office/powerpoint/2010/main" val="804676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5">
                                            <p:txEl>
                                              <p:pRg st="0" end="0"/>
                                            </p:txEl>
                                          </p:spTgt>
                                        </p:tgtEl>
                                        <p:attrNameLst>
                                          <p:attrName>ppt_c</p:attrName>
                                        </p:attrNameLst>
                                      </p:cBhvr>
                                      <p:to>
                                        <a:schemeClr val="bg2"/>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5">
                                            <p:txEl>
                                              <p:pRg st="2" end="2"/>
                                            </p:txEl>
                                          </p:spTgt>
                                        </p:tgtEl>
                                        <p:attrNameLst>
                                          <p:attrName>ppt_c</p:attrName>
                                        </p:attrNameLst>
                                      </p:cBhvr>
                                      <p:to>
                                        <a:schemeClr val="bg2"/>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subTnLst>
                                    <p:animClr clrSpc="rgb" dir="cw">
                                      <p:cBhvr override="childStyle">
                                        <p:cTn dur="1" fill="hold" display="0" masterRel="nextClick" afterEffect="1"/>
                                        <p:tgtEl>
                                          <p:spTgt spid="5">
                                            <p:txEl>
                                              <p:pRg st="4" end="4"/>
                                            </p:txEl>
                                          </p:spTgt>
                                        </p:tgtEl>
                                        <p:attrNameLst>
                                          <p:attrName>ppt_c</p:attrName>
                                        </p:attrNameLst>
                                      </p:cBhvr>
                                      <p:to>
                                        <a:schemeClr val="bg2"/>
                                      </p:to>
                                    </p:animClr>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childTnLst>
                                  <p:subTnLst>
                                    <p:animClr clrSpc="rgb" dir="cw">
                                      <p:cBhvr override="childStyle">
                                        <p:cTn dur="1" fill="hold" display="0" masterRel="nextClick" afterEffect="1"/>
                                        <p:tgtEl>
                                          <p:spTgt spid="5">
                                            <p:txEl>
                                              <p:pRg st="5" end="5"/>
                                            </p:txEl>
                                          </p:spTgt>
                                        </p:tgtEl>
                                        <p:attrNameLst>
                                          <p:attrName>ppt_c</p:attrName>
                                        </p:attrNameLst>
                                      </p:cBhvr>
                                      <p:to>
                                        <a:schemeClr val="bg2"/>
                                      </p:to>
                                    </p:animClr>
                                  </p:sub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6" end="6"/>
                                            </p:txEl>
                                          </p:spTgt>
                                        </p:tgtEl>
                                        <p:attrNameLst>
                                          <p:attrName>style.visibility</p:attrName>
                                        </p:attrNameLst>
                                      </p:cBhvr>
                                      <p:to>
                                        <p:strVal val="visible"/>
                                      </p:to>
                                    </p:set>
                                  </p:childTnLst>
                                  <p:subTnLst>
                                    <p:animClr clrSpc="rgb" dir="cw">
                                      <p:cBhvr override="childStyle">
                                        <p:cTn dur="1" fill="hold" display="0" masterRel="nextClick" afterEffect="1"/>
                                        <p:tgtEl>
                                          <p:spTgt spid="5">
                                            <p:txEl>
                                              <p:pRg st="6" end="6"/>
                                            </p:txEl>
                                          </p:spTgt>
                                        </p:tgtEl>
                                        <p:attrNameLst>
                                          <p:attrName>ppt_c</p:attrName>
                                        </p:attrNameLst>
                                      </p:cBhvr>
                                      <p:to>
                                        <a:schemeClr val="bg2"/>
                                      </p:to>
                                    </p:animClr>
                                  </p:sub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Plastic conduit</a:t>
            </a:r>
          </a:p>
        </p:txBody>
      </p:sp>
      <p:sp>
        <p:nvSpPr>
          <p:cNvPr id="3" name="TextBox 2"/>
          <p:cNvSpPr txBox="1"/>
          <p:nvPr/>
        </p:nvSpPr>
        <p:spPr>
          <a:xfrm>
            <a:off x="457200" y="1628800"/>
            <a:ext cx="8229600" cy="2246769"/>
          </a:xfrm>
          <a:prstGeom prst="rect">
            <a:avLst/>
          </a:prstGeom>
          <a:noFill/>
        </p:spPr>
        <p:txBody>
          <a:bodyPr wrap="square" rtlCol="0">
            <a:spAutoFit/>
          </a:bodyPr>
          <a:lstStyle/>
          <a:p>
            <a:pPr marL="342900" indent="-342900">
              <a:spcBef>
                <a:spcPts val="400"/>
              </a:spcBef>
              <a:spcAft>
                <a:spcPts val="400"/>
              </a:spcAft>
              <a:buClr>
                <a:srgbClr val="FC4421"/>
              </a:buClr>
              <a:buFont typeface="Arial" panose="020B0604020202020204" pitchFamily="34" charset="0"/>
              <a:buChar char="•"/>
            </a:pPr>
            <a:r>
              <a:rPr lang="en-GB" b="1" dirty="0"/>
              <a:t>Plastic conduit </a:t>
            </a:r>
            <a:r>
              <a:rPr lang="en-GB" dirty="0"/>
              <a:t>is easier to install than metal and has a similar number of components available.</a:t>
            </a:r>
          </a:p>
          <a:p>
            <a:pPr marL="342900" indent="-342900">
              <a:spcBef>
                <a:spcPts val="400"/>
              </a:spcBef>
              <a:spcAft>
                <a:spcPts val="400"/>
              </a:spcAft>
              <a:buClr>
                <a:srgbClr val="FC4421"/>
              </a:buClr>
              <a:buFont typeface="Arial" panose="020B0604020202020204" pitchFamily="34" charset="0"/>
              <a:buChar char="•"/>
            </a:pPr>
            <a:r>
              <a:rPr lang="en-GB" dirty="0"/>
              <a:t>The tubing is glued into the fittings to make a secure joint.</a:t>
            </a:r>
          </a:p>
          <a:p>
            <a:pPr marL="342900" indent="-342900">
              <a:spcBef>
                <a:spcPts val="400"/>
              </a:spcBef>
              <a:spcAft>
                <a:spcPts val="400"/>
              </a:spcAft>
              <a:buClr>
                <a:srgbClr val="FC4421"/>
              </a:buClr>
              <a:buFont typeface="Arial" panose="020B0604020202020204" pitchFamily="34" charset="0"/>
              <a:buChar char="•"/>
            </a:pPr>
            <a:r>
              <a:rPr lang="en-GB" dirty="0"/>
              <a:t>It requires a large number of clip fixings to prevent sagging when subjected to heat.</a:t>
            </a:r>
          </a:p>
          <a:p>
            <a:pPr marL="342900" indent="-342900">
              <a:spcBef>
                <a:spcPts val="400"/>
              </a:spcBef>
              <a:spcAft>
                <a:spcPts val="400"/>
              </a:spcAft>
              <a:buClr>
                <a:srgbClr val="FC4421"/>
              </a:buClr>
              <a:buFont typeface="Arial" panose="020B0604020202020204" pitchFamily="34" charset="0"/>
              <a:buChar char="•"/>
            </a:pPr>
            <a:r>
              <a:rPr lang="en-GB" dirty="0"/>
              <a:t>Plastic conduit is ideal for domestic installations.</a:t>
            </a:r>
          </a:p>
        </p:txBody>
      </p:sp>
    </p:spTree>
    <p:extLst>
      <p:ext uri="{BB962C8B-B14F-4D97-AF65-F5344CB8AC3E}">
        <p14:creationId xmlns:p14="http://schemas.microsoft.com/office/powerpoint/2010/main" val="2184016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099825"/>
            <a:ext cx="7772400" cy="593948"/>
          </a:xfrm>
        </p:spPr>
        <p:txBody>
          <a:bodyPr/>
          <a:lstStyle/>
          <a:p>
            <a:r>
              <a:rPr lang="en-GB" dirty="0"/>
              <a:t>PVC conduit</a:t>
            </a:r>
          </a:p>
        </p:txBody>
      </p:sp>
      <p:sp>
        <p:nvSpPr>
          <p:cNvPr id="5" name="TextBox 4"/>
          <p:cNvSpPr txBox="1"/>
          <p:nvPr/>
        </p:nvSpPr>
        <p:spPr>
          <a:xfrm>
            <a:off x="467544" y="1693773"/>
            <a:ext cx="7920880" cy="3477875"/>
          </a:xfrm>
          <a:prstGeom prst="rect">
            <a:avLst/>
          </a:prstGeom>
          <a:noFill/>
        </p:spPr>
        <p:txBody>
          <a:bodyPr wrap="square" rtlCol="0">
            <a:spAutoFit/>
          </a:bodyPr>
          <a:lstStyle/>
          <a:p>
            <a:r>
              <a:rPr lang="en-GB" sz="2000" b="1" dirty="0"/>
              <a:t>PVC conduit</a:t>
            </a:r>
            <a:r>
              <a:rPr lang="en-GB" sz="2000" dirty="0"/>
              <a:t> is easy to install, cheaper than metal alternatives and its property of n</a:t>
            </a:r>
            <a:r>
              <a:rPr lang="en-GB" dirty="0"/>
              <a:t>on-conductivity means it is suitable for use in situations where direct contact is likely (eg where animals are involved). Heavy duty versions are available.</a:t>
            </a:r>
            <a:endParaRPr lang="en-GB" sz="2000" dirty="0"/>
          </a:p>
          <a:p>
            <a:endParaRPr lang="en-GB" dirty="0"/>
          </a:p>
          <a:p>
            <a:r>
              <a:rPr lang="en-GB" sz="2000" dirty="0"/>
              <a:t>However, mechanical protection is limited, PVC conduit cannot be used as a </a:t>
            </a:r>
            <a:r>
              <a:rPr lang="en-GB" sz="2000" dirty="0" err="1"/>
              <a:t>cpc</a:t>
            </a:r>
            <a:r>
              <a:rPr lang="en-GB" sz="2000" dirty="0"/>
              <a:t>, and bending must take place at room temperature to avoid cracking.</a:t>
            </a:r>
            <a:r>
              <a:rPr lang="en-GB" dirty="0"/>
              <a:t> If subjected to direct sunlight, PVC conduit may expand, therefore an expansion coupler is fitted at every 5m of its length.</a:t>
            </a:r>
            <a:endParaRPr lang="en-GB" sz="2000" dirty="0"/>
          </a:p>
          <a:p>
            <a:endParaRPr lang="en-GB" sz="2000" dirty="0"/>
          </a:p>
        </p:txBody>
      </p:sp>
    </p:spTree>
    <p:extLst>
      <p:ext uri="{BB962C8B-B14F-4D97-AF65-F5344CB8AC3E}">
        <p14:creationId xmlns:p14="http://schemas.microsoft.com/office/powerpoint/2010/main" val="2728588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5">
                                            <p:txEl>
                                              <p:pRg st="0" end="0"/>
                                            </p:txEl>
                                          </p:spTgt>
                                        </p:tgtEl>
                                        <p:attrNameLst>
                                          <p:attrName>ppt_c</p:attrName>
                                        </p:attrNameLst>
                                      </p:cBhvr>
                                      <p:to>
                                        <a:schemeClr val="bg2"/>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5">
                                            <p:txEl>
                                              <p:pRg st="2" end="2"/>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Metal trunking</a:t>
            </a:r>
          </a:p>
        </p:txBody>
      </p:sp>
      <p:sp>
        <p:nvSpPr>
          <p:cNvPr id="6" name="Rectangle 5">
            <a:extLst>
              <a:ext uri="{FF2B5EF4-FFF2-40B4-BE49-F238E27FC236}">
                <a16:creationId xmlns:a16="http://schemas.microsoft.com/office/drawing/2014/main" id="{816BD083-7C2C-2642-8EA6-37FB71D5301D}"/>
              </a:ext>
            </a:extLst>
          </p:cNvPr>
          <p:cNvSpPr/>
          <p:nvPr/>
        </p:nvSpPr>
        <p:spPr>
          <a:xfrm>
            <a:off x="395536" y="1560350"/>
            <a:ext cx="8136904" cy="2739211"/>
          </a:xfrm>
          <a:prstGeom prst="rect">
            <a:avLst/>
          </a:prstGeom>
        </p:spPr>
        <p:txBody>
          <a:bodyPr wrap="square">
            <a:spAutoFit/>
          </a:bodyPr>
          <a:lstStyle/>
          <a:p>
            <a:pPr lvl="0" eaLnBrk="0" hangingPunct="0">
              <a:spcBef>
                <a:spcPct val="30000"/>
              </a:spcBef>
              <a:defRPr/>
            </a:pPr>
            <a:r>
              <a:rPr lang="en-GB" b="1" dirty="0">
                <a:latin typeface="+mn-lt"/>
              </a:rPr>
              <a:t>Single compartment metal trunking</a:t>
            </a:r>
            <a:r>
              <a:rPr lang="en-GB" dirty="0">
                <a:latin typeface="+mn-lt"/>
              </a:rPr>
              <a:t> can be used as the cpc, although this is not best practice, given that any ingress of dirt or corrosion can lead to higher values of cpc resistance. Metal trunking does provide excellent mechanical protection, and it is generally easier to add further cables to an existing run compared to a conduit.</a:t>
            </a:r>
          </a:p>
          <a:p>
            <a:pPr lvl="0" eaLnBrk="0" hangingPunct="0">
              <a:spcBef>
                <a:spcPct val="30000"/>
              </a:spcBef>
              <a:defRPr/>
            </a:pPr>
            <a:r>
              <a:rPr lang="en-GB" dirty="0">
                <a:latin typeface="+mn-lt"/>
              </a:rPr>
              <a:t>To abide by the wiring regulations, wiring enclosures such as trunking and conduits should comply with a ratio of 45% cable to 55% air. </a:t>
            </a:r>
          </a:p>
          <a:p>
            <a:pPr lvl="0" eaLnBrk="0" hangingPunct="0">
              <a:spcBef>
                <a:spcPct val="30000"/>
              </a:spcBef>
              <a:defRPr/>
            </a:pPr>
            <a:r>
              <a:rPr lang="en-GB" dirty="0">
                <a:latin typeface="+mn-lt"/>
              </a:rPr>
              <a:t>This will minimise any cumulative heating effect.</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Metal trunking</a:t>
            </a:r>
          </a:p>
        </p:txBody>
      </p:sp>
      <p:sp>
        <p:nvSpPr>
          <p:cNvPr id="8" name="TextBox 7">
            <a:extLst>
              <a:ext uri="{FF2B5EF4-FFF2-40B4-BE49-F238E27FC236}">
                <a16:creationId xmlns:a16="http://schemas.microsoft.com/office/drawing/2014/main" id="{1A03DBEE-FED6-41C4-9B57-4DC9E7DCEDA0}"/>
              </a:ext>
            </a:extLst>
          </p:cNvPr>
          <p:cNvSpPr txBox="1"/>
          <p:nvPr/>
        </p:nvSpPr>
        <p:spPr>
          <a:xfrm>
            <a:off x="457200" y="1484784"/>
            <a:ext cx="8147248" cy="2554545"/>
          </a:xfrm>
          <a:prstGeom prst="rect">
            <a:avLst/>
          </a:prstGeom>
          <a:noFill/>
        </p:spPr>
        <p:txBody>
          <a:bodyPr wrap="square">
            <a:spAutoFit/>
          </a:bodyPr>
          <a:lstStyle/>
          <a:p>
            <a:pPr marL="342900" indent="-342900">
              <a:spcBef>
                <a:spcPts val="400"/>
              </a:spcBef>
              <a:spcAft>
                <a:spcPts val="400"/>
              </a:spcAft>
              <a:buClr>
                <a:srgbClr val="FC4421"/>
              </a:buClr>
              <a:buFont typeface="Arial" panose="020B0604020202020204" pitchFamily="34" charset="0"/>
              <a:buChar char="•"/>
            </a:pPr>
            <a:r>
              <a:rPr lang="en-GB" dirty="0"/>
              <a:t>Metal trunking is an easy way of </a:t>
            </a:r>
            <a:r>
              <a:rPr lang="en-GB" b="1" dirty="0"/>
              <a:t>wiring several circuits</a:t>
            </a:r>
            <a:r>
              <a:rPr lang="en-GB" dirty="0"/>
              <a:t>, either fixed to walls or suspended at high level.</a:t>
            </a:r>
          </a:p>
          <a:p>
            <a:pPr marL="342900" indent="-342900">
              <a:spcBef>
                <a:spcPts val="400"/>
              </a:spcBef>
              <a:spcAft>
                <a:spcPts val="400"/>
              </a:spcAft>
              <a:buClr>
                <a:srgbClr val="FC4421"/>
              </a:buClr>
              <a:buFont typeface="Arial" panose="020B0604020202020204" pitchFamily="34" charset="0"/>
              <a:buChar char="•"/>
            </a:pPr>
            <a:r>
              <a:rPr lang="en-GB" dirty="0"/>
              <a:t>It is commonly used with strip lighting in large open spaces – factories and supermarkets, for example.</a:t>
            </a:r>
          </a:p>
          <a:p>
            <a:pPr marL="342900" indent="-342900">
              <a:spcBef>
                <a:spcPts val="400"/>
              </a:spcBef>
              <a:spcAft>
                <a:spcPts val="400"/>
              </a:spcAft>
              <a:buClr>
                <a:srgbClr val="FC4421"/>
              </a:buClr>
              <a:buFont typeface="Arial" panose="020B0604020202020204" pitchFamily="34" charset="0"/>
              <a:buChar char="•"/>
            </a:pPr>
            <a:r>
              <a:rPr lang="en-GB" dirty="0"/>
              <a:t>Suitable cables are </a:t>
            </a:r>
            <a:r>
              <a:rPr lang="en-GB" b="1" dirty="0"/>
              <a:t>flat PVC</a:t>
            </a:r>
            <a:r>
              <a:rPr lang="en-GB" dirty="0"/>
              <a:t> or </a:t>
            </a:r>
            <a:r>
              <a:rPr lang="en-GB" b="1" dirty="0"/>
              <a:t>single PVC insulated</a:t>
            </a:r>
            <a:r>
              <a:rPr lang="en-GB" dirty="0"/>
              <a:t>.</a:t>
            </a:r>
          </a:p>
          <a:p>
            <a:pPr marL="342900" indent="-342900">
              <a:spcBef>
                <a:spcPts val="400"/>
              </a:spcBef>
              <a:spcAft>
                <a:spcPts val="400"/>
              </a:spcAft>
              <a:buClr>
                <a:srgbClr val="FC4421"/>
              </a:buClr>
              <a:buFont typeface="Arial" panose="020B0604020202020204" pitchFamily="34" charset="0"/>
              <a:buChar char="•"/>
            </a:pPr>
            <a:r>
              <a:rPr lang="en-GB" dirty="0"/>
              <a:t>Where jointed to a fitting or coupled, an earth continuity wire is used to bridge the joint for safety. </a:t>
            </a:r>
          </a:p>
        </p:txBody>
      </p:sp>
    </p:spTree>
    <p:extLst>
      <p:ext uri="{BB962C8B-B14F-4D97-AF65-F5344CB8AC3E}">
        <p14:creationId xmlns:p14="http://schemas.microsoft.com/office/powerpoint/2010/main" val="14379678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052736"/>
            <a:ext cx="7772400" cy="593948"/>
          </a:xfrm>
        </p:spPr>
        <p:txBody>
          <a:bodyPr/>
          <a:lstStyle/>
          <a:p>
            <a:r>
              <a:rPr lang="en-GB" dirty="0"/>
              <a:t>Metal trunking</a:t>
            </a:r>
          </a:p>
        </p:txBody>
      </p:sp>
      <p:sp>
        <p:nvSpPr>
          <p:cNvPr id="5" name="TextBox 4"/>
          <p:cNvSpPr txBox="1"/>
          <p:nvPr/>
        </p:nvSpPr>
        <p:spPr>
          <a:xfrm>
            <a:off x="467544" y="1623505"/>
            <a:ext cx="7772400" cy="3785652"/>
          </a:xfrm>
          <a:prstGeom prst="rect">
            <a:avLst/>
          </a:prstGeom>
          <a:noFill/>
        </p:spPr>
        <p:txBody>
          <a:bodyPr wrap="square" rtlCol="0">
            <a:spAutoFit/>
          </a:bodyPr>
          <a:lstStyle/>
          <a:p>
            <a:r>
              <a:rPr lang="en-GB" sz="2000" dirty="0"/>
              <a:t>Metal trunking</a:t>
            </a:r>
            <a:r>
              <a:rPr lang="en-GB" sz="2000" b="1" dirty="0"/>
              <a:t> </a:t>
            </a:r>
            <a:r>
              <a:rPr lang="en-GB" sz="2000" dirty="0"/>
              <a:t>offers a </a:t>
            </a:r>
            <a:r>
              <a:rPr lang="en-GB" sz="2000" b="1" dirty="0"/>
              <a:t>high level of mechanical protection</a:t>
            </a:r>
            <a:r>
              <a:rPr lang="en-GB" sz="2000" dirty="0"/>
              <a:t> and can be used to separate </a:t>
            </a:r>
            <a:r>
              <a:rPr lang="en-GB" sz="2000" b="1" dirty="0"/>
              <a:t>emergency</a:t>
            </a:r>
            <a:r>
              <a:rPr lang="en-GB" sz="2000" dirty="0"/>
              <a:t>, </a:t>
            </a:r>
            <a:r>
              <a:rPr lang="en-GB" sz="2000" b="1" dirty="0"/>
              <a:t>Band I</a:t>
            </a:r>
            <a:r>
              <a:rPr lang="en-GB" sz="2000" dirty="0"/>
              <a:t>, and</a:t>
            </a:r>
            <a:r>
              <a:rPr lang="en-GB" sz="2000" b="1" dirty="0"/>
              <a:t> Band II</a:t>
            </a:r>
            <a:r>
              <a:rPr lang="en-GB" sz="2000" dirty="0"/>
              <a:t> systems to reduce electromagnetic interference. </a:t>
            </a:r>
          </a:p>
          <a:p>
            <a:endParaRPr lang="en-GB" dirty="0"/>
          </a:p>
          <a:p>
            <a:r>
              <a:rPr lang="en-GB" dirty="0"/>
              <a:t>It is easier to install extra cables than would be the case in a conduit, but this type of trunking is expensive, heavy and tricky to install.</a:t>
            </a:r>
            <a:r>
              <a:rPr lang="en-GB" dirty="0">
                <a:latin typeface="+mn-lt"/>
              </a:rPr>
              <a:t> When single compartment metal trunking houses different voltage systems, then all the cables involved must be insulated to the highest voltage present.</a:t>
            </a:r>
          </a:p>
          <a:p>
            <a:endParaRPr lang="en-GB" dirty="0"/>
          </a:p>
          <a:p>
            <a:endParaRPr lang="en-GB" dirty="0"/>
          </a:p>
          <a:p>
            <a:endParaRPr lang="en-GB" dirty="0"/>
          </a:p>
        </p:txBody>
      </p:sp>
    </p:spTree>
    <p:extLst>
      <p:ext uri="{BB962C8B-B14F-4D97-AF65-F5344CB8AC3E}">
        <p14:creationId xmlns:p14="http://schemas.microsoft.com/office/powerpoint/2010/main" val="2541918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5">
                                            <p:txEl>
                                              <p:pRg st="0" end="0"/>
                                            </p:txEl>
                                          </p:spTgt>
                                        </p:tgtEl>
                                        <p:attrNameLst>
                                          <p:attrName>ppt_c</p:attrName>
                                        </p:attrNameLst>
                                      </p:cBhvr>
                                      <p:to>
                                        <a:schemeClr val="bg2"/>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Multi-compartment metal trunking </a:t>
            </a:r>
          </a:p>
        </p:txBody>
      </p:sp>
      <p:sp>
        <p:nvSpPr>
          <p:cNvPr id="3" name="TextBox 2"/>
          <p:cNvSpPr txBox="1"/>
          <p:nvPr/>
        </p:nvSpPr>
        <p:spPr>
          <a:xfrm>
            <a:off x="457200" y="1390588"/>
            <a:ext cx="4114800" cy="400110"/>
          </a:xfrm>
          <a:prstGeom prst="rect">
            <a:avLst/>
          </a:prstGeom>
          <a:noFill/>
        </p:spPr>
        <p:txBody>
          <a:bodyPr wrap="square" rtlCol="0">
            <a:spAutoFit/>
          </a:bodyPr>
          <a:lstStyle/>
          <a:p>
            <a:pPr marL="342900" indent="-342900">
              <a:buFont typeface="Arial" panose="020B0604020202020204" pitchFamily="34" charset="0"/>
              <a:buChar char="•"/>
            </a:pPr>
            <a:endParaRPr lang="en-GB" dirty="0"/>
          </a:p>
        </p:txBody>
      </p:sp>
      <p:sp>
        <p:nvSpPr>
          <p:cNvPr id="4" name="TextBox 3"/>
          <p:cNvSpPr txBox="1"/>
          <p:nvPr/>
        </p:nvSpPr>
        <p:spPr>
          <a:xfrm>
            <a:off x="457200" y="1556792"/>
            <a:ext cx="8003232" cy="1733808"/>
          </a:xfrm>
          <a:prstGeom prst="rect">
            <a:avLst/>
          </a:prstGeom>
          <a:noFill/>
        </p:spPr>
        <p:txBody>
          <a:bodyPr wrap="square" rtlCol="0">
            <a:spAutoFit/>
          </a:bodyPr>
          <a:lstStyle/>
          <a:p>
            <a:pPr marL="342900" indent="-342900">
              <a:spcBef>
                <a:spcPts val="400"/>
              </a:spcBef>
              <a:spcAft>
                <a:spcPts val="400"/>
              </a:spcAft>
              <a:buClr>
                <a:srgbClr val="FC4421"/>
              </a:buClr>
              <a:buFont typeface="Arial" panose="020B0604020202020204" pitchFamily="34" charset="0"/>
              <a:buChar char="•"/>
            </a:pPr>
            <a:r>
              <a:rPr lang="en-GB" b="1" dirty="0"/>
              <a:t>Segregated compartments</a:t>
            </a:r>
            <a:r>
              <a:rPr lang="en-GB" dirty="0"/>
              <a:t> provide a means of isolating power and lighting circuits from data cables and limiting the number of conductors in contact with each other.</a:t>
            </a:r>
          </a:p>
          <a:p>
            <a:pPr marL="342900" indent="-342900">
              <a:spcBef>
                <a:spcPts val="400"/>
              </a:spcBef>
              <a:spcAft>
                <a:spcPts val="400"/>
              </a:spcAft>
              <a:buClr>
                <a:srgbClr val="FC4421"/>
              </a:buClr>
              <a:buFont typeface="Arial" panose="020B0604020202020204" pitchFamily="34" charset="0"/>
              <a:buChar char="•"/>
            </a:pPr>
            <a:r>
              <a:rPr lang="en-GB" dirty="0"/>
              <a:t>Multiple compartments means a separate </a:t>
            </a:r>
            <a:r>
              <a:rPr lang="en-GB" b="1" dirty="0"/>
              <a:t>uninterruptible power supply (UPS)</a:t>
            </a:r>
            <a:r>
              <a:rPr lang="en-GB" dirty="0"/>
              <a:t> circuit can be isolated from normal circuits.</a:t>
            </a:r>
          </a:p>
        </p:txBody>
      </p:sp>
    </p:spTree>
    <p:extLst>
      <p:ext uri="{BB962C8B-B14F-4D97-AF65-F5344CB8AC3E}">
        <p14:creationId xmlns:p14="http://schemas.microsoft.com/office/powerpoint/2010/main" val="262436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Plastic trunking</a:t>
            </a:r>
          </a:p>
        </p:txBody>
      </p:sp>
      <p:sp>
        <p:nvSpPr>
          <p:cNvPr id="3" name="TextBox 2"/>
          <p:cNvSpPr txBox="1"/>
          <p:nvPr/>
        </p:nvSpPr>
        <p:spPr>
          <a:xfrm>
            <a:off x="457200" y="1628800"/>
            <a:ext cx="8147248" cy="1733808"/>
          </a:xfrm>
          <a:prstGeom prst="rect">
            <a:avLst/>
          </a:prstGeom>
          <a:noFill/>
        </p:spPr>
        <p:txBody>
          <a:bodyPr wrap="square" rtlCol="0">
            <a:spAutoFit/>
          </a:bodyPr>
          <a:lstStyle/>
          <a:p>
            <a:pPr marL="342900" indent="-342900">
              <a:spcBef>
                <a:spcPts val="400"/>
              </a:spcBef>
              <a:spcAft>
                <a:spcPts val="400"/>
              </a:spcAft>
              <a:buClr>
                <a:srgbClr val="FC4421"/>
              </a:buClr>
              <a:buFont typeface="Arial" panose="020B0604020202020204" pitchFamily="34" charset="0"/>
              <a:buChar char="•"/>
            </a:pPr>
            <a:r>
              <a:rPr lang="en-GB" b="1" dirty="0"/>
              <a:t>‘Mini trunking’</a:t>
            </a:r>
            <a:r>
              <a:rPr lang="en-GB" dirty="0"/>
              <a:t> is an ideal way of installing surface-mounted hard wiring cable in domestic situations such as wiring in garages and basements, giving a tidy appearance.</a:t>
            </a:r>
          </a:p>
          <a:p>
            <a:pPr marL="342900" indent="-342900">
              <a:spcBef>
                <a:spcPts val="400"/>
              </a:spcBef>
              <a:spcAft>
                <a:spcPts val="400"/>
              </a:spcAft>
              <a:buClr>
                <a:srgbClr val="FC4421"/>
              </a:buClr>
              <a:buFont typeface="Arial" panose="020B0604020202020204" pitchFamily="34" charset="0"/>
              <a:buChar char="•"/>
            </a:pPr>
            <a:r>
              <a:rPr lang="en-GB" dirty="0"/>
              <a:t>It is usually screwed to the wall or ceiling but may also be fixed with adhesive strips.</a:t>
            </a:r>
          </a:p>
        </p:txBody>
      </p:sp>
      <p:sp>
        <p:nvSpPr>
          <p:cNvPr id="4" name="Rectangle 3">
            <a:extLst>
              <a:ext uri="{FF2B5EF4-FFF2-40B4-BE49-F238E27FC236}">
                <a16:creationId xmlns:a16="http://schemas.microsoft.com/office/drawing/2014/main" id="{0BE0C01F-F3B0-A146-8B72-407FB7746FF8}"/>
              </a:ext>
            </a:extLst>
          </p:cNvPr>
          <p:cNvSpPr/>
          <p:nvPr/>
        </p:nvSpPr>
        <p:spPr>
          <a:xfrm>
            <a:off x="439016" y="3664603"/>
            <a:ext cx="8147248" cy="1323439"/>
          </a:xfrm>
          <a:prstGeom prst="rect">
            <a:avLst/>
          </a:prstGeom>
        </p:spPr>
        <p:txBody>
          <a:bodyPr wrap="square">
            <a:spAutoFit/>
          </a:bodyPr>
          <a:lstStyle/>
          <a:p>
            <a:pPr marL="342900" indent="-342900">
              <a:spcBef>
                <a:spcPts val="400"/>
              </a:spcBef>
              <a:spcAft>
                <a:spcPts val="400"/>
              </a:spcAft>
              <a:buClr>
                <a:srgbClr val="FC4421"/>
              </a:buClr>
              <a:buFont typeface="Arial" panose="020B0604020202020204" pitchFamily="34" charset="0"/>
              <a:buChar char="•"/>
            </a:pPr>
            <a:r>
              <a:rPr lang="en-GB" dirty="0"/>
              <a:t>Plastic trunking is useful to protect small cable runs. It is easy to clean, non-conductive and provides 50mm depth protection. Mechanical protection is limited; it cannot be used as the cpc and can look rather ugly and intrusive in a room.</a:t>
            </a:r>
          </a:p>
        </p:txBody>
      </p:sp>
    </p:spTree>
    <p:extLst>
      <p:ext uri="{BB962C8B-B14F-4D97-AF65-F5344CB8AC3E}">
        <p14:creationId xmlns:p14="http://schemas.microsoft.com/office/powerpoint/2010/main" val="8623728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Plastic segregated dado trunking</a:t>
            </a:r>
          </a:p>
        </p:txBody>
      </p:sp>
      <p:sp>
        <p:nvSpPr>
          <p:cNvPr id="3" name="TextBox 2"/>
          <p:cNvSpPr txBox="1"/>
          <p:nvPr/>
        </p:nvSpPr>
        <p:spPr>
          <a:xfrm>
            <a:off x="457200" y="1484784"/>
            <a:ext cx="8003232" cy="2451953"/>
          </a:xfrm>
          <a:prstGeom prst="rect">
            <a:avLst/>
          </a:prstGeom>
          <a:noFill/>
        </p:spPr>
        <p:txBody>
          <a:bodyPr wrap="square" rtlCol="0">
            <a:spAutoFit/>
          </a:bodyPr>
          <a:lstStyle/>
          <a:p>
            <a:pPr marL="342900" indent="-342900">
              <a:spcBef>
                <a:spcPts val="400"/>
              </a:spcBef>
              <a:spcAft>
                <a:spcPts val="400"/>
              </a:spcAft>
              <a:buClr>
                <a:srgbClr val="FC4421"/>
              </a:buClr>
              <a:buFont typeface="Arial" panose="020B0604020202020204" pitchFamily="34" charset="0"/>
              <a:buChar char="•"/>
            </a:pPr>
            <a:r>
              <a:rPr lang="en-GB" b="1" dirty="0"/>
              <a:t>Dado trunking </a:t>
            </a:r>
            <a:r>
              <a:rPr lang="en-GB" dirty="0"/>
              <a:t>is useful in open plan office spaces for distributing power for computers and other office equipment above desk height.</a:t>
            </a:r>
          </a:p>
          <a:p>
            <a:pPr marL="342900" indent="-342900">
              <a:spcBef>
                <a:spcPts val="400"/>
              </a:spcBef>
              <a:spcAft>
                <a:spcPts val="400"/>
              </a:spcAft>
              <a:buClr>
                <a:srgbClr val="FC4421"/>
              </a:buClr>
              <a:buFont typeface="Arial" panose="020B0604020202020204" pitchFamily="34" charset="0"/>
              <a:buChar char="•"/>
            </a:pPr>
            <a:r>
              <a:rPr lang="en-GB" dirty="0"/>
              <a:t>Power outlet sockets can be incorporated in the front cover (see the next slide).</a:t>
            </a:r>
          </a:p>
          <a:p>
            <a:pPr marL="342900" indent="-342900">
              <a:spcBef>
                <a:spcPts val="400"/>
              </a:spcBef>
              <a:spcAft>
                <a:spcPts val="400"/>
              </a:spcAft>
              <a:buClr>
                <a:srgbClr val="FC4421"/>
              </a:buClr>
              <a:buFont typeface="Arial" panose="020B0604020202020204" pitchFamily="34" charset="0"/>
              <a:buChar char="•"/>
            </a:pPr>
            <a:r>
              <a:rPr lang="en-GB" dirty="0"/>
              <a:t>Computer ‘clean’ ring mains can be separated from normal power and data cables using this trunking.</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Metal cable trays</a:t>
            </a:r>
          </a:p>
        </p:txBody>
      </p:sp>
      <p:sp>
        <p:nvSpPr>
          <p:cNvPr id="3" name="TextBox 2"/>
          <p:cNvSpPr txBox="1"/>
          <p:nvPr/>
        </p:nvSpPr>
        <p:spPr>
          <a:xfrm>
            <a:off x="457200" y="1628800"/>
            <a:ext cx="8229600" cy="3170099"/>
          </a:xfrm>
          <a:prstGeom prst="rect">
            <a:avLst/>
          </a:prstGeom>
          <a:noFill/>
        </p:spPr>
        <p:txBody>
          <a:bodyPr wrap="square" rtlCol="0">
            <a:spAutoFit/>
          </a:bodyPr>
          <a:lstStyle/>
          <a:p>
            <a:r>
              <a:rPr lang="en-GB" b="1" dirty="0"/>
              <a:t>Cable trays</a:t>
            </a:r>
            <a:r>
              <a:rPr lang="en-GB" dirty="0"/>
              <a:t> are used in voids above ceilings or in service ducts below the floor. They are perforated for cooling purposes and strong enough to support SWA cables.</a:t>
            </a:r>
          </a:p>
          <a:p>
            <a:endParaRPr lang="en-GB" dirty="0"/>
          </a:p>
          <a:p>
            <a:r>
              <a:rPr lang="en-GB" dirty="0"/>
              <a:t>Cables can be laid along them conveniently and in large quantities for power distribution or data systems. The trays can be segregated (as shown) to separate different cable bundles. They have high levels of mechanical protection but are not fully enclosed.</a:t>
            </a:r>
          </a:p>
          <a:p>
            <a:endParaRPr lang="en-GB" dirty="0"/>
          </a:p>
          <a:p>
            <a:pPr marL="342900" indent="-342900">
              <a:buFont typeface="Arial" panose="020B0604020202020204" pitchFamily="34" charset="0"/>
              <a:buChar char="•"/>
            </a:pP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electrical cable</a:t>
            </a:r>
          </a:p>
        </p:txBody>
      </p:sp>
      <p:sp>
        <p:nvSpPr>
          <p:cNvPr id="3" name="Content Placeholder 2"/>
          <p:cNvSpPr>
            <a:spLocks noGrp="1"/>
          </p:cNvSpPr>
          <p:nvPr>
            <p:ph sz="quarter" idx="10"/>
          </p:nvPr>
        </p:nvSpPr>
        <p:spPr>
          <a:xfrm>
            <a:off x="457200" y="1772816"/>
            <a:ext cx="8229600" cy="4248000"/>
          </a:xfrm>
        </p:spPr>
        <p:txBody>
          <a:bodyPr/>
          <a:lstStyle/>
          <a:p>
            <a:pPr marL="457200" indent="-457200" eaLnBrk="1" hangingPunct="1">
              <a:spcBef>
                <a:spcPts val="400"/>
              </a:spcBef>
              <a:spcAft>
                <a:spcPts val="400"/>
              </a:spcAft>
              <a:buClr>
                <a:srgbClr val="FC4421"/>
              </a:buClr>
              <a:buFont typeface="Arial" panose="020B0604020202020204" pitchFamily="34" charset="0"/>
              <a:buChar char="•"/>
            </a:pPr>
            <a:r>
              <a:rPr lang="en-GB" altLang="en-US" dirty="0"/>
              <a:t>Steel wired armoured (SWA) cables.</a:t>
            </a:r>
          </a:p>
          <a:p>
            <a:pPr marL="457200" indent="-457200" eaLnBrk="1" hangingPunct="1">
              <a:spcBef>
                <a:spcPts val="400"/>
              </a:spcBef>
              <a:spcAft>
                <a:spcPts val="400"/>
              </a:spcAft>
              <a:buClr>
                <a:srgbClr val="FC4421"/>
              </a:buClr>
              <a:buFont typeface="Arial" panose="020B0604020202020204" pitchFamily="34" charset="0"/>
              <a:buChar char="•"/>
            </a:pPr>
            <a:r>
              <a:rPr lang="en-GB" altLang="en-US" dirty="0"/>
              <a:t>Mineral insulated copper cables.</a:t>
            </a:r>
          </a:p>
          <a:p>
            <a:pPr marL="457200" indent="-457200" eaLnBrk="1" hangingPunct="1">
              <a:spcBef>
                <a:spcPts val="400"/>
              </a:spcBef>
              <a:spcAft>
                <a:spcPts val="400"/>
              </a:spcAft>
              <a:buClr>
                <a:srgbClr val="FC4421"/>
              </a:buClr>
              <a:buFont typeface="Arial" panose="020B0604020202020204" pitchFamily="34" charset="0"/>
              <a:buChar char="•"/>
            </a:pPr>
            <a:r>
              <a:rPr lang="en-GB" altLang="en-US" dirty="0"/>
              <a:t>Fire performance P200 cables.</a:t>
            </a:r>
          </a:p>
          <a:p>
            <a:pPr marL="457200" indent="-457200" eaLnBrk="1" hangingPunct="1">
              <a:spcBef>
                <a:spcPts val="400"/>
              </a:spcBef>
              <a:spcAft>
                <a:spcPts val="400"/>
              </a:spcAft>
              <a:buClr>
                <a:srgbClr val="FC4421"/>
              </a:buClr>
              <a:buFont typeface="Arial" panose="020B0604020202020204" pitchFamily="34" charset="0"/>
              <a:buChar char="•"/>
            </a:pPr>
            <a:r>
              <a:rPr lang="en-GB" altLang="en-US" dirty="0"/>
              <a:t>Solid core PVC insulated cables.</a:t>
            </a:r>
          </a:p>
          <a:p>
            <a:pPr marL="457200" indent="-457200" eaLnBrk="1" hangingPunct="1">
              <a:spcBef>
                <a:spcPts val="400"/>
              </a:spcBef>
              <a:spcAft>
                <a:spcPts val="400"/>
              </a:spcAft>
              <a:buClr>
                <a:srgbClr val="FC4421"/>
              </a:buClr>
              <a:buFont typeface="Arial" panose="020B0604020202020204" pitchFamily="34" charset="0"/>
              <a:buChar char="•"/>
            </a:pPr>
            <a:r>
              <a:rPr lang="en-GB" altLang="en-US" dirty="0"/>
              <a:t>Multi-stranded PVC insulated cables.</a:t>
            </a:r>
          </a:p>
          <a:p>
            <a:pPr marL="457200" indent="-457200" eaLnBrk="1" hangingPunct="1">
              <a:spcBef>
                <a:spcPts val="400"/>
              </a:spcBef>
              <a:spcAft>
                <a:spcPts val="400"/>
              </a:spcAft>
              <a:buClr>
                <a:srgbClr val="FC4421"/>
              </a:buClr>
              <a:buFont typeface="Arial" panose="020B0604020202020204" pitchFamily="34" charset="0"/>
              <a:buChar char="•"/>
            </a:pPr>
            <a:r>
              <a:rPr lang="en-GB" altLang="en-US" dirty="0"/>
              <a:t>Data multi-cored cables.</a:t>
            </a:r>
          </a:p>
          <a:p>
            <a:endParaRPr lang="en-US" dirty="0"/>
          </a:p>
        </p:txBody>
      </p:sp>
    </p:spTree>
    <p:extLst>
      <p:ext uri="{BB962C8B-B14F-4D97-AF65-F5344CB8AC3E}">
        <p14:creationId xmlns:p14="http://schemas.microsoft.com/office/powerpoint/2010/main" val="235560735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Metal cable baskets and cable ladders</a:t>
            </a:r>
          </a:p>
        </p:txBody>
      </p:sp>
      <p:sp>
        <p:nvSpPr>
          <p:cNvPr id="3" name="TextBox 2"/>
          <p:cNvSpPr txBox="1"/>
          <p:nvPr/>
        </p:nvSpPr>
        <p:spPr>
          <a:xfrm>
            <a:off x="450072" y="1586456"/>
            <a:ext cx="8229600" cy="3477875"/>
          </a:xfrm>
          <a:prstGeom prst="rect">
            <a:avLst/>
          </a:prstGeom>
          <a:noFill/>
        </p:spPr>
        <p:txBody>
          <a:bodyPr wrap="square" rtlCol="0">
            <a:spAutoFit/>
          </a:bodyPr>
          <a:lstStyle/>
          <a:p>
            <a:r>
              <a:rPr lang="en-GB" dirty="0"/>
              <a:t>Metal </a:t>
            </a:r>
            <a:r>
              <a:rPr lang="en-GB" b="1" dirty="0"/>
              <a:t>cable baskets</a:t>
            </a:r>
            <a:r>
              <a:rPr lang="en-GB" dirty="0"/>
              <a:t> are similar to cable trays but more lightweight and therefore easier to fit. They are a convenient way of identifying various circuits by eye. They are an effective way of supporting data and emergency cable systems and cheaper than other containment devices such as trays or ladders. Like cable ladders, they only offer medium levels of mechanical protection.</a:t>
            </a:r>
          </a:p>
          <a:p>
            <a:endParaRPr lang="en-GB" dirty="0"/>
          </a:p>
          <a:p>
            <a:r>
              <a:rPr lang="en-GB" b="1" dirty="0"/>
              <a:t>Cable ladders</a:t>
            </a:r>
            <a:r>
              <a:rPr lang="en-GB" dirty="0"/>
              <a:t> are strong, robust, and mainly used in overhead industrial environments to support SWA cables. </a:t>
            </a:r>
          </a:p>
          <a:p>
            <a:endParaRPr lang="en-GB" dirty="0"/>
          </a:p>
          <a:p>
            <a:pPr marL="457200" indent="-457200">
              <a:buFont typeface="Arial" panose="020B0604020202020204" pitchFamily="34" charset="0"/>
              <a:buChar char="•"/>
            </a:pPr>
            <a:endParaRPr lang="en-GB" dirty="0"/>
          </a:p>
        </p:txBody>
      </p:sp>
    </p:spTree>
    <p:extLst>
      <p:ext uri="{BB962C8B-B14F-4D97-AF65-F5344CB8AC3E}">
        <p14:creationId xmlns:p14="http://schemas.microsoft.com/office/powerpoint/2010/main" val="8864988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052736"/>
            <a:ext cx="7772400" cy="449932"/>
          </a:xfrm>
        </p:spPr>
        <p:txBody>
          <a:bodyPr/>
          <a:lstStyle/>
          <a:p>
            <a:r>
              <a:rPr lang="en-GB" dirty="0"/>
              <a:t>Busbar systems</a:t>
            </a:r>
          </a:p>
        </p:txBody>
      </p:sp>
      <p:sp>
        <p:nvSpPr>
          <p:cNvPr id="5" name="TextBox 4"/>
          <p:cNvSpPr txBox="1"/>
          <p:nvPr/>
        </p:nvSpPr>
        <p:spPr>
          <a:xfrm>
            <a:off x="467544" y="3140968"/>
            <a:ext cx="7704856" cy="1887696"/>
          </a:xfrm>
          <a:prstGeom prst="rect">
            <a:avLst/>
          </a:prstGeom>
          <a:noFill/>
        </p:spPr>
        <p:txBody>
          <a:bodyPr wrap="square" rtlCol="0">
            <a:spAutoFit/>
          </a:bodyPr>
          <a:lstStyle/>
          <a:p>
            <a:r>
              <a:rPr lang="en-GB" sz="2000" b="1" dirty="0"/>
              <a:t>Advantages and disadvantages</a:t>
            </a:r>
          </a:p>
          <a:p>
            <a:pPr>
              <a:spcBef>
                <a:spcPts val="400"/>
              </a:spcBef>
              <a:spcAft>
                <a:spcPts val="400"/>
              </a:spcAft>
            </a:pPr>
            <a:r>
              <a:rPr lang="en-GB" sz="2000" dirty="0"/>
              <a:t>Can supply very high levels of current but …</a:t>
            </a:r>
          </a:p>
          <a:p>
            <a:pPr marL="800100" lvl="1" indent="-342900">
              <a:spcBef>
                <a:spcPts val="400"/>
              </a:spcBef>
              <a:spcAft>
                <a:spcPts val="400"/>
              </a:spcAft>
              <a:buClr>
                <a:srgbClr val="FC4421"/>
              </a:buClr>
              <a:buFont typeface="Arial" panose="020B0604020202020204" pitchFamily="34" charset="0"/>
              <a:buChar char="•"/>
            </a:pPr>
            <a:r>
              <a:rPr lang="en-GB" dirty="0"/>
              <a:t>maintenance schedule required to maintain all the mechanical connections</a:t>
            </a:r>
          </a:p>
          <a:p>
            <a:pPr marL="800100" lvl="1" indent="-342900">
              <a:spcBef>
                <a:spcPts val="400"/>
              </a:spcBef>
              <a:spcAft>
                <a:spcPts val="400"/>
              </a:spcAft>
              <a:buClr>
                <a:srgbClr val="FC4421"/>
              </a:buClr>
              <a:buFont typeface="Arial" panose="020B0604020202020204" pitchFamily="34" charset="0"/>
              <a:buChar char="•"/>
            </a:pPr>
            <a:r>
              <a:rPr lang="en-GB" dirty="0"/>
              <a:t>not easy to incorporate extra circuits.</a:t>
            </a:r>
          </a:p>
        </p:txBody>
      </p:sp>
      <p:sp>
        <p:nvSpPr>
          <p:cNvPr id="4" name="Rectangle 3">
            <a:extLst>
              <a:ext uri="{FF2B5EF4-FFF2-40B4-BE49-F238E27FC236}">
                <a16:creationId xmlns:a16="http://schemas.microsoft.com/office/drawing/2014/main" id="{59D7DA0E-5692-164A-B16A-C307630AF97C}"/>
              </a:ext>
            </a:extLst>
          </p:cNvPr>
          <p:cNvSpPr/>
          <p:nvPr/>
        </p:nvSpPr>
        <p:spPr>
          <a:xfrm>
            <a:off x="434044" y="1502668"/>
            <a:ext cx="7805899" cy="1323439"/>
          </a:xfrm>
          <a:prstGeom prst="rect">
            <a:avLst/>
          </a:prstGeom>
        </p:spPr>
        <p:txBody>
          <a:bodyPr wrap="square">
            <a:spAutoFit/>
          </a:bodyPr>
          <a:lstStyle/>
          <a:p>
            <a:pPr lvl="0" eaLnBrk="0" hangingPunct="0">
              <a:spcBef>
                <a:spcPct val="30000"/>
              </a:spcBef>
              <a:defRPr/>
            </a:pPr>
            <a:r>
              <a:rPr lang="en-GB" b="1" dirty="0">
                <a:latin typeface="+mn-lt"/>
              </a:rPr>
              <a:t>Busbar systems</a:t>
            </a:r>
            <a:r>
              <a:rPr lang="en-GB" dirty="0">
                <a:latin typeface="+mn-lt"/>
              </a:rPr>
              <a:t> are normally used in industrial environments, when high amounts of current is required. A major disadvantage of busbar systems is that a high level of maintenance is required to ensure that all interconnections are clean and rust free.</a:t>
            </a:r>
          </a:p>
        </p:txBody>
      </p:sp>
    </p:spTree>
    <p:extLst>
      <p:ext uri="{BB962C8B-B14F-4D97-AF65-F5344CB8AC3E}">
        <p14:creationId xmlns:p14="http://schemas.microsoft.com/office/powerpoint/2010/main" val="34534272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5">
                                            <p:txEl>
                                              <p:pRg st="1" end="1"/>
                                            </p:txEl>
                                          </p:spTgt>
                                        </p:tgtEl>
                                        <p:attrNameLst>
                                          <p:attrName>ppt_c</p:attrName>
                                        </p:attrNameLst>
                                      </p:cBhvr>
                                      <p:to>
                                        <a:schemeClr val="bg2"/>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5">
                                            <p:txEl>
                                              <p:pRg st="0" end="0"/>
                                            </p:txEl>
                                          </p:spTgt>
                                        </p:tgtEl>
                                        <p:attrNameLst>
                                          <p:attrName>ppt_c</p:attrName>
                                        </p:attrNameLst>
                                      </p:cBhvr>
                                      <p:to>
                                        <a:schemeClr val="bg2"/>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Busbar systems</a:t>
            </a:r>
          </a:p>
        </p:txBody>
      </p:sp>
      <p:sp>
        <p:nvSpPr>
          <p:cNvPr id="3" name="TextBox 2"/>
          <p:cNvSpPr txBox="1"/>
          <p:nvPr/>
        </p:nvSpPr>
        <p:spPr>
          <a:xfrm>
            <a:off x="422916" y="1988840"/>
            <a:ext cx="8109524" cy="1836400"/>
          </a:xfrm>
          <a:prstGeom prst="rect">
            <a:avLst/>
          </a:prstGeom>
          <a:noFill/>
        </p:spPr>
        <p:txBody>
          <a:bodyPr wrap="square" rtlCol="0">
            <a:spAutoFit/>
          </a:bodyPr>
          <a:lstStyle/>
          <a:p>
            <a:pPr marL="342900" indent="-342900">
              <a:spcBef>
                <a:spcPts val="400"/>
              </a:spcBef>
              <a:spcAft>
                <a:spcPts val="400"/>
              </a:spcAft>
              <a:buClr>
                <a:srgbClr val="FC4421"/>
              </a:buClr>
              <a:buFont typeface="Arial" panose="020B0604020202020204" pitchFamily="34" charset="0"/>
              <a:buChar char="•"/>
            </a:pPr>
            <a:r>
              <a:rPr lang="en-GB" dirty="0"/>
              <a:t>SWA cables enter the </a:t>
            </a:r>
            <a:r>
              <a:rPr lang="en-GB" b="1" dirty="0"/>
              <a:t>busbar chambe</a:t>
            </a:r>
            <a:r>
              <a:rPr lang="en-GB" dirty="0"/>
              <a:t>r using their termination fitting</a:t>
            </a:r>
          </a:p>
          <a:p>
            <a:pPr marL="342900" indent="-342900">
              <a:spcBef>
                <a:spcPts val="400"/>
              </a:spcBef>
              <a:spcAft>
                <a:spcPts val="400"/>
              </a:spcAft>
              <a:buClr>
                <a:srgbClr val="FC4421"/>
              </a:buClr>
              <a:buFont typeface="Arial" panose="020B0604020202020204" pitchFamily="34" charset="0"/>
              <a:buChar char="•"/>
            </a:pPr>
            <a:r>
              <a:rPr lang="en-GB" dirty="0"/>
              <a:t>the three-phase conductors are then bolted to the separate busbars, matching each phase and neutral for continuity.</a:t>
            </a:r>
          </a:p>
          <a:p>
            <a:pPr>
              <a:spcBef>
                <a:spcPts val="400"/>
              </a:spcBef>
              <a:spcAft>
                <a:spcPts val="400"/>
              </a:spcAft>
            </a:pPr>
            <a:r>
              <a:rPr lang="en-GB" dirty="0"/>
              <a:t>Shorting two phases would give a 400V potential.</a:t>
            </a:r>
          </a:p>
        </p:txBody>
      </p:sp>
      <p:sp>
        <p:nvSpPr>
          <p:cNvPr id="5" name="Rectangle 4">
            <a:extLst>
              <a:ext uri="{FF2B5EF4-FFF2-40B4-BE49-F238E27FC236}">
                <a16:creationId xmlns:a16="http://schemas.microsoft.com/office/drawing/2014/main" id="{6373C434-30F7-684B-B66F-D69CF0F25357}"/>
              </a:ext>
            </a:extLst>
          </p:cNvPr>
          <p:cNvSpPr/>
          <p:nvPr/>
        </p:nvSpPr>
        <p:spPr>
          <a:xfrm>
            <a:off x="403663" y="1484873"/>
            <a:ext cx="2417650" cy="400110"/>
          </a:xfrm>
          <a:prstGeom prst="rect">
            <a:avLst/>
          </a:prstGeom>
        </p:spPr>
        <p:txBody>
          <a:bodyPr wrap="none">
            <a:spAutoFit/>
          </a:bodyPr>
          <a:lstStyle/>
          <a:p>
            <a:r>
              <a:rPr lang="en-GB" dirty="0"/>
              <a:t>In a busbar system:</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sz="quarter" idx="10"/>
          </p:nvPr>
        </p:nvSpPr>
        <p:spPr/>
        <p:txBody>
          <a:bodyPr/>
          <a:lstStyle/>
          <a:p>
            <a:pPr marL="0" indent="0" algn="ctr" eaLnBrk="1" hangingPunct="1">
              <a:lnSpc>
                <a:spcPct val="100000"/>
              </a:lnSpc>
            </a:pPr>
            <a:endParaRPr sz="6000" dirty="0">
              <a:solidFill>
                <a:srgbClr val="E30613"/>
              </a:solidFill>
              <a:ea typeface="ＭＳ Ｐゴシック" pitchFamily="-105" charset="-128"/>
              <a:cs typeface="ＭＳ Ｐゴシック" pitchFamily="-105" charset="-128"/>
            </a:endParaRPr>
          </a:p>
          <a:p>
            <a:pPr marL="0" indent="0" algn="ctr" eaLnBrk="1" hangingPunct="1">
              <a:lnSpc>
                <a:spcPct val="100000"/>
              </a:lnSpc>
            </a:pPr>
            <a:r>
              <a:rPr sz="6000" dirty="0">
                <a:solidFill>
                  <a:srgbClr val="FC4421"/>
                </a:solidFill>
                <a:ea typeface="ＭＳ Ｐゴシック" pitchFamily="-105" charset="-128"/>
                <a:cs typeface="ＭＳ Ｐゴシック" pitchFamily="-105" charset="-128"/>
              </a:rPr>
              <a:t>Any questions?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Cable colour coding of conductors</a:t>
            </a:r>
          </a:p>
        </p:txBody>
      </p:sp>
      <p:graphicFrame>
        <p:nvGraphicFramePr>
          <p:cNvPr id="6" name="Table 5"/>
          <p:cNvGraphicFramePr>
            <a:graphicFrameLocks noGrp="1"/>
          </p:cNvGraphicFramePr>
          <p:nvPr>
            <p:extLst>
              <p:ext uri="{D42A27DB-BD31-4B8C-83A1-F6EECF244321}">
                <p14:modId xmlns:p14="http://schemas.microsoft.com/office/powerpoint/2010/main" val="1965065959"/>
              </p:ext>
            </p:extLst>
          </p:nvPr>
        </p:nvGraphicFramePr>
        <p:xfrm>
          <a:off x="611560" y="1916832"/>
          <a:ext cx="3888432" cy="2773680"/>
        </p:xfrm>
        <a:graphic>
          <a:graphicData uri="http://schemas.openxmlformats.org/drawingml/2006/table">
            <a:tbl>
              <a:tblPr firstRow="1" bandRow="1"/>
              <a:tblGrid>
                <a:gridCol w="2185710">
                  <a:extLst>
                    <a:ext uri="{9D8B030D-6E8A-4147-A177-3AD203B41FA5}">
                      <a16:colId xmlns:a16="http://schemas.microsoft.com/office/drawing/2014/main" val="1611962543"/>
                    </a:ext>
                  </a:extLst>
                </a:gridCol>
                <a:gridCol w="1702722">
                  <a:extLst>
                    <a:ext uri="{9D8B030D-6E8A-4147-A177-3AD203B41FA5}">
                      <a16:colId xmlns:a16="http://schemas.microsoft.com/office/drawing/2014/main" val="1945334719"/>
                    </a:ext>
                  </a:extLst>
                </a:gridCol>
              </a:tblGrid>
              <a:tr h="149860">
                <a:tc gridSpan="2">
                  <a:txBody>
                    <a:bodyPr/>
                    <a:lstStyle/>
                    <a:p>
                      <a:pPr algn="ctr">
                        <a:lnSpc>
                          <a:spcPts val="2000"/>
                        </a:lnSpc>
                        <a:spcAft>
                          <a:spcPts val="0"/>
                        </a:spcAft>
                      </a:pPr>
                      <a:r>
                        <a:rPr lang="en-GB" sz="18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Three phase circuits</a:t>
                      </a:r>
                      <a:endParaRPr lang="en-GB" sz="1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hMerge="1">
                  <a:txBody>
                    <a:bodyPr/>
                    <a:lstStyle/>
                    <a:p>
                      <a:endParaRPr lang="en-GB"/>
                    </a:p>
                  </a:txBody>
                  <a:tcPr/>
                </a:tc>
                <a:extLst>
                  <a:ext uri="{0D108BD9-81ED-4DB2-BD59-A6C34878D82A}">
                    <a16:rowId xmlns:a16="http://schemas.microsoft.com/office/drawing/2014/main" val="569981371"/>
                  </a:ext>
                </a:extLst>
              </a:tr>
              <a:tr h="149860">
                <a:tc>
                  <a:txBody>
                    <a:bodyPr/>
                    <a:lstStyle/>
                    <a:p>
                      <a:pPr>
                        <a:lnSpc>
                          <a:spcPts val="2000"/>
                        </a:lnSpc>
                        <a:spcAft>
                          <a:spcPts val="0"/>
                        </a:spcAft>
                      </a:pPr>
                      <a:r>
                        <a:rPr lang="en-US" sz="1800" b="1" kern="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Conductor designation</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000"/>
                        </a:lnSpc>
                        <a:spcAft>
                          <a:spcPts val="0"/>
                        </a:spcAft>
                      </a:pPr>
                      <a:r>
                        <a:rPr lang="en-US" sz="1800" b="1" kern="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Conductor colour</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97375331"/>
                  </a:ext>
                </a:extLst>
              </a:tr>
              <a:tr h="370840">
                <a:tc>
                  <a:txBody>
                    <a:bodyPr/>
                    <a:lstStyle/>
                    <a:p>
                      <a:pPr>
                        <a:lnSpc>
                          <a:spcPts val="2000"/>
                        </a:lnSpc>
                        <a:spcAft>
                          <a:spcPts val="0"/>
                        </a:spcAft>
                      </a:pPr>
                      <a:r>
                        <a:rPr lang="en-US" sz="1800" kern="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Line 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000"/>
                        </a:lnSpc>
                        <a:spcAft>
                          <a:spcPts val="0"/>
                        </a:spcAft>
                      </a:pPr>
                      <a:r>
                        <a:rPr lang="en-US" sz="1800" b="1" kern="1200" dirty="0">
                          <a:solidFill>
                            <a:srgbClr val="800000"/>
                          </a:solidFill>
                          <a:effectLst/>
                          <a:latin typeface="Arial" panose="020B0604020202020204" pitchFamily="34" charset="0"/>
                          <a:ea typeface="Times New Roman" panose="02020603050405020304" pitchFamily="18" charset="0"/>
                          <a:cs typeface="Times New Roman" panose="02020603050405020304" pitchFamily="18" charset="0"/>
                        </a:rPr>
                        <a:t>Brown</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69911870"/>
                  </a:ext>
                </a:extLst>
              </a:tr>
              <a:tr h="370840">
                <a:tc>
                  <a:txBody>
                    <a:bodyPr/>
                    <a:lstStyle/>
                    <a:p>
                      <a:pPr>
                        <a:lnSpc>
                          <a:spcPts val="2000"/>
                        </a:lnSpc>
                        <a:spcAft>
                          <a:spcPts val="0"/>
                        </a:spcAft>
                      </a:pPr>
                      <a:r>
                        <a:rPr lang="en-US" sz="1800" kern="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Line 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000"/>
                        </a:lnSpc>
                        <a:spcAft>
                          <a:spcPts val="0"/>
                        </a:spcAft>
                      </a:pPr>
                      <a:r>
                        <a:rPr lang="en-US" sz="1800" b="1" kern="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Black</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15578921"/>
                  </a:ext>
                </a:extLst>
              </a:tr>
              <a:tr h="370840">
                <a:tc>
                  <a:txBody>
                    <a:bodyPr/>
                    <a:lstStyle/>
                    <a:p>
                      <a:pPr>
                        <a:lnSpc>
                          <a:spcPts val="2000"/>
                        </a:lnSpc>
                        <a:spcAft>
                          <a:spcPts val="0"/>
                        </a:spcAft>
                      </a:pPr>
                      <a:r>
                        <a:rPr lang="en-US" sz="1800" kern="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Line 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000"/>
                        </a:lnSpc>
                        <a:spcAft>
                          <a:spcPts val="0"/>
                        </a:spcAft>
                      </a:pPr>
                      <a:r>
                        <a:rPr lang="en-US" sz="1800" b="1" kern="1200" dirty="0">
                          <a:solidFill>
                            <a:srgbClr val="808080"/>
                          </a:solidFill>
                          <a:effectLst/>
                          <a:latin typeface="Arial" panose="020B0604020202020204" pitchFamily="34" charset="0"/>
                          <a:ea typeface="Times New Roman" panose="02020603050405020304" pitchFamily="18" charset="0"/>
                          <a:cs typeface="Times New Roman" panose="02020603050405020304" pitchFamily="18" charset="0"/>
                        </a:rPr>
                        <a:t>Grey</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65325949"/>
                  </a:ext>
                </a:extLst>
              </a:tr>
              <a:tr h="370840">
                <a:tc>
                  <a:txBody>
                    <a:bodyPr/>
                    <a:lstStyle/>
                    <a:p>
                      <a:pPr>
                        <a:lnSpc>
                          <a:spcPts val="2000"/>
                        </a:lnSpc>
                        <a:spcAft>
                          <a:spcPts val="0"/>
                        </a:spcAft>
                      </a:pPr>
                      <a:r>
                        <a:rPr lang="en-US" sz="1800" kern="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Neutral</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000"/>
                        </a:lnSpc>
                        <a:spcAft>
                          <a:spcPts val="0"/>
                        </a:spcAft>
                      </a:pPr>
                      <a:r>
                        <a:rPr lang="en-US" sz="1800" b="1" kern="1200" dirty="0">
                          <a:solidFill>
                            <a:srgbClr val="0077E3"/>
                          </a:solidFill>
                          <a:effectLst/>
                          <a:latin typeface="Arial" panose="020B0604020202020204" pitchFamily="34" charset="0"/>
                          <a:ea typeface="Times New Roman" panose="02020603050405020304" pitchFamily="18" charset="0"/>
                          <a:cs typeface="Times New Roman" panose="02020603050405020304" pitchFamily="18" charset="0"/>
                        </a:rPr>
                        <a:t>Blue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13762466"/>
                  </a:ext>
                </a:extLst>
              </a:tr>
              <a:tr h="0">
                <a:tc>
                  <a:txBody>
                    <a:bodyPr/>
                    <a:lstStyle/>
                    <a:p>
                      <a:pPr>
                        <a:lnSpc>
                          <a:spcPts val="2000"/>
                        </a:lnSpc>
                        <a:spcAft>
                          <a:spcPts val="0"/>
                        </a:spcAft>
                      </a:pPr>
                      <a:r>
                        <a:rPr lang="en-US" sz="1800" kern="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Earth</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000"/>
                        </a:lnSpc>
                        <a:spcAft>
                          <a:spcPts val="0"/>
                        </a:spcAft>
                      </a:pPr>
                      <a:r>
                        <a:rPr lang="en-US" sz="1800" b="1" kern="1200" dirty="0">
                          <a:solidFill>
                            <a:srgbClr val="00B050"/>
                          </a:solidFill>
                          <a:effectLst/>
                          <a:latin typeface="Arial" panose="020B0604020202020204" pitchFamily="34" charset="0"/>
                          <a:ea typeface="Times New Roman" panose="02020603050405020304" pitchFamily="18" charset="0"/>
                          <a:cs typeface="Times New Roman" panose="02020603050405020304" pitchFamily="18" charset="0"/>
                        </a:rPr>
                        <a:t>Green</a:t>
                      </a:r>
                      <a:r>
                        <a:rPr lang="en-US" sz="1800" b="1" kern="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r>
                        <a:rPr lang="en-US" sz="1800" b="1" kern="1200" dirty="0">
                          <a:solidFill>
                            <a:srgbClr val="FFC000"/>
                          </a:solidFill>
                          <a:effectLst/>
                          <a:latin typeface="Arial" panose="020B0604020202020204" pitchFamily="34" charset="0"/>
                          <a:ea typeface="Times New Roman" panose="02020603050405020304" pitchFamily="18" charset="0"/>
                          <a:cs typeface="Times New Roman" panose="02020603050405020304" pitchFamily="18" charset="0"/>
                        </a:rPr>
                        <a:t>yellow</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91294631"/>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2870337749"/>
              </p:ext>
            </p:extLst>
          </p:nvPr>
        </p:nvGraphicFramePr>
        <p:xfrm>
          <a:off x="4860032" y="1916832"/>
          <a:ext cx="3888432" cy="2057400"/>
        </p:xfrm>
        <a:graphic>
          <a:graphicData uri="http://schemas.openxmlformats.org/drawingml/2006/table">
            <a:tbl>
              <a:tblPr firstRow="1" bandRow="1"/>
              <a:tblGrid>
                <a:gridCol w="2185710">
                  <a:extLst>
                    <a:ext uri="{9D8B030D-6E8A-4147-A177-3AD203B41FA5}">
                      <a16:colId xmlns:a16="http://schemas.microsoft.com/office/drawing/2014/main" val="2936260039"/>
                    </a:ext>
                  </a:extLst>
                </a:gridCol>
                <a:gridCol w="1702722">
                  <a:extLst>
                    <a:ext uri="{9D8B030D-6E8A-4147-A177-3AD203B41FA5}">
                      <a16:colId xmlns:a16="http://schemas.microsoft.com/office/drawing/2014/main" val="771776368"/>
                    </a:ext>
                  </a:extLst>
                </a:gridCol>
              </a:tblGrid>
              <a:tr h="149860">
                <a:tc gridSpan="2">
                  <a:txBody>
                    <a:bodyPr/>
                    <a:lstStyle/>
                    <a:p>
                      <a:pPr algn="ctr">
                        <a:lnSpc>
                          <a:spcPts val="2000"/>
                        </a:lnSpc>
                        <a:spcAft>
                          <a:spcPts val="0"/>
                        </a:spcAft>
                      </a:pPr>
                      <a:r>
                        <a:rPr lang="en-GB" sz="18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Single phase circuits</a:t>
                      </a:r>
                      <a:endParaRPr lang="en-GB" sz="1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hMerge="1">
                  <a:txBody>
                    <a:bodyPr/>
                    <a:lstStyle/>
                    <a:p>
                      <a:endParaRPr lang="en-GB"/>
                    </a:p>
                  </a:txBody>
                  <a:tcPr/>
                </a:tc>
                <a:extLst>
                  <a:ext uri="{0D108BD9-81ED-4DB2-BD59-A6C34878D82A}">
                    <a16:rowId xmlns:a16="http://schemas.microsoft.com/office/drawing/2014/main" val="1113194638"/>
                  </a:ext>
                </a:extLst>
              </a:tr>
              <a:tr h="149860">
                <a:tc>
                  <a:txBody>
                    <a:bodyPr/>
                    <a:lstStyle/>
                    <a:p>
                      <a:pPr>
                        <a:lnSpc>
                          <a:spcPts val="2000"/>
                        </a:lnSpc>
                        <a:spcAft>
                          <a:spcPts val="0"/>
                        </a:spcAft>
                      </a:pPr>
                      <a:r>
                        <a:rPr lang="en-US" sz="1800" b="1" kern="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Conductor designation</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000"/>
                        </a:lnSpc>
                        <a:spcAft>
                          <a:spcPts val="0"/>
                        </a:spcAft>
                      </a:pPr>
                      <a:r>
                        <a:rPr lang="en-US" sz="1800" b="1" kern="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Conductor colour</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22043286"/>
                  </a:ext>
                </a:extLst>
              </a:tr>
              <a:tr h="370840">
                <a:tc>
                  <a:txBody>
                    <a:bodyPr/>
                    <a:lstStyle/>
                    <a:p>
                      <a:pPr>
                        <a:lnSpc>
                          <a:spcPts val="2000"/>
                        </a:lnSpc>
                        <a:spcAft>
                          <a:spcPts val="0"/>
                        </a:spcAft>
                      </a:pPr>
                      <a:r>
                        <a:rPr lang="en-US" sz="1800" kern="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Line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000"/>
                        </a:lnSpc>
                        <a:spcAft>
                          <a:spcPts val="0"/>
                        </a:spcAft>
                      </a:pPr>
                      <a:r>
                        <a:rPr lang="en-US" sz="1800" b="1" kern="1200" dirty="0">
                          <a:solidFill>
                            <a:srgbClr val="800000"/>
                          </a:solidFill>
                          <a:effectLst/>
                          <a:latin typeface="Arial" panose="020B0604020202020204" pitchFamily="34" charset="0"/>
                          <a:ea typeface="Times New Roman" panose="02020603050405020304" pitchFamily="18" charset="0"/>
                          <a:cs typeface="Times New Roman" panose="02020603050405020304" pitchFamily="18" charset="0"/>
                        </a:rPr>
                        <a:t>Brown</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09296982"/>
                  </a:ext>
                </a:extLst>
              </a:tr>
              <a:tr h="370840">
                <a:tc>
                  <a:txBody>
                    <a:bodyPr/>
                    <a:lstStyle/>
                    <a:p>
                      <a:pPr>
                        <a:lnSpc>
                          <a:spcPts val="2000"/>
                        </a:lnSpc>
                        <a:spcAft>
                          <a:spcPts val="0"/>
                        </a:spcAft>
                      </a:pPr>
                      <a:r>
                        <a:rPr lang="en-US" sz="1800" kern="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Neutral</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000"/>
                        </a:lnSpc>
                        <a:spcAft>
                          <a:spcPts val="0"/>
                        </a:spcAft>
                      </a:pPr>
                      <a:r>
                        <a:rPr lang="en-US" sz="1800" b="1" kern="1200" dirty="0">
                          <a:solidFill>
                            <a:srgbClr val="0077E3"/>
                          </a:solidFill>
                          <a:effectLst/>
                          <a:latin typeface="Arial" panose="020B0604020202020204" pitchFamily="34" charset="0"/>
                          <a:ea typeface="Times New Roman" panose="02020603050405020304" pitchFamily="18" charset="0"/>
                          <a:cs typeface="Times New Roman" panose="02020603050405020304" pitchFamily="18" charset="0"/>
                        </a:rPr>
                        <a:t>Blue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79792833"/>
                  </a:ext>
                </a:extLst>
              </a:tr>
              <a:tr h="370840">
                <a:tc>
                  <a:txBody>
                    <a:bodyPr/>
                    <a:lstStyle/>
                    <a:p>
                      <a:pPr>
                        <a:lnSpc>
                          <a:spcPts val="2000"/>
                        </a:lnSpc>
                        <a:spcAft>
                          <a:spcPts val="0"/>
                        </a:spcAft>
                      </a:pPr>
                      <a:r>
                        <a:rPr lang="en-US" sz="1800" kern="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Earth</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000"/>
                        </a:lnSpc>
                        <a:spcAft>
                          <a:spcPts val="0"/>
                        </a:spcAft>
                      </a:pPr>
                      <a:r>
                        <a:rPr lang="en-US" sz="1800" b="1" kern="1200" dirty="0">
                          <a:solidFill>
                            <a:srgbClr val="00B050"/>
                          </a:solidFill>
                          <a:effectLst/>
                          <a:latin typeface="Arial" panose="020B0604020202020204" pitchFamily="34" charset="0"/>
                          <a:ea typeface="Times New Roman" panose="02020603050405020304" pitchFamily="18" charset="0"/>
                          <a:cs typeface="Times New Roman" panose="02020603050405020304" pitchFamily="18" charset="0"/>
                        </a:rPr>
                        <a:t>Green</a:t>
                      </a:r>
                      <a:r>
                        <a:rPr lang="en-US" sz="1800" b="1" kern="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r>
                        <a:rPr lang="en-US" sz="1800" b="1" kern="1200" dirty="0">
                          <a:solidFill>
                            <a:srgbClr val="FFC000"/>
                          </a:solidFill>
                          <a:effectLst/>
                          <a:latin typeface="Arial" panose="020B0604020202020204" pitchFamily="34" charset="0"/>
                          <a:ea typeface="Times New Roman" panose="02020603050405020304" pitchFamily="18" charset="0"/>
                          <a:cs typeface="Times New Roman" panose="02020603050405020304" pitchFamily="18" charset="0"/>
                        </a:rPr>
                        <a:t>yellow</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98484313"/>
                  </a:ext>
                </a:extLst>
              </a:tr>
            </a:tbl>
          </a:graphicData>
        </a:graphic>
      </p:graphicFrame>
    </p:spTree>
    <p:extLst>
      <p:ext uri="{BB962C8B-B14F-4D97-AF65-F5344CB8AC3E}">
        <p14:creationId xmlns:p14="http://schemas.microsoft.com/office/powerpoint/2010/main" val="38569279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39552" y="998240"/>
            <a:ext cx="7772400" cy="486544"/>
          </a:xfrm>
        </p:spPr>
        <p:txBody>
          <a:bodyPr/>
          <a:lstStyle/>
          <a:p>
            <a:r>
              <a:rPr lang="en-GB" dirty="0"/>
              <a:t>Choosing the right cable</a:t>
            </a:r>
          </a:p>
        </p:txBody>
      </p:sp>
      <p:sp>
        <p:nvSpPr>
          <p:cNvPr id="4" name="Content Placeholder 3"/>
          <p:cNvSpPr>
            <a:spLocks noGrp="1"/>
          </p:cNvSpPr>
          <p:nvPr>
            <p:ph idx="1"/>
          </p:nvPr>
        </p:nvSpPr>
        <p:spPr>
          <a:xfrm>
            <a:off x="539552" y="1556792"/>
            <a:ext cx="7920880" cy="4026024"/>
          </a:xfrm>
        </p:spPr>
        <p:txBody>
          <a:bodyPr/>
          <a:lstStyle/>
          <a:p>
            <a:r>
              <a:rPr lang="en-GB" dirty="0"/>
              <a:t>Various cable types for wiring systems are in use, and the conditions of the surrounding environment will dictate what type will be selected.</a:t>
            </a:r>
          </a:p>
          <a:p>
            <a:r>
              <a:rPr lang="en-GB" dirty="0"/>
              <a:t>Influential factors include:</a:t>
            </a:r>
          </a:p>
          <a:p>
            <a:pPr marL="342900" indent="-342900">
              <a:spcBef>
                <a:spcPts val="400"/>
              </a:spcBef>
              <a:spcAft>
                <a:spcPts val="400"/>
              </a:spcAft>
              <a:buClr>
                <a:srgbClr val="FC4421"/>
              </a:buClr>
              <a:buFont typeface="Arial" panose="020B0604020202020204" pitchFamily="34" charset="0"/>
              <a:buChar char="•"/>
            </a:pPr>
            <a:r>
              <a:rPr lang="en-GB" dirty="0"/>
              <a:t>moisture</a:t>
            </a:r>
          </a:p>
          <a:p>
            <a:pPr marL="342900" indent="-342900">
              <a:spcBef>
                <a:spcPts val="400"/>
              </a:spcBef>
              <a:spcAft>
                <a:spcPts val="400"/>
              </a:spcAft>
              <a:buClr>
                <a:srgbClr val="FC4421"/>
              </a:buClr>
              <a:buFont typeface="Arial" panose="020B0604020202020204" pitchFamily="34" charset="0"/>
              <a:buChar char="•"/>
            </a:pPr>
            <a:r>
              <a:rPr lang="en-GB" dirty="0"/>
              <a:t>temperature</a:t>
            </a:r>
          </a:p>
          <a:p>
            <a:pPr marL="342900" indent="-342900">
              <a:spcBef>
                <a:spcPts val="400"/>
              </a:spcBef>
              <a:spcAft>
                <a:spcPts val="400"/>
              </a:spcAft>
              <a:buClr>
                <a:srgbClr val="FC4421"/>
              </a:buClr>
              <a:buFont typeface="Arial" panose="020B0604020202020204" pitchFamily="34" charset="0"/>
              <a:buChar char="•"/>
            </a:pPr>
            <a:r>
              <a:rPr lang="en-GB" dirty="0"/>
              <a:t>possible impact damage</a:t>
            </a:r>
          </a:p>
          <a:p>
            <a:pPr marL="342900" indent="-342900">
              <a:spcBef>
                <a:spcPts val="400"/>
              </a:spcBef>
              <a:spcAft>
                <a:spcPts val="400"/>
              </a:spcAft>
              <a:buClr>
                <a:srgbClr val="FC4421"/>
              </a:buClr>
              <a:buFont typeface="Arial" panose="020B0604020202020204" pitchFamily="34" charset="0"/>
              <a:buChar char="•"/>
            </a:pPr>
            <a:r>
              <a:rPr lang="en-GB" dirty="0"/>
              <a:t>possible explosive atmosphere</a:t>
            </a:r>
          </a:p>
          <a:p>
            <a:pPr marL="342900" indent="-342900">
              <a:spcBef>
                <a:spcPts val="400"/>
              </a:spcBef>
              <a:spcAft>
                <a:spcPts val="400"/>
              </a:spcAft>
              <a:buClr>
                <a:srgbClr val="FC4421"/>
              </a:buClr>
              <a:buFont typeface="Arial" panose="020B0604020202020204" pitchFamily="34" charset="0"/>
              <a:buChar char="•"/>
            </a:pPr>
            <a:r>
              <a:rPr lang="en-GB" dirty="0"/>
              <a:t>flora (plants) and fauna (animals such as rats).</a:t>
            </a:r>
          </a:p>
        </p:txBody>
      </p:sp>
    </p:spTree>
    <p:extLst>
      <p:ext uri="{BB962C8B-B14F-4D97-AF65-F5344CB8AC3E}">
        <p14:creationId xmlns:p14="http://schemas.microsoft.com/office/powerpoint/2010/main" val="117856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4">
                                            <p:txEl>
                                              <p:pRg st="0" end="0"/>
                                            </p:txEl>
                                          </p:spTgt>
                                        </p:tgtEl>
                                        <p:attrNameLst>
                                          <p:attrName>ppt_c</p:attrName>
                                        </p:attrNameLst>
                                      </p:cBhvr>
                                      <p:to>
                                        <a:schemeClr val="bg2"/>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4">
                                            <p:txEl>
                                              <p:pRg st="1" end="1"/>
                                            </p:txEl>
                                          </p:spTgt>
                                        </p:tgtEl>
                                        <p:attrNameLst>
                                          <p:attrName>ppt_c</p:attrName>
                                        </p:attrNameLst>
                                      </p:cBhvr>
                                      <p:to>
                                        <a:schemeClr val="bg2"/>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4">
                                            <p:txEl>
                                              <p:pRg st="2" end="2"/>
                                            </p:txEl>
                                          </p:spTgt>
                                        </p:tgtEl>
                                        <p:attrNameLst>
                                          <p:attrName>ppt_c</p:attrName>
                                        </p:attrNameLst>
                                      </p:cBhvr>
                                      <p:to>
                                        <a:schemeClr val="bg2"/>
                                      </p:to>
                                    </p:animClr>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4">
                                            <p:txEl>
                                              <p:pRg st="3" end="3"/>
                                            </p:txEl>
                                          </p:spTgt>
                                        </p:tgtEl>
                                        <p:attrNameLst>
                                          <p:attrName>ppt_c</p:attrName>
                                        </p:attrNameLst>
                                      </p:cBhvr>
                                      <p:to>
                                        <a:schemeClr val="bg2"/>
                                      </p:to>
                                    </p:animClr>
                                  </p:sub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subTnLst>
                                    <p:animClr clrSpc="rgb" dir="cw">
                                      <p:cBhvr override="childStyle">
                                        <p:cTn dur="1" fill="hold" display="0" masterRel="nextClick" afterEffect="1"/>
                                        <p:tgtEl>
                                          <p:spTgt spid="4">
                                            <p:txEl>
                                              <p:pRg st="4" end="4"/>
                                            </p:txEl>
                                          </p:spTgt>
                                        </p:tgtEl>
                                        <p:attrNameLst>
                                          <p:attrName>ppt_c</p:attrName>
                                        </p:attrNameLst>
                                      </p:cBhvr>
                                      <p:to>
                                        <a:schemeClr val="bg2"/>
                                      </p:to>
                                    </p:animClr>
                                  </p:sub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subTnLst>
                                    <p:animClr clrSpc="rgb" dir="cw">
                                      <p:cBhvr override="childStyle">
                                        <p:cTn dur="1" fill="hold" display="0" masterRel="nextClick" afterEffect="1"/>
                                        <p:tgtEl>
                                          <p:spTgt spid="4">
                                            <p:txEl>
                                              <p:pRg st="5" end="5"/>
                                            </p:txEl>
                                          </p:spTgt>
                                        </p:tgtEl>
                                        <p:attrNameLst>
                                          <p:attrName>ppt_c</p:attrName>
                                        </p:attrNameLst>
                                      </p:cBhvr>
                                      <p:to>
                                        <a:schemeClr val="bg2"/>
                                      </p:to>
                                    </p:animClr>
                                  </p:sub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childTnLst>
                                  <p:subTnLst>
                                    <p:animClr clrSpc="rgb" dir="cw">
                                      <p:cBhvr override="childStyle">
                                        <p:cTn dur="1" fill="hold" display="0" masterRel="nextClick" afterEffect="1"/>
                                        <p:tgtEl>
                                          <p:spTgt spid="4">
                                            <p:txEl>
                                              <p:pRg st="6" end="6"/>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052736"/>
            <a:ext cx="7772400" cy="432048"/>
          </a:xfrm>
        </p:spPr>
        <p:txBody>
          <a:bodyPr/>
          <a:lstStyle/>
          <a:p>
            <a:r>
              <a:rPr lang="en-GB" dirty="0"/>
              <a:t>Elements of a modern cable</a:t>
            </a:r>
          </a:p>
        </p:txBody>
      </p:sp>
      <p:sp>
        <p:nvSpPr>
          <p:cNvPr id="5" name="TextBox 4"/>
          <p:cNvSpPr txBox="1"/>
          <p:nvPr/>
        </p:nvSpPr>
        <p:spPr>
          <a:xfrm>
            <a:off x="395536" y="1628800"/>
            <a:ext cx="7056784" cy="2144177"/>
          </a:xfrm>
          <a:prstGeom prst="rect">
            <a:avLst/>
          </a:prstGeom>
          <a:noFill/>
        </p:spPr>
        <p:txBody>
          <a:bodyPr wrap="square" rtlCol="0">
            <a:spAutoFit/>
          </a:bodyPr>
          <a:lstStyle/>
          <a:p>
            <a:pPr marL="342900" indent="-342900">
              <a:spcBef>
                <a:spcPts val="400"/>
              </a:spcBef>
              <a:spcAft>
                <a:spcPts val="400"/>
              </a:spcAft>
              <a:buClr>
                <a:srgbClr val="FC4421"/>
              </a:buClr>
              <a:buFont typeface="Arial" panose="020B0604020202020204" pitchFamily="34" charset="0"/>
              <a:buChar char="•"/>
            </a:pPr>
            <a:r>
              <a:rPr lang="en-GB" b="1" dirty="0"/>
              <a:t>Sheath</a:t>
            </a:r>
            <a:r>
              <a:rPr lang="en-GB" dirty="0"/>
              <a:t> (provides mechanical protection). Either </a:t>
            </a:r>
            <a:r>
              <a:rPr lang="en-GB" b="1" dirty="0"/>
              <a:t>thermoplastic </a:t>
            </a:r>
            <a:r>
              <a:rPr lang="en-GB" dirty="0"/>
              <a:t>(temperature range 0 to 70</a:t>
            </a:r>
            <a:r>
              <a:rPr lang="en-US" dirty="0"/>
              <a:t>ºC</a:t>
            </a:r>
            <a:r>
              <a:rPr lang="en-GB" dirty="0"/>
              <a:t>), which can be reheated and reshaped, or </a:t>
            </a:r>
            <a:r>
              <a:rPr lang="en-GB" b="1" dirty="0"/>
              <a:t>thermosetting</a:t>
            </a:r>
            <a:r>
              <a:rPr lang="en-GB" dirty="0"/>
              <a:t> (temperature range 0 to 90</a:t>
            </a:r>
            <a:r>
              <a:rPr lang="en-US" dirty="0"/>
              <a:t>ºC</a:t>
            </a:r>
            <a:r>
              <a:rPr lang="en-GB" dirty="0"/>
              <a:t>), which cannot be reheated.</a:t>
            </a:r>
          </a:p>
          <a:p>
            <a:pPr marL="342900" indent="-342900">
              <a:spcBef>
                <a:spcPts val="400"/>
              </a:spcBef>
              <a:spcAft>
                <a:spcPts val="400"/>
              </a:spcAft>
              <a:buClr>
                <a:srgbClr val="FC4421"/>
              </a:buClr>
              <a:buFont typeface="Arial" panose="020B0604020202020204" pitchFamily="34" charset="0"/>
              <a:buChar char="•"/>
            </a:pPr>
            <a:r>
              <a:rPr lang="en-GB" b="1" dirty="0"/>
              <a:t>Insulation</a:t>
            </a:r>
            <a:r>
              <a:rPr lang="en-GB" dirty="0"/>
              <a:t> (insulates against other conductors).</a:t>
            </a:r>
          </a:p>
          <a:p>
            <a:pPr marL="342900" indent="-342900">
              <a:spcBef>
                <a:spcPts val="400"/>
              </a:spcBef>
              <a:spcAft>
                <a:spcPts val="400"/>
              </a:spcAft>
              <a:buClr>
                <a:srgbClr val="FC4421"/>
              </a:buClr>
              <a:buFont typeface="Arial" panose="020B0604020202020204" pitchFamily="34" charset="0"/>
              <a:buChar char="•"/>
            </a:pPr>
            <a:r>
              <a:rPr lang="en-GB" b="1" dirty="0"/>
              <a:t>Conductor</a:t>
            </a:r>
            <a:r>
              <a:rPr lang="en-GB" dirty="0"/>
              <a:t> (typically copper or aluminium).</a:t>
            </a:r>
          </a:p>
        </p:txBody>
      </p:sp>
    </p:spTree>
    <p:extLst>
      <p:ext uri="{BB962C8B-B14F-4D97-AF65-F5344CB8AC3E}">
        <p14:creationId xmlns:p14="http://schemas.microsoft.com/office/powerpoint/2010/main" val="1816308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5">
                                            <p:txEl>
                                              <p:pRg st="0" end="0"/>
                                            </p:txEl>
                                          </p:spTgt>
                                        </p:tgtEl>
                                        <p:attrNameLst>
                                          <p:attrName>ppt_c</p:attrName>
                                        </p:attrNameLst>
                                      </p:cBhvr>
                                      <p:to>
                                        <a:schemeClr val="bg2"/>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5">
                                            <p:txEl>
                                              <p:pRg st="1" end="1"/>
                                            </p:txEl>
                                          </p:spTgt>
                                        </p:tgtEl>
                                        <p:attrNameLst>
                                          <p:attrName>ppt_c</p:attrName>
                                        </p:attrNameLst>
                                      </p:cBhvr>
                                      <p:to>
                                        <a:schemeClr val="bg2"/>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PVC flat profile cable (twin and earth)</a:t>
            </a:r>
          </a:p>
        </p:txBody>
      </p:sp>
      <p:sp>
        <p:nvSpPr>
          <p:cNvPr id="4" name="Rectangle 3"/>
          <p:cNvSpPr>
            <a:spLocks noGrp="1" noChangeArrowheads="1"/>
          </p:cNvSpPr>
          <p:nvPr>
            <p:ph sz="quarter" idx="10"/>
          </p:nvPr>
        </p:nvSpPr>
        <p:spPr/>
        <p:txBody>
          <a:bodyPr/>
          <a:lstStyle/>
          <a:p>
            <a:pPr eaLnBrk="1" hangingPunct="1"/>
            <a:endParaRPr lang="en-GB" altLang="en-US" dirty="0"/>
          </a:p>
          <a:p>
            <a:pPr eaLnBrk="1" hangingPunct="1"/>
            <a:endParaRPr lang="en-GB" altLang="en-US" dirty="0"/>
          </a:p>
          <a:p>
            <a:pPr eaLnBrk="1" hangingPunct="1"/>
            <a:endParaRPr lang="en-GB" altLang="en-US" dirty="0"/>
          </a:p>
          <a:p>
            <a:pPr eaLnBrk="1" hangingPunct="1"/>
            <a:endParaRPr lang="en-GB" altLang="en-US" dirty="0"/>
          </a:p>
          <a:p>
            <a:pPr eaLnBrk="1" hangingPunct="1"/>
            <a:endParaRPr lang="en-GB" altLang="en-US" dirty="0"/>
          </a:p>
          <a:p>
            <a:pPr eaLnBrk="1" hangingPunct="1"/>
            <a:endParaRPr lang="en-GB" altLang="en-US" dirty="0"/>
          </a:p>
        </p:txBody>
      </p:sp>
      <p:sp>
        <p:nvSpPr>
          <p:cNvPr id="7" name="TextBox 6">
            <a:extLst>
              <a:ext uri="{FF2B5EF4-FFF2-40B4-BE49-F238E27FC236}">
                <a16:creationId xmlns:a16="http://schemas.microsoft.com/office/drawing/2014/main" id="{019098B4-33D3-4EC1-9F60-ED40CB84843A}"/>
              </a:ext>
            </a:extLst>
          </p:cNvPr>
          <p:cNvSpPr txBox="1"/>
          <p:nvPr/>
        </p:nvSpPr>
        <p:spPr>
          <a:xfrm>
            <a:off x="395536" y="1512000"/>
            <a:ext cx="8229600" cy="3067506"/>
          </a:xfrm>
          <a:prstGeom prst="rect">
            <a:avLst/>
          </a:prstGeom>
          <a:noFill/>
        </p:spPr>
        <p:txBody>
          <a:bodyPr wrap="square">
            <a:spAutoFit/>
          </a:bodyPr>
          <a:lstStyle/>
          <a:p>
            <a:pPr>
              <a:spcBef>
                <a:spcPts val="400"/>
              </a:spcBef>
              <a:spcAft>
                <a:spcPts val="400"/>
              </a:spcAft>
            </a:pPr>
            <a:r>
              <a:rPr lang="en-GB" sz="2000" b="1" dirty="0">
                <a:effectLst/>
                <a:latin typeface="+mn-lt"/>
              </a:rPr>
              <a:t>PVC (thermoplastic) flat profile cable</a:t>
            </a:r>
            <a:r>
              <a:rPr lang="en-GB" sz="2000" dirty="0">
                <a:effectLst/>
                <a:latin typeface="+mn-lt"/>
              </a:rPr>
              <a:t> is used in domestic wiring. It is c</a:t>
            </a:r>
            <a:r>
              <a:rPr lang="en-GB" dirty="0"/>
              <a:t>heap to manufacture, but has no earthing sleeving, so mechanical protection is low. If the </a:t>
            </a:r>
            <a:r>
              <a:rPr lang="en-GB" dirty="0">
                <a:latin typeface="+mn-lt"/>
              </a:rPr>
              <a:t>thermoplastic insulation degrades, there is a risk of fire, so systems will need to be periodically upgraded (decommissioned/recommissioned).</a:t>
            </a:r>
          </a:p>
          <a:p>
            <a:pPr marL="342900" indent="-342900">
              <a:spcBef>
                <a:spcPts val="400"/>
              </a:spcBef>
              <a:spcAft>
                <a:spcPts val="400"/>
              </a:spcAft>
              <a:buClr>
                <a:srgbClr val="FC4421"/>
              </a:buClr>
              <a:buFont typeface="Arial" panose="020B0604020202020204" pitchFamily="34" charset="0"/>
              <a:buChar char="•"/>
            </a:pPr>
            <a:r>
              <a:rPr lang="en-GB" sz="2000" dirty="0">
                <a:effectLst/>
                <a:latin typeface="+mn-lt"/>
              </a:rPr>
              <a:t>Operating temperature is between 0 and 70</a:t>
            </a:r>
            <a:r>
              <a:rPr lang="en-US" dirty="0"/>
              <a:t>º</a:t>
            </a:r>
            <a:r>
              <a:rPr lang="en-GB" sz="2000" dirty="0">
                <a:effectLst/>
                <a:latin typeface="+mn-lt"/>
              </a:rPr>
              <a:t>C and the cable has a life of about 30 years. </a:t>
            </a:r>
          </a:p>
          <a:p>
            <a:pPr marL="342900" indent="-342900">
              <a:spcBef>
                <a:spcPts val="400"/>
              </a:spcBef>
              <a:spcAft>
                <a:spcPts val="400"/>
              </a:spcAft>
              <a:buClr>
                <a:srgbClr val="FC4421"/>
              </a:buClr>
              <a:buFont typeface="Arial" panose="020B0604020202020204" pitchFamily="34" charset="0"/>
              <a:buChar char="•"/>
            </a:pPr>
            <a:r>
              <a:rPr lang="en-GB" dirty="0">
                <a:latin typeface="+mn-lt"/>
              </a:rPr>
              <a:t>Cable sizes above 1mm will have a </a:t>
            </a:r>
            <a:r>
              <a:rPr lang="en-GB" dirty="0"/>
              <a:t>smaller </a:t>
            </a:r>
            <a:r>
              <a:rPr lang="en-GB" b="1" dirty="0"/>
              <a:t>circuit protective conductor </a:t>
            </a:r>
            <a:r>
              <a:rPr lang="en-GB" dirty="0"/>
              <a:t>(cpc), which means resistance will be higher.</a:t>
            </a:r>
            <a:endParaRPr lang="en-GB" sz="2000" dirty="0">
              <a:effectLst/>
              <a:latin typeface="+mn-lt"/>
            </a:endParaRPr>
          </a:p>
        </p:txBody>
      </p:sp>
    </p:spTree>
    <p:extLst>
      <p:ext uri="{BB962C8B-B14F-4D97-AF65-F5344CB8AC3E}">
        <p14:creationId xmlns:p14="http://schemas.microsoft.com/office/powerpoint/2010/main" val="4619016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XLPE and single-sheathed cables</a:t>
            </a:r>
          </a:p>
        </p:txBody>
      </p:sp>
      <p:sp>
        <p:nvSpPr>
          <p:cNvPr id="3" name="Content Placeholder 2"/>
          <p:cNvSpPr>
            <a:spLocks noGrp="1"/>
          </p:cNvSpPr>
          <p:nvPr>
            <p:ph idx="1"/>
          </p:nvPr>
        </p:nvSpPr>
        <p:spPr>
          <a:xfrm>
            <a:off x="457200" y="1628800"/>
            <a:ext cx="8229600" cy="3816424"/>
          </a:xfrm>
        </p:spPr>
        <p:txBody>
          <a:bodyPr/>
          <a:lstStyle/>
          <a:p>
            <a:pPr marL="285750" indent="-285750">
              <a:buClr>
                <a:srgbClr val="FC4421"/>
              </a:buClr>
              <a:buFont typeface="Arial" panose="020B0604020202020204" pitchFamily="34" charset="0"/>
              <a:buChar char="•"/>
            </a:pPr>
            <a:r>
              <a:rPr lang="en-GB" sz="1800" b="1" dirty="0"/>
              <a:t>Cross-linked polyethylene (XLPE) thermosetting cable</a:t>
            </a:r>
            <a:r>
              <a:rPr lang="en-GB" sz="1800" dirty="0"/>
              <a:t> is heat resistant and used as the final connection to an immersion heater. Its main advantage is a heat resistance of up to 90</a:t>
            </a:r>
            <a:r>
              <a:rPr lang="en-US" sz="1800" dirty="0"/>
              <a:t>º</a:t>
            </a:r>
            <a:r>
              <a:rPr lang="en-GB" sz="1800" dirty="0"/>
              <a:t>C. The downside is cost.</a:t>
            </a:r>
          </a:p>
          <a:p>
            <a:endParaRPr lang="en-GB" dirty="0"/>
          </a:p>
        </p:txBody>
      </p:sp>
      <p:sp>
        <p:nvSpPr>
          <p:cNvPr id="4" name="Rectangle 3">
            <a:extLst>
              <a:ext uri="{FF2B5EF4-FFF2-40B4-BE49-F238E27FC236}">
                <a16:creationId xmlns:a16="http://schemas.microsoft.com/office/drawing/2014/main" id="{6EAEF223-31C5-6E4D-AD38-277E644AEC48}"/>
              </a:ext>
            </a:extLst>
          </p:cNvPr>
          <p:cNvSpPr/>
          <p:nvPr/>
        </p:nvSpPr>
        <p:spPr>
          <a:xfrm>
            <a:off x="390038" y="2653587"/>
            <a:ext cx="8285650" cy="3046988"/>
          </a:xfrm>
          <a:prstGeom prst="rect">
            <a:avLst/>
          </a:prstGeom>
        </p:spPr>
        <p:txBody>
          <a:bodyPr wrap="square">
            <a:spAutoFit/>
          </a:bodyPr>
          <a:lstStyle/>
          <a:p>
            <a:pPr marL="285750" indent="-285750">
              <a:spcBef>
                <a:spcPts val="400"/>
              </a:spcBef>
              <a:spcAft>
                <a:spcPts val="400"/>
              </a:spcAft>
              <a:buClr>
                <a:srgbClr val="FC4421"/>
              </a:buClr>
              <a:buFont typeface="Arial" panose="020B0604020202020204" pitchFamily="34" charset="0"/>
              <a:buChar char="•"/>
            </a:pPr>
            <a:r>
              <a:rPr lang="en-GB" sz="1800" b="1" dirty="0"/>
              <a:t>6491X single unsheathed PVC cable</a:t>
            </a:r>
            <a:r>
              <a:rPr lang="en-GB" sz="1800" dirty="0"/>
              <a:t> (commonly called ‘singles’) has no outer sheath, which means it is easier to wire inside conduits and trunking in commercial and industrial environments. The</a:t>
            </a:r>
            <a:r>
              <a:rPr lang="en-GB" sz="1800" b="1" dirty="0"/>
              <a:t> disadvantage </a:t>
            </a:r>
            <a:r>
              <a:rPr lang="en-GB" sz="1800" dirty="0"/>
              <a:t>of this type of cable is it </a:t>
            </a:r>
            <a:r>
              <a:rPr lang="en-GB" sz="1800" b="1" dirty="0"/>
              <a:t>cannot be used outside an enclosure</a:t>
            </a:r>
            <a:r>
              <a:rPr lang="en-GB" sz="1800" dirty="0"/>
              <a:t> because it does not have its own sheathing. </a:t>
            </a:r>
          </a:p>
          <a:p>
            <a:pPr marL="285750" indent="-285750">
              <a:spcBef>
                <a:spcPts val="400"/>
              </a:spcBef>
              <a:spcAft>
                <a:spcPts val="400"/>
              </a:spcAft>
              <a:buClr>
                <a:srgbClr val="FC4421"/>
              </a:buClr>
              <a:buFont typeface="Arial" panose="020B0604020202020204" pitchFamily="34" charset="0"/>
              <a:buChar char="•"/>
            </a:pPr>
            <a:r>
              <a:rPr lang="en-GB" sz="1800" b="1" dirty="0"/>
              <a:t>Three-core PVC white flexible cable</a:t>
            </a:r>
            <a:r>
              <a:rPr lang="en-GB" sz="1800" dirty="0"/>
              <a:t> is easy to install due to its flexibility. It is used for domestic lighting pendants, cabinet displays, table and standard lamps etc. High temperature versions are available, but none are very robust and so have a limited life.</a:t>
            </a:r>
          </a:p>
          <a:p>
            <a:pPr>
              <a:buClr>
                <a:srgbClr val="003171"/>
              </a:buClr>
            </a:pPr>
            <a:endParaRPr lang="en-GB" dirty="0"/>
          </a:p>
        </p:txBody>
      </p:sp>
    </p:spTree>
    <p:extLst>
      <p:ext uri="{BB962C8B-B14F-4D97-AF65-F5344CB8AC3E}">
        <p14:creationId xmlns:p14="http://schemas.microsoft.com/office/powerpoint/2010/main" val="3458449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Flexible sheathed cables</a:t>
            </a:r>
          </a:p>
        </p:txBody>
      </p:sp>
      <p:sp>
        <p:nvSpPr>
          <p:cNvPr id="4" name="TextBox 3"/>
          <p:cNvSpPr txBox="1"/>
          <p:nvPr/>
        </p:nvSpPr>
        <p:spPr>
          <a:xfrm>
            <a:off x="395536" y="1628800"/>
            <a:ext cx="8424936" cy="707886"/>
          </a:xfrm>
          <a:prstGeom prst="rect">
            <a:avLst/>
          </a:prstGeom>
          <a:noFill/>
        </p:spPr>
        <p:txBody>
          <a:bodyPr wrap="square" rtlCol="0">
            <a:spAutoFit/>
          </a:bodyPr>
          <a:lstStyle/>
          <a:p>
            <a:pPr marL="342900" indent="-342900">
              <a:spcBef>
                <a:spcPts val="400"/>
              </a:spcBef>
              <a:spcAft>
                <a:spcPts val="400"/>
              </a:spcAft>
              <a:buClr>
                <a:srgbClr val="FC4421"/>
              </a:buClr>
              <a:buFont typeface="Arial" panose="020B0604020202020204" pitchFamily="34" charset="0"/>
              <a:buChar char="•"/>
            </a:pPr>
            <a:r>
              <a:rPr lang="en-GB" b="1" dirty="0"/>
              <a:t>Flexible cables</a:t>
            </a:r>
            <a:r>
              <a:rPr lang="en-GB" dirty="0"/>
              <a:t> are used mainly to connect appliances to hard-wired power outlets or fused spurs.</a:t>
            </a:r>
          </a:p>
        </p:txBody>
      </p:sp>
    </p:spTree>
    <p:extLst>
      <p:ext uri="{BB962C8B-B14F-4D97-AF65-F5344CB8AC3E}">
        <p14:creationId xmlns:p14="http://schemas.microsoft.com/office/powerpoint/2010/main" val="205738647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Custom 3">
      <a:dk1>
        <a:srgbClr val="000000"/>
      </a:dk1>
      <a:lt1>
        <a:srgbClr val="FFFFFF"/>
      </a:lt1>
      <a:dk2>
        <a:srgbClr val="000000"/>
      </a:dk2>
      <a:lt2>
        <a:srgbClr val="808080"/>
      </a:lt2>
      <a:accent1>
        <a:srgbClr val="FFFFFF"/>
      </a:accent1>
      <a:accent2>
        <a:srgbClr val="FC4421"/>
      </a:accent2>
      <a:accent3>
        <a:srgbClr val="FFFFFF"/>
      </a:accent3>
      <a:accent4>
        <a:srgbClr val="000000"/>
      </a:accent4>
      <a:accent5>
        <a:srgbClr val="DAEDEF"/>
      </a:accent5>
      <a:accent6>
        <a:srgbClr val="FC4421"/>
      </a:accent6>
      <a:hlink>
        <a:srgbClr val="FC4421"/>
      </a:hlink>
      <a:folHlink>
        <a:srgbClr val="FC4421"/>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B563CFC-CD60-4224-AB25-9DCADAE5E69D}" vid="{1152999A-4C62-4532-9CB6-CBBF7EC67142}"/>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DD05C0E7E0E414EB79F81A23986EA6A" ma:contentTypeVersion="11" ma:contentTypeDescription="Create a new document." ma:contentTypeScope="" ma:versionID="8c7c0fc6a2c70191568fa290901d9032">
  <xsd:schema xmlns:xsd="http://www.w3.org/2001/XMLSchema" xmlns:xs="http://www.w3.org/2001/XMLSchema" xmlns:p="http://schemas.microsoft.com/office/2006/metadata/properties" xmlns:ns2="7c04300a-231c-4281-9146-a98f6f4a7aff" xmlns:ns3="01e15224-84b2-4570-bdea-a67bb94d0921" targetNamespace="http://schemas.microsoft.com/office/2006/metadata/properties" ma:root="true" ma:fieldsID="1e9134f6d429df85264f751007272554" ns2:_="" ns3:_="">
    <xsd:import namespace="7c04300a-231c-4281-9146-a98f6f4a7aff"/>
    <xsd:import namespace="01e15224-84b2-4570-bdea-a67bb94d0921"/>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lcf76f155ced4ddcb4097134ff3c332f" minOccurs="0"/>
                <xsd:element ref="ns3:TaxCatchAll"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c04300a-231c-4281-9146-a98f6f4a7af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fd004107-dac0-45af-83fb-11757b2c8399" ma:termSetId="09814cd3-568e-fe90-9814-8d621ff8fb84" ma:anchorId="fba54fb3-c3e1-fe81-a776-ca4b69148c4d" ma:open="true" ma:isKeyword="false">
      <xsd:complexType>
        <xsd:sequence>
          <xsd:element ref="pc:Terms" minOccurs="0" maxOccurs="1"/>
        </xsd:sequence>
      </xsd:complex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1e15224-84b2-4570-bdea-a67bb94d0921"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b8a52c73-49a1-4329-875b-4831fc8e3540}" ma:internalName="TaxCatchAll" ma:showField="CatchAllData" ma:web="01e15224-84b2-4570-bdea-a67bb94d092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01e15224-84b2-4570-bdea-a67bb94d0921" xsi:nil="true"/>
    <lcf76f155ced4ddcb4097134ff3c332f xmlns="7c04300a-231c-4281-9146-a98f6f4a7aff">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B8EC9553-B0D9-49E0-B29A-198D009713FE}">
  <ds:schemaRefs>
    <ds:schemaRef ds:uri="http://schemas.microsoft.com/sharepoint/v3/contenttype/forms"/>
  </ds:schemaRefs>
</ds:datastoreItem>
</file>

<file path=customXml/itemProps2.xml><?xml version="1.0" encoding="utf-8"?>
<ds:datastoreItem xmlns:ds="http://schemas.openxmlformats.org/officeDocument/2006/customXml" ds:itemID="{6A9828AF-B4FD-463F-A4F5-50F33C21915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c04300a-231c-4281-9146-a98f6f4a7aff"/>
    <ds:schemaRef ds:uri="01e15224-84b2-4570-bdea-a67bb94d092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1479563-F7ED-47BD-9D4B-88B006239E6A}">
  <ds:schemaRefs>
    <ds:schemaRef ds:uri="http://purl.org/dc/terms/"/>
    <ds:schemaRef ds:uri="http://schemas.microsoft.com/office/2006/metadata/properties"/>
    <ds:schemaRef ds:uri="http://purl.org/dc/dcmitype/"/>
    <ds:schemaRef ds:uri="01e15224-84b2-4570-bdea-a67bb94d0921"/>
    <ds:schemaRef ds:uri="7c04300a-231c-4281-9146-a98f6f4a7aff"/>
    <ds:schemaRef ds:uri="http://schemas.microsoft.com/office/2006/documentManagement/types"/>
    <ds:schemaRef ds:uri="http://schemas.microsoft.com/office/infopath/2007/PartnerControls"/>
    <ds:schemaRef ds:uri="http://schemas.openxmlformats.org/package/2006/metadata/core-properties"/>
    <ds:schemaRef ds:uri="http://www.w3.org/XML/1998/namespace"/>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
  <TotalTime>20</TotalTime>
  <Words>2242</Words>
  <Application>Microsoft Office PowerPoint</Application>
  <PresentationFormat>On-screen Show (4:3)</PresentationFormat>
  <Paragraphs>200</Paragraphs>
  <Slides>33</Slides>
  <Notes>22</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33</vt:i4>
      </vt:variant>
    </vt:vector>
  </HeadingPairs>
  <TitlesOfParts>
    <vt:vector size="42" baseType="lpstr">
      <vt:lpstr>ＭＳ Ｐゴシック</vt:lpstr>
      <vt:lpstr>Arial</vt:lpstr>
      <vt:lpstr>Calibri</vt:lpstr>
      <vt:lpstr>Lucida Grande</vt:lpstr>
      <vt:lpstr>Segoe UI</vt:lpstr>
      <vt:lpstr>Times New Roman</vt:lpstr>
      <vt:lpstr>Wingdings</vt:lpstr>
      <vt:lpstr>Default Design</vt:lpstr>
      <vt:lpstr>1_Default Design</vt:lpstr>
      <vt:lpstr> PowerPoint 12: Electrotechnical components </vt:lpstr>
      <vt:lpstr>Objectives</vt:lpstr>
      <vt:lpstr>Types of electrical cable</vt:lpstr>
      <vt:lpstr>Cable colour coding of conductors</vt:lpstr>
      <vt:lpstr>Choosing the right cable</vt:lpstr>
      <vt:lpstr>Elements of a modern cable</vt:lpstr>
      <vt:lpstr>PVC flat profile cable (twin and earth)</vt:lpstr>
      <vt:lpstr>XLPE and single-sheathed cables</vt:lpstr>
      <vt:lpstr>Flexible sheathed cables</vt:lpstr>
      <vt:lpstr>Steel-wired armoured cable</vt:lpstr>
      <vt:lpstr>SWA termination fittings</vt:lpstr>
      <vt:lpstr>PVC SWA cable</vt:lpstr>
      <vt:lpstr>Mineral insulated copper cable</vt:lpstr>
      <vt:lpstr>MICC</vt:lpstr>
      <vt:lpstr>FP200 cable</vt:lpstr>
      <vt:lpstr>Belden or data cables</vt:lpstr>
      <vt:lpstr>Fibre-optic cables</vt:lpstr>
      <vt:lpstr>Cable containment systems</vt:lpstr>
      <vt:lpstr>Steel conduit</vt:lpstr>
      <vt:lpstr>Steel conduit</vt:lpstr>
      <vt:lpstr>Plastic conduit</vt:lpstr>
      <vt:lpstr>PVC conduit</vt:lpstr>
      <vt:lpstr>Metal trunking</vt:lpstr>
      <vt:lpstr>Metal trunking</vt:lpstr>
      <vt:lpstr>Metal trunking</vt:lpstr>
      <vt:lpstr>Multi-compartment metal trunking </vt:lpstr>
      <vt:lpstr>Plastic trunking</vt:lpstr>
      <vt:lpstr>Plastic segregated dado trunking</vt:lpstr>
      <vt:lpstr>Metal cable trays</vt:lpstr>
      <vt:lpstr>Metal cable baskets and cable ladders</vt:lpstr>
      <vt:lpstr>Busbar systems</vt:lpstr>
      <vt:lpstr>Busbar systems</vt:lpstr>
      <vt:lpstr>PowerPoint Presentation</vt:lpstr>
    </vt:vector>
  </TitlesOfParts>
  <Manager/>
  <Company>City &amp; Guilds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
  <dc:creator>janicec</dc:creator>
  <cp:keywords/>
  <dc:description/>
  <cp:lastModifiedBy>Williams, Sian</cp:lastModifiedBy>
  <cp:revision>218</cp:revision>
  <dcterms:created xsi:type="dcterms:W3CDTF">2013-05-28T00:38:54Z</dcterms:created>
  <dcterms:modified xsi:type="dcterms:W3CDTF">2025-07-25T16:13:19Z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0x010100CDD05C0E7E0E414EB79F81A23986EA6A</vt:lpwstr>
  </property>
  <property fmtid="{D5CDD505-2E9C-101B-9397-08002B2CF9AE}" pid="3" name="MSIP_Label_8330bda6-d095-477b-8893-df3ed8791773_Enabled">
    <vt:lpwstr>true</vt:lpwstr>
  </property>
  <property fmtid="{D5CDD505-2E9C-101B-9397-08002B2CF9AE}" pid="4" name="MSIP_Label_8330bda6-d095-477b-8893-df3ed8791773_SetDate">
    <vt:lpwstr>2025-05-22T16:14:40Z</vt:lpwstr>
  </property>
  <property fmtid="{D5CDD505-2E9C-101B-9397-08002B2CF9AE}" pid="5" name="MSIP_Label_8330bda6-d095-477b-8893-df3ed8791773_Method">
    <vt:lpwstr>Privileged</vt:lpwstr>
  </property>
  <property fmtid="{D5CDD505-2E9C-101B-9397-08002B2CF9AE}" pid="6" name="MSIP_Label_8330bda6-d095-477b-8893-df3ed8791773_Name">
    <vt:lpwstr>8330bda6-d095-477b-8893-df3ed8791773</vt:lpwstr>
  </property>
  <property fmtid="{D5CDD505-2E9C-101B-9397-08002B2CF9AE}" pid="7" name="MSIP_Label_8330bda6-d095-477b-8893-df3ed8791773_SiteId">
    <vt:lpwstr>b6d3492e-0aa1-4a60-840d-b706a96e670d</vt:lpwstr>
  </property>
  <property fmtid="{D5CDD505-2E9C-101B-9397-08002B2CF9AE}" pid="8" name="MSIP_Label_8330bda6-d095-477b-8893-df3ed8791773_ActionId">
    <vt:lpwstr>daee8122-fabf-4ec7-90a9-b3f4d47f5170</vt:lpwstr>
  </property>
  <property fmtid="{D5CDD505-2E9C-101B-9397-08002B2CF9AE}" pid="9" name="MSIP_Label_8330bda6-d095-477b-8893-df3ed8791773_ContentBits">
    <vt:lpwstr>0</vt:lpwstr>
  </property>
  <property fmtid="{D5CDD505-2E9C-101B-9397-08002B2CF9AE}" pid="10" name="MSIP_Label_8330bda6-d095-477b-8893-df3ed8791773_Tag">
    <vt:lpwstr>10, 0, 1, 1</vt:lpwstr>
  </property>
  <property fmtid="{D5CDD505-2E9C-101B-9397-08002B2CF9AE}" pid="11" name="MediaServiceImageTags">
    <vt:lpwstr/>
  </property>
</Properties>
</file>