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3" r:id="rId4"/>
    <p:sldMasterId id="2147483655" r:id="rId5"/>
  </p:sldMasterIdLst>
  <p:notesMasterIdLst>
    <p:notesMasterId r:id="rId43"/>
  </p:notesMasterIdLst>
  <p:handoutMasterIdLst>
    <p:handoutMasterId r:id="rId44"/>
  </p:handoutMasterIdLst>
  <p:sldIdLst>
    <p:sldId id="256" r:id="rId6"/>
    <p:sldId id="328" r:id="rId7"/>
    <p:sldId id="330" r:id="rId8"/>
    <p:sldId id="385" r:id="rId9"/>
    <p:sldId id="357" r:id="rId10"/>
    <p:sldId id="358" r:id="rId11"/>
    <p:sldId id="359" r:id="rId12"/>
    <p:sldId id="362" r:id="rId13"/>
    <p:sldId id="381" r:id="rId14"/>
    <p:sldId id="382" r:id="rId15"/>
    <p:sldId id="361" r:id="rId16"/>
    <p:sldId id="368" r:id="rId17"/>
    <p:sldId id="369" r:id="rId18"/>
    <p:sldId id="370" r:id="rId19"/>
    <p:sldId id="331" r:id="rId20"/>
    <p:sldId id="364" r:id="rId21"/>
    <p:sldId id="365" r:id="rId22"/>
    <p:sldId id="363" r:id="rId23"/>
    <p:sldId id="348" r:id="rId24"/>
    <p:sldId id="351" r:id="rId25"/>
    <p:sldId id="380" r:id="rId26"/>
    <p:sldId id="345" r:id="rId27"/>
    <p:sldId id="344" r:id="rId28"/>
    <p:sldId id="350" r:id="rId29"/>
    <p:sldId id="335" r:id="rId30"/>
    <p:sldId id="353" r:id="rId31"/>
    <p:sldId id="346" r:id="rId32"/>
    <p:sldId id="339" r:id="rId33"/>
    <p:sldId id="338" r:id="rId34"/>
    <p:sldId id="334" r:id="rId35"/>
    <p:sldId id="341" r:id="rId36"/>
    <p:sldId id="342" r:id="rId37"/>
    <p:sldId id="343" r:id="rId38"/>
    <p:sldId id="356" r:id="rId39"/>
    <p:sldId id="366" r:id="rId40"/>
    <p:sldId id="360" r:id="rId41"/>
    <p:sldId id="267" r:id="rId42"/>
  </p:sldIdLst>
  <p:sldSz cx="9144000" cy="6858000" type="screen4x3"/>
  <p:notesSz cx="6858000" cy="9144000"/>
  <p:custDataLst>
    <p:tags r:id="rId45"/>
  </p:custDataLst>
  <p:defaultTextStyle>
    <a:defPPr>
      <a:defRPr lang="en-GB"/>
    </a:defPPr>
    <a:lvl1pPr algn="l" rtl="0" fontAlgn="base">
      <a:spcBef>
        <a:spcPct val="0"/>
      </a:spcBef>
      <a:spcAft>
        <a:spcPct val="0"/>
      </a:spcAft>
      <a:defRPr sz="2000" kern="1200">
        <a:solidFill>
          <a:schemeClr val="tx1"/>
        </a:solidFill>
        <a:latin typeface="Arial" pitchFamily="-105" charset="0"/>
        <a:ea typeface="ＭＳ Ｐゴシック" pitchFamily="-105" charset="-128"/>
        <a:cs typeface="ＭＳ Ｐゴシック" pitchFamily="-105" charset="-128"/>
      </a:defRPr>
    </a:lvl1pPr>
    <a:lvl2pPr marL="457200" algn="l" rtl="0" fontAlgn="base">
      <a:spcBef>
        <a:spcPct val="0"/>
      </a:spcBef>
      <a:spcAft>
        <a:spcPct val="0"/>
      </a:spcAft>
      <a:defRPr sz="2000" kern="1200">
        <a:solidFill>
          <a:schemeClr val="tx1"/>
        </a:solidFill>
        <a:latin typeface="Arial" pitchFamily="-105" charset="0"/>
        <a:ea typeface="ＭＳ Ｐゴシック" pitchFamily="-105" charset="-128"/>
        <a:cs typeface="ＭＳ Ｐゴシック" pitchFamily="-105" charset="-128"/>
      </a:defRPr>
    </a:lvl2pPr>
    <a:lvl3pPr marL="914400" algn="l" rtl="0" fontAlgn="base">
      <a:spcBef>
        <a:spcPct val="0"/>
      </a:spcBef>
      <a:spcAft>
        <a:spcPct val="0"/>
      </a:spcAft>
      <a:defRPr sz="2000" kern="1200">
        <a:solidFill>
          <a:schemeClr val="tx1"/>
        </a:solidFill>
        <a:latin typeface="Arial" pitchFamily="-105" charset="0"/>
        <a:ea typeface="ＭＳ Ｐゴシック" pitchFamily="-105" charset="-128"/>
        <a:cs typeface="ＭＳ Ｐゴシック" pitchFamily="-105" charset="-128"/>
      </a:defRPr>
    </a:lvl3pPr>
    <a:lvl4pPr marL="1371600" algn="l" rtl="0" fontAlgn="base">
      <a:spcBef>
        <a:spcPct val="0"/>
      </a:spcBef>
      <a:spcAft>
        <a:spcPct val="0"/>
      </a:spcAft>
      <a:defRPr sz="2000" kern="1200">
        <a:solidFill>
          <a:schemeClr val="tx1"/>
        </a:solidFill>
        <a:latin typeface="Arial" pitchFamily="-105" charset="0"/>
        <a:ea typeface="ＭＳ Ｐゴシック" pitchFamily="-105" charset="-128"/>
        <a:cs typeface="ＭＳ Ｐゴシック" pitchFamily="-105" charset="-128"/>
      </a:defRPr>
    </a:lvl4pPr>
    <a:lvl5pPr marL="1828800" algn="l" rtl="0" fontAlgn="base">
      <a:spcBef>
        <a:spcPct val="0"/>
      </a:spcBef>
      <a:spcAft>
        <a:spcPct val="0"/>
      </a:spcAft>
      <a:defRPr sz="2000" kern="1200">
        <a:solidFill>
          <a:schemeClr val="tx1"/>
        </a:solidFill>
        <a:latin typeface="Arial" pitchFamily="-105" charset="0"/>
        <a:ea typeface="ＭＳ Ｐゴシック" pitchFamily="-105" charset="-128"/>
        <a:cs typeface="ＭＳ Ｐゴシック" pitchFamily="-105" charset="-128"/>
      </a:defRPr>
    </a:lvl5pPr>
    <a:lvl6pPr marL="2286000" algn="l" defTabSz="457200" rtl="0" eaLnBrk="1" latinLnBrk="0" hangingPunct="1">
      <a:defRPr sz="2000" kern="1200">
        <a:solidFill>
          <a:schemeClr val="tx1"/>
        </a:solidFill>
        <a:latin typeface="Arial" pitchFamily="-105" charset="0"/>
        <a:ea typeface="ＭＳ Ｐゴシック" pitchFamily="-105" charset="-128"/>
        <a:cs typeface="ＭＳ Ｐゴシック" pitchFamily="-105" charset="-128"/>
      </a:defRPr>
    </a:lvl6pPr>
    <a:lvl7pPr marL="2743200" algn="l" defTabSz="457200" rtl="0" eaLnBrk="1" latinLnBrk="0" hangingPunct="1">
      <a:defRPr sz="2000" kern="1200">
        <a:solidFill>
          <a:schemeClr val="tx1"/>
        </a:solidFill>
        <a:latin typeface="Arial" pitchFamily="-105" charset="0"/>
        <a:ea typeface="ＭＳ Ｐゴシック" pitchFamily="-105" charset="-128"/>
        <a:cs typeface="ＭＳ Ｐゴシック" pitchFamily="-105" charset="-128"/>
      </a:defRPr>
    </a:lvl7pPr>
    <a:lvl8pPr marL="3200400" algn="l" defTabSz="457200" rtl="0" eaLnBrk="1" latinLnBrk="0" hangingPunct="1">
      <a:defRPr sz="2000" kern="1200">
        <a:solidFill>
          <a:schemeClr val="tx1"/>
        </a:solidFill>
        <a:latin typeface="Arial" pitchFamily="-105" charset="0"/>
        <a:ea typeface="ＭＳ Ｐゴシック" pitchFamily="-105" charset="-128"/>
        <a:cs typeface="ＭＳ Ｐゴシック" pitchFamily="-105" charset="-128"/>
      </a:defRPr>
    </a:lvl8pPr>
    <a:lvl9pPr marL="3657600" algn="l" defTabSz="457200" rtl="0" eaLnBrk="1" latinLnBrk="0" hangingPunct="1">
      <a:defRPr sz="2000" kern="1200">
        <a:solidFill>
          <a:schemeClr val="tx1"/>
        </a:solidFill>
        <a:latin typeface="Arial" pitchFamily="-105" charset="0"/>
        <a:ea typeface="ＭＳ Ｐゴシック" pitchFamily="-105" charset="-128"/>
        <a:cs typeface="ＭＳ Ｐゴシック" pitchFamily="-105" charset="-128"/>
      </a:defRPr>
    </a:lvl9pPr>
  </p:defaultTextStyle>
  <p:extLst>
    <p:ext uri="{EFAFB233-063F-42B5-8137-9DF3F51BA10A}">
      <p15:sldGuideLst xmlns:p15="http://schemas.microsoft.com/office/powerpoint/2012/main">
        <p15:guide id="1" orient="horz" pos="2205" userDrawn="1">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ABC10BB-16D0-9C03-AAB0-9F1B4B9B65EE}" name="Hazell, Danielle" initials="DH" userId="S::danielle.hazell@wjec.co.uk::16322be0-50ef-46ff-b0c0-d304bc10d5d2"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Bonita Searle-Barnes" initials="BSB" lastIdx="11" clrIdx="0">
    <p:extLst>
      <p:ext uri="{19B8F6BF-5375-455C-9EA6-DF929625EA0E}">
        <p15:presenceInfo xmlns:p15="http://schemas.microsoft.com/office/powerpoint/2012/main" userId="S::Bonita.Searle-Barnes@eal.org.uk::e782127f-826a-4a83-a372-afedaa2e0d4f" providerId="AD"/>
      </p:ext>
    </p:extLst>
  </p:cmAuthor>
  <p:cmAuthor id="2" name="Grant Dodd" initials="GD" lastIdx="5" clrIdx="1">
    <p:extLst>
      <p:ext uri="{19B8F6BF-5375-455C-9EA6-DF929625EA0E}">
        <p15:presenceInfo xmlns:p15="http://schemas.microsoft.com/office/powerpoint/2012/main" userId="a9436157716f4a4e" providerId="Windows Live"/>
      </p:ext>
    </p:extLst>
  </p:cmAuthor>
  <p:cmAuthor id="3" name="Anwen Roberts" initials="AR" lastIdx="1" clrIdx="2">
    <p:extLst>
      <p:ext uri="{19B8F6BF-5375-455C-9EA6-DF929625EA0E}">
        <p15:presenceInfo xmlns:p15="http://schemas.microsoft.com/office/powerpoint/2012/main" userId="acb94dfec5711bca" providerId="Windows Live"/>
      </p:ext>
    </p:extLst>
  </p:cmAuthor>
  <p:cmAuthor id="4" name="robert6p" initials="r" lastIdx="1" clrIdx="3">
    <p:extLst>
      <p:ext uri="{19B8F6BF-5375-455C-9EA6-DF929625EA0E}">
        <p15:presenceInfo xmlns:p15="http://schemas.microsoft.com/office/powerpoint/2012/main" userId="robert6p"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4421"/>
    <a:srgbClr val="0077E3"/>
    <a:srgbClr val="000000"/>
    <a:srgbClr val="E30613"/>
    <a:srgbClr val="D9D9D9"/>
    <a:srgbClr val="D81E05"/>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7684" autoAdjust="0"/>
  </p:normalViewPr>
  <p:slideViewPr>
    <p:cSldViewPr snapToGrid="0">
      <p:cViewPr varScale="1">
        <p:scale>
          <a:sx n="83" d="100"/>
          <a:sy n="83" d="100"/>
        </p:scale>
        <p:origin x="1450" y="82"/>
      </p:cViewPr>
      <p:guideLst>
        <p:guide orient="horz" pos="2205"/>
        <p:guide pos="2880"/>
      </p:guideLst>
    </p:cSldViewPr>
  </p:slideViewPr>
  <p:notesTextViewPr>
    <p:cViewPr>
      <p:scale>
        <a:sx n="1" d="1"/>
        <a:sy n="1" d="1"/>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tags" Target="tags/tag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handoutMaster" Target="handoutMasters/handoutMaster1.xml"/><Relationship Id="rId52"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notesMaster" Target="notesMasters/notesMaster1.xml"/><Relationship Id="rId48" Type="http://schemas.openxmlformats.org/officeDocument/2006/relationships/viewProps" Target="viewProps.xml"/><Relationship Id="rId8" Type="http://schemas.openxmlformats.org/officeDocument/2006/relationships/slide" Target="slides/slide3.xml"/><Relationship Id="rId51"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commentAuthors" Target="commentAuthors.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roline Prodger" userId="e4ef2e75-b60b-401b-8ebe-291bdcf405f4" providerId="ADAL" clId="{47629BEF-B966-4E91-B02F-BA71395D0D4A}"/>
    <pc:docChg chg="undo custSel modSld modMainMaster">
      <pc:chgData name="Caroline Prodger" userId="e4ef2e75-b60b-401b-8ebe-291bdcf405f4" providerId="ADAL" clId="{47629BEF-B966-4E91-B02F-BA71395D0D4A}" dt="2021-12-16T17:09:12.670" v="993" actId="1076"/>
      <pc:docMkLst>
        <pc:docMk/>
      </pc:docMkLst>
      <pc:sldChg chg="modSp">
        <pc:chgData name="Caroline Prodger" userId="e4ef2e75-b60b-401b-8ebe-291bdcf405f4" providerId="ADAL" clId="{47629BEF-B966-4E91-B02F-BA71395D0D4A}" dt="2021-12-02T18:08:25.475" v="834"/>
        <pc:sldMkLst>
          <pc:docMk/>
          <pc:sldMk cId="0" sldId="328"/>
        </pc:sldMkLst>
      </pc:sldChg>
      <pc:sldChg chg="modSp">
        <pc:chgData name="Caroline Prodger" userId="e4ef2e75-b60b-401b-8ebe-291bdcf405f4" providerId="ADAL" clId="{47629BEF-B966-4E91-B02F-BA71395D0D4A}" dt="2021-12-02T18:08:25.475" v="834"/>
        <pc:sldMkLst>
          <pc:docMk/>
          <pc:sldMk cId="0" sldId="330"/>
        </pc:sldMkLst>
      </pc:sldChg>
      <pc:sldChg chg="modSp mod">
        <pc:chgData name="Caroline Prodger" userId="e4ef2e75-b60b-401b-8ebe-291bdcf405f4" providerId="ADAL" clId="{47629BEF-B966-4E91-B02F-BA71395D0D4A}" dt="2021-12-02T18:08:25.475" v="834"/>
        <pc:sldMkLst>
          <pc:docMk/>
          <pc:sldMk cId="0" sldId="331"/>
        </pc:sldMkLst>
      </pc:sldChg>
      <pc:sldChg chg="addSp delSp modSp mod modNotesTx">
        <pc:chgData name="Caroline Prodger" userId="e4ef2e75-b60b-401b-8ebe-291bdcf405f4" providerId="ADAL" clId="{47629BEF-B966-4E91-B02F-BA71395D0D4A}" dt="2021-12-16T17:05:06.712" v="902" actId="1076"/>
        <pc:sldMkLst>
          <pc:docMk/>
          <pc:sldMk cId="0" sldId="334"/>
        </pc:sldMkLst>
      </pc:sldChg>
      <pc:sldChg chg="addSp delSp modSp mod">
        <pc:chgData name="Caroline Prodger" userId="e4ef2e75-b60b-401b-8ebe-291bdcf405f4" providerId="ADAL" clId="{47629BEF-B966-4E91-B02F-BA71395D0D4A}" dt="2021-12-16T17:00:21.120" v="879" actId="1076"/>
        <pc:sldMkLst>
          <pc:docMk/>
          <pc:sldMk cId="0" sldId="335"/>
        </pc:sldMkLst>
      </pc:sldChg>
      <pc:sldChg chg="addSp delSp modSp mod">
        <pc:chgData name="Caroline Prodger" userId="e4ef2e75-b60b-401b-8ebe-291bdcf405f4" providerId="ADAL" clId="{47629BEF-B966-4E91-B02F-BA71395D0D4A}" dt="2021-12-02T18:08:25.475" v="834"/>
        <pc:sldMkLst>
          <pc:docMk/>
          <pc:sldMk cId="0" sldId="336"/>
        </pc:sldMkLst>
      </pc:sldChg>
      <pc:sldChg chg="modSp">
        <pc:chgData name="Caroline Prodger" userId="e4ef2e75-b60b-401b-8ebe-291bdcf405f4" providerId="ADAL" clId="{47629BEF-B966-4E91-B02F-BA71395D0D4A}" dt="2021-12-02T18:08:25.475" v="834"/>
        <pc:sldMkLst>
          <pc:docMk/>
          <pc:sldMk cId="0" sldId="338"/>
        </pc:sldMkLst>
      </pc:sldChg>
      <pc:sldChg chg="addSp delSp modSp mod modNotesTx">
        <pc:chgData name="Caroline Prodger" userId="e4ef2e75-b60b-401b-8ebe-291bdcf405f4" providerId="ADAL" clId="{47629BEF-B966-4E91-B02F-BA71395D0D4A}" dt="2021-12-02T18:11:07.802" v="857" actId="20577"/>
        <pc:sldMkLst>
          <pc:docMk/>
          <pc:sldMk cId="0" sldId="339"/>
        </pc:sldMkLst>
      </pc:sldChg>
      <pc:sldChg chg="addSp delSp modSp mod">
        <pc:chgData name="Caroline Prodger" userId="e4ef2e75-b60b-401b-8ebe-291bdcf405f4" providerId="ADAL" clId="{47629BEF-B966-4E91-B02F-BA71395D0D4A}" dt="2021-12-16T17:03:01.102" v="896" actId="1076"/>
        <pc:sldMkLst>
          <pc:docMk/>
          <pc:sldMk cId="0" sldId="340"/>
        </pc:sldMkLst>
      </pc:sldChg>
      <pc:sldChg chg="addSp delSp modSp mod delCm modNotesTx">
        <pc:chgData name="Caroline Prodger" userId="e4ef2e75-b60b-401b-8ebe-291bdcf405f4" providerId="ADAL" clId="{47629BEF-B966-4E91-B02F-BA71395D0D4A}" dt="2021-12-16T17:05:55.768" v="909" actId="1076"/>
        <pc:sldMkLst>
          <pc:docMk/>
          <pc:sldMk cId="4268760873" sldId="341"/>
        </pc:sldMkLst>
      </pc:sldChg>
      <pc:sldChg chg="addSp delSp modSp mod modNotesTx">
        <pc:chgData name="Caroline Prodger" userId="e4ef2e75-b60b-401b-8ebe-291bdcf405f4" providerId="ADAL" clId="{47629BEF-B966-4E91-B02F-BA71395D0D4A}" dt="2021-12-16T17:09:12.670" v="993" actId="1076"/>
        <pc:sldMkLst>
          <pc:docMk/>
          <pc:sldMk cId="3576257387" sldId="342"/>
        </pc:sldMkLst>
      </pc:sldChg>
      <pc:sldChg chg="addSp delSp modSp mod modNotesTx">
        <pc:chgData name="Caroline Prodger" userId="e4ef2e75-b60b-401b-8ebe-291bdcf405f4" providerId="ADAL" clId="{47629BEF-B966-4E91-B02F-BA71395D0D4A}" dt="2021-12-02T18:11:26.052" v="861" actId="114"/>
        <pc:sldMkLst>
          <pc:docMk/>
          <pc:sldMk cId="2534870650" sldId="343"/>
        </pc:sldMkLst>
      </pc:sldChg>
      <pc:sldChg chg="addSp delSp modSp mod modNotesTx">
        <pc:chgData name="Caroline Prodger" userId="e4ef2e75-b60b-401b-8ebe-291bdcf405f4" providerId="ADAL" clId="{47629BEF-B966-4E91-B02F-BA71395D0D4A}" dt="2021-12-02T18:10:25.722" v="848" actId="20577"/>
        <pc:sldMkLst>
          <pc:docMk/>
          <pc:sldMk cId="2211342285" sldId="344"/>
        </pc:sldMkLst>
      </pc:sldChg>
      <pc:sldChg chg="addSp delSp modSp mod modNotesTx">
        <pc:chgData name="Caroline Prodger" userId="e4ef2e75-b60b-401b-8ebe-291bdcf405f4" providerId="ADAL" clId="{47629BEF-B966-4E91-B02F-BA71395D0D4A}" dt="2021-12-02T18:10:17.479" v="846" actId="114"/>
        <pc:sldMkLst>
          <pc:docMk/>
          <pc:sldMk cId="3743040274" sldId="345"/>
        </pc:sldMkLst>
      </pc:sldChg>
      <pc:sldChg chg="addSp delSp modSp mod modNotesTx">
        <pc:chgData name="Caroline Prodger" userId="e4ef2e75-b60b-401b-8ebe-291bdcf405f4" providerId="ADAL" clId="{47629BEF-B966-4E91-B02F-BA71395D0D4A}" dt="2021-12-02T18:08:25.475" v="834"/>
        <pc:sldMkLst>
          <pc:docMk/>
          <pc:sldMk cId="2753152525" sldId="346"/>
        </pc:sldMkLst>
      </pc:sldChg>
      <pc:sldChg chg="modSp">
        <pc:chgData name="Caroline Prodger" userId="e4ef2e75-b60b-401b-8ebe-291bdcf405f4" providerId="ADAL" clId="{47629BEF-B966-4E91-B02F-BA71395D0D4A}" dt="2021-12-02T18:08:25.475" v="834"/>
        <pc:sldMkLst>
          <pc:docMk/>
          <pc:sldMk cId="994958348" sldId="348"/>
        </pc:sldMkLst>
      </pc:sldChg>
      <pc:sldChg chg="modSp">
        <pc:chgData name="Caroline Prodger" userId="e4ef2e75-b60b-401b-8ebe-291bdcf405f4" providerId="ADAL" clId="{47629BEF-B966-4E91-B02F-BA71395D0D4A}" dt="2021-12-02T18:08:25.475" v="834"/>
        <pc:sldMkLst>
          <pc:docMk/>
          <pc:sldMk cId="3269651122" sldId="349"/>
        </pc:sldMkLst>
      </pc:sldChg>
      <pc:sldChg chg="addSp delSp modSp mod">
        <pc:chgData name="Caroline Prodger" userId="e4ef2e75-b60b-401b-8ebe-291bdcf405f4" providerId="ADAL" clId="{47629BEF-B966-4E91-B02F-BA71395D0D4A}" dt="2021-12-02T18:08:25.475" v="834"/>
        <pc:sldMkLst>
          <pc:docMk/>
          <pc:sldMk cId="3426557653" sldId="350"/>
        </pc:sldMkLst>
      </pc:sldChg>
      <pc:sldChg chg="addSp delSp modSp mod delCm modNotesTx">
        <pc:chgData name="Caroline Prodger" userId="e4ef2e75-b60b-401b-8ebe-291bdcf405f4" providerId="ADAL" clId="{47629BEF-B966-4E91-B02F-BA71395D0D4A}" dt="2021-12-02T18:09:58.417" v="842" actId="114"/>
        <pc:sldMkLst>
          <pc:docMk/>
          <pc:sldMk cId="666581382" sldId="351"/>
        </pc:sldMkLst>
      </pc:sldChg>
      <pc:sldChg chg="addSp delSp modSp mod">
        <pc:chgData name="Caroline Prodger" userId="e4ef2e75-b60b-401b-8ebe-291bdcf405f4" providerId="ADAL" clId="{47629BEF-B966-4E91-B02F-BA71395D0D4A}" dt="2021-12-02T18:08:25.475" v="834"/>
        <pc:sldMkLst>
          <pc:docMk/>
          <pc:sldMk cId="1985109286" sldId="352"/>
        </pc:sldMkLst>
      </pc:sldChg>
      <pc:sldChg chg="modSp">
        <pc:chgData name="Caroline Prodger" userId="e4ef2e75-b60b-401b-8ebe-291bdcf405f4" providerId="ADAL" clId="{47629BEF-B966-4E91-B02F-BA71395D0D4A}" dt="2021-12-02T18:08:25.475" v="834"/>
        <pc:sldMkLst>
          <pc:docMk/>
          <pc:sldMk cId="1415957743" sldId="353"/>
        </pc:sldMkLst>
      </pc:sldChg>
      <pc:sldChg chg="addSp delSp modSp mod modNotesTx">
        <pc:chgData name="Caroline Prodger" userId="e4ef2e75-b60b-401b-8ebe-291bdcf405f4" providerId="ADAL" clId="{47629BEF-B966-4E91-B02F-BA71395D0D4A}" dt="2021-12-02T18:10:48.815" v="849" actId="114"/>
        <pc:sldMkLst>
          <pc:docMk/>
          <pc:sldMk cId="4239636931" sldId="355"/>
        </pc:sldMkLst>
      </pc:sldChg>
      <pc:sldChg chg="addSp delSp modSp mod">
        <pc:chgData name="Caroline Prodger" userId="e4ef2e75-b60b-401b-8ebe-291bdcf405f4" providerId="ADAL" clId="{47629BEF-B966-4E91-B02F-BA71395D0D4A}" dt="2021-12-02T18:08:25.475" v="834"/>
        <pc:sldMkLst>
          <pc:docMk/>
          <pc:sldMk cId="1352482990" sldId="356"/>
        </pc:sldMkLst>
      </pc:sldChg>
      <pc:sldChg chg="addSp delSp modSp mod">
        <pc:chgData name="Caroline Prodger" userId="e4ef2e75-b60b-401b-8ebe-291bdcf405f4" providerId="ADAL" clId="{47629BEF-B966-4E91-B02F-BA71395D0D4A}" dt="2021-12-02T18:08:25.475" v="834"/>
        <pc:sldMkLst>
          <pc:docMk/>
          <pc:sldMk cId="505303025" sldId="357"/>
        </pc:sldMkLst>
      </pc:sldChg>
      <pc:sldChg chg="addSp delSp modSp mod">
        <pc:chgData name="Caroline Prodger" userId="e4ef2e75-b60b-401b-8ebe-291bdcf405f4" providerId="ADAL" clId="{47629BEF-B966-4E91-B02F-BA71395D0D4A}" dt="2021-12-02T18:08:25.475" v="834"/>
        <pc:sldMkLst>
          <pc:docMk/>
          <pc:sldMk cId="1048372822" sldId="358"/>
        </pc:sldMkLst>
      </pc:sldChg>
      <pc:sldChg chg="addSp delSp modSp mod">
        <pc:chgData name="Caroline Prodger" userId="e4ef2e75-b60b-401b-8ebe-291bdcf405f4" providerId="ADAL" clId="{47629BEF-B966-4E91-B02F-BA71395D0D4A}" dt="2021-12-02T18:08:25.475" v="834"/>
        <pc:sldMkLst>
          <pc:docMk/>
          <pc:sldMk cId="535261457" sldId="359"/>
        </pc:sldMkLst>
      </pc:sldChg>
      <pc:sldChg chg="addSp delSp modSp mod modNotesTx">
        <pc:chgData name="Caroline Prodger" userId="e4ef2e75-b60b-401b-8ebe-291bdcf405f4" providerId="ADAL" clId="{47629BEF-B966-4E91-B02F-BA71395D0D4A}" dt="2021-12-02T18:11:49.519" v="866" actId="1076"/>
        <pc:sldMkLst>
          <pc:docMk/>
          <pc:sldMk cId="3526308483" sldId="360"/>
        </pc:sldMkLst>
      </pc:sldChg>
      <pc:sldChg chg="addSp delSp modSp mod">
        <pc:chgData name="Caroline Prodger" userId="e4ef2e75-b60b-401b-8ebe-291bdcf405f4" providerId="ADAL" clId="{47629BEF-B966-4E91-B02F-BA71395D0D4A}" dt="2021-12-02T18:08:25.475" v="834"/>
        <pc:sldMkLst>
          <pc:docMk/>
          <pc:sldMk cId="2118735843" sldId="361"/>
        </pc:sldMkLst>
      </pc:sldChg>
      <pc:sldChg chg="addSp delSp modSp mod modNotesTx">
        <pc:chgData name="Caroline Prodger" userId="e4ef2e75-b60b-401b-8ebe-291bdcf405f4" providerId="ADAL" clId="{47629BEF-B966-4E91-B02F-BA71395D0D4A}" dt="2021-12-02T18:08:52.988" v="835" actId="114"/>
        <pc:sldMkLst>
          <pc:docMk/>
          <pc:sldMk cId="2105963770" sldId="362"/>
        </pc:sldMkLst>
      </pc:sldChg>
      <pc:sldChg chg="addSp delSp modSp mod delCm modNotesTx">
        <pc:chgData name="Caroline Prodger" userId="e4ef2e75-b60b-401b-8ebe-291bdcf405f4" providerId="ADAL" clId="{47629BEF-B966-4E91-B02F-BA71395D0D4A}" dt="2021-12-02T18:09:50.330" v="841" actId="20577"/>
        <pc:sldMkLst>
          <pc:docMk/>
          <pc:sldMk cId="4238449931" sldId="363"/>
        </pc:sldMkLst>
      </pc:sldChg>
      <pc:sldChg chg="addSp delSp modSp mod">
        <pc:chgData name="Caroline Prodger" userId="e4ef2e75-b60b-401b-8ebe-291bdcf405f4" providerId="ADAL" clId="{47629BEF-B966-4E91-B02F-BA71395D0D4A}" dt="2021-12-02T18:08:25.475" v="834"/>
        <pc:sldMkLst>
          <pc:docMk/>
          <pc:sldMk cId="1147507604" sldId="364"/>
        </pc:sldMkLst>
      </pc:sldChg>
      <pc:sldChg chg="addSp delSp modSp mod">
        <pc:chgData name="Caroline Prodger" userId="e4ef2e75-b60b-401b-8ebe-291bdcf405f4" providerId="ADAL" clId="{47629BEF-B966-4E91-B02F-BA71395D0D4A}" dt="2021-12-02T18:08:25.475" v="834"/>
        <pc:sldMkLst>
          <pc:docMk/>
          <pc:sldMk cId="3102715162" sldId="365"/>
        </pc:sldMkLst>
      </pc:sldChg>
      <pc:sldChg chg="addSp delSp modSp mod">
        <pc:chgData name="Caroline Prodger" userId="e4ef2e75-b60b-401b-8ebe-291bdcf405f4" providerId="ADAL" clId="{47629BEF-B966-4E91-B02F-BA71395D0D4A}" dt="2021-12-02T18:08:25.475" v="834"/>
        <pc:sldMkLst>
          <pc:docMk/>
          <pc:sldMk cId="511257137" sldId="366"/>
        </pc:sldMkLst>
      </pc:sldChg>
      <pc:sldChg chg="addSp delSp modSp mod modNotesTx">
        <pc:chgData name="Caroline Prodger" userId="e4ef2e75-b60b-401b-8ebe-291bdcf405f4" providerId="ADAL" clId="{47629BEF-B966-4E91-B02F-BA71395D0D4A}" dt="2021-12-02T18:09:05.754" v="838" actId="114"/>
        <pc:sldMkLst>
          <pc:docMk/>
          <pc:sldMk cId="2319759834" sldId="368"/>
        </pc:sldMkLst>
      </pc:sldChg>
      <pc:sldChg chg="addSp delSp modSp mod modNotesTx">
        <pc:chgData name="Caroline Prodger" userId="e4ef2e75-b60b-401b-8ebe-291bdcf405f4" providerId="ADAL" clId="{47629BEF-B966-4E91-B02F-BA71395D0D4A}" dt="2021-12-02T18:09:08.865" v="839" actId="114"/>
        <pc:sldMkLst>
          <pc:docMk/>
          <pc:sldMk cId="3074151334" sldId="369"/>
        </pc:sldMkLst>
      </pc:sldChg>
      <pc:sldChg chg="addSp delSp modSp mod modNotesTx">
        <pc:chgData name="Caroline Prodger" userId="e4ef2e75-b60b-401b-8ebe-291bdcf405f4" providerId="ADAL" clId="{47629BEF-B966-4E91-B02F-BA71395D0D4A}" dt="2021-12-02T18:08:25.475" v="834"/>
        <pc:sldMkLst>
          <pc:docMk/>
          <pc:sldMk cId="730237036" sldId="370"/>
        </pc:sldMkLst>
      </pc:sldChg>
      <pc:sldChg chg="modSp">
        <pc:chgData name="Caroline Prodger" userId="e4ef2e75-b60b-401b-8ebe-291bdcf405f4" providerId="ADAL" clId="{47629BEF-B966-4E91-B02F-BA71395D0D4A}" dt="2021-12-02T18:08:25.475" v="834"/>
        <pc:sldMkLst>
          <pc:docMk/>
          <pc:sldMk cId="2627481256" sldId="380"/>
        </pc:sldMkLst>
      </pc:sldChg>
      <pc:sldChg chg="addSp delSp modSp mod modNotesTx">
        <pc:chgData name="Caroline Prodger" userId="e4ef2e75-b60b-401b-8ebe-291bdcf405f4" providerId="ADAL" clId="{47629BEF-B966-4E91-B02F-BA71395D0D4A}" dt="2021-12-02T18:08:56.704" v="836" actId="114"/>
        <pc:sldMkLst>
          <pc:docMk/>
          <pc:sldMk cId="2478873402" sldId="381"/>
        </pc:sldMkLst>
      </pc:sldChg>
      <pc:sldChg chg="addSp delSp modSp mod modNotesTx">
        <pc:chgData name="Caroline Prodger" userId="e4ef2e75-b60b-401b-8ebe-291bdcf405f4" providerId="ADAL" clId="{47629BEF-B966-4E91-B02F-BA71395D0D4A}" dt="2021-12-02T18:09:00.481" v="837" actId="114"/>
        <pc:sldMkLst>
          <pc:docMk/>
          <pc:sldMk cId="3973244933" sldId="382"/>
        </pc:sldMkLst>
      </pc:sldChg>
      <pc:sldChg chg="modSp">
        <pc:chgData name="Caroline Prodger" userId="e4ef2e75-b60b-401b-8ebe-291bdcf405f4" providerId="ADAL" clId="{47629BEF-B966-4E91-B02F-BA71395D0D4A}" dt="2021-12-02T18:08:25.475" v="834"/>
        <pc:sldMkLst>
          <pc:docMk/>
          <pc:sldMk cId="2620637132" sldId="385"/>
        </pc:sldMkLst>
      </pc:sldChg>
      <pc:sldMasterChg chg="modSp mod">
        <pc:chgData name="Caroline Prodger" userId="e4ef2e75-b60b-401b-8ebe-291bdcf405f4" providerId="ADAL" clId="{47629BEF-B966-4E91-B02F-BA71395D0D4A}" dt="2021-12-02T18:12:31.336" v="868" actId="20577"/>
        <pc:sldMasterMkLst>
          <pc:docMk/>
          <pc:sldMasterMk cId="57075625" sldId="2147483653"/>
        </pc:sldMasterMkLst>
      </pc:sldMasterChg>
    </pc:docChg>
  </pc:docChgLst>
  <pc:docChgLst>
    <pc:chgData name="Brooks, Jenna" userId="S::jenna.brooks@wjec.co.uk::f5b9f800-05f5-4bb7-96be-7ff21aa50ecc" providerId="AD" clId="Web-{6A80A6EA-C118-7540-B2EF-0CEAB2573F0E}"/>
    <pc:docChg chg="modSld">
      <pc:chgData name="Brooks, Jenna" userId="S::jenna.brooks@wjec.co.uk::f5b9f800-05f5-4bb7-96be-7ff21aa50ecc" providerId="AD" clId="Web-{6A80A6EA-C118-7540-B2EF-0CEAB2573F0E}" dt="2025-07-22T12:37:43.176" v="0"/>
      <pc:docMkLst>
        <pc:docMk/>
      </pc:docMkLst>
      <pc:sldChg chg="modSp">
        <pc:chgData name="Brooks, Jenna" userId="S::jenna.brooks@wjec.co.uk::f5b9f800-05f5-4bb7-96be-7ff21aa50ecc" providerId="AD" clId="Web-{6A80A6EA-C118-7540-B2EF-0CEAB2573F0E}" dt="2025-07-22T12:37:43.176" v="0"/>
        <pc:sldMkLst>
          <pc:docMk/>
          <pc:sldMk cId="4238449931" sldId="363"/>
        </pc:sldMkLst>
        <pc:picChg chg="mod">
          <ac:chgData name="Brooks, Jenna" userId="S::jenna.brooks@wjec.co.uk::f5b9f800-05f5-4bb7-96be-7ff21aa50ecc" providerId="AD" clId="Web-{6A80A6EA-C118-7540-B2EF-0CEAB2573F0E}" dt="2025-07-22T12:37:43.176" v="0"/>
          <ac:picMkLst>
            <pc:docMk/>
            <pc:sldMk cId="4238449931" sldId="363"/>
            <ac:picMk id="8194" creationId="{23CD452B-C7FE-F015-E8CF-BB3C33BE801B}"/>
          </ac:picMkLst>
        </pc:picChg>
      </pc:sldChg>
    </pc:docChg>
  </pc:docChgLst>
  <pc:docChgLst>
    <pc:chgData name="Caroline Prodger" userId="e4ef2e75-b60b-401b-8ebe-291bdcf405f4" providerId="ADAL" clId="{A4B34473-A894-402E-9507-09EA4599CBEE}"/>
    <pc:docChg chg="undo custSel modSld">
      <pc:chgData name="Caroline Prodger" userId="e4ef2e75-b60b-401b-8ebe-291bdcf405f4" providerId="ADAL" clId="{A4B34473-A894-402E-9507-09EA4599CBEE}" dt="2022-01-05T12:32:07.511" v="313" actId="1076"/>
      <pc:docMkLst>
        <pc:docMk/>
      </pc:docMkLst>
      <pc:sldChg chg="addSp delSp modSp mod">
        <pc:chgData name="Caroline Prodger" userId="e4ef2e75-b60b-401b-8ebe-291bdcf405f4" providerId="ADAL" clId="{A4B34473-A894-402E-9507-09EA4599CBEE}" dt="2022-01-05T12:30:59.693" v="308" actId="1076"/>
        <pc:sldMkLst>
          <pc:docMk/>
          <pc:sldMk cId="0" sldId="338"/>
        </pc:sldMkLst>
      </pc:sldChg>
      <pc:sldChg chg="addSp modSp mod">
        <pc:chgData name="Caroline Prodger" userId="e4ef2e75-b60b-401b-8ebe-291bdcf405f4" providerId="ADAL" clId="{A4B34473-A894-402E-9507-09EA4599CBEE}" dt="2022-01-05T11:02:35.320" v="250" actId="27107"/>
        <pc:sldMkLst>
          <pc:docMk/>
          <pc:sldMk cId="1985109286" sldId="352"/>
        </pc:sldMkLst>
      </pc:sldChg>
      <pc:sldChg chg="addSp delSp modSp mod">
        <pc:chgData name="Caroline Prodger" userId="e4ef2e75-b60b-401b-8ebe-291bdcf405f4" providerId="ADAL" clId="{A4B34473-A894-402E-9507-09EA4599CBEE}" dt="2022-01-05T12:32:07.511" v="313" actId="1076"/>
        <pc:sldMkLst>
          <pc:docMk/>
          <pc:sldMk cId="1415957743" sldId="353"/>
        </pc:sldMkLst>
      </pc:sldChg>
    </pc:docChg>
  </pc:docChgLst>
  <pc:docChgLst>
    <pc:chgData name="Hazell, Danielle" userId="16322be0-50ef-46ff-b0c0-d304bc10d5d2" providerId="ADAL" clId="{370518FA-826F-441C-B267-2609773D0F48}"/>
    <pc:docChg chg="undo custSel delSld modSld modMainMaster">
      <pc:chgData name="Hazell, Danielle" userId="16322be0-50ef-46ff-b0c0-d304bc10d5d2" providerId="ADAL" clId="{370518FA-826F-441C-B267-2609773D0F48}" dt="2025-07-22T13:01:26.903" v="351" actId="1076"/>
      <pc:docMkLst>
        <pc:docMk/>
      </pc:docMkLst>
      <pc:sldChg chg="modSp mod">
        <pc:chgData name="Hazell, Danielle" userId="16322be0-50ef-46ff-b0c0-d304bc10d5d2" providerId="ADAL" clId="{370518FA-826F-441C-B267-2609773D0F48}" dt="2025-07-21T11:41:24.764" v="120" actId="207"/>
        <pc:sldMkLst>
          <pc:docMk/>
          <pc:sldMk cId="0" sldId="256"/>
        </pc:sldMkLst>
        <pc:spChg chg="mod">
          <ac:chgData name="Hazell, Danielle" userId="16322be0-50ef-46ff-b0c0-d304bc10d5d2" providerId="ADAL" clId="{370518FA-826F-441C-B267-2609773D0F48}" dt="2025-07-21T11:41:24.764" v="120" actId="207"/>
          <ac:spMkLst>
            <pc:docMk/>
            <pc:sldMk cId="0" sldId="256"/>
            <ac:spMk id="2053" creationId="{00000000-0000-0000-0000-000000000000}"/>
          </ac:spMkLst>
        </pc:spChg>
      </pc:sldChg>
      <pc:sldChg chg="modSp mod">
        <pc:chgData name="Hazell, Danielle" userId="16322be0-50ef-46ff-b0c0-d304bc10d5d2" providerId="ADAL" clId="{370518FA-826F-441C-B267-2609773D0F48}" dt="2025-07-21T18:43:31.552" v="311" actId="207"/>
        <pc:sldMkLst>
          <pc:docMk/>
          <pc:sldMk cId="0" sldId="267"/>
        </pc:sldMkLst>
        <pc:spChg chg="mod">
          <ac:chgData name="Hazell, Danielle" userId="16322be0-50ef-46ff-b0c0-d304bc10d5d2" providerId="ADAL" clId="{370518FA-826F-441C-B267-2609773D0F48}" dt="2025-07-21T18:43:31.552" v="311" actId="207"/>
          <ac:spMkLst>
            <pc:docMk/>
            <pc:sldMk cId="0" sldId="267"/>
            <ac:spMk id="18434" creationId="{00000000-0000-0000-0000-000000000000}"/>
          </ac:spMkLst>
        </pc:spChg>
      </pc:sldChg>
      <pc:sldChg chg="modSp mod">
        <pc:chgData name="Hazell, Danielle" userId="16322be0-50ef-46ff-b0c0-d304bc10d5d2" providerId="ADAL" clId="{370518FA-826F-441C-B267-2609773D0F48}" dt="2025-07-21T11:41:33.985" v="121" actId="12"/>
        <pc:sldMkLst>
          <pc:docMk/>
          <pc:sldMk cId="0" sldId="328"/>
        </pc:sldMkLst>
        <pc:spChg chg="mod">
          <ac:chgData name="Hazell, Danielle" userId="16322be0-50ef-46ff-b0c0-d304bc10d5d2" providerId="ADAL" clId="{370518FA-826F-441C-B267-2609773D0F48}" dt="2025-07-21T11:40:13.032" v="6"/>
          <ac:spMkLst>
            <pc:docMk/>
            <pc:sldMk cId="0" sldId="328"/>
            <ac:spMk id="3074" creationId="{00000000-0000-0000-0000-000000000000}"/>
          </ac:spMkLst>
        </pc:spChg>
        <pc:spChg chg="mod">
          <ac:chgData name="Hazell, Danielle" userId="16322be0-50ef-46ff-b0c0-d304bc10d5d2" providerId="ADAL" clId="{370518FA-826F-441C-B267-2609773D0F48}" dt="2025-07-21T11:41:33.985" v="121" actId="12"/>
          <ac:spMkLst>
            <pc:docMk/>
            <pc:sldMk cId="0" sldId="328"/>
            <ac:spMk id="3075" creationId="{00000000-0000-0000-0000-000000000000}"/>
          </ac:spMkLst>
        </pc:spChg>
      </pc:sldChg>
      <pc:sldChg chg="modSp mod">
        <pc:chgData name="Hazell, Danielle" userId="16322be0-50ef-46ff-b0c0-d304bc10d5d2" providerId="ADAL" clId="{370518FA-826F-441C-B267-2609773D0F48}" dt="2025-07-21T11:41:46.596" v="122" actId="12"/>
        <pc:sldMkLst>
          <pc:docMk/>
          <pc:sldMk cId="0" sldId="330"/>
        </pc:sldMkLst>
        <pc:spChg chg="mod">
          <ac:chgData name="Hazell, Danielle" userId="16322be0-50ef-46ff-b0c0-d304bc10d5d2" providerId="ADAL" clId="{370518FA-826F-441C-B267-2609773D0F48}" dt="2025-07-21T11:40:13.032" v="6"/>
          <ac:spMkLst>
            <pc:docMk/>
            <pc:sldMk cId="0" sldId="330"/>
            <ac:spMk id="5122" creationId="{00000000-0000-0000-0000-000000000000}"/>
          </ac:spMkLst>
        </pc:spChg>
        <pc:spChg chg="mod">
          <ac:chgData name="Hazell, Danielle" userId="16322be0-50ef-46ff-b0c0-d304bc10d5d2" providerId="ADAL" clId="{370518FA-826F-441C-B267-2609773D0F48}" dt="2025-07-21T11:41:46.596" v="122" actId="12"/>
          <ac:spMkLst>
            <pc:docMk/>
            <pc:sldMk cId="0" sldId="330"/>
            <ac:spMk id="5123" creationId="{00000000-0000-0000-0000-000000000000}"/>
          </ac:spMkLst>
        </pc:spChg>
      </pc:sldChg>
      <pc:sldChg chg="modSp mod">
        <pc:chgData name="Hazell, Danielle" userId="16322be0-50ef-46ff-b0c0-d304bc10d5d2" providerId="ADAL" clId="{370518FA-826F-441C-B267-2609773D0F48}" dt="2025-07-21T11:56:17.851" v="176" actId="12"/>
        <pc:sldMkLst>
          <pc:docMk/>
          <pc:sldMk cId="0" sldId="331"/>
        </pc:sldMkLst>
        <pc:spChg chg="mod">
          <ac:chgData name="Hazell, Danielle" userId="16322be0-50ef-46ff-b0c0-d304bc10d5d2" providerId="ADAL" clId="{370518FA-826F-441C-B267-2609773D0F48}" dt="2025-07-21T11:40:13.032" v="6"/>
          <ac:spMkLst>
            <pc:docMk/>
            <pc:sldMk cId="0" sldId="331"/>
            <ac:spMk id="2" creationId="{00000000-0000-0000-0000-000000000000}"/>
          </ac:spMkLst>
        </pc:spChg>
        <pc:spChg chg="mod">
          <ac:chgData name="Hazell, Danielle" userId="16322be0-50ef-46ff-b0c0-d304bc10d5d2" providerId="ADAL" clId="{370518FA-826F-441C-B267-2609773D0F48}" dt="2025-07-21T11:56:17.851" v="176" actId="12"/>
          <ac:spMkLst>
            <pc:docMk/>
            <pc:sldMk cId="0" sldId="331"/>
            <ac:spMk id="3" creationId="{00000000-0000-0000-0000-000000000000}"/>
          </ac:spMkLst>
        </pc:spChg>
      </pc:sldChg>
      <pc:sldChg chg="delSp modSp mod">
        <pc:chgData name="Hazell, Danielle" userId="16322be0-50ef-46ff-b0c0-d304bc10d5d2" providerId="ADAL" clId="{370518FA-826F-441C-B267-2609773D0F48}" dt="2025-07-21T13:37:00.667" v="263" actId="14100"/>
        <pc:sldMkLst>
          <pc:docMk/>
          <pc:sldMk cId="0" sldId="334"/>
        </pc:sldMkLst>
        <pc:spChg chg="mod">
          <ac:chgData name="Hazell, Danielle" userId="16322be0-50ef-46ff-b0c0-d304bc10d5d2" providerId="ADAL" clId="{370518FA-826F-441C-B267-2609773D0F48}" dt="2025-07-21T11:40:13.032" v="6"/>
          <ac:spMkLst>
            <pc:docMk/>
            <pc:sldMk cId="0" sldId="334"/>
            <ac:spMk id="2" creationId="{00000000-0000-0000-0000-000000000000}"/>
          </ac:spMkLst>
        </pc:spChg>
        <pc:spChg chg="mod">
          <ac:chgData name="Hazell, Danielle" userId="16322be0-50ef-46ff-b0c0-d304bc10d5d2" providerId="ADAL" clId="{370518FA-826F-441C-B267-2609773D0F48}" dt="2025-07-21T13:37:00.667" v="263" actId="14100"/>
          <ac:spMkLst>
            <pc:docMk/>
            <pc:sldMk cId="0" sldId="334"/>
            <ac:spMk id="3" creationId="{00000000-0000-0000-0000-000000000000}"/>
          </ac:spMkLst>
        </pc:spChg>
      </pc:sldChg>
      <pc:sldChg chg="modSp mod">
        <pc:chgData name="Hazell, Danielle" userId="16322be0-50ef-46ff-b0c0-d304bc10d5d2" providerId="ADAL" clId="{370518FA-826F-441C-B267-2609773D0F48}" dt="2025-07-21T12:50:54.802" v="221" actId="1076"/>
        <pc:sldMkLst>
          <pc:docMk/>
          <pc:sldMk cId="0" sldId="335"/>
        </pc:sldMkLst>
        <pc:spChg chg="mod">
          <ac:chgData name="Hazell, Danielle" userId="16322be0-50ef-46ff-b0c0-d304bc10d5d2" providerId="ADAL" clId="{370518FA-826F-441C-B267-2609773D0F48}" dt="2025-07-21T11:40:13.032" v="6"/>
          <ac:spMkLst>
            <pc:docMk/>
            <pc:sldMk cId="0" sldId="335"/>
            <ac:spMk id="2" creationId="{00000000-0000-0000-0000-000000000000}"/>
          </ac:spMkLst>
        </pc:spChg>
        <pc:spChg chg="mod">
          <ac:chgData name="Hazell, Danielle" userId="16322be0-50ef-46ff-b0c0-d304bc10d5d2" providerId="ADAL" clId="{370518FA-826F-441C-B267-2609773D0F48}" dt="2025-07-21T12:50:54.802" v="221" actId="1076"/>
          <ac:spMkLst>
            <pc:docMk/>
            <pc:sldMk cId="0" sldId="335"/>
            <ac:spMk id="3" creationId="{D5B27881-F836-F44B-8CE4-3FC49C344A69}"/>
          </ac:spMkLst>
        </pc:spChg>
      </pc:sldChg>
      <pc:sldChg chg="modSp mod">
        <pc:chgData name="Hazell, Danielle" userId="16322be0-50ef-46ff-b0c0-d304bc10d5d2" providerId="ADAL" clId="{370518FA-826F-441C-B267-2609773D0F48}" dt="2025-07-21T13:34:10.762" v="259" actId="1076"/>
        <pc:sldMkLst>
          <pc:docMk/>
          <pc:sldMk cId="0" sldId="338"/>
        </pc:sldMkLst>
        <pc:spChg chg="mod">
          <ac:chgData name="Hazell, Danielle" userId="16322be0-50ef-46ff-b0c0-d304bc10d5d2" providerId="ADAL" clId="{370518FA-826F-441C-B267-2609773D0F48}" dt="2025-07-21T11:40:13.032" v="6"/>
          <ac:spMkLst>
            <pc:docMk/>
            <pc:sldMk cId="0" sldId="338"/>
            <ac:spMk id="2" creationId="{00000000-0000-0000-0000-000000000000}"/>
          </ac:spMkLst>
        </pc:spChg>
        <pc:spChg chg="mod">
          <ac:chgData name="Hazell, Danielle" userId="16322be0-50ef-46ff-b0c0-d304bc10d5d2" providerId="ADAL" clId="{370518FA-826F-441C-B267-2609773D0F48}" dt="2025-07-21T13:34:10.762" v="259" actId="1076"/>
          <ac:spMkLst>
            <pc:docMk/>
            <pc:sldMk cId="0" sldId="338"/>
            <ac:spMk id="3" creationId="{E948C31C-F4DF-8F40-BF78-196C505CDDCE}"/>
          </ac:spMkLst>
        </pc:spChg>
        <pc:graphicFrameChg chg="modGraphic">
          <ac:chgData name="Hazell, Danielle" userId="16322be0-50ef-46ff-b0c0-d304bc10d5d2" providerId="ADAL" clId="{370518FA-826F-441C-B267-2609773D0F48}" dt="2025-07-21T13:34:05.344" v="258" actId="207"/>
          <ac:graphicFrameMkLst>
            <pc:docMk/>
            <pc:sldMk cId="0" sldId="338"/>
            <ac:graphicFrameMk id="6" creationId="{2B0B224E-97C8-4869-A72F-8DED00042893}"/>
          </ac:graphicFrameMkLst>
        </pc:graphicFrameChg>
      </pc:sldChg>
      <pc:sldChg chg="delSp modSp mod">
        <pc:chgData name="Hazell, Danielle" userId="16322be0-50ef-46ff-b0c0-d304bc10d5d2" providerId="ADAL" clId="{370518FA-826F-441C-B267-2609773D0F48}" dt="2025-07-21T13:33:17.678" v="253" actId="33524"/>
        <pc:sldMkLst>
          <pc:docMk/>
          <pc:sldMk cId="0" sldId="339"/>
        </pc:sldMkLst>
        <pc:spChg chg="mod">
          <ac:chgData name="Hazell, Danielle" userId="16322be0-50ef-46ff-b0c0-d304bc10d5d2" providerId="ADAL" clId="{370518FA-826F-441C-B267-2609773D0F48}" dt="2025-07-21T11:40:13.032" v="6"/>
          <ac:spMkLst>
            <pc:docMk/>
            <pc:sldMk cId="0" sldId="339"/>
            <ac:spMk id="2" creationId="{00000000-0000-0000-0000-000000000000}"/>
          </ac:spMkLst>
        </pc:spChg>
        <pc:spChg chg="mod">
          <ac:chgData name="Hazell, Danielle" userId="16322be0-50ef-46ff-b0c0-d304bc10d5d2" providerId="ADAL" clId="{370518FA-826F-441C-B267-2609773D0F48}" dt="2025-07-21T13:33:17.678" v="253" actId="33524"/>
          <ac:spMkLst>
            <pc:docMk/>
            <pc:sldMk cId="0" sldId="339"/>
            <ac:spMk id="3" creationId="{7F6FE203-1720-1745-8F62-8C542CDBA889}"/>
          </ac:spMkLst>
        </pc:spChg>
      </pc:sldChg>
      <pc:sldChg chg="delSp modSp mod">
        <pc:chgData name="Hazell, Danielle" userId="16322be0-50ef-46ff-b0c0-d304bc10d5d2" providerId="ADAL" clId="{370518FA-826F-441C-B267-2609773D0F48}" dt="2025-07-21T13:37:34.748" v="282" actId="1076"/>
        <pc:sldMkLst>
          <pc:docMk/>
          <pc:sldMk cId="4268760873" sldId="341"/>
        </pc:sldMkLst>
        <pc:spChg chg="mod">
          <ac:chgData name="Hazell, Danielle" userId="16322be0-50ef-46ff-b0c0-d304bc10d5d2" providerId="ADAL" clId="{370518FA-826F-441C-B267-2609773D0F48}" dt="2025-07-21T11:40:13.032" v="6"/>
          <ac:spMkLst>
            <pc:docMk/>
            <pc:sldMk cId="4268760873" sldId="341"/>
            <ac:spMk id="2" creationId="{00000000-0000-0000-0000-000000000000}"/>
          </ac:spMkLst>
        </pc:spChg>
        <pc:spChg chg="mod">
          <ac:chgData name="Hazell, Danielle" userId="16322be0-50ef-46ff-b0c0-d304bc10d5d2" providerId="ADAL" clId="{370518FA-826F-441C-B267-2609773D0F48}" dt="2025-07-21T13:37:34.748" v="282" actId="1076"/>
          <ac:spMkLst>
            <pc:docMk/>
            <pc:sldMk cId="4268760873" sldId="341"/>
            <ac:spMk id="3" creationId="{00000000-0000-0000-0000-000000000000}"/>
          </ac:spMkLst>
        </pc:spChg>
      </pc:sldChg>
      <pc:sldChg chg="addSp delSp modSp mod">
        <pc:chgData name="Hazell, Danielle" userId="16322be0-50ef-46ff-b0c0-d304bc10d5d2" providerId="ADAL" clId="{370518FA-826F-441C-B267-2609773D0F48}" dt="2025-07-22T13:01:26.903" v="351" actId="1076"/>
        <pc:sldMkLst>
          <pc:docMk/>
          <pc:sldMk cId="3576257387" sldId="342"/>
        </pc:sldMkLst>
        <pc:spChg chg="mod">
          <ac:chgData name="Hazell, Danielle" userId="16322be0-50ef-46ff-b0c0-d304bc10d5d2" providerId="ADAL" clId="{370518FA-826F-441C-B267-2609773D0F48}" dt="2025-07-21T11:40:13.032" v="6"/>
          <ac:spMkLst>
            <pc:docMk/>
            <pc:sldMk cId="3576257387" sldId="342"/>
            <ac:spMk id="2" creationId="{00000000-0000-0000-0000-000000000000}"/>
          </ac:spMkLst>
        </pc:spChg>
        <pc:spChg chg="mod">
          <ac:chgData name="Hazell, Danielle" userId="16322be0-50ef-46ff-b0c0-d304bc10d5d2" providerId="ADAL" clId="{370518FA-826F-441C-B267-2609773D0F48}" dt="2025-07-22T13:01:25.211" v="350" actId="14100"/>
          <ac:spMkLst>
            <pc:docMk/>
            <pc:sldMk cId="3576257387" sldId="342"/>
            <ac:spMk id="3" creationId="{A6EC50A1-66E9-4B46-B4F9-56A9A657E63E}"/>
          </ac:spMkLst>
        </pc:spChg>
        <pc:picChg chg="add mod">
          <ac:chgData name="Hazell, Danielle" userId="16322be0-50ef-46ff-b0c0-d304bc10d5d2" providerId="ADAL" clId="{370518FA-826F-441C-B267-2609773D0F48}" dt="2025-07-22T13:01:26.903" v="351" actId="1076"/>
          <ac:picMkLst>
            <pc:docMk/>
            <pc:sldMk cId="3576257387" sldId="342"/>
            <ac:picMk id="7" creationId="{C98AEAB1-26DD-B59A-1E18-B5D8A0879199}"/>
          </ac:picMkLst>
        </pc:picChg>
      </pc:sldChg>
      <pc:sldChg chg="delSp modSp mod">
        <pc:chgData name="Hazell, Danielle" userId="16322be0-50ef-46ff-b0c0-d304bc10d5d2" providerId="ADAL" clId="{370518FA-826F-441C-B267-2609773D0F48}" dt="2025-07-21T18:40:03.628" v="284" actId="14100"/>
        <pc:sldMkLst>
          <pc:docMk/>
          <pc:sldMk cId="2534870650" sldId="343"/>
        </pc:sldMkLst>
        <pc:spChg chg="mod">
          <ac:chgData name="Hazell, Danielle" userId="16322be0-50ef-46ff-b0c0-d304bc10d5d2" providerId="ADAL" clId="{370518FA-826F-441C-B267-2609773D0F48}" dt="2025-07-21T11:40:13.032" v="6"/>
          <ac:spMkLst>
            <pc:docMk/>
            <pc:sldMk cId="2534870650" sldId="343"/>
            <ac:spMk id="2" creationId="{00000000-0000-0000-0000-000000000000}"/>
          </ac:spMkLst>
        </pc:spChg>
        <pc:spChg chg="mod">
          <ac:chgData name="Hazell, Danielle" userId="16322be0-50ef-46ff-b0c0-d304bc10d5d2" providerId="ADAL" clId="{370518FA-826F-441C-B267-2609773D0F48}" dt="2025-07-21T18:40:03.628" v="284" actId="14100"/>
          <ac:spMkLst>
            <pc:docMk/>
            <pc:sldMk cId="2534870650" sldId="343"/>
            <ac:spMk id="3" creationId="{00000000-0000-0000-0000-000000000000}"/>
          </ac:spMkLst>
        </pc:spChg>
      </pc:sldChg>
      <pc:sldChg chg="delSp modSp mod">
        <pc:chgData name="Hazell, Danielle" userId="16322be0-50ef-46ff-b0c0-d304bc10d5d2" providerId="ADAL" clId="{370518FA-826F-441C-B267-2609773D0F48}" dt="2025-07-21T12:50:34.672" v="218" actId="12"/>
        <pc:sldMkLst>
          <pc:docMk/>
          <pc:sldMk cId="2211342285" sldId="344"/>
        </pc:sldMkLst>
        <pc:spChg chg="mod">
          <ac:chgData name="Hazell, Danielle" userId="16322be0-50ef-46ff-b0c0-d304bc10d5d2" providerId="ADAL" clId="{370518FA-826F-441C-B267-2609773D0F48}" dt="2025-07-21T11:40:13.032" v="6"/>
          <ac:spMkLst>
            <pc:docMk/>
            <pc:sldMk cId="2211342285" sldId="344"/>
            <ac:spMk id="2" creationId="{00000000-0000-0000-0000-000000000000}"/>
          </ac:spMkLst>
        </pc:spChg>
        <pc:spChg chg="mod">
          <ac:chgData name="Hazell, Danielle" userId="16322be0-50ef-46ff-b0c0-d304bc10d5d2" providerId="ADAL" clId="{370518FA-826F-441C-B267-2609773D0F48}" dt="2025-07-21T12:50:34.672" v="218" actId="12"/>
          <ac:spMkLst>
            <pc:docMk/>
            <pc:sldMk cId="2211342285" sldId="344"/>
            <ac:spMk id="3" creationId="{00000000-0000-0000-0000-000000000000}"/>
          </ac:spMkLst>
        </pc:spChg>
      </pc:sldChg>
      <pc:sldChg chg="delSp modSp mod modNotesTx">
        <pc:chgData name="Hazell, Danielle" userId="16322be0-50ef-46ff-b0c0-d304bc10d5d2" providerId="ADAL" clId="{370518FA-826F-441C-B267-2609773D0F48}" dt="2025-07-21T12:49:41.017" v="211" actId="12"/>
        <pc:sldMkLst>
          <pc:docMk/>
          <pc:sldMk cId="3743040274" sldId="345"/>
        </pc:sldMkLst>
        <pc:spChg chg="mod">
          <ac:chgData name="Hazell, Danielle" userId="16322be0-50ef-46ff-b0c0-d304bc10d5d2" providerId="ADAL" clId="{370518FA-826F-441C-B267-2609773D0F48}" dt="2025-07-21T11:40:13.032" v="6"/>
          <ac:spMkLst>
            <pc:docMk/>
            <pc:sldMk cId="3743040274" sldId="345"/>
            <ac:spMk id="2" creationId="{00000000-0000-0000-0000-000000000000}"/>
          </ac:spMkLst>
        </pc:spChg>
        <pc:spChg chg="mod">
          <ac:chgData name="Hazell, Danielle" userId="16322be0-50ef-46ff-b0c0-d304bc10d5d2" providerId="ADAL" clId="{370518FA-826F-441C-B267-2609773D0F48}" dt="2025-07-21T12:49:41.017" v="211" actId="12"/>
          <ac:spMkLst>
            <pc:docMk/>
            <pc:sldMk cId="3743040274" sldId="345"/>
            <ac:spMk id="3" creationId="{00000000-0000-0000-0000-000000000000}"/>
          </ac:spMkLst>
        </pc:spChg>
      </pc:sldChg>
      <pc:sldChg chg="delSp modSp mod">
        <pc:chgData name="Hazell, Danielle" userId="16322be0-50ef-46ff-b0c0-d304bc10d5d2" providerId="ADAL" clId="{370518FA-826F-441C-B267-2609773D0F48}" dt="2025-07-21T13:31:01.755" v="248" actId="12"/>
        <pc:sldMkLst>
          <pc:docMk/>
          <pc:sldMk cId="2753152525" sldId="346"/>
        </pc:sldMkLst>
        <pc:spChg chg="mod">
          <ac:chgData name="Hazell, Danielle" userId="16322be0-50ef-46ff-b0c0-d304bc10d5d2" providerId="ADAL" clId="{370518FA-826F-441C-B267-2609773D0F48}" dt="2025-07-21T11:40:13.032" v="6"/>
          <ac:spMkLst>
            <pc:docMk/>
            <pc:sldMk cId="2753152525" sldId="346"/>
            <ac:spMk id="2" creationId="{00000000-0000-0000-0000-000000000000}"/>
          </ac:spMkLst>
        </pc:spChg>
        <pc:spChg chg="mod">
          <ac:chgData name="Hazell, Danielle" userId="16322be0-50ef-46ff-b0c0-d304bc10d5d2" providerId="ADAL" clId="{370518FA-826F-441C-B267-2609773D0F48}" dt="2025-07-21T13:31:01.755" v="248" actId="12"/>
          <ac:spMkLst>
            <pc:docMk/>
            <pc:sldMk cId="2753152525" sldId="346"/>
            <ac:spMk id="3" creationId="{00000000-0000-0000-0000-000000000000}"/>
          </ac:spMkLst>
        </pc:spChg>
      </pc:sldChg>
      <pc:sldChg chg="addSp delSp modSp mod">
        <pc:chgData name="Hazell, Danielle" userId="16322be0-50ef-46ff-b0c0-d304bc10d5d2" providerId="ADAL" clId="{370518FA-826F-441C-B267-2609773D0F48}" dt="2025-07-22T13:00:33.290" v="335" actId="1076"/>
        <pc:sldMkLst>
          <pc:docMk/>
          <pc:sldMk cId="994958348" sldId="348"/>
        </pc:sldMkLst>
        <pc:spChg chg="mod">
          <ac:chgData name="Hazell, Danielle" userId="16322be0-50ef-46ff-b0c0-d304bc10d5d2" providerId="ADAL" clId="{370518FA-826F-441C-B267-2609773D0F48}" dt="2025-07-21T11:40:13.032" v="6"/>
          <ac:spMkLst>
            <pc:docMk/>
            <pc:sldMk cId="994958348" sldId="348"/>
            <ac:spMk id="2" creationId="{00000000-0000-0000-0000-000000000000}"/>
          </ac:spMkLst>
        </pc:spChg>
        <pc:picChg chg="add mod">
          <ac:chgData name="Hazell, Danielle" userId="16322be0-50ef-46ff-b0c0-d304bc10d5d2" providerId="ADAL" clId="{370518FA-826F-441C-B267-2609773D0F48}" dt="2025-07-22T13:00:33.290" v="335" actId="1076"/>
          <ac:picMkLst>
            <pc:docMk/>
            <pc:sldMk cId="994958348" sldId="348"/>
            <ac:picMk id="8" creationId="{E062E111-E1B8-FBAA-F1CF-EDF4038BD506}"/>
          </ac:picMkLst>
        </pc:picChg>
      </pc:sldChg>
      <pc:sldChg chg="delSp modSp mod">
        <pc:chgData name="Hazell, Danielle" userId="16322be0-50ef-46ff-b0c0-d304bc10d5d2" providerId="ADAL" clId="{370518FA-826F-441C-B267-2609773D0F48}" dt="2025-07-21T12:50:47.937" v="220" actId="1076"/>
        <pc:sldMkLst>
          <pc:docMk/>
          <pc:sldMk cId="3426557653" sldId="350"/>
        </pc:sldMkLst>
        <pc:spChg chg="mod">
          <ac:chgData name="Hazell, Danielle" userId="16322be0-50ef-46ff-b0c0-d304bc10d5d2" providerId="ADAL" clId="{370518FA-826F-441C-B267-2609773D0F48}" dt="2025-07-21T11:40:13.032" v="6"/>
          <ac:spMkLst>
            <pc:docMk/>
            <pc:sldMk cId="3426557653" sldId="350"/>
            <ac:spMk id="2" creationId="{00000000-0000-0000-0000-000000000000}"/>
          </ac:spMkLst>
        </pc:spChg>
        <pc:spChg chg="mod">
          <ac:chgData name="Hazell, Danielle" userId="16322be0-50ef-46ff-b0c0-d304bc10d5d2" providerId="ADAL" clId="{370518FA-826F-441C-B267-2609773D0F48}" dt="2025-07-21T12:50:47.937" v="220" actId="1076"/>
          <ac:spMkLst>
            <pc:docMk/>
            <pc:sldMk cId="3426557653" sldId="350"/>
            <ac:spMk id="3" creationId="{00000000-0000-0000-0000-000000000000}"/>
          </ac:spMkLst>
        </pc:spChg>
      </pc:sldChg>
      <pc:sldChg chg="addSp delSp modSp mod">
        <pc:chgData name="Hazell, Danielle" userId="16322be0-50ef-46ff-b0c0-d304bc10d5d2" providerId="ADAL" clId="{370518FA-826F-441C-B267-2609773D0F48}" dt="2025-07-21T12:48:29.762" v="203" actId="1076"/>
        <pc:sldMkLst>
          <pc:docMk/>
          <pc:sldMk cId="666581382" sldId="351"/>
        </pc:sldMkLst>
        <pc:spChg chg="mod">
          <ac:chgData name="Hazell, Danielle" userId="16322be0-50ef-46ff-b0c0-d304bc10d5d2" providerId="ADAL" clId="{370518FA-826F-441C-B267-2609773D0F48}" dt="2025-07-21T11:40:13.032" v="6"/>
          <ac:spMkLst>
            <pc:docMk/>
            <pc:sldMk cId="666581382" sldId="351"/>
            <ac:spMk id="2" creationId="{00000000-0000-0000-0000-000000000000}"/>
          </ac:spMkLst>
        </pc:spChg>
        <pc:spChg chg="mod">
          <ac:chgData name="Hazell, Danielle" userId="16322be0-50ef-46ff-b0c0-d304bc10d5d2" providerId="ADAL" clId="{370518FA-826F-441C-B267-2609773D0F48}" dt="2025-07-21T12:43:40.377" v="193" actId="12"/>
          <ac:spMkLst>
            <pc:docMk/>
            <pc:sldMk cId="666581382" sldId="351"/>
            <ac:spMk id="3" creationId="{F533C313-1953-9145-97A2-B411B6DD6DE6}"/>
          </ac:spMkLst>
        </pc:spChg>
        <pc:picChg chg="add mod">
          <ac:chgData name="Hazell, Danielle" userId="16322be0-50ef-46ff-b0c0-d304bc10d5d2" providerId="ADAL" clId="{370518FA-826F-441C-B267-2609773D0F48}" dt="2025-07-21T12:48:29.762" v="203" actId="1076"/>
          <ac:picMkLst>
            <pc:docMk/>
            <pc:sldMk cId="666581382" sldId="351"/>
            <ac:picMk id="9218" creationId="{8B261B28-CBD5-0474-B0F1-A9529860572F}"/>
          </ac:picMkLst>
        </pc:picChg>
      </pc:sldChg>
      <pc:sldChg chg="addSp delSp modSp del mod">
        <pc:chgData name="Hazell, Danielle" userId="16322be0-50ef-46ff-b0c0-d304bc10d5d2" providerId="ADAL" clId="{370518FA-826F-441C-B267-2609773D0F48}" dt="2025-07-21T13:28:11.220" v="237" actId="2696"/>
        <pc:sldMkLst>
          <pc:docMk/>
          <pc:sldMk cId="1985109286" sldId="352"/>
        </pc:sldMkLst>
      </pc:sldChg>
      <pc:sldChg chg="modSp mod">
        <pc:chgData name="Hazell, Danielle" userId="16322be0-50ef-46ff-b0c0-d304bc10d5d2" providerId="ADAL" clId="{370518FA-826F-441C-B267-2609773D0F48}" dt="2025-07-21T13:29:11.248" v="244" actId="1076"/>
        <pc:sldMkLst>
          <pc:docMk/>
          <pc:sldMk cId="1415957743" sldId="353"/>
        </pc:sldMkLst>
        <pc:spChg chg="mod">
          <ac:chgData name="Hazell, Danielle" userId="16322be0-50ef-46ff-b0c0-d304bc10d5d2" providerId="ADAL" clId="{370518FA-826F-441C-B267-2609773D0F48}" dt="2025-07-21T11:40:13.032" v="6"/>
          <ac:spMkLst>
            <pc:docMk/>
            <pc:sldMk cId="1415957743" sldId="353"/>
            <ac:spMk id="2" creationId="{00000000-0000-0000-0000-000000000000}"/>
          </ac:spMkLst>
        </pc:spChg>
        <pc:graphicFrameChg chg="mod modGraphic">
          <ac:chgData name="Hazell, Danielle" userId="16322be0-50ef-46ff-b0c0-d304bc10d5d2" providerId="ADAL" clId="{370518FA-826F-441C-B267-2609773D0F48}" dt="2025-07-21T13:29:11.248" v="244" actId="1076"/>
          <ac:graphicFrameMkLst>
            <pc:docMk/>
            <pc:sldMk cId="1415957743" sldId="353"/>
            <ac:graphicFrameMk id="6" creationId="{74345A3B-685C-4F0B-B75A-BC8C800D3BA3}"/>
          </ac:graphicFrameMkLst>
        </pc:graphicFrameChg>
      </pc:sldChg>
      <pc:sldChg chg="modSp del mod">
        <pc:chgData name="Hazell, Danielle" userId="16322be0-50ef-46ff-b0c0-d304bc10d5d2" providerId="ADAL" clId="{370518FA-826F-441C-B267-2609773D0F48}" dt="2025-07-21T13:33:08.930" v="250" actId="2696"/>
        <pc:sldMkLst>
          <pc:docMk/>
          <pc:sldMk cId="4239636931" sldId="355"/>
        </pc:sldMkLst>
      </pc:sldChg>
      <pc:sldChg chg="addSp delSp modSp mod">
        <pc:chgData name="Hazell, Danielle" userId="16322be0-50ef-46ff-b0c0-d304bc10d5d2" providerId="ADAL" clId="{370518FA-826F-441C-B267-2609773D0F48}" dt="2025-07-21T18:41:37.474" v="298" actId="20577"/>
        <pc:sldMkLst>
          <pc:docMk/>
          <pc:sldMk cId="1352482990" sldId="356"/>
        </pc:sldMkLst>
        <pc:spChg chg="mod">
          <ac:chgData name="Hazell, Danielle" userId="16322be0-50ef-46ff-b0c0-d304bc10d5d2" providerId="ADAL" clId="{370518FA-826F-441C-B267-2609773D0F48}" dt="2025-07-21T11:40:13.032" v="6"/>
          <ac:spMkLst>
            <pc:docMk/>
            <pc:sldMk cId="1352482990" sldId="356"/>
            <ac:spMk id="2" creationId="{00000000-0000-0000-0000-000000000000}"/>
          </ac:spMkLst>
        </pc:spChg>
        <pc:spChg chg="mod">
          <ac:chgData name="Hazell, Danielle" userId="16322be0-50ef-46ff-b0c0-d304bc10d5d2" providerId="ADAL" clId="{370518FA-826F-441C-B267-2609773D0F48}" dt="2025-07-21T18:41:37.474" v="298" actId="20577"/>
          <ac:spMkLst>
            <pc:docMk/>
            <pc:sldMk cId="1352482990" sldId="356"/>
            <ac:spMk id="4" creationId="{00000000-0000-0000-0000-000000000000}"/>
          </ac:spMkLst>
        </pc:spChg>
        <pc:picChg chg="add mod">
          <ac:chgData name="Hazell, Danielle" userId="16322be0-50ef-46ff-b0c0-d304bc10d5d2" providerId="ADAL" clId="{370518FA-826F-441C-B267-2609773D0F48}" dt="2025-07-21T18:41:31.170" v="293" actId="1076"/>
          <ac:picMkLst>
            <pc:docMk/>
            <pc:sldMk cId="1352482990" sldId="356"/>
            <ac:picMk id="12290" creationId="{3717711E-5D20-9807-68D1-F6C007A3E63D}"/>
          </ac:picMkLst>
        </pc:picChg>
      </pc:sldChg>
      <pc:sldChg chg="addSp delSp modSp mod">
        <pc:chgData name="Hazell, Danielle" userId="16322be0-50ef-46ff-b0c0-d304bc10d5d2" providerId="ADAL" clId="{370518FA-826F-441C-B267-2609773D0F48}" dt="2025-07-22T12:59:09.519" v="318" actId="1076"/>
        <pc:sldMkLst>
          <pc:docMk/>
          <pc:sldMk cId="505303025" sldId="357"/>
        </pc:sldMkLst>
        <pc:spChg chg="mod">
          <ac:chgData name="Hazell, Danielle" userId="16322be0-50ef-46ff-b0c0-d304bc10d5d2" providerId="ADAL" clId="{370518FA-826F-441C-B267-2609773D0F48}" dt="2025-07-21T11:40:13.032" v="6"/>
          <ac:spMkLst>
            <pc:docMk/>
            <pc:sldMk cId="505303025" sldId="357"/>
            <ac:spMk id="2" creationId="{00000000-0000-0000-0000-000000000000}"/>
          </ac:spMkLst>
        </pc:spChg>
        <pc:picChg chg="add mod">
          <ac:chgData name="Hazell, Danielle" userId="16322be0-50ef-46ff-b0c0-d304bc10d5d2" providerId="ADAL" clId="{370518FA-826F-441C-B267-2609773D0F48}" dt="2025-07-22T12:59:09.519" v="318" actId="1076"/>
          <ac:picMkLst>
            <pc:docMk/>
            <pc:sldMk cId="505303025" sldId="357"/>
            <ac:picMk id="7" creationId="{C6CDB815-A8B4-E8FE-743C-CA4362C3F5A6}"/>
          </ac:picMkLst>
        </pc:picChg>
      </pc:sldChg>
      <pc:sldChg chg="addSp delSp modSp mod">
        <pc:chgData name="Hazell, Danielle" userId="16322be0-50ef-46ff-b0c0-d304bc10d5d2" providerId="ADAL" clId="{370518FA-826F-441C-B267-2609773D0F48}" dt="2025-07-22T12:59:33.976" v="326" actId="1076"/>
        <pc:sldMkLst>
          <pc:docMk/>
          <pc:sldMk cId="1048372822" sldId="358"/>
        </pc:sldMkLst>
        <pc:spChg chg="mod">
          <ac:chgData name="Hazell, Danielle" userId="16322be0-50ef-46ff-b0c0-d304bc10d5d2" providerId="ADAL" clId="{370518FA-826F-441C-B267-2609773D0F48}" dt="2025-07-21T11:40:13.032" v="6"/>
          <ac:spMkLst>
            <pc:docMk/>
            <pc:sldMk cId="1048372822" sldId="358"/>
            <ac:spMk id="2" creationId="{00000000-0000-0000-0000-000000000000}"/>
          </ac:spMkLst>
        </pc:spChg>
        <pc:picChg chg="add mod">
          <ac:chgData name="Hazell, Danielle" userId="16322be0-50ef-46ff-b0c0-d304bc10d5d2" providerId="ADAL" clId="{370518FA-826F-441C-B267-2609773D0F48}" dt="2025-07-22T12:59:33.976" v="326" actId="1076"/>
          <ac:picMkLst>
            <pc:docMk/>
            <pc:sldMk cId="1048372822" sldId="358"/>
            <ac:picMk id="7" creationId="{EFA8E8BE-6F3D-6175-D83A-E6C2DC7604C0}"/>
          </ac:picMkLst>
        </pc:picChg>
      </pc:sldChg>
      <pc:sldChg chg="addSp delSp modSp mod">
        <pc:chgData name="Hazell, Danielle" userId="16322be0-50ef-46ff-b0c0-d304bc10d5d2" providerId="ADAL" clId="{370518FA-826F-441C-B267-2609773D0F48}" dt="2025-07-21T11:45:31.582" v="131" actId="1076"/>
        <pc:sldMkLst>
          <pc:docMk/>
          <pc:sldMk cId="535261457" sldId="359"/>
        </pc:sldMkLst>
        <pc:spChg chg="mod">
          <ac:chgData name="Hazell, Danielle" userId="16322be0-50ef-46ff-b0c0-d304bc10d5d2" providerId="ADAL" clId="{370518FA-826F-441C-B267-2609773D0F48}" dt="2025-07-21T11:40:13.032" v="6"/>
          <ac:spMkLst>
            <pc:docMk/>
            <pc:sldMk cId="535261457" sldId="359"/>
            <ac:spMk id="2" creationId="{00000000-0000-0000-0000-000000000000}"/>
          </ac:spMkLst>
        </pc:spChg>
        <pc:picChg chg="add mod">
          <ac:chgData name="Hazell, Danielle" userId="16322be0-50ef-46ff-b0c0-d304bc10d5d2" providerId="ADAL" clId="{370518FA-826F-441C-B267-2609773D0F48}" dt="2025-07-21T11:45:31.582" v="131" actId="1076"/>
          <ac:picMkLst>
            <pc:docMk/>
            <pc:sldMk cId="535261457" sldId="359"/>
            <ac:picMk id="1026" creationId="{B9B62C6F-BC99-57E0-FCD0-3D03142E2F60}"/>
          </ac:picMkLst>
        </pc:picChg>
      </pc:sldChg>
      <pc:sldChg chg="delSp modSp mod">
        <pc:chgData name="Hazell, Danielle" userId="16322be0-50ef-46ff-b0c0-d304bc10d5d2" providerId="ADAL" clId="{370518FA-826F-441C-B267-2609773D0F48}" dt="2025-07-21T18:43:26.498" v="310" actId="12"/>
        <pc:sldMkLst>
          <pc:docMk/>
          <pc:sldMk cId="3526308483" sldId="360"/>
        </pc:sldMkLst>
        <pc:spChg chg="mod">
          <ac:chgData name="Hazell, Danielle" userId="16322be0-50ef-46ff-b0c0-d304bc10d5d2" providerId="ADAL" clId="{370518FA-826F-441C-B267-2609773D0F48}" dt="2025-07-21T11:40:13.032" v="6"/>
          <ac:spMkLst>
            <pc:docMk/>
            <pc:sldMk cId="3526308483" sldId="360"/>
            <ac:spMk id="2" creationId="{00000000-0000-0000-0000-000000000000}"/>
          </ac:spMkLst>
        </pc:spChg>
        <pc:spChg chg="mod">
          <ac:chgData name="Hazell, Danielle" userId="16322be0-50ef-46ff-b0c0-d304bc10d5d2" providerId="ADAL" clId="{370518FA-826F-441C-B267-2609773D0F48}" dt="2025-07-21T18:43:26.498" v="310" actId="12"/>
          <ac:spMkLst>
            <pc:docMk/>
            <pc:sldMk cId="3526308483" sldId="360"/>
            <ac:spMk id="5" creationId="{00000000-0000-0000-0000-000000000000}"/>
          </ac:spMkLst>
        </pc:spChg>
      </pc:sldChg>
      <pc:sldChg chg="addSp delSp modSp mod">
        <pc:chgData name="Hazell, Danielle" userId="16322be0-50ef-46ff-b0c0-d304bc10d5d2" providerId="ADAL" clId="{370518FA-826F-441C-B267-2609773D0F48}" dt="2025-07-21T11:52:16.295" v="154" actId="14100"/>
        <pc:sldMkLst>
          <pc:docMk/>
          <pc:sldMk cId="2118735843" sldId="361"/>
        </pc:sldMkLst>
        <pc:spChg chg="mod">
          <ac:chgData name="Hazell, Danielle" userId="16322be0-50ef-46ff-b0c0-d304bc10d5d2" providerId="ADAL" clId="{370518FA-826F-441C-B267-2609773D0F48}" dt="2025-07-21T11:40:13.032" v="6"/>
          <ac:spMkLst>
            <pc:docMk/>
            <pc:sldMk cId="2118735843" sldId="361"/>
            <ac:spMk id="2" creationId="{00000000-0000-0000-0000-000000000000}"/>
          </ac:spMkLst>
        </pc:spChg>
        <pc:spChg chg="mod">
          <ac:chgData name="Hazell, Danielle" userId="16322be0-50ef-46ff-b0c0-d304bc10d5d2" providerId="ADAL" clId="{370518FA-826F-441C-B267-2609773D0F48}" dt="2025-07-21T11:52:16.295" v="154" actId="14100"/>
          <ac:spMkLst>
            <pc:docMk/>
            <pc:sldMk cId="2118735843" sldId="361"/>
            <ac:spMk id="5" creationId="{00000000-0000-0000-0000-000000000000}"/>
          </ac:spMkLst>
        </pc:spChg>
      </pc:sldChg>
      <pc:sldChg chg="addSp delSp modSp mod">
        <pc:chgData name="Hazell, Danielle" userId="16322be0-50ef-46ff-b0c0-d304bc10d5d2" providerId="ADAL" clId="{370518FA-826F-441C-B267-2609773D0F48}" dt="2025-07-21T11:46:25.849" v="136" actId="1076"/>
        <pc:sldMkLst>
          <pc:docMk/>
          <pc:sldMk cId="2105963770" sldId="362"/>
        </pc:sldMkLst>
        <pc:spChg chg="mod">
          <ac:chgData name="Hazell, Danielle" userId="16322be0-50ef-46ff-b0c0-d304bc10d5d2" providerId="ADAL" clId="{370518FA-826F-441C-B267-2609773D0F48}" dt="2025-07-21T11:40:13.032" v="6"/>
          <ac:spMkLst>
            <pc:docMk/>
            <pc:sldMk cId="2105963770" sldId="362"/>
            <ac:spMk id="2" creationId="{00000000-0000-0000-0000-000000000000}"/>
          </ac:spMkLst>
        </pc:spChg>
        <pc:picChg chg="add mod">
          <ac:chgData name="Hazell, Danielle" userId="16322be0-50ef-46ff-b0c0-d304bc10d5d2" providerId="ADAL" clId="{370518FA-826F-441C-B267-2609773D0F48}" dt="2025-07-21T11:46:25.849" v="136" actId="1076"/>
          <ac:picMkLst>
            <pc:docMk/>
            <pc:sldMk cId="2105963770" sldId="362"/>
            <ac:picMk id="4098" creationId="{047BBE17-BE2B-6387-EFBE-8F0619A6B683}"/>
          </ac:picMkLst>
        </pc:picChg>
      </pc:sldChg>
      <pc:sldChg chg="addSp delSp modSp mod">
        <pc:chgData name="Hazell, Danielle" userId="16322be0-50ef-46ff-b0c0-d304bc10d5d2" providerId="ADAL" clId="{370518FA-826F-441C-B267-2609773D0F48}" dt="2025-07-21T12:42:03.066" v="191" actId="1076"/>
        <pc:sldMkLst>
          <pc:docMk/>
          <pc:sldMk cId="4238449931" sldId="363"/>
        </pc:sldMkLst>
        <pc:spChg chg="mod">
          <ac:chgData name="Hazell, Danielle" userId="16322be0-50ef-46ff-b0c0-d304bc10d5d2" providerId="ADAL" clId="{370518FA-826F-441C-B267-2609773D0F48}" dt="2025-07-21T11:40:13.032" v="6"/>
          <ac:spMkLst>
            <pc:docMk/>
            <pc:sldMk cId="4238449931" sldId="363"/>
            <ac:spMk id="2" creationId="{00000000-0000-0000-0000-000000000000}"/>
          </ac:spMkLst>
        </pc:spChg>
        <pc:spChg chg="mod">
          <ac:chgData name="Hazell, Danielle" userId="16322be0-50ef-46ff-b0c0-d304bc10d5d2" providerId="ADAL" clId="{370518FA-826F-441C-B267-2609773D0F48}" dt="2025-07-21T12:42:01.275" v="190" actId="1076"/>
          <ac:spMkLst>
            <pc:docMk/>
            <pc:sldMk cId="4238449931" sldId="363"/>
            <ac:spMk id="3" creationId="{DCDA0874-36F0-3945-BD02-DC3B0360A776}"/>
          </ac:spMkLst>
        </pc:spChg>
        <pc:picChg chg="add mod">
          <ac:chgData name="Hazell, Danielle" userId="16322be0-50ef-46ff-b0c0-d304bc10d5d2" providerId="ADAL" clId="{370518FA-826F-441C-B267-2609773D0F48}" dt="2025-07-21T12:42:03.066" v="191" actId="1076"/>
          <ac:picMkLst>
            <pc:docMk/>
            <pc:sldMk cId="4238449931" sldId="363"/>
            <ac:picMk id="8194" creationId="{23CD452B-C7FE-F015-E8CF-BB3C33BE801B}"/>
          </ac:picMkLst>
        </pc:picChg>
      </pc:sldChg>
      <pc:sldChg chg="addSp delSp modSp mod">
        <pc:chgData name="Hazell, Danielle" userId="16322be0-50ef-46ff-b0c0-d304bc10d5d2" providerId="ADAL" clId="{370518FA-826F-441C-B267-2609773D0F48}" dt="2025-07-21T11:58:30.192" v="180" actId="14100"/>
        <pc:sldMkLst>
          <pc:docMk/>
          <pc:sldMk cId="1147507604" sldId="364"/>
        </pc:sldMkLst>
        <pc:spChg chg="mod">
          <ac:chgData name="Hazell, Danielle" userId="16322be0-50ef-46ff-b0c0-d304bc10d5d2" providerId="ADAL" clId="{370518FA-826F-441C-B267-2609773D0F48}" dt="2025-07-21T11:40:13.032" v="6"/>
          <ac:spMkLst>
            <pc:docMk/>
            <pc:sldMk cId="1147507604" sldId="364"/>
            <ac:spMk id="2" creationId="{00000000-0000-0000-0000-000000000000}"/>
          </ac:spMkLst>
        </pc:spChg>
        <pc:spChg chg="mod">
          <ac:chgData name="Hazell, Danielle" userId="16322be0-50ef-46ff-b0c0-d304bc10d5d2" providerId="ADAL" clId="{370518FA-826F-441C-B267-2609773D0F48}" dt="2025-07-21T11:58:30.192" v="180" actId="14100"/>
          <ac:spMkLst>
            <pc:docMk/>
            <pc:sldMk cId="1147507604" sldId="364"/>
            <ac:spMk id="4" creationId="{00000000-0000-0000-0000-000000000000}"/>
          </ac:spMkLst>
        </pc:spChg>
      </pc:sldChg>
      <pc:sldChg chg="addSp delSp modSp mod">
        <pc:chgData name="Hazell, Danielle" userId="16322be0-50ef-46ff-b0c0-d304bc10d5d2" providerId="ADAL" clId="{370518FA-826F-441C-B267-2609773D0F48}" dt="2025-07-21T12:39:15.539" v="184" actId="12"/>
        <pc:sldMkLst>
          <pc:docMk/>
          <pc:sldMk cId="3102715162" sldId="365"/>
        </pc:sldMkLst>
        <pc:spChg chg="mod">
          <ac:chgData name="Hazell, Danielle" userId="16322be0-50ef-46ff-b0c0-d304bc10d5d2" providerId="ADAL" clId="{370518FA-826F-441C-B267-2609773D0F48}" dt="2025-07-21T11:40:13.032" v="6"/>
          <ac:spMkLst>
            <pc:docMk/>
            <pc:sldMk cId="3102715162" sldId="365"/>
            <ac:spMk id="2" creationId="{00000000-0000-0000-0000-000000000000}"/>
          </ac:spMkLst>
        </pc:spChg>
        <pc:spChg chg="mod">
          <ac:chgData name="Hazell, Danielle" userId="16322be0-50ef-46ff-b0c0-d304bc10d5d2" providerId="ADAL" clId="{370518FA-826F-441C-B267-2609773D0F48}" dt="2025-07-21T12:39:15.539" v="184" actId="12"/>
          <ac:spMkLst>
            <pc:docMk/>
            <pc:sldMk cId="3102715162" sldId="365"/>
            <ac:spMk id="4" creationId="{00000000-0000-0000-0000-000000000000}"/>
          </ac:spMkLst>
        </pc:spChg>
      </pc:sldChg>
      <pc:sldChg chg="addSp delSp modSp mod">
        <pc:chgData name="Hazell, Danielle" userId="16322be0-50ef-46ff-b0c0-d304bc10d5d2" providerId="ADAL" clId="{370518FA-826F-441C-B267-2609773D0F48}" dt="2025-07-21T18:42:51.417" v="307" actId="1076"/>
        <pc:sldMkLst>
          <pc:docMk/>
          <pc:sldMk cId="511257137" sldId="366"/>
        </pc:sldMkLst>
        <pc:spChg chg="mod">
          <ac:chgData name="Hazell, Danielle" userId="16322be0-50ef-46ff-b0c0-d304bc10d5d2" providerId="ADAL" clId="{370518FA-826F-441C-B267-2609773D0F48}" dt="2025-07-21T11:40:13.032" v="6"/>
          <ac:spMkLst>
            <pc:docMk/>
            <pc:sldMk cId="511257137" sldId="366"/>
            <ac:spMk id="2" creationId="{00000000-0000-0000-0000-000000000000}"/>
          </ac:spMkLst>
        </pc:spChg>
        <pc:spChg chg="mod">
          <ac:chgData name="Hazell, Danielle" userId="16322be0-50ef-46ff-b0c0-d304bc10d5d2" providerId="ADAL" clId="{370518FA-826F-441C-B267-2609773D0F48}" dt="2025-07-21T18:42:11.539" v="299" actId="12"/>
          <ac:spMkLst>
            <pc:docMk/>
            <pc:sldMk cId="511257137" sldId="366"/>
            <ac:spMk id="5" creationId="{00000000-0000-0000-0000-000000000000}"/>
          </ac:spMkLst>
        </pc:spChg>
        <pc:picChg chg="add mod">
          <ac:chgData name="Hazell, Danielle" userId="16322be0-50ef-46ff-b0c0-d304bc10d5d2" providerId="ADAL" clId="{370518FA-826F-441C-B267-2609773D0F48}" dt="2025-07-21T18:42:51.417" v="307" actId="1076"/>
          <ac:picMkLst>
            <pc:docMk/>
            <pc:sldMk cId="511257137" sldId="366"/>
            <ac:picMk id="13314" creationId="{50E118B8-CEFA-52DA-4646-0E88180AADBA}"/>
          </ac:picMkLst>
        </pc:picChg>
      </pc:sldChg>
      <pc:sldChg chg="addSp delSp modSp mod">
        <pc:chgData name="Hazell, Danielle" userId="16322be0-50ef-46ff-b0c0-d304bc10d5d2" providerId="ADAL" clId="{370518FA-826F-441C-B267-2609773D0F48}" dt="2025-07-21T11:52:40.238" v="158" actId="12"/>
        <pc:sldMkLst>
          <pc:docMk/>
          <pc:sldMk cId="2319759834" sldId="368"/>
        </pc:sldMkLst>
        <pc:spChg chg="mod">
          <ac:chgData name="Hazell, Danielle" userId="16322be0-50ef-46ff-b0c0-d304bc10d5d2" providerId="ADAL" clId="{370518FA-826F-441C-B267-2609773D0F48}" dt="2025-07-21T11:40:13.032" v="6"/>
          <ac:spMkLst>
            <pc:docMk/>
            <pc:sldMk cId="2319759834" sldId="368"/>
            <ac:spMk id="2" creationId="{00000000-0000-0000-0000-000000000000}"/>
          </ac:spMkLst>
        </pc:spChg>
        <pc:spChg chg="mod">
          <ac:chgData name="Hazell, Danielle" userId="16322be0-50ef-46ff-b0c0-d304bc10d5d2" providerId="ADAL" clId="{370518FA-826F-441C-B267-2609773D0F48}" dt="2025-07-21T11:52:40.238" v="158" actId="12"/>
          <ac:spMkLst>
            <pc:docMk/>
            <pc:sldMk cId="2319759834" sldId="368"/>
            <ac:spMk id="4" creationId="{00000000-0000-0000-0000-000000000000}"/>
          </ac:spMkLst>
        </pc:spChg>
      </pc:sldChg>
      <pc:sldChg chg="addSp delSp modSp mod">
        <pc:chgData name="Hazell, Danielle" userId="16322be0-50ef-46ff-b0c0-d304bc10d5d2" providerId="ADAL" clId="{370518FA-826F-441C-B267-2609773D0F48}" dt="2025-07-21T11:54:09.511" v="166" actId="1076"/>
        <pc:sldMkLst>
          <pc:docMk/>
          <pc:sldMk cId="3074151334" sldId="369"/>
        </pc:sldMkLst>
        <pc:spChg chg="mod">
          <ac:chgData name="Hazell, Danielle" userId="16322be0-50ef-46ff-b0c0-d304bc10d5d2" providerId="ADAL" clId="{370518FA-826F-441C-B267-2609773D0F48}" dt="2025-07-21T11:40:13.032" v="6"/>
          <ac:spMkLst>
            <pc:docMk/>
            <pc:sldMk cId="3074151334" sldId="369"/>
            <ac:spMk id="2" creationId="{00000000-0000-0000-0000-000000000000}"/>
          </ac:spMkLst>
        </pc:spChg>
        <pc:spChg chg="mod">
          <ac:chgData name="Hazell, Danielle" userId="16322be0-50ef-46ff-b0c0-d304bc10d5d2" providerId="ADAL" clId="{370518FA-826F-441C-B267-2609773D0F48}" dt="2025-07-21T11:54:07.473" v="165" actId="14100"/>
          <ac:spMkLst>
            <pc:docMk/>
            <pc:sldMk cId="3074151334" sldId="369"/>
            <ac:spMk id="4" creationId="{00000000-0000-0000-0000-000000000000}"/>
          </ac:spMkLst>
        </pc:spChg>
        <pc:picChg chg="add mod">
          <ac:chgData name="Hazell, Danielle" userId="16322be0-50ef-46ff-b0c0-d304bc10d5d2" providerId="ADAL" clId="{370518FA-826F-441C-B267-2609773D0F48}" dt="2025-07-21T11:54:09.511" v="166" actId="1076"/>
          <ac:picMkLst>
            <pc:docMk/>
            <pc:sldMk cId="3074151334" sldId="369"/>
            <ac:picMk id="6146" creationId="{9E3E108F-BE76-9342-AAF5-213C5CA3DC8A}"/>
          </ac:picMkLst>
        </pc:picChg>
      </pc:sldChg>
      <pc:sldChg chg="addSp delSp modSp mod">
        <pc:chgData name="Hazell, Danielle" userId="16322be0-50ef-46ff-b0c0-d304bc10d5d2" providerId="ADAL" clId="{370518FA-826F-441C-B267-2609773D0F48}" dt="2025-07-21T11:55:53.180" v="175" actId="1076"/>
        <pc:sldMkLst>
          <pc:docMk/>
          <pc:sldMk cId="730237036" sldId="370"/>
        </pc:sldMkLst>
        <pc:spChg chg="mod">
          <ac:chgData name="Hazell, Danielle" userId="16322be0-50ef-46ff-b0c0-d304bc10d5d2" providerId="ADAL" clId="{370518FA-826F-441C-B267-2609773D0F48}" dt="2025-07-21T11:40:13.032" v="6"/>
          <ac:spMkLst>
            <pc:docMk/>
            <pc:sldMk cId="730237036" sldId="370"/>
            <ac:spMk id="2" creationId="{00000000-0000-0000-0000-000000000000}"/>
          </ac:spMkLst>
        </pc:spChg>
        <pc:spChg chg="mod">
          <ac:chgData name="Hazell, Danielle" userId="16322be0-50ef-46ff-b0c0-d304bc10d5d2" providerId="ADAL" clId="{370518FA-826F-441C-B267-2609773D0F48}" dt="2025-07-21T11:54:43.041" v="168" actId="12"/>
          <ac:spMkLst>
            <pc:docMk/>
            <pc:sldMk cId="730237036" sldId="370"/>
            <ac:spMk id="4" creationId="{00000000-0000-0000-0000-000000000000}"/>
          </ac:spMkLst>
        </pc:spChg>
        <pc:picChg chg="add mod">
          <ac:chgData name="Hazell, Danielle" userId="16322be0-50ef-46ff-b0c0-d304bc10d5d2" providerId="ADAL" clId="{370518FA-826F-441C-B267-2609773D0F48}" dt="2025-07-21T11:55:53.180" v="175" actId="1076"/>
          <ac:picMkLst>
            <pc:docMk/>
            <pc:sldMk cId="730237036" sldId="370"/>
            <ac:picMk id="7170" creationId="{F6BA85AC-5034-C893-A717-718F0721BC31}"/>
          </ac:picMkLst>
        </pc:picChg>
      </pc:sldChg>
      <pc:sldChg chg="modSp mod">
        <pc:chgData name="Hazell, Danielle" userId="16322be0-50ef-46ff-b0c0-d304bc10d5d2" providerId="ADAL" clId="{370518FA-826F-441C-B267-2609773D0F48}" dt="2025-07-21T12:48:42.270" v="204" actId="12"/>
        <pc:sldMkLst>
          <pc:docMk/>
          <pc:sldMk cId="2627481256" sldId="380"/>
        </pc:sldMkLst>
        <pc:spChg chg="mod">
          <ac:chgData name="Hazell, Danielle" userId="16322be0-50ef-46ff-b0c0-d304bc10d5d2" providerId="ADAL" clId="{370518FA-826F-441C-B267-2609773D0F48}" dt="2025-07-21T11:40:13.032" v="6"/>
          <ac:spMkLst>
            <pc:docMk/>
            <pc:sldMk cId="2627481256" sldId="380"/>
            <ac:spMk id="3074" creationId="{00000000-0000-0000-0000-000000000000}"/>
          </ac:spMkLst>
        </pc:spChg>
        <pc:spChg chg="mod">
          <ac:chgData name="Hazell, Danielle" userId="16322be0-50ef-46ff-b0c0-d304bc10d5d2" providerId="ADAL" clId="{370518FA-826F-441C-B267-2609773D0F48}" dt="2025-07-21T12:48:42.270" v="204" actId="12"/>
          <ac:spMkLst>
            <pc:docMk/>
            <pc:sldMk cId="2627481256" sldId="380"/>
            <ac:spMk id="3075" creationId="{00000000-0000-0000-0000-000000000000}"/>
          </ac:spMkLst>
        </pc:spChg>
      </pc:sldChg>
      <pc:sldChg chg="addSp delSp modSp mod">
        <pc:chgData name="Hazell, Danielle" userId="16322be0-50ef-46ff-b0c0-d304bc10d5d2" providerId="ADAL" clId="{370518FA-826F-441C-B267-2609773D0F48}" dt="2025-07-21T11:49:29.633" v="141" actId="14100"/>
        <pc:sldMkLst>
          <pc:docMk/>
          <pc:sldMk cId="2478873402" sldId="381"/>
        </pc:sldMkLst>
        <pc:spChg chg="mod">
          <ac:chgData name="Hazell, Danielle" userId="16322be0-50ef-46ff-b0c0-d304bc10d5d2" providerId="ADAL" clId="{370518FA-826F-441C-B267-2609773D0F48}" dt="2025-07-21T11:40:13.032" v="6"/>
          <ac:spMkLst>
            <pc:docMk/>
            <pc:sldMk cId="2478873402" sldId="381"/>
            <ac:spMk id="2" creationId="{00000000-0000-0000-0000-000000000000}"/>
          </ac:spMkLst>
        </pc:spChg>
        <pc:spChg chg="mod">
          <ac:chgData name="Hazell, Danielle" userId="16322be0-50ef-46ff-b0c0-d304bc10d5d2" providerId="ADAL" clId="{370518FA-826F-441C-B267-2609773D0F48}" dt="2025-07-21T11:49:29.633" v="141" actId="14100"/>
          <ac:spMkLst>
            <pc:docMk/>
            <pc:sldMk cId="2478873402" sldId="381"/>
            <ac:spMk id="6" creationId="{00000000-0000-0000-0000-000000000000}"/>
          </ac:spMkLst>
        </pc:spChg>
      </pc:sldChg>
      <pc:sldChg chg="addSp delSp modSp mod">
        <pc:chgData name="Hazell, Danielle" userId="16322be0-50ef-46ff-b0c0-d304bc10d5d2" providerId="ADAL" clId="{370518FA-826F-441C-B267-2609773D0F48}" dt="2025-07-21T11:51:03.486" v="148" actId="1076"/>
        <pc:sldMkLst>
          <pc:docMk/>
          <pc:sldMk cId="3973244933" sldId="382"/>
        </pc:sldMkLst>
        <pc:spChg chg="mod">
          <ac:chgData name="Hazell, Danielle" userId="16322be0-50ef-46ff-b0c0-d304bc10d5d2" providerId="ADAL" clId="{370518FA-826F-441C-B267-2609773D0F48}" dt="2025-07-21T11:40:13.032" v="6"/>
          <ac:spMkLst>
            <pc:docMk/>
            <pc:sldMk cId="3973244933" sldId="382"/>
            <ac:spMk id="2" creationId="{00000000-0000-0000-0000-000000000000}"/>
          </ac:spMkLst>
        </pc:spChg>
        <pc:spChg chg="mod">
          <ac:chgData name="Hazell, Danielle" userId="16322be0-50ef-46ff-b0c0-d304bc10d5d2" providerId="ADAL" clId="{370518FA-826F-441C-B267-2609773D0F48}" dt="2025-07-21T11:51:01.972" v="147" actId="1076"/>
          <ac:spMkLst>
            <pc:docMk/>
            <pc:sldMk cId="3973244933" sldId="382"/>
            <ac:spMk id="3" creationId="{AE718CF2-1ECA-F64C-B091-613FB58171D4}"/>
          </ac:spMkLst>
        </pc:spChg>
        <pc:picChg chg="add mod">
          <ac:chgData name="Hazell, Danielle" userId="16322be0-50ef-46ff-b0c0-d304bc10d5d2" providerId="ADAL" clId="{370518FA-826F-441C-B267-2609773D0F48}" dt="2025-07-21T11:51:03.486" v="148" actId="1076"/>
          <ac:picMkLst>
            <pc:docMk/>
            <pc:sldMk cId="3973244933" sldId="382"/>
            <ac:picMk id="5122" creationId="{AF17A348-EDEF-B7BB-8DDA-5D4A5F731A18}"/>
          </ac:picMkLst>
        </pc:picChg>
      </pc:sldChg>
      <pc:sldChg chg="modSp mod">
        <pc:chgData name="Hazell, Danielle" userId="16322be0-50ef-46ff-b0c0-d304bc10d5d2" providerId="ADAL" clId="{370518FA-826F-441C-B267-2609773D0F48}" dt="2025-07-21T11:41:59.776" v="123" actId="12"/>
        <pc:sldMkLst>
          <pc:docMk/>
          <pc:sldMk cId="2620637132" sldId="385"/>
        </pc:sldMkLst>
        <pc:spChg chg="mod">
          <ac:chgData name="Hazell, Danielle" userId="16322be0-50ef-46ff-b0c0-d304bc10d5d2" providerId="ADAL" clId="{370518FA-826F-441C-B267-2609773D0F48}" dt="2025-07-21T11:40:13.032" v="6"/>
          <ac:spMkLst>
            <pc:docMk/>
            <pc:sldMk cId="2620637132" sldId="385"/>
            <ac:spMk id="2" creationId="{B80FE555-214F-6B4A-85FE-CFA3595E3D0E}"/>
          </ac:spMkLst>
        </pc:spChg>
        <pc:spChg chg="mod">
          <ac:chgData name="Hazell, Danielle" userId="16322be0-50ef-46ff-b0c0-d304bc10d5d2" providerId="ADAL" clId="{370518FA-826F-441C-B267-2609773D0F48}" dt="2025-07-21T11:41:59.776" v="123" actId="12"/>
          <ac:spMkLst>
            <pc:docMk/>
            <pc:sldMk cId="2620637132" sldId="385"/>
            <ac:spMk id="3" creationId="{8748D39A-C91B-9242-9187-E81A86F742E0}"/>
          </ac:spMkLst>
        </pc:spChg>
      </pc:sldChg>
      <pc:sldMasterChg chg="delSp mod">
        <pc:chgData name="Hazell, Danielle" userId="16322be0-50ef-46ff-b0c0-d304bc10d5d2" providerId="ADAL" clId="{370518FA-826F-441C-B267-2609773D0F48}" dt="2025-07-21T11:39:54.884" v="5" actId="478"/>
        <pc:sldMasterMkLst>
          <pc:docMk/>
          <pc:sldMasterMk cId="57075625" sldId="2147483653"/>
        </pc:sldMasterMkLst>
      </pc:sldMasterChg>
      <pc:sldMasterChg chg="addSp modSp mod">
        <pc:chgData name="Hazell, Danielle" userId="16322be0-50ef-46ff-b0c0-d304bc10d5d2" providerId="ADAL" clId="{370518FA-826F-441C-B267-2609773D0F48}" dt="2025-07-21T11:40:51.291" v="119" actId="20577"/>
        <pc:sldMasterMkLst>
          <pc:docMk/>
          <pc:sldMasterMk cId="4184468906" sldId="2147483655"/>
        </pc:sldMasterMkLst>
        <pc:spChg chg="add">
          <ac:chgData name="Hazell, Danielle" userId="16322be0-50ef-46ff-b0c0-d304bc10d5d2" providerId="ADAL" clId="{370518FA-826F-441C-B267-2609773D0F48}" dt="2025-07-21T11:40:13.032" v="6"/>
          <ac:spMkLst>
            <pc:docMk/>
            <pc:sldMasterMk cId="4184468906" sldId="2147483655"/>
            <ac:spMk id="4" creationId="{350AB85C-D7CF-C2BF-E846-4364AAF763EF}"/>
          </ac:spMkLst>
        </pc:spChg>
        <pc:spChg chg="mod">
          <ac:chgData name="Hazell, Danielle" userId="16322be0-50ef-46ff-b0c0-d304bc10d5d2" providerId="ADAL" clId="{370518FA-826F-441C-B267-2609773D0F48}" dt="2025-07-21T11:40:51.291" v="119" actId="20577"/>
          <ac:spMkLst>
            <pc:docMk/>
            <pc:sldMasterMk cId="4184468906" sldId="2147483655"/>
            <ac:spMk id="9" creationId="{12A05E16-C31E-E0B1-F9BA-6CA1198C9AE5}"/>
          </ac:spMkLst>
        </pc:spChg>
      </pc:sldMasterChg>
    </pc:docChg>
  </pc:docChgLst>
  <pc:docChgLst>
    <pc:chgData name="Caroline Prodger" userId="e4ef2e75-b60b-401b-8ebe-291bdcf405f4" providerId="ADAL" clId="{9B97516D-11A2-4D8C-8DB1-F0C44ABBA41B}"/>
    <pc:docChg chg="modSld">
      <pc:chgData name="Caroline Prodger" userId="e4ef2e75-b60b-401b-8ebe-291bdcf405f4" providerId="ADAL" clId="{9B97516D-11A2-4D8C-8DB1-F0C44ABBA41B}" dt="2021-11-09T17:35:10.705" v="2" actId="688"/>
      <pc:docMkLst>
        <pc:docMk/>
      </pc:docMkLst>
      <pc:sldChg chg="modSp mod">
        <pc:chgData name="Caroline Prodger" userId="e4ef2e75-b60b-401b-8ebe-291bdcf405f4" providerId="ADAL" clId="{9B97516D-11A2-4D8C-8DB1-F0C44ABBA41B}" dt="2021-11-09T17:35:10.705" v="2" actId="688"/>
        <pc:sldMkLst>
          <pc:docMk/>
          <pc:sldMk cId="666581382" sldId="351"/>
        </pc:sldMkLst>
      </pc:sldChg>
      <pc:sldChg chg="modNotesTx">
        <pc:chgData name="Caroline Prodger" userId="e4ef2e75-b60b-401b-8ebe-291bdcf405f4" providerId="ADAL" clId="{9B97516D-11A2-4D8C-8DB1-F0C44ABBA41B}" dt="2021-11-09T17:04:05.961" v="0"/>
        <pc:sldMkLst>
          <pc:docMk/>
          <pc:sldMk cId="1147507604" sldId="364"/>
        </pc:sldMkLst>
      </pc:sldChg>
    </pc:docChg>
  </pc:docChgLst>
  <pc:docChgLst>
    <pc:chgData name="Williams, Sian" userId="f643701a-3517-4348-bd1c-bbad90f72c55" providerId="ADAL" clId="{B3706C17-58D3-4713-BB54-14D43801BAC2}"/>
    <pc:docChg chg="modSld">
      <pc:chgData name="Williams, Sian" userId="f643701a-3517-4348-bd1c-bbad90f72c55" providerId="ADAL" clId="{B3706C17-58D3-4713-BB54-14D43801BAC2}" dt="2025-07-25T16:15:58.350" v="16" actId="20577"/>
      <pc:docMkLst>
        <pc:docMk/>
      </pc:docMkLst>
      <pc:sldChg chg="modNotesTx">
        <pc:chgData name="Williams, Sian" userId="f643701a-3517-4348-bd1c-bbad90f72c55" providerId="ADAL" clId="{B3706C17-58D3-4713-BB54-14D43801BAC2}" dt="2025-07-25T16:15:36.067" v="12" actId="20577"/>
        <pc:sldMkLst>
          <pc:docMk/>
          <pc:sldMk cId="0" sldId="334"/>
        </pc:sldMkLst>
      </pc:sldChg>
      <pc:sldChg chg="modNotesTx">
        <pc:chgData name="Williams, Sian" userId="f643701a-3517-4348-bd1c-bbad90f72c55" providerId="ADAL" clId="{B3706C17-58D3-4713-BB54-14D43801BAC2}" dt="2025-07-25T16:15:30.565" v="11" actId="20577"/>
        <pc:sldMkLst>
          <pc:docMk/>
          <pc:sldMk cId="0" sldId="339"/>
        </pc:sldMkLst>
      </pc:sldChg>
      <pc:sldChg chg="modNotesTx">
        <pc:chgData name="Williams, Sian" userId="f643701a-3517-4348-bd1c-bbad90f72c55" providerId="ADAL" clId="{B3706C17-58D3-4713-BB54-14D43801BAC2}" dt="2025-07-25T16:15:41.798" v="13" actId="20577"/>
        <pc:sldMkLst>
          <pc:docMk/>
          <pc:sldMk cId="4268760873" sldId="341"/>
        </pc:sldMkLst>
      </pc:sldChg>
      <pc:sldChg chg="modNotesTx">
        <pc:chgData name="Williams, Sian" userId="f643701a-3517-4348-bd1c-bbad90f72c55" providerId="ADAL" clId="{B3706C17-58D3-4713-BB54-14D43801BAC2}" dt="2025-07-25T16:15:48.367" v="14" actId="20577"/>
        <pc:sldMkLst>
          <pc:docMk/>
          <pc:sldMk cId="3576257387" sldId="342"/>
        </pc:sldMkLst>
      </pc:sldChg>
      <pc:sldChg chg="modNotesTx">
        <pc:chgData name="Williams, Sian" userId="f643701a-3517-4348-bd1c-bbad90f72c55" providerId="ADAL" clId="{B3706C17-58D3-4713-BB54-14D43801BAC2}" dt="2025-07-25T16:15:52.406" v="15" actId="20577"/>
        <pc:sldMkLst>
          <pc:docMk/>
          <pc:sldMk cId="2534870650" sldId="343"/>
        </pc:sldMkLst>
      </pc:sldChg>
      <pc:sldChg chg="modNotesTx">
        <pc:chgData name="Williams, Sian" userId="f643701a-3517-4348-bd1c-bbad90f72c55" providerId="ADAL" clId="{B3706C17-58D3-4713-BB54-14D43801BAC2}" dt="2025-07-25T16:15:18.031" v="9" actId="20577"/>
        <pc:sldMkLst>
          <pc:docMk/>
          <pc:sldMk cId="2211342285" sldId="344"/>
        </pc:sldMkLst>
      </pc:sldChg>
      <pc:sldChg chg="modNotesTx">
        <pc:chgData name="Williams, Sian" userId="f643701a-3517-4348-bd1c-bbad90f72c55" providerId="ADAL" clId="{B3706C17-58D3-4713-BB54-14D43801BAC2}" dt="2025-07-25T16:15:13.056" v="8" actId="20577"/>
        <pc:sldMkLst>
          <pc:docMk/>
          <pc:sldMk cId="3743040274" sldId="345"/>
        </pc:sldMkLst>
      </pc:sldChg>
      <pc:sldChg chg="modNotesTx">
        <pc:chgData name="Williams, Sian" userId="f643701a-3517-4348-bd1c-bbad90f72c55" providerId="ADAL" clId="{B3706C17-58D3-4713-BB54-14D43801BAC2}" dt="2025-07-25T16:15:26.384" v="10" actId="20577"/>
        <pc:sldMkLst>
          <pc:docMk/>
          <pc:sldMk cId="2753152525" sldId="346"/>
        </pc:sldMkLst>
      </pc:sldChg>
      <pc:sldChg chg="modNotesTx">
        <pc:chgData name="Williams, Sian" userId="f643701a-3517-4348-bd1c-bbad90f72c55" providerId="ADAL" clId="{B3706C17-58D3-4713-BB54-14D43801BAC2}" dt="2025-07-25T16:14:58.704" v="7" actId="20577"/>
        <pc:sldMkLst>
          <pc:docMk/>
          <pc:sldMk cId="666581382" sldId="351"/>
        </pc:sldMkLst>
      </pc:sldChg>
      <pc:sldChg chg="modNotesTx">
        <pc:chgData name="Williams, Sian" userId="f643701a-3517-4348-bd1c-bbad90f72c55" providerId="ADAL" clId="{B3706C17-58D3-4713-BB54-14D43801BAC2}" dt="2025-07-25T16:15:58.350" v="16" actId="20577"/>
        <pc:sldMkLst>
          <pc:docMk/>
          <pc:sldMk cId="3526308483" sldId="360"/>
        </pc:sldMkLst>
      </pc:sldChg>
      <pc:sldChg chg="modNotesTx">
        <pc:chgData name="Williams, Sian" userId="f643701a-3517-4348-bd1c-bbad90f72c55" providerId="ADAL" clId="{B3706C17-58D3-4713-BB54-14D43801BAC2}" dt="2025-07-25T16:14:01.999" v="0" actId="20577"/>
        <pc:sldMkLst>
          <pc:docMk/>
          <pc:sldMk cId="2105963770" sldId="362"/>
        </pc:sldMkLst>
      </pc:sldChg>
      <pc:sldChg chg="modNotesTx">
        <pc:chgData name="Williams, Sian" userId="f643701a-3517-4348-bd1c-bbad90f72c55" providerId="ADAL" clId="{B3706C17-58D3-4713-BB54-14D43801BAC2}" dt="2025-07-25T16:14:53.392" v="6" actId="20577"/>
        <pc:sldMkLst>
          <pc:docMk/>
          <pc:sldMk cId="4238449931" sldId="363"/>
        </pc:sldMkLst>
      </pc:sldChg>
      <pc:sldChg chg="modNotesTx">
        <pc:chgData name="Williams, Sian" userId="f643701a-3517-4348-bd1c-bbad90f72c55" providerId="ADAL" clId="{B3706C17-58D3-4713-BB54-14D43801BAC2}" dt="2025-07-25T16:14:42.130" v="5" actId="20577"/>
        <pc:sldMkLst>
          <pc:docMk/>
          <pc:sldMk cId="1147507604" sldId="364"/>
        </pc:sldMkLst>
      </pc:sldChg>
      <pc:sldChg chg="modNotesTx">
        <pc:chgData name="Williams, Sian" userId="f643701a-3517-4348-bd1c-bbad90f72c55" providerId="ADAL" clId="{B3706C17-58D3-4713-BB54-14D43801BAC2}" dt="2025-07-25T16:14:28.015" v="3" actId="20577"/>
        <pc:sldMkLst>
          <pc:docMk/>
          <pc:sldMk cId="2319759834" sldId="368"/>
        </pc:sldMkLst>
      </pc:sldChg>
      <pc:sldChg chg="modNotesTx">
        <pc:chgData name="Williams, Sian" userId="f643701a-3517-4348-bd1c-bbad90f72c55" providerId="ADAL" clId="{B3706C17-58D3-4713-BB54-14D43801BAC2}" dt="2025-07-25T16:14:32.428" v="4" actId="20577"/>
        <pc:sldMkLst>
          <pc:docMk/>
          <pc:sldMk cId="3074151334" sldId="369"/>
        </pc:sldMkLst>
      </pc:sldChg>
      <pc:sldChg chg="modNotesTx">
        <pc:chgData name="Williams, Sian" userId="f643701a-3517-4348-bd1c-bbad90f72c55" providerId="ADAL" clId="{B3706C17-58D3-4713-BB54-14D43801BAC2}" dt="2025-07-25T16:14:14.612" v="1" actId="20577"/>
        <pc:sldMkLst>
          <pc:docMk/>
          <pc:sldMk cId="2478873402" sldId="381"/>
        </pc:sldMkLst>
      </pc:sldChg>
      <pc:sldChg chg="modNotesTx">
        <pc:chgData name="Williams, Sian" userId="f643701a-3517-4348-bd1c-bbad90f72c55" providerId="ADAL" clId="{B3706C17-58D3-4713-BB54-14D43801BAC2}" dt="2025-07-25T16:14:19.438" v="2" actId="20577"/>
        <pc:sldMkLst>
          <pc:docMk/>
          <pc:sldMk cId="3973244933" sldId="382"/>
        </pc:sldMkLst>
      </pc:sldChg>
    </pc:docChg>
  </pc:docChgLst>
  <pc:docChgLst>
    <pc:chgData name="Leahy, Thomas" userId="c143cd67-a707-4138-ae9b-48f2cc5707f8" providerId="ADAL" clId="{26050335-9DB6-49C6-A8DB-29D4DA0180DA}"/>
    <pc:docChg chg="custSel delSld modSld">
      <pc:chgData name="Leahy, Thomas" userId="c143cd67-a707-4138-ae9b-48f2cc5707f8" providerId="ADAL" clId="{26050335-9DB6-49C6-A8DB-29D4DA0180DA}" dt="2025-05-22T16:14:05.220" v="38" actId="478"/>
      <pc:docMkLst>
        <pc:docMk/>
      </pc:docMkLst>
      <pc:sldChg chg="addSp delSp modSp mod">
        <pc:chgData name="Leahy, Thomas" userId="c143cd67-a707-4138-ae9b-48f2cc5707f8" providerId="ADAL" clId="{26050335-9DB6-49C6-A8DB-29D4DA0180DA}" dt="2025-05-22T16:13:35.995" v="27" actId="478"/>
        <pc:sldMkLst>
          <pc:docMk/>
          <pc:sldMk cId="0" sldId="334"/>
        </pc:sldMkLst>
      </pc:sldChg>
      <pc:sldChg chg="delSp mod">
        <pc:chgData name="Leahy, Thomas" userId="c143cd67-a707-4138-ae9b-48f2cc5707f8" providerId="ADAL" clId="{26050335-9DB6-49C6-A8DB-29D4DA0180DA}" dt="2025-05-22T16:13:14.368" v="20" actId="478"/>
        <pc:sldMkLst>
          <pc:docMk/>
          <pc:sldMk cId="0" sldId="335"/>
        </pc:sldMkLst>
      </pc:sldChg>
      <pc:sldChg chg="del">
        <pc:chgData name="Leahy, Thomas" userId="c143cd67-a707-4138-ae9b-48f2cc5707f8" providerId="ADAL" clId="{26050335-9DB6-49C6-A8DB-29D4DA0180DA}" dt="2025-05-22T16:13:08.891" v="18" actId="47"/>
        <pc:sldMkLst>
          <pc:docMk/>
          <pc:sldMk cId="0" sldId="336"/>
        </pc:sldMkLst>
      </pc:sldChg>
      <pc:sldChg chg="addSp delSp modSp mod">
        <pc:chgData name="Leahy, Thomas" userId="c143cd67-a707-4138-ae9b-48f2cc5707f8" providerId="ADAL" clId="{26050335-9DB6-49C6-A8DB-29D4DA0180DA}" dt="2025-05-22T16:13:29.678" v="24" actId="478"/>
        <pc:sldMkLst>
          <pc:docMk/>
          <pc:sldMk cId="0" sldId="339"/>
        </pc:sldMkLst>
      </pc:sldChg>
      <pc:sldChg chg="del">
        <pc:chgData name="Leahy, Thomas" userId="c143cd67-a707-4138-ae9b-48f2cc5707f8" providerId="ADAL" clId="{26050335-9DB6-49C6-A8DB-29D4DA0180DA}" dt="2025-05-22T16:13:32.301" v="25" actId="47"/>
        <pc:sldMkLst>
          <pc:docMk/>
          <pc:sldMk cId="0" sldId="340"/>
        </pc:sldMkLst>
      </pc:sldChg>
      <pc:sldChg chg="addSp delSp modSp mod">
        <pc:chgData name="Leahy, Thomas" userId="c143cd67-a707-4138-ae9b-48f2cc5707f8" providerId="ADAL" clId="{26050335-9DB6-49C6-A8DB-29D4DA0180DA}" dt="2025-05-22T16:13:40.629" v="29" actId="478"/>
        <pc:sldMkLst>
          <pc:docMk/>
          <pc:sldMk cId="4268760873" sldId="341"/>
        </pc:sldMkLst>
      </pc:sldChg>
      <pc:sldChg chg="addSp delSp modSp mod">
        <pc:chgData name="Leahy, Thomas" userId="c143cd67-a707-4138-ae9b-48f2cc5707f8" providerId="ADAL" clId="{26050335-9DB6-49C6-A8DB-29D4DA0180DA}" dt="2025-05-22T16:13:53.256" v="37" actId="1076"/>
        <pc:sldMkLst>
          <pc:docMk/>
          <pc:sldMk cId="3576257387" sldId="342"/>
        </pc:sldMkLst>
      </pc:sldChg>
      <pc:sldChg chg="addSp delSp modSp mod">
        <pc:chgData name="Leahy, Thomas" userId="c143cd67-a707-4138-ae9b-48f2cc5707f8" providerId="ADAL" clId="{26050335-9DB6-49C6-A8DB-29D4DA0180DA}" dt="2025-05-22T16:13:06.027" v="17" actId="478"/>
        <pc:sldMkLst>
          <pc:docMk/>
          <pc:sldMk cId="2211342285" sldId="344"/>
        </pc:sldMkLst>
      </pc:sldChg>
      <pc:sldChg chg="addSp delSp modSp mod">
        <pc:chgData name="Leahy, Thomas" userId="c143cd67-a707-4138-ae9b-48f2cc5707f8" providerId="ADAL" clId="{26050335-9DB6-49C6-A8DB-29D4DA0180DA}" dt="2025-05-22T16:13:02.117" v="16" actId="478"/>
        <pc:sldMkLst>
          <pc:docMk/>
          <pc:sldMk cId="3743040274" sldId="345"/>
        </pc:sldMkLst>
      </pc:sldChg>
      <pc:sldChg chg="addSp delSp modSp mod">
        <pc:chgData name="Leahy, Thomas" userId="c143cd67-a707-4138-ae9b-48f2cc5707f8" providerId="ADAL" clId="{26050335-9DB6-49C6-A8DB-29D4DA0180DA}" dt="2025-05-22T16:13:25.092" v="22" actId="478"/>
        <pc:sldMkLst>
          <pc:docMk/>
          <pc:sldMk cId="2753152525" sldId="346"/>
        </pc:sldMkLst>
      </pc:sldChg>
      <pc:sldChg chg="addSp delSp modSp mod">
        <pc:chgData name="Leahy, Thomas" userId="c143cd67-a707-4138-ae9b-48f2cc5707f8" providerId="ADAL" clId="{26050335-9DB6-49C6-A8DB-29D4DA0180DA}" dt="2025-05-22T16:12:50.751" v="14" actId="1076"/>
        <pc:sldMkLst>
          <pc:docMk/>
          <pc:sldMk cId="994958348" sldId="348"/>
        </pc:sldMkLst>
      </pc:sldChg>
      <pc:sldChg chg="del">
        <pc:chgData name="Leahy, Thomas" userId="c143cd67-a707-4138-ae9b-48f2cc5707f8" providerId="ADAL" clId="{26050335-9DB6-49C6-A8DB-29D4DA0180DA}" dt="2025-05-22T16:12:56.425" v="15" actId="47"/>
        <pc:sldMkLst>
          <pc:docMk/>
          <pc:sldMk cId="3269651122" sldId="349"/>
        </pc:sldMkLst>
      </pc:sldChg>
      <pc:sldChg chg="addSp delSp modSp mod">
        <pc:chgData name="Leahy, Thomas" userId="c143cd67-a707-4138-ae9b-48f2cc5707f8" providerId="ADAL" clId="{26050335-9DB6-49C6-A8DB-29D4DA0180DA}" dt="2025-05-22T16:13:16.518" v="21" actId="478"/>
        <pc:sldMkLst>
          <pc:docMk/>
          <pc:sldMk cId="3426557653" sldId="350"/>
        </pc:sldMkLst>
      </pc:sldChg>
      <pc:sldChg chg="delSp mod">
        <pc:chgData name="Leahy, Thomas" userId="c143cd67-a707-4138-ae9b-48f2cc5707f8" providerId="ADAL" clId="{26050335-9DB6-49C6-A8DB-29D4DA0180DA}" dt="2025-05-22T16:13:27.870" v="23" actId="478"/>
        <pc:sldMkLst>
          <pc:docMk/>
          <pc:sldMk cId="4239636931" sldId="355"/>
        </pc:sldMkLst>
      </pc:sldChg>
      <pc:sldChg chg="addSp delSp modSp mod">
        <pc:chgData name="Leahy, Thomas" userId="c143cd67-a707-4138-ae9b-48f2cc5707f8" providerId="ADAL" clId="{26050335-9DB6-49C6-A8DB-29D4DA0180DA}" dt="2025-05-22T16:12:00.417" v="4" actId="1076"/>
        <pc:sldMkLst>
          <pc:docMk/>
          <pc:sldMk cId="505303025" sldId="357"/>
        </pc:sldMkLst>
      </pc:sldChg>
      <pc:sldChg chg="addSp delSp modSp mod">
        <pc:chgData name="Leahy, Thomas" userId="c143cd67-a707-4138-ae9b-48f2cc5707f8" providerId="ADAL" clId="{26050335-9DB6-49C6-A8DB-29D4DA0180DA}" dt="2025-05-22T16:12:10.536" v="8" actId="962"/>
        <pc:sldMkLst>
          <pc:docMk/>
          <pc:sldMk cId="1048372822" sldId="358"/>
        </pc:sldMkLst>
      </pc:sldChg>
      <pc:sldChg chg="addSp delSp modSp mod">
        <pc:chgData name="Leahy, Thomas" userId="c143cd67-a707-4138-ae9b-48f2cc5707f8" providerId="ADAL" clId="{26050335-9DB6-49C6-A8DB-29D4DA0180DA}" dt="2025-05-22T16:14:05.220" v="38" actId="478"/>
        <pc:sldMkLst>
          <pc:docMk/>
          <pc:sldMk cId="3526308483" sldId="360"/>
        </pc:sldMkLst>
      </pc:sldChg>
      <pc:sldChg chg="addSp delSp modSp">
        <pc:chgData name="Leahy, Thomas" userId="c143cd67-a707-4138-ae9b-48f2cc5707f8" providerId="ADAL" clId="{26050335-9DB6-49C6-A8DB-29D4DA0180DA}" dt="2025-05-22T16:12:31.666" v="9" actId="478"/>
        <pc:sldMkLst>
          <pc:docMk/>
          <pc:sldMk cId="4238449931" sldId="363"/>
        </pc:sldMkLst>
      </pc:sldChg>
    </pc:docChg>
  </pc:docChgLst>
  <pc:docChgLst>
    <pc:chgData name="Brooks, Jenna" userId="S::jenna.brooks@wjec.co.uk::f5b9f800-05f5-4bb7-96be-7ff21aa50ecc" providerId="AD" clId="Web-{BC710630-2437-F12F-4066-F94961F62614}"/>
    <pc:docChg chg="modSld">
      <pc:chgData name="Brooks, Jenna" userId="S::jenna.brooks@wjec.co.uk::f5b9f800-05f5-4bb7-96be-7ff21aa50ecc" providerId="AD" clId="Web-{BC710630-2437-F12F-4066-F94961F62614}" dt="2025-07-22T11:39:47.808" v="6"/>
      <pc:docMkLst>
        <pc:docMk/>
      </pc:docMkLst>
      <pc:sldChg chg="modSp">
        <pc:chgData name="Brooks, Jenna" userId="S::jenna.brooks@wjec.co.uk::f5b9f800-05f5-4bb7-96be-7ff21aa50ecc" providerId="AD" clId="Web-{BC710630-2437-F12F-4066-F94961F62614}" dt="2025-07-22T11:36:07.050" v="4"/>
        <pc:sldMkLst>
          <pc:docMk/>
          <pc:sldMk cId="666581382" sldId="351"/>
        </pc:sldMkLst>
        <pc:picChg chg="mod">
          <ac:chgData name="Brooks, Jenna" userId="S::jenna.brooks@wjec.co.uk::f5b9f800-05f5-4bb7-96be-7ff21aa50ecc" providerId="AD" clId="Web-{BC710630-2437-F12F-4066-F94961F62614}" dt="2025-07-22T11:36:07.050" v="4"/>
          <ac:picMkLst>
            <pc:docMk/>
            <pc:sldMk cId="666581382" sldId="351"/>
            <ac:picMk id="9218" creationId="{8B261B28-CBD5-0474-B0F1-A9529860572F}"/>
          </ac:picMkLst>
        </pc:picChg>
      </pc:sldChg>
      <pc:sldChg chg="modSp">
        <pc:chgData name="Brooks, Jenna" userId="S::jenna.brooks@wjec.co.uk::f5b9f800-05f5-4bb7-96be-7ff21aa50ecc" providerId="AD" clId="Web-{BC710630-2437-F12F-4066-F94961F62614}" dt="2025-07-22T11:38:21.477" v="5"/>
        <pc:sldMkLst>
          <pc:docMk/>
          <pc:sldMk cId="1352482990" sldId="356"/>
        </pc:sldMkLst>
        <pc:picChg chg="mod">
          <ac:chgData name="Brooks, Jenna" userId="S::jenna.brooks@wjec.co.uk::f5b9f800-05f5-4bb7-96be-7ff21aa50ecc" providerId="AD" clId="Web-{BC710630-2437-F12F-4066-F94961F62614}" dt="2025-07-22T11:38:21.477" v="5"/>
          <ac:picMkLst>
            <pc:docMk/>
            <pc:sldMk cId="1352482990" sldId="356"/>
            <ac:picMk id="12290" creationId="{3717711E-5D20-9807-68D1-F6C007A3E63D}"/>
          </ac:picMkLst>
        </pc:picChg>
      </pc:sldChg>
      <pc:sldChg chg="modSp">
        <pc:chgData name="Brooks, Jenna" userId="S::jenna.brooks@wjec.co.uk::f5b9f800-05f5-4bb7-96be-7ff21aa50ecc" providerId="AD" clId="Web-{BC710630-2437-F12F-4066-F94961F62614}" dt="2025-07-22T11:15:31.143" v="0"/>
        <pc:sldMkLst>
          <pc:docMk/>
          <pc:sldMk cId="535261457" sldId="359"/>
        </pc:sldMkLst>
        <pc:picChg chg="mod">
          <ac:chgData name="Brooks, Jenna" userId="S::jenna.brooks@wjec.co.uk::f5b9f800-05f5-4bb7-96be-7ff21aa50ecc" providerId="AD" clId="Web-{BC710630-2437-F12F-4066-F94961F62614}" dt="2025-07-22T11:15:31.143" v="0"/>
          <ac:picMkLst>
            <pc:docMk/>
            <pc:sldMk cId="535261457" sldId="359"/>
            <ac:picMk id="1026" creationId="{B9B62C6F-BC99-57E0-FCD0-3D03142E2F60}"/>
          </ac:picMkLst>
        </pc:picChg>
      </pc:sldChg>
      <pc:sldChg chg="modSp">
        <pc:chgData name="Brooks, Jenna" userId="S::jenna.brooks@wjec.co.uk::f5b9f800-05f5-4bb7-96be-7ff21aa50ecc" providerId="AD" clId="Web-{BC710630-2437-F12F-4066-F94961F62614}" dt="2025-07-22T11:19:04.198" v="1"/>
        <pc:sldMkLst>
          <pc:docMk/>
          <pc:sldMk cId="2105963770" sldId="362"/>
        </pc:sldMkLst>
        <pc:picChg chg="mod">
          <ac:chgData name="Brooks, Jenna" userId="S::jenna.brooks@wjec.co.uk::f5b9f800-05f5-4bb7-96be-7ff21aa50ecc" providerId="AD" clId="Web-{BC710630-2437-F12F-4066-F94961F62614}" dt="2025-07-22T11:19:04.198" v="1"/>
          <ac:picMkLst>
            <pc:docMk/>
            <pc:sldMk cId="2105963770" sldId="362"/>
            <ac:picMk id="4098" creationId="{047BBE17-BE2B-6387-EFBE-8F0619A6B683}"/>
          </ac:picMkLst>
        </pc:picChg>
      </pc:sldChg>
      <pc:sldChg chg="modSp">
        <pc:chgData name="Brooks, Jenna" userId="S::jenna.brooks@wjec.co.uk::f5b9f800-05f5-4bb7-96be-7ff21aa50ecc" providerId="AD" clId="Web-{BC710630-2437-F12F-4066-F94961F62614}" dt="2025-07-22T11:39:47.808" v="6"/>
        <pc:sldMkLst>
          <pc:docMk/>
          <pc:sldMk cId="511257137" sldId="366"/>
        </pc:sldMkLst>
        <pc:picChg chg="mod">
          <ac:chgData name="Brooks, Jenna" userId="S::jenna.brooks@wjec.co.uk::f5b9f800-05f5-4bb7-96be-7ff21aa50ecc" providerId="AD" clId="Web-{BC710630-2437-F12F-4066-F94961F62614}" dt="2025-07-22T11:39:47.808" v="6"/>
          <ac:picMkLst>
            <pc:docMk/>
            <pc:sldMk cId="511257137" sldId="366"/>
            <ac:picMk id="13314" creationId="{50E118B8-CEFA-52DA-4646-0E88180AADBA}"/>
          </ac:picMkLst>
        </pc:picChg>
      </pc:sldChg>
      <pc:sldChg chg="modSp">
        <pc:chgData name="Brooks, Jenna" userId="S::jenna.brooks@wjec.co.uk::f5b9f800-05f5-4bb7-96be-7ff21aa50ecc" providerId="AD" clId="Web-{BC710630-2437-F12F-4066-F94961F62614}" dt="2025-07-22T11:29:08.471" v="3"/>
        <pc:sldMkLst>
          <pc:docMk/>
          <pc:sldMk cId="730237036" sldId="370"/>
        </pc:sldMkLst>
        <pc:picChg chg="mod">
          <ac:chgData name="Brooks, Jenna" userId="S::jenna.brooks@wjec.co.uk::f5b9f800-05f5-4bb7-96be-7ff21aa50ecc" providerId="AD" clId="Web-{BC710630-2437-F12F-4066-F94961F62614}" dt="2025-07-22T11:29:08.471" v="3"/>
          <ac:picMkLst>
            <pc:docMk/>
            <pc:sldMk cId="730237036" sldId="370"/>
            <ac:picMk id="7170" creationId="{F6BA85AC-5034-C893-A717-718F0721BC31}"/>
          </ac:picMkLst>
        </pc:picChg>
      </pc:sldChg>
      <pc:sldChg chg="modSp">
        <pc:chgData name="Brooks, Jenna" userId="S::jenna.brooks@wjec.co.uk::f5b9f800-05f5-4bb7-96be-7ff21aa50ecc" providerId="AD" clId="Web-{BC710630-2437-F12F-4066-F94961F62614}" dt="2025-07-22T11:25:02.087" v="2"/>
        <pc:sldMkLst>
          <pc:docMk/>
          <pc:sldMk cId="3973244933" sldId="382"/>
        </pc:sldMkLst>
        <pc:picChg chg="mod">
          <ac:chgData name="Brooks, Jenna" userId="S::jenna.brooks@wjec.co.uk::f5b9f800-05f5-4bb7-96be-7ff21aa50ecc" providerId="AD" clId="Web-{BC710630-2437-F12F-4066-F94961F62614}" dt="2025-07-22T11:25:02.087" v="2"/>
          <ac:picMkLst>
            <pc:docMk/>
            <pc:sldMk cId="3973244933" sldId="382"/>
            <ac:picMk id="5122" creationId="{AF17A348-EDEF-B7BB-8DDA-5D4A5F731A18}"/>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charset="0"/>
                <a:ea typeface="ＭＳ Ｐゴシック" charset="-128"/>
                <a:cs typeface="ＭＳ Ｐゴシック" charset="-128"/>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2586ABBB-9C0A-1D47-83E6-10FD6948B0D3}" type="datetime1">
              <a:rPr lang="en-US"/>
              <a:pPr/>
              <a:t>7/25/2025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atin typeface="Arial" charset="0"/>
                <a:ea typeface="ＭＳ Ｐゴシック" charset="-128"/>
                <a:cs typeface="ＭＳ Ｐゴシック" charset="-128"/>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4BFAD621-1136-4040-A893-ED5AEC3FF12D}" type="slidenum">
              <a:rPr lang="en-US"/>
              <a:pPr/>
              <a:t>‹#›</a:t>
            </a:fld>
            <a:endParaRPr lang="en-US"/>
          </a:p>
        </p:txBody>
      </p:sp>
    </p:spTree>
    <p:extLst>
      <p:ext uri="{BB962C8B-B14F-4D97-AF65-F5344CB8AC3E}">
        <p14:creationId xmlns:p14="http://schemas.microsoft.com/office/powerpoint/2010/main" val="300745571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05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ea typeface="+mn-ea"/>
                <a:cs typeface="+mn-cs"/>
              </a:defRPr>
            </a:lvl1pPr>
          </a:lstStyle>
          <a:p>
            <a:pPr>
              <a:defRPr/>
            </a:pPr>
            <a:endParaRPr lang="en-GB"/>
          </a:p>
        </p:txBody>
      </p:sp>
      <p:sp>
        <p:nvSpPr>
          <p:cNvPr id="4505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ea typeface="+mn-ea"/>
                <a:cs typeface="+mn-cs"/>
              </a:defRPr>
            </a:lvl1pPr>
          </a:lstStyle>
          <a:p>
            <a:pPr>
              <a:defRPr/>
            </a:pPr>
            <a:endParaRPr lang="en-GB"/>
          </a:p>
        </p:txBody>
      </p:sp>
      <p:sp>
        <p:nvSpPr>
          <p:cNvPr id="1946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4506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4506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ea typeface="+mn-ea"/>
                <a:cs typeface="+mn-cs"/>
              </a:defRPr>
            </a:lvl1pPr>
          </a:lstStyle>
          <a:p>
            <a:pPr>
              <a:defRPr/>
            </a:pPr>
            <a:endParaRPr lang="en-GB"/>
          </a:p>
        </p:txBody>
      </p:sp>
      <p:sp>
        <p:nvSpPr>
          <p:cNvPr id="4506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1D847933-502B-D146-9428-3DDD196AD935}" type="slidenum">
              <a:rPr lang="en-GB"/>
              <a:pPr/>
              <a:t>‹#›</a:t>
            </a:fld>
            <a:endParaRPr lang="en-GB"/>
          </a:p>
        </p:txBody>
      </p:sp>
    </p:spTree>
    <p:extLst>
      <p:ext uri="{BB962C8B-B14F-4D97-AF65-F5344CB8AC3E}">
        <p14:creationId xmlns:p14="http://schemas.microsoft.com/office/powerpoint/2010/main" val="254321936"/>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D847933-502B-D146-9428-3DDD196AD935}" type="slidenum">
              <a:rPr lang="en-GB"/>
              <a:pPr/>
              <a:t>1</a:t>
            </a:fld>
            <a:endParaRPr lang="en-GB"/>
          </a:p>
        </p:txBody>
      </p:sp>
    </p:spTree>
    <p:extLst>
      <p:ext uri="{BB962C8B-B14F-4D97-AF65-F5344CB8AC3E}">
        <p14:creationId xmlns:p14="http://schemas.microsoft.com/office/powerpoint/2010/main" val="19656113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D847933-502B-D146-9428-3DDD196AD935}" type="slidenum">
              <a:rPr lang="en-GB" smtClean="0"/>
              <a:pPr/>
              <a:t>16</a:t>
            </a:fld>
            <a:endParaRPr lang="en-GB"/>
          </a:p>
        </p:txBody>
      </p:sp>
    </p:spTree>
    <p:extLst>
      <p:ext uri="{BB962C8B-B14F-4D97-AF65-F5344CB8AC3E}">
        <p14:creationId xmlns:p14="http://schemas.microsoft.com/office/powerpoint/2010/main" val="4566247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D847933-502B-D146-9428-3DDD196AD935}" type="slidenum">
              <a:rPr lang="en-GB" smtClean="0"/>
              <a:pPr/>
              <a:t>18</a:t>
            </a:fld>
            <a:endParaRPr lang="en-GB"/>
          </a:p>
        </p:txBody>
      </p:sp>
    </p:spTree>
    <p:extLst>
      <p:ext uri="{BB962C8B-B14F-4D97-AF65-F5344CB8AC3E}">
        <p14:creationId xmlns:p14="http://schemas.microsoft.com/office/powerpoint/2010/main" val="5596204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D847933-502B-D146-9428-3DDD196AD935}" type="slidenum">
              <a:rPr lang="en-GB" smtClean="0"/>
              <a:pPr/>
              <a:t>19</a:t>
            </a:fld>
            <a:endParaRPr lang="en-GB"/>
          </a:p>
        </p:txBody>
      </p:sp>
    </p:spTree>
    <p:extLst>
      <p:ext uri="{BB962C8B-B14F-4D97-AF65-F5344CB8AC3E}">
        <p14:creationId xmlns:p14="http://schemas.microsoft.com/office/powerpoint/2010/main" val="3313209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D847933-502B-D146-9428-3DDD196AD935}" type="slidenum">
              <a:rPr lang="en-GB" smtClean="0"/>
              <a:pPr/>
              <a:t>20</a:t>
            </a:fld>
            <a:endParaRPr lang="en-GB"/>
          </a:p>
        </p:txBody>
      </p:sp>
    </p:spTree>
    <p:extLst>
      <p:ext uri="{BB962C8B-B14F-4D97-AF65-F5344CB8AC3E}">
        <p14:creationId xmlns:p14="http://schemas.microsoft.com/office/powerpoint/2010/main" val="21178775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dirty="0"/>
              <a:t>For a comparison of push fit, press fit and solder see: </a:t>
            </a:r>
            <a:r>
              <a:rPr lang="en-US" dirty="0"/>
              <a:t>https://www.youtube.com/watch?v=q7V9fN_5u30</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dirty="0"/>
          </a:p>
          <a:p>
            <a:endParaRPr lang="en-GB" dirty="0"/>
          </a:p>
        </p:txBody>
      </p:sp>
      <p:sp>
        <p:nvSpPr>
          <p:cNvPr id="4" name="Slide Number Placeholder 3"/>
          <p:cNvSpPr>
            <a:spLocks noGrp="1"/>
          </p:cNvSpPr>
          <p:nvPr>
            <p:ph type="sldNum" sz="quarter" idx="5"/>
          </p:nvPr>
        </p:nvSpPr>
        <p:spPr/>
        <p:txBody>
          <a:bodyPr/>
          <a:lstStyle/>
          <a:p>
            <a:fld id="{1D847933-502B-D146-9428-3DDD196AD935}" type="slidenum">
              <a:rPr lang="en-GB" smtClean="0"/>
              <a:pPr/>
              <a:t>22</a:t>
            </a:fld>
            <a:endParaRPr lang="en-GB"/>
          </a:p>
        </p:txBody>
      </p:sp>
    </p:spTree>
    <p:extLst>
      <p:ext uri="{BB962C8B-B14F-4D97-AF65-F5344CB8AC3E}">
        <p14:creationId xmlns:p14="http://schemas.microsoft.com/office/powerpoint/2010/main" val="5110661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i="1" dirty="0"/>
          </a:p>
        </p:txBody>
      </p:sp>
      <p:sp>
        <p:nvSpPr>
          <p:cNvPr id="4" name="Slide Number Placeholder 3"/>
          <p:cNvSpPr>
            <a:spLocks noGrp="1"/>
          </p:cNvSpPr>
          <p:nvPr>
            <p:ph type="sldNum" sz="quarter" idx="5"/>
          </p:nvPr>
        </p:nvSpPr>
        <p:spPr/>
        <p:txBody>
          <a:bodyPr/>
          <a:lstStyle/>
          <a:p>
            <a:fld id="{1D847933-502B-D146-9428-3DDD196AD935}" type="slidenum">
              <a:rPr lang="en-GB" smtClean="0"/>
              <a:pPr/>
              <a:t>23</a:t>
            </a:fld>
            <a:endParaRPr lang="en-GB"/>
          </a:p>
        </p:txBody>
      </p:sp>
    </p:spTree>
    <p:extLst>
      <p:ext uri="{BB962C8B-B14F-4D97-AF65-F5344CB8AC3E}">
        <p14:creationId xmlns:p14="http://schemas.microsoft.com/office/powerpoint/2010/main" val="21322471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D847933-502B-D146-9428-3DDD196AD935}" type="slidenum">
              <a:rPr lang="en-GB" smtClean="0"/>
              <a:pPr/>
              <a:t>25</a:t>
            </a:fld>
            <a:endParaRPr lang="en-GB"/>
          </a:p>
        </p:txBody>
      </p:sp>
    </p:spTree>
    <p:extLst>
      <p:ext uri="{BB962C8B-B14F-4D97-AF65-F5344CB8AC3E}">
        <p14:creationId xmlns:p14="http://schemas.microsoft.com/office/powerpoint/2010/main" val="127528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D847933-502B-D146-9428-3DDD196AD935}" type="slidenum">
              <a:rPr lang="en-GB" smtClean="0"/>
              <a:pPr/>
              <a:t>26</a:t>
            </a:fld>
            <a:endParaRPr lang="en-GB"/>
          </a:p>
        </p:txBody>
      </p:sp>
    </p:spTree>
    <p:extLst>
      <p:ext uri="{BB962C8B-B14F-4D97-AF65-F5344CB8AC3E}">
        <p14:creationId xmlns:p14="http://schemas.microsoft.com/office/powerpoint/2010/main" val="18106295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D847933-502B-D146-9428-3DDD196AD935}" type="slidenum">
              <a:rPr lang="en-GB" smtClean="0"/>
              <a:pPr/>
              <a:t>27</a:t>
            </a:fld>
            <a:endParaRPr lang="en-GB"/>
          </a:p>
        </p:txBody>
      </p:sp>
    </p:spTree>
    <p:extLst>
      <p:ext uri="{BB962C8B-B14F-4D97-AF65-F5344CB8AC3E}">
        <p14:creationId xmlns:p14="http://schemas.microsoft.com/office/powerpoint/2010/main" val="17837277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D847933-502B-D146-9428-3DDD196AD935}" type="slidenum">
              <a:rPr lang="en-GB" smtClean="0"/>
              <a:pPr/>
              <a:t>28</a:t>
            </a:fld>
            <a:endParaRPr lang="en-GB"/>
          </a:p>
        </p:txBody>
      </p:sp>
    </p:spTree>
    <p:extLst>
      <p:ext uri="{BB962C8B-B14F-4D97-AF65-F5344CB8AC3E}">
        <p14:creationId xmlns:p14="http://schemas.microsoft.com/office/powerpoint/2010/main" val="26710168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D847933-502B-D146-9428-3DDD196AD935}" type="slidenum">
              <a:rPr lang="en-GB" smtClean="0"/>
              <a:pPr/>
              <a:t>3</a:t>
            </a:fld>
            <a:endParaRPr lang="en-GB"/>
          </a:p>
        </p:txBody>
      </p:sp>
    </p:spTree>
    <p:extLst>
      <p:ext uri="{BB962C8B-B14F-4D97-AF65-F5344CB8AC3E}">
        <p14:creationId xmlns:p14="http://schemas.microsoft.com/office/powerpoint/2010/main" val="39068420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i="1" dirty="0"/>
          </a:p>
        </p:txBody>
      </p:sp>
      <p:sp>
        <p:nvSpPr>
          <p:cNvPr id="4" name="Slide Number Placeholder 3"/>
          <p:cNvSpPr>
            <a:spLocks noGrp="1"/>
          </p:cNvSpPr>
          <p:nvPr>
            <p:ph type="sldNum" sz="quarter" idx="10"/>
          </p:nvPr>
        </p:nvSpPr>
        <p:spPr/>
        <p:txBody>
          <a:bodyPr/>
          <a:lstStyle/>
          <a:p>
            <a:fld id="{1D847933-502B-D146-9428-3DDD196AD935}" type="slidenum">
              <a:rPr lang="en-GB" smtClean="0"/>
              <a:pPr/>
              <a:t>30</a:t>
            </a:fld>
            <a:endParaRPr lang="en-GB"/>
          </a:p>
        </p:txBody>
      </p:sp>
    </p:spTree>
    <p:extLst>
      <p:ext uri="{BB962C8B-B14F-4D97-AF65-F5344CB8AC3E}">
        <p14:creationId xmlns:p14="http://schemas.microsoft.com/office/powerpoint/2010/main" val="29517172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D847933-502B-D146-9428-3DDD196AD935}" type="slidenum">
              <a:rPr lang="en-GB" smtClean="0"/>
              <a:pPr/>
              <a:t>31</a:t>
            </a:fld>
            <a:endParaRPr lang="en-GB"/>
          </a:p>
        </p:txBody>
      </p:sp>
    </p:spTree>
    <p:extLst>
      <p:ext uri="{BB962C8B-B14F-4D97-AF65-F5344CB8AC3E}">
        <p14:creationId xmlns:p14="http://schemas.microsoft.com/office/powerpoint/2010/main" val="9871226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endParaRPr lang="en-GB" dirty="0"/>
          </a:p>
        </p:txBody>
      </p:sp>
      <p:sp>
        <p:nvSpPr>
          <p:cNvPr id="4" name="Slide Number Placeholder 3"/>
          <p:cNvSpPr>
            <a:spLocks noGrp="1"/>
          </p:cNvSpPr>
          <p:nvPr>
            <p:ph type="sldNum" sz="quarter" idx="10"/>
          </p:nvPr>
        </p:nvSpPr>
        <p:spPr/>
        <p:txBody>
          <a:bodyPr/>
          <a:lstStyle/>
          <a:p>
            <a:fld id="{1D847933-502B-D146-9428-3DDD196AD935}" type="slidenum">
              <a:rPr lang="en-GB" smtClean="0"/>
              <a:pPr/>
              <a:t>32</a:t>
            </a:fld>
            <a:endParaRPr lang="en-GB"/>
          </a:p>
        </p:txBody>
      </p:sp>
    </p:spTree>
    <p:extLst>
      <p:ext uri="{BB962C8B-B14F-4D97-AF65-F5344CB8AC3E}">
        <p14:creationId xmlns:p14="http://schemas.microsoft.com/office/powerpoint/2010/main" val="8705087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i="1" dirty="0"/>
          </a:p>
        </p:txBody>
      </p:sp>
      <p:sp>
        <p:nvSpPr>
          <p:cNvPr id="4" name="Slide Number Placeholder 3"/>
          <p:cNvSpPr>
            <a:spLocks noGrp="1"/>
          </p:cNvSpPr>
          <p:nvPr>
            <p:ph type="sldNum" sz="quarter" idx="5"/>
          </p:nvPr>
        </p:nvSpPr>
        <p:spPr/>
        <p:txBody>
          <a:bodyPr/>
          <a:lstStyle/>
          <a:p>
            <a:fld id="{1D847933-502B-D146-9428-3DDD196AD935}" type="slidenum">
              <a:rPr lang="en-GB" smtClean="0"/>
              <a:pPr/>
              <a:t>33</a:t>
            </a:fld>
            <a:endParaRPr lang="en-GB"/>
          </a:p>
        </p:txBody>
      </p:sp>
    </p:spTree>
    <p:extLst>
      <p:ext uri="{BB962C8B-B14F-4D97-AF65-F5344CB8AC3E}">
        <p14:creationId xmlns:p14="http://schemas.microsoft.com/office/powerpoint/2010/main" val="17021891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i="1" dirty="0"/>
          </a:p>
        </p:txBody>
      </p:sp>
      <p:sp>
        <p:nvSpPr>
          <p:cNvPr id="4" name="Slide Number Placeholder 3"/>
          <p:cNvSpPr>
            <a:spLocks noGrp="1"/>
          </p:cNvSpPr>
          <p:nvPr>
            <p:ph type="sldNum" sz="quarter" idx="10"/>
          </p:nvPr>
        </p:nvSpPr>
        <p:spPr/>
        <p:txBody>
          <a:bodyPr/>
          <a:lstStyle/>
          <a:p>
            <a:fld id="{1D847933-502B-D146-9428-3DDD196AD935}" type="slidenum">
              <a:rPr lang="en-GB" smtClean="0"/>
              <a:pPr/>
              <a:t>36</a:t>
            </a:fld>
            <a:endParaRPr lang="en-GB"/>
          </a:p>
        </p:txBody>
      </p:sp>
    </p:spTree>
    <p:extLst>
      <p:ext uri="{BB962C8B-B14F-4D97-AF65-F5344CB8AC3E}">
        <p14:creationId xmlns:p14="http://schemas.microsoft.com/office/powerpoint/2010/main" val="32614313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i="1" dirty="0"/>
          </a:p>
        </p:txBody>
      </p:sp>
      <p:sp>
        <p:nvSpPr>
          <p:cNvPr id="4" name="Slide Number Placeholder 3"/>
          <p:cNvSpPr>
            <a:spLocks noGrp="1"/>
          </p:cNvSpPr>
          <p:nvPr>
            <p:ph type="sldNum" sz="quarter" idx="5"/>
          </p:nvPr>
        </p:nvSpPr>
        <p:spPr/>
        <p:txBody>
          <a:bodyPr/>
          <a:lstStyle/>
          <a:p>
            <a:fld id="{1D847933-502B-D146-9428-3DDD196AD935}" type="slidenum">
              <a:rPr lang="en-GB" smtClean="0"/>
              <a:pPr/>
              <a:t>8</a:t>
            </a:fld>
            <a:endParaRPr lang="en-GB"/>
          </a:p>
        </p:txBody>
      </p:sp>
    </p:spTree>
    <p:extLst>
      <p:ext uri="{BB962C8B-B14F-4D97-AF65-F5344CB8AC3E}">
        <p14:creationId xmlns:p14="http://schemas.microsoft.com/office/powerpoint/2010/main" val="9434888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GB" i="1" dirty="0"/>
          </a:p>
        </p:txBody>
      </p:sp>
      <p:sp>
        <p:nvSpPr>
          <p:cNvPr id="4" name="Slide Number Placeholder 3"/>
          <p:cNvSpPr>
            <a:spLocks noGrp="1"/>
          </p:cNvSpPr>
          <p:nvPr>
            <p:ph type="sldNum" sz="quarter" idx="5"/>
          </p:nvPr>
        </p:nvSpPr>
        <p:spPr/>
        <p:txBody>
          <a:bodyPr/>
          <a:lstStyle/>
          <a:p>
            <a:fld id="{1D847933-502B-D146-9428-3DDD196AD935}" type="slidenum">
              <a:rPr lang="en-GB" smtClean="0"/>
              <a:pPr/>
              <a:t>9</a:t>
            </a:fld>
            <a:endParaRPr lang="en-GB"/>
          </a:p>
        </p:txBody>
      </p:sp>
    </p:spTree>
    <p:extLst>
      <p:ext uri="{BB962C8B-B14F-4D97-AF65-F5344CB8AC3E}">
        <p14:creationId xmlns:p14="http://schemas.microsoft.com/office/powerpoint/2010/main" val="36947475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D847933-502B-D146-9428-3DDD196AD935}" type="slidenum">
              <a:rPr lang="en-GB" smtClean="0"/>
              <a:pPr/>
              <a:t>10</a:t>
            </a:fld>
            <a:endParaRPr lang="en-GB"/>
          </a:p>
        </p:txBody>
      </p:sp>
    </p:spTree>
    <p:extLst>
      <p:ext uri="{BB962C8B-B14F-4D97-AF65-F5344CB8AC3E}">
        <p14:creationId xmlns:p14="http://schemas.microsoft.com/office/powerpoint/2010/main" val="11974189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D847933-502B-D146-9428-3DDD196AD935}" type="slidenum">
              <a:rPr lang="en-GB" smtClean="0"/>
              <a:pPr/>
              <a:t>12</a:t>
            </a:fld>
            <a:endParaRPr lang="en-GB"/>
          </a:p>
        </p:txBody>
      </p:sp>
    </p:spTree>
    <p:extLst>
      <p:ext uri="{BB962C8B-B14F-4D97-AF65-F5344CB8AC3E}">
        <p14:creationId xmlns:p14="http://schemas.microsoft.com/office/powerpoint/2010/main" val="15838367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D847933-502B-D146-9428-3DDD196AD935}" type="slidenum">
              <a:rPr lang="en-GB" smtClean="0"/>
              <a:pPr/>
              <a:t>13</a:t>
            </a:fld>
            <a:endParaRPr lang="en-GB"/>
          </a:p>
        </p:txBody>
      </p:sp>
    </p:spTree>
    <p:extLst>
      <p:ext uri="{BB962C8B-B14F-4D97-AF65-F5344CB8AC3E}">
        <p14:creationId xmlns:p14="http://schemas.microsoft.com/office/powerpoint/2010/main" val="18363508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D847933-502B-D146-9428-3DDD196AD935}" type="slidenum">
              <a:rPr lang="en-GB" smtClean="0"/>
              <a:pPr/>
              <a:t>14</a:t>
            </a:fld>
            <a:endParaRPr lang="en-GB"/>
          </a:p>
        </p:txBody>
      </p:sp>
    </p:spTree>
    <p:extLst>
      <p:ext uri="{BB962C8B-B14F-4D97-AF65-F5344CB8AC3E}">
        <p14:creationId xmlns:p14="http://schemas.microsoft.com/office/powerpoint/2010/main" val="4447775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D847933-502B-D146-9428-3DDD196AD935}" type="slidenum">
              <a:rPr lang="en-GB"/>
              <a:pPr/>
              <a:t>15</a:t>
            </a:fld>
            <a:endParaRPr lang="en-GB"/>
          </a:p>
        </p:txBody>
      </p:sp>
    </p:spTree>
    <p:extLst>
      <p:ext uri="{BB962C8B-B14F-4D97-AF65-F5344CB8AC3E}">
        <p14:creationId xmlns:p14="http://schemas.microsoft.com/office/powerpoint/2010/main" val="18660545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Title 2"/>
          <p:cNvSpPr>
            <a:spLocks noGrp="1"/>
          </p:cNvSpPr>
          <p:nvPr>
            <p:ph type="title"/>
          </p:nvPr>
        </p:nvSpPr>
        <p:spPr>
          <a:xfrm>
            <a:off x="457200" y="1008000"/>
            <a:ext cx="8229600" cy="382588"/>
          </a:xfrm>
        </p:spPr>
        <p:txBody>
          <a:bodyPr/>
          <a:lstStyle/>
          <a:p>
            <a:r>
              <a:rPr lang="en-US"/>
              <a:t>Click to edit Master title style</a:t>
            </a:r>
            <a:endParaRPr lang="en-GB"/>
          </a:p>
        </p:txBody>
      </p:sp>
      <p:sp>
        <p:nvSpPr>
          <p:cNvPr id="5" name="Content Placeholder 4"/>
          <p:cNvSpPr>
            <a:spLocks noGrp="1"/>
          </p:cNvSpPr>
          <p:nvPr>
            <p:ph sz="quarter" idx="10"/>
          </p:nvPr>
        </p:nvSpPr>
        <p:spPr>
          <a:xfrm>
            <a:off x="457200" y="1512000"/>
            <a:ext cx="8229600" cy="42480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6193266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Title 2"/>
          <p:cNvSpPr>
            <a:spLocks noGrp="1"/>
          </p:cNvSpPr>
          <p:nvPr>
            <p:ph type="title"/>
          </p:nvPr>
        </p:nvSpPr>
        <p:spPr>
          <a:xfrm>
            <a:off x="457200" y="1008000"/>
            <a:ext cx="8229600" cy="382588"/>
          </a:xfrm>
        </p:spPr>
        <p:txBody>
          <a:bodyPr/>
          <a:lstStyle/>
          <a:p>
            <a:r>
              <a:rPr lang="en-US"/>
              <a:t>Click to edit Master title style</a:t>
            </a:r>
            <a:endParaRPr lang="en-GB"/>
          </a:p>
        </p:txBody>
      </p:sp>
      <p:sp>
        <p:nvSpPr>
          <p:cNvPr id="5" name="Content Placeholder 4"/>
          <p:cNvSpPr>
            <a:spLocks noGrp="1"/>
          </p:cNvSpPr>
          <p:nvPr>
            <p:ph sz="quarter" idx="10"/>
          </p:nvPr>
        </p:nvSpPr>
        <p:spPr>
          <a:xfrm>
            <a:off x="457200" y="1512000"/>
            <a:ext cx="8229600" cy="42480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 name="Title 2"/>
          <p:cNvSpPr>
            <a:spLocks noGrp="1"/>
          </p:cNvSpPr>
          <p:nvPr>
            <p:ph type="title"/>
          </p:nvPr>
        </p:nvSpPr>
        <p:spPr>
          <a:xfrm>
            <a:off x="457200" y="1008000"/>
            <a:ext cx="8229600" cy="382588"/>
          </a:xfrm>
        </p:spPr>
        <p:txBody>
          <a:bodyPr/>
          <a:lstStyle/>
          <a:p>
            <a:r>
              <a:rPr lang="en-US"/>
              <a:t>Click to edit Master title style</a:t>
            </a:r>
            <a:endParaRPr lang="en-GB"/>
          </a:p>
        </p:txBody>
      </p:sp>
      <p:sp>
        <p:nvSpPr>
          <p:cNvPr id="5" name="Content Placeholder 4"/>
          <p:cNvSpPr>
            <a:spLocks noGrp="1"/>
          </p:cNvSpPr>
          <p:nvPr>
            <p:ph sz="quarter" idx="10"/>
          </p:nvPr>
        </p:nvSpPr>
        <p:spPr>
          <a:xfrm>
            <a:off x="457200" y="1512000"/>
            <a:ext cx="8229600" cy="4248000"/>
          </a:xfrm>
        </p:spPr>
        <p:txBody>
          <a:bodyPr/>
          <a:lstStyle>
            <a:lvl2pPr>
              <a:buClr>
                <a:srgbClr val="FC4421"/>
              </a:buClr>
              <a:defRPr/>
            </a:lvl2pPr>
            <a:lvl4pPr>
              <a:buClr>
                <a:srgbClr val="FC4421"/>
              </a:buClr>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3680071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3.xml"/><Relationship Id="rId5" Type="http://schemas.openxmlformats.org/officeDocument/2006/relationships/image" Target="../media/image3.png"/><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Text Box 10"/>
          <p:cNvSpPr txBox="1">
            <a:spLocks noChangeArrowheads="1"/>
          </p:cNvSpPr>
          <p:nvPr userDrawn="1"/>
        </p:nvSpPr>
        <p:spPr bwMode="white">
          <a:xfrm>
            <a:off x="0" y="457200"/>
            <a:ext cx="9144000" cy="152400"/>
          </a:xfrm>
          <a:prstGeom prst="rect">
            <a:avLst/>
          </a:prstGeom>
          <a:solidFill>
            <a:srgbClr val="D9D9D9">
              <a:alpha val="0"/>
            </a:srgbClr>
          </a:solidFill>
          <a:ln>
            <a:noFill/>
          </a:ln>
        </p:spPr>
        <p:txBody>
          <a:bodyPr wrap="none"/>
          <a:lstStyle>
            <a:lvl1pPr eaLnBrk="0" hangingPunct="0">
              <a:defRPr sz="2000">
                <a:solidFill>
                  <a:schemeClr val="tx1"/>
                </a:solidFill>
                <a:latin typeface="Arial" charset="0"/>
                <a:ea typeface="ＭＳ Ｐゴシック" charset="-128"/>
              </a:defRPr>
            </a:lvl1pPr>
            <a:lvl2pPr marL="742950" indent="-285750" eaLnBrk="0" hangingPunct="0">
              <a:defRPr sz="2000">
                <a:solidFill>
                  <a:schemeClr val="tx1"/>
                </a:solidFill>
                <a:latin typeface="Arial" charset="0"/>
                <a:ea typeface="ＭＳ Ｐゴシック" charset="-128"/>
              </a:defRPr>
            </a:lvl2pPr>
            <a:lvl3pPr marL="1143000" indent="-228600" eaLnBrk="0" hangingPunct="0">
              <a:defRPr sz="2000">
                <a:solidFill>
                  <a:schemeClr val="tx1"/>
                </a:solidFill>
                <a:latin typeface="Arial" charset="0"/>
                <a:ea typeface="ＭＳ Ｐゴシック" charset="-128"/>
              </a:defRPr>
            </a:lvl3pPr>
            <a:lvl4pPr marL="1600200" indent="-228600" eaLnBrk="0" hangingPunct="0">
              <a:defRPr sz="2000">
                <a:solidFill>
                  <a:schemeClr val="tx1"/>
                </a:solidFill>
                <a:latin typeface="Arial" charset="0"/>
                <a:ea typeface="ＭＳ Ｐゴシック" charset="-128"/>
              </a:defRPr>
            </a:lvl4pPr>
            <a:lvl5pPr marL="2057400" indent="-228600" eaLnBrk="0" hangingPunct="0">
              <a:defRPr sz="2000">
                <a:solidFill>
                  <a:schemeClr val="tx1"/>
                </a:solidFill>
                <a:latin typeface="Arial" charset="0"/>
                <a:ea typeface="ＭＳ Ｐゴシック" charset="-128"/>
              </a:defRPr>
            </a:lvl5pPr>
            <a:lvl6pPr marL="2514600" indent="-228600" eaLnBrk="0" fontAlgn="base" hangingPunct="0">
              <a:spcBef>
                <a:spcPct val="0"/>
              </a:spcBef>
              <a:spcAft>
                <a:spcPct val="0"/>
              </a:spcAft>
              <a:defRPr sz="2000">
                <a:solidFill>
                  <a:schemeClr val="tx1"/>
                </a:solidFill>
                <a:latin typeface="Arial" charset="0"/>
                <a:ea typeface="ＭＳ Ｐゴシック" charset="-128"/>
              </a:defRPr>
            </a:lvl6pPr>
            <a:lvl7pPr marL="2971800" indent="-228600" eaLnBrk="0" fontAlgn="base" hangingPunct="0">
              <a:spcBef>
                <a:spcPct val="0"/>
              </a:spcBef>
              <a:spcAft>
                <a:spcPct val="0"/>
              </a:spcAft>
              <a:defRPr sz="2000">
                <a:solidFill>
                  <a:schemeClr val="tx1"/>
                </a:solidFill>
                <a:latin typeface="Arial" charset="0"/>
                <a:ea typeface="ＭＳ Ｐゴシック" charset="-128"/>
              </a:defRPr>
            </a:lvl7pPr>
            <a:lvl8pPr marL="3429000" indent="-228600" eaLnBrk="0" fontAlgn="base" hangingPunct="0">
              <a:spcBef>
                <a:spcPct val="0"/>
              </a:spcBef>
              <a:spcAft>
                <a:spcPct val="0"/>
              </a:spcAft>
              <a:defRPr sz="2000">
                <a:solidFill>
                  <a:schemeClr val="tx1"/>
                </a:solidFill>
                <a:latin typeface="Arial" charset="0"/>
                <a:ea typeface="ＭＳ Ｐゴシック" charset="-128"/>
              </a:defRPr>
            </a:lvl8pPr>
            <a:lvl9pPr marL="3886200" indent="-228600" eaLnBrk="0" fontAlgn="base" hangingPunct="0">
              <a:spcBef>
                <a:spcPct val="0"/>
              </a:spcBef>
              <a:spcAft>
                <a:spcPct val="0"/>
              </a:spcAft>
              <a:defRPr sz="2000">
                <a:solidFill>
                  <a:schemeClr val="tx1"/>
                </a:solidFill>
                <a:latin typeface="Arial" charset="0"/>
                <a:ea typeface="ＭＳ Ｐゴシック" charset="-128"/>
              </a:defRPr>
            </a:lvl9pPr>
          </a:lstStyle>
          <a:p>
            <a:pPr eaLnBrk="1" hangingPunct="1">
              <a:defRPr/>
            </a:pPr>
            <a:r>
              <a:rPr lang="en-GB" sz="1800">
                <a:solidFill>
                  <a:srgbClr val="D9D9D9"/>
                </a:solidFill>
                <a:cs typeface="Arial" charset="0"/>
              </a:rPr>
              <a:t> </a:t>
            </a:r>
          </a:p>
        </p:txBody>
      </p:sp>
      <p:sp>
        <p:nvSpPr>
          <p:cNvPr id="1035" name="Title Placeholder 10"/>
          <p:cNvSpPr>
            <a:spLocks noGrp="1"/>
          </p:cNvSpPr>
          <p:nvPr>
            <p:ph type="title"/>
          </p:nvPr>
        </p:nvSpPr>
        <p:spPr bwMode="auto">
          <a:xfrm>
            <a:off x="457200" y="1008000"/>
            <a:ext cx="8218488" cy="382588"/>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title style</a:t>
            </a:r>
            <a:endParaRPr lang="en-US"/>
          </a:p>
        </p:txBody>
      </p:sp>
      <p:sp>
        <p:nvSpPr>
          <p:cNvPr id="1036" name="Text Placeholder 13"/>
          <p:cNvSpPr>
            <a:spLocks noGrp="1"/>
          </p:cNvSpPr>
          <p:nvPr>
            <p:ph type="body" idx="1"/>
          </p:nvPr>
        </p:nvSpPr>
        <p:spPr bwMode="auto">
          <a:xfrm>
            <a:off x="457200" y="1512000"/>
            <a:ext cx="8229600" cy="42480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4"/>
            <a:endParaRPr lang="en-GB"/>
          </a:p>
        </p:txBody>
      </p:sp>
    </p:spTree>
    <p:extLst>
      <p:ext uri="{BB962C8B-B14F-4D97-AF65-F5344CB8AC3E}">
        <p14:creationId xmlns:p14="http://schemas.microsoft.com/office/powerpoint/2010/main" val="57075625"/>
      </p:ext>
    </p:extLst>
  </p:cSld>
  <p:clrMap bg1="lt1" tx1="dk1" bg2="lt2" tx2="dk2" accent1="accent1" accent2="accent2" accent3="accent3" accent4="accent4" accent5="accent5" accent6="accent6" hlink="hlink" folHlink="folHlink"/>
  <p:sldLayoutIdLst>
    <p:sldLayoutId id="2147483654" r:id="rId1"/>
    <p:sldLayoutId id="2147483652" r:id="rId2"/>
  </p:sldLayoutIdLst>
  <p:hf hdr="0" ftr="0" dt="0"/>
  <p:txStyles>
    <p:titleStyle>
      <a:lvl1pPr algn="l" rtl="0" eaLnBrk="0" fontAlgn="base" hangingPunct="0">
        <a:spcBef>
          <a:spcPct val="0"/>
        </a:spcBef>
        <a:spcAft>
          <a:spcPct val="0"/>
        </a:spcAft>
        <a:defRPr sz="2400" b="1" baseline="0">
          <a:solidFill>
            <a:srgbClr val="0077E3"/>
          </a:solidFill>
          <a:latin typeface="+mj-lt"/>
          <a:ea typeface="ＭＳ Ｐゴシック" charset="-128"/>
          <a:cs typeface="ＭＳ Ｐゴシック" charset="-128"/>
        </a:defRPr>
      </a:lvl1pPr>
      <a:lvl2pPr algn="l" rtl="0" eaLnBrk="0" fontAlgn="base" hangingPunct="0">
        <a:spcBef>
          <a:spcPct val="0"/>
        </a:spcBef>
        <a:spcAft>
          <a:spcPct val="0"/>
        </a:spcAft>
        <a:defRPr sz="2400" b="1">
          <a:solidFill>
            <a:srgbClr val="E30613"/>
          </a:solidFill>
          <a:latin typeface="Arial" charset="0"/>
          <a:ea typeface="ＭＳ Ｐゴシック" charset="-128"/>
          <a:cs typeface="ＭＳ Ｐゴシック" charset="-128"/>
        </a:defRPr>
      </a:lvl2pPr>
      <a:lvl3pPr algn="l" rtl="0" eaLnBrk="0" fontAlgn="base" hangingPunct="0">
        <a:spcBef>
          <a:spcPct val="0"/>
        </a:spcBef>
        <a:spcAft>
          <a:spcPct val="0"/>
        </a:spcAft>
        <a:defRPr sz="2400" b="1">
          <a:solidFill>
            <a:srgbClr val="E30613"/>
          </a:solidFill>
          <a:latin typeface="Arial" charset="0"/>
          <a:ea typeface="ＭＳ Ｐゴシック" charset="-128"/>
          <a:cs typeface="ＭＳ Ｐゴシック" charset="-128"/>
        </a:defRPr>
      </a:lvl3pPr>
      <a:lvl4pPr algn="l" rtl="0" eaLnBrk="0" fontAlgn="base" hangingPunct="0">
        <a:spcBef>
          <a:spcPct val="0"/>
        </a:spcBef>
        <a:spcAft>
          <a:spcPct val="0"/>
        </a:spcAft>
        <a:defRPr sz="2400" b="1">
          <a:solidFill>
            <a:srgbClr val="E30613"/>
          </a:solidFill>
          <a:latin typeface="Arial" charset="0"/>
          <a:ea typeface="ＭＳ Ｐゴシック" charset="-128"/>
          <a:cs typeface="ＭＳ Ｐゴシック" charset="-128"/>
        </a:defRPr>
      </a:lvl4pPr>
      <a:lvl5pPr algn="l" rtl="0" eaLnBrk="0" fontAlgn="base" hangingPunct="0">
        <a:spcBef>
          <a:spcPct val="0"/>
        </a:spcBef>
        <a:spcAft>
          <a:spcPct val="0"/>
        </a:spcAft>
        <a:defRPr sz="2400" b="1">
          <a:solidFill>
            <a:srgbClr val="E30613"/>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rgbClr val="CC0000"/>
          </a:solidFill>
          <a:latin typeface="Arial" charset="0"/>
        </a:defRPr>
      </a:lvl6pPr>
      <a:lvl7pPr marL="914400" algn="ctr" rtl="0" fontAlgn="base">
        <a:spcBef>
          <a:spcPct val="0"/>
        </a:spcBef>
        <a:spcAft>
          <a:spcPct val="0"/>
        </a:spcAft>
        <a:defRPr sz="4400">
          <a:solidFill>
            <a:srgbClr val="CC0000"/>
          </a:solidFill>
          <a:latin typeface="Arial" charset="0"/>
        </a:defRPr>
      </a:lvl7pPr>
      <a:lvl8pPr marL="1371600" algn="ctr" rtl="0" fontAlgn="base">
        <a:spcBef>
          <a:spcPct val="0"/>
        </a:spcBef>
        <a:spcAft>
          <a:spcPct val="0"/>
        </a:spcAft>
        <a:defRPr sz="4400">
          <a:solidFill>
            <a:srgbClr val="CC0000"/>
          </a:solidFill>
          <a:latin typeface="Arial" charset="0"/>
        </a:defRPr>
      </a:lvl8pPr>
      <a:lvl9pPr marL="1828800" algn="ctr" rtl="0" fontAlgn="base">
        <a:spcBef>
          <a:spcPct val="0"/>
        </a:spcBef>
        <a:spcAft>
          <a:spcPct val="0"/>
        </a:spcAft>
        <a:defRPr sz="4400">
          <a:solidFill>
            <a:srgbClr val="CC0000"/>
          </a:solidFill>
          <a:latin typeface="Arial" charset="0"/>
        </a:defRPr>
      </a:lvl9pPr>
    </p:titleStyle>
    <p:bodyStyle>
      <a:lvl1pPr marL="0" indent="0" algn="l" rtl="0" eaLnBrk="0" fontAlgn="base" hangingPunct="0">
        <a:lnSpc>
          <a:spcPts val="2400"/>
        </a:lnSpc>
        <a:spcBef>
          <a:spcPts val="1000"/>
        </a:spcBef>
        <a:spcAft>
          <a:spcPts val="1000"/>
        </a:spcAft>
        <a:defRPr lang="en-GB" sz="2000" dirty="0">
          <a:solidFill>
            <a:schemeClr val="tx1"/>
          </a:solidFill>
          <a:latin typeface="+mn-lt"/>
          <a:ea typeface="ＭＳ Ｐゴシック" charset="-128"/>
          <a:cs typeface="ＭＳ Ｐゴシック" charset="-128"/>
        </a:defRPr>
      </a:lvl1pPr>
      <a:lvl2pPr marL="215900" indent="-215900" algn="l" rtl="0" eaLnBrk="0" fontAlgn="base" hangingPunct="0">
        <a:lnSpc>
          <a:spcPts val="2400"/>
        </a:lnSpc>
        <a:spcBef>
          <a:spcPts val="500"/>
        </a:spcBef>
        <a:spcAft>
          <a:spcPts val="500"/>
        </a:spcAft>
        <a:buClr>
          <a:srgbClr val="0077E3"/>
        </a:buClr>
        <a:buFont typeface="Arial" pitchFamily="-105" charset="0"/>
        <a:buChar char="•"/>
        <a:defRPr lang="en-GB" sz="2000" dirty="0">
          <a:solidFill>
            <a:schemeClr val="tx1"/>
          </a:solidFill>
          <a:latin typeface="+mn-lt"/>
          <a:ea typeface="ＭＳ Ｐゴシック" charset="-128"/>
          <a:cs typeface="+mn-cs"/>
        </a:defRPr>
      </a:lvl2pPr>
      <a:lvl3pPr marL="0" indent="0" algn="l" rtl="0" eaLnBrk="0" fontAlgn="base" hangingPunct="0">
        <a:lnSpc>
          <a:spcPts val="2000"/>
        </a:lnSpc>
        <a:spcBef>
          <a:spcPts val="500"/>
        </a:spcBef>
        <a:spcAft>
          <a:spcPts val="500"/>
        </a:spcAft>
        <a:buFont typeface="Lucida Grande" pitchFamily="-105" charset="0"/>
        <a:defRPr lang="en-GB" sz="1600" dirty="0">
          <a:solidFill>
            <a:schemeClr val="tx1"/>
          </a:solidFill>
          <a:latin typeface="+mn-lt"/>
          <a:ea typeface="ＭＳ Ｐゴシック" charset="-128"/>
          <a:cs typeface="+mn-cs"/>
        </a:defRPr>
      </a:lvl3pPr>
      <a:lvl4pPr marL="215900" indent="-215900" algn="l" rtl="0" eaLnBrk="0" fontAlgn="base" hangingPunct="0">
        <a:lnSpc>
          <a:spcPts val="2000"/>
        </a:lnSpc>
        <a:spcBef>
          <a:spcPts val="500"/>
        </a:spcBef>
        <a:spcAft>
          <a:spcPts val="500"/>
        </a:spcAft>
        <a:buClr>
          <a:srgbClr val="0077E3"/>
        </a:buClr>
        <a:buFont typeface="Arial" pitchFamily="-105" charset="0"/>
        <a:buChar char="•"/>
        <a:defRPr lang="en-GB" sz="1600" dirty="0">
          <a:solidFill>
            <a:schemeClr val="tx1"/>
          </a:solidFill>
          <a:latin typeface="+mn-lt"/>
          <a:ea typeface="ＭＳ Ｐゴシック" charset="-128"/>
          <a:cs typeface="ＭＳ Ｐゴシック" charset="-128"/>
        </a:defRPr>
      </a:lvl4pPr>
      <a:lvl5pPr marL="431800" indent="-215900" algn="l" rtl="0" eaLnBrk="0" fontAlgn="base" hangingPunct="0">
        <a:lnSpc>
          <a:spcPts val="2000"/>
        </a:lnSpc>
        <a:spcBef>
          <a:spcPct val="0"/>
        </a:spcBef>
        <a:spcAft>
          <a:spcPts val="500"/>
        </a:spcAft>
        <a:buFont typeface="Arial" pitchFamily="-105" charset="0"/>
        <a:buChar char="–"/>
        <a:defRPr lang="en-US" sz="1600" dirty="0">
          <a:solidFill>
            <a:schemeClr val="tx1"/>
          </a:solidFill>
          <a:latin typeface="+mn-lt"/>
          <a:ea typeface="ＭＳ Ｐゴシック" charset="-128"/>
          <a:cs typeface="ＭＳ Ｐゴシック" charset="-128"/>
        </a:defRPr>
      </a:lvl5pPr>
      <a:lvl6pPr marL="457200" indent="-457200" algn="l" defTabSz="914400" rtl="0" fontAlgn="base">
        <a:spcBef>
          <a:spcPct val="20000"/>
        </a:spcBef>
        <a:spcAft>
          <a:spcPct val="0"/>
        </a:spcAft>
        <a:buChar char="»"/>
        <a:defRPr lang="en-GB" sz="1600" kern="0" baseline="0" dirty="0" smtClean="0">
          <a:solidFill>
            <a:schemeClr val="tx1"/>
          </a:solidFill>
          <a:latin typeface="+mn-lt"/>
          <a:ea typeface="ＭＳ Ｐゴシック" charset="-128"/>
          <a:cs typeface="ＭＳ Ｐゴシック" charset="-128"/>
        </a:defRPr>
      </a:lvl6pPr>
      <a:lvl7pPr marL="2971800" indent="-228600" algn="l" defTabSz="914400" rtl="0" fontAlgn="base">
        <a:spcBef>
          <a:spcPct val="20000"/>
        </a:spcBef>
        <a:spcAft>
          <a:spcPct val="0"/>
        </a:spcAft>
        <a:buClr>
          <a:srgbClr val="E30613"/>
        </a:buClr>
        <a:buChar char="»"/>
        <a:defRPr lang="en-GB" sz="1600" kern="0" baseline="0" dirty="0" smtClean="0">
          <a:solidFill>
            <a:schemeClr val="tx1"/>
          </a:solidFill>
          <a:latin typeface="+mn-lt"/>
          <a:ea typeface="ＭＳ Ｐゴシック" charset="-128"/>
          <a:cs typeface="ＭＳ Ｐゴシック" charset="-128"/>
        </a:defRPr>
      </a:lvl7pPr>
      <a:lvl8pPr marL="3429000" indent="-228600" algn="l" defTabSz="914400" rtl="0" fontAlgn="base">
        <a:spcBef>
          <a:spcPct val="20000"/>
        </a:spcBef>
        <a:spcAft>
          <a:spcPct val="0"/>
        </a:spcAft>
        <a:buChar char="»"/>
        <a:defRPr lang="en-GB" sz="1600" kern="0" dirty="0" smtClean="0">
          <a:solidFill>
            <a:schemeClr val="tx1"/>
          </a:solidFill>
          <a:latin typeface="+mn-lt"/>
          <a:ea typeface="ＭＳ Ｐゴシック" charset="-128"/>
          <a:cs typeface="ＭＳ Ｐゴシック" charset="-128"/>
        </a:defRPr>
      </a:lvl8pPr>
      <a:lvl9pPr marL="3886200" indent="-228600" algn="l" defTabSz="914400" rtl="0" fontAlgn="base">
        <a:spcBef>
          <a:spcPct val="20000"/>
        </a:spcBef>
        <a:spcAft>
          <a:spcPct val="0"/>
        </a:spcAft>
        <a:buChar char="»"/>
        <a:defRPr lang="en-GB" sz="1000" kern="0" baseline="0" dirty="0" smtClean="0">
          <a:solidFill>
            <a:schemeClr val="tx1"/>
          </a:solidFill>
          <a:latin typeface="+mn-lt"/>
          <a:ea typeface="ＭＳ Ｐゴシック" charset="-128"/>
          <a:cs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Text Box 10"/>
          <p:cNvSpPr txBox="1">
            <a:spLocks noChangeArrowheads="1"/>
          </p:cNvSpPr>
          <p:nvPr/>
        </p:nvSpPr>
        <p:spPr bwMode="white">
          <a:xfrm>
            <a:off x="0" y="457200"/>
            <a:ext cx="9144000" cy="152400"/>
          </a:xfrm>
          <a:prstGeom prst="rect">
            <a:avLst/>
          </a:prstGeom>
          <a:solidFill>
            <a:srgbClr val="D9D9D9">
              <a:alpha val="0"/>
            </a:srgbClr>
          </a:solidFill>
          <a:ln>
            <a:noFill/>
          </a:ln>
        </p:spPr>
        <p:txBody>
          <a:bodyPr wrap="none"/>
          <a:lstStyle>
            <a:lvl1pPr eaLnBrk="0" hangingPunct="0">
              <a:defRPr sz="2000">
                <a:solidFill>
                  <a:schemeClr val="tx1"/>
                </a:solidFill>
                <a:latin typeface="Arial" charset="0"/>
                <a:ea typeface="ＭＳ Ｐゴシック" charset="-128"/>
              </a:defRPr>
            </a:lvl1pPr>
            <a:lvl2pPr marL="742950" indent="-285750" eaLnBrk="0" hangingPunct="0">
              <a:defRPr sz="2000">
                <a:solidFill>
                  <a:schemeClr val="tx1"/>
                </a:solidFill>
                <a:latin typeface="Arial" charset="0"/>
                <a:ea typeface="ＭＳ Ｐゴシック" charset="-128"/>
              </a:defRPr>
            </a:lvl2pPr>
            <a:lvl3pPr marL="1143000" indent="-228600" eaLnBrk="0" hangingPunct="0">
              <a:defRPr sz="2000">
                <a:solidFill>
                  <a:schemeClr val="tx1"/>
                </a:solidFill>
                <a:latin typeface="Arial" charset="0"/>
                <a:ea typeface="ＭＳ Ｐゴシック" charset="-128"/>
              </a:defRPr>
            </a:lvl3pPr>
            <a:lvl4pPr marL="1600200" indent="-228600" eaLnBrk="0" hangingPunct="0">
              <a:defRPr sz="2000">
                <a:solidFill>
                  <a:schemeClr val="tx1"/>
                </a:solidFill>
                <a:latin typeface="Arial" charset="0"/>
                <a:ea typeface="ＭＳ Ｐゴシック" charset="-128"/>
              </a:defRPr>
            </a:lvl4pPr>
            <a:lvl5pPr marL="2057400" indent="-228600" eaLnBrk="0" hangingPunct="0">
              <a:defRPr sz="2000">
                <a:solidFill>
                  <a:schemeClr val="tx1"/>
                </a:solidFill>
                <a:latin typeface="Arial" charset="0"/>
                <a:ea typeface="ＭＳ Ｐゴシック" charset="-128"/>
              </a:defRPr>
            </a:lvl5pPr>
            <a:lvl6pPr marL="2514600" indent="-228600" eaLnBrk="0" fontAlgn="base" hangingPunct="0">
              <a:spcBef>
                <a:spcPct val="0"/>
              </a:spcBef>
              <a:spcAft>
                <a:spcPct val="0"/>
              </a:spcAft>
              <a:defRPr sz="2000">
                <a:solidFill>
                  <a:schemeClr val="tx1"/>
                </a:solidFill>
                <a:latin typeface="Arial" charset="0"/>
                <a:ea typeface="ＭＳ Ｐゴシック" charset="-128"/>
              </a:defRPr>
            </a:lvl6pPr>
            <a:lvl7pPr marL="2971800" indent="-228600" eaLnBrk="0" fontAlgn="base" hangingPunct="0">
              <a:spcBef>
                <a:spcPct val="0"/>
              </a:spcBef>
              <a:spcAft>
                <a:spcPct val="0"/>
              </a:spcAft>
              <a:defRPr sz="2000">
                <a:solidFill>
                  <a:schemeClr val="tx1"/>
                </a:solidFill>
                <a:latin typeface="Arial" charset="0"/>
                <a:ea typeface="ＭＳ Ｐゴシック" charset="-128"/>
              </a:defRPr>
            </a:lvl7pPr>
            <a:lvl8pPr marL="3429000" indent="-228600" eaLnBrk="0" fontAlgn="base" hangingPunct="0">
              <a:spcBef>
                <a:spcPct val="0"/>
              </a:spcBef>
              <a:spcAft>
                <a:spcPct val="0"/>
              </a:spcAft>
              <a:defRPr sz="2000">
                <a:solidFill>
                  <a:schemeClr val="tx1"/>
                </a:solidFill>
                <a:latin typeface="Arial" charset="0"/>
                <a:ea typeface="ＭＳ Ｐゴシック" charset="-128"/>
              </a:defRPr>
            </a:lvl8pPr>
            <a:lvl9pPr marL="3886200" indent="-228600" eaLnBrk="0" fontAlgn="base" hangingPunct="0">
              <a:spcBef>
                <a:spcPct val="0"/>
              </a:spcBef>
              <a:spcAft>
                <a:spcPct val="0"/>
              </a:spcAft>
              <a:defRPr sz="2000">
                <a:solidFill>
                  <a:schemeClr val="tx1"/>
                </a:solidFill>
                <a:latin typeface="Arial" charset="0"/>
                <a:ea typeface="ＭＳ Ｐゴシック" charset="-128"/>
              </a:defRPr>
            </a:lvl9pPr>
          </a:lstStyle>
          <a:p>
            <a:pPr eaLnBrk="1" hangingPunct="1">
              <a:defRPr/>
            </a:pPr>
            <a:r>
              <a:rPr lang="en-GB" sz="1800">
                <a:solidFill>
                  <a:srgbClr val="D9D9D9"/>
                </a:solidFill>
                <a:cs typeface="Arial" charset="0"/>
              </a:rPr>
              <a:t> </a:t>
            </a:r>
          </a:p>
        </p:txBody>
      </p:sp>
      <p:sp>
        <p:nvSpPr>
          <p:cNvPr id="1035" name="Title Placeholder 10"/>
          <p:cNvSpPr>
            <a:spLocks noGrp="1"/>
          </p:cNvSpPr>
          <p:nvPr>
            <p:ph type="title"/>
          </p:nvPr>
        </p:nvSpPr>
        <p:spPr bwMode="auto">
          <a:xfrm>
            <a:off x="457200" y="1008000"/>
            <a:ext cx="8218488" cy="382588"/>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a:t>Click to edit Master title style</a:t>
            </a:r>
          </a:p>
        </p:txBody>
      </p:sp>
      <p:sp>
        <p:nvSpPr>
          <p:cNvPr id="1036" name="Text Placeholder 13"/>
          <p:cNvSpPr>
            <a:spLocks noGrp="1"/>
          </p:cNvSpPr>
          <p:nvPr>
            <p:ph type="body" idx="1"/>
          </p:nvPr>
        </p:nvSpPr>
        <p:spPr bwMode="auto">
          <a:xfrm>
            <a:off x="457200" y="1512000"/>
            <a:ext cx="8229600" cy="42480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grpSp>
        <p:nvGrpSpPr>
          <p:cNvPr id="2" name="Group 1">
            <a:extLst>
              <a:ext uri="{FF2B5EF4-FFF2-40B4-BE49-F238E27FC236}">
                <a16:creationId xmlns:a16="http://schemas.microsoft.com/office/drawing/2014/main" id="{52DBD7D1-8783-19AC-AC0F-54A40F658278}"/>
              </a:ext>
            </a:extLst>
          </p:cNvPr>
          <p:cNvGrpSpPr/>
          <p:nvPr/>
        </p:nvGrpSpPr>
        <p:grpSpPr>
          <a:xfrm>
            <a:off x="0" y="142498"/>
            <a:ext cx="9144001" cy="682255"/>
            <a:chOff x="0" y="142498"/>
            <a:chExt cx="9144001" cy="682255"/>
          </a:xfrm>
        </p:grpSpPr>
        <p:sp>
          <p:nvSpPr>
            <p:cNvPr id="6" name="Graphic 26">
              <a:extLst>
                <a:ext uri="{FF2B5EF4-FFF2-40B4-BE49-F238E27FC236}">
                  <a16:creationId xmlns:a16="http://schemas.microsoft.com/office/drawing/2014/main" id="{4987E8D9-377B-AB1D-8A32-2882D85AB09F}"/>
                </a:ext>
              </a:extLst>
            </p:cNvPr>
            <p:cNvSpPr>
              <a:spLocks/>
            </p:cNvSpPr>
            <p:nvPr userDrawn="1"/>
          </p:nvSpPr>
          <p:spPr>
            <a:xfrm>
              <a:off x="0" y="779034"/>
              <a:ext cx="9144001" cy="45719"/>
            </a:xfrm>
            <a:custGeom>
              <a:avLst/>
              <a:gdLst/>
              <a:ahLst/>
              <a:cxnLst/>
              <a:rect l="l" t="t" r="r" b="b"/>
              <a:pathLst>
                <a:path w="15119985" h="127000">
                  <a:moveTo>
                    <a:pt x="0" y="0"/>
                  </a:moveTo>
                  <a:lnTo>
                    <a:pt x="0" y="127000"/>
                  </a:lnTo>
                  <a:lnTo>
                    <a:pt x="15119985" y="127000"/>
                  </a:lnTo>
                  <a:lnTo>
                    <a:pt x="15119985" y="0"/>
                  </a:lnTo>
                  <a:lnTo>
                    <a:pt x="0" y="0"/>
                  </a:lnTo>
                  <a:close/>
                </a:path>
              </a:pathLst>
            </a:custGeom>
            <a:solidFill>
              <a:schemeClr val="tx1"/>
            </a:solidFill>
          </p:spPr>
          <p:txBody>
            <a:bodyPr wrap="square" lIns="0" tIns="0" rIns="0" bIns="0" rtlCol="0">
              <a:prstTxWarp prst="textNoShape">
                <a:avLst/>
              </a:prstTxWarp>
              <a:noAutofit/>
            </a:bodyPr>
            <a:lstStyle/>
            <a:p>
              <a:endParaRPr lang="en-GB"/>
            </a:p>
          </p:txBody>
        </p:sp>
        <p:pic>
          <p:nvPicPr>
            <p:cNvPr id="7" name="Picture 6" descr="A black and white logo&#10;&#10;AI-generated content may be incorrect.">
              <a:extLst>
                <a:ext uri="{FF2B5EF4-FFF2-40B4-BE49-F238E27FC236}">
                  <a16:creationId xmlns:a16="http://schemas.microsoft.com/office/drawing/2014/main" id="{2F6D0513-CBBF-24C5-3E42-AE229C54A04B}"/>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516216" y="142498"/>
              <a:ext cx="2563495" cy="498243"/>
            </a:xfrm>
            <a:prstGeom prst="rect">
              <a:avLst/>
            </a:prstGeom>
            <a:noFill/>
            <a:ln>
              <a:noFill/>
            </a:ln>
          </p:spPr>
        </p:pic>
        <p:pic>
          <p:nvPicPr>
            <p:cNvPr id="8" name="Picture 7" descr="A red arrow pointing up&#10;&#10;AI-generated content may be incorrect.">
              <a:extLst>
                <a:ext uri="{FF2B5EF4-FFF2-40B4-BE49-F238E27FC236}">
                  <a16:creationId xmlns:a16="http://schemas.microsoft.com/office/drawing/2014/main" id="{4D501824-D9B0-C525-F662-3787B202B144}"/>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73355" y="171020"/>
              <a:ext cx="567690" cy="438580"/>
            </a:xfrm>
            <a:prstGeom prst="rect">
              <a:avLst/>
            </a:prstGeom>
            <a:noFill/>
            <a:ln>
              <a:noFill/>
            </a:ln>
          </p:spPr>
        </p:pic>
        <p:sp>
          <p:nvSpPr>
            <p:cNvPr id="9" name="Text Box 2">
              <a:extLst>
                <a:ext uri="{FF2B5EF4-FFF2-40B4-BE49-F238E27FC236}">
                  <a16:creationId xmlns:a16="http://schemas.microsoft.com/office/drawing/2014/main" id="{12A05E16-C31E-E0B1-F9BA-6CA1198C9AE5}"/>
                </a:ext>
              </a:extLst>
            </p:cNvPr>
            <p:cNvSpPr txBox="1">
              <a:spLocks noChangeArrowheads="1"/>
            </p:cNvSpPr>
            <p:nvPr userDrawn="1"/>
          </p:nvSpPr>
          <p:spPr bwMode="auto">
            <a:xfrm>
              <a:off x="795147" y="171260"/>
              <a:ext cx="5721069" cy="590893"/>
            </a:xfrm>
            <a:prstGeom prst="rect">
              <a:avLst/>
            </a:prstGeom>
            <a:noFill/>
            <a:ln w="9525">
              <a:noFill/>
              <a:miter lim="800000"/>
              <a:headEnd/>
              <a:tailEnd/>
            </a:ln>
          </p:spPr>
          <p:txBody>
            <a:bodyPr rot="0" vert="horz" wrap="square" lIns="91440" tIns="45720" rIns="91440" bIns="45720" anchor="t" anchorCtr="0">
              <a:noAutofit/>
            </a:bodyPr>
            <a:lstStyle/>
            <a:p>
              <a:pPr>
                <a:lnSpc>
                  <a:spcPts val="1300"/>
                </a:lnSpc>
                <a:spcBef>
                  <a:spcPts val="400"/>
                </a:spcBef>
                <a:spcAft>
                  <a:spcPts val="400"/>
                </a:spcAft>
                <a:buNone/>
              </a:pPr>
              <a:r>
                <a:rPr lang="en-US" sz="1800" b="1">
                  <a:effectLst/>
                  <a:latin typeface="Arial" panose="020B0604020202020204" pitchFamily="34" charset="0"/>
                  <a:ea typeface="Cambria" panose="02040503050406030204" pitchFamily="18" charset="0"/>
                  <a:cs typeface="Arial" panose="020B0604020202020204" pitchFamily="34" charset="0"/>
                </a:rPr>
                <a:t>T Level Technical Qualification in</a:t>
              </a:r>
              <a:endParaRPr lang="en-GB" sz="1100">
                <a:effectLst/>
                <a:latin typeface="Arial" panose="020B0604020202020204" pitchFamily="34" charset="0"/>
                <a:ea typeface="Cambria" panose="02040503050406030204" pitchFamily="18" charset="0"/>
                <a:cs typeface="Times New Roman" panose="02020603050405020304" pitchFamily="18" charset="0"/>
              </a:endParaRPr>
            </a:p>
            <a:p>
              <a:pPr>
                <a:lnSpc>
                  <a:spcPts val="1300"/>
                </a:lnSpc>
                <a:spcBef>
                  <a:spcPts val="400"/>
                </a:spcBef>
                <a:spcAft>
                  <a:spcPts val="400"/>
                </a:spcAft>
              </a:pPr>
              <a:r>
                <a:rPr lang="en-US" sz="1600" b="1" i="1">
                  <a:solidFill>
                    <a:srgbClr val="FC4421"/>
                  </a:solidFill>
                  <a:effectLst/>
                  <a:latin typeface="Arial" panose="020B0604020202020204" pitchFamily="34" charset="0"/>
                  <a:ea typeface="Cambria" panose="02040503050406030204" pitchFamily="18" charset="0"/>
                  <a:cs typeface="Arial" panose="020B0604020202020204" pitchFamily="34" charset="0"/>
                </a:rPr>
                <a:t>Building Services Engineering for Construction (Level 3)</a:t>
              </a:r>
              <a:endParaRPr lang="en-GB" sz="1100">
                <a:effectLst/>
                <a:latin typeface="Arial" panose="020B0604020202020204" pitchFamily="34" charset="0"/>
                <a:ea typeface="Cambria" panose="02040503050406030204" pitchFamily="18" charset="0"/>
                <a:cs typeface="Times New Roman" panose="02020603050405020304" pitchFamily="18" charset="0"/>
              </a:endParaRPr>
            </a:p>
          </p:txBody>
        </p:sp>
      </p:grpSp>
      <p:grpSp>
        <p:nvGrpSpPr>
          <p:cNvPr id="3" name="Group 2">
            <a:extLst>
              <a:ext uri="{FF2B5EF4-FFF2-40B4-BE49-F238E27FC236}">
                <a16:creationId xmlns:a16="http://schemas.microsoft.com/office/drawing/2014/main" id="{F8D270CD-A239-F6C6-DC37-331F04EA5BDB}"/>
              </a:ext>
            </a:extLst>
          </p:cNvPr>
          <p:cNvGrpSpPr/>
          <p:nvPr/>
        </p:nvGrpSpPr>
        <p:grpSpPr>
          <a:xfrm>
            <a:off x="175692" y="6021288"/>
            <a:ext cx="8804454" cy="446378"/>
            <a:chOff x="175692" y="6021288"/>
            <a:chExt cx="8804454" cy="446378"/>
          </a:xfrm>
        </p:grpSpPr>
        <p:sp>
          <p:nvSpPr>
            <p:cNvPr id="12" name="Text Box 11"/>
            <p:cNvSpPr txBox="1">
              <a:spLocks noChangeArrowheads="1"/>
            </p:cNvSpPr>
            <p:nvPr userDrawn="1"/>
          </p:nvSpPr>
          <p:spPr bwMode="auto">
            <a:xfrm>
              <a:off x="175692" y="6172200"/>
              <a:ext cx="439688" cy="228600"/>
            </a:xfrm>
            <a:prstGeom prst="rect">
              <a:avLst/>
            </a:prstGeom>
            <a:noFill/>
            <a:ln w="9525">
              <a:noFill/>
              <a:miter lim="800000"/>
              <a:headEnd/>
              <a:tailEnd/>
            </a:ln>
          </p:spPr>
          <p:txBody>
            <a:bodyPr lIns="0" tIns="0" rIns="0" bIns="0">
              <a:prstTxWarp prst="textNoShape">
                <a:avLst/>
              </a:prstTxWarp>
            </a:bodyPr>
            <a:lstStyle/>
            <a:p>
              <a:pPr algn="r">
                <a:spcBef>
                  <a:spcPts val="600"/>
                </a:spcBef>
              </a:pPr>
              <a:fld id="{6152C911-7D81-1845-9D20-613E63F035EB}" type="slidenum">
                <a:rPr lang="en-US" sz="900" baseline="0">
                  <a:ea typeface="Arial" pitchFamily="-105" charset="0"/>
                  <a:cs typeface="Arial" pitchFamily="-105" charset="0"/>
                </a:rPr>
                <a:pPr algn="r">
                  <a:spcBef>
                    <a:spcPts val="600"/>
                  </a:spcBef>
                </a:pPr>
                <a:t>‹#›</a:t>
              </a:fld>
              <a:r>
                <a:rPr lang="en-US" sz="900" baseline="0">
                  <a:ea typeface="Arial" pitchFamily="-105" charset="0"/>
                  <a:cs typeface="Arial" pitchFamily="-105" charset="0"/>
                </a:rPr>
                <a:t> of 22</a:t>
              </a:r>
            </a:p>
            <a:p>
              <a:br>
                <a:rPr lang="en-US" sz="1100">
                  <a:ea typeface="Arial" pitchFamily="-105" charset="0"/>
                  <a:cs typeface="Arial" pitchFamily="-105" charset="0"/>
                </a:rPr>
              </a:br>
              <a:endParaRPr lang="en-US" sz="1100">
                <a:ea typeface="Arial" pitchFamily="-105" charset="0"/>
                <a:cs typeface="Arial" pitchFamily="-105" charset="0"/>
              </a:endParaRPr>
            </a:p>
            <a:p>
              <a:br>
                <a:rPr lang="en-US" sz="1100">
                  <a:ea typeface="Arial" pitchFamily="-105" charset="0"/>
                  <a:cs typeface="Arial" pitchFamily="-105" charset="0"/>
                </a:rPr>
              </a:br>
              <a:endParaRPr lang="en-US" sz="1100">
                <a:ea typeface="Arial" pitchFamily="-105" charset="0"/>
                <a:cs typeface="Arial" pitchFamily="-105" charset="0"/>
              </a:endParaRPr>
            </a:p>
            <a:p>
              <a:endParaRPr lang="en-US" sz="1200">
                <a:latin typeface="Times New Roman" pitchFamily="-105" charset="0"/>
              </a:endParaRPr>
            </a:p>
            <a:p>
              <a:endParaRPr lang="en-US" sz="1200">
                <a:latin typeface="Times New Roman" pitchFamily="-105" charset="0"/>
              </a:endParaRPr>
            </a:p>
          </p:txBody>
        </p:sp>
        <p:pic>
          <p:nvPicPr>
            <p:cNvPr id="28" name="Picture 27" descr="A purple and white logo&#10;&#10;AI-generated content may be incorrect.">
              <a:extLst>
                <a:ext uri="{FF2B5EF4-FFF2-40B4-BE49-F238E27FC236}">
                  <a16:creationId xmlns:a16="http://schemas.microsoft.com/office/drawing/2014/main" id="{ED2281B1-171E-C458-1C3C-50A1692453DA}"/>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516216" y="6021288"/>
              <a:ext cx="2463930" cy="446378"/>
            </a:xfrm>
            <a:prstGeom prst="rect">
              <a:avLst/>
            </a:prstGeom>
            <a:noFill/>
            <a:ln>
              <a:noFill/>
            </a:ln>
          </p:spPr>
        </p:pic>
      </p:grpSp>
      <p:sp>
        <p:nvSpPr>
          <p:cNvPr id="4" name="Text Box 10">
            <a:extLst>
              <a:ext uri="{FF2B5EF4-FFF2-40B4-BE49-F238E27FC236}">
                <a16:creationId xmlns:a16="http://schemas.microsoft.com/office/drawing/2014/main" id="{350AB85C-D7CF-C2BF-E846-4364AAF763EF}"/>
              </a:ext>
            </a:extLst>
          </p:cNvPr>
          <p:cNvSpPr txBox="1">
            <a:spLocks noChangeArrowheads="1"/>
          </p:cNvSpPr>
          <p:nvPr userDrawn="1"/>
        </p:nvSpPr>
        <p:spPr bwMode="white">
          <a:xfrm>
            <a:off x="0" y="457200"/>
            <a:ext cx="9144000" cy="152400"/>
          </a:xfrm>
          <a:prstGeom prst="rect">
            <a:avLst/>
          </a:prstGeom>
          <a:solidFill>
            <a:srgbClr val="D9D9D9">
              <a:alpha val="0"/>
            </a:srgbClr>
          </a:solidFill>
          <a:ln>
            <a:noFill/>
          </a:ln>
        </p:spPr>
        <p:txBody>
          <a:bodyPr wrap="none"/>
          <a:lstStyle>
            <a:lvl1pPr eaLnBrk="0" hangingPunct="0">
              <a:defRPr sz="2000">
                <a:solidFill>
                  <a:schemeClr val="tx1"/>
                </a:solidFill>
                <a:latin typeface="Arial" charset="0"/>
                <a:ea typeface="ＭＳ Ｐゴシック" charset="-128"/>
              </a:defRPr>
            </a:lvl1pPr>
            <a:lvl2pPr marL="742950" indent="-285750" eaLnBrk="0" hangingPunct="0">
              <a:defRPr sz="2000">
                <a:solidFill>
                  <a:schemeClr val="tx1"/>
                </a:solidFill>
                <a:latin typeface="Arial" charset="0"/>
                <a:ea typeface="ＭＳ Ｐゴシック" charset="-128"/>
              </a:defRPr>
            </a:lvl2pPr>
            <a:lvl3pPr marL="1143000" indent="-228600" eaLnBrk="0" hangingPunct="0">
              <a:defRPr sz="2000">
                <a:solidFill>
                  <a:schemeClr val="tx1"/>
                </a:solidFill>
                <a:latin typeface="Arial" charset="0"/>
                <a:ea typeface="ＭＳ Ｐゴシック" charset="-128"/>
              </a:defRPr>
            </a:lvl3pPr>
            <a:lvl4pPr marL="1600200" indent="-228600" eaLnBrk="0" hangingPunct="0">
              <a:defRPr sz="2000">
                <a:solidFill>
                  <a:schemeClr val="tx1"/>
                </a:solidFill>
                <a:latin typeface="Arial" charset="0"/>
                <a:ea typeface="ＭＳ Ｐゴシック" charset="-128"/>
              </a:defRPr>
            </a:lvl4pPr>
            <a:lvl5pPr marL="2057400" indent="-228600" eaLnBrk="0" hangingPunct="0">
              <a:defRPr sz="2000">
                <a:solidFill>
                  <a:schemeClr val="tx1"/>
                </a:solidFill>
                <a:latin typeface="Arial" charset="0"/>
                <a:ea typeface="ＭＳ Ｐゴシック" charset="-128"/>
              </a:defRPr>
            </a:lvl5pPr>
            <a:lvl6pPr marL="2514600" indent="-228600" eaLnBrk="0" fontAlgn="base" hangingPunct="0">
              <a:spcBef>
                <a:spcPct val="0"/>
              </a:spcBef>
              <a:spcAft>
                <a:spcPct val="0"/>
              </a:spcAft>
              <a:defRPr sz="2000">
                <a:solidFill>
                  <a:schemeClr val="tx1"/>
                </a:solidFill>
                <a:latin typeface="Arial" charset="0"/>
                <a:ea typeface="ＭＳ Ｐゴシック" charset="-128"/>
              </a:defRPr>
            </a:lvl6pPr>
            <a:lvl7pPr marL="2971800" indent="-228600" eaLnBrk="0" fontAlgn="base" hangingPunct="0">
              <a:spcBef>
                <a:spcPct val="0"/>
              </a:spcBef>
              <a:spcAft>
                <a:spcPct val="0"/>
              </a:spcAft>
              <a:defRPr sz="2000">
                <a:solidFill>
                  <a:schemeClr val="tx1"/>
                </a:solidFill>
                <a:latin typeface="Arial" charset="0"/>
                <a:ea typeface="ＭＳ Ｐゴシック" charset="-128"/>
              </a:defRPr>
            </a:lvl7pPr>
            <a:lvl8pPr marL="3429000" indent="-228600" eaLnBrk="0" fontAlgn="base" hangingPunct="0">
              <a:spcBef>
                <a:spcPct val="0"/>
              </a:spcBef>
              <a:spcAft>
                <a:spcPct val="0"/>
              </a:spcAft>
              <a:defRPr sz="2000">
                <a:solidFill>
                  <a:schemeClr val="tx1"/>
                </a:solidFill>
                <a:latin typeface="Arial" charset="0"/>
                <a:ea typeface="ＭＳ Ｐゴシック" charset="-128"/>
              </a:defRPr>
            </a:lvl8pPr>
            <a:lvl9pPr marL="3886200" indent="-228600" eaLnBrk="0" fontAlgn="base" hangingPunct="0">
              <a:spcBef>
                <a:spcPct val="0"/>
              </a:spcBef>
              <a:spcAft>
                <a:spcPct val="0"/>
              </a:spcAft>
              <a:defRPr sz="2000">
                <a:solidFill>
                  <a:schemeClr val="tx1"/>
                </a:solidFill>
                <a:latin typeface="Arial" charset="0"/>
                <a:ea typeface="ＭＳ Ｐゴシック" charset="-128"/>
              </a:defRPr>
            </a:lvl9pPr>
          </a:lstStyle>
          <a:p>
            <a:pPr eaLnBrk="1" hangingPunct="1">
              <a:defRPr/>
            </a:pPr>
            <a:r>
              <a:rPr lang="en-GB" sz="1800">
                <a:solidFill>
                  <a:srgbClr val="D9D9D9"/>
                </a:solidFill>
                <a:cs typeface="Arial" charset="0"/>
              </a:rPr>
              <a:t> </a:t>
            </a:r>
          </a:p>
        </p:txBody>
      </p:sp>
    </p:spTree>
    <p:extLst>
      <p:ext uri="{BB962C8B-B14F-4D97-AF65-F5344CB8AC3E}">
        <p14:creationId xmlns:p14="http://schemas.microsoft.com/office/powerpoint/2010/main" val="4184468906"/>
      </p:ext>
    </p:extLst>
  </p:cSld>
  <p:clrMap bg1="lt1" tx1="dk1" bg2="lt2" tx2="dk2" accent1="accent1" accent2="accent2" accent3="accent3" accent4="accent4" accent5="accent5" accent6="accent6" hlink="hlink" folHlink="folHlink"/>
  <p:sldLayoutIdLst>
    <p:sldLayoutId id="2147483656" r:id="rId1"/>
  </p:sldLayoutIdLst>
  <p:hf hdr="0" ftr="0" dt="0"/>
  <p:txStyles>
    <p:titleStyle>
      <a:lvl1pPr algn="l" rtl="0" eaLnBrk="1" fontAlgn="base" hangingPunct="1">
        <a:spcBef>
          <a:spcPct val="0"/>
        </a:spcBef>
        <a:spcAft>
          <a:spcPct val="0"/>
        </a:spcAft>
        <a:defRPr sz="2400" b="1" baseline="0">
          <a:solidFill>
            <a:srgbClr val="FC4421"/>
          </a:solidFill>
          <a:latin typeface="+mj-lt"/>
          <a:ea typeface="ＭＳ Ｐゴシック" charset="-128"/>
          <a:cs typeface="ＭＳ Ｐゴシック" charset="-128"/>
        </a:defRPr>
      </a:lvl1pPr>
      <a:lvl2pPr algn="l" rtl="0" eaLnBrk="1" fontAlgn="base" hangingPunct="1">
        <a:spcBef>
          <a:spcPct val="0"/>
        </a:spcBef>
        <a:spcAft>
          <a:spcPct val="0"/>
        </a:spcAft>
        <a:defRPr sz="2400" b="1">
          <a:solidFill>
            <a:srgbClr val="E30613"/>
          </a:solidFill>
          <a:latin typeface="Arial" charset="0"/>
          <a:ea typeface="ＭＳ Ｐゴシック" charset="-128"/>
          <a:cs typeface="ＭＳ Ｐゴシック" charset="-128"/>
        </a:defRPr>
      </a:lvl2pPr>
      <a:lvl3pPr algn="l" rtl="0" eaLnBrk="1" fontAlgn="base" hangingPunct="1">
        <a:spcBef>
          <a:spcPct val="0"/>
        </a:spcBef>
        <a:spcAft>
          <a:spcPct val="0"/>
        </a:spcAft>
        <a:defRPr sz="2400" b="1">
          <a:solidFill>
            <a:srgbClr val="E30613"/>
          </a:solidFill>
          <a:latin typeface="Arial" charset="0"/>
          <a:ea typeface="ＭＳ Ｐゴシック" charset="-128"/>
          <a:cs typeface="ＭＳ Ｐゴシック" charset="-128"/>
        </a:defRPr>
      </a:lvl3pPr>
      <a:lvl4pPr algn="l" rtl="0" eaLnBrk="1" fontAlgn="base" hangingPunct="1">
        <a:spcBef>
          <a:spcPct val="0"/>
        </a:spcBef>
        <a:spcAft>
          <a:spcPct val="0"/>
        </a:spcAft>
        <a:defRPr sz="2400" b="1">
          <a:solidFill>
            <a:srgbClr val="E30613"/>
          </a:solidFill>
          <a:latin typeface="Arial" charset="0"/>
          <a:ea typeface="ＭＳ Ｐゴシック" charset="-128"/>
          <a:cs typeface="ＭＳ Ｐゴシック" charset="-128"/>
        </a:defRPr>
      </a:lvl4pPr>
      <a:lvl5pPr algn="l" rtl="0" eaLnBrk="1" fontAlgn="base" hangingPunct="1">
        <a:spcBef>
          <a:spcPct val="0"/>
        </a:spcBef>
        <a:spcAft>
          <a:spcPct val="0"/>
        </a:spcAft>
        <a:defRPr sz="2400" b="1">
          <a:solidFill>
            <a:srgbClr val="E30613"/>
          </a:solidFill>
          <a:latin typeface="Arial" charset="0"/>
          <a:ea typeface="ＭＳ Ｐゴシック" charset="-128"/>
          <a:cs typeface="ＭＳ Ｐゴシック" charset="-128"/>
        </a:defRPr>
      </a:lvl5pPr>
      <a:lvl6pPr marL="457200" algn="ctr" rtl="0" eaLnBrk="1" fontAlgn="base" hangingPunct="1">
        <a:spcBef>
          <a:spcPct val="0"/>
        </a:spcBef>
        <a:spcAft>
          <a:spcPct val="0"/>
        </a:spcAft>
        <a:defRPr sz="4400">
          <a:solidFill>
            <a:srgbClr val="CC0000"/>
          </a:solidFill>
          <a:latin typeface="Arial" charset="0"/>
        </a:defRPr>
      </a:lvl6pPr>
      <a:lvl7pPr marL="914400" algn="ctr" rtl="0" eaLnBrk="1" fontAlgn="base" hangingPunct="1">
        <a:spcBef>
          <a:spcPct val="0"/>
        </a:spcBef>
        <a:spcAft>
          <a:spcPct val="0"/>
        </a:spcAft>
        <a:defRPr sz="4400">
          <a:solidFill>
            <a:srgbClr val="CC0000"/>
          </a:solidFill>
          <a:latin typeface="Arial" charset="0"/>
        </a:defRPr>
      </a:lvl7pPr>
      <a:lvl8pPr marL="1371600" algn="ctr" rtl="0" eaLnBrk="1" fontAlgn="base" hangingPunct="1">
        <a:spcBef>
          <a:spcPct val="0"/>
        </a:spcBef>
        <a:spcAft>
          <a:spcPct val="0"/>
        </a:spcAft>
        <a:defRPr sz="4400">
          <a:solidFill>
            <a:srgbClr val="CC0000"/>
          </a:solidFill>
          <a:latin typeface="Arial" charset="0"/>
        </a:defRPr>
      </a:lvl8pPr>
      <a:lvl9pPr marL="1828800" algn="ctr" rtl="0" eaLnBrk="1" fontAlgn="base" hangingPunct="1">
        <a:spcBef>
          <a:spcPct val="0"/>
        </a:spcBef>
        <a:spcAft>
          <a:spcPct val="0"/>
        </a:spcAft>
        <a:defRPr sz="4400">
          <a:solidFill>
            <a:srgbClr val="CC0000"/>
          </a:solidFill>
          <a:latin typeface="Arial" charset="0"/>
        </a:defRPr>
      </a:lvl9pPr>
    </p:titleStyle>
    <p:bodyStyle>
      <a:lvl1pPr marL="0" indent="0" algn="l" rtl="0" eaLnBrk="1" fontAlgn="base" hangingPunct="1">
        <a:lnSpc>
          <a:spcPts val="2400"/>
        </a:lnSpc>
        <a:spcBef>
          <a:spcPts val="1000"/>
        </a:spcBef>
        <a:spcAft>
          <a:spcPts val="1000"/>
        </a:spcAft>
        <a:defRPr lang="en-GB" sz="2000" dirty="0">
          <a:solidFill>
            <a:schemeClr val="tx1"/>
          </a:solidFill>
          <a:latin typeface="+mn-lt"/>
          <a:ea typeface="ＭＳ Ｐゴシック" charset="-128"/>
          <a:cs typeface="ＭＳ Ｐゴシック" charset="-128"/>
        </a:defRPr>
      </a:lvl1pPr>
      <a:lvl2pPr marL="215900" indent="-215900" algn="l" rtl="0" eaLnBrk="1" fontAlgn="base" hangingPunct="1">
        <a:lnSpc>
          <a:spcPts val="2400"/>
        </a:lnSpc>
        <a:spcBef>
          <a:spcPts val="500"/>
        </a:spcBef>
        <a:spcAft>
          <a:spcPts val="500"/>
        </a:spcAft>
        <a:buClr>
          <a:srgbClr val="FC4421"/>
        </a:buClr>
        <a:buFont typeface="Arial" pitchFamily="-105" charset="0"/>
        <a:buChar char="•"/>
        <a:defRPr lang="en-GB" sz="2000" dirty="0">
          <a:solidFill>
            <a:schemeClr val="tx1"/>
          </a:solidFill>
          <a:latin typeface="+mn-lt"/>
          <a:ea typeface="ＭＳ Ｐゴシック" charset="-128"/>
          <a:cs typeface="+mn-cs"/>
        </a:defRPr>
      </a:lvl2pPr>
      <a:lvl3pPr marL="0" indent="0" algn="l" rtl="0" eaLnBrk="1" fontAlgn="base" hangingPunct="1">
        <a:lnSpc>
          <a:spcPts val="2000"/>
        </a:lnSpc>
        <a:spcBef>
          <a:spcPts val="500"/>
        </a:spcBef>
        <a:spcAft>
          <a:spcPts val="500"/>
        </a:spcAft>
        <a:buFont typeface="Lucida Grande" pitchFamily="-105" charset="0"/>
        <a:defRPr lang="en-GB" sz="1600" dirty="0">
          <a:solidFill>
            <a:schemeClr val="tx1"/>
          </a:solidFill>
          <a:latin typeface="+mn-lt"/>
          <a:ea typeface="ＭＳ Ｐゴシック" charset="-128"/>
          <a:cs typeface="+mn-cs"/>
        </a:defRPr>
      </a:lvl3pPr>
      <a:lvl4pPr marL="215900" indent="-215900" algn="l" rtl="0" eaLnBrk="1" fontAlgn="base" hangingPunct="1">
        <a:lnSpc>
          <a:spcPts val="2000"/>
        </a:lnSpc>
        <a:spcBef>
          <a:spcPts val="500"/>
        </a:spcBef>
        <a:spcAft>
          <a:spcPts val="500"/>
        </a:spcAft>
        <a:buClr>
          <a:srgbClr val="FC4421"/>
        </a:buClr>
        <a:buFont typeface="Arial" pitchFamily="-105" charset="0"/>
        <a:buChar char="•"/>
        <a:defRPr lang="en-GB" sz="1600" dirty="0">
          <a:solidFill>
            <a:schemeClr val="tx1"/>
          </a:solidFill>
          <a:latin typeface="+mn-lt"/>
          <a:ea typeface="ＭＳ Ｐゴシック" charset="-128"/>
          <a:cs typeface="ＭＳ Ｐゴシック" charset="-128"/>
        </a:defRPr>
      </a:lvl4pPr>
      <a:lvl5pPr marL="431800" indent="-215900" algn="l" rtl="0" eaLnBrk="1" fontAlgn="base" hangingPunct="1">
        <a:lnSpc>
          <a:spcPts val="2000"/>
        </a:lnSpc>
        <a:spcBef>
          <a:spcPct val="0"/>
        </a:spcBef>
        <a:spcAft>
          <a:spcPts val="500"/>
        </a:spcAft>
        <a:buFont typeface="Arial" pitchFamily="-105" charset="0"/>
        <a:buChar char="–"/>
        <a:defRPr lang="en-US" sz="1600" dirty="0">
          <a:solidFill>
            <a:schemeClr val="tx1"/>
          </a:solidFill>
          <a:latin typeface="+mn-lt"/>
          <a:ea typeface="ＭＳ Ｐゴシック" charset="-128"/>
          <a:cs typeface="ＭＳ Ｐゴシック" charset="-128"/>
        </a:defRPr>
      </a:lvl5pPr>
      <a:lvl6pPr marL="457200" indent="-457200" algn="l" defTabSz="914400" rtl="0" eaLnBrk="1" fontAlgn="base" hangingPunct="1">
        <a:spcBef>
          <a:spcPct val="20000"/>
        </a:spcBef>
        <a:spcAft>
          <a:spcPct val="0"/>
        </a:spcAft>
        <a:buChar char="»"/>
        <a:defRPr lang="en-GB" sz="1600" kern="0" baseline="0" dirty="0" smtClean="0">
          <a:solidFill>
            <a:schemeClr val="tx1"/>
          </a:solidFill>
          <a:latin typeface="+mn-lt"/>
          <a:ea typeface="ＭＳ Ｐゴシック" charset="-128"/>
          <a:cs typeface="ＭＳ Ｐゴシック" charset="-128"/>
        </a:defRPr>
      </a:lvl6pPr>
      <a:lvl7pPr marL="2971800" indent="-228600" algn="l" defTabSz="914400" rtl="0" eaLnBrk="1" fontAlgn="base" hangingPunct="1">
        <a:spcBef>
          <a:spcPct val="20000"/>
        </a:spcBef>
        <a:spcAft>
          <a:spcPct val="0"/>
        </a:spcAft>
        <a:buClr>
          <a:srgbClr val="E30613"/>
        </a:buClr>
        <a:buChar char="»"/>
        <a:defRPr lang="en-GB" sz="1600" kern="0" baseline="0" dirty="0" smtClean="0">
          <a:solidFill>
            <a:schemeClr val="tx1"/>
          </a:solidFill>
          <a:latin typeface="+mn-lt"/>
          <a:ea typeface="ＭＳ Ｐゴシック" charset="-128"/>
          <a:cs typeface="ＭＳ Ｐゴシック" charset="-128"/>
        </a:defRPr>
      </a:lvl7pPr>
      <a:lvl8pPr marL="3429000" indent="-228600" algn="l" defTabSz="914400" rtl="0" eaLnBrk="1" fontAlgn="base" hangingPunct="1">
        <a:spcBef>
          <a:spcPct val="20000"/>
        </a:spcBef>
        <a:spcAft>
          <a:spcPct val="0"/>
        </a:spcAft>
        <a:buChar char="»"/>
        <a:defRPr lang="en-GB" sz="1600" kern="0" dirty="0" smtClean="0">
          <a:solidFill>
            <a:schemeClr val="tx1"/>
          </a:solidFill>
          <a:latin typeface="+mn-lt"/>
          <a:ea typeface="ＭＳ Ｐゴシック" charset="-128"/>
          <a:cs typeface="ＭＳ Ｐゴシック" charset="-128"/>
        </a:defRPr>
      </a:lvl8pPr>
      <a:lvl9pPr marL="3886200" indent="-228600" algn="l" defTabSz="914400" rtl="0" eaLnBrk="1" fontAlgn="base" hangingPunct="1">
        <a:spcBef>
          <a:spcPct val="20000"/>
        </a:spcBef>
        <a:spcAft>
          <a:spcPct val="0"/>
        </a:spcAft>
        <a:buChar char="»"/>
        <a:defRPr lang="en-GB" sz="1000" kern="0" baseline="0" dirty="0" smtClean="0">
          <a:solidFill>
            <a:schemeClr val="tx1"/>
          </a:solidFill>
          <a:latin typeface="+mn-lt"/>
          <a:ea typeface="ＭＳ Ｐゴシック" charset="-128"/>
          <a:cs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Rectangle 15"/>
          <p:cNvSpPr>
            <a:spLocks noGrp="1" noChangeArrowheads="1"/>
          </p:cNvSpPr>
          <p:nvPr>
            <p:ph type="title"/>
          </p:nvPr>
        </p:nvSpPr>
        <p:spPr>
          <a:xfrm>
            <a:off x="429151" y="3974756"/>
            <a:ext cx="8153400" cy="2514600"/>
          </a:xfrm>
        </p:spPr>
        <p:txBody>
          <a:bodyPr anchor="t"/>
          <a:lstStyle/>
          <a:p>
            <a:pPr eaLnBrk="1" hangingPunct="1"/>
            <a:r>
              <a:rPr lang="en-GB">
                <a:ea typeface="ＭＳ Ｐゴシック" pitchFamily="-105" charset="-128"/>
                <a:cs typeface="ＭＳ Ｐゴシック" pitchFamily="-105" charset="-128"/>
              </a:rPr>
              <a:t>PowerPoint 11: Pipework and ductwork</a:t>
            </a:r>
          </a:p>
        </p:txBody>
      </p:sp>
      <p:sp>
        <p:nvSpPr>
          <p:cNvPr id="2050" name="Rectangle 14"/>
          <p:cNvSpPr>
            <a:spLocks noGrp="1" noChangeArrowheads="1"/>
          </p:cNvSpPr>
          <p:nvPr>
            <p:ph sz="quarter" idx="10"/>
          </p:nvPr>
        </p:nvSpPr>
        <p:spPr>
          <a:xfrm>
            <a:off x="457200" y="1371600"/>
            <a:ext cx="8229600" cy="4754563"/>
          </a:xfrm>
        </p:spPr>
        <p:txBody>
          <a:bodyPr/>
          <a:lstStyle/>
          <a:p>
            <a:pPr marL="0" indent="0" eaLnBrk="1" hangingPunct="1"/>
            <a:endParaRPr b="1">
              <a:ea typeface="ＭＳ Ｐゴシック" pitchFamily="-105" charset="-128"/>
              <a:cs typeface="ＭＳ Ｐゴシック" pitchFamily="-105" charset="-128"/>
            </a:endParaRPr>
          </a:p>
          <a:p>
            <a:pPr marL="0" indent="0" eaLnBrk="1" hangingPunct="1"/>
            <a:endParaRPr b="1">
              <a:ea typeface="ＭＳ Ｐゴシック" pitchFamily="-105" charset="-128"/>
              <a:cs typeface="ＭＳ Ｐゴシック" pitchFamily="-105" charset="-128"/>
            </a:endParaRPr>
          </a:p>
          <a:p>
            <a:pPr marL="0" indent="0" algn="ctr" eaLnBrk="1" hangingPunct="1"/>
            <a:r>
              <a:rPr sz="6600">
                <a:solidFill>
                  <a:schemeClr val="bg1"/>
                </a:solidFill>
                <a:ea typeface="ＭＳ Ｐゴシック" pitchFamily="-105" charset="-128"/>
                <a:cs typeface="ＭＳ Ｐゴシック" pitchFamily="-105" charset="-128"/>
              </a:rPr>
              <a:t>PowerPoint presentation</a:t>
            </a:r>
          </a:p>
        </p:txBody>
      </p:sp>
      <p:sp>
        <p:nvSpPr>
          <p:cNvPr id="2054" name="TextBox 9"/>
          <p:cNvSpPr txBox="1">
            <a:spLocks noChangeArrowheads="1"/>
          </p:cNvSpPr>
          <p:nvPr/>
        </p:nvSpPr>
        <p:spPr bwMode="auto">
          <a:xfrm>
            <a:off x="457200" y="2209800"/>
            <a:ext cx="8001000" cy="738664"/>
          </a:xfrm>
          <a:prstGeom prst="rect">
            <a:avLst/>
          </a:prstGeom>
          <a:solidFill>
            <a:schemeClr val="bg1"/>
          </a:solidFill>
          <a:ln w="9525">
            <a:noFill/>
            <a:miter lim="800000"/>
            <a:headEnd/>
            <a:tailEnd/>
          </a:ln>
        </p:spPr>
        <p:txBody>
          <a:bodyPr wrap="square" lIns="0" tIns="0" rIns="0" bIns="0">
            <a:prstTxWarp prst="textNoShape">
              <a:avLst/>
            </a:prstTxWarp>
            <a:noAutofit/>
          </a:bodyPr>
          <a:lstStyle/>
          <a:p>
            <a:r>
              <a:rPr lang="en-GB" sz="2400" b="1"/>
              <a:t>12. Building services engineering (BSE) systems</a:t>
            </a:r>
          </a:p>
          <a:p>
            <a:endParaRPr lang="en-GB" sz="2400" b="1"/>
          </a:p>
          <a:p>
            <a:r>
              <a:rPr lang="en-GB" sz="2400" b="1"/>
              <a:t>12.8 Pipework and ductwork, components and systems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Fabric ductwork: air positive pressure supply</a:t>
            </a:r>
          </a:p>
        </p:txBody>
      </p:sp>
      <p:sp>
        <p:nvSpPr>
          <p:cNvPr id="3" name="Rectangle 2">
            <a:extLst>
              <a:ext uri="{FF2B5EF4-FFF2-40B4-BE49-F238E27FC236}">
                <a16:creationId xmlns:a16="http://schemas.microsoft.com/office/drawing/2014/main" id="{AE718CF2-1ECA-F64C-B091-613FB58171D4}"/>
              </a:ext>
            </a:extLst>
          </p:cNvPr>
          <p:cNvSpPr/>
          <p:nvPr/>
        </p:nvSpPr>
        <p:spPr>
          <a:xfrm>
            <a:off x="395536" y="4384591"/>
            <a:ext cx="8229600" cy="1323439"/>
          </a:xfrm>
          <a:prstGeom prst="rect">
            <a:avLst/>
          </a:prstGeom>
        </p:spPr>
        <p:txBody>
          <a:bodyPr wrap="square">
            <a:spAutoFit/>
          </a:bodyPr>
          <a:lstStyle/>
          <a:p>
            <a:r>
              <a:rPr lang="en-GB" b="1"/>
              <a:t>Fabric ductwork</a:t>
            </a:r>
            <a:r>
              <a:rPr lang="en-GB"/>
              <a:t> is used in some AC systems and provides more energy efficiency and thermal comfort than steel ducting. It takes less time to install and gives more uniform air distribution, so creating a better indoor climate.</a:t>
            </a:r>
          </a:p>
        </p:txBody>
      </p:sp>
      <p:pic>
        <p:nvPicPr>
          <p:cNvPr id="5122" name="Picture 2">
            <a:extLst>
              <a:ext uri="{FF2B5EF4-FFF2-40B4-BE49-F238E27FC236}">
                <a16:creationId xmlns:a16="http://schemas.microsoft.com/office/drawing/2014/main" id="{AF17A348-EDEF-B7BB-8DDA-5D4A5F731A18}"/>
              </a:ext>
            </a:extLst>
          </p:cNvPr>
          <p:cNvPicPr>
            <a:picLocks noChangeAspect="1" noChangeArrowheads="1"/>
          </p:cNvPicPr>
          <p:nvPr/>
        </p:nvPicPr>
        <p:blipFill>
          <a:blip r:embed="rId3"/>
          <a:srcRect/>
          <a:stretch>
            <a:fillRect/>
          </a:stretch>
        </p:blipFill>
        <p:spPr bwMode="auto">
          <a:xfrm>
            <a:off x="2483768" y="1470122"/>
            <a:ext cx="3779912" cy="28349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32449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Ductwork components</a:t>
            </a:r>
          </a:p>
        </p:txBody>
      </p:sp>
      <p:sp>
        <p:nvSpPr>
          <p:cNvPr id="5" name="TextBox 4"/>
          <p:cNvSpPr txBox="1"/>
          <p:nvPr/>
        </p:nvSpPr>
        <p:spPr>
          <a:xfrm>
            <a:off x="457200" y="1556792"/>
            <a:ext cx="8003232" cy="2144177"/>
          </a:xfrm>
          <a:prstGeom prst="rect">
            <a:avLst/>
          </a:prstGeom>
          <a:noFill/>
        </p:spPr>
        <p:txBody>
          <a:bodyPr wrap="square" rtlCol="0">
            <a:spAutoFit/>
          </a:bodyPr>
          <a:lstStyle/>
          <a:p>
            <a:pPr marL="342900" indent="-342900">
              <a:spcBef>
                <a:spcPts val="400"/>
              </a:spcBef>
              <a:spcAft>
                <a:spcPts val="400"/>
              </a:spcAft>
              <a:buClr>
                <a:srgbClr val="FC4421"/>
              </a:buClr>
              <a:buFont typeface="Arial" panose="020B0604020202020204" pitchFamily="34" charset="0"/>
              <a:buChar char="•"/>
            </a:pPr>
            <a:r>
              <a:rPr lang="en-GB" b="1"/>
              <a:t>Heating and cooling coils</a:t>
            </a:r>
            <a:r>
              <a:rPr lang="en-GB"/>
              <a:t> are a system of small-bore copper tubes passing through stainless steel plates.</a:t>
            </a:r>
          </a:p>
          <a:p>
            <a:pPr marL="342900" indent="-342900">
              <a:spcBef>
                <a:spcPts val="400"/>
              </a:spcBef>
              <a:spcAft>
                <a:spcPts val="400"/>
              </a:spcAft>
              <a:buClr>
                <a:srgbClr val="FC4421"/>
              </a:buClr>
              <a:buFont typeface="Arial" panose="020B0604020202020204" pitchFamily="34" charset="0"/>
              <a:buChar char="•"/>
            </a:pPr>
            <a:r>
              <a:rPr lang="en-GB"/>
              <a:t>The flow and return pipes connect to headers which have the small-bore pipes brazed into them.</a:t>
            </a:r>
          </a:p>
          <a:p>
            <a:pPr marL="342900" indent="-342900">
              <a:spcBef>
                <a:spcPts val="400"/>
              </a:spcBef>
              <a:spcAft>
                <a:spcPts val="400"/>
              </a:spcAft>
              <a:buClr>
                <a:srgbClr val="FC4421"/>
              </a:buClr>
              <a:buFont typeface="Arial" panose="020B0604020202020204" pitchFamily="34" charset="0"/>
              <a:buChar char="•"/>
            </a:pPr>
            <a:r>
              <a:rPr lang="en-GB"/>
              <a:t>Either heating or chilled water can be connected depending on the intended function.</a:t>
            </a:r>
          </a:p>
        </p:txBody>
      </p:sp>
    </p:spTree>
    <p:extLst>
      <p:ext uri="{BB962C8B-B14F-4D97-AF65-F5344CB8AC3E}">
        <p14:creationId xmlns:p14="http://schemas.microsoft.com/office/powerpoint/2010/main" val="21187358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Ductwork components</a:t>
            </a:r>
          </a:p>
        </p:txBody>
      </p:sp>
      <p:sp>
        <p:nvSpPr>
          <p:cNvPr id="4" name="TextBox 3"/>
          <p:cNvSpPr txBox="1"/>
          <p:nvPr/>
        </p:nvSpPr>
        <p:spPr>
          <a:xfrm>
            <a:off x="457200" y="1556792"/>
            <a:ext cx="8075240" cy="2451953"/>
          </a:xfrm>
          <a:prstGeom prst="rect">
            <a:avLst/>
          </a:prstGeom>
          <a:noFill/>
        </p:spPr>
        <p:txBody>
          <a:bodyPr wrap="square" rtlCol="0">
            <a:spAutoFit/>
          </a:bodyPr>
          <a:lstStyle/>
          <a:p>
            <a:pPr marL="342900" indent="-342900">
              <a:spcBef>
                <a:spcPts val="400"/>
              </a:spcBef>
              <a:spcAft>
                <a:spcPts val="400"/>
              </a:spcAft>
              <a:buClr>
                <a:srgbClr val="FC4421"/>
              </a:buClr>
              <a:buFont typeface="Arial" panose="020B0604020202020204" pitchFamily="34" charset="0"/>
              <a:buChar char="•"/>
            </a:pPr>
            <a:r>
              <a:rPr lang="en-GB"/>
              <a:t>Large buildings have </a:t>
            </a:r>
            <a:r>
              <a:rPr lang="en-GB" b="1"/>
              <a:t>fire compartments</a:t>
            </a:r>
            <a:r>
              <a:rPr lang="en-GB"/>
              <a:t> intended to prevent fire from spreading to other parts of the building.</a:t>
            </a:r>
          </a:p>
          <a:p>
            <a:pPr marL="342900" indent="-342900">
              <a:spcBef>
                <a:spcPts val="400"/>
              </a:spcBef>
              <a:spcAft>
                <a:spcPts val="400"/>
              </a:spcAft>
              <a:buClr>
                <a:srgbClr val="FC4421"/>
              </a:buClr>
              <a:buFont typeface="Arial" panose="020B0604020202020204" pitchFamily="34" charset="0"/>
              <a:buChar char="•"/>
            </a:pPr>
            <a:r>
              <a:rPr lang="en-GB"/>
              <a:t>Where ductwork passes through a fire compartment a </a:t>
            </a:r>
            <a:r>
              <a:rPr lang="en-GB" b="1"/>
              <a:t>duct fire damper</a:t>
            </a:r>
            <a:r>
              <a:rPr lang="en-GB"/>
              <a:t> is installed.</a:t>
            </a:r>
          </a:p>
          <a:p>
            <a:pPr marL="342900" indent="-342900">
              <a:spcBef>
                <a:spcPts val="400"/>
              </a:spcBef>
              <a:spcAft>
                <a:spcPts val="400"/>
              </a:spcAft>
              <a:buClr>
                <a:srgbClr val="FC4421"/>
              </a:buClr>
              <a:buFont typeface="Arial" panose="020B0604020202020204" pitchFamily="34" charset="0"/>
              <a:buChar char="•"/>
            </a:pPr>
            <a:r>
              <a:rPr lang="en-GB"/>
              <a:t>If fire is travelling through a ductwork system, when it reaches a damper, the damper will automatically close, preventing the fire from spreading.</a:t>
            </a:r>
          </a:p>
        </p:txBody>
      </p:sp>
    </p:spTree>
    <p:extLst>
      <p:ext uri="{BB962C8B-B14F-4D97-AF65-F5344CB8AC3E}">
        <p14:creationId xmlns:p14="http://schemas.microsoft.com/office/powerpoint/2010/main" val="23197598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Ductwork components </a:t>
            </a:r>
          </a:p>
        </p:txBody>
      </p:sp>
      <p:sp>
        <p:nvSpPr>
          <p:cNvPr id="4" name="TextBox 3"/>
          <p:cNvSpPr txBox="1"/>
          <p:nvPr/>
        </p:nvSpPr>
        <p:spPr>
          <a:xfrm>
            <a:off x="457200" y="1628800"/>
            <a:ext cx="4186808" cy="1323439"/>
          </a:xfrm>
          <a:prstGeom prst="rect">
            <a:avLst/>
          </a:prstGeom>
          <a:noFill/>
        </p:spPr>
        <p:txBody>
          <a:bodyPr wrap="square" rtlCol="0">
            <a:spAutoFit/>
          </a:bodyPr>
          <a:lstStyle/>
          <a:p>
            <a:r>
              <a:rPr lang="en-GB"/>
              <a:t>A </a:t>
            </a:r>
            <a:r>
              <a:rPr lang="en-GB" b="1"/>
              <a:t>ductwork attenuator</a:t>
            </a:r>
            <a:r>
              <a:rPr lang="en-GB"/>
              <a:t> is an in-line silencer for ductwork. It prevents fan noise from being transmitted throughout the system.</a:t>
            </a:r>
          </a:p>
        </p:txBody>
      </p:sp>
      <p:pic>
        <p:nvPicPr>
          <p:cNvPr id="6146" name="Picture 2">
            <a:extLst>
              <a:ext uri="{FF2B5EF4-FFF2-40B4-BE49-F238E27FC236}">
                <a16:creationId xmlns:a16="http://schemas.microsoft.com/office/drawing/2014/main" id="{9E3E108F-BE76-9342-AAF5-213C5CA3DC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0032" y="1484784"/>
            <a:ext cx="4077072" cy="40770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41513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Ductwork components</a:t>
            </a:r>
          </a:p>
        </p:txBody>
      </p:sp>
      <p:sp>
        <p:nvSpPr>
          <p:cNvPr id="4" name="TextBox 3"/>
          <p:cNvSpPr txBox="1"/>
          <p:nvPr/>
        </p:nvSpPr>
        <p:spPr>
          <a:xfrm>
            <a:off x="457200" y="1628800"/>
            <a:ext cx="3754760" cy="3323987"/>
          </a:xfrm>
          <a:prstGeom prst="rect">
            <a:avLst/>
          </a:prstGeom>
          <a:noFill/>
        </p:spPr>
        <p:txBody>
          <a:bodyPr wrap="square" rtlCol="0">
            <a:spAutoFit/>
          </a:bodyPr>
          <a:lstStyle/>
          <a:p>
            <a:pPr marL="342900" indent="-342900">
              <a:spcBef>
                <a:spcPts val="400"/>
              </a:spcBef>
              <a:spcAft>
                <a:spcPts val="400"/>
              </a:spcAft>
              <a:buClr>
                <a:srgbClr val="FC4421"/>
              </a:buClr>
              <a:buFont typeface="Arial" panose="020B0604020202020204" pitchFamily="34" charset="0"/>
              <a:buChar char="•"/>
            </a:pPr>
            <a:r>
              <a:rPr lang="en-GB"/>
              <a:t>At the exit points of a ductwork system, you will find </a:t>
            </a:r>
            <a:r>
              <a:rPr lang="en-GB" b="1"/>
              <a:t>duct grilles</a:t>
            </a:r>
            <a:r>
              <a:rPr lang="en-GB"/>
              <a:t> or </a:t>
            </a:r>
            <a:r>
              <a:rPr lang="en-GB" b="1"/>
              <a:t>registers </a:t>
            </a:r>
            <a:r>
              <a:rPr lang="en-GB"/>
              <a:t>mounted on the wall.</a:t>
            </a:r>
          </a:p>
          <a:p>
            <a:pPr marL="342900" indent="-342900">
              <a:spcBef>
                <a:spcPts val="400"/>
              </a:spcBef>
              <a:spcAft>
                <a:spcPts val="400"/>
              </a:spcAft>
              <a:buClr>
                <a:srgbClr val="FC4421"/>
              </a:buClr>
              <a:buFont typeface="Arial" panose="020B0604020202020204" pitchFamily="34" charset="0"/>
              <a:buChar char="•"/>
            </a:pPr>
            <a:r>
              <a:rPr lang="en-GB"/>
              <a:t>Grilles sometimes have adjustable louvres to enable outflowing air to be directed for maximum comfort.</a:t>
            </a:r>
          </a:p>
          <a:p>
            <a:pPr marL="342900" indent="-342900">
              <a:buFont typeface="Arial" panose="020B0604020202020204" pitchFamily="34" charset="0"/>
              <a:buChar char="•"/>
            </a:pPr>
            <a:endParaRPr lang="en-GB"/>
          </a:p>
        </p:txBody>
      </p:sp>
      <p:pic>
        <p:nvPicPr>
          <p:cNvPr id="7170" name="Picture 2" descr="Several ventilators in different colors&#10;&#10;AI-generated content may be incorrect.">
            <a:extLst>
              <a:ext uri="{FF2B5EF4-FFF2-40B4-BE49-F238E27FC236}">
                <a16:creationId xmlns:a16="http://schemas.microsoft.com/office/drawing/2014/main" id="{F6BA85AC-5034-C893-A717-718F0721BC31}"/>
              </a:ext>
            </a:extLst>
          </p:cNvPr>
          <p:cNvPicPr>
            <a:picLocks noChangeAspect="1" noChangeArrowheads="1"/>
          </p:cNvPicPr>
          <p:nvPr/>
        </p:nvPicPr>
        <p:blipFill>
          <a:blip r:embed="rId3"/>
          <a:srcRect/>
          <a:stretch>
            <a:fillRect/>
          </a:stretch>
        </p:blipFill>
        <p:spPr bwMode="auto">
          <a:xfrm>
            <a:off x="4931076" y="1677077"/>
            <a:ext cx="4033939" cy="30254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02370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Pipework and pipework skills</a:t>
            </a:r>
          </a:p>
        </p:txBody>
      </p:sp>
      <p:sp>
        <p:nvSpPr>
          <p:cNvPr id="3" name="Content Placeholder 2"/>
          <p:cNvSpPr>
            <a:spLocks noGrp="1"/>
          </p:cNvSpPr>
          <p:nvPr>
            <p:ph sz="quarter" idx="10"/>
          </p:nvPr>
        </p:nvSpPr>
        <p:spPr/>
        <p:txBody>
          <a:bodyPr/>
          <a:lstStyle/>
          <a:p>
            <a:pPr marL="342900" indent="-342900">
              <a:buClr>
                <a:srgbClr val="FC4421"/>
              </a:buClr>
              <a:buFont typeface="Arial" panose="020B0604020202020204" pitchFamily="34" charset="0"/>
              <a:buChar char="•"/>
            </a:pPr>
            <a:r>
              <a:rPr lang="en-US"/>
              <a:t>All hydronic and gaseous systems incorporate the pipework skills of </a:t>
            </a:r>
            <a:r>
              <a:rPr lang="en-US" b="1"/>
              <a:t>manual dexterity</a:t>
            </a:r>
            <a:r>
              <a:rPr lang="en-US"/>
              <a:t>, </a:t>
            </a:r>
            <a:r>
              <a:rPr lang="en-US" b="1"/>
              <a:t>numerical skills</a:t>
            </a:r>
            <a:r>
              <a:rPr lang="en-US"/>
              <a:t>, </a:t>
            </a:r>
            <a:r>
              <a:rPr lang="en-US" b="1"/>
              <a:t>jointing</a:t>
            </a:r>
            <a:r>
              <a:rPr lang="en-US"/>
              <a:t>,</a:t>
            </a:r>
            <a:r>
              <a:rPr lang="en-US" b="1"/>
              <a:t> fixing</a:t>
            </a:r>
            <a:r>
              <a:rPr lang="en-US"/>
              <a:t>, </a:t>
            </a:r>
            <a:r>
              <a:rPr lang="en-US" b="1"/>
              <a:t>suspending</a:t>
            </a:r>
            <a:r>
              <a:rPr lang="en-US"/>
              <a:t>, </a:t>
            </a:r>
            <a:r>
              <a:rPr lang="en-US" b="1"/>
              <a:t>cutting</a:t>
            </a:r>
            <a:r>
              <a:rPr lang="en-US"/>
              <a:t>, </a:t>
            </a:r>
            <a:r>
              <a:rPr lang="en-US" b="1"/>
              <a:t>soldering</a:t>
            </a:r>
            <a:r>
              <a:rPr lang="en-US"/>
              <a:t> and </a:t>
            </a:r>
            <a:r>
              <a:rPr lang="en-US" b="1"/>
              <a:t>problem-solving</a:t>
            </a:r>
            <a:r>
              <a:rPr lang="en-US"/>
              <a:t>.</a:t>
            </a:r>
          </a:p>
          <a:p>
            <a:pPr marL="342900" indent="-342900">
              <a:buClr>
                <a:srgbClr val="FC4421"/>
              </a:buClr>
              <a:buFont typeface="Arial" panose="020B0604020202020204" pitchFamily="34" charset="0"/>
              <a:buChar char="•"/>
            </a:pPr>
            <a:r>
              <a:rPr lang="en-US"/>
              <a:t>Common pipe materials in use include low carbon steel (LCS), stainless steel, copper and plastic.</a:t>
            </a:r>
          </a:p>
          <a:p>
            <a:pPr marL="342900" indent="-342900">
              <a:buClr>
                <a:srgbClr val="FC4421"/>
              </a:buClr>
              <a:buFont typeface="Arial" panose="020B0604020202020204" pitchFamily="34" charset="0"/>
              <a:buChar char="•"/>
            </a:pPr>
            <a:r>
              <a:rPr lang="en-US"/>
              <a:t>Systems utilising pipework include heating, cooling hot and cold water, natural gas and compressed air.</a:t>
            </a:r>
          </a:p>
          <a:p>
            <a:pPr marL="342900" indent="-342900">
              <a:buClr>
                <a:srgbClr val="FC4421"/>
              </a:buClr>
              <a:buFont typeface="Arial" panose="020B0604020202020204" pitchFamily="34" charset="0"/>
              <a:buChar char="•"/>
            </a:pPr>
            <a:r>
              <a:rPr lang="en-US"/>
              <a:t>Different trades share generic pipefitting skills to enable competent installation.</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Pipework</a:t>
            </a:r>
          </a:p>
        </p:txBody>
      </p:sp>
      <p:sp>
        <p:nvSpPr>
          <p:cNvPr id="4" name="TextBox 3"/>
          <p:cNvSpPr txBox="1"/>
          <p:nvPr/>
        </p:nvSpPr>
        <p:spPr>
          <a:xfrm>
            <a:off x="457200" y="1628800"/>
            <a:ext cx="8075240" cy="2246769"/>
          </a:xfrm>
          <a:prstGeom prst="rect">
            <a:avLst/>
          </a:prstGeom>
          <a:noFill/>
        </p:spPr>
        <p:txBody>
          <a:bodyPr wrap="square" rtlCol="0">
            <a:spAutoFit/>
          </a:bodyPr>
          <a:lstStyle/>
          <a:p>
            <a:pPr marL="342900" indent="-342900">
              <a:spcBef>
                <a:spcPts val="400"/>
              </a:spcBef>
              <a:spcAft>
                <a:spcPts val="400"/>
              </a:spcAft>
              <a:buClr>
                <a:srgbClr val="FC4421"/>
              </a:buClr>
              <a:buFont typeface="Arial" panose="020B0604020202020204" pitchFamily="34" charset="0"/>
              <a:buChar char="•"/>
            </a:pPr>
            <a:r>
              <a:rPr lang="en-GB" b="1"/>
              <a:t>LCS tubing/pipe</a:t>
            </a:r>
            <a:r>
              <a:rPr lang="en-GB"/>
              <a:t> normally comes with a male thread on both ends of the tube with a socket on one end.</a:t>
            </a:r>
          </a:p>
          <a:p>
            <a:pPr marL="342900" indent="-342900">
              <a:spcBef>
                <a:spcPts val="400"/>
              </a:spcBef>
              <a:spcAft>
                <a:spcPts val="400"/>
              </a:spcAft>
              <a:buClr>
                <a:srgbClr val="FC4421"/>
              </a:buClr>
              <a:buFont typeface="Arial" panose="020B0604020202020204" pitchFamily="34" charset="0"/>
              <a:buChar char="•"/>
            </a:pPr>
            <a:r>
              <a:rPr lang="en-GB"/>
              <a:t>The pipe is supplied in 6m lengths in a variety of diameters.</a:t>
            </a:r>
          </a:p>
          <a:p>
            <a:pPr marL="342900" indent="-342900">
              <a:spcBef>
                <a:spcPts val="400"/>
              </a:spcBef>
              <a:spcAft>
                <a:spcPts val="400"/>
              </a:spcAft>
              <a:buClr>
                <a:srgbClr val="FC4421"/>
              </a:buClr>
              <a:buFont typeface="Arial" panose="020B0604020202020204" pitchFamily="34" charset="0"/>
              <a:buChar char="•"/>
            </a:pPr>
            <a:r>
              <a:rPr lang="en-GB"/>
              <a:t>LCS is traditionally used in heating, chilled water, compressed air, steam and gas systems.</a:t>
            </a:r>
          </a:p>
          <a:p>
            <a:pPr marL="342900" indent="-342900">
              <a:spcBef>
                <a:spcPts val="400"/>
              </a:spcBef>
              <a:spcAft>
                <a:spcPts val="400"/>
              </a:spcAft>
              <a:buClr>
                <a:srgbClr val="FC4421"/>
              </a:buClr>
              <a:buFont typeface="Arial" panose="020B0604020202020204" pitchFamily="34" charset="0"/>
              <a:buChar char="•"/>
            </a:pPr>
            <a:r>
              <a:rPr lang="en-GB"/>
              <a:t>It is very strong and can take high pressures and temperatures.</a:t>
            </a:r>
          </a:p>
        </p:txBody>
      </p:sp>
    </p:spTree>
    <p:extLst>
      <p:ext uri="{BB962C8B-B14F-4D97-AF65-F5344CB8AC3E}">
        <p14:creationId xmlns:p14="http://schemas.microsoft.com/office/powerpoint/2010/main" val="11475076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Pipework components</a:t>
            </a:r>
          </a:p>
        </p:txBody>
      </p:sp>
      <p:sp>
        <p:nvSpPr>
          <p:cNvPr id="4" name="TextBox 3"/>
          <p:cNvSpPr txBox="1"/>
          <p:nvPr/>
        </p:nvSpPr>
        <p:spPr>
          <a:xfrm>
            <a:off x="457200" y="1556792"/>
            <a:ext cx="8229600" cy="1426031"/>
          </a:xfrm>
          <a:prstGeom prst="rect">
            <a:avLst/>
          </a:prstGeom>
          <a:noFill/>
        </p:spPr>
        <p:txBody>
          <a:bodyPr wrap="square" rtlCol="0">
            <a:spAutoFit/>
          </a:bodyPr>
          <a:lstStyle/>
          <a:p>
            <a:pPr marL="342900" indent="-342900">
              <a:spcBef>
                <a:spcPts val="400"/>
              </a:spcBef>
              <a:spcAft>
                <a:spcPts val="400"/>
              </a:spcAft>
              <a:buClr>
                <a:srgbClr val="FC4421"/>
              </a:buClr>
              <a:buFont typeface="Arial" panose="020B0604020202020204" pitchFamily="34" charset="0"/>
              <a:buChar char="•"/>
            </a:pPr>
            <a:r>
              <a:rPr lang="en-GB" b="1"/>
              <a:t>Malleable iron fittings </a:t>
            </a:r>
            <a:r>
              <a:rPr lang="en-GB"/>
              <a:t>for</a:t>
            </a:r>
            <a:r>
              <a:rPr lang="en-GB" b="1"/>
              <a:t> </a:t>
            </a:r>
            <a:r>
              <a:rPr lang="en-GB"/>
              <a:t>LCS pipe are supplied with either a tapered or parallel thread.</a:t>
            </a:r>
          </a:p>
          <a:p>
            <a:pPr marL="342900" indent="-342900">
              <a:spcBef>
                <a:spcPts val="400"/>
              </a:spcBef>
              <a:spcAft>
                <a:spcPts val="400"/>
              </a:spcAft>
              <a:buClr>
                <a:srgbClr val="FC4421"/>
              </a:buClr>
              <a:buFont typeface="Arial" panose="020B0604020202020204" pitchFamily="34" charset="0"/>
              <a:buChar char="•"/>
            </a:pPr>
            <a:r>
              <a:rPr lang="en-GB"/>
              <a:t>The male thread on the pipe requires a jointing medium of paste and hemp or polytetrafluoroethylene (PTFE) tape wound into the thread.</a:t>
            </a:r>
          </a:p>
        </p:txBody>
      </p:sp>
    </p:spTree>
    <p:extLst>
      <p:ext uri="{BB962C8B-B14F-4D97-AF65-F5344CB8AC3E}">
        <p14:creationId xmlns:p14="http://schemas.microsoft.com/office/powerpoint/2010/main" val="31027151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Pipework skills</a:t>
            </a:r>
          </a:p>
        </p:txBody>
      </p:sp>
      <p:sp>
        <p:nvSpPr>
          <p:cNvPr id="3" name="Rectangle 2">
            <a:extLst>
              <a:ext uri="{FF2B5EF4-FFF2-40B4-BE49-F238E27FC236}">
                <a16:creationId xmlns:a16="http://schemas.microsoft.com/office/drawing/2014/main" id="{DCDA0874-36F0-3945-BD02-DC3B0360A776}"/>
              </a:ext>
            </a:extLst>
          </p:cNvPr>
          <p:cNvSpPr/>
          <p:nvPr/>
        </p:nvSpPr>
        <p:spPr>
          <a:xfrm>
            <a:off x="416761" y="2097722"/>
            <a:ext cx="4127489" cy="2862322"/>
          </a:xfrm>
          <a:prstGeom prst="rect">
            <a:avLst/>
          </a:prstGeom>
        </p:spPr>
        <p:txBody>
          <a:bodyPr wrap="square">
            <a:spAutoFit/>
          </a:bodyPr>
          <a:lstStyle/>
          <a:p>
            <a:r>
              <a:rPr lang="en-GB"/>
              <a:t>These tools impose a male thread on the end of LCS piping in preparation for jointing using pipe fittings. The threader has a ratchet device for easy use by the pipe fitter and is also reversible to enable the die head to be turned off the tube.</a:t>
            </a:r>
          </a:p>
          <a:p>
            <a:endParaRPr lang="en-GB"/>
          </a:p>
        </p:txBody>
      </p:sp>
      <p:pic>
        <p:nvPicPr>
          <p:cNvPr id="8194" name="Picture 2" descr="A group of tools on a table&#10;&#10;AI-generated content may be incorrect.">
            <a:extLst>
              <a:ext uri="{FF2B5EF4-FFF2-40B4-BE49-F238E27FC236}">
                <a16:creationId xmlns:a16="http://schemas.microsoft.com/office/drawing/2014/main" id="{23CD452B-C7FE-F015-E8CF-BB3C33BE801B}"/>
              </a:ext>
            </a:extLst>
          </p:cNvPr>
          <p:cNvPicPr>
            <a:picLocks noChangeAspect="1" noChangeArrowheads="1"/>
          </p:cNvPicPr>
          <p:nvPr/>
        </p:nvPicPr>
        <p:blipFill>
          <a:blip r:embed="rId3"/>
          <a:srcRect/>
          <a:stretch>
            <a:fillRect/>
          </a:stretch>
        </p:blipFill>
        <p:spPr bwMode="auto">
          <a:xfrm>
            <a:off x="4547081" y="1773572"/>
            <a:ext cx="4356089" cy="29040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84499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Pipework components</a:t>
            </a:r>
          </a:p>
        </p:txBody>
      </p:sp>
      <p:sp>
        <p:nvSpPr>
          <p:cNvPr id="3" name="TextBox 2"/>
          <p:cNvSpPr txBox="1"/>
          <p:nvPr/>
        </p:nvSpPr>
        <p:spPr>
          <a:xfrm>
            <a:off x="457200" y="1573246"/>
            <a:ext cx="2808312" cy="2708434"/>
          </a:xfrm>
          <a:prstGeom prst="rect">
            <a:avLst/>
          </a:prstGeom>
          <a:noFill/>
        </p:spPr>
        <p:txBody>
          <a:bodyPr wrap="square" rtlCol="0">
            <a:spAutoFit/>
          </a:bodyPr>
          <a:lstStyle/>
          <a:p>
            <a:r>
              <a:rPr lang="en-GB"/>
              <a:t>Here you can see the different types of </a:t>
            </a:r>
            <a:r>
              <a:rPr lang="en-GB" b="1"/>
              <a:t>LCS pipework joint</a:t>
            </a:r>
            <a:r>
              <a:rPr lang="en-GB"/>
              <a:t>: </a:t>
            </a:r>
          </a:p>
          <a:p>
            <a:endParaRPr lang="en-GB"/>
          </a:p>
          <a:p>
            <a:pPr marL="342900" indent="-342900">
              <a:spcAft>
                <a:spcPts val="400"/>
              </a:spcAft>
              <a:buFont typeface="Arial" panose="020B0604020202020204" pitchFamily="34" charset="0"/>
              <a:buChar char="•"/>
            </a:pPr>
            <a:r>
              <a:rPr lang="en-GB"/>
              <a:t>flanged, unthreaded</a:t>
            </a:r>
          </a:p>
          <a:p>
            <a:pPr marL="342900" indent="-342900">
              <a:spcAft>
                <a:spcPts val="400"/>
              </a:spcAft>
              <a:buFont typeface="Arial" panose="020B0604020202020204" pitchFamily="34" charset="0"/>
              <a:buChar char="•"/>
            </a:pPr>
            <a:r>
              <a:rPr lang="en-GB"/>
              <a:t>groove: lock joints</a:t>
            </a:r>
          </a:p>
          <a:p>
            <a:pPr marL="342900" indent="-342900">
              <a:spcAft>
                <a:spcPts val="400"/>
              </a:spcAft>
              <a:buFont typeface="Arial" panose="020B0604020202020204" pitchFamily="34" charset="0"/>
              <a:buChar char="•"/>
            </a:pPr>
            <a:r>
              <a:rPr lang="en-GB"/>
              <a:t>threaded joints.</a:t>
            </a:r>
          </a:p>
          <a:p>
            <a:pPr marL="342900" indent="-342900">
              <a:buFont typeface="Arial" panose="020B0604020202020204" pitchFamily="34" charset="0"/>
              <a:buChar char="•"/>
            </a:pPr>
            <a:endParaRPr lang="en-GB"/>
          </a:p>
        </p:txBody>
      </p:sp>
      <p:pic>
        <p:nvPicPr>
          <p:cNvPr id="8" name="Picture 7" descr="A drawing of a couple of pipes&#10;&#10;AI-generated content may be incorrect.">
            <a:extLst>
              <a:ext uri="{FF2B5EF4-FFF2-40B4-BE49-F238E27FC236}">
                <a16:creationId xmlns:a16="http://schemas.microsoft.com/office/drawing/2014/main" id="{E062E111-E1B8-FBAA-F1CF-EDF4038BD5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63888" y="2182616"/>
            <a:ext cx="5251073" cy="2126260"/>
          </a:xfrm>
          <a:prstGeom prst="rect">
            <a:avLst/>
          </a:prstGeom>
        </p:spPr>
      </p:pic>
    </p:spTree>
    <p:extLst>
      <p:ext uri="{BB962C8B-B14F-4D97-AF65-F5344CB8AC3E}">
        <p14:creationId xmlns:p14="http://schemas.microsoft.com/office/powerpoint/2010/main" val="9949583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lstStyle/>
          <a:p>
            <a:r>
              <a:rPr lang="en-US">
                <a:ea typeface="ＭＳ Ｐゴシック" pitchFamily="-105" charset="-128"/>
                <a:cs typeface="ＭＳ Ｐゴシック" pitchFamily="-105" charset="-128"/>
              </a:rPr>
              <a:t>Objectives</a:t>
            </a:r>
          </a:p>
        </p:txBody>
      </p:sp>
      <p:sp>
        <p:nvSpPr>
          <p:cNvPr id="3075" name="Content Placeholder 2"/>
          <p:cNvSpPr>
            <a:spLocks noGrp="1"/>
          </p:cNvSpPr>
          <p:nvPr>
            <p:ph sz="quarter" idx="10"/>
          </p:nvPr>
        </p:nvSpPr>
        <p:spPr>
          <a:xfrm>
            <a:off x="457200" y="1602000"/>
            <a:ext cx="8229600" cy="4248000"/>
          </a:xfrm>
        </p:spPr>
        <p:txBody>
          <a:bodyPr/>
          <a:lstStyle/>
          <a:p>
            <a:r>
              <a:rPr lang="en-US">
                <a:ea typeface="ＭＳ Ｐゴシック" pitchFamily="-105" charset="-128"/>
                <a:cs typeface="ＭＳ Ｐゴシック" pitchFamily="-105" charset="-128"/>
              </a:rPr>
              <a:t>By the end of this session learners should be able to:</a:t>
            </a:r>
          </a:p>
          <a:p>
            <a:pPr marL="457200" indent="-457200">
              <a:buClr>
                <a:srgbClr val="FC4421"/>
              </a:buClr>
              <a:buFont typeface="Arial" panose="020B0604020202020204" pitchFamily="34" charset="0"/>
              <a:buChar char="•"/>
            </a:pPr>
            <a:r>
              <a:rPr lang="en-US">
                <a:ea typeface="ＭＳ Ｐゴシック" pitchFamily="-105" charset="-128"/>
                <a:cs typeface="ＭＳ Ｐゴシック" pitchFamily="-105" charset="-128"/>
              </a:rPr>
              <a:t>list the different types of ductwork and related components</a:t>
            </a:r>
          </a:p>
          <a:p>
            <a:pPr marL="457200" indent="-457200">
              <a:buClr>
                <a:srgbClr val="FC4421"/>
              </a:buClr>
              <a:buFont typeface="Arial" panose="020B0604020202020204" pitchFamily="34" charset="0"/>
              <a:buChar char="•"/>
            </a:pPr>
            <a:r>
              <a:rPr lang="en-US">
                <a:ea typeface="ＭＳ Ｐゴシック" pitchFamily="-105" charset="-128"/>
                <a:cs typeface="ＭＳ Ｐゴシック" pitchFamily="-105" charset="-128"/>
              </a:rPr>
              <a:t>appreciate the range of pipework skills</a:t>
            </a:r>
          </a:p>
          <a:p>
            <a:pPr marL="457200" indent="-457200">
              <a:buClr>
                <a:srgbClr val="FC4421"/>
              </a:buClr>
              <a:buFont typeface="Arial" panose="020B0604020202020204" pitchFamily="34" charset="0"/>
              <a:buChar char="•"/>
            </a:pPr>
            <a:r>
              <a:rPr lang="en-US">
                <a:ea typeface="ＭＳ Ｐゴシック" pitchFamily="-105" charset="-128"/>
                <a:cs typeface="ＭＳ Ｐゴシック" pitchFamily="-105" charset="-128"/>
              </a:rPr>
              <a:t>list the different types of pipework and related components</a:t>
            </a:r>
          </a:p>
          <a:p>
            <a:pPr marL="457200" indent="-457200">
              <a:buClr>
                <a:srgbClr val="FC4421"/>
              </a:buClr>
              <a:buFont typeface="Arial" panose="020B0604020202020204" pitchFamily="34" charset="0"/>
              <a:buChar char="•"/>
            </a:pPr>
            <a:r>
              <a:rPr lang="en-US">
                <a:ea typeface="ＭＳ Ｐゴシック" pitchFamily="-105" charset="-128"/>
                <a:cs typeface="ＭＳ Ｐゴシック" pitchFamily="-105" charset="-128"/>
              </a:rPr>
              <a:t>describe a range of pipework valves.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Pipework components</a:t>
            </a:r>
          </a:p>
        </p:txBody>
      </p:sp>
      <p:sp>
        <p:nvSpPr>
          <p:cNvPr id="3" name="Rectangle 2">
            <a:extLst>
              <a:ext uri="{FF2B5EF4-FFF2-40B4-BE49-F238E27FC236}">
                <a16:creationId xmlns:a16="http://schemas.microsoft.com/office/drawing/2014/main" id="{F533C313-1953-9145-97A2-B411B6DD6DE6}"/>
              </a:ext>
            </a:extLst>
          </p:cNvPr>
          <p:cNvSpPr/>
          <p:nvPr/>
        </p:nvSpPr>
        <p:spPr>
          <a:xfrm>
            <a:off x="426821" y="1484784"/>
            <a:ext cx="4572000" cy="3631763"/>
          </a:xfrm>
          <a:prstGeom prst="rect">
            <a:avLst/>
          </a:prstGeom>
        </p:spPr>
        <p:txBody>
          <a:bodyPr>
            <a:spAutoFit/>
          </a:bodyPr>
          <a:lstStyle/>
          <a:p>
            <a:r>
              <a:rPr lang="en-GB"/>
              <a:t>There is a wide variety of</a:t>
            </a:r>
            <a:r>
              <a:rPr lang="en-GB" b="1"/>
              <a:t> bracket supports </a:t>
            </a:r>
            <a:r>
              <a:rPr lang="en-GB"/>
              <a:t>for</a:t>
            </a:r>
            <a:r>
              <a:rPr lang="en-GB" b="1"/>
              <a:t> LCS pipes</a:t>
            </a:r>
            <a:r>
              <a:rPr lang="en-GB"/>
              <a:t>.</a:t>
            </a:r>
          </a:p>
          <a:p>
            <a:endParaRPr lang="en-GB"/>
          </a:p>
          <a:p>
            <a:pPr marL="342900" indent="-342900">
              <a:spcBef>
                <a:spcPts val="400"/>
              </a:spcBef>
              <a:spcAft>
                <a:spcPts val="400"/>
              </a:spcAft>
              <a:buClr>
                <a:srgbClr val="FC4421"/>
              </a:buClr>
              <a:buFont typeface="Arial" panose="020B0604020202020204" pitchFamily="34" charset="0"/>
              <a:buChar char="•"/>
            </a:pPr>
            <a:r>
              <a:rPr lang="en-GB" b="1"/>
              <a:t>Girder hangers</a:t>
            </a:r>
            <a:r>
              <a:rPr lang="en-GB"/>
              <a:t> are clamped to beams with screwed rod dropped through them and nuts to adjust and tighten the pipe level.</a:t>
            </a:r>
          </a:p>
          <a:p>
            <a:pPr marL="342900" indent="-342900">
              <a:spcBef>
                <a:spcPts val="400"/>
              </a:spcBef>
              <a:spcAft>
                <a:spcPts val="400"/>
              </a:spcAft>
              <a:buClr>
                <a:srgbClr val="FC4421"/>
              </a:buClr>
              <a:buFont typeface="Arial" panose="020B0604020202020204" pitchFamily="34" charset="0"/>
              <a:buChar char="•"/>
            </a:pPr>
            <a:r>
              <a:rPr lang="en-GB"/>
              <a:t>The pipe rings are also screwed onto the screwed rod to support the pipe before fitting and joined together.</a:t>
            </a:r>
          </a:p>
        </p:txBody>
      </p:sp>
      <p:pic>
        <p:nvPicPr>
          <p:cNvPr id="9218" name="Picture 2">
            <a:extLst>
              <a:ext uri="{FF2B5EF4-FFF2-40B4-BE49-F238E27FC236}">
                <a16:creationId xmlns:a16="http://schemas.microsoft.com/office/drawing/2014/main" id="{8B261B28-CBD5-0474-B0F1-A9529860572F}"/>
              </a:ext>
            </a:extLst>
          </p:cNvPr>
          <p:cNvPicPr>
            <a:picLocks noChangeAspect="1" noChangeArrowheads="1"/>
          </p:cNvPicPr>
          <p:nvPr/>
        </p:nvPicPr>
        <p:blipFill>
          <a:blip r:embed="rId3"/>
          <a:srcRect/>
          <a:stretch>
            <a:fillRect/>
          </a:stretch>
        </p:blipFill>
        <p:spPr bwMode="auto">
          <a:xfrm>
            <a:off x="5581696" y="2415766"/>
            <a:ext cx="3039702" cy="20264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65813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lstStyle/>
          <a:p>
            <a:r>
              <a:rPr lang="en-US">
                <a:ea typeface="ＭＳ Ｐゴシック" pitchFamily="-105" charset="-128"/>
                <a:cs typeface="ＭＳ Ｐゴシック" pitchFamily="-105" charset="-128"/>
              </a:rPr>
              <a:t>Pipework</a:t>
            </a:r>
          </a:p>
        </p:txBody>
      </p:sp>
      <p:sp>
        <p:nvSpPr>
          <p:cNvPr id="3075" name="Content Placeholder 2"/>
          <p:cNvSpPr>
            <a:spLocks noGrp="1"/>
          </p:cNvSpPr>
          <p:nvPr>
            <p:ph sz="quarter" idx="10"/>
          </p:nvPr>
        </p:nvSpPr>
        <p:spPr/>
        <p:txBody>
          <a:bodyPr/>
          <a:lstStyle/>
          <a:p>
            <a:pPr marL="457200" indent="-457200">
              <a:spcBef>
                <a:spcPts val="400"/>
              </a:spcBef>
              <a:spcAft>
                <a:spcPts val="400"/>
              </a:spcAft>
              <a:buClr>
                <a:srgbClr val="FC4421"/>
              </a:buClr>
              <a:buFont typeface="Arial" panose="020B0604020202020204" pitchFamily="34" charset="0"/>
              <a:buChar char="•"/>
            </a:pPr>
            <a:r>
              <a:rPr lang="en-US" b="1">
                <a:ea typeface="ＭＳ Ｐゴシック" pitchFamily="-105" charset="-128"/>
                <a:cs typeface="ＭＳ Ｐゴシック" pitchFamily="-105" charset="-128"/>
              </a:rPr>
              <a:t>Copper tube</a:t>
            </a:r>
            <a:r>
              <a:rPr lang="en-US">
                <a:ea typeface="ＭＳ Ｐゴシック" pitchFamily="-105" charset="-128"/>
                <a:cs typeface="ＭＳ Ｐゴシック" pitchFamily="-105" charset="-128"/>
              </a:rPr>
              <a:t> comes in diameters ranging from 6mm to 150mm.</a:t>
            </a:r>
          </a:p>
          <a:p>
            <a:pPr marL="457200" indent="-457200">
              <a:spcBef>
                <a:spcPts val="400"/>
              </a:spcBef>
              <a:spcAft>
                <a:spcPts val="400"/>
              </a:spcAft>
              <a:buClr>
                <a:srgbClr val="FC4421"/>
              </a:buClr>
              <a:buFont typeface="Arial" panose="020B0604020202020204" pitchFamily="34" charset="0"/>
              <a:buChar char="•"/>
            </a:pPr>
            <a:r>
              <a:rPr lang="en-US" b="1">
                <a:ea typeface="ＭＳ Ｐゴシック" pitchFamily="-105" charset="-128"/>
                <a:cs typeface="ＭＳ Ｐゴシック" pitchFamily="-105" charset="-128"/>
              </a:rPr>
              <a:t>Jointing methods</a:t>
            </a:r>
            <a:r>
              <a:rPr lang="en-US">
                <a:ea typeface="ＭＳ Ｐゴシック" pitchFamily="-105" charset="-128"/>
                <a:cs typeface="ＭＳ Ｐゴシック" pitchFamily="-105" charset="-128"/>
              </a:rPr>
              <a:t> include brazing, bronze welding, capillary soldering and compression.</a:t>
            </a:r>
          </a:p>
          <a:p>
            <a:pPr marL="457200" indent="-457200">
              <a:spcBef>
                <a:spcPts val="400"/>
              </a:spcBef>
              <a:spcAft>
                <a:spcPts val="400"/>
              </a:spcAft>
              <a:buClr>
                <a:srgbClr val="FC4421"/>
              </a:buClr>
              <a:buFont typeface="Arial" panose="020B0604020202020204" pitchFamily="34" charset="0"/>
              <a:buChar char="•"/>
            </a:pPr>
            <a:r>
              <a:rPr lang="en-US">
                <a:ea typeface="ＭＳ Ｐゴシック" pitchFamily="-105" charset="-128"/>
                <a:cs typeface="ＭＳ Ｐゴシック" pitchFamily="-105" charset="-128"/>
              </a:rPr>
              <a:t>Copper tube has a very smooth internal surface which makes it </a:t>
            </a:r>
            <a:r>
              <a:rPr lang="en-US" b="1">
                <a:ea typeface="ＭＳ Ｐゴシック" pitchFamily="-105" charset="-128"/>
                <a:cs typeface="ＭＳ Ｐゴシック" pitchFamily="-105" charset="-128"/>
              </a:rPr>
              <a:t>ideal for hydronic systems</a:t>
            </a:r>
            <a:r>
              <a:rPr lang="en-US">
                <a:ea typeface="ＭＳ Ｐゴシック" pitchFamily="-105" charset="-128"/>
                <a:cs typeface="ＭＳ Ｐゴシック" pitchFamily="-105" charset="-128"/>
              </a:rPr>
              <a:t>.</a:t>
            </a:r>
          </a:p>
          <a:p>
            <a:pPr marL="457200" indent="-457200">
              <a:spcBef>
                <a:spcPts val="400"/>
              </a:spcBef>
              <a:spcAft>
                <a:spcPts val="400"/>
              </a:spcAft>
              <a:buClr>
                <a:srgbClr val="FC4421"/>
              </a:buClr>
              <a:buFont typeface="Arial" panose="020B0604020202020204" pitchFamily="34" charset="0"/>
              <a:buChar char="•"/>
            </a:pPr>
            <a:r>
              <a:rPr lang="en-US">
                <a:ea typeface="ＭＳ Ｐゴシック" pitchFamily="-105" charset="-128"/>
                <a:cs typeface="ＭＳ Ｐゴシック" pitchFamily="-105" charset="-128"/>
              </a:rPr>
              <a:t>It is very resistant to corrosion from acidic or alkaline water.</a:t>
            </a:r>
          </a:p>
          <a:p>
            <a:pPr marL="457200" indent="-457200">
              <a:spcBef>
                <a:spcPts val="400"/>
              </a:spcBef>
              <a:spcAft>
                <a:spcPts val="400"/>
              </a:spcAft>
              <a:buClr>
                <a:srgbClr val="FC4421"/>
              </a:buClr>
              <a:buFont typeface="Arial" panose="020B0604020202020204" pitchFamily="34" charset="0"/>
              <a:buChar char="•"/>
            </a:pPr>
            <a:r>
              <a:rPr lang="en-US">
                <a:ea typeface="ＭＳ Ｐゴシック" pitchFamily="-105" charset="-128"/>
                <a:cs typeface="ＭＳ Ｐゴシック" pitchFamily="-105" charset="-128"/>
              </a:rPr>
              <a:t>It is available as</a:t>
            </a:r>
            <a:r>
              <a:rPr lang="en-US" b="1">
                <a:ea typeface="ＭＳ Ｐゴシック" pitchFamily="-105" charset="-128"/>
                <a:cs typeface="ＭＳ Ｐゴシック" pitchFamily="-105" charset="-128"/>
              </a:rPr>
              <a:t> soft</a:t>
            </a:r>
            <a:r>
              <a:rPr lang="en-US">
                <a:ea typeface="ＭＳ Ｐゴシック" pitchFamily="-105" charset="-128"/>
                <a:cs typeface="ＭＳ Ｐゴシック" pitchFamily="-105" charset="-128"/>
              </a:rPr>
              <a:t>, </a:t>
            </a:r>
            <a:r>
              <a:rPr lang="en-US" b="1">
                <a:ea typeface="ＭＳ Ｐゴシック" pitchFamily="-105" charset="-128"/>
                <a:cs typeface="ＭＳ Ｐゴシック" pitchFamily="-105" charset="-128"/>
              </a:rPr>
              <a:t>half hard</a:t>
            </a:r>
            <a:r>
              <a:rPr lang="en-US">
                <a:ea typeface="ＭＳ Ｐゴシック" pitchFamily="-105" charset="-128"/>
                <a:cs typeface="ＭＳ Ｐゴシック" pitchFamily="-105" charset="-128"/>
              </a:rPr>
              <a:t> or </a:t>
            </a:r>
            <a:r>
              <a:rPr lang="en-US" b="1">
                <a:ea typeface="ＭＳ Ｐゴシック" pitchFamily="-105" charset="-128"/>
                <a:cs typeface="ＭＳ Ｐゴシック" pitchFamily="-105" charset="-128"/>
              </a:rPr>
              <a:t>hard </a:t>
            </a:r>
            <a:r>
              <a:rPr lang="en-US">
                <a:ea typeface="ＭＳ Ｐゴシック" pitchFamily="-105" charset="-128"/>
                <a:cs typeface="ＭＳ Ｐゴシック" pitchFamily="-105" charset="-128"/>
              </a:rPr>
              <a:t>depending on the intended application.</a:t>
            </a:r>
          </a:p>
          <a:p>
            <a:pPr marL="457200" indent="-457200">
              <a:spcBef>
                <a:spcPts val="400"/>
              </a:spcBef>
              <a:spcAft>
                <a:spcPts val="400"/>
              </a:spcAft>
              <a:buClr>
                <a:srgbClr val="FC4421"/>
              </a:buClr>
              <a:buFont typeface="Arial" panose="020B0604020202020204" pitchFamily="34" charset="0"/>
              <a:buChar char="•"/>
            </a:pPr>
            <a:r>
              <a:rPr lang="en-US">
                <a:ea typeface="ＭＳ Ｐゴシック" pitchFamily="-105" charset="-128"/>
                <a:cs typeface="ＭＳ Ｐゴシック" pitchFamily="-105" charset="-128"/>
              </a:rPr>
              <a:t>Special </a:t>
            </a:r>
            <a:r>
              <a:rPr lang="en-US" b="1">
                <a:ea typeface="ＭＳ Ｐゴシック" pitchFamily="-105" charset="-128"/>
                <a:cs typeface="ＭＳ Ｐゴシック" pitchFamily="-105" charset="-128"/>
              </a:rPr>
              <a:t>soft copper tubes</a:t>
            </a:r>
            <a:r>
              <a:rPr lang="en-US">
                <a:ea typeface="ＭＳ Ｐゴシック" pitchFamily="-105" charset="-128"/>
                <a:cs typeface="ＭＳ Ｐゴシック" pitchFamily="-105" charset="-128"/>
              </a:rPr>
              <a:t> are available for </a:t>
            </a:r>
            <a:r>
              <a:rPr lang="en-US" b="1">
                <a:ea typeface="ＭＳ Ｐゴシック" pitchFamily="-105" charset="-128"/>
                <a:cs typeface="ＭＳ Ｐゴシック" pitchFamily="-105" charset="-128"/>
              </a:rPr>
              <a:t>refrigeration systems</a:t>
            </a:r>
            <a:r>
              <a:rPr lang="en-US">
                <a:ea typeface="ＭＳ Ｐゴシック" pitchFamily="-105" charset="-128"/>
                <a:cs typeface="ＭＳ Ｐゴシック" pitchFamily="-105" charset="-128"/>
              </a:rPr>
              <a:t>.</a:t>
            </a:r>
          </a:p>
          <a:p>
            <a:endParaRPr lang="en-US">
              <a:ea typeface="ＭＳ Ｐゴシック" pitchFamily="-105" charset="-128"/>
              <a:cs typeface="ＭＳ Ｐゴシック" pitchFamily="-105" charset="-128"/>
            </a:endParaRPr>
          </a:p>
          <a:p>
            <a:pPr marL="457200" indent="-457200">
              <a:buFont typeface="+mj-lt"/>
              <a:buAutoNum type="arabicPeriod"/>
            </a:pPr>
            <a:endParaRPr lang="en-US">
              <a:ea typeface="ＭＳ Ｐゴシック" pitchFamily="-105" charset="-128"/>
              <a:cs typeface="ＭＳ Ｐゴシック" pitchFamily="-105" charset="-128"/>
            </a:endParaRPr>
          </a:p>
        </p:txBody>
      </p:sp>
    </p:spTree>
    <p:extLst>
      <p:ext uri="{BB962C8B-B14F-4D97-AF65-F5344CB8AC3E}">
        <p14:creationId xmlns:p14="http://schemas.microsoft.com/office/powerpoint/2010/main" val="26274812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Pipework</a:t>
            </a:r>
          </a:p>
        </p:txBody>
      </p:sp>
      <p:sp>
        <p:nvSpPr>
          <p:cNvPr id="3" name="TextBox 2"/>
          <p:cNvSpPr txBox="1"/>
          <p:nvPr/>
        </p:nvSpPr>
        <p:spPr>
          <a:xfrm>
            <a:off x="449238" y="1556792"/>
            <a:ext cx="8371234" cy="2554545"/>
          </a:xfrm>
          <a:prstGeom prst="rect">
            <a:avLst/>
          </a:prstGeom>
          <a:noFill/>
        </p:spPr>
        <p:txBody>
          <a:bodyPr wrap="square" rtlCol="0">
            <a:spAutoFit/>
          </a:bodyPr>
          <a:lstStyle/>
          <a:p>
            <a:pPr marL="342900" indent="-342900">
              <a:spcBef>
                <a:spcPts val="400"/>
              </a:spcBef>
              <a:spcAft>
                <a:spcPts val="400"/>
              </a:spcAft>
              <a:buClr>
                <a:srgbClr val="FC4421"/>
              </a:buClr>
              <a:buFont typeface="Arial" panose="020B0604020202020204" pitchFamily="34" charset="0"/>
              <a:buChar char="•"/>
            </a:pPr>
            <a:r>
              <a:rPr lang="en-GB" b="1"/>
              <a:t>Press fit copper tube</a:t>
            </a:r>
            <a:r>
              <a:rPr lang="en-GB"/>
              <a:t> has a rubber ‘O’ ring just inside the fitting opening which makes a watertight joint when it is compressed.</a:t>
            </a:r>
          </a:p>
          <a:p>
            <a:pPr marL="342900" indent="-342900">
              <a:spcBef>
                <a:spcPts val="400"/>
              </a:spcBef>
              <a:spcAft>
                <a:spcPts val="400"/>
              </a:spcAft>
              <a:buClr>
                <a:srgbClr val="FC4421"/>
              </a:buClr>
              <a:buFont typeface="Arial" panose="020B0604020202020204" pitchFamily="34" charset="0"/>
              <a:buChar char="•"/>
            </a:pPr>
            <a:r>
              <a:rPr lang="en-GB"/>
              <a:t>A specially designed power tool is used to compress the fitting.</a:t>
            </a:r>
          </a:p>
          <a:p>
            <a:pPr marL="342900" indent="-342900">
              <a:spcBef>
                <a:spcPts val="400"/>
              </a:spcBef>
              <a:spcAft>
                <a:spcPts val="400"/>
              </a:spcAft>
              <a:buClr>
                <a:srgbClr val="FC4421"/>
              </a:buClr>
              <a:buFont typeface="Arial" panose="020B0604020202020204" pitchFamily="34" charset="0"/>
              <a:buChar char="•"/>
            </a:pPr>
            <a:r>
              <a:rPr lang="en-GB"/>
              <a:t>The tool has interchangeable jaws for the different diameters of pipe.</a:t>
            </a:r>
          </a:p>
          <a:p>
            <a:pPr marL="342900" indent="-342900">
              <a:spcBef>
                <a:spcPts val="400"/>
              </a:spcBef>
              <a:spcAft>
                <a:spcPts val="400"/>
              </a:spcAft>
              <a:buClr>
                <a:srgbClr val="FC4421"/>
              </a:buClr>
              <a:buFont typeface="Arial" panose="020B0604020202020204" pitchFamily="34" charset="0"/>
              <a:buChar char="•"/>
            </a:pPr>
            <a:r>
              <a:rPr lang="en-GB"/>
              <a:t>Special attention is required when preparing to joint before pressing: the pipe end must be free from burrs and be fully in the fitting, or the joint may fail.</a:t>
            </a:r>
          </a:p>
        </p:txBody>
      </p:sp>
    </p:spTree>
    <p:extLst>
      <p:ext uri="{BB962C8B-B14F-4D97-AF65-F5344CB8AC3E}">
        <p14:creationId xmlns:p14="http://schemas.microsoft.com/office/powerpoint/2010/main" val="37430402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Pipework components</a:t>
            </a:r>
          </a:p>
        </p:txBody>
      </p:sp>
      <p:sp>
        <p:nvSpPr>
          <p:cNvPr id="3" name="TextBox 2"/>
          <p:cNvSpPr txBox="1"/>
          <p:nvPr/>
        </p:nvSpPr>
        <p:spPr>
          <a:xfrm>
            <a:off x="457200" y="1700808"/>
            <a:ext cx="8075240" cy="2041585"/>
          </a:xfrm>
          <a:prstGeom prst="rect">
            <a:avLst/>
          </a:prstGeom>
          <a:noFill/>
        </p:spPr>
        <p:txBody>
          <a:bodyPr wrap="square" rtlCol="0">
            <a:spAutoFit/>
          </a:bodyPr>
          <a:lstStyle/>
          <a:p>
            <a:pPr marL="342900" indent="-342900">
              <a:spcBef>
                <a:spcPts val="400"/>
              </a:spcBef>
              <a:spcAft>
                <a:spcPts val="400"/>
              </a:spcAft>
              <a:buClr>
                <a:srgbClr val="FC4421"/>
              </a:buClr>
              <a:buFont typeface="Arial" panose="020B0604020202020204" pitchFamily="34" charset="0"/>
              <a:buChar char="•"/>
            </a:pPr>
            <a:r>
              <a:rPr lang="en-GB"/>
              <a:t>Copper tube is connected using ‘Tectite’</a:t>
            </a:r>
            <a:r>
              <a:rPr lang="en-GB" b="1"/>
              <a:t> push-fit connectors</a:t>
            </a:r>
            <a:r>
              <a:rPr lang="en-GB"/>
              <a:t>. On the inside of each connector is a rubber </a:t>
            </a:r>
            <a:r>
              <a:rPr lang="en-GB" b="1"/>
              <a:t>‘O’ ring</a:t>
            </a:r>
            <a:r>
              <a:rPr lang="en-GB"/>
              <a:t> which makes the seal, and a stainless-steel </a:t>
            </a:r>
            <a:r>
              <a:rPr lang="en-GB" b="1"/>
              <a:t>grab ring</a:t>
            </a:r>
            <a:r>
              <a:rPr lang="en-GB"/>
              <a:t> which prevents the copper tube from being pushed out when pressurised.</a:t>
            </a:r>
          </a:p>
          <a:p>
            <a:pPr marL="342900" indent="-342900">
              <a:spcBef>
                <a:spcPts val="400"/>
              </a:spcBef>
              <a:spcAft>
                <a:spcPts val="400"/>
              </a:spcAft>
              <a:buClr>
                <a:srgbClr val="FC4421"/>
              </a:buClr>
              <a:buFont typeface="Arial" panose="020B0604020202020204" pitchFamily="34" charset="0"/>
              <a:buChar char="•"/>
            </a:pPr>
            <a:r>
              <a:rPr lang="en-GB"/>
              <a:t>These fittings can be </a:t>
            </a:r>
            <a:r>
              <a:rPr lang="en-GB" b="1"/>
              <a:t>dismounted</a:t>
            </a:r>
            <a:r>
              <a:rPr lang="en-GB"/>
              <a:t> using an extraction tool which opens the grab ring.</a:t>
            </a:r>
          </a:p>
        </p:txBody>
      </p:sp>
    </p:spTree>
    <p:extLst>
      <p:ext uri="{BB962C8B-B14F-4D97-AF65-F5344CB8AC3E}">
        <p14:creationId xmlns:p14="http://schemas.microsoft.com/office/powerpoint/2010/main" val="22113422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Pipework components</a:t>
            </a:r>
          </a:p>
        </p:txBody>
      </p:sp>
      <p:sp>
        <p:nvSpPr>
          <p:cNvPr id="3" name="TextBox 2"/>
          <p:cNvSpPr txBox="1"/>
          <p:nvPr/>
        </p:nvSpPr>
        <p:spPr>
          <a:xfrm>
            <a:off x="395536" y="1628800"/>
            <a:ext cx="8229600" cy="1323439"/>
          </a:xfrm>
          <a:prstGeom prst="rect">
            <a:avLst/>
          </a:prstGeom>
          <a:noFill/>
        </p:spPr>
        <p:txBody>
          <a:bodyPr wrap="square" rtlCol="0">
            <a:spAutoFit/>
          </a:bodyPr>
          <a:lstStyle/>
          <a:p>
            <a:r>
              <a:rPr lang="en-GB"/>
              <a:t>In a </a:t>
            </a:r>
            <a:r>
              <a:rPr lang="en-GB" b="1"/>
              <a:t>type A non-manipulating compression fitting</a:t>
            </a:r>
            <a:r>
              <a:rPr lang="en-GB"/>
              <a:t>, the compression ring is the seal itself when compressed by the back nut and the body of the fitting. Over-tightening can result in leakages and may cause the pipe to deform.</a:t>
            </a:r>
          </a:p>
        </p:txBody>
      </p:sp>
    </p:spTree>
    <p:extLst>
      <p:ext uri="{BB962C8B-B14F-4D97-AF65-F5344CB8AC3E}">
        <p14:creationId xmlns:p14="http://schemas.microsoft.com/office/powerpoint/2010/main" val="34265576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Pipework components</a:t>
            </a:r>
          </a:p>
        </p:txBody>
      </p:sp>
      <p:sp>
        <p:nvSpPr>
          <p:cNvPr id="3" name="Rectangle 2">
            <a:extLst>
              <a:ext uri="{FF2B5EF4-FFF2-40B4-BE49-F238E27FC236}">
                <a16:creationId xmlns:a16="http://schemas.microsoft.com/office/drawing/2014/main" id="{D5B27881-F836-F44B-8CE4-3FC49C344A69}"/>
              </a:ext>
            </a:extLst>
          </p:cNvPr>
          <p:cNvSpPr/>
          <p:nvPr/>
        </p:nvSpPr>
        <p:spPr>
          <a:xfrm>
            <a:off x="323528" y="1556792"/>
            <a:ext cx="8219612" cy="1938992"/>
          </a:xfrm>
          <a:prstGeom prst="rect">
            <a:avLst/>
          </a:prstGeom>
        </p:spPr>
        <p:txBody>
          <a:bodyPr wrap="square">
            <a:spAutoFit/>
          </a:bodyPr>
          <a:lstStyle/>
          <a:p>
            <a:r>
              <a:rPr lang="en-GB" b="1"/>
              <a:t>Type B compression fittings</a:t>
            </a:r>
            <a:r>
              <a:rPr lang="en-GB"/>
              <a:t> are generally used with soft copper tube.  The tube needs to be flared (attached through a clamp designed to work with copper tubing of various diameters) before it can be assembled. The underground joints of gas supply pipes must be made using compression type B fittings to guard against the possibility of ground movement.</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Pipework skills</a:t>
            </a:r>
          </a:p>
        </p:txBody>
      </p:sp>
      <p:graphicFrame>
        <p:nvGraphicFramePr>
          <p:cNvPr id="6" name="Content Placeholder 5">
            <a:extLst>
              <a:ext uri="{FF2B5EF4-FFF2-40B4-BE49-F238E27FC236}">
                <a16:creationId xmlns:a16="http://schemas.microsoft.com/office/drawing/2014/main" id="{74345A3B-685C-4F0B-B75A-BC8C800D3BA3}"/>
              </a:ext>
            </a:extLst>
          </p:cNvPr>
          <p:cNvGraphicFramePr>
            <a:graphicFrameLocks noGrp="1"/>
          </p:cNvGraphicFramePr>
          <p:nvPr>
            <p:ph sz="quarter" idx="10"/>
            <p:extLst>
              <p:ext uri="{D42A27DB-BD31-4B8C-83A1-F6EECF244321}">
                <p14:modId xmlns:p14="http://schemas.microsoft.com/office/powerpoint/2010/main" val="1796101693"/>
              </p:ext>
            </p:extLst>
          </p:nvPr>
        </p:nvGraphicFramePr>
        <p:xfrm>
          <a:off x="537537" y="2763478"/>
          <a:ext cx="7643192" cy="2722207"/>
        </p:xfrm>
        <a:graphic>
          <a:graphicData uri="http://schemas.openxmlformats.org/drawingml/2006/table">
            <a:tbl>
              <a:tblPr firstRow="1" firstCol="1" bandRow="1">
                <a:tableStyleId>{10A1B5D5-9B99-4C35-A422-299274C87663}</a:tableStyleId>
              </a:tblPr>
              <a:tblGrid>
                <a:gridCol w="955399">
                  <a:extLst>
                    <a:ext uri="{9D8B030D-6E8A-4147-A177-3AD203B41FA5}">
                      <a16:colId xmlns:a16="http://schemas.microsoft.com/office/drawing/2014/main" val="2188546216"/>
                    </a:ext>
                  </a:extLst>
                </a:gridCol>
                <a:gridCol w="955399">
                  <a:extLst>
                    <a:ext uri="{9D8B030D-6E8A-4147-A177-3AD203B41FA5}">
                      <a16:colId xmlns:a16="http://schemas.microsoft.com/office/drawing/2014/main" val="422013142"/>
                    </a:ext>
                  </a:extLst>
                </a:gridCol>
                <a:gridCol w="955399">
                  <a:extLst>
                    <a:ext uri="{9D8B030D-6E8A-4147-A177-3AD203B41FA5}">
                      <a16:colId xmlns:a16="http://schemas.microsoft.com/office/drawing/2014/main" val="3828604664"/>
                    </a:ext>
                  </a:extLst>
                </a:gridCol>
                <a:gridCol w="955399">
                  <a:extLst>
                    <a:ext uri="{9D8B030D-6E8A-4147-A177-3AD203B41FA5}">
                      <a16:colId xmlns:a16="http://schemas.microsoft.com/office/drawing/2014/main" val="773944024"/>
                    </a:ext>
                  </a:extLst>
                </a:gridCol>
                <a:gridCol w="955399">
                  <a:extLst>
                    <a:ext uri="{9D8B030D-6E8A-4147-A177-3AD203B41FA5}">
                      <a16:colId xmlns:a16="http://schemas.microsoft.com/office/drawing/2014/main" val="2369907806"/>
                    </a:ext>
                  </a:extLst>
                </a:gridCol>
                <a:gridCol w="955399">
                  <a:extLst>
                    <a:ext uri="{9D8B030D-6E8A-4147-A177-3AD203B41FA5}">
                      <a16:colId xmlns:a16="http://schemas.microsoft.com/office/drawing/2014/main" val="1343983746"/>
                    </a:ext>
                  </a:extLst>
                </a:gridCol>
                <a:gridCol w="955399">
                  <a:extLst>
                    <a:ext uri="{9D8B030D-6E8A-4147-A177-3AD203B41FA5}">
                      <a16:colId xmlns:a16="http://schemas.microsoft.com/office/drawing/2014/main" val="2071284357"/>
                    </a:ext>
                  </a:extLst>
                </a:gridCol>
                <a:gridCol w="955399">
                  <a:extLst>
                    <a:ext uri="{9D8B030D-6E8A-4147-A177-3AD203B41FA5}">
                      <a16:colId xmlns:a16="http://schemas.microsoft.com/office/drawing/2014/main" val="3614605127"/>
                    </a:ext>
                  </a:extLst>
                </a:gridCol>
              </a:tblGrid>
              <a:tr h="336893">
                <a:tc gridSpan="2">
                  <a:txBody>
                    <a:bodyPr/>
                    <a:lstStyle/>
                    <a:p>
                      <a:pPr>
                        <a:lnSpc>
                          <a:spcPct val="107000"/>
                        </a:lnSpc>
                        <a:spcAft>
                          <a:spcPts val="800"/>
                        </a:spcAft>
                      </a:pPr>
                      <a:r>
                        <a:rPr lang="en-GB" sz="1400">
                          <a:solidFill>
                            <a:schemeClr val="bg1"/>
                          </a:solidFill>
                          <a:effectLst/>
                        </a:rPr>
                        <a:t>Pipe size</a:t>
                      </a:r>
                      <a:endParaRPr lang="en-GB" sz="14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GB"/>
                    </a:p>
                  </a:txBody>
                  <a:tcPr/>
                </a:tc>
                <a:tc gridSpan="2">
                  <a:txBody>
                    <a:bodyPr/>
                    <a:lstStyle/>
                    <a:p>
                      <a:pPr>
                        <a:lnSpc>
                          <a:spcPct val="107000"/>
                        </a:lnSpc>
                        <a:spcAft>
                          <a:spcPts val="800"/>
                        </a:spcAft>
                      </a:pPr>
                      <a:r>
                        <a:rPr lang="en-GB" sz="1400">
                          <a:solidFill>
                            <a:schemeClr val="bg1"/>
                          </a:solidFill>
                          <a:effectLst/>
                        </a:rPr>
                        <a:t>Copper pipe</a:t>
                      </a:r>
                      <a:endParaRPr lang="en-GB" sz="14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GB"/>
                    </a:p>
                  </a:txBody>
                  <a:tcPr/>
                </a:tc>
                <a:tc gridSpan="2">
                  <a:txBody>
                    <a:bodyPr/>
                    <a:lstStyle/>
                    <a:p>
                      <a:pPr>
                        <a:lnSpc>
                          <a:spcPct val="107000"/>
                        </a:lnSpc>
                        <a:spcAft>
                          <a:spcPts val="800"/>
                        </a:spcAft>
                      </a:pPr>
                      <a:r>
                        <a:rPr lang="en-GB" sz="1400">
                          <a:solidFill>
                            <a:schemeClr val="bg1"/>
                          </a:solidFill>
                          <a:effectLst/>
                        </a:rPr>
                        <a:t>Steel size</a:t>
                      </a:r>
                      <a:endParaRPr lang="en-GB" sz="14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GB"/>
                    </a:p>
                  </a:txBody>
                  <a:tcPr/>
                </a:tc>
                <a:tc gridSpan="2">
                  <a:txBody>
                    <a:bodyPr/>
                    <a:lstStyle/>
                    <a:p>
                      <a:pPr>
                        <a:lnSpc>
                          <a:spcPct val="107000"/>
                        </a:lnSpc>
                        <a:spcAft>
                          <a:spcPts val="800"/>
                        </a:spcAft>
                      </a:pPr>
                      <a:r>
                        <a:rPr lang="en-GB" sz="1400">
                          <a:solidFill>
                            <a:schemeClr val="bg1"/>
                          </a:solidFill>
                          <a:effectLst/>
                        </a:rPr>
                        <a:t>Plastic pipe</a:t>
                      </a:r>
                      <a:endParaRPr lang="en-GB" sz="14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GB"/>
                    </a:p>
                  </a:txBody>
                  <a:tcPr/>
                </a:tc>
                <a:extLst>
                  <a:ext uri="{0D108BD9-81ED-4DB2-BD59-A6C34878D82A}">
                    <a16:rowId xmlns:a16="http://schemas.microsoft.com/office/drawing/2014/main" val="1153608968"/>
                  </a:ext>
                </a:extLst>
              </a:tr>
              <a:tr h="363956">
                <a:tc>
                  <a:txBody>
                    <a:bodyPr/>
                    <a:lstStyle/>
                    <a:p>
                      <a:pPr>
                        <a:lnSpc>
                          <a:spcPct val="107000"/>
                        </a:lnSpc>
                        <a:spcAft>
                          <a:spcPts val="800"/>
                        </a:spcAft>
                      </a:pPr>
                      <a:r>
                        <a:rPr lang="en-GB" sz="1400" b="0">
                          <a:effectLst/>
                        </a:rPr>
                        <a:t>(mm)</a:t>
                      </a:r>
                      <a:endParaRPr lang="en-GB" sz="14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GB" sz="1400">
                          <a:effectLst/>
                        </a:rPr>
                        <a:t>(in)</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GB" sz="1400">
                          <a:effectLst/>
                        </a:rPr>
                        <a:t>horizontal</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GB" sz="1400">
                          <a:effectLst/>
                        </a:rPr>
                        <a:t>vertical</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GB" sz="1400">
                          <a:effectLst/>
                        </a:rPr>
                        <a:t>horizontal</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GB" sz="1400">
                          <a:effectLst/>
                        </a:rPr>
                        <a:t>vertical</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GB" sz="1400">
                          <a:effectLst/>
                        </a:rPr>
                        <a:t>horizontal</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GB" sz="1400">
                          <a:effectLst/>
                        </a:rPr>
                        <a:t>vertical</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65955778"/>
                  </a:ext>
                </a:extLst>
              </a:tr>
              <a:tr h="336893">
                <a:tc>
                  <a:txBody>
                    <a:bodyPr/>
                    <a:lstStyle/>
                    <a:p>
                      <a:pPr>
                        <a:lnSpc>
                          <a:spcPct val="107000"/>
                        </a:lnSpc>
                        <a:spcAft>
                          <a:spcPts val="800"/>
                        </a:spcAft>
                      </a:pPr>
                      <a:r>
                        <a:rPr lang="en-GB" sz="1400" b="0">
                          <a:effectLst/>
                        </a:rPr>
                        <a:t>15</a:t>
                      </a:r>
                      <a:endParaRPr lang="en-GB" sz="14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GB" sz="1400">
                          <a:effectLst/>
                        </a:rPr>
                        <a:t>½</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GB" sz="1400">
                          <a:effectLst/>
                        </a:rPr>
                        <a:t>1.2</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GB" sz="1400">
                          <a:effectLst/>
                        </a:rPr>
                        <a:t>1.8</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GB" sz="1400">
                          <a:effectLst/>
                        </a:rPr>
                        <a:t>1.8</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GB" sz="1400">
                          <a:effectLst/>
                        </a:rPr>
                        <a:t>2.4</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GB" sz="1400">
                          <a:effectLst/>
                        </a:rPr>
                        <a:t>0.6</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GB" sz="1400">
                          <a:effectLst/>
                        </a:rPr>
                        <a:t>1.2</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698520274"/>
                  </a:ext>
                </a:extLst>
              </a:tr>
              <a:tr h="336893">
                <a:tc>
                  <a:txBody>
                    <a:bodyPr/>
                    <a:lstStyle/>
                    <a:p>
                      <a:pPr>
                        <a:lnSpc>
                          <a:spcPct val="107000"/>
                        </a:lnSpc>
                        <a:spcAft>
                          <a:spcPts val="800"/>
                        </a:spcAft>
                      </a:pPr>
                      <a:r>
                        <a:rPr lang="en-GB" sz="1400" b="0">
                          <a:effectLst/>
                        </a:rPr>
                        <a:t>22</a:t>
                      </a:r>
                      <a:endParaRPr lang="en-GB" sz="14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GB" sz="1400">
                          <a:effectLst/>
                        </a:rPr>
                        <a:t>¾</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GB" sz="1400">
                          <a:effectLst/>
                        </a:rPr>
                        <a:t>1.8</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GB" sz="1400">
                          <a:effectLst/>
                        </a:rPr>
                        <a:t>2.4</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GB" sz="1400">
                          <a:effectLst/>
                        </a:rPr>
                        <a:t>2.4</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GB" sz="1400">
                          <a:effectLst/>
                        </a:rPr>
                        <a:t>3.0</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GB" sz="1400">
                          <a:effectLst/>
                        </a:rPr>
                        <a:t>0,7</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GB" sz="1400">
                          <a:effectLst/>
                        </a:rPr>
                        <a:t>1.4</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632420663"/>
                  </a:ext>
                </a:extLst>
              </a:tr>
              <a:tr h="336893">
                <a:tc>
                  <a:txBody>
                    <a:bodyPr/>
                    <a:lstStyle/>
                    <a:p>
                      <a:pPr>
                        <a:lnSpc>
                          <a:spcPct val="107000"/>
                        </a:lnSpc>
                        <a:spcAft>
                          <a:spcPts val="800"/>
                        </a:spcAft>
                      </a:pPr>
                      <a:r>
                        <a:rPr lang="en-GB" sz="1400" b="0">
                          <a:effectLst/>
                        </a:rPr>
                        <a:t>28</a:t>
                      </a:r>
                      <a:endParaRPr lang="en-GB" sz="14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GB" sz="1400">
                          <a:effectLst/>
                        </a:rPr>
                        <a:t>1</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GB" sz="1400">
                          <a:effectLst/>
                        </a:rPr>
                        <a:t>1.8</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GB" sz="1400">
                          <a:effectLst/>
                        </a:rPr>
                        <a:t>2.4</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GB" sz="1400">
                          <a:effectLst/>
                        </a:rPr>
                        <a:t>2.4</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GB" sz="1400">
                          <a:effectLst/>
                        </a:rPr>
                        <a:t>3.0</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GB" sz="1400">
                          <a:effectLst/>
                        </a:rPr>
                        <a:t>0.8</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GB" sz="1400">
                          <a:effectLst/>
                        </a:rPr>
                        <a:t>1.5</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964943324"/>
                  </a:ext>
                </a:extLst>
              </a:tr>
              <a:tr h="336893">
                <a:tc>
                  <a:txBody>
                    <a:bodyPr/>
                    <a:lstStyle/>
                    <a:p>
                      <a:pPr>
                        <a:lnSpc>
                          <a:spcPct val="107000"/>
                        </a:lnSpc>
                        <a:spcAft>
                          <a:spcPts val="800"/>
                        </a:spcAft>
                      </a:pPr>
                      <a:r>
                        <a:rPr lang="en-GB" sz="1400" b="0">
                          <a:effectLst/>
                        </a:rPr>
                        <a:t>35</a:t>
                      </a:r>
                      <a:endParaRPr lang="en-GB" sz="14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GB" sz="1400">
                          <a:effectLst/>
                        </a:rPr>
                        <a:t>1 ¼  </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GB" sz="1400">
                          <a:effectLst/>
                        </a:rPr>
                        <a:t>2.4</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GB" sz="1400">
                          <a:effectLst/>
                        </a:rPr>
                        <a:t>3.0</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GB" sz="1400">
                          <a:effectLst/>
                        </a:rPr>
                        <a:t>2.7</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GB" sz="1400">
                          <a:effectLst/>
                        </a:rPr>
                        <a:t>3.0</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GB" sz="1400">
                          <a:effectLst/>
                        </a:rPr>
                        <a:t>0.8</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GB" sz="1400">
                          <a:effectLst/>
                        </a:rPr>
                        <a:t>1.7</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348179874"/>
                  </a:ext>
                </a:extLst>
              </a:tr>
              <a:tr h="336893">
                <a:tc>
                  <a:txBody>
                    <a:bodyPr/>
                    <a:lstStyle/>
                    <a:p>
                      <a:pPr>
                        <a:lnSpc>
                          <a:spcPct val="107000"/>
                        </a:lnSpc>
                        <a:spcAft>
                          <a:spcPts val="800"/>
                        </a:spcAft>
                      </a:pPr>
                      <a:r>
                        <a:rPr lang="en-GB" sz="1400" b="0">
                          <a:effectLst/>
                        </a:rPr>
                        <a:t>42</a:t>
                      </a:r>
                      <a:endParaRPr lang="en-GB" sz="14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GB" sz="1400">
                          <a:effectLst/>
                        </a:rPr>
                        <a:t>1 ½ </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GB" sz="1400">
                          <a:effectLst/>
                        </a:rPr>
                        <a:t>2.4</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GB" sz="1400">
                          <a:effectLst/>
                        </a:rPr>
                        <a:t>3.0</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GB" sz="1400">
                          <a:effectLst/>
                        </a:rPr>
                        <a:t>3.0</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GB" sz="1400">
                          <a:effectLst/>
                        </a:rPr>
                        <a:t>3.6</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GB" sz="1400">
                          <a:effectLst/>
                        </a:rPr>
                        <a:t>0.9</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GB" sz="1400">
                          <a:effectLst/>
                        </a:rPr>
                        <a:t>1.8</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515108961"/>
                  </a:ext>
                </a:extLst>
              </a:tr>
              <a:tr h="336893">
                <a:tc>
                  <a:txBody>
                    <a:bodyPr/>
                    <a:lstStyle/>
                    <a:p>
                      <a:pPr>
                        <a:lnSpc>
                          <a:spcPct val="107000"/>
                        </a:lnSpc>
                        <a:spcAft>
                          <a:spcPts val="800"/>
                        </a:spcAft>
                      </a:pPr>
                      <a:r>
                        <a:rPr lang="en-GB" sz="1400" b="0">
                          <a:effectLst/>
                        </a:rPr>
                        <a:t>54</a:t>
                      </a:r>
                      <a:endParaRPr lang="en-GB" sz="14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GB" sz="1400">
                          <a:effectLst/>
                        </a:rPr>
                        <a:t>2</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GB" sz="1400">
                          <a:effectLst/>
                        </a:rPr>
                        <a:t>2.7</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GB" sz="1400">
                          <a:effectLst/>
                        </a:rPr>
                        <a:t>3.0</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GB" sz="1400">
                          <a:effectLst/>
                        </a:rPr>
                        <a:t>3.0</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GB" sz="1400">
                          <a:effectLst/>
                        </a:rPr>
                        <a:t>3.6</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GB" sz="1400">
                          <a:effectLst/>
                        </a:rPr>
                        <a:t>1.0</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GB" sz="1400">
                          <a:effectLst/>
                        </a:rPr>
                        <a:t>2.1</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87415304"/>
                  </a:ext>
                </a:extLst>
              </a:tr>
            </a:tbl>
          </a:graphicData>
        </a:graphic>
      </p:graphicFrame>
      <p:sp>
        <p:nvSpPr>
          <p:cNvPr id="3" name="TextBox 2"/>
          <p:cNvSpPr txBox="1"/>
          <p:nvPr/>
        </p:nvSpPr>
        <p:spPr>
          <a:xfrm>
            <a:off x="395536" y="1390588"/>
            <a:ext cx="7787208" cy="1200329"/>
          </a:xfrm>
          <a:prstGeom prst="rect">
            <a:avLst/>
          </a:prstGeom>
          <a:noFill/>
        </p:spPr>
        <p:txBody>
          <a:bodyPr wrap="square" rtlCol="0">
            <a:spAutoFit/>
          </a:bodyPr>
          <a:lstStyle/>
          <a:p>
            <a:r>
              <a:rPr lang="en-GB" sz="1800"/>
              <a:t>To prevent horizontally and vertically mounted pipework from </a:t>
            </a:r>
            <a:r>
              <a:rPr lang="en-GB" sz="1800" b="1"/>
              <a:t>sagging or deforming</a:t>
            </a:r>
            <a:r>
              <a:rPr lang="en-GB" sz="1800"/>
              <a:t> when pipes expand and contract, it is important that pipework is fully supported by bracketry set to the correct spacing. The table shows recommended </a:t>
            </a:r>
            <a:r>
              <a:rPr lang="en-GB" sz="1800" b="1"/>
              <a:t>maximum bracket distances</a:t>
            </a:r>
            <a:r>
              <a:rPr lang="en-GB" sz="1800"/>
              <a:t> under </a:t>
            </a:r>
            <a:r>
              <a:rPr lang="en-GB" sz="1800" b="1"/>
              <a:t>BS6700</a:t>
            </a:r>
            <a:r>
              <a:rPr lang="en-GB" sz="1800"/>
              <a:t>.</a:t>
            </a:r>
          </a:p>
        </p:txBody>
      </p:sp>
    </p:spTree>
    <p:extLst>
      <p:ext uri="{BB962C8B-B14F-4D97-AF65-F5344CB8AC3E}">
        <p14:creationId xmlns:p14="http://schemas.microsoft.com/office/powerpoint/2010/main" val="14159577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Pipework skills</a:t>
            </a:r>
          </a:p>
        </p:txBody>
      </p:sp>
      <p:sp>
        <p:nvSpPr>
          <p:cNvPr id="3" name="TextBox 2"/>
          <p:cNvSpPr txBox="1"/>
          <p:nvPr/>
        </p:nvSpPr>
        <p:spPr>
          <a:xfrm>
            <a:off x="433597" y="1628800"/>
            <a:ext cx="7564986" cy="1426031"/>
          </a:xfrm>
          <a:prstGeom prst="rect">
            <a:avLst/>
          </a:prstGeom>
          <a:noFill/>
        </p:spPr>
        <p:txBody>
          <a:bodyPr wrap="square" rtlCol="0">
            <a:spAutoFit/>
          </a:bodyPr>
          <a:lstStyle/>
          <a:p>
            <a:pPr marL="342900" indent="-342900">
              <a:spcBef>
                <a:spcPts val="400"/>
              </a:spcBef>
              <a:spcAft>
                <a:spcPts val="400"/>
              </a:spcAft>
              <a:buClr>
                <a:srgbClr val="FC4421"/>
              </a:buClr>
              <a:buFont typeface="Arial" panose="020B0604020202020204" pitchFamily="34" charset="0"/>
              <a:buChar char="•"/>
            </a:pPr>
            <a:r>
              <a:rPr lang="en-GB" b="1"/>
              <a:t>Press-fit installation</a:t>
            </a:r>
            <a:r>
              <a:rPr lang="en-GB"/>
              <a:t> is a favoured onsite technique because there is no flame associated with this type of pipe fitting.</a:t>
            </a:r>
          </a:p>
          <a:p>
            <a:pPr marL="342900" indent="-342900">
              <a:spcBef>
                <a:spcPts val="400"/>
              </a:spcBef>
              <a:spcAft>
                <a:spcPts val="400"/>
              </a:spcAft>
              <a:buClr>
                <a:srgbClr val="FC4421"/>
              </a:buClr>
              <a:buFont typeface="Arial" panose="020B0604020202020204" pitchFamily="34" charset="0"/>
              <a:buChar char="•"/>
            </a:pPr>
            <a:r>
              <a:rPr lang="en-GB"/>
              <a:t>There is also a stainless-steel version of pipe and press-fit fittings for heating and chilled water systems.</a:t>
            </a:r>
          </a:p>
        </p:txBody>
      </p:sp>
    </p:spTree>
    <p:extLst>
      <p:ext uri="{BB962C8B-B14F-4D97-AF65-F5344CB8AC3E}">
        <p14:creationId xmlns:p14="http://schemas.microsoft.com/office/powerpoint/2010/main" val="27531525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Pipework components</a:t>
            </a:r>
          </a:p>
        </p:txBody>
      </p:sp>
      <p:sp>
        <p:nvSpPr>
          <p:cNvPr id="3" name="Rectangle 2">
            <a:extLst>
              <a:ext uri="{FF2B5EF4-FFF2-40B4-BE49-F238E27FC236}">
                <a16:creationId xmlns:a16="http://schemas.microsoft.com/office/drawing/2014/main" id="{7F6FE203-1720-1745-8F62-8C542CDBA889}"/>
              </a:ext>
            </a:extLst>
          </p:cNvPr>
          <p:cNvSpPr/>
          <p:nvPr/>
        </p:nvSpPr>
        <p:spPr>
          <a:xfrm>
            <a:off x="457200" y="1556792"/>
            <a:ext cx="8075240" cy="1015663"/>
          </a:xfrm>
          <a:prstGeom prst="rect">
            <a:avLst/>
          </a:prstGeom>
        </p:spPr>
        <p:txBody>
          <a:bodyPr wrap="square">
            <a:spAutoFit/>
          </a:bodyPr>
          <a:lstStyle/>
          <a:p>
            <a:r>
              <a:rPr lang="en-GB" b="1"/>
              <a:t>Push-fit plastic fittings</a:t>
            </a:r>
            <a:r>
              <a:rPr lang="en-GB"/>
              <a:t> are being used increasingly as an alternative to traditional fittings, because no specialist tools are necessary and in general, they are much quicker to fit.</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Pipework skills</a:t>
            </a:r>
          </a:p>
        </p:txBody>
      </p:sp>
      <p:graphicFrame>
        <p:nvGraphicFramePr>
          <p:cNvPr id="6" name="Content Placeholder 5">
            <a:extLst>
              <a:ext uri="{FF2B5EF4-FFF2-40B4-BE49-F238E27FC236}">
                <a16:creationId xmlns:a16="http://schemas.microsoft.com/office/drawing/2014/main" id="{2B0B224E-97C8-4869-A72F-8DED00042893}"/>
              </a:ext>
            </a:extLst>
          </p:cNvPr>
          <p:cNvGraphicFramePr>
            <a:graphicFrameLocks noGrp="1"/>
          </p:cNvGraphicFramePr>
          <p:nvPr>
            <p:ph sz="quarter" idx="10"/>
            <p:extLst>
              <p:ext uri="{D42A27DB-BD31-4B8C-83A1-F6EECF244321}">
                <p14:modId xmlns:p14="http://schemas.microsoft.com/office/powerpoint/2010/main" val="475010934"/>
              </p:ext>
            </p:extLst>
          </p:nvPr>
        </p:nvGraphicFramePr>
        <p:xfrm>
          <a:off x="517469" y="1628800"/>
          <a:ext cx="8194997" cy="2602361"/>
        </p:xfrm>
        <a:graphic>
          <a:graphicData uri="http://schemas.openxmlformats.org/drawingml/2006/table">
            <a:tbl>
              <a:tblPr firstRow="1" firstCol="1" bandRow="1">
                <a:tableStyleId>{93296810-A885-4BE3-A3E7-6D5BEEA58F35}</a:tableStyleId>
              </a:tblPr>
              <a:tblGrid>
                <a:gridCol w="1621578">
                  <a:extLst>
                    <a:ext uri="{9D8B030D-6E8A-4147-A177-3AD203B41FA5}">
                      <a16:colId xmlns:a16="http://schemas.microsoft.com/office/drawing/2014/main" val="53357958"/>
                    </a:ext>
                  </a:extLst>
                </a:gridCol>
                <a:gridCol w="1656058">
                  <a:extLst>
                    <a:ext uri="{9D8B030D-6E8A-4147-A177-3AD203B41FA5}">
                      <a16:colId xmlns:a16="http://schemas.microsoft.com/office/drawing/2014/main" val="2499057809"/>
                    </a:ext>
                  </a:extLst>
                </a:gridCol>
                <a:gridCol w="1638818">
                  <a:extLst>
                    <a:ext uri="{9D8B030D-6E8A-4147-A177-3AD203B41FA5}">
                      <a16:colId xmlns:a16="http://schemas.microsoft.com/office/drawing/2014/main" val="3145352762"/>
                    </a:ext>
                  </a:extLst>
                </a:gridCol>
                <a:gridCol w="1537015">
                  <a:extLst>
                    <a:ext uri="{9D8B030D-6E8A-4147-A177-3AD203B41FA5}">
                      <a16:colId xmlns:a16="http://schemas.microsoft.com/office/drawing/2014/main" val="4193941008"/>
                    </a:ext>
                  </a:extLst>
                </a:gridCol>
                <a:gridCol w="1741528">
                  <a:extLst>
                    <a:ext uri="{9D8B030D-6E8A-4147-A177-3AD203B41FA5}">
                      <a16:colId xmlns:a16="http://schemas.microsoft.com/office/drawing/2014/main" val="3600550441"/>
                    </a:ext>
                  </a:extLst>
                </a:gridCol>
              </a:tblGrid>
              <a:tr h="1224136">
                <a:tc>
                  <a:txBody>
                    <a:bodyPr/>
                    <a:lstStyle/>
                    <a:p>
                      <a:pPr>
                        <a:lnSpc>
                          <a:spcPct val="107000"/>
                        </a:lnSpc>
                        <a:spcAft>
                          <a:spcPts val="800"/>
                        </a:spcAft>
                      </a:pPr>
                      <a:r>
                        <a:rPr lang="en-GB" sz="1600">
                          <a:ln>
                            <a:noFill/>
                          </a:ln>
                          <a:solidFill>
                            <a:schemeClr val="bg1"/>
                          </a:solidFill>
                          <a:effectLst/>
                        </a:rPr>
                        <a:t>Types of plastic</a:t>
                      </a:r>
                      <a:endParaRPr lang="en-GB" sz="1600">
                        <a:ln>
                          <a:noFill/>
                        </a:ln>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GB" sz="1600">
                          <a:ln>
                            <a:noFill/>
                          </a:ln>
                          <a:solidFill>
                            <a:schemeClr val="bg1"/>
                          </a:solidFill>
                          <a:effectLst/>
                        </a:rPr>
                        <a:t>Mechanical joints</a:t>
                      </a:r>
                      <a:endParaRPr lang="en-GB" sz="1600">
                        <a:ln>
                          <a:noFill/>
                        </a:ln>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GB" sz="1600">
                          <a:ln>
                            <a:noFill/>
                          </a:ln>
                          <a:solidFill>
                            <a:schemeClr val="bg1"/>
                          </a:solidFill>
                          <a:effectLst/>
                        </a:rPr>
                        <a:t>Solvent welding</a:t>
                      </a:r>
                      <a:endParaRPr lang="en-GB" sz="1600">
                        <a:ln>
                          <a:noFill/>
                        </a:ln>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GB" sz="1600">
                          <a:ln>
                            <a:noFill/>
                          </a:ln>
                          <a:solidFill>
                            <a:schemeClr val="bg1"/>
                          </a:solidFill>
                          <a:effectLst/>
                        </a:rPr>
                        <a:t>Fusion welding</a:t>
                      </a:r>
                      <a:endParaRPr lang="en-GB" sz="1600">
                        <a:ln>
                          <a:noFill/>
                        </a:ln>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GB" sz="1600">
                          <a:ln>
                            <a:noFill/>
                          </a:ln>
                          <a:solidFill>
                            <a:schemeClr val="bg1"/>
                          </a:solidFill>
                          <a:effectLst/>
                        </a:rPr>
                        <a:t>Push fit ‘O’ ring</a:t>
                      </a:r>
                    </a:p>
                    <a:p>
                      <a:pPr>
                        <a:lnSpc>
                          <a:spcPct val="107000"/>
                        </a:lnSpc>
                        <a:spcAft>
                          <a:spcPts val="800"/>
                        </a:spcAft>
                      </a:pPr>
                      <a:r>
                        <a:rPr lang="en-GB" sz="1600">
                          <a:ln>
                            <a:noFill/>
                          </a:ln>
                          <a:solidFill>
                            <a:schemeClr val="bg1"/>
                          </a:solidFill>
                          <a:effectLst/>
                        </a:rPr>
                        <a:t>Discharge pipes/overflows only</a:t>
                      </a:r>
                      <a:endParaRPr lang="en-GB" sz="1600">
                        <a:ln>
                          <a:noFill/>
                        </a:ln>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72262932"/>
                  </a:ext>
                </a:extLst>
              </a:tr>
              <a:tr h="275645">
                <a:tc>
                  <a:txBody>
                    <a:bodyPr/>
                    <a:lstStyle/>
                    <a:p>
                      <a:pPr>
                        <a:lnSpc>
                          <a:spcPct val="107000"/>
                        </a:lnSpc>
                        <a:spcAft>
                          <a:spcPts val="800"/>
                        </a:spcAft>
                      </a:pPr>
                      <a:r>
                        <a:rPr lang="en-GB" sz="1600">
                          <a:solidFill>
                            <a:schemeClr val="bg1"/>
                          </a:solidFill>
                          <a:effectLst/>
                        </a:rPr>
                        <a:t>Polythene</a:t>
                      </a:r>
                      <a:endParaRPr lang="en-GB" sz="16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GB" sz="1600">
                          <a:effectLst/>
                        </a:rPr>
                        <a:t>X</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GB" sz="1600">
                          <a:effectLst/>
                        </a:rPr>
                        <a:t>X</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GB" sz="1600">
                          <a:effectLst/>
                          <a:sym typeface="Wingdings 2" panose="05020102010507070707" pitchFamily="18" charset="2"/>
                        </a:rPr>
                        <a:t></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GB" sz="1600">
                          <a:effectLst/>
                        </a:rPr>
                        <a:t>X</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13124588"/>
                  </a:ext>
                </a:extLst>
              </a:tr>
              <a:tr h="275645">
                <a:tc>
                  <a:txBody>
                    <a:bodyPr/>
                    <a:lstStyle/>
                    <a:p>
                      <a:pPr>
                        <a:lnSpc>
                          <a:spcPct val="107000"/>
                        </a:lnSpc>
                        <a:spcAft>
                          <a:spcPts val="800"/>
                        </a:spcAft>
                      </a:pPr>
                      <a:r>
                        <a:rPr lang="en-GB" sz="1600">
                          <a:solidFill>
                            <a:schemeClr val="bg1"/>
                          </a:solidFill>
                          <a:effectLst/>
                        </a:rPr>
                        <a:t>Polyethylene</a:t>
                      </a:r>
                      <a:endParaRPr lang="en-GB" sz="16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GB" sz="1600">
                          <a:effectLst/>
                          <a:sym typeface="Wingdings 2" panose="05020102010507070707" pitchFamily="18" charset="2"/>
                        </a:rPr>
                        <a:t></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GB" sz="1600">
                          <a:effectLst/>
                        </a:rPr>
                        <a:t>X</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GB" sz="1600">
                          <a:effectLst/>
                        </a:rPr>
                        <a:t>X</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GB" sz="1600">
                          <a:effectLst/>
                        </a:rPr>
                        <a:t>X</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999768765"/>
                  </a:ext>
                </a:extLst>
              </a:tr>
              <a:tr h="275645">
                <a:tc>
                  <a:txBody>
                    <a:bodyPr/>
                    <a:lstStyle/>
                    <a:p>
                      <a:pPr>
                        <a:lnSpc>
                          <a:spcPct val="107000"/>
                        </a:lnSpc>
                        <a:spcAft>
                          <a:spcPts val="800"/>
                        </a:spcAft>
                      </a:pPr>
                      <a:r>
                        <a:rPr lang="en-GB" sz="1600">
                          <a:solidFill>
                            <a:schemeClr val="bg1"/>
                          </a:solidFill>
                          <a:effectLst/>
                        </a:rPr>
                        <a:t>Polypropylene</a:t>
                      </a:r>
                      <a:endParaRPr lang="en-GB" sz="16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GB" sz="1600">
                          <a:effectLst/>
                          <a:sym typeface="Wingdings 2" panose="05020102010507070707" pitchFamily="18" charset="2"/>
                        </a:rPr>
                        <a:t></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GB" sz="1600">
                          <a:effectLst/>
                        </a:rPr>
                        <a:t>X</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GB" sz="1600">
                          <a:effectLst/>
                          <a:sym typeface="Wingdings 2" panose="05020102010507070707" pitchFamily="18" charset="2"/>
                        </a:rPr>
                        <a:t></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GB" sz="1600">
                          <a:effectLst/>
                          <a:sym typeface="Wingdings 2" panose="05020102010507070707" pitchFamily="18" charset="2"/>
                        </a:rPr>
                        <a:t></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648964545"/>
                  </a:ext>
                </a:extLst>
              </a:tr>
              <a:tr h="275645">
                <a:tc>
                  <a:txBody>
                    <a:bodyPr/>
                    <a:lstStyle/>
                    <a:p>
                      <a:pPr>
                        <a:lnSpc>
                          <a:spcPct val="107000"/>
                        </a:lnSpc>
                        <a:spcAft>
                          <a:spcPts val="800"/>
                        </a:spcAft>
                      </a:pPr>
                      <a:r>
                        <a:rPr lang="en-GB" sz="1600">
                          <a:solidFill>
                            <a:schemeClr val="bg1"/>
                          </a:solidFill>
                          <a:effectLst/>
                        </a:rPr>
                        <a:t>PVC-U</a:t>
                      </a:r>
                      <a:endParaRPr lang="en-GB" sz="16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GB" sz="1600">
                          <a:effectLst/>
                          <a:sym typeface="Wingdings 2" panose="05020102010507070707" pitchFamily="18" charset="2"/>
                        </a:rPr>
                        <a:t></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GB" sz="1600">
                          <a:effectLst/>
                          <a:sym typeface="Wingdings 2" panose="05020102010507070707" pitchFamily="18" charset="2"/>
                        </a:rPr>
                        <a:t></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GB" sz="1600">
                          <a:effectLst/>
                        </a:rPr>
                        <a:t>X</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GB" sz="1600">
                          <a:effectLst/>
                          <a:sym typeface="Wingdings 2" panose="05020102010507070707" pitchFamily="18" charset="2"/>
                        </a:rPr>
                        <a:t></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704267697"/>
                  </a:ext>
                </a:extLst>
              </a:tr>
              <a:tr h="275645">
                <a:tc>
                  <a:txBody>
                    <a:bodyPr/>
                    <a:lstStyle/>
                    <a:p>
                      <a:pPr>
                        <a:lnSpc>
                          <a:spcPct val="107000"/>
                        </a:lnSpc>
                        <a:spcAft>
                          <a:spcPts val="800"/>
                        </a:spcAft>
                      </a:pPr>
                      <a:r>
                        <a:rPr lang="en-GB" sz="1600">
                          <a:solidFill>
                            <a:schemeClr val="bg1"/>
                          </a:solidFill>
                          <a:effectLst/>
                        </a:rPr>
                        <a:t>ABS</a:t>
                      </a:r>
                      <a:endParaRPr lang="en-GB" sz="16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GB" sz="1600">
                          <a:effectLst/>
                          <a:sym typeface="Wingdings 2" panose="05020102010507070707" pitchFamily="18" charset="2"/>
                        </a:rPr>
                        <a:t></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GB" sz="1600">
                          <a:effectLst/>
                          <a:sym typeface="Wingdings 2" panose="05020102010507070707" pitchFamily="18" charset="2"/>
                        </a:rPr>
                        <a:t></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GB" sz="1600">
                          <a:effectLst/>
                        </a:rPr>
                        <a:t>X</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GB" sz="1600">
                          <a:effectLst/>
                          <a:sym typeface="Wingdings 2" panose="05020102010507070707" pitchFamily="18" charset="2"/>
                        </a:rPr>
                        <a:t></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39907165"/>
                  </a:ext>
                </a:extLst>
              </a:tr>
            </a:tbl>
          </a:graphicData>
        </a:graphic>
      </p:graphicFrame>
      <p:sp>
        <p:nvSpPr>
          <p:cNvPr id="3" name="Rectangle 2">
            <a:extLst>
              <a:ext uri="{FF2B5EF4-FFF2-40B4-BE49-F238E27FC236}">
                <a16:creationId xmlns:a16="http://schemas.microsoft.com/office/drawing/2014/main" id="{E948C31C-F4DF-8F40-BF78-196C505CDDCE}"/>
              </a:ext>
            </a:extLst>
          </p:cNvPr>
          <p:cNvSpPr/>
          <p:nvPr/>
        </p:nvSpPr>
        <p:spPr>
          <a:xfrm>
            <a:off x="2897189" y="4581128"/>
            <a:ext cx="3435556" cy="400110"/>
          </a:xfrm>
          <a:prstGeom prst="rect">
            <a:avLst/>
          </a:prstGeom>
        </p:spPr>
        <p:txBody>
          <a:bodyPr wrap="none">
            <a:spAutoFit/>
          </a:bodyPr>
          <a:lstStyle/>
          <a:p>
            <a:r>
              <a:rPr lang="en-US"/>
              <a:t>Plastic pipe jointing methods</a:t>
            </a:r>
            <a:endParaRPr lang="en-GB"/>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r>
              <a:rPr lang="en-US">
                <a:ea typeface="ＭＳ Ｐゴシック" pitchFamily="-105" charset="-128"/>
                <a:cs typeface="ＭＳ Ｐゴシック" pitchFamily="-105" charset="-128"/>
              </a:rPr>
              <a:t>Ductwork </a:t>
            </a:r>
          </a:p>
        </p:txBody>
      </p:sp>
      <p:sp>
        <p:nvSpPr>
          <p:cNvPr id="5123" name="Content Placeholder 2"/>
          <p:cNvSpPr>
            <a:spLocks noGrp="1"/>
          </p:cNvSpPr>
          <p:nvPr>
            <p:ph sz="quarter" idx="10"/>
          </p:nvPr>
        </p:nvSpPr>
        <p:spPr/>
        <p:txBody>
          <a:bodyPr/>
          <a:lstStyle/>
          <a:p>
            <a:pPr marL="457200" indent="-457200">
              <a:spcBef>
                <a:spcPts val="400"/>
              </a:spcBef>
              <a:spcAft>
                <a:spcPts val="400"/>
              </a:spcAft>
              <a:buClr>
                <a:srgbClr val="FC4421"/>
              </a:buClr>
              <a:buFont typeface="Arial" panose="020B0604020202020204" pitchFamily="34" charset="0"/>
              <a:buChar char="•"/>
              <a:defRPr/>
            </a:pPr>
            <a:r>
              <a:rPr lang="en-US" b="1"/>
              <a:t>Rigid ductwork </a:t>
            </a:r>
            <a:r>
              <a:rPr lang="en-US"/>
              <a:t>is manufactured offsite from galvanised low carbon steel (LCS) sheet and installed onsite by duct fitters.</a:t>
            </a:r>
          </a:p>
          <a:p>
            <a:pPr marL="457200" indent="-457200">
              <a:spcBef>
                <a:spcPts val="400"/>
              </a:spcBef>
              <a:spcAft>
                <a:spcPts val="400"/>
              </a:spcAft>
              <a:buClr>
                <a:srgbClr val="FC4421"/>
              </a:buClr>
              <a:buFont typeface="Arial" panose="020B0604020202020204" pitchFamily="34" charset="0"/>
              <a:buChar char="•"/>
              <a:defRPr/>
            </a:pPr>
            <a:r>
              <a:rPr lang="en-US"/>
              <a:t>The sections will either be square or rectangular. They are manufactured to meet the air flow rates from the design and also to suit the available space in the building structure.</a:t>
            </a:r>
          </a:p>
          <a:p>
            <a:pPr marL="457200" indent="-457200">
              <a:spcBef>
                <a:spcPts val="400"/>
              </a:spcBef>
              <a:spcAft>
                <a:spcPts val="400"/>
              </a:spcAft>
              <a:buClr>
                <a:srgbClr val="FC4421"/>
              </a:buClr>
              <a:buFont typeface="Arial" panose="020B0604020202020204" pitchFamily="34" charset="0"/>
              <a:buChar char="•"/>
              <a:defRPr/>
            </a:pPr>
            <a:r>
              <a:rPr lang="en-US" b="1"/>
              <a:t>Spiral wound ducting</a:t>
            </a:r>
            <a:r>
              <a:rPr lang="en-US"/>
              <a:t> is circular or flat oval in cross-section and manufactured from strips of galvanised LCS. The jointing method is welted.</a:t>
            </a:r>
          </a:p>
          <a:p>
            <a:pPr marL="457200" indent="-457200">
              <a:spcBef>
                <a:spcPts val="400"/>
              </a:spcBef>
              <a:spcAft>
                <a:spcPts val="400"/>
              </a:spcAft>
              <a:buClr>
                <a:srgbClr val="FC4421"/>
              </a:buClr>
              <a:buFont typeface="Arial" panose="020B0604020202020204" pitchFamily="34" charset="0"/>
              <a:buChar char="•"/>
              <a:defRPr/>
            </a:pPr>
            <a:r>
              <a:rPr lang="en-US" b="1"/>
              <a:t>Flexible ducting</a:t>
            </a:r>
            <a:r>
              <a:rPr lang="en-US"/>
              <a:t> is manufactured from aluminium or plastics and can be insulated or uninsulated.</a:t>
            </a:r>
          </a:p>
          <a:p>
            <a:pPr lvl="3">
              <a:defRPr/>
            </a:pPr>
            <a:endParaRPr lang="en-US"/>
          </a:p>
          <a:p>
            <a:pPr marL="0" indent="0"/>
            <a:endParaRPr lang="en-US">
              <a:ea typeface="ＭＳ Ｐゴシック" pitchFamily="-105" charset="-128"/>
              <a:cs typeface="ＭＳ Ｐゴシック" pitchFamily="-105" charset="-128"/>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Valves for pipework</a:t>
            </a:r>
          </a:p>
        </p:txBody>
      </p:sp>
      <p:sp>
        <p:nvSpPr>
          <p:cNvPr id="3" name="TextBox 2"/>
          <p:cNvSpPr txBox="1"/>
          <p:nvPr/>
        </p:nvSpPr>
        <p:spPr>
          <a:xfrm>
            <a:off x="287523" y="1533782"/>
            <a:ext cx="7812869" cy="1938992"/>
          </a:xfrm>
          <a:prstGeom prst="rect">
            <a:avLst/>
          </a:prstGeom>
          <a:noFill/>
        </p:spPr>
        <p:txBody>
          <a:bodyPr wrap="square" rtlCol="0">
            <a:spAutoFit/>
          </a:bodyPr>
          <a:lstStyle/>
          <a:p>
            <a:r>
              <a:rPr lang="en-GB" b="1"/>
              <a:t>Float operated valves (BS1212)</a:t>
            </a:r>
            <a:r>
              <a:rPr lang="en-GB"/>
              <a:t> are automatic discharge valves that open and close when the water level within a cistern falls. The float attached to the lever arm will rise as the water is replenished through the valve. It closes the flow when the water level reaches a preset level. The lever arm moves the piston washer onto the orifice, overcoming the water pressure.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Valves for pipework</a:t>
            </a:r>
          </a:p>
        </p:txBody>
      </p:sp>
      <p:sp>
        <p:nvSpPr>
          <p:cNvPr id="3" name="TextBox 2"/>
          <p:cNvSpPr txBox="1"/>
          <p:nvPr/>
        </p:nvSpPr>
        <p:spPr>
          <a:xfrm>
            <a:off x="395536" y="1628800"/>
            <a:ext cx="7704856" cy="1323439"/>
          </a:xfrm>
          <a:prstGeom prst="rect">
            <a:avLst/>
          </a:prstGeom>
          <a:noFill/>
        </p:spPr>
        <p:txBody>
          <a:bodyPr wrap="square" rtlCol="0">
            <a:spAutoFit/>
          </a:bodyPr>
          <a:lstStyle/>
          <a:p>
            <a:r>
              <a:rPr lang="en-GB"/>
              <a:t>A </a:t>
            </a:r>
            <a:r>
              <a:rPr lang="en-GB" b="1"/>
              <a:t>type 2 valve </a:t>
            </a:r>
            <a:r>
              <a:rPr lang="en-GB"/>
              <a:t>operates on the same principles as a type 1; however, the piston has been replaced with a diaphragm washer and the water outlet spout is on the top. The air gap means there is less chance of back siphonage of contaminated water.</a:t>
            </a:r>
          </a:p>
        </p:txBody>
      </p:sp>
    </p:spTree>
    <p:extLst>
      <p:ext uri="{BB962C8B-B14F-4D97-AF65-F5344CB8AC3E}">
        <p14:creationId xmlns:p14="http://schemas.microsoft.com/office/powerpoint/2010/main" val="42687608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Valves for pipework</a:t>
            </a:r>
          </a:p>
        </p:txBody>
      </p:sp>
      <p:sp>
        <p:nvSpPr>
          <p:cNvPr id="3" name="Rectangle 2">
            <a:extLst>
              <a:ext uri="{FF2B5EF4-FFF2-40B4-BE49-F238E27FC236}">
                <a16:creationId xmlns:a16="http://schemas.microsoft.com/office/drawing/2014/main" id="{A6EC50A1-66E9-4B46-B4F9-56A9A657E63E}"/>
              </a:ext>
            </a:extLst>
          </p:cNvPr>
          <p:cNvSpPr/>
          <p:nvPr/>
        </p:nvSpPr>
        <p:spPr>
          <a:xfrm>
            <a:off x="323529" y="1700808"/>
            <a:ext cx="3384376" cy="1938992"/>
          </a:xfrm>
          <a:prstGeom prst="rect">
            <a:avLst/>
          </a:prstGeom>
        </p:spPr>
        <p:txBody>
          <a:bodyPr wrap="square">
            <a:spAutoFit/>
          </a:bodyPr>
          <a:lstStyle/>
          <a:p>
            <a:r>
              <a:rPr lang="en-GB"/>
              <a:t>This is a </a:t>
            </a:r>
            <a:r>
              <a:rPr lang="en-GB" b="1"/>
              <a:t>brass stop valve (BS1010)</a:t>
            </a:r>
            <a:r>
              <a:rPr lang="en-GB"/>
              <a:t>, used for supplying and controlling domestic mains water, because it is easily shut off when required.</a:t>
            </a:r>
          </a:p>
        </p:txBody>
      </p:sp>
      <p:pic>
        <p:nvPicPr>
          <p:cNvPr id="7" name="Picture 6" descr="Diagram of a valve with text&#10;&#10;AI-generated content may be incorrect.">
            <a:extLst>
              <a:ext uri="{FF2B5EF4-FFF2-40B4-BE49-F238E27FC236}">
                <a16:creationId xmlns:a16="http://schemas.microsoft.com/office/drawing/2014/main" id="{C98AEAB1-26DD-B59A-1E18-B5D8A08791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43180" y="1644736"/>
            <a:ext cx="4543620" cy="3407033"/>
          </a:xfrm>
          <a:prstGeom prst="rect">
            <a:avLst/>
          </a:prstGeom>
        </p:spPr>
      </p:pic>
    </p:spTree>
    <p:extLst>
      <p:ext uri="{BB962C8B-B14F-4D97-AF65-F5344CB8AC3E}">
        <p14:creationId xmlns:p14="http://schemas.microsoft.com/office/powerpoint/2010/main" val="35762573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Valves for pipework</a:t>
            </a:r>
          </a:p>
        </p:txBody>
      </p:sp>
      <p:sp>
        <p:nvSpPr>
          <p:cNvPr id="3" name="TextBox 2"/>
          <p:cNvSpPr txBox="1"/>
          <p:nvPr/>
        </p:nvSpPr>
        <p:spPr>
          <a:xfrm>
            <a:off x="457200" y="1775088"/>
            <a:ext cx="8229600" cy="1015663"/>
          </a:xfrm>
          <a:prstGeom prst="rect">
            <a:avLst/>
          </a:prstGeom>
          <a:noFill/>
        </p:spPr>
        <p:txBody>
          <a:bodyPr wrap="square" rtlCol="0">
            <a:spAutoFit/>
          </a:bodyPr>
          <a:lstStyle/>
          <a:p>
            <a:r>
              <a:rPr lang="en-GB" b="1"/>
              <a:t>Isolation service valves</a:t>
            </a:r>
            <a:r>
              <a:rPr lang="en-GB"/>
              <a:t> are fitted before float-operated valves. The valve itself is drilled out to suit the pipe diameter and turned using a screwdriver.</a:t>
            </a:r>
          </a:p>
        </p:txBody>
      </p:sp>
    </p:spTree>
    <p:extLst>
      <p:ext uri="{BB962C8B-B14F-4D97-AF65-F5344CB8AC3E}">
        <p14:creationId xmlns:p14="http://schemas.microsoft.com/office/powerpoint/2010/main" val="253487065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Valves for pipework</a:t>
            </a:r>
          </a:p>
        </p:txBody>
      </p:sp>
      <p:sp>
        <p:nvSpPr>
          <p:cNvPr id="4" name="TextBox 3"/>
          <p:cNvSpPr txBox="1"/>
          <p:nvPr/>
        </p:nvSpPr>
        <p:spPr>
          <a:xfrm>
            <a:off x="457200" y="1628800"/>
            <a:ext cx="4114800" cy="3990836"/>
          </a:xfrm>
          <a:prstGeom prst="rect">
            <a:avLst/>
          </a:prstGeom>
          <a:noFill/>
        </p:spPr>
        <p:txBody>
          <a:bodyPr wrap="square" rtlCol="0">
            <a:spAutoFit/>
          </a:bodyPr>
          <a:lstStyle/>
          <a:p>
            <a:pPr marL="342900" indent="-342900">
              <a:spcBef>
                <a:spcPts val="400"/>
              </a:spcBef>
              <a:spcAft>
                <a:spcPts val="400"/>
              </a:spcAft>
              <a:buClr>
                <a:srgbClr val="FC4421"/>
              </a:buClr>
              <a:buFont typeface="Arial" panose="020B0604020202020204" pitchFamily="34" charset="0"/>
              <a:buChar char="•"/>
            </a:pPr>
            <a:r>
              <a:rPr lang="en-GB" b="1"/>
              <a:t>Ball valves</a:t>
            </a:r>
            <a:r>
              <a:rPr lang="en-GB"/>
              <a:t> are rapid-closing control valves operated with a lever that moves through 90</a:t>
            </a:r>
            <a:r>
              <a:rPr lang="en-US"/>
              <a:t>º</a:t>
            </a:r>
            <a:r>
              <a:rPr lang="en-GB"/>
              <a:t>.</a:t>
            </a:r>
          </a:p>
          <a:p>
            <a:pPr marL="342900" indent="-342900">
              <a:spcBef>
                <a:spcPts val="400"/>
              </a:spcBef>
              <a:spcAft>
                <a:spcPts val="400"/>
              </a:spcAft>
              <a:buClr>
                <a:srgbClr val="FC4421"/>
              </a:buClr>
              <a:buFont typeface="Arial" panose="020B0604020202020204" pitchFamily="34" charset="0"/>
              <a:buChar char="•"/>
            </a:pPr>
            <a:r>
              <a:rPr lang="en-GB"/>
              <a:t>The image shows a </a:t>
            </a:r>
            <a:r>
              <a:rPr lang="en-GB" b="1"/>
              <a:t>gas valve</a:t>
            </a:r>
            <a:r>
              <a:rPr lang="en-GB"/>
              <a:t> (indicated by the yellow-coloured handle). It must be mounted so that the handle, when turned at 90</a:t>
            </a:r>
            <a:r>
              <a:rPr lang="en-US"/>
              <a:t>º (</a:t>
            </a:r>
            <a:r>
              <a:rPr lang="en-US" b="1"/>
              <a:t>valve closed</a:t>
            </a:r>
            <a:r>
              <a:rPr lang="en-US"/>
              <a:t>),</a:t>
            </a:r>
            <a:r>
              <a:rPr lang="en-GB"/>
              <a:t> will not be impeded (eg by other pipework).</a:t>
            </a:r>
          </a:p>
          <a:p>
            <a:pPr marL="342900" indent="-342900">
              <a:spcBef>
                <a:spcPts val="400"/>
              </a:spcBef>
              <a:spcAft>
                <a:spcPts val="400"/>
              </a:spcAft>
              <a:buClr>
                <a:srgbClr val="FC4421"/>
              </a:buClr>
              <a:buFont typeface="Arial" panose="020B0604020202020204" pitchFamily="34" charset="0"/>
              <a:buChar char="•"/>
            </a:pPr>
            <a:r>
              <a:rPr lang="en-GB"/>
              <a:t>When the handle is in line with the pipe, the </a:t>
            </a:r>
            <a:r>
              <a:rPr lang="en-GB" b="1"/>
              <a:t>valve is</a:t>
            </a:r>
            <a:r>
              <a:rPr lang="en-GB"/>
              <a:t> </a:t>
            </a:r>
            <a:r>
              <a:rPr lang="en-GB" b="1"/>
              <a:t>open</a:t>
            </a:r>
            <a:r>
              <a:rPr lang="en-GB"/>
              <a:t>. </a:t>
            </a:r>
          </a:p>
        </p:txBody>
      </p:sp>
      <p:pic>
        <p:nvPicPr>
          <p:cNvPr id="12290" name="Picture 2" descr="A close up of a valve&#10;&#10;AI-generated content may be incorrect.">
            <a:extLst>
              <a:ext uri="{FF2B5EF4-FFF2-40B4-BE49-F238E27FC236}">
                <a16:creationId xmlns:a16="http://schemas.microsoft.com/office/drawing/2014/main" id="{3717711E-5D20-9807-68D1-F6C007A3E63D}"/>
              </a:ext>
            </a:extLst>
          </p:cNvPr>
          <p:cNvPicPr>
            <a:picLocks noChangeAspect="1" noChangeArrowheads="1"/>
          </p:cNvPicPr>
          <p:nvPr/>
        </p:nvPicPr>
        <p:blipFill>
          <a:blip r:embed="rId2"/>
          <a:srcRect/>
          <a:stretch>
            <a:fillRect/>
          </a:stretch>
        </p:blipFill>
        <p:spPr bwMode="auto">
          <a:xfrm>
            <a:off x="4716810" y="2276872"/>
            <a:ext cx="4195666" cy="25292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24829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Valves for pipework</a:t>
            </a:r>
          </a:p>
        </p:txBody>
      </p:sp>
      <p:sp>
        <p:nvSpPr>
          <p:cNvPr id="5" name="TextBox 4"/>
          <p:cNvSpPr txBox="1"/>
          <p:nvPr/>
        </p:nvSpPr>
        <p:spPr>
          <a:xfrm>
            <a:off x="457200" y="1628800"/>
            <a:ext cx="4114800" cy="3785652"/>
          </a:xfrm>
          <a:prstGeom prst="rect">
            <a:avLst/>
          </a:prstGeom>
          <a:noFill/>
        </p:spPr>
        <p:txBody>
          <a:bodyPr wrap="square" rtlCol="0">
            <a:spAutoFit/>
          </a:bodyPr>
          <a:lstStyle/>
          <a:p>
            <a:pPr marL="342900" indent="-342900">
              <a:spcBef>
                <a:spcPts val="400"/>
              </a:spcBef>
              <a:spcAft>
                <a:spcPts val="400"/>
              </a:spcAft>
              <a:buClr>
                <a:srgbClr val="FC4421"/>
              </a:buClr>
              <a:buFont typeface="Arial" panose="020B0604020202020204" pitchFamily="34" charset="0"/>
              <a:buChar char="•"/>
            </a:pPr>
            <a:r>
              <a:rPr lang="en-GB" b="1"/>
              <a:t>Brass or gunmetal gate valves</a:t>
            </a:r>
            <a:r>
              <a:rPr lang="en-GB"/>
              <a:t> are in-line control valves for low pressure systems.</a:t>
            </a:r>
          </a:p>
          <a:p>
            <a:pPr marL="342900" indent="-342900">
              <a:spcBef>
                <a:spcPts val="400"/>
              </a:spcBef>
              <a:spcAft>
                <a:spcPts val="400"/>
              </a:spcAft>
              <a:buClr>
                <a:srgbClr val="FC4421"/>
              </a:buClr>
              <a:buFont typeface="Arial" panose="020B0604020202020204" pitchFamily="34" charset="0"/>
              <a:buChar char="•"/>
            </a:pPr>
            <a:r>
              <a:rPr lang="en-GB"/>
              <a:t>They have low frictional resistances to fluid flow.</a:t>
            </a:r>
          </a:p>
          <a:p>
            <a:pPr marL="342900" indent="-342900">
              <a:spcBef>
                <a:spcPts val="400"/>
              </a:spcBef>
              <a:spcAft>
                <a:spcPts val="400"/>
              </a:spcAft>
              <a:buClr>
                <a:srgbClr val="FC4421"/>
              </a:buClr>
              <a:buFont typeface="Arial" panose="020B0604020202020204" pitchFamily="34" charset="0"/>
              <a:buChar char="•"/>
            </a:pPr>
            <a:r>
              <a:rPr lang="en-GB"/>
              <a:t>Gunmetal valves are used when the liquid in the system is likely to cause ‘de-zincification’ corrosion to brass fittings.</a:t>
            </a:r>
          </a:p>
          <a:p>
            <a:pPr marL="342900" indent="-342900">
              <a:spcBef>
                <a:spcPts val="400"/>
              </a:spcBef>
              <a:spcAft>
                <a:spcPts val="400"/>
              </a:spcAft>
              <a:buClr>
                <a:srgbClr val="FC4421"/>
              </a:buClr>
              <a:buFont typeface="Arial" panose="020B0604020202020204" pitchFamily="34" charset="0"/>
              <a:buChar char="•"/>
            </a:pPr>
            <a:r>
              <a:rPr lang="en-GB"/>
              <a:t>These valves </a:t>
            </a:r>
            <a:r>
              <a:rPr lang="en-GB" b="1"/>
              <a:t>should not be used in gas systems</a:t>
            </a:r>
            <a:r>
              <a:rPr lang="en-GB"/>
              <a:t>.</a:t>
            </a:r>
          </a:p>
        </p:txBody>
      </p:sp>
      <p:pic>
        <p:nvPicPr>
          <p:cNvPr id="13314" name="Picture 2">
            <a:extLst>
              <a:ext uri="{FF2B5EF4-FFF2-40B4-BE49-F238E27FC236}">
                <a16:creationId xmlns:a16="http://schemas.microsoft.com/office/drawing/2014/main" id="{50E118B8-CEFA-52DA-4646-0E88180AADBA}"/>
              </a:ext>
            </a:extLst>
          </p:cNvPr>
          <p:cNvPicPr>
            <a:picLocks noChangeAspect="1" noChangeArrowheads="1"/>
          </p:cNvPicPr>
          <p:nvPr/>
        </p:nvPicPr>
        <p:blipFill>
          <a:blip r:embed="rId2"/>
          <a:srcRect/>
          <a:stretch>
            <a:fillRect/>
          </a:stretch>
        </p:blipFill>
        <p:spPr bwMode="auto">
          <a:xfrm>
            <a:off x="4932380" y="2144669"/>
            <a:ext cx="3867422" cy="25686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12571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Valves for pipework</a:t>
            </a:r>
          </a:p>
        </p:txBody>
      </p:sp>
      <p:sp>
        <p:nvSpPr>
          <p:cNvPr id="5" name="TextBox 4"/>
          <p:cNvSpPr txBox="1"/>
          <p:nvPr/>
        </p:nvSpPr>
        <p:spPr>
          <a:xfrm>
            <a:off x="251520" y="1471183"/>
            <a:ext cx="8435280" cy="3477875"/>
          </a:xfrm>
          <a:prstGeom prst="rect">
            <a:avLst/>
          </a:prstGeom>
          <a:noFill/>
        </p:spPr>
        <p:txBody>
          <a:bodyPr wrap="square" rtlCol="0">
            <a:spAutoFit/>
          </a:bodyPr>
          <a:lstStyle/>
          <a:p>
            <a:pPr marL="342900" indent="-342900">
              <a:spcBef>
                <a:spcPts val="400"/>
              </a:spcBef>
              <a:spcAft>
                <a:spcPts val="400"/>
              </a:spcAft>
              <a:buClr>
                <a:srgbClr val="FC4421"/>
              </a:buClr>
              <a:buFont typeface="Arial" panose="020B0604020202020204" pitchFamily="34" charset="0"/>
              <a:buChar char="•"/>
            </a:pPr>
            <a:r>
              <a:rPr lang="en-US" b="1"/>
              <a:t>Three-port mid-positional valves (diverter valves)</a:t>
            </a:r>
            <a:r>
              <a:rPr lang="en-US"/>
              <a:t> are motorised valves used in fully pumped domestic heating systems and are designed to comply with </a:t>
            </a:r>
            <a:r>
              <a:rPr lang="en-US" b="1"/>
              <a:t>building regulations Part L</a:t>
            </a:r>
            <a:r>
              <a:rPr lang="en-US"/>
              <a:t>, which relates to conservation of fuel and power.</a:t>
            </a:r>
            <a:endParaRPr lang="en-GB"/>
          </a:p>
          <a:p>
            <a:pPr marL="342900" indent="-342900">
              <a:spcBef>
                <a:spcPts val="400"/>
              </a:spcBef>
              <a:spcAft>
                <a:spcPts val="400"/>
              </a:spcAft>
              <a:buClr>
                <a:srgbClr val="FC4421"/>
              </a:buClr>
              <a:buFont typeface="Arial" panose="020B0604020202020204" pitchFamily="34" charset="0"/>
              <a:buChar char="•"/>
            </a:pPr>
            <a:r>
              <a:rPr lang="en-GB"/>
              <a:t>The valve will allow water to flow to the heating system or the hot water storage cylinder.</a:t>
            </a:r>
          </a:p>
          <a:p>
            <a:pPr marL="342900" indent="-342900">
              <a:spcBef>
                <a:spcPts val="400"/>
              </a:spcBef>
              <a:spcAft>
                <a:spcPts val="400"/>
              </a:spcAft>
              <a:buClr>
                <a:srgbClr val="FC4421"/>
              </a:buClr>
              <a:buFont typeface="Arial" panose="020B0604020202020204" pitchFamily="34" charset="0"/>
              <a:buChar char="•"/>
            </a:pPr>
            <a:r>
              <a:rPr lang="en-GB"/>
              <a:t>When the thermostats call for heat, the valve moves the control plug which switches the boiler and pump on.</a:t>
            </a:r>
          </a:p>
          <a:p>
            <a:pPr marL="342900" indent="-342900">
              <a:spcBef>
                <a:spcPts val="400"/>
              </a:spcBef>
              <a:spcAft>
                <a:spcPts val="400"/>
              </a:spcAft>
              <a:buClr>
                <a:srgbClr val="FC4421"/>
              </a:buClr>
              <a:buFont typeface="Arial" panose="020B0604020202020204" pitchFamily="34" charset="0"/>
              <a:buChar char="•"/>
            </a:pPr>
            <a:r>
              <a:rPr lang="en-GB"/>
              <a:t>When there is no call for heat, the valve closes and shuts down the boiler and pump.</a:t>
            </a:r>
          </a:p>
        </p:txBody>
      </p:sp>
    </p:spTree>
    <p:extLst>
      <p:ext uri="{BB962C8B-B14F-4D97-AF65-F5344CB8AC3E}">
        <p14:creationId xmlns:p14="http://schemas.microsoft.com/office/powerpoint/2010/main" val="352630848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3"/>
          <p:cNvSpPr>
            <a:spLocks noGrp="1" noChangeArrowheads="1"/>
          </p:cNvSpPr>
          <p:nvPr>
            <p:ph sz="quarter" idx="10"/>
          </p:nvPr>
        </p:nvSpPr>
        <p:spPr/>
        <p:txBody>
          <a:bodyPr/>
          <a:lstStyle/>
          <a:p>
            <a:pPr marL="0" indent="0" algn="ctr" eaLnBrk="1" hangingPunct="1">
              <a:lnSpc>
                <a:spcPct val="100000"/>
              </a:lnSpc>
            </a:pPr>
            <a:endParaRPr sz="6000">
              <a:solidFill>
                <a:srgbClr val="E30613"/>
              </a:solidFill>
              <a:ea typeface="ＭＳ Ｐゴシック" pitchFamily="-105" charset="-128"/>
              <a:cs typeface="ＭＳ Ｐゴシック" pitchFamily="-105" charset="-128"/>
            </a:endParaRPr>
          </a:p>
          <a:p>
            <a:pPr marL="0" indent="0" algn="ctr" eaLnBrk="1" hangingPunct="1">
              <a:lnSpc>
                <a:spcPct val="100000"/>
              </a:lnSpc>
            </a:pPr>
            <a:r>
              <a:rPr sz="6000">
                <a:solidFill>
                  <a:srgbClr val="FC4421"/>
                </a:solidFill>
                <a:ea typeface="ＭＳ Ｐゴシック" pitchFamily="-105" charset="-128"/>
                <a:cs typeface="ＭＳ Ｐゴシック" pitchFamily="-105" charset="-128"/>
              </a:rPr>
              <a:t>Any questions?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0FE555-214F-6B4A-85FE-CFA3595E3D0E}"/>
              </a:ext>
            </a:extLst>
          </p:cNvPr>
          <p:cNvSpPr>
            <a:spLocks noGrp="1"/>
          </p:cNvSpPr>
          <p:nvPr>
            <p:ph type="title"/>
          </p:nvPr>
        </p:nvSpPr>
        <p:spPr/>
        <p:txBody>
          <a:bodyPr/>
          <a:lstStyle/>
          <a:p>
            <a:r>
              <a:rPr lang="en-GB"/>
              <a:t>Ductwork</a:t>
            </a:r>
          </a:p>
        </p:txBody>
      </p:sp>
      <p:sp>
        <p:nvSpPr>
          <p:cNvPr id="3" name="Content Placeholder 2">
            <a:extLst>
              <a:ext uri="{FF2B5EF4-FFF2-40B4-BE49-F238E27FC236}">
                <a16:creationId xmlns:a16="http://schemas.microsoft.com/office/drawing/2014/main" id="{8748D39A-C91B-9242-9187-E81A86F742E0}"/>
              </a:ext>
            </a:extLst>
          </p:cNvPr>
          <p:cNvSpPr>
            <a:spLocks noGrp="1"/>
          </p:cNvSpPr>
          <p:nvPr>
            <p:ph sz="quarter" idx="10"/>
          </p:nvPr>
        </p:nvSpPr>
        <p:spPr/>
        <p:txBody>
          <a:bodyPr/>
          <a:lstStyle/>
          <a:p>
            <a:pPr marL="342900" indent="-342900">
              <a:spcBef>
                <a:spcPts val="400"/>
              </a:spcBef>
              <a:spcAft>
                <a:spcPts val="400"/>
              </a:spcAft>
              <a:buClr>
                <a:srgbClr val="FC4421"/>
              </a:buClr>
              <a:buFont typeface="Arial" panose="020B0604020202020204" pitchFamily="34" charset="0"/>
              <a:buChar char="•"/>
            </a:pPr>
            <a:r>
              <a:rPr lang="en-GB" b="1"/>
              <a:t>Rigid or metal </a:t>
            </a:r>
            <a:r>
              <a:rPr lang="en-GB"/>
              <a:t>ductwork is useful for permanent heating, ventilation and air conditioning (HVAC) systems.</a:t>
            </a:r>
          </a:p>
          <a:p>
            <a:pPr marL="342900" indent="-342900">
              <a:spcBef>
                <a:spcPts val="400"/>
              </a:spcBef>
              <a:spcAft>
                <a:spcPts val="400"/>
              </a:spcAft>
              <a:buClr>
                <a:srgbClr val="FC4421"/>
              </a:buClr>
              <a:buFont typeface="Arial" panose="020B0604020202020204" pitchFamily="34" charset="0"/>
              <a:buChar char="•"/>
            </a:pPr>
            <a:r>
              <a:rPr lang="en-GB"/>
              <a:t>A </a:t>
            </a:r>
            <a:r>
              <a:rPr lang="en-GB" b="1"/>
              <a:t>fibreboard</a:t>
            </a:r>
            <a:r>
              <a:rPr lang="en-GB"/>
              <a:t> (fibreglass) air duct is mostly preferred for heating and cooling (refrigeration) systems because it is insulated.</a:t>
            </a:r>
          </a:p>
          <a:p>
            <a:pPr marL="342900" indent="-342900">
              <a:spcBef>
                <a:spcPts val="400"/>
              </a:spcBef>
              <a:spcAft>
                <a:spcPts val="400"/>
              </a:spcAft>
              <a:buClr>
                <a:srgbClr val="FC4421"/>
              </a:buClr>
              <a:buFont typeface="Arial" panose="020B0604020202020204" pitchFamily="34" charset="0"/>
              <a:buChar char="•"/>
            </a:pPr>
            <a:r>
              <a:rPr lang="en-GB" b="1"/>
              <a:t>Flue gas ducts</a:t>
            </a:r>
            <a:r>
              <a:rPr lang="en-GB"/>
              <a:t> are made from durable </a:t>
            </a:r>
            <a:r>
              <a:rPr lang="en-GB" b="1"/>
              <a:t>polyethylene</a:t>
            </a:r>
            <a:r>
              <a:rPr lang="en-GB"/>
              <a:t> material which provides strength, is lightweight and offers excellent flexibility. </a:t>
            </a:r>
          </a:p>
          <a:p>
            <a:pPr marL="342900" lvl="0" indent="-342900">
              <a:lnSpc>
                <a:spcPct val="100000"/>
              </a:lnSpc>
              <a:spcBef>
                <a:spcPts val="400"/>
              </a:spcBef>
              <a:spcAft>
                <a:spcPts val="400"/>
              </a:spcAft>
              <a:buClr>
                <a:srgbClr val="FC4421"/>
              </a:buClr>
              <a:buFont typeface="Arial" panose="020B0604020202020204" pitchFamily="34" charset="0"/>
              <a:buChar char="•"/>
              <a:defRPr/>
            </a:pPr>
            <a:r>
              <a:rPr lang="en-GB" b="1" kern="1200">
                <a:latin typeface="Arial" charset="0"/>
              </a:rPr>
              <a:t>Aluminium</a:t>
            </a:r>
            <a:r>
              <a:rPr lang="en-GB" kern="1200">
                <a:latin typeface="Arial" charset="0"/>
              </a:rPr>
              <a:t> ductwork is very light, easy to install and can be customised as required.</a:t>
            </a:r>
          </a:p>
          <a:p>
            <a:endParaRPr lang="en-GB"/>
          </a:p>
        </p:txBody>
      </p:sp>
    </p:spTree>
    <p:extLst>
      <p:ext uri="{BB962C8B-B14F-4D97-AF65-F5344CB8AC3E}">
        <p14:creationId xmlns:p14="http://schemas.microsoft.com/office/powerpoint/2010/main" val="26206371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Galvanised steel rectangular ducting </a:t>
            </a:r>
          </a:p>
        </p:txBody>
      </p:sp>
      <p:sp>
        <p:nvSpPr>
          <p:cNvPr id="4" name="TextBox 3"/>
          <p:cNvSpPr txBox="1"/>
          <p:nvPr/>
        </p:nvSpPr>
        <p:spPr>
          <a:xfrm>
            <a:off x="1512404" y="5449890"/>
            <a:ext cx="6347048" cy="400110"/>
          </a:xfrm>
          <a:prstGeom prst="rect">
            <a:avLst/>
          </a:prstGeom>
          <a:noFill/>
        </p:spPr>
        <p:txBody>
          <a:bodyPr wrap="square" rtlCol="0">
            <a:spAutoFit/>
          </a:bodyPr>
          <a:lstStyle/>
          <a:p>
            <a:pPr algn="ctr"/>
            <a:r>
              <a:rPr lang="en-GB"/>
              <a:t>This type of ducting is used in many HVAC systems.</a:t>
            </a:r>
          </a:p>
        </p:txBody>
      </p:sp>
      <p:pic>
        <p:nvPicPr>
          <p:cNvPr id="7" name="Picture 6" descr="A drawing of a box&#10;&#10;AI-generated content may be incorrect.">
            <a:extLst>
              <a:ext uri="{FF2B5EF4-FFF2-40B4-BE49-F238E27FC236}">
                <a16:creationId xmlns:a16="http://schemas.microsoft.com/office/drawing/2014/main" id="{C6CDB815-A8B4-E8FE-743C-CA4362C3F5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1556792"/>
            <a:ext cx="7803153" cy="3477950"/>
          </a:xfrm>
          <a:prstGeom prst="rect">
            <a:avLst/>
          </a:prstGeom>
        </p:spPr>
      </p:pic>
    </p:spTree>
    <p:extLst>
      <p:ext uri="{BB962C8B-B14F-4D97-AF65-F5344CB8AC3E}">
        <p14:creationId xmlns:p14="http://schemas.microsoft.com/office/powerpoint/2010/main" val="5053030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Spiral wound galvanised steel circular ducting </a:t>
            </a:r>
          </a:p>
        </p:txBody>
      </p:sp>
      <p:sp>
        <p:nvSpPr>
          <p:cNvPr id="4" name="TextBox 3"/>
          <p:cNvSpPr txBox="1"/>
          <p:nvPr/>
        </p:nvSpPr>
        <p:spPr>
          <a:xfrm>
            <a:off x="323528" y="4747357"/>
            <a:ext cx="8064896" cy="707886"/>
          </a:xfrm>
          <a:prstGeom prst="rect">
            <a:avLst/>
          </a:prstGeom>
          <a:noFill/>
        </p:spPr>
        <p:txBody>
          <a:bodyPr wrap="square" rtlCol="0">
            <a:spAutoFit/>
          </a:bodyPr>
          <a:lstStyle/>
          <a:p>
            <a:pPr algn="ctr"/>
            <a:r>
              <a:rPr lang="en-GB"/>
              <a:t>Manufactured offsite, this type of ducting is easy to install and support. It is used for HVAC systems.</a:t>
            </a:r>
          </a:p>
        </p:txBody>
      </p:sp>
      <p:pic>
        <p:nvPicPr>
          <p:cNvPr id="7" name="Picture 6" descr="A grey tube with black lines&#10;&#10;AI-generated content may be incorrect.">
            <a:extLst>
              <a:ext uri="{FF2B5EF4-FFF2-40B4-BE49-F238E27FC236}">
                <a16:creationId xmlns:a16="http://schemas.microsoft.com/office/drawing/2014/main" id="{EFA8E8BE-6F3D-6175-D83A-E6C2DC7604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0048" y="1988840"/>
            <a:ext cx="8368181" cy="2660549"/>
          </a:xfrm>
          <a:prstGeom prst="rect">
            <a:avLst/>
          </a:prstGeom>
        </p:spPr>
      </p:pic>
    </p:spTree>
    <p:extLst>
      <p:ext uri="{BB962C8B-B14F-4D97-AF65-F5344CB8AC3E}">
        <p14:creationId xmlns:p14="http://schemas.microsoft.com/office/powerpoint/2010/main" val="10483728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Uninsulated flexible aluminium ducting</a:t>
            </a:r>
          </a:p>
        </p:txBody>
      </p:sp>
      <p:sp>
        <p:nvSpPr>
          <p:cNvPr id="4" name="TextBox 3"/>
          <p:cNvSpPr txBox="1"/>
          <p:nvPr/>
        </p:nvSpPr>
        <p:spPr>
          <a:xfrm>
            <a:off x="457200" y="4603069"/>
            <a:ext cx="7920880" cy="1015663"/>
          </a:xfrm>
          <a:prstGeom prst="rect">
            <a:avLst/>
          </a:prstGeom>
          <a:noFill/>
        </p:spPr>
        <p:txBody>
          <a:bodyPr wrap="square" rtlCol="0">
            <a:spAutoFit/>
          </a:bodyPr>
          <a:lstStyle/>
          <a:p>
            <a:pPr algn="ctr"/>
            <a:r>
              <a:rPr lang="en-GB"/>
              <a:t>Due to its inherent flexibility, this type of ducting is a convenient method of connecting rigid ductwork to appliances and overcoming obstacles in the building structure.</a:t>
            </a:r>
          </a:p>
        </p:txBody>
      </p:sp>
      <p:pic>
        <p:nvPicPr>
          <p:cNvPr id="1026" name="Picture 2" descr="A close up of a tube&#10;&#10;AI-generated content may be incorrect.">
            <a:extLst>
              <a:ext uri="{FF2B5EF4-FFF2-40B4-BE49-F238E27FC236}">
                <a16:creationId xmlns:a16="http://schemas.microsoft.com/office/drawing/2014/main" id="{B9B62C6F-BC99-57E0-FCD0-3D03142E2F60}"/>
              </a:ext>
            </a:extLst>
          </p:cNvPr>
          <p:cNvPicPr>
            <a:picLocks noChangeAspect="1" noChangeArrowheads="1"/>
          </p:cNvPicPr>
          <p:nvPr/>
        </p:nvPicPr>
        <p:blipFill>
          <a:blip r:embed="rId2"/>
          <a:srcRect/>
          <a:stretch>
            <a:fillRect/>
          </a:stretch>
        </p:blipFill>
        <p:spPr bwMode="auto">
          <a:xfrm>
            <a:off x="2028958" y="1417330"/>
            <a:ext cx="4777364" cy="31849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52614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Insulated flexible ducting</a:t>
            </a:r>
          </a:p>
        </p:txBody>
      </p:sp>
      <p:sp>
        <p:nvSpPr>
          <p:cNvPr id="4" name="TextBox 3"/>
          <p:cNvSpPr txBox="1"/>
          <p:nvPr/>
        </p:nvSpPr>
        <p:spPr>
          <a:xfrm>
            <a:off x="457200" y="4417729"/>
            <a:ext cx="7776864" cy="1015663"/>
          </a:xfrm>
          <a:prstGeom prst="rect">
            <a:avLst/>
          </a:prstGeom>
          <a:noFill/>
        </p:spPr>
        <p:txBody>
          <a:bodyPr wrap="square" rtlCol="0">
            <a:spAutoFit/>
          </a:bodyPr>
          <a:lstStyle/>
          <a:p>
            <a:pPr algn="ctr"/>
            <a:r>
              <a:rPr lang="en-GB"/>
              <a:t>Insulated ducting is particularly useful in situations where heat loss or heat gain may influence the integrity of an air conditioning (AC) or ventilation system.</a:t>
            </a:r>
          </a:p>
        </p:txBody>
      </p:sp>
      <p:pic>
        <p:nvPicPr>
          <p:cNvPr id="4098" name="Picture 2" descr="A roll of foil on a tile floor&#10;&#10;AI-generated content may be incorrect.">
            <a:extLst>
              <a:ext uri="{FF2B5EF4-FFF2-40B4-BE49-F238E27FC236}">
                <a16:creationId xmlns:a16="http://schemas.microsoft.com/office/drawing/2014/main" id="{047BBE17-BE2B-6387-EFBE-8F0619A6B683}"/>
              </a:ext>
            </a:extLst>
          </p:cNvPr>
          <p:cNvPicPr>
            <a:picLocks noChangeAspect="1" noChangeArrowheads="1"/>
          </p:cNvPicPr>
          <p:nvPr/>
        </p:nvPicPr>
        <p:blipFill>
          <a:blip r:embed="rId3"/>
          <a:srcRect/>
          <a:stretch>
            <a:fillRect/>
          </a:stretch>
        </p:blipFill>
        <p:spPr bwMode="auto">
          <a:xfrm>
            <a:off x="2249996" y="1429209"/>
            <a:ext cx="4644008" cy="29882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59637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Cardboard ductwork</a:t>
            </a:r>
          </a:p>
        </p:txBody>
      </p:sp>
      <p:sp>
        <p:nvSpPr>
          <p:cNvPr id="6" name="TextBox 5"/>
          <p:cNvSpPr txBox="1"/>
          <p:nvPr/>
        </p:nvSpPr>
        <p:spPr>
          <a:xfrm>
            <a:off x="251519" y="1484784"/>
            <a:ext cx="8229600" cy="2964914"/>
          </a:xfrm>
          <a:prstGeom prst="rect">
            <a:avLst/>
          </a:prstGeom>
          <a:noFill/>
        </p:spPr>
        <p:txBody>
          <a:bodyPr wrap="square" rtlCol="0">
            <a:spAutoFit/>
          </a:bodyPr>
          <a:lstStyle/>
          <a:p>
            <a:pPr marL="342900" indent="-342900">
              <a:spcBef>
                <a:spcPts val="400"/>
              </a:spcBef>
              <a:spcAft>
                <a:spcPts val="400"/>
              </a:spcAft>
              <a:buClr>
                <a:srgbClr val="FC4421"/>
              </a:buClr>
              <a:buFont typeface="Arial" panose="020B0604020202020204" pitchFamily="34" charset="0"/>
              <a:buChar char="•"/>
            </a:pPr>
            <a:r>
              <a:rPr lang="en-GB" b="1"/>
              <a:t>Cardboard ducting</a:t>
            </a:r>
            <a:r>
              <a:rPr lang="en-GB"/>
              <a:t> is scored before delivery, making assembly very easy.</a:t>
            </a:r>
          </a:p>
          <a:p>
            <a:pPr marL="342900" indent="-342900">
              <a:spcBef>
                <a:spcPts val="400"/>
              </a:spcBef>
              <a:spcAft>
                <a:spcPts val="400"/>
              </a:spcAft>
              <a:buClr>
                <a:srgbClr val="FC4421"/>
              </a:buClr>
              <a:buFont typeface="Arial" panose="020B0604020202020204" pitchFamily="34" charset="0"/>
              <a:buChar char="•"/>
            </a:pPr>
            <a:r>
              <a:rPr lang="en-GB"/>
              <a:t>Installation is easy and site assembly and modifications are straightforward.</a:t>
            </a:r>
          </a:p>
          <a:p>
            <a:pPr marL="342900" indent="-342900">
              <a:spcBef>
                <a:spcPts val="400"/>
              </a:spcBef>
              <a:spcAft>
                <a:spcPts val="400"/>
              </a:spcAft>
              <a:buClr>
                <a:srgbClr val="FC4421"/>
              </a:buClr>
              <a:buFont typeface="Arial" panose="020B0604020202020204" pitchFamily="34" charset="0"/>
              <a:buChar char="•"/>
            </a:pPr>
            <a:r>
              <a:rPr lang="en-GB"/>
              <a:t>Cardboard ducting is strong and durable and will not damage easily.</a:t>
            </a:r>
          </a:p>
          <a:p>
            <a:pPr marL="342900" indent="-342900">
              <a:spcBef>
                <a:spcPts val="400"/>
              </a:spcBef>
              <a:spcAft>
                <a:spcPts val="400"/>
              </a:spcAft>
              <a:buClr>
                <a:srgbClr val="FC4421"/>
              </a:buClr>
              <a:buFont typeface="Arial" panose="020B0604020202020204" pitchFamily="34" charset="0"/>
              <a:buChar char="•"/>
            </a:pPr>
            <a:r>
              <a:rPr lang="en-GB"/>
              <a:t>It is lightweight, so it is easy to move around the site.</a:t>
            </a:r>
          </a:p>
          <a:p>
            <a:pPr marL="342900" indent="-342900">
              <a:spcBef>
                <a:spcPts val="400"/>
              </a:spcBef>
              <a:spcAft>
                <a:spcPts val="400"/>
              </a:spcAft>
              <a:buClr>
                <a:srgbClr val="FC4421"/>
              </a:buClr>
              <a:buFont typeface="Arial" panose="020B0604020202020204" pitchFamily="34" charset="0"/>
              <a:buChar char="•"/>
            </a:pPr>
            <a:r>
              <a:rPr lang="en-GB"/>
              <a:t>It is is </a:t>
            </a:r>
            <a:r>
              <a:rPr lang="en-GB" b="1"/>
              <a:t>sustainable</a:t>
            </a:r>
            <a:r>
              <a:rPr lang="en-GB"/>
              <a:t>, has a long life (the life of the building) and will </a:t>
            </a:r>
            <a:r>
              <a:rPr lang="en-GB" b="1"/>
              <a:t>not corrode</a:t>
            </a:r>
            <a:r>
              <a:rPr lang="en-GB"/>
              <a:t>. </a:t>
            </a:r>
          </a:p>
        </p:txBody>
      </p:sp>
    </p:spTree>
    <p:extLst>
      <p:ext uri="{BB962C8B-B14F-4D97-AF65-F5344CB8AC3E}">
        <p14:creationId xmlns:p14="http://schemas.microsoft.com/office/powerpoint/2010/main" val="247887340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heme/theme1.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Default Design">
  <a:themeElements>
    <a:clrScheme name="Custom 3">
      <a:dk1>
        <a:srgbClr val="000000"/>
      </a:dk1>
      <a:lt1>
        <a:srgbClr val="FFFFFF"/>
      </a:lt1>
      <a:dk2>
        <a:srgbClr val="000000"/>
      </a:dk2>
      <a:lt2>
        <a:srgbClr val="808080"/>
      </a:lt2>
      <a:accent1>
        <a:srgbClr val="FFFFFF"/>
      </a:accent1>
      <a:accent2>
        <a:srgbClr val="FC4421"/>
      </a:accent2>
      <a:accent3>
        <a:srgbClr val="FFFFFF"/>
      </a:accent3>
      <a:accent4>
        <a:srgbClr val="000000"/>
      </a:accent4>
      <a:accent5>
        <a:srgbClr val="DAEDEF"/>
      </a:accent5>
      <a:accent6>
        <a:srgbClr val="FC4421"/>
      </a:accent6>
      <a:hlink>
        <a:srgbClr val="FC4421"/>
      </a:hlink>
      <a:folHlink>
        <a:srgbClr val="FC4421"/>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1" id="{6B563CFC-CD60-4224-AB25-9DCADAE5E69D}" vid="{1152999A-4C62-4532-9CB6-CBBF7EC67142}"/>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DD05C0E7E0E414EB79F81A23986EA6A" ma:contentTypeVersion="11" ma:contentTypeDescription="Create a new document." ma:contentTypeScope="" ma:versionID="8c7c0fc6a2c70191568fa290901d9032">
  <xsd:schema xmlns:xsd="http://www.w3.org/2001/XMLSchema" xmlns:xs="http://www.w3.org/2001/XMLSchema" xmlns:p="http://schemas.microsoft.com/office/2006/metadata/properties" xmlns:ns2="7c04300a-231c-4281-9146-a98f6f4a7aff" xmlns:ns3="01e15224-84b2-4570-bdea-a67bb94d0921" targetNamespace="http://schemas.microsoft.com/office/2006/metadata/properties" ma:root="true" ma:fieldsID="1e9134f6d429df85264f751007272554" ns2:_="" ns3:_="">
    <xsd:import namespace="7c04300a-231c-4281-9146-a98f6f4a7aff"/>
    <xsd:import namespace="01e15224-84b2-4570-bdea-a67bb94d0921"/>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lcf76f155ced4ddcb4097134ff3c332f" minOccurs="0"/>
                <xsd:element ref="ns3:TaxCatchAll"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c04300a-231c-4281-9146-a98f6f4a7af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fd004107-dac0-45af-83fb-11757b2c8399"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1e15224-84b2-4570-bdea-a67bb94d0921"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b8a52c73-49a1-4329-875b-4831fc8e3540}" ma:internalName="TaxCatchAll" ma:showField="CatchAllData" ma:web="01e15224-84b2-4570-bdea-a67bb94d092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01e15224-84b2-4570-bdea-a67bb94d0921" xsi:nil="true"/>
    <lcf76f155ced4ddcb4097134ff3c332f xmlns="7c04300a-231c-4281-9146-a98f6f4a7aff">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403D4EC-40B2-420D-9DCD-546B8988D4BA}">
  <ds:schemaRefs>
    <ds:schemaRef ds:uri="01e15224-84b2-4570-bdea-a67bb94d0921"/>
    <ds:schemaRef ds:uri="7c04300a-231c-4281-9146-a98f6f4a7af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B5DD6BF3-599B-4BD8-95A1-79017B64E3EC}">
  <ds:schemaRefs>
    <ds:schemaRef ds:uri="http://schemas.microsoft.com/office/2006/documentManagement/types"/>
    <ds:schemaRef ds:uri="http://purl.org/dc/elements/1.1/"/>
    <ds:schemaRef ds:uri="http://schemas.microsoft.com/office/2006/metadata/properties"/>
    <ds:schemaRef ds:uri="http://schemas.microsoft.com/office/infopath/2007/PartnerControls"/>
    <ds:schemaRef ds:uri="http://purl.org/dc/dcmitype/"/>
    <ds:schemaRef ds:uri="http://schemas.openxmlformats.org/package/2006/metadata/core-properties"/>
    <ds:schemaRef ds:uri="7c04300a-231c-4281-9146-a98f6f4a7aff"/>
    <ds:schemaRef ds:uri="01e15224-84b2-4570-bdea-a67bb94d0921"/>
    <ds:schemaRef ds:uri="http://www.w3.org/XML/1998/namespace"/>
    <ds:schemaRef ds:uri="http://purl.org/dc/terms/"/>
  </ds:schemaRefs>
</ds:datastoreItem>
</file>

<file path=customXml/itemProps3.xml><?xml version="1.0" encoding="utf-8"?>
<ds:datastoreItem xmlns:ds="http://schemas.openxmlformats.org/officeDocument/2006/customXml" ds:itemID="{B7686EAB-B90C-405E-B263-33F883EAADA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2003</Words>
  <Application>Microsoft Office PowerPoint</Application>
  <PresentationFormat>On-screen Show (4:3)</PresentationFormat>
  <Paragraphs>247</Paragraphs>
  <Slides>37</Slides>
  <Notes>24</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37</vt:i4>
      </vt:variant>
    </vt:vector>
  </HeadingPairs>
  <TitlesOfParts>
    <vt:vector size="45" baseType="lpstr">
      <vt:lpstr>ＭＳ Ｐゴシック</vt:lpstr>
      <vt:lpstr>Arial</vt:lpstr>
      <vt:lpstr>Calibri</vt:lpstr>
      <vt:lpstr>Lucida Grande</vt:lpstr>
      <vt:lpstr>Times New Roman</vt:lpstr>
      <vt:lpstr>Wingdings 2</vt:lpstr>
      <vt:lpstr>1_Default Design</vt:lpstr>
      <vt:lpstr>2_Default Design</vt:lpstr>
      <vt:lpstr>PowerPoint 11: Pipework and ductwork</vt:lpstr>
      <vt:lpstr>Objectives</vt:lpstr>
      <vt:lpstr>Ductwork </vt:lpstr>
      <vt:lpstr>Ductwork</vt:lpstr>
      <vt:lpstr>Galvanised steel rectangular ducting </vt:lpstr>
      <vt:lpstr>Spiral wound galvanised steel circular ducting </vt:lpstr>
      <vt:lpstr>Uninsulated flexible aluminium ducting</vt:lpstr>
      <vt:lpstr>Insulated flexible ducting</vt:lpstr>
      <vt:lpstr>Cardboard ductwork</vt:lpstr>
      <vt:lpstr>Fabric ductwork: air positive pressure supply</vt:lpstr>
      <vt:lpstr>Ductwork components</vt:lpstr>
      <vt:lpstr>Ductwork components</vt:lpstr>
      <vt:lpstr>Ductwork components </vt:lpstr>
      <vt:lpstr>Ductwork components</vt:lpstr>
      <vt:lpstr>Pipework and pipework skills</vt:lpstr>
      <vt:lpstr>Pipework</vt:lpstr>
      <vt:lpstr>Pipework components</vt:lpstr>
      <vt:lpstr>Pipework skills</vt:lpstr>
      <vt:lpstr>Pipework components</vt:lpstr>
      <vt:lpstr>Pipework components</vt:lpstr>
      <vt:lpstr>Pipework</vt:lpstr>
      <vt:lpstr>Pipework</vt:lpstr>
      <vt:lpstr>Pipework components</vt:lpstr>
      <vt:lpstr>Pipework components</vt:lpstr>
      <vt:lpstr>Pipework components</vt:lpstr>
      <vt:lpstr>Pipework skills</vt:lpstr>
      <vt:lpstr>Pipework skills</vt:lpstr>
      <vt:lpstr>Pipework components</vt:lpstr>
      <vt:lpstr>Pipework skills</vt:lpstr>
      <vt:lpstr>Valves for pipework</vt:lpstr>
      <vt:lpstr>Valves for pipework</vt:lpstr>
      <vt:lpstr>Valves for pipework</vt:lpstr>
      <vt:lpstr>Valves for pipework</vt:lpstr>
      <vt:lpstr>Valves for pipework</vt:lpstr>
      <vt:lpstr>Valves for pipework</vt:lpstr>
      <vt:lpstr>Valves for pipework</vt:lpstr>
      <vt:lpstr>PowerPoint Presentation</vt:lpstr>
    </vt:vector>
  </TitlesOfParts>
  <Manager/>
  <Company>City &amp; Guilds</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subject/>
  <dc:creator>janicec</dc:creator>
  <cp:keywords/>
  <dc:description/>
  <cp:lastModifiedBy>Williams, Sian</cp:lastModifiedBy>
  <cp:revision>1</cp:revision>
  <dcterms:created xsi:type="dcterms:W3CDTF">2013-05-28T00:38:54Z</dcterms:created>
  <dcterms:modified xsi:type="dcterms:W3CDTF">2025-07-25T16:16:02Z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0x010100CDD05C0E7E0E414EB79F81A23986EA6A</vt:lpwstr>
  </property>
  <property fmtid="{D5CDD505-2E9C-101B-9397-08002B2CF9AE}" pid="3" name="MSIP_Label_8330bda6-d095-477b-8893-df3ed8791773_Enabled">
    <vt:lpwstr>true</vt:lpwstr>
  </property>
  <property fmtid="{D5CDD505-2E9C-101B-9397-08002B2CF9AE}" pid="4" name="MSIP_Label_8330bda6-d095-477b-8893-df3ed8791773_SetDate">
    <vt:lpwstr>2025-05-22T16:11:38Z</vt:lpwstr>
  </property>
  <property fmtid="{D5CDD505-2E9C-101B-9397-08002B2CF9AE}" pid="5" name="MSIP_Label_8330bda6-d095-477b-8893-df3ed8791773_Method">
    <vt:lpwstr>Privileged</vt:lpwstr>
  </property>
  <property fmtid="{D5CDD505-2E9C-101B-9397-08002B2CF9AE}" pid="6" name="MSIP_Label_8330bda6-d095-477b-8893-df3ed8791773_Name">
    <vt:lpwstr>8330bda6-d095-477b-8893-df3ed8791773</vt:lpwstr>
  </property>
  <property fmtid="{D5CDD505-2E9C-101B-9397-08002B2CF9AE}" pid="7" name="MSIP_Label_8330bda6-d095-477b-8893-df3ed8791773_SiteId">
    <vt:lpwstr>b6d3492e-0aa1-4a60-840d-b706a96e670d</vt:lpwstr>
  </property>
  <property fmtid="{D5CDD505-2E9C-101B-9397-08002B2CF9AE}" pid="8" name="MSIP_Label_8330bda6-d095-477b-8893-df3ed8791773_ActionId">
    <vt:lpwstr>d37f6d36-82b7-4768-8747-46a45a9e6ab5</vt:lpwstr>
  </property>
  <property fmtid="{D5CDD505-2E9C-101B-9397-08002B2CF9AE}" pid="9" name="MSIP_Label_8330bda6-d095-477b-8893-df3ed8791773_ContentBits">
    <vt:lpwstr>0</vt:lpwstr>
  </property>
  <property fmtid="{D5CDD505-2E9C-101B-9397-08002B2CF9AE}" pid="10" name="MSIP_Label_8330bda6-d095-477b-8893-df3ed8791773_Tag">
    <vt:lpwstr>10, 0, 1, 1</vt:lpwstr>
  </property>
  <property fmtid="{D5CDD505-2E9C-101B-9397-08002B2CF9AE}" pid="11" name="MediaServiceImageTags">
    <vt:lpwstr/>
  </property>
</Properties>
</file>