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55" r:id="rId5"/>
  </p:sldMasterIdLst>
  <p:notesMasterIdLst>
    <p:notesMasterId r:id="rId28"/>
  </p:notesMasterIdLst>
  <p:handoutMasterIdLst>
    <p:handoutMasterId r:id="rId29"/>
  </p:handoutMasterIdLst>
  <p:sldIdLst>
    <p:sldId id="256" r:id="rId6"/>
    <p:sldId id="331" r:id="rId7"/>
    <p:sldId id="345" r:id="rId8"/>
    <p:sldId id="341" r:id="rId9"/>
    <p:sldId id="356" r:id="rId10"/>
    <p:sldId id="346" r:id="rId11"/>
    <p:sldId id="344" r:id="rId12"/>
    <p:sldId id="347" r:id="rId13"/>
    <p:sldId id="348" r:id="rId14"/>
    <p:sldId id="349" r:id="rId15"/>
    <p:sldId id="336" r:id="rId16"/>
    <p:sldId id="350" r:id="rId17"/>
    <p:sldId id="337" r:id="rId18"/>
    <p:sldId id="343" r:id="rId19"/>
    <p:sldId id="335" r:id="rId20"/>
    <p:sldId id="353" r:id="rId21"/>
    <p:sldId id="351" r:id="rId22"/>
    <p:sldId id="352" r:id="rId23"/>
    <p:sldId id="354" r:id="rId24"/>
    <p:sldId id="355" r:id="rId25"/>
    <p:sldId id="334" r:id="rId26"/>
    <p:sldId id="267" r:id="rId27"/>
  </p:sldIdLst>
  <p:sldSz cx="9144000" cy="6858000" type="screen4x3"/>
  <p:notesSz cx="6858000" cy="9144000"/>
  <p:custDataLst>
    <p:tags r:id="rId3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10BB-16D0-9C03-AAB0-9F1B4B9B65EE}" name="Hazell, Danielle" initials="DH" userId="S::danielle.hazell@wjec.co.uk::16322be0-50ef-46ff-b0c0-d304bc10d5d2" providerId="AD"/>
  <p188:author id="{C48F73FD-BA01-1CFE-C048-B53E38D9D5AF}" name="Caroline Prodger" initials="CP" userId="Caroline Prodg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nita Searle-Barnes" initials="BSB" lastIdx="6" clrIdx="0">
    <p:extLst>
      <p:ext uri="{19B8F6BF-5375-455C-9EA6-DF929625EA0E}">
        <p15:presenceInfo xmlns:p15="http://schemas.microsoft.com/office/powerpoint/2012/main" userId="S::Bonita.Searle-Barnes@eal.org.uk::e782127f-826a-4a83-a372-afedaa2e0d4f" providerId="AD"/>
      </p:ext>
    </p:extLst>
  </p:cmAuthor>
  <p:cmAuthor id="2" name="Grant Dodd" initials="GD" lastIdx="1" clrIdx="1">
    <p:extLst>
      <p:ext uri="{19B8F6BF-5375-455C-9EA6-DF929625EA0E}">
        <p15:presenceInfo xmlns:p15="http://schemas.microsoft.com/office/powerpoint/2012/main" userId="a9436157716f4a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72542" autoAdjust="0"/>
  </p:normalViewPr>
  <p:slideViewPr>
    <p:cSldViewPr showGuides="1">
      <p:cViewPr varScale="1">
        <p:scale>
          <a:sx n="69" d="100"/>
          <a:sy n="69" d="100"/>
        </p:scale>
        <p:origin x="2006" y="67"/>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varScale="1">
      <p:scale>
        <a:sx n="1" d="1"/>
        <a:sy n="1" d="1"/>
      </p:scale>
      <p:origin x="0" y="-4620"/>
    </p:cViewPr>
  </p:sorterViewPr>
  <p:notesViewPr>
    <p:cSldViewPr showGuides="1">
      <p:cViewPr varScale="1">
        <p:scale>
          <a:sx n="87" d="100"/>
          <a:sy n="87" d="100"/>
        </p:scale>
        <p:origin x="384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rodger" userId="e4ef2e75-b60b-401b-8ebe-291bdcf405f4" providerId="ADAL" clId="{5379808B-9AF4-4EDC-957B-41B41D672111}"/>
    <pc:docChg chg="undo custSel addSld delSld modSld modMainMaster">
      <pc:chgData name="Caroline Prodger" userId="e4ef2e75-b60b-401b-8ebe-291bdcf405f4" providerId="ADAL" clId="{5379808B-9AF4-4EDC-957B-41B41D672111}" dt="2021-12-16T16:56:02.642" v="964" actId="1076"/>
      <pc:docMkLst>
        <pc:docMk/>
      </pc:docMkLst>
      <pc:sldChg chg="modSp">
        <pc:chgData name="Caroline Prodger" userId="e4ef2e75-b60b-401b-8ebe-291bdcf405f4" providerId="ADAL" clId="{5379808B-9AF4-4EDC-957B-41B41D672111}" dt="2021-12-02T18:04:05.099" v="610"/>
        <pc:sldMkLst>
          <pc:docMk/>
          <pc:sldMk cId="0" sldId="331"/>
        </pc:sldMkLst>
      </pc:sldChg>
      <pc:sldChg chg="addSp delSp modSp mod">
        <pc:chgData name="Caroline Prodger" userId="e4ef2e75-b60b-401b-8ebe-291bdcf405f4" providerId="ADAL" clId="{5379808B-9AF4-4EDC-957B-41B41D672111}" dt="2021-12-16T16:52:11.828" v="925" actId="5793"/>
        <pc:sldMkLst>
          <pc:docMk/>
          <pc:sldMk cId="0" sldId="334"/>
        </pc:sldMkLst>
      </pc:sldChg>
      <pc:sldChg chg="modSp mod modNotesTx">
        <pc:chgData name="Caroline Prodger" userId="e4ef2e75-b60b-401b-8ebe-291bdcf405f4" providerId="ADAL" clId="{5379808B-9AF4-4EDC-957B-41B41D672111}" dt="2021-12-02T18:07:20.042" v="739" actId="114"/>
        <pc:sldMkLst>
          <pc:docMk/>
          <pc:sldMk cId="0" sldId="335"/>
        </pc:sldMkLst>
      </pc:sldChg>
      <pc:sldChg chg="addSp delSp modSp mod modNotesTx">
        <pc:chgData name="Caroline Prodger" userId="e4ef2e75-b60b-401b-8ebe-291bdcf405f4" providerId="ADAL" clId="{5379808B-9AF4-4EDC-957B-41B41D672111}" dt="2021-12-02T18:06:51.020" v="718" actId="20577"/>
        <pc:sldMkLst>
          <pc:docMk/>
          <pc:sldMk cId="0" sldId="336"/>
        </pc:sldMkLst>
      </pc:sldChg>
      <pc:sldChg chg="modSp modNotesTx">
        <pc:chgData name="Caroline Prodger" userId="e4ef2e75-b60b-401b-8ebe-291bdcf405f4" providerId="ADAL" clId="{5379808B-9AF4-4EDC-957B-41B41D672111}" dt="2021-12-02T18:07:07.227" v="732" actId="20577"/>
        <pc:sldMkLst>
          <pc:docMk/>
          <pc:sldMk cId="0" sldId="337"/>
        </pc:sldMkLst>
      </pc:sldChg>
      <pc:sldChg chg="addSp delSp modSp mod">
        <pc:chgData name="Caroline Prodger" userId="e4ef2e75-b60b-401b-8ebe-291bdcf405f4" providerId="ADAL" clId="{5379808B-9AF4-4EDC-957B-41B41D672111}" dt="2021-12-02T18:04:05.099" v="610"/>
        <pc:sldMkLst>
          <pc:docMk/>
          <pc:sldMk cId="782856048" sldId="341"/>
        </pc:sldMkLst>
      </pc:sldChg>
      <pc:sldChg chg="addSp delSp modSp mod">
        <pc:chgData name="Caroline Prodger" userId="e4ef2e75-b60b-401b-8ebe-291bdcf405f4" providerId="ADAL" clId="{5379808B-9AF4-4EDC-957B-41B41D672111}" dt="2021-12-02T18:04:05.099" v="610"/>
        <pc:sldMkLst>
          <pc:docMk/>
          <pc:sldMk cId="264949400" sldId="342"/>
        </pc:sldMkLst>
      </pc:sldChg>
      <pc:sldChg chg="addSp delSp modSp mod modNotesTx">
        <pc:chgData name="Caroline Prodger" userId="e4ef2e75-b60b-401b-8ebe-291bdcf405f4" providerId="ADAL" clId="{5379808B-9AF4-4EDC-957B-41B41D672111}" dt="2021-12-02T18:07:14.664" v="738" actId="20577"/>
        <pc:sldMkLst>
          <pc:docMk/>
          <pc:sldMk cId="4266538537" sldId="343"/>
        </pc:sldMkLst>
      </pc:sldChg>
      <pc:sldChg chg="addSp delSp modSp mod modNotesTx">
        <pc:chgData name="Caroline Prodger" userId="e4ef2e75-b60b-401b-8ebe-291bdcf405f4" providerId="ADAL" clId="{5379808B-9AF4-4EDC-957B-41B41D672111}" dt="2021-12-02T18:05:40.207" v="676" actId="114"/>
        <pc:sldMkLst>
          <pc:docMk/>
          <pc:sldMk cId="2004609125" sldId="344"/>
        </pc:sldMkLst>
      </pc:sldChg>
      <pc:sldChg chg="modSp">
        <pc:chgData name="Caroline Prodger" userId="e4ef2e75-b60b-401b-8ebe-291bdcf405f4" providerId="ADAL" clId="{5379808B-9AF4-4EDC-957B-41B41D672111}" dt="2021-12-02T18:04:05.099" v="610"/>
        <pc:sldMkLst>
          <pc:docMk/>
          <pc:sldMk cId="539217243" sldId="345"/>
        </pc:sldMkLst>
      </pc:sldChg>
      <pc:sldChg chg="addSp delSp modSp mod">
        <pc:chgData name="Caroline Prodger" userId="e4ef2e75-b60b-401b-8ebe-291bdcf405f4" providerId="ADAL" clId="{5379808B-9AF4-4EDC-957B-41B41D672111}" dt="2021-12-02T18:04:05.099" v="610"/>
        <pc:sldMkLst>
          <pc:docMk/>
          <pc:sldMk cId="2494417169" sldId="346"/>
        </pc:sldMkLst>
      </pc:sldChg>
      <pc:sldChg chg="addSp delSp modSp mod">
        <pc:chgData name="Caroline Prodger" userId="e4ef2e75-b60b-401b-8ebe-291bdcf405f4" providerId="ADAL" clId="{5379808B-9AF4-4EDC-957B-41B41D672111}" dt="2021-12-02T18:04:05.099" v="610"/>
        <pc:sldMkLst>
          <pc:docMk/>
          <pc:sldMk cId="3047936627" sldId="347"/>
        </pc:sldMkLst>
      </pc:sldChg>
      <pc:sldChg chg="addSp delSp modSp mod">
        <pc:chgData name="Caroline Prodger" userId="e4ef2e75-b60b-401b-8ebe-291bdcf405f4" providerId="ADAL" clId="{5379808B-9AF4-4EDC-957B-41B41D672111}" dt="2021-12-02T18:04:05.099" v="610"/>
        <pc:sldMkLst>
          <pc:docMk/>
          <pc:sldMk cId="2275997068" sldId="348"/>
        </pc:sldMkLst>
      </pc:sldChg>
      <pc:sldChg chg="addSp delSp modSp mod">
        <pc:chgData name="Caroline Prodger" userId="e4ef2e75-b60b-401b-8ebe-291bdcf405f4" providerId="ADAL" clId="{5379808B-9AF4-4EDC-957B-41B41D672111}" dt="2021-12-02T18:04:05.099" v="610"/>
        <pc:sldMkLst>
          <pc:docMk/>
          <pc:sldMk cId="1853478916" sldId="349"/>
        </pc:sldMkLst>
      </pc:sldChg>
      <pc:sldChg chg="addSp delSp modSp mod">
        <pc:chgData name="Caroline Prodger" userId="e4ef2e75-b60b-401b-8ebe-291bdcf405f4" providerId="ADAL" clId="{5379808B-9AF4-4EDC-957B-41B41D672111}" dt="2021-12-02T18:04:05.099" v="610"/>
        <pc:sldMkLst>
          <pc:docMk/>
          <pc:sldMk cId="3306617375" sldId="350"/>
        </pc:sldMkLst>
      </pc:sldChg>
      <pc:sldChg chg="addSp delSp modSp mod">
        <pc:chgData name="Caroline Prodger" userId="e4ef2e75-b60b-401b-8ebe-291bdcf405f4" providerId="ADAL" clId="{5379808B-9AF4-4EDC-957B-41B41D672111}" dt="2021-12-16T16:37:05.507" v="771" actId="20577"/>
        <pc:sldMkLst>
          <pc:docMk/>
          <pc:sldMk cId="375424140" sldId="351"/>
        </pc:sldMkLst>
      </pc:sldChg>
      <pc:sldChg chg="addSp delSp modSp mod">
        <pc:chgData name="Caroline Prodger" userId="e4ef2e75-b60b-401b-8ebe-291bdcf405f4" providerId="ADAL" clId="{5379808B-9AF4-4EDC-957B-41B41D672111}" dt="2021-12-02T18:04:05.099" v="610"/>
        <pc:sldMkLst>
          <pc:docMk/>
          <pc:sldMk cId="2982674099" sldId="352"/>
        </pc:sldMkLst>
      </pc:sldChg>
      <pc:sldChg chg="addSp delSp modSp mod">
        <pc:chgData name="Caroline Prodger" userId="e4ef2e75-b60b-401b-8ebe-291bdcf405f4" providerId="ADAL" clId="{5379808B-9AF4-4EDC-957B-41B41D672111}" dt="2021-12-02T18:04:05.099" v="610"/>
        <pc:sldMkLst>
          <pc:docMk/>
          <pc:sldMk cId="3783327383" sldId="353"/>
        </pc:sldMkLst>
      </pc:sldChg>
      <pc:sldChg chg="addSp delSp modSp mod">
        <pc:chgData name="Caroline Prodger" userId="e4ef2e75-b60b-401b-8ebe-291bdcf405f4" providerId="ADAL" clId="{5379808B-9AF4-4EDC-957B-41B41D672111}" dt="2021-12-16T16:56:02.642" v="964" actId="1076"/>
        <pc:sldMkLst>
          <pc:docMk/>
          <pc:sldMk cId="3646843610" sldId="354"/>
        </pc:sldMkLst>
      </pc:sldChg>
      <pc:sldChg chg="addSp delSp modSp mod addCm">
        <pc:chgData name="Caroline Prodger" userId="e4ef2e75-b60b-401b-8ebe-291bdcf405f4" providerId="ADAL" clId="{5379808B-9AF4-4EDC-957B-41B41D672111}" dt="2021-12-16T16:47:33.094" v="795"/>
        <pc:sldMkLst>
          <pc:docMk/>
          <pc:sldMk cId="1820778897" sldId="355"/>
        </pc:sldMkLst>
      </pc:sldChg>
      <pc:sldChg chg="modSp mod">
        <pc:chgData name="Caroline Prodger" userId="e4ef2e75-b60b-401b-8ebe-291bdcf405f4" providerId="ADAL" clId="{5379808B-9AF4-4EDC-957B-41B41D672111}" dt="2021-12-02T18:05:21.669" v="675" actId="14100"/>
        <pc:sldMkLst>
          <pc:docMk/>
          <pc:sldMk cId="3595492364" sldId="356"/>
        </pc:sldMkLst>
      </pc:sldChg>
      <pc:sldChg chg="addSp delSp modSp new mod">
        <pc:chgData name="Caroline Prodger" userId="e4ef2e75-b60b-401b-8ebe-291bdcf405f4" providerId="ADAL" clId="{5379808B-9AF4-4EDC-957B-41B41D672111}" dt="2021-12-02T18:04:05.099" v="610"/>
        <pc:sldMkLst>
          <pc:docMk/>
          <pc:sldMk cId="466198389" sldId="357"/>
        </pc:sldMkLst>
      </pc:sldChg>
      <pc:sldChg chg="addSp delSp modSp new del mod">
        <pc:chgData name="Caroline Prodger" userId="e4ef2e75-b60b-401b-8ebe-291bdcf405f4" providerId="ADAL" clId="{5379808B-9AF4-4EDC-957B-41B41D672111}" dt="2021-10-20T11:57:45.824" v="301" actId="2696"/>
        <pc:sldMkLst>
          <pc:docMk/>
          <pc:sldMk cId="1092628220" sldId="357"/>
        </pc:sldMkLst>
      </pc:sldChg>
      <pc:sldChg chg="addSp delSp modSp new mod">
        <pc:chgData name="Caroline Prodger" userId="e4ef2e75-b60b-401b-8ebe-291bdcf405f4" providerId="ADAL" clId="{5379808B-9AF4-4EDC-957B-41B41D672111}" dt="2021-12-16T16:52:32.397" v="930" actId="1076"/>
        <pc:sldMkLst>
          <pc:docMk/>
          <pc:sldMk cId="1891079677" sldId="358"/>
        </pc:sldMkLst>
      </pc:sldChg>
      <pc:sldMasterChg chg="modSp mod">
        <pc:chgData name="Caroline Prodger" userId="e4ef2e75-b60b-401b-8ebe-291bdcf405f4" providerId="ADAL" clId="{5379808B-9AF4-4EDC-957B-41B41D672111}" dt="2021-12-16T16:52:53.331" v="932" actId="20577"/>
        <pc:sldMasterMkLst>
          <pc:docMk/>
          <pc:sldMasterMk cId="1067503229" sldId="2147483653"/>
        </pc:sldMasterMkLst>
      </pc:sldMasterChg>
    </pc:docChg>
  </pc:docChgLst>
  <pc:docChgLst>
    <pc:chgData name="Brooks, Jenna" userId="S::jenna.brooks@wjec.co.uk::f5b9f800-05f5-4bb7-96be-7ff21aa50ecc" providerId="AD" clId="Web-{6C2BE03D-1526-E754-EC84-A567C32DB3FC}"/>
    <pc:docChg chg="modSld">
      <pc:chgData name="Brooks, Jenna" userId="S::jenna.brooks@wjec.co.uk::f5b9f800-05f5-4bb7-96be-7ff21aa50ecc" providerId="AD" clId="Web-{6C2BE03D-1526-E754-EC84-A567C32DB3FC}" dt="2025-07-22T10:42:23.041" v="0"/>
      <pc:docMkLst>
        <pc:docMk/>
      </pc:docMkLst>
      <pc:sldChg chg="modSp">
        <pc:chgData name="Brooks, Jenna" userId="S::jenna.brooks@wjec.co.uk::f5b9f800-05f5-4bb7-96be-7ff21aa50ecc" providerId="AD" clId="Web-{6C2BE03D-1526-E754-EC84-A567C32DB3FC}" dt="2025-07-22T10:42:23.041" v="0"/>
        <pc:sldMkLst>
          <pc:docMk/>
          <pc:sldMk cId="1853478916" sldId="349"/>
        </pc:sldMkLst>
        <pc:picChg chg="mod">
          <ac:chgData name="Brooks, Jenna" userId="S::jenna.brooks@wjec.co.uk::f5b9f800-05f5-4bb7-96be-7ff21aa50ecc" providerId="AD" clId="Web-{6C2BE03D-1526-E754-EC84-A567C32DB3FC}" dt="2025-07-22T10:42:23.041" v="0"/>
          <ac:picMkLst>
            <pc:docMk/>
            <pc:sldMk cId="1853478916" sldId="349"/>
            <ac:picMk id="1028" creationId="{39A390CC-DF0B-D9FF-1419-9190A14B994D}"/>
          </ac:picMkLst>
        </pc:picChg>
      </pc:sldChg>
    </pc:docChg>
  </pc:docChgLst>
  <pc:docChgLst>
    <pc:chgData name="Williams, Sian" userId="f643701a-3517-4348-bd1c-bbad90f72c55" providerId="ADAL" clId="{3D14498C-A7D8-469D-882C-7D9E93ABBDAF}"/>
    <pc:docChg chg="modSld">
      <pc:chgData name="Williams, Sian" userId="f643701a-3517-4348-bd1c-bbad90f72c55" providerId="ADAL" clId="{3D14498C-A7D8-469D-882C-7D9E93ABBDAF}" dt="2025-07-25T16:17:23.532" v="4" actId="20577"/>
      <pc:docMkLst>
        <pc:docMk/>
      </pc:docMkLst>
      <pc:sldChg chg="modNotesTx">
        <pc:chgData name="Williams, Sian" userId="f643701a-3517-4348-bd1c-bbad90f72c55" providerId="ADAL" clId="{3D14498C-A7D8-469D-882C-7D9E93ABBDAF}" dt="2025-07-25T16:17:23.532" v="4" actId="20577"/>
        <pc:sldMkLst>
          <pc:docMk/>
          <pc:sldMk cId="0" sldId="335"/>
        </pc:sldMkLst>
      </pc:sldChg>
      <pc:sldChg chg="modNotesTx">
        <pc:chgData name="Williams, Sian" userId="f643701a-3517-4348-bd1c-bbad90f72c55" providerId="ADAL" clId="{3D14498C-A7D8-469D-882C-7D9E93ABBDAF}" dt="2025-07-25T16:16:52.855" v="1" actId="20577"/>
        <pc:sldMkLst>
          <pc:docMk/>
          <pc:sldMk cId="0" sldId="336"/>
        </pc:sldMkLst>
      </pc:sldChg>
      <pc:sldChg chg="modNotesTx">
        <pc:chgData name="Williams, Sian" userId="f643701a-3517-4348-bd1c-bbad90f72c55" providerId="ADAL" clId="{3D14498C-A7D8-469D-882C-7D9E93ABBDAF}" dt="2025-07-25T16:16:58.009" v="2" actId="20577"/>
        <pc:sldMkLst>
          <pc:docMk/>
          <pc:sldMk cId="0" sldId="337"/>
        </pc:sldMkLst>
      </pc:sldChg>
      <pc:sldChg chg="modNotesTx">
        <pc:chgData name="Williams, Sian" userId="f643701a-3517-4348-bd1c-bbad90f72c55" providerId="ADAL" clId="{3D14498C-A7D8-469D-882C-7D9E93ABBDAF}" dt="2025-07-25T16:17:04.285" v="3" actId="20577"/>
        <pc:sldMkLst>
          <pc:docMk/>
          <pc:sldMk cId="4266538537" sldId="343"/>
        </pc:sldMkLst>
      </pc:sldChg>
      <pc:sldChg chg="modNotesTx">
        <pc:chgData name="Williams, Sian" userId="f643701a-3517-4348-bd1c-bbad90f72c55" providerId="ADAL" clId="{3D14498C-A7D8-469D-882C-7D9E93ABBDAF}" dt="2025-07-25T16:16:43.903" v="0" actId="20577"/>
        <pc:sldMkLst>
          <pc:docMk/>
          <pc:sldMk cId="2004609125" sldId="344"/>
        </pc:sldMkLst>
      </pc:sldChg>
    </pc:docChg>
  </pc:docChgLst>
  <pc:docChgLst>
    <pc:chgData name="Leahy, Thomas" userId="c143cd67-a707-4138-ae9b-48f2cc5707f8" providerId="ADAL" clId="{63CD0BA9-F8BA-4BD4-B966-44A06D89575F}"/>
    <pc:docChg chg="custSel delSld modSld">
      <pc:chgData name="Leahy, Thomas" userId="c143cd67-a707-4138-ae9b-48f2cc5707f8" providerId="ADAL" clId="{63CD0BA9-F8BA-4BD4-B966-44A06D89575F}" dt="2025-05-22T16:11:23.164" v="41" actId="1076"/>
      <pc:docMkLst>
        <pc:docMk/>
      </pc:docMkLst>
      <pc:sldChg chg="addSp delSp modSp">
        <pc:chgData name="Leahy, Thomas" userId="c143cd67-a707-4138-ae9b-48f2cc5707f8" providerId="ADAL" clId="{63CD0BA9-F8BA-4BD4-B966-44A06D89575F}" dt="2025-05-22T16:08:56.605" v="16" actId="478"/>
        <pc:sldMkLst>
          <pc:docMk/>
          <pc:sldMk cId="0" sldId="335"/>
        </pc:sldMkLst>
      </pc:sldChg>
      <pc:sldChg chg="addSp delSp modSp mod">
        <pc:chgData name="Leahy, Thomas" userId="c143cd67-a707-4138-ae9b-48f2cc5707f8" providerId="ADAL" clId="{63CD0BA9-F8BA-4BD4-B966-44A06D89575F}" dt="2025-05-22T16:08:48.911" v="12" actId="478"/>
        <pc:sldMkLst>
          <pc:docMk/>
          <pc:sldMk cId="0" sldId="336"/>
        </pc:sldMkLst>
      </pc:sldChg>
      <pc:sldChg chg="addSp delSp modSp">
        <pc:chgData name="Leahy, Thomas" userId="c143cd67-a707-4138-ae9b-48f2cc5707f8" providerId="ADAL" clId="{63CD0BA9-F8BA-4BD4-B966-44A06D89575F}" dt="2025-05-22T16:08:52.962" v="14" actId="478"/>
        <pc:sldMkLst>
          <pc:docMk/>
          <pc:sldMk cId="0" sldId="337"/>
        </pc:sldMkLst>
      </pc:sldChg>
      <pc:sldChg chg="addSp delSp modSp mod">
        <pc:chgData name="Leahy, Thomas" userId="c143cd67-a707-4138-ae9b-48f2cc5707f8" providerId="ADAL" clId="{63CD0BA9-F8BA-4BD4-B966-44A06D89575F}" dt="2025-05-22T16:08:06.631" v="1" actId="478"/>
        <pc:sldMkLst>
          <pc:docMk/>
          <pc:sldMk cId="782856048" sldId="341"/>
        </pc:sldMkLst>
      </pc:sldChg>
      <pc:sldChg chg="del">
        <pc:chgData name="Leahy, Thomas" userId="c143cd67-a707-4138-ae9b-48f2cc5707f8" providerId="ADAL" clId="{63CD0BA9-F8BA-4BD4-B966-44A06D89575F}" dt="2025-05-22T16:08:31.234" v="5" actId="47"/>
        <pc:sldMkLst>
          <pc:docMk/>
          <pc:sldMk cId="264949400" sldId="342"/>
        </pc:sldMkLst>
      </pc:sldChg>
      <pc:sldChg chg="addSp delSp modSp mod">
        <pc:chgData name="Leahy, Thomas" userId="c143cd67-a707-4138-ae9b-48f2cc5707f8" providerId="ADAL" clId="{63CD0BA9-F8BA-4BD4-B966-44A06D89575F}" dt="2025-05-22T16:08:54.841" v="15" actId="478"/>
        <pc:sldMkLst>
          <pc:docMk/>
          <pc:sldMk cId="4266538537" sldId="343"/>
        </pc:sldMkLst>
      </pc:sldChg>
      <pc:sldChg chg="delSp mod">
        <pc:chgData name="Leahy, Thomas" userId="c143cd67-a707-4138-ae9b-48f2cc5707f8" providerId="ADAL" clId="{63CD0BA9-F8BA-4BD4-B966-44A06D89575F}" dt="2025-05-22T16:08:32.896" v="6" actId="478"/>
        <pc:sldMkLst>
          <pc:docMk/>
          <pc:sldMk cId="2004609125" sldId="344"/>
        </pc:sldMkLst>
      </pc:sldChg>
      <pc:sldChg chg="addSp delSp modSp mod">
        <pc:chgData name="Leahy, Thomas" userId="c143cd67-a707-4138-ae9b-48f2cc5707f8" providerId="ADAL" clId="{63CD0BA9-F8BA-4BD4-B966-44A06D89575F}" dt="2025-05-22T16:08:24.779" v="4" actId="478"/>
        <pc:sldMkLst>
          <pc:docMk/>
          <pc:sldMk cId="2494417169" sldId="346"/>
        </pc:sldMkLst>
      </pc:sldChg>
      <pc:sldChg chg="addSp delSp modSp mod">
        <pc:chgData name="Leahy, Thomas" userId="c143cd67-a707-4138-ae9b-48f2cc5707f8" providerId="ADAL" clId="{63CD0BA9-F8BA-4BD4-B966-44A06D89575F}" dt="2025-05-22T16:08:42.643" v="9" actId="478"/>
        <pc:sldMkLst>
          <pc:docMk/>
          <pc:sldMk cId="3047936627" sldId="347"/>
        </pc:sldMkLst>
      </pc:sldChg>
      <pc:sldChg chg="addSp delSp modSp mod">
        <pc:chgData name="Leahy, Thomas" userId="c143cd67-a707-4138-ae9b-48f2cc5707f8" providerId="ADAL" clId="{63CD0BA9-F8BA-4BD4-B966-44A06D89575F}" dt="2025-05-22T16:08:44.758" v="10" actId="478"/>
        <pc:sldMkLst>
          <pc:docMk/>
          <pc:sldMk cId="2275997068" sldId="348"/>
        </pc:sldMkLst>
      </pc:sldChg>
      <pc:sldChg chg="addSp delSp modSp mod">
        <pc:chgData name="Leahy, Thomas" userId="c143cd67-a707-4138-ae9b-48f2cc5707f8" providerId="ADAL" clId="{63CD0BA9-F8BA-4BD4-B966-44A06D89575F}" dt="2025-05-22T16:08:46.912" v="11" actId="478"/>
        <pc:sldMkLst>
          <pc:docMk/>
          <pc:sldMk cId="1853478916" sldId="349"/>
        </pc:sldMkLst>
      </pc:sldChg>
      <pc:sldChg chg="addSp delSp modSp mod">
        <pc:chgData name="Leahy, Thomas" userId="c143cd67-a707-4138-ae9b-48f2cc5707f8" providerId="ADAL" clId="{63CD0BA9-F8BA-4BD4-B966-44A06D89575F}" dt="2025-05-22T16:08:50.767" v="13" actId="478"/>
        <pc:sldMkLst>
          <pc:docMk/>
          <pc:sldMk cId="3306617375" sldId="350"/>
        </pc:sldMkLst>
      </pc:sldChg>
      <pc:sldChg chg="delSp mod">
        <pc:chgData name="Leahy, Thomas" userId="c143cd67-a707-4138-ae9b-48f2cc5707f8" providerId="ADAL" clId="{63CD0BA9-F8BA-4BD4-B966-44A06D89575F}" dt="2025-05-22T16:09:31.692" v="23" actId="478"/>
        <pc:sldMkLst>
          <pc:docMk/>
          <pc:sldMk cId="375424140" sldId="351"/>
        </pc:sldMkLst>
      </pc:sldChg>
      <pc:sldChg chg="addSp delSp modSp mod">
        <pc:chgData name="Leahy, Thomas" userId="c143cd67-a707-4138-ae9b-48f2cc5707f8" providerId="ADAL" clId="{63CD0BA9-F8BA-4BD4-B966-44A06D89575F}" dt="2025-05-22T16:09:49.057" v="29" actId="1076"/>
        <pc:sldMkLst>
          <pc:docMk/>
          <pc:sldMk cId="2982674099" sldId="352"/>
        </pc:sldMkLst>
      </pc:sldChg>
      <pc:sldChg chg="addSp delSp modSp mod">
        <pc:chgData name="Leahy, Thomas" userId="c143cd67-a707-4138-ae9b-48f2cc5707f8" providerId="ADAL" clId="{63CD0BA9-F8BA-4BD4-B966-44A06D89575F}" dt="2025-05-22T16:09:28.315" v="22" actId="1076"/>
        <pc:sldMkLst>
          <pc:docMk/>
          <pc:sldMk cId="3783327383" sldId="353"/>
        </pc:sldMkLst>
      </pc:sldChg>
      <pc:sldChg chg="addSp delSp modSp mod">
        <pc:chgData name="Leahy, Thomas" userId="c143cd67-a707-4138-ae9b-48f2cc5707f8" providerId="ADAL" clId="{63CD0BA9-F8BA-4BD4-B966-44A06D89575F}" dt="2025-05-22T16:11:06.451" v="39" actId="1076"/>
        <pc:sldMkLst>
          <pc:docMk/>
          <pc:sldMk cId="3646843610" sldId="354"/>
        </pc:sldMkLst>
      </pc:sldChg>
      <pc:sldChg chg="addSp delSp modSp mod">
        <pc:chgData name="Leahy, Thomas" userId="c143cd67-a707-4138-ae9b-48f2cc5707f8" providerId="ADAL" clId="{63CD0BA9-F8BA-4BD4-B966-44A06D89575F}" dt="2025-05-22T16:11:23.164" v="41" actId="1076"/>
        <pc:sldMkLst>
          <pc:docMk/>
          <pc:sldMk cId="1820778897" sldId="355"/>
        </pc:sldMkLst>
      </pc:sldChg>
      <pc:sldChg chg="del">
        <pc:chgData name="Leahy, Thomas" userId="c143cd67-a707-4138-ae9b-48f2cc5707f8" providerId="ADAL" clId="{63CD0BA9-F8BA-4BD4-B966-44A06D89575F}" dt="2025-05-22T16:09:57.579" v="30" actId="47"/>
        <pc:sldMkLst>
          <pc:docMk/>
          <pc:sldMk cId="466198389" sldId="357"/>
        </pc:sldMkLst>
      </pc:sldChg>
      <pc:sldChg chg="del">
        <pc:chgData name="Leahy, Thomas" userId="c143cd67-a707-4138-ae9b-48f2cc5707f8" providerId="ADAL" clId="{63CD0BA9-F8BA-4BD4-B966-44A06D89575F}" dt="2025-05-22T16:10:13.576" v="31" actId="47"/>
        <pc:sldMkLst>
          <pc:docMk/>
          <pc:sldMk cId="1891079677" sldId="358"/>
        </pc:sldMkLst>
      </pc:sldChg>
    </pc:docChg>
  </pc:docChgLst>
  <pc:docChgLst>
    <pc:chgData name="Hazell, Danielle" userId="16322be0-50ef-46ff-b0c0-d304bc10d5d2" providerId="ADAL" clId="{7BAF2845-EC7C-4604-BB14-3BE771B88283}"/>
    <pc:docChg chg="undo custSel modSld modMainMaster">
      <pc:chgData name="Hazell, Danielle" userId="16322be0-50ef-46ff-b0c0-d304bc10d5d2" providerId="ADAL" clId="{7BAF2845-EC7C-4604-BB14-3BE771B88283}" dt="2025-07-22T05:49:42.042" v="196" actId="1076"/>
      <pc:docMkLst>
        <pc:docMk/>
      </pc:docMkLst>
      <pc:sldChg chg="modSp mod">
        <pc:chgData name="Hazell, Danielle" userId="16322be0-50ef-46ff-b0c0-d304bc10d5d2" providerId="ADAL" clId="{7BAF2845-EC7C-4604-BB14-3BE771B88283}" dt="2025-07-21T11:33:41.128" v="178" actId="14100"/>
        <pc:sldMkLst>
          <pc:docMk/>
          <pc:sldMk cId="0" sldId="256"/>
        </pc:sldMkLst>
        <pc:spChg chg="mod">
          <ac:chgData name="Hazell, Danielle" userId="16322be0-50ef-46ff-b0c0-d304bc10d5d2" providerId="ADAL" clId="{7BAF2845-EC7C-4604-BB14-3BE771B88283}" dt="2025-07-21T11:33:41.128" v="178" actId="14100"/>
          <ac:spMkLst>
            <pc:docMk/>
            <pc:sldMk cId="0" sldId="256"/>
            <ac:spMk id="2050" creationId="{00000000-0000-0000-0000-000000000000}"/>
          </ac:spMkLst>
        </pc:spChg>
      </pc:sldChg>
      <pc:sldChg chg="modSp mod">
        <pc:chgData name="Hazell, Danielle" userId="16322be0-50ef-46ff-b0c0-d304bc10d5d2" providerId="ADAL" clId="{7BAF2845-EC7C-4604-BB14-3BE771B88283}" dt="2025-07-21T11:33:34.146" v="177" actId="207"/>
        <pc:sldMkLst>
          <pc:docMk/>
          <pc:sldMk cId="0" sldId="267"/>
        </pc:sldMkLst>
        <pc:spChg chg="mod">
          <ac:chgData name="Hazell, Danielle" userId="16322be0-50ef-46ff-b0c0-d304bc10d5d2" providerId="ADAL" clId="{7BAF2845-EC7C-4604-BB14-3BE771B88283}" dt="2025-07-21T11:33:34.146" v="177" actId="207"/>
          <ac:spMkLst>
            <pc:docMk/>
            <pc:sldMk cId="0" sldId="267"/>
            <ac:spMk id="18434" creationId="{00000000-0000-0000-0000-000000000000}"/>
          </ac:spMkLst>
        </pc:spChg>
      </pc:sldChg>
      <pc:sldChg chg="modSp mod">
        <pc:chgData name="Hazell, Danielle" userId="16322be0-50ef-46ff-b0c0-d304bc10d5d2" providerId="ADAL" clId="{7BAF2845-EC7C-4604-BB14-3BE771B88283}" dt="2025-07-21T11:20:23.316" v="120" actId="207"/>
        <pc:sldMkLst>
          <pc:docMk/>
          <pc:sldMk cId="0" sldId="331"/>
        </pc:sldMkLst>
        <pc:spChg chg="mod">
          <ac:chgData name="Hazell, Danielle" userId="16322be0-50ef-46ff-b0c0-d304bc10d5d2" providerId="ADAL" clId="{7BAF2845-EC7C-4604-BB14-3BE771B88283}" dt="2025-07-21T11:19:24.037" v="6"/>
          <ac:spMkLst>
            <pc:docMk/>
            <pc:sldMk cId="0" sldId="331"/>
            <ac:spMk id="2" creationId="{00000000-0000-0000-0000-000000000000}"/>
          </ac:spMkLst>
        </pc:spChg>
        <pc:spChg chg="mod">
          <ac:chgData name="Hazell, Danielle" userId="16322be0-50ef-46ff-b0c0-d304bc10d5d2" providerId="ADAL" clId="{7BAF2845-EC7C-4604-BB14-3BE771B88283}" dt="2025-07-21T11:20:23.316" v="120" actId="207"/>
          <ac:spMkLst>
            <pc:docMk/>
            <pc:sldMk cId="0" sldId="331"/>
            <ac:spMk id="3" creationId="{00000000-0000-0000-0000-000000000000}"/>
          </ac:spMkLst>
        </pc:spChg>
      </pc:sldChg>
      <pc:sldChg chg="modSp mod">
        <pc:chgData name="Hazell, Danielle" userId="16322be0-50ef-46ff-b0c0-d304bc10d5d2" providerId="ADAL" clId="{7BAF2845-EC7C-4604-BB14-3BE771B88283}" dt="2025-07-21T11:33:27.720" v="176" actId="20577"/>
        <pc:sldMkLst>
          <pc:docMk/>
          <pc:sldMk cId="0" sldId="334"/>
        </pc:sldMkLst>
        <pc:spChg chg="mod">
          <ac:chgData name="Hazell, Danielle" userId="16322be0-50ef-46ff-b0c0-d304bc10d5d2" providerId="ADAL" clId="{7BAF2845-EC7C-4604-BB14-3BE771B88283}" dt="2025-07-21T11:19:24.037" v="6"/>
          <ac:spMkLst>
            <pc:docMk/>
            <pc:sldMk cId="0" sldId="334"/>
            <ac:spMk id="2" creationId="{00000000-0000-0000-0000-000000000000}"/>
          </ac:spMkLst>
        </pc:spChg>
        <pc:spChg chg="mod">
          <ac:chgData name="Hazell, Danielle" userId="16322be0-50ef-46ff-b0c0-d304bc10d5d2" providerId="ADAL" clId="{7BAF2845-EC7C-4604-BB14-3BE771B88283}" dt="2025-07-21T11:33:27.720" v="176" actId="20577"/>
          <ac:spMkLst>
            <pc:docMk/>
            <pc:sldMk cId="0" sldId="334"/>
            <ac:spMk id="3" creationId="{C483DC9E-61A0-9048-9045-6D6AD72EE7B5}"/>
          </ac:spMkLst>
        </pc:spChg>
      </pc:sldChg>
      <pc:sldChg chg="delSp modSp mod">
        <pc:chgData name="Hazell, Danielle" userId="16322be0-50ef-46ff-b0c0-d304bc10d5d2" providerId="ADAL" clId="{7BAF2845-EC7C-4604-BB14-3BE771B88283}" dt="2025-07-21T11:29:17.068" v="167" actId="14100"/>
        <pc:sldMkLst>
          <pc:docMk/>
          <pc:sldMk cId="0" sldId="335"/>
        </pc:sldMkLst>
        <pc:spChg chg="mod">
          <ac:chgData name="Hazell, Danielle" userId="16322be0-50ef-46ff-b0c0-d304bc10d5d2" providerId="ADAL" clId="{7BAF2845-EC7C-4604-BB14-3BE771B88283}" dt="2025-07-21T11:19:24.037" v="6"/>
          <ac:spMkLst>
            <pc:docMk/>
            <pc:sldMk cId="0" sldId="335"/>
            <ac:spMk id="2" creationId="{00000000-0000-0000-0000-000000000000}"/>
          </ac:spMkLst>
        </pc:spChg>
        <pc:spChg chg="mod">
          <ac:chgData name="Hazell, Danielle" userId="16322be0-50ef-46ff-b0c0-d304bc10d5d2" providerId="ADAL" clId="{7BAF2845-EC7C-4604-BB14-3BE771B88283}" dt="2025-07-21T11:29:17.068" v="167" actId="14100"/>
          <ac:spMkLst>
            <pc:docMk/>
            <pc:sldMk cId="0" sldId="335"/>
            <ac:spMk id="4" creationId="{0AEBE928-2D00-144D-B8FA-B3299D0E1864}"/>
          </ac:spMkLst>
        </pc:spChg>
      </pc:sldChg>
      <pc:sldChg chg="delSp modSp mod">
        <pc:chgData name="Hazell, Danielle" userId="16322be0-50ef-46ff-b0c0-d304bc10d5d2" providerId="ADAL" clId="{7BAF2845-EC7C-4604-BB14-3BE771B88283}" dt="2025-07-21T11:28:00.600" v="154" actId="12"/>
        <pc:sldMkLst>
          <pc:docMk/>
          <pc:sldMk cId="0" sldId="336"/>
        </pc:sldMkLst>
        <pc:spChg chg="mod">
          <ac:chgData name="Hazell, Danielle" userId="16322be0-50ef-46ff-b0c0-d304bc10d5d2" providerId="ADAL" clId="{7BAF2845-EC7C-4604-BB14-3BE771B88283}" dt="2025-07-21T11:19:24.037" v="6"/>
          <ac:spMkLst>
            <pc:docMk/>
            <pc:sldMk cId="0" sldId="336"/>
            <ac:spMk id="2" creationId="{00000000-0000-0000-0000-000000000000}"/>
          </ac:spMkLst>
        </pc:spChg>
        <pc:spChg chg="mod">
          <ac:chgData name="Hazell, Danielle" userId="16322be0-50ef-46ff-b0c0-d304bc10d5d2" providerId="ADAL" clId="{7BAF2845-EC7C-4604-BB14-3BE771B88283}" dt="2025-07-21T11:28:00.600" v="154" actId="12"/>
          <ac:spMkLst>
            <pc:docMk/>
            <pc:sldMk cId="0" sldId="336"/>
            <ac:spMk id="3" creationId="{00000000-0000-0000-0000-000000000000}"/>
          </ac:spMkLst>
        </pc:spChg>
      </pc:sldChg>
      <pc:sldChg chg="delSp modSp mod">
        <pc:chgData name="Hazell, Danielle" userId="16322be0-50ef-46ff-b0c0-d304bc10d5d2" providerId="ADAL" clId="{7BAF2845-EC7C-4604-BB14-3BE771B88283}" dt="2025-07-21T11:28:45.900" v="162" actId="12"/>
        <pc:sldMkLst>
          <pc:docMk/>
          <pc:sldMk cId="0" sldId="337"/>
        </pc:sldMkLst>
        <pc:spChg chg="mod">
          <ac:chgData name="Hazell, Danielle" userId="16322be0-50ef-46ff-b0c0-d304bc10d5d2" providerId="ADAL" clId="{7BAF2845-EC7C-4604-BB14-3BE771B88283}" dt="2025-07-21T11:19:24.037" v="6"/>
          <ac:spMkLst>
            <pc:docMk/>
            <pc:sldMk cId="0" sldId="337"/>
            <ac:spMk id="2" creationId="{00000000-0000-0000-0000-000000000000}"/>
          </ac:spMkLst>
        </pc:spChg>
        <pc:spChg chg="mod">
          <ac:chgData name="Hazell, Danielle" userId="16322be0-50ef-46ff-b0c0-d304bc10d5d2" providerId="ADAL" clId="{7BAF2845-EC7C-4604-BB14-3BE771B88283}" dt="2025-07-21T11:28:45.900" v="162" actId="12"/>
          <ac:spMkLst>
            <pc:docMk/>
            <pc:sldMk cId="0" sldId="337"/>
            <ac:spMk id="3" creationId="{00000000-0000-0000-0000-000000000000}"/>
          </ac:spMkLst>
        </pc:spChg>
      </pc:sldChg>
      <pc:sldChg chg="delSp modSp mod">
        <pc:chgData name="Hazell, Danielle" userId="16322be0-50ef-46ff-b0c0-d304bc10d5d2" providerId="ADAL" clId="{7BAF2845-EC7C-4604-BB14-3BE771B88283}" dt="2025-07-21T11:20:52.234" v="125" actId="12"/>
        <pc:sldMkLst>
          <pc:docMk/>
          <pc:sldMk cId="782856048" sldId="341"/>
        </pc:sldMkLst>
        <pc:spChg chg="mod">
          <ac:chgData name="Hazell, Danielle" userId="16322be0-50ef-46ff-b0c0-d304bc10d5d2" providerId="ADAL" clId="{7BAF2845-EC7C-4604-BB14-3BE771B88283}" dt="2025-07-21T11:19:24.037" v="6"/>
          <ac:spMkLst>
            <pc:docMk/>
            <pc:sldMk cId="782856048" sldId="341"/>
            <ac:spMk id="2" creationId="{00000000-0000-0000-0000-000000000000}"/>
          </ac:spMkLst>
        </pc:spChg>
        <pc:spChg chg="mod">
          <ac:chgData name="Hazell, Danielle" userId="16322be0-50ef-46ff-b0c0-d304bc10d5d2" providerId="ADAL" clId="{7BAF2845-EC7C-4604-BB14-3BE771B88283}" dt="2025-07-21T11:20:52.234" v="125" actId="12"/>
          <ac:spMkLst>
            <pc:docMk/>
            <pc:sldMk cId="782856048" sldId="341"/>
            <ac:spMk id="3" creationId="{29D8A41A-9D4E-0B40-A916-2EB4A246F615}"/>
          </ac:spMkLst>
        </pc:spChg>
      </pc:sldChg>
      <pc:sldChg chg="delSp modSp mod">
        <pc:chgData name="Hazell, Danielle" userId="16322be0-50ef-46ff-b0c0-d304bc10d5d2" providerId="ADAL" clId="{7BAF2845-EC7C-4604-BB14-3BE771B88283}" dt="2025-07-21T11:29:04.450" v="165" actId="12"/>
        <pc:sldMkLst>
          <pc:docMk/>
          <pc:sldMk cId="4266538537" sldId="343"/>
        </pc:sldMkLst>
        <pc:spChg chg="mod">
          <ac:chgData name="Hazell, Danielle" userId="16322be0-50ef-46ff-b0c0-d304bc10d5d2" providerId="ADAL" clId="{7BAF2845-EC7C-4604-BB14-3BE771B88283}" dt="2025-07-21T11:19:24.037" v="6"/>
          <ac:spMkLst>
            <pc:docMk/>
            <pc:sldMk cId="4266538537" sldId="343"/>
            <ac:spMk id="2" creationId="{00000000-0000-0000-0000-000000000000}"/>
          </ac:spMkLst>
        </pc:spChg>
        <pc:spChg chg="mod">
          <ac:chgData name="Hazell, Danielle" userId="16322be0-50ef-46ff-b0c0-d304bc10d5d2" providerId="ADAL" clId="{7BAF2845-EC7C-4604-BB14-3BE771B88283}" dt="2025-07-21T11:29:04.450" v="165" actId="12"/>
          <ac:spMkLst>
            <pc:docMk/>
            <pc:sldMk cId="4266538537" sldId="343"/>
            <ac:spMk id="3" creationId="{00000000-0000-0000-0000-000000000000}"/>
          </ac:spMkLst>
        </pc:spChg>
      </pc:sldChg>
      <pc:sldChg chg="modSp mod">
        <pc:chgData name="Hazell, Danielle" userId="16322be0-50ef-46ff-b0c0-d304bc10d5d2" providerId="ADAL" clId="{7BAF2845-EC7C-4604-BB14-3BE771B88283}" dt="2025-07-21T11:23:19.330" v="132" actId="12"/>
        <pc:sldMkLst>
          <pc:docMk/>
          <pc:sldMk cId="2004609125" sldId="344"/>
        </pc:sldMkLst>
        <pc:spChg chg="mod">
          <ac:chgData name="Hazell, Danielle" userId="16322be0-50ef-46ff-b0c0-d304bc10d5d2" providerId="ADAL" clId="{7BAF2845-EC7C-4604-BB14-3BE771B88283}" dt="2025-07-21T11:19:24.037" v="6"/>
          <ac:spMkLst>
            <pc:docMk/>
            <pc:sldMk cId="2004609125" sldId="344"/>
            <ac:spMk id="2" creationId="{00000000-0000-0000-0000-000000000000}"/>
          </ac:spMkLst>
        </pc:spChg>
        <pc:spChg chg="mod">
          <ac:chgData name="Hazell, Danielle" userId="16322be0-50ef-46ff-b0c0-d304bc10d5d2" providerId="ADAL" clId="{7BAF2845-EC7C-4604-BB14-3BE771B88283}" dt="2025-07-21T11:23:19.330" v="132" actId="12"/>
          <ac:spMkLst>
            <pc:docMk/>
            <pc:sldMk cId="2004609125" sldId="344"/>
            <ac:spMk id="3" creationId="{00000000-0000-0000-0000-000000000000}"/>
          </ac:spMkLst>
        </pc:spChg>
      </pc:sldChg>
      <pc:sldChg chg="modSp mod">
        <pc:chgData name="Hazell, Danielle" userId="16322be0-50ef-46ff-b0c0-d304bc10d5d2" providerId="ADAL" clId="{7BAF2845-EC7C-4604-BB14-3BE771B88283}" dt="2025-07-21T11:20:38.293" v="122" actId="12"/>
        <pc:sldMkLst>
          <pc:docMk/>
          <pc:sldMk cId="539217243" sldId="345"/>
        </pc:sldMkLst>
        <pc:spChg chg="mod">
          <ac:chgData name="Hazell, Danielle" userId="16322be0-50ef-46ff-b0c0-d304bc10d5d2" providerId="ADAL" clId="{7BAF2845-EC7C-4604-BB14-3BE771B88283}" dt="2025-07-21T11:19:24.037" v="6"/>
          <ac:spMkLst>
            <pc:docMk/>
            <pc:sldMk cId="539217243" sldId="345"/>
            <ac:spMk id="2" creationId="{00000000-0000-0000-0000-000000000000}"/>
          </ac:spMkLst>
        </pc:spChg>
        <pc:spChg chg="mod">
          <ac:chgData name="Hazell, Danielle" userId="16322be0-50ef-46ff-b0c0-d304bc10d5d2" providerId="ADAL" clId="{7BAF2845-EC7C-4604-BB14-3BE771B88283}" dt="2025-07-21T11:20:38.293" v="122" actId="12"/>
          <ac:spMkLst>
            <pc:docMk/>
            <pc:sldMk cId="539217243" sldId="345"/>
            <ac:spMk id="3" creationId="{00000000-0000-0000-0000-000000000000}"/>
          </ac:spMkLst>
        </pc:spChg>
      </pc:sldChg>
      <pc:sldChg chg="delSp modSp mod">
        <pc:chgData name="Hazell, Danielle" userId="16322be0-50ef-46ff-b0c0-d304bc10d5d2" providerId="ADAL" clId="{7BAF2845-EC7C-4604-BB14-3BE771B88283}" dt="2025-07-21T11:22:20.037" v="130" actId="1076"/>
        <pc:sldMkLst>
          <pc:docMk/>
          <pc:sldMk cId="2494417169" sldId="346"/>
        </pc:sldMkLst>
        <pc:spChg chg="mod">
          <ac:chgData name="Hazell, Danielle" userId="16322be0-50ef-46ff-b0c0-d304bc10d5d2" providerId="ADAL" clId="{7BAF2845-EC7C-4604-BB14-3BE771B88283}" dt="2025-07-21T11:19:24.037" v="6"/>
          <ac:spMkLst>
            <pc:docMk/>
            <pc:sldMk cId="2494417169" sldId="346"/>
            <ac:spMk id="2" creationId="{00000000-0000-0000-0000-000000000000}"/>
          </ac:spMkLst>
        </pc:spChg>
        <pc:spChg chg="mod">
          <ac:chgData name="Hazell, Danielle" userId="16322be0-50ef-46ff-b0c0-d304bc10d5d2" providerId="ADAL" clId="{7BAF2845-EC7C-4604-BB14-3BE771B88283}" dt="2025-07-21T11:21:18.762" v="129" actId="14100"/>
          <ac:spMkLst>
            <pc:docMk/>
            <pc:sldMk cId="2494417169" sldId="346"/>
            <ac:spMk id="3" creationId="{00000000-0000-0000-0000-000000000000}"/>
          </ac:spMkLst>
        </pc:spChg>
        <pc:spChg chg="mod">
          <ac:chgData name="Hazell, Danielle" userId="16322be0-50ef-46ff-b0c0-d304bc10d5d2" providerId="ADAL" clId="{7BAF2845-EC7C-4604-BB14-3BE771B88283}" dt="2025-07-21T11:22:20.037" v="130" actId="1076"/>
          <ac:spMkLst>
            <pc:docMk/>
            <pc:sldMk cId="2494417169" sldId="346"/>
            <ac:spMk id="12" creationId="{CE520E24-0870-4642-9716-CB4AC67D703E}"/>
          </ac:spMkLst>
        </pc:spChg>
      </pc:sldChg>
      <pc:sldChg chg="delSp modSp mod">
        <pc:chgData name="Hazell, Danielle" userId="16322be0-50ef-46ff-b0c0-d304bc10d5d2" providerId="ADAL" clId="{7BAF2845-EC7C-4604-BB14-3BE771B88283}" dt="2025-07-21T11:23:37.865" v="136" actId="6549"/>
        <pc:sldMkLst>
          <pc:docMk/>
          <pc:sldMk cId="3047936627" sldId="347"/>
        </pc:sldMkLst>
        <pc:spChg chg="mod">
          <ac:chgData name="Hazell, Danielle" userId="16322be0-50ef-46ff-b0c0-d304bc10d5d2" providerId="ADAL" clId="{7BAF2845-EC7C-4604-BB14-3BE771B88283}" dt="2025-07-21T11:19:24.037" v="6"/>
          <ac:spMkLst>
            <pc:docMk/>
            <pc:sldMk cId="3047936627" sldId="347"/>
            <ac:spMk id="2" creationId="{00000000-0000-0000-0000-000000000000}"/>
          </ac:spMkLst>
        </pc:spChg>
        <pc:spChg chg="mod">
          <ac:chgData name="Hazell, Danielle" userId="16322be0-50ef-46ff-b0c0-d304bc10d5d2" providerId="ADAL" clId="{7BAF2845-EC7C-4604-BB14-3BE771B88283}" dt="2025-07-21T11:23:37.865" v="136" actId="6549"/>
          <ac:spMkLst>
            <pc:docMk/>
            <pc:sldMk cId="3047936627" sldId="347"/>
            <ac:spMk id="3" creationId="{00000000-0000-0000-0000-000000000000}"/>
          </ac:spMkLst>
        </pc:spChg>
      </pc:sldChg>
      <pc:sldChg chg="delSp modSp mod">
        <pc:chgData name="Hazell, Danielle" userId="16322be0-50ef-46ff-b0c0-d304bc10d5d2" providerId="ADAL" clId="{7BAF2845-EC7C-4604-BB14-3BE771B88283}" dt="2025-07-21T11:24:10.486" v="139" actId="12"/>
        <pc:sldMkLst>
          <pc:docMk/>
          <pc:sldMk cId="2275997068" sldId="348"/>
        </pc:sldMkLst>
        <pc:spChg chg="mod">
          <ac:chgData name="Hazell, Danielle" userId="16322be0-50ef-46ff-b0c0-d304bc10d5d2" providerId="ADAL" clId="{7BAF2845-EC7C-4604-BB14-3BE771B88283}" dt="2025-07-21T11:19:24.037" v="6"/>
          <ac:spMkLst>
            <pc:docMk/>
            <pc:sldMk cId="2275997068" sldId="348"/>
            <ac:spMk id="2" creationId="{00000000-0000-0000-0000-000000000000}"/>
          </ac:spMkLst>
        </pc:spChg>
        <pc:spChg chg="mod">
          <ac:chgData name="Hazell, Danielle" userId="16322be0-50ef-46ff-b0c0-d304bc10d5d2" providerId="ADAL" clId="{7BAF2845-EC7C-4604-BB14-3BE771B88283}" dt="2025-07-21T11:24:10.486" v="139" actId="12"/>
          <ac:spMkLst>
            <pc:docMk/>
            <pc:sldMk cId="2275997068" sldId="348"/>
            <ac:spMk id="3" creationId="{00000000-0000-0000-0000-000000000000}"/>
          </ac:spMkLst>
        </pc:spChg>
      </pc:sldChg>
      <pc:sldChg chg="addSp delSp modSp mod">
        <pc:chgData name="Hazell, Danielle" userId="16322be0-50ef-46ff-b0c0-d304bc10d5d2" providerId="ADAL" clId="{7BAF2845-EC7C-4604-BB14-3BE771B88283}" dt="2025-07-21T11:27:21.919" v="151" actId="1076"/>
        <pc:sldMkLst>
          <pc:docMk/>
          <pc:sldMk cId="1853478916" sldId="349"/>
        </pc:sldMkLst>
        <pc:spChg chg="mod">
          <ac:chgData name="Hazell, Danielle" userId="16322be0-50ef-46ff-b0c0-d304bc10d5d2" providerId="ADAL" clId="{7BAF2845-EC7C-4604-BB14-3BE771B88283}" dt="2025-07-21T11:19:24.037" v="6"/>
          <ac:spMkLst>
            <pc:docMk/>
            <pc:sldMk cId="1853478916" sldId="349"/>
            <ac:spMk id="2" creationId="{00000000-0000-0000-0000-000000000000}"/>
          </ac:spMkLst>
        </pc:spChg>
        <pc:spChg chg="mod">
          <ac:chgData name="Hazell, Danielle" userId="16322be0-50ef-46ff-b0c0-d304bc10d5d2" providerId="ADAL" clId="{7BAF2845-EC7C-4604-BB14-3BE771B88283}" dt="2025-07-21T11:25:38.485" v="147" actId="1076"/>
          <ac:spMkLst>
            <pc:docMk/>
            <pc:sldMk cId="1853478916" sldId="349"/>
            <ac:spMk id="3" creationId="{B43D9312-89B3-6D41-9EDC-A9AC8ADCAE1C}"/>
          </ac:spMkLst>
        </pc:spChg>
        <pc:spChg chg="mod">
          <ac:chgData name="Hazell, Danielle" userId="16322be0-50ef-46ff-b0c0-d304bc10d5d2" providerId="ADAL" clId="{7BAF2845-EC7C-4604-BB14-3BE771B88283}" dt="2025-07-21T11:25:33.575" v="145" actId="14100"/>
          <ac:spMkLst>
            <pc:docMk/>
            <pc:sldMk cId="1853478916" sldId="349"/>
            <ac:spMk id="4" creationId="{8AC19B23-D0A3-5344-B34F-57A46C550E4C}"/>
          </ac:spMkLst>
        </pc:spChg>
        <pc:picChg chg="add mod">
          <ac:chgData name="Hazell, Danielle" userId="16322be0-50ef-46ff-b0c0-d304bc10d5d2" providerId="ADAL" clId="{7BAF2845-EC7C-4604-BB14-3BE771B88283}" dt="2025-07-21T11:27:21.919" v="151" actId="1076"/>
          <ac:picMkLst>
            <pc:docMk/>
            <pc:sldMk cId="1853478916" sldId="349"/>
            <ac:picMk id="1028" creationId="{39A390CC-DF0B-D9FF-1419-9190A14B994D}"/>
          </ac:picMkLst>
        </pc:picChg>
      </pc:sldChg>
      <pc:sldChg chg="delSp modSp mod">
        <pc:chgData name="Hazell, Danielle" userId="16322be0-50ef-46ff-b0c0-d304bc10d5d2" providerId="ADAL" clId="{7BAF2845-EC7C-4604-BB14-3BE771B88283}" dt="2025-07-21T11:28:15.975" v="157" actId="12"/>
        <pc:sldMkLst>
          <pc:docMk/>
          <pc:sldMk cId="3306617375" sldId="350"/>
        </pc:sldMkLst>
        <pc:spChg chg="mod">
          <ac:chgData name="Hazell, Danielle" userId="16322be0-50ef-46ff-b0c0-d304bc10d5d2" providerId="ADAL" clId="{7BAF2845-EC7C-4604-BB14-3BE771B88283}" dt="2025-07-21T11:19:24.037" v="6"/>
          <ac:spMkLst>
            <pc:docMk/>
            <pc:sldMk cId="3306617375" sldId="350"/>
            <ac:spMk id="2" creationId="{00000000-0000-0000-0000-000000000000}"/>
          </ac:spMkLst>
        </pc:spChg>
        <pc:spChg chg="mod">
          <ac:chgData name="Hazell, Danielle" userId="16322be0-50ef-46ff-b0c0-d304bc10d5d2" providerId="ADAL" clId="{7BAF2845-EC7C-4604-BB14-3BE771B88283}" dt="2025-07-21T11:28:15.975" v="157" actId="12"/>
          <ac:spMkLst>
            <pc:docMk/>
            <pc:sldMk cId="3306617375" sldId="350"/>
            <ac:spMk id="3" creationId="{00000000-0000-0000-0000-000000000000}"/>
          </ac:spMkLst>
        </pc:spChg>
      </pc:sldChg>
      <pc:sldChg chg="modSp mod">
        <pc:chgData name="Hazell, Danielle" userId="16322be0-50ef-46ff-b0c0-d304bc10d5d2" providerId="ADAL" clId="{7BAF2845-EC7C-4604-BB14-3BE771B88283}" dt="2025-07-21T11:30:55.636" v="168" actId="14100"/>
        <pc:sldMkLst>
          <pc:docMk/>
          <pc:sldMk cId="375424140" sldId="351"/>
        </pc:sldMkLst>
        <pc:spChg chg="mod">
          <ac:chgData name="Hazell, Danielle" userId="16322be0-50ef-46ff-b0c0-d304bc10d5d2" providerId="ADAL" clId="{7BAF2845-EC7C-4604-BB14-3BE771B88283}" dt="2025-07-21T11:19:24.037" v="6"/>
          <ac:spMkLst>
            <pc:docMk/>
            <pc:sldMk cId="375424140" sldId="351"/>
            <ac:spMk id="2" creationId="{00000000-0000-0000-0000-000000000000}"/>
          </ac:spMkLst>
        </pc:spChg>
        <pc:spChg chg="mod">
          <ac:chgData name="Hazell, Danielle" userId="16322be0-50ef-46ff-b0c0-d304bc10d5d2" providerId="ADAL" clId="{7BAF2845-EC7C-4604-BB14-3BE771B88283}" dt="2025-07-21T11:30:55.636" v="168" actId="14100"/>
          <ac:spMkLst>
            <pc:docMk/>
            <pc:sldMk cId="375424140" sldId="351"/>
            <ac:spMk id="3" creationId="{5127E1BA-5656-4A4C-A83F-8979C556B4F7}"/>
          </ac:spMkLst>
        </pc:spChg>
      </pc:sldChg>
      <pc:sldChg chg="modSp">
        <pc:chgData name="Hazell, Danielle" userId="16322be0-50ef-46ff-b0c0-d304bc10d5d2" providerId="ADAL" clId="{7BAF2845-EC7C-4604-BB14-3BE771B88283}" dt="2025-07-21T11:19:24.037" v="6"/>
        <pc:sldMkLst>
          <pc:docMk/>
          <pc:sldMk cId="2982674099" sldId="352"/>
        </pc:sldMkLst>
        <pc:spChg chg="mod">
          <ac:chgData name="Hazell, Danielle" userId="16322be0-50ef-46ff-b0c0-d304bc10d5d2" providerId="ADAL" clId="{7BAF2845-EC7C-4604-BB14-3BE771B88283}" dt="2025-07-21T11:19:24.037" v="6"/>
          <ac:spMkLst>
            <pc:docMk/>
            <pc:sldMk cId="2982674099" sldId="352"/>
            <ac:spMk id="2" creationId="{00000000-0000-0000-0000-000000000000}"/>
          </ac:spMkLst>
        </pc:spChg>
      </pc:sldChg>
      <pc:sldChg chg="modSp">
        <pc:chgData name="Hazell, Danielle" userId="16322be0-50ef-46ff-b0c0-d304bc10d5d2" providerId="ADAL" clId="{7BAF2845-EC7C-4604-BB14-3BE771B88283}" dt="2025-07-21T11:19:24.037" v="6"/>
        <pc:sldMkLst>
          <pc:docMk/>
          <pc:sldMk cId="3783327383" sldId="353"/>
        </pc:sldMkLst>
        <pc:spChg chg="mod">
          <ac:chgData name="Hazell, Danielle" userId="16322be0-50ef-46ff-b0c0-d304bc10d5d2" providerId="ADAL" clId="{7BAF2845-EC7C-4604-BB14-3BE771B88283}" dt="2025-07-21T11:19:24.037" v="6"/>
          <ac:spMkLst>
            <pc:docMk/>
            <pc:sldMk cId="3783327383" sldId="353"/>
            <ac:spMk id="2" creationId="{00000000-0000-0000-0000-000000000000}"/>
          </ac:spMkLst>
        </pc:spChg>
      </pc:sldChg>
      <pc:sldChg chg="addSp delSp modSp mod">
        <pc:chgData name="Hazell, Danielle" userId="16322be0-50ef-46ff-b0c0-d304bc10d5d2" providerId="ADAL" clId="{7BAF2845-EC7C-4604-BB14-3BE771B88283}" dt="2025-07-22T05:49:42.042" v="196" actId="1076"/>
        <pc:sldMkLst>
          <pc:docMk/>
          <pc:sldMk cId="3646843610" sldId="354"/>
        </pc:sldMkLst>
        <pc:spChg chg="mod">
          <ac:chgData name="Hazell, Danielle" userId="16322be0-50ef-46ff-b0c0-d304bc10d5d2" providerId="ADAL" clId="{7BAF2845-EC7C-4604-BB14-3BE771B88283}" dt="2025-07-21T11:19:24.037" v="6"/>
          <ac:spMkLst>
            <pc:docMk/>
            <pc:sldMk cId="3646843610" sldId="354"/>
            <ac:spMk id="2" creationId="{00000000-0000-0000-0000-000000000000}"/>
          </ac:spMkLst>
        </pc:spChg>
        <pc:picChg chg="add mod">
          <ac:chgData name="Hazell, Danielle" userId="16322be0-50ef-46ff-b0c0-d304bc10d5d2" providerId="ADAL" clId="{7BAF2845-EC7C-4604-BB14-3BE771B88283}" dt="2025-07-22T05:49:42.042" v="196" actId="1076"/>
          <ac:picMkLst>
            <pc:docMk/>
            <pc:sldMk cId="3646843610" sldId="354"/>
            <ac:picMk id="5" creationId="{B9ECA09A-608C-7C19-1DA0-1A6ECD0B114A}"/>
          </ac:picMkLst>
        </pc:picChg>
      </pc:sldChg>
      <pc:sldChg chg="addSp delSp modSp mod">
        <pc:chgData name="Hazell, Danielle" userId="16322be0-50ef-46ff-b0c0-d304bc10d5d2" providerId="ADAL" clId="{7BAF2845-EC7C-4604-BB14-3BE771B88283}" dt="2025-07-22T05:49:11.407" v="188" actId="1076"/>
        <pc:sldMkLst>
          <pc:docMk/>
          <pc:sldMk cId="1820778897" sldId="355"/>
        </pc:sldMkLst>
        <pc:spChg chg="mod">
          <ac:chgData name="Hazell, Danielle" userId="16322be0-50ef-46ff-b0c0-d304bc10d5d2" providerId="ADAL" clId="{7BAF2845-EC7C-4604-BB14-3BE771B88283}" dt="2025-07-21T11:19:24.037" v="6"/>
          <ac:spMkLst>
            <pc:docMk/>
            <pc:sldMk cId="1820778897" sldId="355"/>
            <ac:spMk id="2" creationId="{00000000-0000-0000-0000-000000000000}"/>
          </ac:spMkLst>
        </pc:spChg>
        <pc:spChg chg="add del mod">
          <ac:chgData name="Hazell, Danielle" userId="16322be0-50ef-46ff-b0c0-d304bc10d5d2" providerId="ADAL" clId="{7BAF2845-EC7C-4604-BB14-3BE771B88283}" dt="2025-07-22T05:49:07.074" v="185" actId="14100"/>
          <ac:spMkLst>
            <pc:docMk/>
            <pc:sldMk cId="1820778897" sldId="355"/>
            <ac:spMk id="5" creationId="{8F04AF9B-C686-F446-8125-67035FFAC112}"/>
          </ac:spMkLst>
        </pc:spChg>
        <pc:picChg chg="add mod">
          <ac:chgData name="Hazell, Danielle" userId="16322be0-50ef-46ff-b0c0-d304bc10d5d2" providerId="ADAL" clId="{7BAF2845-EC7C-4604-BB14-3BE771B88283}" dt="2025-07-22T05:49:11.407" v="188" actId="1076"/>
          <ac:picMkLst>
            <pc:docMk/>
            <pc:sldMk cId="1820778897" sldId="355"/>
            <ac:picMk id="4" creationId="{C8D9D5F9-1E2B-E32D-5082-4E7E1BACAFA1}"/>
          </ac:picMkLst>
        </pc:picChg>
      </pc:sldChg>
      <pc:sldChg chg="modSp mod">
        <pc:chgData name="Hazell, Danielle" userId="16322be0-50ef-46ff-b0c0-d304bc10d5d2" providerId="ADAL" clId="{7BAF2845-EC7C-4604-BB14-3BE771B88283}" dt="2025-07-21T11:21:04.488" v="127" actId="108"/>
        <pc:sldMkLst>
          <pc:docMk/>
          <pc:sldMk cId="3595492364" sldId="356"/>
        </pc:sldMkLst>
        <pc:spChg chg="mod">
          <ac:chgData name="Hazell, Danielle" userId="16322be0-50ef-46ff-b0c0-d304bc10d5d2" providerId="ADAL" clId="{7BAF2845-EC7C-4604-BB14-3BE771B88283}" dt="2025-07-21T11:19:24.037" v="6"/>
          <ac:spMkLst>
            <pc:docMk/>
            <pc:sldMk cId="3595492364" sldId="356"/>
            <ac:spMk id="2" creationId="{00000000-0000-0000-0000-000000000000}"/>
          </ac:spMkLst>
        </pc:spChg>
        <pc:spChg chg="mod">
          <ac:chgData name="Hazell, Danielle" userId="16322be0-50ef-46ff-b0c0-d304bc10d5d2" providerId="ADAL" clId="{7BAF2845-EC7C-4604-BB14-3BE771B88283}" dt="2025-07-21T11:21:04.488" v="127" actId="108"/>
          <ac:spMkLst>
            <pc:docMk/>
            <pc:sldMk cId="3595492364" sldId="356"/>
            <ac:spMk id="3" creationId="{00000000-0000-0000-0000-000000000000}"/>
          </ac:spMkLst>
        </pc:spChg>
      </pc:sldChg>
      <pc:sldMasterChg chg="delSp mod">
        <pc:chgData name="Hazell, Danielle" userId="16322be0-50ef-46ff-b0c0-d304bc10d5d2" providerId="ADAL" clId="{7BAF2845-EC7C-4604-BB14-3BE771B88283}" dt="2025-07-21T11:19:12.937" v="5" actId="478"/>
        <pc:sldMasterMkLst>
          <pc:docMk/>
          <pc:sldMasterMk cId="1067503229" sldId="2147483653"/>
        </pc:sldMasterMkLst>
      </pc:sldMasterChg>
      <pc:sldMasterChg chg="addSp modSp mod">
        <pc:chgData name="Hazell, Danielle" userId="16322be0-50ef-46ff-b0c0-d304bc10d5d2" providerId="ADAL" clId="{7BAF2845-EC7C-4604-BB14-3BE771B88283}" dt="2025-07-21T11:19:54.539" v="117" actId="20577"/>
        <pc:sldMasterMkLst>
          <pc:docMk/>
          <pc:sldMasterMk cId="3010377345" sldId="2147483655"/>
        </pc:sldMasterMkLst>
        <pc:spChg chg="add">
          <ac:chgData name="Hazell, Danielle" userId="16322be0-50ef-46ff-b0c0-d304bc10d5d2" providerId="ADAL" clId="{7BAF2845-EC7C-4604-BB14-3BE771B88283}" dt="2025-07-21T11:19:24.037" v="6"/>
          <ac:spMkLst>
            <pc:docMk/>
            <pc:sldMasterMk cId="3010377345" sldId="2147483655"/>
            <ac:spMk id="4" creationId="{EC855295-B010-4F33-531D-143588FF5137}"/>
          </ac:spMkLst>
        </pc:spChg>
        <pc:spChg chg="mod">
          <ac:chgData name="Hazell, Danielle" userId="16322be0-50ef-46ff-b0c0-d304bc10d5d2" providerId="ADAL" clId="{7BAF2845-EC7C-4604-BB14-3BE771B88283}" dt="2025-07-21T11:19:54.539" v="117" actId="20577"/>
          <ac:spMkLst>
            <pc:docMk/>
            <pc:sldMasterMk cId="3010377345" sldId="2147483655"/>
            <ac:spMk id="9" creationId="{12A05E16-C31E-E0B1-F9BA-6CA1198C9AE5}"/>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7/25/2025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a:t>
            </a:fld>
            <a:endParaRPr lang="en-GB" dirty="0"/>
          </a:p>
        </p:txBody>
      </p:sp>
    </p:spTree>
    <p:extLst>
      <p:ext uri="{BB962C8B-B14F-4D97-AF65-F5344CB8AC3E}">
        <p14:creationId xmlns:p14="http://schemas.microsoft.com/office/powerpoint/2010/main" val="5788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dirty="0"/>
          </a:p>
        </p:txBody>
      </p:sp>
    </p:spTree>
    <p:extLst>
      <p:ext uri="{BB962C8B-B14F-4D97-AF65-F5344CB8AC3E}">
        <p14:creationId xmlns:p14="http://schemas.microsoft.com/office/powerpoint/2010/main" val="93319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can elaborate on the vapour compression cycle if deemed appropriate:</a:t>
            </a:r>
          </a:p>
          <a:p>
            <a:r>
              <a:rPr lang="en-GB" dirty="0"/>
              <a:t>1 The evaporator is a shell and tube bundle heat exchanger (sometimes referred to as a non-storage calorifier) where the tube bundle has refrigerant low pressure liquid within it returning warmed cooled water in the shell. As the water flows through the shell it surrenders its sensible heat (chilling effect) to the refrigerate which causes it to boil to a low pressure gas.</a:t>
            </a:r>
          </a:p>
          <a:p>
            <a:r>
              <a:rPr lang="en-GB" dirty="0"/>
              <a:t>2 This gas is then sucked into the compressor which convers it into a very high pressure gas. Across the compressor the thermodynamics of the gas increases the heat content as rejected heat.</a:t>
            </a:r>
          </a:p>
          <a:p>
            <a:r>
              <a:rPr lang="en-GB" dirty="0"/>
              <a:t>3 The condenser is also a shell and tube heat exchanger with the hot gas flowing through the tube bundle whereby its high level of latent heat is given up to the cold water within the shell converting the gas to a high pressure liquid. The heated water is then pumped to a cooling tower of hot water calorifier for recycling.</a:t>
            </a:r>
          </a:p>
          <a:p>
            <a:r>
              <a:rPr lang="en-GB" dirty="0"/>
              <a:t>4 The hot liquid refrigerant is the passed through an expansion valve where its thermodynamics are altered as the liquid looses its heat and is converted to a low pressure vapour/liquid to re-enter the evaporator to complete the cycle.</a:t>
            </a:r>
          </a:p>
        </p:txBody>
      </p:sp>
      <p:sp>
        <p:nvSpPr>
          <p:cNvPr id="4" name="Slide Number Placeholder 3"/>
          <p:cNvSpPr>
            <a:spLocks noGrp="1"/>
          </p:cNvSpPr>
          <p:nvPr>
            <p:ph type="sldNum" sz="quarter" idx="10"/>
          </p:nvPr>
        </p:nvSpPr>
        <p:spPr/>
        <p:txBody>
          <a:bodyPr/>
          <a:lstStyle/>
          <a:p>
            <a:fld id="{1D847933-502B-D146-9428-3DDD196AD935}" type="slidenum">
              <a:rPr lang="en-GB" smtClean="0"/>
              <a:pPr/>
              <a:t>15</a:t>
            </a:fld>
            <a:endParaRPr lang="en-GB" dirty="0"/>
          </a:p>
        </p:txBody>
      </p:sp>
    </p:spTree>
    <p:extLst>
      <p:ext uri="{BB962C8B-B14F-4D97-AF65-F5344CB8AC3E}">
        <p14:creationId xmlns:p14="http://schemas.microsoft.com/office/powerpoint/2010/main" val="335940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16</a:t>
            </a:fld>
            <a:endParaRPr lang="en-GB" dirty="0"/>
          </a:p>
        </p:txBody>
      </p:sp>
    </p:spTree>
    <p:extLst>
      <p:ext uri="{BB962C8B-B14F-4D97-AF65-F5344CB8AC3E}">
        <p14:creationId xmlns:p14="http://schemas.microsoft.com/office/powerpoint/2010/main" val="343197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17</a:t>
            </a:fld>
            <a:endParaRPr lang="en-GB" dirty="0"/>
          </a:p>
        </p:txBody>
      </p:sp>
    </p:spTree>
    <p:extLst>
      <p:ext uri="{BB962C8B-B14F-4D97-AF65-F5344CB8AC3E}">
        <p14:creationId xmlns:p14="http://schemas.microsoft.com/office/powerpoint/2010/main" val="208908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18</a:t>
            </a:fld>
            <a:endParaRPr lang="en-GB" dirty="0"/>
          </a:p>
        </p:txBody>
      </p:sp>
    </p:spTree>
    <p:extLst>
      <p:ext uri="{BB962C8B-B14F-4D97-AF65-F5344CB8AC3E}">
        <p14:creationId xmlns:p14="http://schemas.microsoft.com/office/powerpoint/2010/main" val="372794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19</a:t>
            </a:fld>
            <a:endParaRPr lang="en-GB" dirty="0"/>
          </a:p>
        </p:txBody>
      </p:sp>
    </p:spTree>
    <p:extLst>
      <p:ext uri="{BB962C8B-B14F-4D97-AF65-F5344CB8AC3E}">
        <p14:creationId xmlns:p14="http://schemas.microsoft.com/office/powerpoint/2010/main" val="78906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20</a:t>
            </a:fld>
            <a:endParaRPr lang="en-GB" dirty="0"/>
          </a:p>
        </p:txBody>
      </p:sp>
    </p:spTree>
    <p:extLst>
      <p:ext uri="{BB962C8B-B14F-4D97-AF65-F5344CB8AC3E}">
        <p14:creationId xmlns:p14="http://schemas.microsoft.com/office/powerpoint/2010/main" val="310791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The range of components can be broken down as</a:t>
            </a:r>
          </a:p>
          <a:p>
            <a:pPr marL="171450" indent="-171450">
              <a:buFont typeface="Arial" panose="020B0604020202020204" pitchFamily="34" charset="0"/>
              <a:buChar char="•"/>
            </a:pPr>
            <a:r>
              <a:rPr lang="en-GB" dirty="0"/>
              <a:t>Wiring Centre (hub which houses electrical connections)</a:t>
            </a:r>
          </a:p>
          <a:p>
            <a:pPr marL="171450" indent="-171450">
              <a:buFont typeface="Arial" panose="020B0604020202020204" pitchFamily="34" charset="0"/>
              <a:buChar char="•"/>
            </a:pPr>
            <a:r>
              <a:rPr lang="en-GB" dirty="0"/>
              <a:t>Programmer (the brains of the outfit)</a:t>
            </a:r>
          </a:p>
          <a:p>
            <a:pPr marL="171450" indent="-171450">
              <a:buFont typeface="Arial" panose="020B0604020202020204" pitchFamily="34" charset="0"/>
              <a:buChar char="•"/>
            </a:pPr>
            <a:r>
              <a:rPr lang="en-GB" dirty="0"/>
              <a:t>Room thermostat (senses air temperature to call or negate heat)</a:t>
            </a:r>
          </a:p>
          <a:p>
            <a:pPr marL="171450" indent="-171450">
              <a:buFont typeface="Arial" panose="020B0604020202020204" pitchFamily="34" charset="0"/>
              <a:buChar char="•"/>
            </a:pPr>
            <a:r>
              <a:rPr lang="en-GB" dirty="0"/>
              <a:t>Cylinder stat - designed to sense the water temperature in storage cylinders </a:t>
            </a:r>
          </a:p>
          <a:p>
            <a:pPr marL="171450" indent="-171450">
              <a:buFont typeface="Arial" panose="020B0604020202020204" pitchFamily="34" charset="0"/>
              <a:buChar char="•"/>
            </a:pPr>
            <a:r>
              <a:rPr lang="en-GB" dirty="0"/>
              <a:t>3 positioned valve (electromagnetic device which regulates the passage of water)</a:t>
            </a:r>
          </a:p>
          <a:p>
            <a:endParaRPr lang="en-GB" dirty="0"/>
          </a:p>
          <a:p>
            <a:r>
              <a:rPr lang="en-GB" dirty="0"/>
              <a:t>A deep understanding is required when fault finding, because faults may be mechanically biased, such as 3 port valve failing to motor or thermistors (temperature sensitive resistors) </a:t>
            </a:r>
          </a:p>
        </p:txBody>
      </p:sp>
      <p:sp>
        <p:nvSpPr>
          <p:cNvPr id="4" name="Slide Number Placeholder 3"/>
          <p:cNvSpPr>
            <a:spLocks noGrp="1"/>
          </p:cNvSpPr>
          <p:nvPr>
            <p:ph type="sldNum" sz="quarter" idx="10"/>
          </p:nvPr>
        </p:nvSpPr>
        <p:spPr/>
        <p:txBody>
          <a:bodyPr/>
          <a:lstStyle/>
          <a:p>
            <a:fld id="{1D847933-502B-D146-9428-3DDD196AD935}" type="slidenum">
              <a:rPr lang="en-GB" smtClean="0"/>
              <a:pPr/>
              <a:t>21</a:t>
            </a:fld>
            <a:endParaRPr lang="en-GB" dirty="0"/>
          </a:p>
        </p:txBody>
      </p:sp>
    </p:spTree>
    <p:extLst>
      <p:ext uri="{BB962C8B-B14F-4D97-AF65-F5344CB8AC3E}">
        <p14:creationId xmlns:p14="http://schemas.microsoft.com/office/powerpoint/2010/main" val="412381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3</a:t>
            </a:fld>
            <a:endParaRPr lang="en-GB" dirty="0"/>
          </a:p>
        </p:txBody>
      </p:sp>
    </p:spTree>
    <p:extLst>
      <p:ext uri="{BB962C8B-B14F-4D97-AF65-F5344CB8AC3E}">
        <p14:creationId xmlns:p14="http://schemas.microsoft.com/office/powerpoint/2010/main" val="247330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4</a:t>
            </a:fld>
            <a:endParaRPr lang="en-GB" dirty="0"/>
          </a:p>
        </p:txBody>
      </p:sp>
    </p:spTree>
    <p:extLst>
      <p:ext uri="{BB962C8B-B14F-4D97-AF65-F5344CB8AC3E}">
        <p14:creationId xmlns:p14="http://schemas.microsoft.com/office/powerpoint/2010/main" val="66023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6</a:t>
            </a:fld>
            <a:endParaRPr lang="en-GB" dirty="0"/>
          </a:p>
        </p:txBody>
      </p:sp>
    </p:spTree>
    <p:extLst>
      <p:ext uri="{BB962C8B-B14F-4D97-AF65-F5344CB8AC3E}">
        <p14:creationId xmlns:p14="http://schemas.microsoft.com/office/powerpoint/2010/main" val="214176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7</a:t>
            </a:fld>
            <a:endParaRPr lang="en-GB" dirty="0"/>
          </a:p>
        </p:txBody>
      </p:sp>
    </p:spTree>
    <p:extLst>
      <p:ext uri="{BB962C8B-B14F-4D97-AF65-F5344CB8AC3E}">
        <p14:creationId xmlns:p14="http://schemas.microsoft.com/office/powerpoint/2010/main" val="244199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10</a:t>
            </a:fld>
            <a:endParaRPr lang="en-GB" dirty="0"/>
          </a:p>
        </p:txBody>
      </p:sp>
    </p:spTree>
    <p:extLst>
      <p:ext uri="{BB962C8B-B14F-4D97-AF65-F5344CB8AC3E}">
        <p14:creationId xmlns:p14="http://schemas.microsoft.com/office/powerpoint/2010/main" val="201812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11</a:t>
            </a:fld>
            <a:endParaRPr lang="en-GB" dirty="0"/>
          </a:p>
        </p:txBody>
      </p:sp>
    </p:spTree>
    <p:extLst>
      <p:ext uri="{BB962C8B-B14F-4D97-AF65-F5344CB8AC3E}">
        <p14:creationId xmlns:p14="http://schemas.microsoft.com/office/powerpoint/2010/main" val="106408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12</a:t>
            </a:fld>
            <a:endParaRPr lang="en-GB" dirty="0"/>
          </a:p>
        </p:txBody>
      </p:sp>
    </p:spTree>
    <p:extLst>
      <p:ext uri="{BB962C8B-B14F-4D97-AF65-F5344CB8AC3E}">
        <p14:creationId xmlns:p14="http://schemas.microsoft.com/office/powerpoint/2010/main" val="217054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13</a:t>
            </a:fld>
            <a:endParaRPr lang="en-GB" dirty="0"/>
          </a:p>
        </p:txBody>
      </p:sp>
    </p:spTree>
    <p:extLst>
      <p:ext uri="{BB962C8B-B14F-4D97-AF65-F5344CB8AC3E}">
        <p14:creationId xmlns:p14="http://schemas.microsoft.com/office/powerpoint/2010/main" val="286517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690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9462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1067503229"/>
      </p:ext>
    </p:extLst>
  </p:cSld>
  <p:clrMap bg1="lt1" tx1="dk1" bg2="lt2" tx2="dk2" accent1="accent1" accent2="accent2" accent3="accent3" accent4="accent4" accent5="accent5" accent6="accent6" hlink="hlink" folHlink="folHlink"/>
  <p:sldLayoutIdLst>
    <p:sldLayoutId id="2147483654" r:id="rId1"/>
    <p:sldLayoutId id="2147483652" r:id="rId2"/>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EC855295-B010-4F33-531D-143588FF5137}"/>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Tree>
    <p:extLst>
      <p:ext uri="{BB962C8B-B14F-4D97-AF65-F5344CB8AC3E}">
        <p14:creationId xmlns:p14="http://schemas.microsoft.com/office/powerpoint/2010/main" val="3010377345"/>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75560" y="3786664"/>
            <a:ext cx="8153400" cy="2514600"/>
          </a:xfrm>
        </p:spPr>
        <p:txBody>
          <a:bodyPr anchor="t"/>
          <a:lstStyle/>
          <a:p>
            <a:pPr eaLnBrk="1" hangingPunct="1"/>
            <a:r>
              <a:rPr lang="en-GB" dirty="0">
                <a:ea typeface="ＭＳ Ｐゴシック" pitchFamily="-105" charset="-128"/>
                <a:cs typeface="ＭＳ Ｐゴシック" pitchFamily="-105" charset="-128"/>
              </a:rPr>
              <a:t>PowerPoint 10: Mechanical principles of components</a:t>
            </a:r>
          </a:p>
        </p:txBody>
      </p:sp>
      <p:sp>
        <p:nvSpPr>
          <p:cNvPr id="2050" name="Rectangle 14"/>
          <p:cNvSpPr>
            <a:spLocks noGrp="1" noChangeArrowheads="1"/>
          </p:cNvSpPr>
          <p:nvPr>
            <p:ph sz="quarter" idx="10"/>
          </p:nvPr>
        </p:nvSpPr>
        <p:spPr>
          <a:xfrm>
            <a:off x="457200" y="1371601"/>
            <a:ext cx="8229600" cy="2415064"/>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57200" y="2209800"/>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12. Building services engineering (BSE) systems</a:t>
            </a:r>
          </a:p>
          <a:p>
            <a:endParaRPr lang="en-GB" sz="2400" b="1" dirty="0"/>
          </a:p>
          <a:p>
            <a:r>
              <a:rPr lang="en-GB" sz="2400" b="1" dirty="0"/>
              <a:t>12.3 Mechanical principles of components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gas boilers</a:t>
            </a:r>
          </a:p>
        </p:txBody>
      </p:sp>
      <p:sp>
        <p:nvSpPr>
          <p:cNvPr id="3" name="Rectangle 2">
            <a:extLst>
              <a:ext uri="{FF2B5EF4-FFF2-40B4-BE49-F238E27FC236}">
                <a16:creationId xmlns:a16="http://schemas.microsoft.com/office/drawing/2014/main" id="{B43D9312-89B3-6D41-9EDC-A9AC8ADCAE1C}"/>
              </a:ext>
            </a:extLst>
          </p:cNvPr>
          <p:cNvSpPr/>
          <p:nvPr/>
        </p:nvSpPr>
        <p:spPr>
          <a:xfrm>
            <a:off x="395536" y="2444374"/>
            <a:ext cx="4824536" cy="1477328"/>
          </a:xfrm>
          <a:prstGeom prst="rect">
            <a:avLst/>
          </a:prstGeom>
        </p:spPr>
        <p:txBody>
          <a:bodyPr wrap="square">
            <a:spAutoFit/>
          </a:bodyPr>
          <a:lstStyle/>
          <a:p>
            <a:r>
              <a:rPr lang="en-GB" sz="1800" dirty="0"/>
              <a:t>Installing multiple boilers to meet heat requirements is common practice and has the advantage of having one boiler on standby when the load increases. In addition, alternating the duty boiler improves boiler life.</a:t>
            </a:r>
          </a:p>
        </p:txBody>
      </p:sp>
      <p:sp>
        <p:nvSpPr>
          <p:cNvPr id="4" name="Rectangle 3">
            <a:extLst>
              <a:ext uri="{FF2B5EF4-FFF2-40B4-BE49-F238E27FC236}">
                <a16:creationId xmlns:a16="http://schemas.microsoft.com/office/drawing/2014/main" id="{8AC19B23-D0A3-5344-B34F-57A46C550E4C}"/>
              </a:ext>
            </a:extLst>
          </p:cNvPr>
          <p:cNvSpPr/>
          <p:nvPr/>
        </p:nvSpPr>
        <p:spPr>
          <a:xfrm>
            <a:off x="395536" y="1455816"/>
            <a:ext cx="4852487" cy="923330"/>
          </a:xfrm>
          <a:prstGeom prst="rect">
            <a:avLst/>
          </a:prstGeom>
        </p:spPr>
        <p:txBody>
          <a:bodyPr wrap="square">
            <a:spAutoFit/>
          </a:bodyPr>
          <a:lstStyle/>
          <a:p>
            <a:r>
              <a:rPr lang="en-GB" sz="1800" dirty="0"/>
              <a:t>Shown here is a modern multiple gas boiler installation in a </a:t>
            </a:r>
            <a:r>
              <a:rPr lang="en-GB" sz="1800" b="1" dirty="0"/>
              <a:t>heating, ventilation and air conditioning</a:t>
            </a:r>
            <a:r>
              <a:rPr lang="en-GB" sz="1800" dirty="0"/>
              <a:t> (HVAC) plantroom.</a:t>
            </a:r>
          </a:p>
        </p:txBody>
      </p:sp>
      <p:sp>
        <p:nvSpPr>
          <p:cNvPr id="5" name="Rectangle 4">
            <a:extLst>
              <a:ext uri="{FF2B5EF4-FFF2-40B4-BE49-F238E27FC236}">
                <a16:creationId xmlns:a16="http://schemas.microsoft.com/office/drawing/2014/main" id="{DA2E7302-1114-BD47-9584-93E7D3A725C3}"/>
              </a:ext>
            </a:extLst>
          </p:cNvPr>
          <p:cNvSpPr/>
          <p:nvPr/>
        </p:nvSpPr>
        <p:spPr>
          <a:xfrm>
            <a:off x="395536" y="4005064"/>
            <a:ext cx="7636135" cy="1508105"/>
          </a:xfrm>
          <a:prstGeom prst="rect">
            <a:avLst/>
          </a:prstGeom>
        </p:spPr>
        <p:txBody>
          <a:bodyPr wrap="square">
            <a:spAutoFit/>
          </a:bodyPr>
          <a:lstStyle/>
          <a:p>
            <a:r>
              <a:rPr lang="en-GB" sz="1800" b="1" dirty="0"/>
              <a:t>Blown gas burners</a:t>
            </a:r>
            <a:r>
              <a:rPr lang="en-GB" sz="1800" dirty="0"/>
              <a:t> (shown here) are very efficient. They use a fan to induce combustion air into the burner mixing chamber, where air and gas are mixed to achieve complete combustion.</a:t>
            </a:r>
          </a:p>
          <a:p>
            <a:endParaRPr lang="en-GB" sz="1800" dirty="0"/>
          </a:p>
          <a:p>
            <a:r>
              <a:rPr lang="en-GB" sz="1800" dirty="0"/>
              <a:t>The pipework painted yellow is the gas inlets to the burners.</a:t>
            </a:r>
            <a:r>
              <a:rPr lang="en-GB" dirty="0"/>
              <a:t> </a:t>
            </a:r>
          </a:p>
        </p:txBody>
      </p:sp>
      <p:pic>
        <p:nvPicPr>
          <p:cNvPr id="1028" name="Picture 4" descr="A room with pipes and white boxes&#10;&#10;AI-generated content may be incorrect.">
            <a:extLst>
              <a:ext uri="{FF2B5EF4-FFF2-40B4-BE49-F238E27FC236}">
                <a16:creationId xmlns:a16="http://schemas.microsoft.com/office/drawing/2014/main" id="{39A390CC-DF0B-D9FF-1419-9190A14B994D}"/>
              </a:ext>
            </a:extLst>
          </p:cNvPr>
          <p:cNvPicPr>
            <a:picLocks noChangeAspect="1" noChangeArrowheads="1"/>
          </p:cNvPicPr>
          <p:nvPr/>
        </p:nvPicPr>
        <p:blipFill>
          <a:blip r:embed="rId3"/>
          <a:srcRect/>
          <a:stretch>
            <a:fillRect/>
          </a:stretch>
        </p:blipFill>
        <p:spPr bwMode="auto">
          <a:xfrm>
            <a:off x="5634237" y="1557323"/>
            <a:ext cx="3060620" cy="204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7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Blown gas burners</a:t>
            </a:r>
          </a:p>
        </p:txBody>
      </p:sp>
      <p:sp>
        <p:nvSpPr>
          <p:cNvPr id="3" name="TextBox 2"/>
          <p:cNvSpPr txBox="1"/>
          <p:nvPr/>
        </p:nvSpPr>
        <p:spPr>
          <a:xfrm>
            <a:off x="457200" y="1556792"/>
            <a:ext cx="8147248" cy="2964914"/>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b="1" dirty="0"/>
              <a:t>Blown gas burners</a:t>
            </a:r>
            <a:r>
              <a:rPr lang="en-GB" dirty="0"/>
              <a:t> are designed for large and small boilers.</a:t>
            </a:r>
          </a:p>
          <a:p>
            <a:pPr marL="342900" indent="-342900">
              <a:spcBef>
                <a:spcPts val="400"/>
              </a:spcBef>
              <a:spcAft>
                <a:spcPts val="400"/>
              </a:spcAft>
              <a:buClr>
                <a:srgbClr val="FC4421"/>
              </a:buClr>
              <a:buFont typeface="Arial" panose="020B0604020202020204" pitchFamily="34" charset="0"/>
              <a:buChar char="•"/>
            </a:pPr>
            <a:r>
              <a:rPr lang="en-GB" dirty="0"/>
              <a:t>Gas is mixed with combustion air and then blown through electrode igniters.</a:t>
            </a:r>
          </a:p>
          <a:p>
            <a:pPr marL="342900" indent="-342900">
              <a:spcBef>
                <a:spcPts val="400"/>
              </a:spcBef>
              <a:spcAft>
                <a:spcPts val="400"/>
              </a:spcAft>
              <a:buClr>
                <a:srgbClr val="FC4421"/>
              </a:buClr>
              <a:buFont typeface="Arial" panose="020B0604020202020204" pitchFamily="34" charset="0"/>
              <a:buChar char="•"/>
            </a:pPr>
            <a:r>
              <a:rPr lang="en-GB" dirty="0"/>
              <a:t>The flame is retained on a flame ring.</a:t>
            </a:r>
          </a:p>
          <a:p>
            <a:pPr marL="342900" indent="-342900">
              <a:spcBef>
                <a:spcPts val="400"/>
              </a:spcBef>
              <a:spcAft>
                <a:spcPts val="400"/>
              </a:spcAft>
              <a:buClr>
                <a:srgbClr val="FC4421"/>
              </a:buClr>
              <a:buFont typeface="Arial" panose="020B0604020202020204" pitchFamily="34" charset="0"/>
              <a:buChar char="•"/>
            </a:pPr>
            <a:r>
              <a:rPr lang="en-GB" dirty="0"/>
              <a:t>The multifunctional valve arrangement controls the pressure and flow rate of the gas to the burner.</a:t>
            </a:r>
          </a:p>
          <a:p>
            <a:pPr marL="342900" indent="-342900">
              <a:spcBef>
                <a:spcPts val="400"/>
              </a:spcBef>
              <a:spcAft>
                <a:spcPts val="400"/>
              </a:spcAft>
              <a:buClr>
                <a:srgbClr val="FC4421"/>
              </a:buClr>
              <a:buFont typeface="Arial" panose="020B0604020202020204" pitchFamily="34" charset="0"/>
              <a:buChar char="•"/>
            </a:pPr>
            <a:r>
              <a:rPr lang="en-GB" dirty="0"/>
              <a:t>A flame failure device will shut the burner down in the event of the burner flame extinguishing.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Wall mounted domestic gas boiler</a:t>
            </a:r>
          </a:p>
        </p:txBody>
      </p:sp>
      <p:sp>
        <p:nvSpPr>
          <p:cNvPr id="3" name="TextBox 2"/>
          <p:cNvSpPr txBox="1"/>
          <p:nvPr/>
        </p:nvSpPr>
        <p:spPr>
          <a:xfrm>
            <a:off x="457200" y="1628800"/>
            <a:ext cx="8075240" cy="1836400"/>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Condensing boilers use the products of </a:t>
            </a:r>
            <a:r>
              <a:rPr lang="en-GB" b="1" dirty="0"/>
              <a:t>combustion</a:t>
            </a:r>
            <a:r>
              <a:rPr lang="en-GB" dirty="0"/>
              <a:t> to preheat the return water from the system before it enters the </a:t>
            </a:r>
            <a:r>
              <a:rPr lang="en-GB" b="1" dirty="0"/>
              <a:t>heat exchanger</a:t>
            </a:r>
            <a:r>
              <a:rPr lang="en-GB" dirty="0"/>
              <a:t>.</a:t>
            </a:r>
          </a:p>
          <a:p>
            <a:pPr marL="342900" indent="-342900">
              <a:spcBef>
                <a:spcPts val="400"/>
              </a:spcBef>
              <a:spcAft>
                <a:spcPts val="400"/>
              </a:spcAft>
              <a:buClr>
                <a:srgbClr val="FC4421"/>
              </a:buClr>
              <a:buFont typeface="Arial" panose="020B0604020202020204" pitchFamily="34" charset="0"/>
              <a:buChar char="•"/>
            </a:pPr>
            <a:r>
              <a:rPr lang="en-GB" dirty="0"/>
              <a:t>The water vapour in the flue gas condenses, giving up its latent heat.</a:t>
            </a:r>
          </a:p>
          <a:p>
            <a:pPr marL="342900" indent="-342900">
              <a:spcBef>
                <a:spcPts val="400"/>
              </a:spcBef>
              <a:spcAft>
                <a:spcPts val="400"/>
              </a:spcAft>
              <a:buClr>
                <a:srgbClr val="FC4421"/>
              </a:buClr>
              <a:buFont typeface="Arial" panose="020B0604020202020204" pitchFamily="34" charset="0"/>
              <a:buChar char="•"/>
            </a:pPr>
            <a:r>
              <a:rPr lang="en-GB" dirty="0"/>
              <a:t>The </a:t>
            </a:r>
            <a:r>
              <a:rPr lang="en-GB" b="1" dirty="0"/>
              <a:t>condensate</a:t>
            </a:r>
            <a:r>
              <a:rPr lang="en-GB" dirty="0"/>
              <a:t> is then fed to an external drain.</a:t>
            </a:r>
          </a:p>
        </p:txBody>
      </p:sp>
    </p:spTree>
    <p:extLst>
      <p:ext uri="{BB962C8B-B14F-4D97-AF65-F5344CB8AC3E}">
        <p14:creationId xmlns:p14="http://schemas.microsoft.com/office/powerpoint/2010/main" val="330661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gas burner</a:t>
            </a:r>
          </a:p>
        </p:txBody>
      </p:sp>
      <p:sp>
        <p:nvSpPr>
          <p:cNvPr id="3" name="TextBox 2"/>
          <p:cNvSpPr txBox="1"/>
          <p:nvPr/>
        </p:nvSpPr>
        <p:spPr>
          <a:xfrm>
            <a:off x="323528" y="1627799"/>
            <a:ext cx="8363272" cy="2964914"/>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In these devices gas is injected into the mixing chamber where combustion air is drawn in by a </a:t>
            </a:r>
            <a:r>
              <a:rPr lang="en-GB" b="1" dirty="0"/>
              <a:t>Venturi effect</a:t>
            </a:r>
            <a:r>
              <a:rPr lang="en-GB" dirty="0"/>
              <a:t>.</a:t>
            </a:r>
          </a:p>
          <a:p>
            <a:pPr marL="342900" indent="-342900">
              <a:spcBef>
                <a:spcPts val="400"/>
              </a:spcBef>
              <a:spcAft>
                <a:spcPts val="400"/>
              </a:spcAft>
              <a:buClr>
                <a:srgbClr val="FC4421"/>
              </a:buClr>
              <a:buFont typeface="Arial" panose="020B0604020202020204" pitchFamily="34" charset="0"/>
              <a:buChar char="•"/>
            </a:pPr>
            <a:r>
              <a:rPr lang="en-GB" dirty="0"/>
              <a:t>The mixed gas and air is ignited at the bar burner ports.</a:t>
            </a:r>
          </a:p>
          <a:p>
            <a:pPr marL="342900" indent="-342900">
              <a:spcBef>
                <a:spcPts val="400"/>
              </a:spcBef>
              <a:spcAft>
                <a:spcPts val="400"/>
              </a:spcAft>
              <a:buClr>
                <a:srgbClr val="FC4421"/>
              </a:buClr>
              <a:buFont typeface="Arial" panose="020B0604020202020204" pitchFamily="34" charset="0"/>
              <a:buChar char="•"/>
            </a:pPr>
            <a:r>
              <a:rPr lang="en-GB" dirty="0"/>
              <a:t>Secondary combustion air is taken from around the burner to complete the combustion process.</a:t>
            </a:r>
          </a:p>
          <a:p>
            <a:pPr marL="342900" indent="-342900">
              <a:spcBef>
                <a:spcPts val="400"/>
              </a:spcBef>
              <a:spcAft>
                <a:spcPts val="400"/>
              </a:spcAft>
              <a:buClr>
                <a:srgbClr val="FC4421"/>
              </a:buClr>
              <a:buFont typeface="Arial" panose="020B0604020202020204" pitchFamily="34" charset="0"/>
              <a:buChar char="•"/>
            </a:pPr>
            <a:r>
              <a:rPr lang="en-GB" dirty="0"/>
              <a:t>The burner is ignited by an automatic spark electrode or a permanent pilot flame.</a:t>
            </a:r>
          </a:p>
          <a:p>
            <a:pPr marL="342900" indent="-342900">
              <a:spcBef>
                <a:spcPts val="400"/>
              </a:spcBef>
              <a:spcAft>
                <a:spcPts val="400"/>
              </a:spcAft>
              <a:buClr>
                <a:srgbClr val="FC4421"/>
              </a:buClr>
              <a:buFont typeface="Arial" panose="020B0604020202020204" pitchFamily="34" charset="0"/>
              <a:buChar char="•"/>
            </a:pPr>
            <a:r>
              <a:rPr lang="en-GB" dirty="0"/>
              <a:t>The pilot flame is protected by a thermo-couple flame failure device.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Oil fired pressure jet burner</a:t>
            </a:r>
          </a:p>
        </p:txBody>
      </p:sp>
      <p:sp>
        <p:nvSpPr>
          <p:cNvPr id="3" name="TextBox 2"/>
          <p:cNvSpPr txBox="1"/>
          <p:nvPr/>
        </p:nvSpPr>
        <p:spPr>
          <a:xfrm>
            <a:off x="457199" y="1628800"/>
            <a:ext cx="8147249" cy="3067506"/>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b="1" dirty="0"/>
              <a:t>Pressure jet burners</a:t>
            </a:r>
            <a:r>
              <a:rPr lang="en-GB" dirty="0"/>
              <a:t> provide the ignition of heating oil or biodiesel fuel which is used to heat air or water by means of a heat exchanger. Oil is forced through a fine nozzle at very high pressure by a pump connected to the fan motor shaft.</a:t>
            </a:r>
          </a:p>
          <a:p>
            <a:pPr marL="342900" indent="-342900">
              <a:spcBef>
                <a:spcPts val="400"/>
              </a:spcBef>
              <a:spcAft>
                <a:spcPts val="400"/>
              </a:spcAft>
              <a:buClr>
                <a:srgbClr val="FC4421"/>
              </a:buClr>
              <a:buFont typeface="Arial" panose="020B0604020202020204" pitchFamily="34" charset="0"/>
              <a:buChar char="•"/>
            </a:pPr>
            <a:r>
              <a:rPr lang="en-GB" dirty="0"/>
              <a:t>The oil leaves the nozzle as </a:t>
            </a:r>
            <a:r>
              <a:rPr lang="en-GB" b="1" dirty="0"/>
              <a:t>atomised vapour</a:t>
            </a:r>
            <a:r>
              <a:rPr lang="en-GB" dirty="0"/>
              <a:t> which is mixed with air and then ignited by an arc across two electrodes strategically placed at the nozzle.</a:t>
            </a:r>
          </a:p>
          <a:p>
            <a:pPr marL="342900" indent="-342900">
              <a:spcBef>
                <a:spcPts val="400"/>
              </a:spcBef>
              <a:spcAft>
                <a:spcPts val="400"/>
              </a:spcAft>
              <a:buClr>
                <a:srgbClr val="FC4421"/>
              </a:buClr>
              <a:buFont typeface="Arial" panose="020B0604020202020204" pitchFamily="34" charset="0"/>
              <a:buChar char="•"/>
            </a:pPr>
            <a:r>
              <a:rPr lang="en-GB" dirty="0"/>
              <a:t>A </a:t>
            </a:r>
            <a:r>
              <a:rPr lang="en-GB" b="1" dirty="0"/>
              <a:t>photoelectric cell</a:t>
            </a:r>
            <a:r>
              <a:rPr lang="en-GB" dirty="0"/>
              <a:t> monitors the flame and in the event of flame failure a solenoid valve cuts off the oil supply to the nozzle.</a:t>
            </a:r>
          </a:p>
        </p:txBody>
      </p:sp>
    </p:spTree>
    <p:extLst>
      <p:ext uri="{BB962C8B-B14F-4D97-AF65-F5344CB8AC3E}">
        <p14:creationId xmlns:p14="http://schemas.microsoft.com/office/powerpoint/2010/main" val="426653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Vapour compression refrigerant plant</a:t>
            </a:r>
            <a:endParaRPr lang="en-US" dirty="0"/>
          </a:p>
        </p:txBody>
      </p:sp>
      <p:sp>
        <p:nvSpPr>
          <p:cNvPr id="4" name="Rectangle 3">
            <a:extLst>
              <a:ext uri="{FF2B5EF4-FFF2-40B4-BE49-F238E27FC236}">
                <a16:creationId xmlns:a16="http://schemas.microsoft.com/office/drawing/2014/main" id="{0AEBE928-2D00-144D-B8FA-B3299D0E1864}"/>
              </a:ext>
            </a:extLst>
          </p:cNvPr>
          <p:cNvSpPr/>
          <p:nvPr/>
        </p:nvSpPr>
        <p:spPr>
          <a:xfrm>
            <a:off x="457200" y="1493233"/>
            <a:ext cx="8075240" cy="1323439"/>
          </a:xfrm>
          <a:prstGeom prst="rect">
            <a:avLst/>
          </a:prstGeom>
        </p:spPr>
        <p:txBody>
          <a:bodyPr wrap="square">
            <a:spAutoFit/>
          </a:bodyPr>
          <a:lstStyle/>
          <a:p>
            <a:r>
              <a:rPr lang="en-GB" dirty="0"/>
              <a:t>These items of plant are installed in a chilled water system. They are refrigerant </a:t>
            </a:r>
            <a:r>
              <a:rPr lang="en-GB" b="1" dirty="0"/>
              <a:t>vapour compression systems</a:t>
            </a:r>
            <a:r>
              <a:rPr lang="en-GB" dirty="0"/>
              <a:t> using the </a:t>
            </a:r>
            <a:r>
              <a:rPr lang="en-GB" b="1" dirty="0"/>
              <a:t>vapour compression cycle</a:t>
            </a:r>
            <a:r>
              <a:rPr lang="en-GB" dirty="0"/>
              <a:t>. They consist of an evaporator, a compressor, a condenser and an expansion valve.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source heat pumps</a:t>
            </a:r>
          </a:p>
        </p:txBody>
      </p:sp>
      <p:sp>
        <p:nvSpPr>
          <p:cNvPr id="3" name="Rectangle 2">
            <a:extLst>
              <a:ext uri="{FF2B5EF4-FFF2-40B4-BE49-F238E27FC236}">
                <a16:creationId xmlns:a16="http://schemas.microsoft.com/office/drawing/2014/main" id="{7FDB0166-3C1C-B343-BA60-38EB213936FA}"/>
              </a:ext>
            </a:extLst>
          </p:cNvPr>
          <p:cNvSpPr/>
          <p:nvPr/>
        </p:nvSpPr>
        <p:spPr>
          <a:xfrm>
            <a:off x="457200" y="1448795"/>
            <a:ext cx="8470163" cy="1938992"/>
          </a:xfrm>
          <a:prstGeom prst="rect">
            <a:avLst/>
          </a:prstGeom>
        </p:spPr>
        <p:txBody>
          <a:bodyPr wrap="square">
            <a:spAutoFit/>
          </a:bodyPr>
          <a:lstStyle/>
          <a:p>
            <a:r>
              <a:rPr lang="en-GB" dirty="0"/>
              <a:t>The ground beneath our feet absorbs and retains heat and beyond a certain depth this remains fairly constant throughout the year. </a:t>
            </a:r>
            <a:r>
              <a:rPr lang="en-GB" b="1" dirty="0"/>
              <a:t>Ground source heat pumps</a:t>
            </a:r>
            <a:r>
              <a:rPr lang="en-GB" dirty="0"/>
              <a:t> have boreholes up to 100m deep or slinky tube arrays buried 2m below ground. Water in the tubes is pumped into a heat exchange unit which uses the </a:t>
            </a:r>
            <a:r>
              <a:rPr lang="en-GB" b="1" dirty="0"/>
              <a:t>vapour compression cycle</a:t>
            </a:r>
            <a:r>
              <a:rPr lang="en-GB" dirty="0"/>
              <a:t>.</a:t>
            </a:r>
          </a:p>
          <a:p>
            <a:endParaRPr lang="en-GB" dirty="0"/>
          </a:p>
        </p:txBody>
      </p:sp>
      <p:sp>
        <p:nvSpPr>
          <p:cNvPr id="9" name="TextBox 8">
            <a:extLst>
              <a:ext uri="{FF2B5EF4-FFF2-40B4-BE49-F238E27FC236}">
                <a16:creationId xmlns:a16="http://schemas.microsoft.com/office/drawing/2014/main" id="{76756133-3CEB-46A9-BBCA-E9AFAE5EC8FA}"/>
              </a:ext>
            </a:extLst>
          </p:cNvPr>
          <p:cNvSpPr txBox="1"/>
          <p:nvPr/>
        </p:nvSpPr>
        <p:spPr>
          <a:xfrm>
            <a:off x="5076056" y="3544321"/>
            <a:ext cx="3610744" cy="1938992"/>
          </a:xfrm>
          <a:prstGeom prst="rect">
            <a:avLst/>
          </a:prstGeom>
          <a:noFill/>
        </p:spPr>
        <p:txBody>
          <a:bodyPr wrap="square">
            <a:spAutoFit/>
          </a:bodyPr>
          <a:lstStyle/>
          <a:p>
            <a:r>
              <a:rPr lang="en-GB" dirty="0"/>
              <a:t>The connected internal pipework which warms or cools the building is of the underfloor type because such systems have a low circulating temperature.</a:t>
            </a:r>
          </a:p>
        </p:txBody>
      </p:sp>
      <p:pic>
        <p:nvPicPr>
          <p:cNvPr id="5" name="Picture 4" descr="Diagram of a house with a heat pump and hot water pump&#10;&#10;AI-generated content may be incorrect.">
            <a:extLst>
              <a:ext uri="{FF2B5EF4-FFF2-40B4-BE49-F238E27FC236}">
                <a16:creationId xmlns:a16="http://schemas.microsoft.com/office/drawing/2014/main" id="{B83CDA0B-A82C-687A-1E23-4B3F358D391A}"/>
              </a:ext>
            </a:extLst>
          </p:cNvPr>
          <p:cNvPicPr>
            <a:picLocks noChangeAspect="1"/>
          </p:cNvPicPr>
          <p:nvPr/>
        </p:nvPicPr>
        <p:blipFill>
          <a:blip r:embed="rId3"/>
          <a:stretch>
            <a:fillRect/>
          </a:stretch>
        </p:blipFill>
        <p:spPr>
          <a:xfrm>
            <a:off x="548024" y="3387787"/>
            <a:ext cx="4002762" cy="2692034"/>
          </a:xfrm>
          <a:prstGeom prst="rect">
            <a:avLst/>
          </a:prstGeom>
        </p:spPr>
      </p:pic>
    </p:spTree>
    <p:extLst>
      <p:ext uri="{BB962C8B-B14F-4D97-AF65-F5344CB8AC3E}">
        <p14:creationId xmlns:p14="http://schemas.microsoft.com/office/powerpoint/2010/main" val="378332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source heat pumps</a:t>
            </a:r>
          </a:p>
        </p:txBody>
      </p:sp>
      <p:sp>
        <p:nvSpPr>
          <p:cNvPr id="3" name="Rectangle 2">
            <a:extLst>
              <a:ext uri="{FF2B5EF4-FFF2-40B4-BE49-F238E27FC236}">
                <a16:creationId xmlns:a16="http://schemas.microsoft.com/office/drawing/2014/main" id="{5127E1BA-5656-4A4C-A83F-8979C556B4F7}"/>
              </a:ext>
            </a:extLst>
          </p:cNvPr>
          <p:cNvSpPr/>
          <p:nvPr/>
        </p:nvSpPr>
        <p:spPr>
          <a:xfrm>
            <a:off x="395536" y="1556792"/>
            <a:ext cx="8229600" cy="2246769"/>
          </a:xfrm>
          <a:prstGeom prst="rect">
            <a:avLst/>
          </a:prstGeom>
        </p:spPr>
        <p:txBody>
          <a:bodyPr wrap="square">
            <a:spAutoFit/>
          </a:bodyPr>
          <a:lstStyle/>
          <a:p>
            <a:r>
              <a:rPr lang="en-GB" dirty="0"/>
              <a:t>When heating the building, the water from the ground source goes through the evaporator and the internal system water passes through the condenser.</a:t>
            </a:r>
          </a:p>
          <a:p>
            <a:endParaRPr lang="en-GB" dirty="0"/>
          </a:p>
          <a:p>
            <a:r>
              <a:rPr lang="en-GB" dirty="0"/>
              <a:t>In the summer, the heat pump is reversed using a series of four-way valves. This cooling effect uses the ground as a heat dump, preheating it for the winter months.</a:t>
            </a:r>
          </a:p>
        </p:txBody>
      </p:sp>
    </p:spTree>
    <p:extLst>
      <p:ext uri="{BB962C8B-B14F-4D97-AF65-F5344CB8AC3E}">
        <p14:creationId xmlns:p14="http://schemas.microsoft.com/office/powerpoint/2010/main" val="37542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source heat pumps</a:t>
            </a:r>
          </a:p>
        </p:txBody>
      </p:sp>
      <p:pic>
        <p:nvPicPr>
          <p:cNvPr id="7" name="Content Placeholder 6" descr="Diagram of a house with a diagram&#10;&#10;AI-generated content may be incorrect.">
            <a:extLst>
              <a:ext uri="{FF2B5EF4-FFF2-40B4-BE49-F238E27FC236}">
                <a16:creationId xmlns:a16="http://schemas.microsoft.com/office/drawing/2014/main" id="{104C3DC9-8814-3B2A-B9F0-0EF614F9006C}"/>
              </a:ext>
            </a:extLst>
          </p:cNvPr>
          <p:cNvPicPr>
            <a:picLocks noGrp="1" noChangeAspect="1"/>
          </p:cNvPicPr>
          <p:nvPr>
            <p:ph sz="quarter" idx="10"/>
          </p:nvPr>
        </p:nvPicPr>
        <p:blipFill>
          <a:blip r:embed="rId3"/>
          <a:stretch>
            <a:fillRect/>
          </a:stretch>
        </p:blipFill>
        <p:spPr>
          <a:xfrm>
            <a:off x="5076056" y="1662073"/>
            <a:ext cx="3087800" cy="2124075"/>
          </a:xfrm>
        </p:spPr>
      </p:pic>
      <p:sp>
        <p:nvSpPr>
          <p:cNvPr id="3" name="TextBox 2"/>
          <p:cNvSpPr txBox="1"/>
          <p:nvPr/>
        </p:nvSpPr>
        <p:spPr>
          <a:xfrm>
            <a:off x="457200" y="1556792"/>
            <a:ext cx="4330824" cy="2246769"/>
          </a:xfrm>
          <a:prstGeom prst="rect">
            <a:avLst/>
          </a:prstGeom>
          <a:noFill/>
        </p:spPr>
        <p:txBody>
          <a:bodyPr wrap="square" rtlCol="0">
            <a:spAutoFit/>
          </a:bodyPr>
          <a:lstStyle/>
          <a:p>
            <a:r>
              <a:rPr lang="en-GB" dirty="0"/>
              <a:t>An </a:t>
            </a:r>
            <a:r>
              <a:rPr lang="en-GB" b="1" dirty="0"/>
              <a:t>air source heat </a:t>
            </a:r>
            <a:r>
              <a:rPr lang="en-GB" dirty="0"/>
              <a:t>pump acts like a fridge in reverse. It is the least expensive of heat pump installations, being simply mounted outside the building. It extracts low grade energy from the ambient air.</a:t>
            </a:r>
          </a:p>
          <a:p>
            <a:endParaRPr lang="en-GB" dirty="0"/>
          </a:p>
        </p:txBody>
      </p:sp>
      <p:sp>
        <p:nvSpPr>
          <p:cNvPr id="9" name="TextBox 8">
            <a:extLst>
              <a:ext uri="{FF2B5EF4-FFF2-40B4-BE49-F238E27FC236}">
                <a16:creationId xmlns:a16="http://schemas.microsoft.com/office/drawing/2014/main" id="{350D42BE-92FC-4DFD-BF9B-BC9E2EC52B26}"/>
              </a:ext>
            </a:extLst>
          </p:cNvPr>
          <p:cNvSpPr txBox="1"/>
          <p:nvPr/>
        </p:nvSpPr>
        <p:spPr>
          <a:xfrm>
            <a:off x="391209" y="4133889"/>
            <a:ext cx="8361582" cy="1015663"/>
          </a:xfrm>
          <a:prstGeom prst="rect">
            <a:avLst/>
          </a:prstGeom>
          <a:noFill/>
        </p:spPr>
        <p:txBody>
          <a:bodyPr wrap="square">
            <a:spAutoFit/>
          </a:bodyPr>
          <a:lstStyle/>
          <a:p>
            <a:r>
              <a:rPr lang="en-GB" dirty="0"/>
              <a:t>It is a vapour compression cycle system with the evaporator outside. The condenser acts to provide the heat. A buffer tank is normally installed to prevent the heat pump cycling and so improve efficiency.</a:t>
            </a:r>
          </a:p>
        </p:txBody>
      </p:sp>
    </p:spTree>
    <p:extLst>
      <p:ext uri="{BB962C8B-B14F-4D97-AF65-F5344CB8AC3E}">
        <p14:creationId xmlns:p14="http://schemas.microsoft.com/office/powerpoint/2010/main" val="298267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Heating controls: ‘Y’ plan</a:t>
            </a:r>
          </a:p>
        </p:txBody>
      </p:sp>
      <p:sp>
        <p:nvSpPr>
          <p:cNvPr id="3" name="Rectangle 2">
            <a:extLst>
              <a:ext uri="{FF2B5EF4-FFF2-40B4-BE49-F238E27FC236}">
                <a16:creationId xmlns:a16="http://schemas.microsoft.com/office/drawing/2014/main" id="{27C58927-B5EA-3447-9357-94D93E494D06}"/>
              </a:ext>
            </a:extLst>
          </p:cNvPr>
          <p:cNvSpPr/>
          <p:nvPr/>
        </p:nvSpPr>
        <p:spPr>
          <a:xfrm>
            <a:off x="442955" y="1536174"/>
            <a:ext cx="4129045" cy="3693319"/>
          </a:xfrm>
          <a:prstGeom prst="rect">
            <a:avLst/>
          </a:prstGeom>
        </p:spPr>
        <p:txBody>
          <a:bodyPr wrap="square">
            <a:spAutoFit/>
          </a:bodyPr>
          <a:lstStyle/>
          <a:p>
            <a:r>
              <a:rPr lang="en-GB" sz="1800" dirty="0"/>
              <a:t>The diagram shows how a pumped domestic heating system (in this case a </a:t>
            </a:r>
            <a:r>
              <a:rPr lang="en-GB" sz="1800" b="1" dirty="0"/>
              <a:t>‘Y’ system</a:t>
            </a:r>
            <a:r>
              <a:rPr lang="en-GB" sz="1800" dirty="0"/>
              <a:t>) is controlled. A two-channel programmer allows for the provision of hot water and/or heating by means of a </a:t>
            </a:r>
            <a:r>
              <a:rPr lang="en-GB" sz="1800" b="1" dirty="0"/>
              <a:t>mid-positional motorised valve</a:t>
            </a:r>
            <a:r>
              <a:rPr lang="en-GB" sz="1800" dirty="0"/>
              <a:t>. The current which energises the boiler and pump is fed through the motorised head of the mid-positional valve. This in turn is energised through the cylinder and room thermostats indicating the need for heat.</a:t>
            </a:r>
          </a:p>
        </p:txBody>
      </p:sp>
      <p:sp>
        <p:nvSpPr>
          <p:cNvPr id="9" name="TextBox 8">
            <a:extLst>
              <a:ext uri="{FF2B5EF4-FFF2-40B4-BE49-F238E27FC236}">
                <a16:creationId xmlns:a16="http://schemas.microsoft.com/office/drawing/2014/main" id="{41D9BB5C-B555-46BD-ADD3-615A6D479164}"/>
              </a:ext>
            </a:extLst>
          </p:cNvPr>
          <p:cNvSpPr txBox="1"/>
          <p:nvPr/>
        </p:nvSpPr>
        <p:spPr>
          <a:xfrm>
            <a:off x="442955" y="5260032"/>
            <a:ext cx="8383180" cy="646331"/>
          </a:xfrm>
          <a:prstGeom prst="rect">
            <a:avLst/>
          </a:prstGeom>
          <a:noFill/>
        </p:spPr>
        <p:txBody>
          <a:bodyPr wrap="square">
            <a:spAutoFit/>
          </a:bodyPr>
          <a:lstStyle/>
          <a:p>
            <a:r>
              <a:rPr lang="en-GB" sz="1800" dirty="0"/>
              <a:t>All the wiring for the control system, including the main electricity fused spur, is connected to a 10-terminal connector block.</a:t>
            </a:r>
          </a:p>
        </p:txBody>
      </p:sp>
      <p:pic>
        <p:nvPicPr>
          <p:cNvPr id="5" name="Picture 4" descr="A diagram of a wiring diagram&#10;&#10;AI-generated content may be incorrect.">
            <a:extLst>
              <a:ext uri="{FF2B5EF4-FFF2-40B4-BE49-F238E27FC236}">
                <a16:creationId xmlns:a16="http://schemas.microsoft.com/office/drawing/2014/main" id="{B9ECA09A-608C-7C19-1DA0-1A6ECD0B114A}"/>
              </a:ext>
            </a:extLst>
          </p:cNvPr>
          <p:cNvPicPr>
            <a:picLocks noChangeAspect="1"/>
          </p:cNvPicPr>
          <p:nvPr/>
        </p:nvPicPr>
        <p:blipFill>
          <a:blip r:embed="rId3"/>
          <a:stretch>
            <a:fillRect/>
          </a:stretch>
        </p:blipFill>
        <p:spPr>
          <a:xfrm>
            <a:off x="4499992" y="1702905"/>
            <a:ext cx="4517226" cy="3244810"/>
          </a:xfrm>
          <a:prstGeom prst="rect">
            <a:avLst/>
          </a:prstGeom>
        </p:spPr>
      </p:pic>
    </p:spTree>
    <p:extLst>
      <p:ext uri="{BB962C8B-B14F-4D97-AF65-F5344CB8AC3E}">
        <p14:creationId xmlns:p14="http://schemas.microsoft.com/office/powerpoint/2010/main" val="364684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0"/>
          </p:nvPr>
        </p:nvSpPr>
        <p:spPr/>
        <p:txBody>
          <a:bodyPr/>
          <a:lstStyle/>
          <a:p>
            <a:r>
              <a:rPr lang="en-US" dirty="0"/>
              <a:t>By the end of this session learners should be able to:</a:t>
            </a:r>
          </a:p>
          <a:p>
            <a:pPr marL="457200" indent="-457200">
              <a:buClr>
                <a:srgbClr val="FC4421"/>
              </a:buClr>
              <a:buFont typeface="Arial" panose="020B0604020202020204" pitchFamily="34" charset="0"/>
              <a:buChar char="•"/>
            </a:pPr>
            <a:r>
              <a:rPr lang="en-US" dirty="0"/>
              <a:t>describe how fans and pumps function within a BSE system</a:t>
            </a:r>
          </a:p>
          <a:p>
            <a:pPr marL="457200" indent="-457200">
              <a:buClr>
                <a:srgbClr val="FC4421"/>
              </a:buClr>
              <a:buFont typeface="Arial" panose="020B0604020202020204" pitchFamily="34" charset="0"/>
              <a:buChar char="•"/>
            </a:pPr>
            <a:r>
              <a:rPr lang="en-US" dirty="0"/>
              <a:t>explain the operational principles of gas and oil burners</a:t>
            </a:r>
          </a:p>
          <a:p>
            <a:pPr marL="457200" indent="-457200">
              <a:buClr>
                <a:srgbClr val="FC4421"/>
              </a:buClr>
              <a:buFont typeface="Arial" panose="020B0604020202020204" pitchFamily="34" charset="0"/>
              <a:buChar char="•"/>
            </a:pPr>
            <a:r>
              <a:rPr lang="en-US" dirty="0"/>
              <a:t>describe how heat pumps extract low-grade heat from the ground and air</a:t>
            </a:r>
          </a:p>
          <a:p>
            <a:pPr marL="457200" indent="-457200">
              <a:buClr>
                <a:srgbClr val="FC4421"/>
              </a:buClr>
              <a:buFont typeface="Arial" panose="020B0604020202020204" pitchFamily="34" charset="0"/>
              <a:buChar char="•"/>
            </a:pPr>
            <a:r>
              <a:rPr lang="en-US" dirty="0"/>
              <a:t>understand the logic of domestic heating controls.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Heating controls: ‘S’ plan</a:t>
            </a:r>
          </a:p>
        </p:txBody>
      </p:sp>
      <p:sp>
        <p:nvSpPr>
          <p:cNvPr id="5" name="Rectangle 4">
            <a:extLst>
              <a:ext uri="{FF2B5EF4-FFF2-40B4-BE49-F238E27FC236}">
                <a16:creationId xmlns:a16="http://schemas.microsoft.com/office/drawing/2014/main" id="{8F04AF9B-C686-F446-8125-67035FFAC112}"/>
              </a:ext>
            </a:extLst>
          </p:cNvPr>
          <p:cNvSpPr/>
          <p:nvPr/>
        </p:nvSpPr>
        <p:spPr>
          <a:xfrm>
            <a:off x="435717" y="1543144"/>
            <a:ext cx="3056163" cy="1938992"/>
          </a:xfrm>
          <a:prstGeom prst="rect">
            <a:avLst/>
          </a:prstGeom>
        </p:spPr>
        <p:txBody>
          <a:bodyPr wrap="square">
            <a:spAutoFit/>
          </a:bodyPr>
          <a:lstStyle/>
          <a:p>
            <a:r>
              <a:rPr lang="en-GB" dirty="0"/>
              <a:t>While the</a:t>
            </a:r>
            <a:r>
              <a:rPr lang="en-GB" b="1" dirty="0"/>
              <a:t> ‘S’ plan</a:t>
            </a:r>
            <a:r>
              <a:rPr lang="en-GB" dirty="0"/>
              <a:t> has a different configuration its basic operational control is the same as the ‘Y’ plan described on the previous slide. </a:t>
            </a:r>
          </a:p>
        </p:txBody>
      </p:sp>
      <p:pic>
        <p:nvPicPr>
          <p:cNvPr id="4" name="Picture 3" descr="A diagram of a machine&#10;&#10;AI-generated content may be incorrect.">
            <a:extLst>
              <a:ext uri="{FF2B5EF4-FFF2-40B4-BE49-F238E27FC236}">
                <a16:creationId xmlns:a16="http://schemas.microsoft.com/office/drawing/2014/main" id="{C8D9D5F9-1E2B-E32D-5082-4E7E1BACAFA1}"/>
              </a:ext>
            </a:extLst>
          </p:cNvPr>
          <p:cNvPicPr>
            <a:picLocks noChangeAspect="1"/>
          </p:cNvPicPr>
          <p:nvPr/>
        </p:nvPicPr>
        <p:blipFill>
          <a:blip r:embed="rId3"/>
          <a:stretch>
            <a:fillRect/>
          </a:stretch>
        </p:blipFill>
        <p:spPr>
          <a:xfrm>
            <a:off x="3779912" y="1554661"/>
            <a:ext cx="4824536" cy="4130525"/>
          </a:xfrm>
          <a:prstGeom prst="rect">
            <a:avLst/>
          </a:prstGeom>
        </p:spPr>
      </p:pic>
    </p:spTree>
    <p:extLst>
      <p:ext uri="{BB962C8B-B14F-4D97-AF65-F5344CB8AC3E}">
        <p14:creationId xmlns:p14="http://schemas.microsoft.com/office/powerpoint/2010/main" val="182077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Safeguards against component failure</a:t>
            </a:r>
          </a:p>
        </p:txBody>
      </p:sp>
      <p:sp>
        <p:nvSpPr>
          <p:cNvPr id="3" name="Rectangle 2">
            <a:extLst>
              <a:ext uri="{FF2B5EF4-FFF2-40B4-BE49-F238E27FC236}">
                <a16:creationId xmlns:a16="http://schemas.microsoft.com/office/drawing/2014/main" id="{C483DC9E-61A0-9048-9045-6D6AD72EE7B5}"/>
              </a:ext>
            </a:extLst>
          </p:cNvPr>
          <p:cNvSpPr/>
          <p:nvPr/>
        </p:nvSpPr>
        <p:spPr>
          <a:xfrm>
            <a:off x="457200" y="1552433"/>
            <a:ext cx="8003232" cy="2759730"/>
          </a:xfrm>
          <a:prstGeom prst="rect">
            <a:avLst/>
          </a:prstGeom>
        </p:spPr>
        <p:txBody>
          <a:bodyPr wrap="square">
            <a:spAutoFit/>
          </a:bodyPr>
          <a:lstStyle/>
          <a:p>
            <a:r>
              <a:rPr lang="en-GB" b="1" dirty="0"/>
              <a:t>Safeguards</a:t>
            </a:r>
            <a:r>
              <a:rPr lang="en-GB" dirty="0"/>
              <a:t> are built in to a fully pumped domestic heating system. For example:</a:t>
            </a:r>
          </a:p>
          <a:p>
            <a:endParaRPr lang="en-GB" dirty="0"/>
          </a:p>
          <a:p>
            <a:pPr marL="342900" indent="-342900">
              <a:spcBef>
                <a:spcPts val="400"/>
              </a:spcBef>
              <a:spcAft>
                <a:spcPts val="400"/>
              </a:spcAft>
              <a:buClr>
                <a:srgbClr val="FC4421"/>
              </a:buClr>
              <a:buFont typeface="Arial" panose="020B0604020202020204" pitchFamily="34" charset="0"/>
              <a:buChar char="•"/>
            </a:pPr>
            <a:r>
              <a:rPr lang="en-GB" dirty="0"/>
              <a:t>if the pilot light goes out, the boiler’s thermocouple will shut off the gas valve </a:t>
            </a:r>
          </a:p>
          <a:p>
            <a:pPr marL="342900" indent="-342900">
              <a:spcBef>
                <a:spcPts val="400"/>
              </a:spcBef>
              <a:spcAft>
                <a:spcPts val="400"/>
              </a:spcAft>
              <a:buClr>
                <a:srgbClr val="FC4421"/>
              </a:buClr>
              <a:buFont typeface="Arial" panose="020B0604020202020204" pitchFamily="34" charset="0"/>
              <a:buChar char="•"/>
            </a:pPr>
            <a:r>
              <a:rPr lang="en-GB" dirty="0"/>
              <a:t>in addition, </a:t>
            </a:r>
            <a:r>
              <a:rPr lang="en-GB" b="1" dirty="0"/>
              <a:t>flame rectification</a:t>
            </a:r>
            <a:r>
              <a:rPr lang="en-GB" dirty="0"/>
              <a:t> is used in modern boilers to prevent unburnt gas building up.</a:t>
            </a:r>
          </a:p>
          <a:p>
            <a:pPr marL="342900" indent="-342900">
              <a:buFont typeface="Arial" panose="020B0604020202020204" pitchFamily="34" charset="0"/>
              <a:buChar char="•"/>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Centrifugal fans</a:t>
            </a:r>
          </a:p>
        </p:txBody>
      </p:sp>
      <p:sp>
        <p:nvSpPr>
          <p:cNvPr id="3" name="TextBox 2"/>
          <p:cNvSpPr txBox="1"/>
          <p:nvPr/>
        </p:nvSpPr>
        <p:spPr>
          <a:xfrm>
            <a:off x="457200" y="1556792"/>
            <a:ext cx="8229600" cy="4042132"/>
          </a:xfrm>
          <a:prstGeom prst="rect">
            <a:avLst/>
          </a:prstGeom>
          <a:noFill/>
        </p:spPr>
        <p:txBody>
          <a:bodyPr wrap="square" rtlCol="0">
            <a:spAutoFit/>
          </a:bodyPr>
          <a:lstStyle/>
          <a:p>
            <a:pPr>
              <a:buClr>
                <a:srgbClr val="0077E3"/>
              </a:buClr>
            </a:pPr>
            <a:r>
              <a:rPr lang="en-GB" b="1" dirty="0"/>
              <a:t>Centrifugal fans </a:t>
            </a:r>
            <a:r>
              <a:rPr lang="en-GB" dirty="0"/>
              <a:t>are components that assist in the movement of air through ducting, in both domestic and industrial settings. They are expensive to purchase and run but extremely effective (therefore they have </a:t>
            </a:r>
            <a:r>
              <a:rPr lang="en-GB" b="1" dirty="0"/>
              <a:t>high operational efficiency</a:t>
            </a:r>
            <a:r>
              <a:rPr lang="en-GB" dirty="0"/>
              <a:t> and</a:t>
            </a:r>
            <a:r>
              <a:rPr lang="en-GB" b="1" dirty="0"/>
              <a:t> low energy efficiency</a:t>
            </a:r>
            <a:r>
              <a:rPr lang="en-GB" dirty="0"/>
              <a:t>). </a:t>
            </a:r>
          </a:p>
          <a:p>
            <a:pPr>
              <a:buClr>
                <a:srgbClr val="0077E3"/>
              </a:buClr>
            </a:pPr>
            <a:endParaRPr lang="en-GB" dirty="0"/>
          </a:p>
          <a:p>
            <a:pPr marL="342900" indent="-342900">
              <a:spcBef>
                <a:spcPts val="400"/>
              </a:spcBef>
              <a:spcAft>
                <a:spcPts val="400"/>
              </a:spcAft>
              <a:buClr>
                <a:srgbClr val="FC4421"/>
              </a:buClr>
              <a:buFont typeface="Arial" panose="020B0604020202020204" pitchFamily="34" charset="0"/>
              <a:buChar char="•"/>
            </a:pPr>
            <a:r>
              <a:rPr lang="en-GB" dirty="0"/>
              <a:t>When the </a:t>
            </a:r>
            <a:r>
              <a:rPr lang="en-GB" b="1" dirty="0"/>
              <a:t>fan impeller</a:t>
            </a:r>
            <a:r>
              <a:rPr lang="en-GB" dirty="0"/>
              <a:t> is rotated by the fan motor, air is induced because the impeller creates low negative pressure in the chamber.</a:t>
            </a:r>
          </a:p>
          <a:p>
            <a:pPr marL="342900" indent="-342900">
              <a:spcBef>
                <a:spcPts val="400"/>
              </a:spcBef>
              <a:spcAft>
                <a:spcPts val="400"/>
              </a:spcAft>
              <a:buClr>
                <a:srgbClr val="FC4421"/>
              </a:buClr>
              <a:buFont typeface="Arial" panose="020B0604020202020204" pitchFamily="34" charset="0"/>
              <a:buChar char="•"/>
            </a:pPr>
            <a:r>
              <a:rPr lang="en-GB" dirty="0"/>
              <a:t>The air is slightly compressed and forced through the outlet into the ductwork at a much higher pressure due to the </a:t>
            </a:r>
            <a:r>
              <a:rPr lang="en-GB" b="1" dirty="0"/>
              <a:t>centrifugal action</a:t>
            </a:r>
            <a:r>
              <a:rPr lang="en-GB" dirty="0"/>
              <a:t>.</a:t>
            </a:r>
          </a:p>
          <a:p>
            <a:pPr marL="342900" indent="-342900">
              <a:spcBef>
                <a:spcPts val="400"/>
              </a:spcBef>
              <a:spcAft>
                <a:spcPts val="400"/>
              </a:spcAft>
              <a:buClr>
                <a:srgbClr val="FC4421"/>
              </a:buClr>
              <a:buFont typeface="Arial" panose="020B0604020202020204" pitchFamily="34" charset="0"/>
              <a:buChar char="•"/>
            </a:pPr>
            <a:r>
              <a:rPr lang="en-GB" dirty="0"/>
              <a:t>The pressure generated has to be sufficient to overcome the total </a:t>
            </a:r>
            <a:r>
              <a:rPr lang="en-GB" b="1" dirty="0"/>
              <a:t>frictional resistance</a:t>
            </a:r>
            <a:r>
              <a:rPr lang="en-GB" dirty="0"/>
              <a:t> of the ductwork to deliver the desired quantities of air. If the fan fails, the system stops working.</a:t>
            </a:r>
          </a:p>
        </p:txBody>
      </p:sp>
    </p:spTree>
    <p:extLst>
      <p:ext uri="{BB962C8B-B14F-4D97-AF65-F5344CB8AC3E}">
        <p14:creationId xmlns:p14="http://schemas.microsoft.com/office/powerpoint/2010/main" val="53921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Centrifugal fans </a:t>
            </a:r>
          </a:p>
        </p:txBody>
      </p:sp>
      <p:sp>
        <p:nvSpPr>
          <p:cNvPr id="3" name="Rectangle 2">
            <a:extLst>
              <a:ext uri="{FF2B5EF4-FFF2-40B4-BE49-F238E27FC236}">
                <a16:creationId xmlns:a16="http://schemas.microsoft.com/office/drawing/2014/main" id="{29D8A41A-9D4E-0B40-A916-2EB4A246F615}"/>
              </a:ext>
            </a:extLst>
          </p:cNvPr>
          <p:cNvSpPr/>
          <p:nvPr/>
        </p:nvSpPr>
        <p:spPr>
          <a:xfrm>
            <a:off x="457200" y="1556792"/>
            <a:ext cx="8363272" cy="2451953"/>
          </a:xfrm>
          <a:prstGeom prst="rect">
            <a:avLst/>
          </a:prstGeom>
        </p:spPr>
        <p:txBody>
          <a:bodyPr wrap="square">
            <a:spAutoFit/>
          </a:bodyPr>
          <a:lstStyle/>
          <a:p>
            <a:pPr marL="285750" indent="-285750">
              <a:spcBef>
                <a:spcPts val="400"/>
              </a:spcBef>
              <a:spcAft>
                <a:spcPts val="400"/>
              </a:spcAft>
              <a:buClr>
                <a:srgbClr val="FC4421"/>
              </a:buClr>
              <a:buFont typeface="Arial" panose="020B0604020202020204" pitchFamily="34" charset="0"/>
              <a:buChar char="•"/>
            </a:pPr>
            <a:r>
              <a:rPr lang="en-GB" dirty="0"/>
              <a:t>The impellers in centrifugal fans have a cylindrical structure creating small, negative suction pressure at the inlet, which is multiplied as a positive pressure at the outlet. </a:t>
            </a:r>
          </a:p>
          <a:p>
            <a:pPr marL="285750" indent="-285750">
              <a:spcBef>
                <a:spcPts val="400"/>
              </a:spcBef>
              <a:spcAft>
                <a:spcPts val="400"/>
              </a:spcAft>
              <a:buClr>
                <a:srgbClr val="FC4421"/>
              </a:buClr>
              <a:buFont typeface="Arial" panose="020B0604020202020204" pitchFamily="34" charset="0"/>
              <a:buChar char="•"/>
            </a:pPr>
            <a:r>
              <a:rPr lang="en-GB" dirty="0"/>
              <a:t>The motor is coupled directly to the fan with a flexible coupling and can be removed and replaced without affecting the fan.</a:t>
            </a:r>
          </a:p>
          <a:p>
            <a:pPr marL="285750" indent="-285750">
              <a:spcBef>
                <a:spcPts val="400"/>
              </a:spcBef>
              <a:spcAft>
                <a:spcPts val="400"/>
              </a:spcAft>
              <a:buClr>
                <a:srgbClr val="FC4421"/>
              </a:buClr>
              <a:buFont typeface="Arial" panose="020B0604020202020204" pitchFamily="34" charset="0"/>
              <a:buChar char="•"/>
            </a:pPr>
            <a:r>
              <a:rPr lang="en-GB" dirty="0"/>
              <a:t>The drive pulleys and belts can be changed to increase or decrease the pressure and volumetric flow rates of the fan.</a:t>
            </a:r>
          </a:p>
        </p:txBody>
      </p:sp>
    </p:spTree>
    <p:extLst>
      <p:ext uri="{BB962C8B-B14F-4D97-AF65-F5344CB8AC3E}">
        <p14:creationId xmlns:p14="http://schemas.microsoft.com/office/powerpoint/2010/main" val="78285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and disadvantages of centrifugal fans</a:t>
            </a:r>
          </a:p>
        </p:txBody>
      </p:sp>
      <p:sp>
        <p:nvSpPr>
          <p:cNvPr id="3" name="Content Placeholder 2"/>
          <p:cNvSpPr>
            <a:spLocks noGrp="1"/>
          </p:cNvSpPr>
          <p:nvPr>
            <p:ph sz="quarter" idx="10"/>
          </p:nvPr>
        </p:nvSpPr>
        <p:spPr>
          <a:xfrm>
            <a:off x="461536" y="1556792"/>
            <a:ext cx="8229600" cy="4176464"/>
          </a:xfrm>
        </p:spPr>
        <p:txBody>
          <a:bodyPr/>
          <a:lstStyle/>
          <a:p>
            <a:pPr>
              <a:spcBef>
                <a:spcPts val="400"/>
              </a:spcBef>
              <a:spcAft>
                <a:spcPts val="400"/>
              </a:spcAft>
            </a:pPr>
            <a:r>
              <a:rPr lang="en-GB" b="1" dirty="0"/>
              <a:t>Advantages</a:t>
            </a:r>
          </a:p>
          <a:p>
            <a:pPr marL="342900" indent="-342900">
              <a:spcBef>
                <a:spcPts val="400"/>
              </a:spcBef>
              <a:spcAft>
                <a:spcPts val="400"/>
              </a:spcAft>
              <a:buClr>
                <a:srgbClr val="FC4421"/>
              </a:buClr>
              <a:buFont typeface="Arial" panose="020B0604020202020204" pitchFamily="34" charset="0"/>
              <a:buChar char="•"/>
            </a:pPr>
            <a:r>
              <a:rPr lang="en-GB" dirty="0"/>
              <a:t>highly efficient</a:t>
            </a:r>
          </a:p>
          <a:p>
            <a:pPr marL="342900" indent="-342900">
              <a:spcBef>
                <a:spcPts val="400"/>
              </a:spcBef>
              <a:spcAft>
                <a:spcPts val="400"/>
              </a:spcAft>
              <a:buClr>
                <a:srgbClr val="FC4421"/>
              </a:buClr>
              <a:buFont typeface="Arial" panose="020B0604020202020204" pitchFamily="34" charset="0"/>
              <a:buChar char="•"/>
            </a:pPr>
            <a:r>
              <a:rPr lang="en-GB" dirty="0"/>
              <a:t>very durable</a:t>
            </a:r>
          </a:p>
          <a:p>
            <a:pPr marL="342900" indent="-342900">
              <a:spcBef>
                <a:spcPts val="400"/>
              </a:spcBef>
              <a:spcAft>
                <a:spcPts val="400"/>
              </a:spcAft>
              <a:buClr>
                <a:srgbClr val="FC4421"/>
              </a:buClr>
              <a:buFont typeface="Arial" panose="020B0604020202020204" pitchFamily="34" charset="0"/>
              <a:buChar char="•"/>
            </a:pPr>
            <a:r>
              <a:rPr lang="en-GB" dirty="0"/>
              <a:t>can withstand overload if capacity exceeded</a:t>
            </a:r>
          </a:p>
          <a:p>
            <a:pPr marL="342900" indent="-342900">
              <a:spcBef>
                <a:spcPts val="400"/>
              </a:spcBef>
              <a:spcAft>
                <a:spcPts val="400"/>
              </a:spcAft>
              <a:buClr>
                <a:srgbClr val="FC4421"/>
              </a:buClr>
              <a:buFont typeface="Arial" panose="020B0604020202020204" pitchFamily="34" charset="0"/>
              <a:buChar char="•"/>
            </a:pPr>
            <a:r>
              <a:rPr lang="en-GB" dirty="0"/>
              <a:t>easily cleaned (some are self-cleaning)</a:t>
            </a:r>
          </a:p>
          <a:p>
            <a:pPr marL="342900" indent="-342900">
              <a:spcBef>
                <a:spcPts val="400"/>
              </a:spcBef>
              <a:spcAft>
                <a:spcPts val="400"/>
              </a:spcAft>
              <a:buClr>
                <a:srgbClr val="FC4421"/>
              </a:buClr>
              <a:buFont typeface="Arial" panose="020B0604020202020204" pitchFamily="34" charset="0"/>
              <a:buChar char="•"/>
            </a:pPr>
            <a:r>
              <a:rPr lang="en-GB" dirty="0"/>
              <a:t>multipurpose applications</a:t>
            </a:r>
          </a:p>
          <a:p>
            <a:pPr marL="342900" indent="-342900">
              <a:spcBef>
                <a:spcPts val="400"/>
              </a:spcBef>
              <a:spcAft>
                <a:spcPts val="400"/>
              </a:spcAft>
              <a:buClr>
                <a:srgbClr val="FC4421"/>
              </a:buClr>
              <a:buFont typeface="Arial" panose="020B0604020202020204" pitchFamily="34" charset="0"/>
              <a:buChar char="•"/>
            </a:pPr>
            <a:r>
              <a:rPr lang="en-GB" dirty="0"/>
              <a:t>multiple sizes.</a:t>
            </a:r>
          </a:p>
          <a:p>
            <a:pPr>
              <a:spcBef>
                <a:spcPts val="400"/>
              </a:spcBef>
              <a:spcAft>
                <a:spcPts val="400"/>
              </a:spcAft>
            </a:pPr>
            <a:r>
              <a:rPr lang="en-GB" b="1" dirty="0"/>
              <a:t>Disadvantages</a:t>
            </a:r>
          </a:p>
          <a:p>
            <a:pPr marL="342900" indent="-342900">
              <a:spcBef>
                <a:spcPts val="400"/>
              </a:spcBef>
              <a:spcAft>
                <a:spcPts val="400"/>
              </a:spcAft>
              <a:buClr>
                <a:srgbClr val="FC4421"/>
              </a:buClr>
              <a:buFont typeface="Arial" panose="020B0604020202020204" pitchFamily="34" charset="0"/>
              <a:buChar char="•"/>
            </a:pPr>
            <a:r>
              <a:rPr lang="en-GB" dirty="0"/>
              <a:t>noisy</a:t>
            </a:r>
          </a:p>
          <a:p>
            <a:pPr marL="342900" indent="-342900">
              <a:spcBef>
                <a:spcPts val="400"/>
              </a:spcBef>
              <a:spcAft>
                <a:spcPts val="400"/>
              </a:spcAft>
              <a:buClr>
                <a:srgbClr val="FC4421"/>
              </a:buClr>
              <a:buFont typeface="Arial" panose="020B0604020202020204" pitchFamily="34" charset="0"/>
              <a:buChar char="•"/>
            </a:pPr>
            <a:r>
              <a:rPr lang="en-GB" dirty="0"/>
              <a:t>expensive to buy and run.</a:t>
            </a:r>
          </a:p>
          <a:p>
            <a:endParaRPr lang="en-GB" dirty="0"/>
          </a:p>
        </p:txBody>
      </p:sp>
    </p:spTree>
    <p:extLst>
      <p:ext uri="{BB962C8B-B14F-4D97-AF65-F5344CB8AC3E}">
        <p14:creationId xmlns:p14="http://schemas.microsoft.com/office/powerpoint/2010/main" val="359549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Axial fans</a:t>
            </a:r>
          </a:p>
        </p:txBody>
      </p:sp>
      <p:sp>
        <p:nvSpPr>
          <p:cNvPr id="3" name="TextBox 2"/>
          <p:cNvSpPr txBox="1"/>
          <p:nvPr/>
        </p:nvSpPr>
        <p:spPr>
          <a:xfrm>
            <a:off x="457200" y="1573377"/>
            <a:ext cx="8003232" cy="1631216"/>
          </a:xfrm>
          <a:prstGeom prst="rect">
            <a:avLst/>
          </a:prstGeom>
          <a:noFill/>
        </p:spPr>
        <p:txBody>
          <a:bodyPr wrap="square" rtlCol="0">
            <a:spAutoFit/>
          </a:bodyPr>
          <a:lstStyle/>
          <a:p>
            <a:pPr>
              <a:spcBef>
                <a:spcPts val="400"/>
              </a:spcBef>
              <a:spcAft>
                <a:spcPts val="400"/>
              </a:spcAft>
              <a:buClr>
                <a:schemeClr val="tx1"/>
              </a:buClr>
            </a:pPr>
            <a:r>
              <a:rPr lang="en-GB" b="1" dirty="0"/>
              <a:t>Axial fans </a:t>
            </a:r>
            <a:r>
              <a:rPr lang="en-GB" dirty="0"/>
              <a:t>have a high volume of airflow, created at a low pressure, which means they are suitable for cooling confined spaces, from computer casings to entire rooms. To avoid a turbulent and noisy flow they use two impellers, which creates a </a:t>
            </a:r>
            <a:r>
              <a:rPr lang="en-GB" b="1" dirty="0"/>
              <a:t>laminar </a:t>
            </a:r>
            <a:r>
              <a:rPr lang="en-GB" dirty="0"/>
              <a:t>(streamlined) </a:t>
            </a:r>
            <a:r>
              <a:rPr lang="en-GB" b="1" dirty="0"/>
              <a:t>flow</a:t>
            </a:r>
            <a:r>
              <a:rPr lang="en-GB" dirty="0"/>
              <a:t>, which is much quieter.</a:t>
            </a:r>
          </a:p>
        </p:txBody>
      </p:sp>
      <p:sp>
        <p:nvSpPr>
          <p:cNvPr id="12" name="TextBox 11">
            <a:extLst>
              <a:ext uri="{FF2B5EF4-FFF2-40B4-BE49-F238E27FC236}">
                <a16:creationId xmlns:a16="http://schemas.microsoft.com/office/drawing/2014/main" id="{CE520E24-0870-4642-9716-CB4AC67D703E}"/>
              </a:ext>
            </a:extLst>
          </p:cNvPr>
          <p:cNvSpPr txBox="1"/>
          <p:nvPr/>
        </p:nvSpPr>
        <p:spPr>
          <a:xfrm>
            <a:off x="457200" y="3377419"/>
            <a:ext cx="7859216" cy="1015663"/>
          </a:xfrm>
          <a:prstGeom prst="rect">
            <a:avLst/>
          </a:prstGeom>
          <a:noFill/>
        </p:spPr>
        <p:txBody>
          <a:bodyPr wrap="square">
            <a:spAutoFit/>
          </a:bodyPr>
          <a:lstStyle/>
          <a:p>
            <a:pPr>
              <a:spcBef>
                <a:spcPts val="400"/>
              </a:spcBef>
              <a:spcAft>
                <a:spcPts val="400"/>
              </a:spcAft>
              <a:buClr>
                <a:schemeClr val="tx1"/>
              </a:buClr>
            </a:pPr>
            <a:r>
              <a:rPr lang="en-GB" dirty="0"/>
              <a:t>Axial fans are sized by the manufacturers to overcome the total frictional resistances of the ductwork and deliver the correct volume of air at the outlets.</a:t>
            </a:r>
          </a:p>
        </p:txBody>
      </p:sp>
    </p:spTree>
    <p:extLst>
      <p:ext uri="{BB962C8B-B14F-4D97-AF65-F5344CB8AC3E}">
        <p14:creationId xmlns:p14="http://schemas.microsoft.com/office/powerpoint/2010/main" val="249441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Bifurcated axial fan</a:t>
            </a:r>
          </a:p>
        </p:txBody>
      </p:sp>
      <p:sp>
        <p:nvSpPr>
          <p:cNvPr id="3" name="TextBox 2"/>
          <p:cNvSpPr txBox="1"/>
          <p:nvPr/>
        </p:nvSpPr>
        <p:spPr>
          <a:xfrm>
            <a:off x="457200" y="1556792"/>
            <a:ext cx="8075240" cy="1836400"/>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A</a:t>
            </a:r>
            <a:r>
              <a:rPr lang="en-GB" b="1" dirty="0"/>
              <a:t> bifurcated fan</a:t>
            </a:r>
            <a:r>
              <a:rPr lang="en-GB" dirty="0"/>
              <a:t> has the motor outside the fan duct.</a:t>
            </a:r>
          </a:p>
          <a:p>
            <a:pPr marL="342900" indent="-342900">
              <a:spcBef>
                <a:spcPts val="400"/>
              </a:spcBef>
              <a:spcAft>
                <a:spcPts val="400"/>
              </a:spcAft>
              <a:buClr>
                <a:srgbClr val="FC4421"/>
              </a:buClr>
              <a:buFont typeface="Arial" panose="020B0604020202020204" pitchFamily="34" charset="0"/>
              <a:buChar char="•"/>
            </a:pPr>
            <a:r>
              <a:rPr lang="en-GB" dirty="0"/>
              <a:t>These fans are used mainly for extraction systems (eg the extraction of corrosive fumes).</a:t>
            </a:r>
          </a:p>
          <a:p>
            <a:pPr marL="342900" indent="-342900">
              <a:spcBef>
                <a:spcPts val="400"/>
              </a:spcBef>
              <a:spcAft>
                <a:spcPts val="400"/>
              </a:spcAft>
              <a:buClr>
                <a:srgbClr val="FC4421"/>
              </a:buClr>
              <a:buFont typeface="Arial" panose="020B0604020202020204" pitchFamily="34" charset="0"/>
              <a:buChar char="•"/>
            </a:pPr>
            <a:r>
              <a:rPr lang="en-GB" dirty="0"/>
              <a:t>Being on the outside, the motor is naturally cooled by ambient air and not corroded by fumes.</a:t>
            </a:r>
          </a:p>
        </p:txBody>
      </p:sp>
    </p:spTree>
    <p:extLst>
      <p:ext uri="{BB962C8B-B14F-4D97-AF65-F5344CB8AC3E}">
        <p14:creationId xmlns:p14="http://schemas.microsoft.com/office/powerpoint/2010/main" val="200460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Centrifugal pumps</a:t>
            </a:r>
          </a:p>
        </p:txBody>
      </p:sp>
      <p:sp>
        <p:nvSpPr>
          <p:cNvPr id="3" name="TextBox 2"/>
          <p:cNvSpPr txBox="1"/>
          <p:nvPr/>
        </p:nvSpPr>
        <p:spPr>
          <a:xfrm>
            <a:off x="457200" y="1556792"/>
            <a:ext cx="8075240" cy="3477875"/>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b="1" dirty="0"/>
              <a:t>Centrifugal pumps</a:t>
            </a:r>
            <a:r>
              <a:rPr lang="en-GB" dirty="0"/>
              <a:t> are used for </a:t>
            </a:r>
            <a:r>
              <a:rPr lang="en-GB" b="1" dirty="0"/>
              <a:t>pumping water</a:t>
            </a:r>
            <a:r>
              <a:rPr lang="en-GB" dirty="0"/>
              <a:t>,</a:t>
            </a:r>
            <a:r>
              <a:rPr lang="en-GB" b="1" dirty="0"/>
              <a:t> solvents</a:t>
            </a:r>
            <a:r>
              <a:rPr lang="en-GB" dirty="0"/>
              <a:t>,</a:t>
            </a:r>
            <a:r>
              <a:rPr lang="en-GB" b="1" dirty="0"/>
              <a:t> oils and other ‘thin’ liquids</a:t>
            </a:r>
            <a:r>
              <a:rPr lang="en-GB" dirty="0"/>
              <a:t> in industrial, agricultural and domestic settings.</a:t>
            </a:r>
          </a:p>
          <a:p>
            <a:pPr marL="342900" indent="-342900">
              <a:spcBef>
                <a:spcPts val="400"/>
              </a:spcBef>
              <a:spcAft>
                <a:spcPts val="400"/>
              </a:spcAft>
              <a:buClr>
                <a:srgbClr val="FC4421"/>
              </a:buClr>
              <a:buFont typeface="Arial" panose="020B0604020202020204" pitchFamily="34" charset="0"/>
              <a:buChar char="•"/>
            </a:pPr>
            <a:r>
              <a:rPr lang="en-GB" b="1" dirty="0"/>
              <a:t>Single-stage centrifugal pumps</a:t>
            </a:r>
            <a:r>
              <a:rPr lang="en-GB" dirty="0"/>
              <a:t> have one impeller and follow the same laws as fans: low suction/negative pressure with high pressure on the outlet.</a:t>
            </a:r>
          </a:p>
          <a:p>
            <a:pPr marL="342900" indent="-342900">
              <a:spcBef>
                <a:spcPts val="400"/>
              </a:spcBef>
              <a:spcAft>
                <a:spcPts val="400"/>
              </a:spcAft>
              <a:buClr>
                <a:srgbClr val="FC4421"/>
              </a:buClr>
              <a:buFont typeface="Arial" panose="020B0604020202020204" pitchFamily="34" charset="0"/>
              <a:buChar char="•"/>
            </a:pPr>
            <a:r>
              <a:rPr lang="en-GB" dirty="0"/>
              <a:t>Pumps are sized to generate sufficient pressure in the liquid to overcome the total resistance of the pipework.</a:t>
            </a:r>
          </a:p>
          <a:p>
            <a:pPr marL="342900" indent="-342900">
              <a:spcBef>
                <a:spcPts val="400"/>
              </a:spcBef>
              <a:spcAft>
                <a:spcPts val="400"/>
              </a:spcAft>
              <a:buClr>
                <a:srgbClr val="FC4421"/>
              </a:buClr>
              <a:buFont typeface="Arial" panose="020B0604020202020204" pitchFamily="34" charset="0"/>
              <a:buChar char="•"/>
            </a:pPr>
            <a:r>
              <a:rPr lang="en-GB" dirty="0"/>
              <a:t>They are often fitted with a standby pump in parallel in the event of the duty pump failing. </a:t>
            </a:r>
          </a:p>
        </p:txBody>
      </p:sp>
    </p:spTree>
    <p:extLst>
      <p:ext uri="{BB962C8B-B14F-4D97-AF65-F5344CB8AC3E}">
        <p14:creationId xmlns:p14="http://schemas.microsoft.com/office/powerpoint/2010/main" val="304793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Multi-stage centrifugal pumps</a:t>
            </a:r>
          </a:p>
        </p:txBody>
      </p:sp>
      <p:sp>
        <p:nvSpPr>
          <p:cNvPr id="3" name="TextBox 2"/>
          <p:cNvSpPr txBox="1"/>
          <p:nvPr/>
        </p:nvSpPr>
        <p:spPr>
          <a:xfrm>
            <a:off x="457200" y="1556792"/>
            <a:ext cx="8229600" cy="2144177"/>
          </a:xfrm>
          <a:prstGeom prst="rect">
            <a:avLst/>
          </a:prstGeom>
          <a:noFill/>
        </p:spPr>
        <p:txBody>
          <a:bodyPr wrap="square" rtlCol="0">
            <a:spAutoFit/>
          </a:bodyPr>
          <a:lstStyle/>
          <a:p>
            <a:pPr marL="342900" indent="-342900">
              <a:spcBef>
                <a:spcPts val="400"/>
              </a:spcBef>
              <a:spcAft>
                <a:spcPts val="400"/>
              </a:spcAft>
              <a:buClr>
                <a:srgbClr val="FC4421"/>
              </a:buClr>
              <a:buFont typeface="Arial" panose="020B0604020202020204" pitchFamily="34" charset="0"/>
              <a:buChar char="•"/>
            </a:pPr>
            <a:r>
              <a:rPr lang="en-GB" dirty="0"/>
              <a:t>These pumps are identifiable by the </a:t>
            </a:r>
            <a:r>
              <a:rPr lang="en-GB" b="1" dirty="0"/>
              <a:t>stainless-steel vertical cylinder</a:t>
            </a:r>
            <a:r>
              <a:rPr lang="en-GB" dirty="0"/>
              <a:t> beneath the motor.</a:t>
            </a:r>
          </a:p>
          <a:p>
            <a:pPr marL="342900" indent="-342900">
              <a:spcBef>
                <a:spcPts val="400"/>
              </a:spcBef>
              <a:spcAft>
                <a:spcPts val="400"/>
              </a:spcAft>
              <a:buClr>
                <a:srgbClr val="FC4421"/>
              </a:buClr>
              <a:buFont typeface="Arial" panose="020B0604020202020204" pitchFamily="34" charset="0"/>
              <a:buChar char="•"/>
            </a:pPr>
            <a:r>
              <a:rPr lang="en-GB" dirty="0"/>
              <a:t>They generate very high pressures and are used to lift water in high-rise buildings to supply break tanks etc.</a:t>
            </a:r>
          </a:p>
          <a:p>
            <a:pPr marL="342900" indent="-342900">
              <a:spcBef>
                <a:spcPts val="400"/>
              </a:spcBef>
              <a:spcAft>
                <a:spcPts val="400"/>
              </a:spcAft>
              <a:buClr>
                <a:srgbClr val="FC4421"/>
              </a:buClr>
              <a:buFont typeface="Arial" panose="020B0604020202020204" pitchFamily="34" charset="0"/>
              <a:buChar char="•"/>
            </a:pPr>
            <a:r>
              <a:rPr lang="en-GB" dirty="0"/>
              <a:t>The water pressure is increased as it passes from stage to stage until it is discharged.</a:t>
            </a:r>
          </a:p>
        </p:txBody>
      </p:sp>
    </p:spTree>
    <p:extLst>
      <p:ext uri="{BB962C8B-B14F-4D97-AF65-F5344CB8AC3E}">
        <p14:creationId xmlns:p14="http://schemas.microsoft.com/office/powerpoint/2010/main" val="2275997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F3F7BD-0A1E-40D5-8D49-E615A5984533}">
  <ds:schemaRefs>
    <ds:schemaRef ds:uri="http://schemas.microsoft.com/office/2006/documentManagement/types"/>
    <ds:schemaRef ds:uri="http://purl.org/dc/dcmitype/"/>
    <ds:schemaRef ds:uri="http://www.w3.org/XML/1998/namespace"/>
    <ds:schemaRef ds:uri="7c04300a-231c-4281-9146-a98f6f4a7aff"/>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01e15224-84b2-4570-bdea-a67bb94d0921"/>
    <ds:schemaRef ds:uri="http://purl.org/dc/terms/"/>
  </ds:schemaRefs>
</ds:datastoreItem>
</file>

<file path=customXml/itemProps2.xml><?xml version="1.0" encoding="utf-8"?>
<ds:datastoreItem xmlns:ds="http://schemas.openxmlformats.org/officeDocument/2006/customXml" ds:itemID="{4D9DF620-4195-4575-A6E5-D4CB0A1046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85C729-A0E4-47A0-9BBA-B25AE397BF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7315</TotalTime>
  <Words>1821</Words>
  <Application>Microsoft Office PowerPoint</Application>
  <PresentationFormat>On-screen Show (4:3)</PresentationFormat>
  <Paragraphs>132</Paragraphs>
  <Slides>22</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ＭＳ Ｐゴシック</vt:lpstr>
      <vt:lpstr>Arial</vt:lpstr>
      <vt:lpstr>Lucida Grande</vt:lpstr>
      <vt:lpstr>Times New Roman</vt:lpstr>
      <vt:lpstr>1_Default Design</vt:lpstr>
      <vt:lpstr>2_Default Design</vt:lpstr>
      <vt:lpstr>PowerPoint 10: Mechanical principles of components</vt:lpstr>
      <vt:lpstr>Objectives</vt:lpstr>
      <vt:lpstr>Centrifugal fans</vt:lpstr>
      <vt:lpstr>Centrifugal fans </vt:lpstr>
      <vt:lpstr>Advantages and disadvantages of centrifugal fans</vt:lpstr>
      <vt:lpstr>Axial fans</vt:lpstr>
      <vt:lpstr>Bifurcated axial fan</vt:lpstr>
      <vt:lpstr>Centrifugal pumps</vt:lpstr>
      <vt:lpstr>Multi-stage centrifugal pumps</vt:lpstr>
      <vt:lpstr>Industrial gas boilers</vt:lpstr>
      <vt:lpstr>Blown gas burners</vt:lpstr>
      <vt:lpstr>Wall mounted domestic gas boiler</vt:lpstr>
      <vt:lpstr>Atmospheric gas burner</vt:lpstr>
      <vt:lpstr>Oil fired pressure jet burner</vt:lpstr>
      <vt:lpstr>Vapour compression refrigerant plant</vt:lpstr>
      <vt:lpstr>Ground source heat pumps</vt:lpstr>
      <vt:lpstr>Ground source heat pumps</vt:lpstr>
      <vt:lpstr>Air source heat pumps</vt:lpstr>
      <vt:lpstr>Heating controls: ‘Y’ plan</vt:lpstr>
      <vt:lpstr>Heating controls: ‘S’ plan</vt:lpstr>
      <vt:lpstr>Safeguards against component failure</vt:lpstr>
      <vt:lpstr>PowerPoint Presentation</vt:lpstr>
    </vt:vector>
  </TitlesOfParts>
  <Manager/>
  <Company>City &amp; Guilds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janicec</dc:creator>
  <cp:keywords/>
  <dc:description/>
  <cp:lastModifiedBy>Williams, Sian</cp:lastModifiedBy>
  <cp:revision>197</cp:revision>
  <dcterms:created xsi:type="dcterms:W3CDTF">2013-05-28T00:38:54Z</dcterms:created>
  <dcterms:modified xsi:type="dcterms:W3CDTF">2025-07-25T16:17:32Z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2025-05-22T16:07:56Z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07ba4832-670e-4ee9-afdc-50c6acdec8a1</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