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4"/>
    <p:sldMasterId id="2147483655" r:id="rId5"/>
  </p:sldMasterIdLst>
  <p:notesMasterIdLst>
    <p:notesMasterId r:id="rId24"/>
  </p:notesMasterIdLst>
  <p:handoutMasterIdLst>
    <p:handoutMasterId r:id="rId25"/>
  </p:handoutMasterIdLst>
  <p:sldIdLst>
    <p:sldId id="256" r:id="rId6"/>
    <p:sldId id="328" r:id="rId7"/>
    <p:sldId id="334" r:id="rId8"/>
    <p:sldId id="336" r:id="rId9"/>
    <p:sldId id="341" r:id="rId10"/>
    <p:sldId id="347" r:id="rId11"/>
    <p:sldId id="344" r:id="rId12"/>
    <p:sldId id="343" r:id="rId13"/>
    <p:sldId id="348" r:id="rId14"/>
    <p:sldId id="342" r:id="rId15"/>
    <p:sldId id="350" r:id="rId16"/>
    <p:sldId id="337" r:id="rId17"/>
    <p:sldId id="351" r:id="rId18"/>
    <p:sldId id="346" r:id="rId19"/>
    <p:sldId id="338" r:id="rId20"/>
    <p:sldId id="339" r:id="rId21"/>
    <p:sldId id="352" r:id="rId22"/>
    <p:sldId id="267" r:id="rId23"/>
  </p:sldIdLst>
  <p:sldSz cx="9144000" cy="6858000" type="screen4x3"/>
  <p:notesSz cx="6858000" cy="9144000"/>
  <p:custDataLst>
    <p:tags r:id="rId26"/>
  </p:custDataLst>
  <p:defaultTextStyle>
    <a:defPPr>
      <a:defRPr lang="en-GB"/>
    </a:defPPr>
    <a:lvl1pPr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1pPr>
    <a:lvl2pPr marL="4572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2pPr>
    <a:lvl3pPr marL="9144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3pPr>
    <a:lvl4pPr marL="13716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4pPr>
    <a:lvl5pPr marL="1828800" algn="l" rtl="0" fontAlgn="base">
      <a:spcBef>
        <a:spcPct val="0"/>
      </a:spcBef>
      <a:spcAft>
        <a:spcPct val="0"/>
      </a:spcAft>
      <a:defRPr sz="2000" kern="1200">
        <a:solidFill>
          <a:schemeClr val="tx1"/>
        </a:solidFill>
        <a:latin typeface="Arial" pitchFamily="-105" charset="0"/>
        <a:ea typeface="ＭＳ Ｐゴシック" pitchFamily="-105" charset="-128"/>
        <a:cs typeface="ＭＳ Ｐゴシック" pitchFamily="-105" charset="-128"/>
      </a:defRPr>
    </a:lvl5pPr>
    <a:lvl6pPr marL="22860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6pPr>
    <a:lvl7pPr marL="27432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7pPr>
    <a:lvl8pPr marL="32004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8pPr>
    <a:lvl9pPr marL="3657600" algn="l" defTabSz="457200" rtl="0" eaLnBrk="1" latinLnBrk="0" hangingPunct="1">
      <a:defRPr sz="2000" kern="1200">
        <a:solidFill>
          <a:schemeClr val="tx1"/>
        </a:solidFill>
        <a:latin typeface="Arial" pitchFamily="-105" charset="0"/>
        <a:ea typeface="ＭＳ Ｐゴシック" pitchFamily="-105" charset="-128"/>
        <a:cs typeface="ＭＳ Ｐゴシック" pitchFamily="-105"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C10BB-16D0-9C03-AAB0-9F1B4B9B65EE}" name="Hazell, Danielle" initials="DH" userId="S::danielle.hazell@wjec.co.uk::16322be0-50ef-46ff-b0c0-d304bc10d5d2" providerId="AD"/>
  <p188:author id="{C48F73FD-BA01-1CFE-C048-B53E38D9D5AF}" name="Caroline Prodger" initials="CP" userId="Caroline Prodger"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nita Searle-Barnes" initials="BSB" lastIdx="13" clrIdx="0">
    <p:extLst>
      <p:ext uri="{19B8F6BF-5375-455C-9EA6-DF929625EA0E}">
        <p15:presenceInfo xmlns:p15="http://schemas.microsoft.com/office/powerpoint/2012/main" userId="S::Bonita.Searle-Barnes@eal.org.uk::e782127f-826a-4a83-a372-afedaa2e0d4f" providerId="AD"/>
      </p:ext>
    </p:extLst>
  </p:cmAuthor>
  <p:cmAuthor id="2" name="Kevin Stead" initials="KS" lastIdx="1" clrIdx="1">
    <p:extLst>
      <p:ext uri="{19B8F6BF-5375-455C-9EA6-DF929625EA0E}">
        <p15:presenceInfo xmlns:p15="http://schemas.microsoft.com/office/powerpoint/2012/main" userId="2d6321dcd4a3c7d3" providerId="Windows Live"/>
      </p:ext>
    </p:extLst>
  </p:cmAuthor>
  <p:cmAuthor id="3" name="Grant Dodd" initials="GD" lastIdx="6" clrIdx="2">
    <p:extLst>
      <p:ext uri="{19B8F6BF-5375-455C-9EA6-DF929625EA0E}">
        <p15:presenceInfo xmlns:p15="http://schemas.microsoft.com/office/powerpoint/2012/main" userId="a9436157716f4a4e" providerId="Windows Live"/>
      </p:ext>
    </p:extLst>
  </p:cmAuthor>
  <p:cmAuthor id="4" name="robert6p" initials="r" lastIdx="5" clrIdx="3">
    <p:extLst>
      <p:ext uri="{19B8F6BF-5375-455C-9EA6-DF929625EA0E}">
        <p15:presenceInfo xmlns:p15="http://schemas.microsoft.com/office/powerpoint/2012/main" userId="robert6p" providerId="None"/>
      </p:ext>
    </p:extLst>
  </p:cmAuthor>
  <p:cmAuthor id="5" name="Jonathan Ingoldby" initials="JI" lastIdx="1" clrIdx="4">
    <p:extLst>
      <p:ext uri="{19B8F6BF-5375-455C-9EA6-DF929625EA0E}">
        <p15:presenceInfo xmlns:p15="http://schemas.microsoft.com/office/powerpoint/2012/main" userId="3ce786af281eb5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4421"/>
    <a:srgbClr val="0077E3"/>
    <a:srgbClr val="000000"/>
    <a:srgbClr val="E30613"/>
    <a:srgbClr val="D9D9D9"/>
    <a:srgbClr val="D81E05"/>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6D8F4A-5290-B1EB-DEED-DE826F4A6E17}" v="2" dt="2025-07-22T10:00:46.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0" autoAdjust="0"/>
    <p:restoredTop sz="86331" autoAdjust="0"/>
  </p:normalViewPr>
  <p:slideViewPr>
    <p:cSldViewPr showGuides="1">
      <p:cViewPr varScale="1">
        <p:scale>
          <a:sx n="96" d="100"/>
          <a:sy n="96" d="100"/>
        </p:scale>
        <p:origin x="1470" y="90"/>
      </p:cViewPr>
      <p:guideLst>
        <p:guide orient="horz" pos="2160"/>
        <p:guide pos="2880"/>
      </p:guideLst>
    </p:cSldViewPr>
  </p:slideViewPr>
  <p:outlineViewPr>
    <p:cViewPr>
      <p:scale>
        <a:sx n="33" d="100"/>
        <a:sy n="33" d="100"/>
      </p:scale>
      <p:origin x="0" y="-1864"/>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87" d="100"/>
          <a:sy n="87" d="100"/>
        </p:scale>
        <p:origin x="384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e Prodger" userId="e4ef2e75-b60b-401b-8ebe-291bdcf405f4" providerId="ADAL" clId="{0D9FAB0C-5E9F-4392-9F8C-900DD03FCAC1}"/>
    <pc:docChg chg="custSel">
      <pc:chgData name="Caroline Prodger" userId="e4ef2e75-b60b-401b-8ebe-291bdcf405f4" providerId="ADAL" clId="{0D9FAB0C-5E9F-4392-9F8C-900DD03FCAC1}" dt="2021-08-12T14:27:03.850" v="0" actId="1592"/>
      <pc:docMkLst>
        <pc:docMk/>
      </pc:docMkLst>
      <pc:sldChg chg="delCm">
        <pc:chgData name="Caroline Prodger" userId="e4ef2e75-b60b-401b-8ebe-291bdcf405f4" providerId="ADAL" clId="{0D9FAB0C-5E9F-4392-9F8C-900DD03FCAC1}" dt="2021-08-12T14:27:03.850" v="0" actId="1592"/>
        <pc:sldMkLst>
          <pc:docMk/>
          <pc:sldMk cId="2224880257" sldId="346"/>
        </pc:sldMkLst>
      </pc:sldChg>
    </pc:docChg>
  </pc:docChgLst>
  <pc:docChgLst>
    <pc:chgData name="Leahy, Thomas" userId="c143cd67-a707-4138-ae9b-48f2cc5707f8" providerId="ADAL" clId="{D476648F-04F7-473F-B867-2B19FB38CB08}"/>
    <pc:docChg chg="custSel addSld delSld modSld">
      <pc:chgData name="Leahy, Thomas" userId="c143cd67-a707-4138-ae9b-48f2cc5707f8" providerId="ADAL" clId="{D476648F-04F7-473F-B867-2B19FB38CB08}" dt="2025-05-22T15:13:22.487" v="47" actId="5793"/>
      <pc:docMkLst>
        <pc:docMk/>
      </pc:docMkLst>
      <pc:sldChg chg="delSp mod">
        <pc:chgData name="Leahy, Thomas" userId="c143cd67-a707-4138-ae9b-48f2cc5707f8" providerId="ADAL" clId="{D476648F-04F7-473F-B867-2B19FB38CB08}" dt="2025-05-22T15:11:18.418" v="0" actId="478"/>
        <pc:sldMkLst>
          <pc:docMk/>
          <pc:sldMk cId="0" sldId="336"/>
        </pc:sldMkLst>
      </pc:sldChg>
      <pc:sldChg chg="delSp mod">
        <pc:chgData name="Leahy, Thomas" userId="c143cd67-a707-4138-ae9b-48f2cc5707f8" providerId="ADAL" clId="{D476648F-04F7-473F-B867-2B19FB38CB08}" dt="2025-05-22T15:12:18.204" v="14" actId="478"/>
        <pc:sldMkLst>
          <pc:docMk/>
          <pc:sldMk cId="0" sldId="337"/>
        </pc:sldMkLst>
      </pc:sldChg>
      <pc:sldChg chg="delSp mod">
        <pc:chgData name="Leahy, Thomas" userId="c143cd67-a707-4138-ae9b-48f2cc5707f8" providerId="ADAL" clId="{D476648F-04F7-473F-B867-2B19FB38CB08}" dt="2025-05-22T15:12:33.132" v="16" actId="478"/>
        <pc:sldMkLst>
          <pc:docMk/>
          <pc:sldMk cId="0" sldId="338"/>
        </pc:sldMkLst>
      </pc:sldChg>
      <pc:sldChg chg="del">
        <pc:chgData name="Leahy, Thomas" userId="c143cd67-a707-4138-ae9b-48f2cc5707f8" providerId="ADAL" clId="{D476648F-04F7-473F-B867-2B19FB38CB08}" dt="2025-05-22T15:11:37.469" v="3" actId="2696"/>
        <pc:sldMkLst>
          <pc:docMk/>
          <pc:sldMk cId="0" sldId="340"/>
        </pc:sldMkLst>
      </pc:sldChg>
      <pc:sldChg chg="delSp mod">
        <pc:chgData name="Leahy, Thomas" userId="c143cd67-a707-4138-ae9b-48f2cc5707f8" providerId="ADAL" clId="{D476648F-04F7-473F-B867-2B19FB38CB08}" dt="2025-05-22T15:12:09.099" v="12" actId="478"/>
        <pc:sldMkLst>
          <pc:docMk/>
          <pc:sldMk cId="1664134327" sldId="342"/>
        </pc:sldMkLst>
      </pc:sldChg>
      <pc:sldChg chg="addSp delSp modSp mod">
        <pc:chgData name="Leahy, Thomas" userId="c143cd67-a707-4138-ae9b-48f2cc5707f8" providerId="ADAL" clId="{D476648F-04F7-473F-B867-2B19FB38CB08}" dt="2025-05-22T15:12:01.278" v="10" actId="26606"/>
        <pc:sldMkLst>
          <pc:docMk/>
          <pc:sldMk cId="118033489" sldId="343"/>
        </pc:sldMkLst>
      </pc:sldChg>
      <pc:sldChg chg="delSp mod">
        <pc:chgData name="Leahy, Thomas" userId="c143cd67-a707-4138-ae9b-48f2cc5707f8" providerId="ADAL" clId="{D476648F-04F7-473F-B867-2B19FB38CB08}" dt="2025-05-22T15:11:32.254" v="2" actId="478"/>
        <pc:sldMkLst>
          <pc:docMk/>
          <pc:sldMk cId="3389733808" sldId="344"/>
        </pc:sldMkLst>
      </pc:sldChg>
      <pc:sldChg chg="delSp mod">
        <pc:chgData name="Leahy, Thomas" userId="c143cd67-a707-4138-ae9b-48f2cc5707f8" providerId="ADAL" clId="{D476648F-04F7-473F-B867-2B19FB38CB08}" dt="2025-05-22T15:12:04.965" v="11" actId="478"/>
        <pc:sldMkLst>
          <pc:docMk/>
          <pc:sldMk cId="1559494639" sldId="348"/>
        </pc:sldMkLst>
      </pc:sldChg>
      <pc:sldChg chg="delSp mod">
        <pc:chgData name="Leahy, Thomas" userId="c143cd67-a707-4138-ae9b-48f2cc5707f8" providerId="ADAL" clId="{D476648F-04F7-473F-B867-2B19FB38CB08}" dt="2025-05-22T15:12:14.948" v="13" actId="478"/>
        <pc:sldMkLst>
          <pc:docMk/>
          <pc:sldMk cId="2413546618" sldId="350"/>
        </pc:sldMkLst>
      </pc:sldChg>
      <pc:sldChg chg="delSp mod">
        <pc:chgData name="Leahy, Thomas" userId="c143cd67-a707-4138-ae9b-48f2cc5707f8" providerId="ADAL" clId="{D476648F-04F7-473F-B867-2B19FB38CB08}" dt="2025-05-22T15:12:27.765" v="15" actId="478"/>
        <pc:sldMkLst>
          <pc:docMk/>
          <pc:sldMk cId="1307679387" sldId="351"/>
        </pc:sldMkLst>
      </pc:sldChg>
      <pc:sldChg chg="addSp delSp modSp new mod modClrScheme chgLayout">
        <pc:chgData name="Leahy, Thomas" userId="c143cd67-a707-4138-ae9b-48f2cc5707f8" providerId="ADAL" clId="{D476648F-04F7-473F-B867-2B19FB38CB08}" dt="2025-05-22T15:13:22.487" v="47" actId="5793"/>
        <pc:sldMkLst>
          <pc:docMk/>
          <pc:sldMk cId="1488667909" sldId="352"/>
        </pc:sldMkLst>
      </pc:sldChg>
      <pc:sldChg chg="del">
        <pc:chgData name="Leahy, Thomas" userId="c143cd67-a707-4138-ae9b-48f2cc5707f8" providerId="ADAL" clId="{D476648F-04F7-473F-B867-2B19FB38CB08}" dt="2025-05-22T15:12:44.781" v="17" actId="47"/>
        <pc:sldMkLst>
          <pc:docMk/>
          <pc:sldMk cId="3140729979" sldId="352"/>
        </pc:sldMkLst>
      </pc:sldChg>
      <pc:sldChg chg="del">
        <pc:chgData name="Leahy, Thomas" userId="c143cd67-a707-4138-ae9b-48f2cc5707f8" providerId="ADAL" clId="{D476648F-04F7-473F-B867-2B19FB38CB08}" dt="2025-05-22T15:11:29.105" v="1" actId="2696"/>
        <pc:sldMkLst>
          <pc:docMk/>
          <pc:sldMk cId="1732902107" sldId="353"/>
        </pc:sldMkLst>
      </pc:sldChg>
    </pc:docChg>
  </pc:docChgLst>
  <pc:docChgLst>
    <pc:chgData name="Hazell, Danielle" userId="16322be0-50ef-46ff-b0c0-d304bc10d5d2" providerId="ADAL" clId="{572CD56D-176E-466C-B7D8-D83F2B67D5AC}"/>
    <pc:docChg chg="undo custSel modSld modMainMaster">
      <pc:chgData name="Hazell, Danielle" userId="16322be0-50ef-46ff-b0c0-d304bc10d5d2" providerId="ADAL" clId="{572CD56D-176E-466C-B7D8-D83F2B67D5AC}" dt="2025-07-08T20:01:04.302" v="195" actId="207"/>
      <pc:docMkLst>
        <pc:docMk/>
      </pc:docMkLst>
      <pc:sldChg chg="modSp mod">
        <pc:chgData name="Hazell, Danielle" userId="16322be0-50ef-46ff-b0c0-d304bc10d5d2" providerId="ADAL" clId="{572CD56D-176E-466C-B7D8-D83F2B67D5AC}" dt="2025-07-08T20:01:04.302" v="195" actId="207"/>
        <pc:sldMkLst>
          <pc:docMk/>
          <pc:sldMk cId="0" sldId="267"/>
        </pc:sldMkLst>
        <pc:spChg chg="mod">
          <ac:chgData name="Hazell, Danielle" userId="16322be0-50ef-46ff-b0c0-d304bc10d5d2" providerId="ADAL" clId="{572CD56D-176E-466C-B7D8-D83F2B67D5AC}" dt="2025-07-08T20:01:04.302" v="195" actId="207"/>
          <ac:spMkLst>
            <pc:docMk/>
            <pc:sldMk cId="0" sldId="267"/>
            <ac:spMk id="18434" creationId="{00000000-0000-0000-0000-000000000000}"/>
          </ac:spMkLst>
        </pc:spChg>
      </pc:sldChg>
      <pc:sldChg chg="modSp mod">
        <pc:chgData name="Hazell, Danielle" userId="16322be0-50ef-46ff-b0c0-d304bc10d5d2" providerId="ADAL" clId="{572CD56D-176E-466C-B7D8-D83F2B67D5AC}" dt="2025-07-08T19:51:55.514" v="140" actId="255"/>
        <pc:sldMkLst>
          <pc:docMk/>
          <pc:sldMk cId="0" sldId="328"/>
        </pc:sldMkLst>
        <pc:spChg chg="mod">
          <ac:chgData name="Hazell, Danielle" userId="16322be0-50ef-46ff-b0c0-d304bc10d5d2" providerId="ADAL" clId="{572CD56D-176E-466C-B7D8-D83F2B67D5AC}" dt="2025-07-08T19:39:13.805" v="26"/>
          <ac:spMkLst>
            <pc:docMk/>
            <pc:sldMk cId="0" sldId="328"/>
            <ac:spMk id="3074" creationId="{00000000-0000-0000-0000-000000000000}"/>
          </ac:spMkLst>
        </pc:spChg>
        <pc:spChg chg="mod">
          <ac:chgData name="Hazell, Danielle" userId="16322be0-50ef-46ff-b0c0-d304bc10d5d2" providerId="ADAL" clId="{572CD56D-176E-466C-B7D8-D83F2B67D5AC}" dt="2025-07-08T19:51:55.514" v="140" actId="255"/>
          <ac:spMkLst>
            <pc:docMk/>
            <pc:sldMk cId="0" sldId="328"/>
            <ac:spMk id="3075" creationId="{00000000-0000-0000-0000-000000000000}"/>
          </ac:spMkLst>
        </pc:spChg>
      </pc:sldChg>
      <pc:sldChg chg="modSp mod">
        <pc:chgData name="Hazell, Danielle" userId="16322be0-50ef-46ff-b0c0-d304bc10d5d2" providerId="ADAL" clId="{572CD56D-176E-466C-B7D8-D83F2B67D5AC}" dt="2025-07-08T19:39:13.805" v="26"/>
        <pc:sldMkLst>
          <pc:docMk/>
          <pc:sldMk cId="0" sldId="334"/>
        </pc:sldMkLst>
        <pc:spChg chg="mod">
          <ac:chgData name="Hazell, Danielle" userId="16322be0-50ef-46ff-b0c0-d304bc10d5d2" providerId="ADAL" clId="{572CD56D-176E-466C-B7D8-D83F2B67D5AC}" dt="2025-07-08T19:39:13.805" v="26"/>
          <ac:spMkLst>
            <pc:docMk/>
            <pc:sldMk cId="0" sldId="334"/>
            <ac:spMk id="2" creationId="{00000000-0000-0000-0000-000000000000}"/>
          </ac:spMkLst>
        </pc:spChg>
        <pc:spChg chg="mod">
          <ac:chgData name="Hazell, Danielle" userId="16322be0-50ef-46ff-b0c0-d304bc10d5d2" providerId="ADAL" clId="{572CD56D-176E-466C-B7D8-D83F2B67D5AC}" dt="2025-07-08T19:39:13.805" v="26"/>
          <ac:spMkLst>
            <pc:docMk/>
            <pc:sldMk cId="0" sldId="334"/>
            <ac:spMk id="3" creationId="{00000000-0000-0000-0000-000000000000}"/>
          </ac:spMkLst>
        </pc:spChg>
      </pc:sldChg>
      <pc:sldChg chg="modSp mod">
        <pc:chgData name="Hazell, Danielle" userId="16322be0-50ef-46ff-b0c0-d304bc10d5d2" providerId="ADAL" clId="{572CD56D-176E-466C-B7D8-D83F2B67D5AC}" dt="2025-07-08T19:52:11.247" v="143" actId="33524"/>
        <pc:sldMkLst>
          <pc:docMk/>
          <pc:sldMk cId="0" sldId="336"/>
        </pc:sldMkLst>
        <pc:spChg chg="mod">
          <ac:chgData name="Hazell, Danielle" userId="16322be0-50ef-46ff-b0c0-d304bc10d5d2" providerId="ADAL" clId="{572CD56D-176E-466C-B7D8-D83F2B67D5AC}" dt="2025-07-08T19:39:13.805" v="26"/>
          <ac:spMkLst>
            <pc:docMk/>
            <pc:sldMk cId="0" sldId="336"/>
            <ac:spMk id="2" creationId="{00000000-0000-0000-0000-000000000000}"/>
          </ac:spMkLst>
        </pc:spChg>
        <pc:spChg chg="mod">
          <ac:chgData name="Hazell, Danielle" userId="16322be0-50ef-46ff-b0c0-d304bc10d5d2" providerId="ADAL" clId="{572CD56D-176E-466C-B7D8-D83F2B67D5AC}" dt="2025-07-08T19:52:11.247" v="143" actId="33524"/>
          <ac:spMkLst>
            <pc:docMk/>
            <pc:sldMk cId="0" sldId="336"/>
            <ac:spMk id="3" creationId="{B5C7493D-2A60-8048-AF9C-DF2E0092E99D}"/>
          </ac:spMkLst>
        </pc:spChg>
      </pc:sldChg>
      <pc:sldChg chg="modSp mod">
        <pc:chgData name="Hazell, Danielle" userId="16322be0-50ef-46ff-b0c0-d304bc10d5d2" providerId="ADAL" clId="{572CD56D-176E-466C-B7D8-D83F2B67D5AC}" dt="2025-07-08T19:56:31.935" v="176" actId="403"/>
        <pc:sldMkLst>
          <pc:docMk/>
          <pc:sldMk cId="0" sldId="337"/>
        </pc:sldMkLst>
        <pc:spChg chg="mod">
          <ac:chgData name="Hazell, Danielle" userId="16322be0-50ef-46ff-b0c0-d304bc10d5d2" providerId="ADAL" clId="{572CD56D-176E-466C-B7D8-D83F2B67D5AC}" dt="2025-07-08T19:39:13.805" v="26"/>
          <ac:spMkLst>
            <pc:docMk/>
            <pc:sldMk cId="0" sldId="337"/>
            <ac:spMk id="2" creationId="{00000000-0000-0000-0000-000000000000}"/>
          </ac:spMkLst>
        </pc:spChg>
        <pc:spChg chg="mod">
          <ac:chgData name="Hazell, Danielle" userId="16322be0-50ef-46ff-b0c0-d304bc10d5d2" providerId="ADAL" clId="{572CD56D-176E-466C-B7D8-D83F2B67D5AC}" dt="2025-07-08T19:56:31.935" v="176" actId="403"/>
          <ac:spMkLst>
            <pc:docMk/>
            <pc:sldMk cId="0" sldId="337"/>
            <ac:spMk id="3" creationId="{CE478CB2-AFB9-FD45-A093-C48C4D8CD48B}"/>
          </ac:spMkLst>
        </pc:spChg>
      </pc:sldChg>
      <pc:sldChg chg="modSp mod">
        <pc:chgData name="Hazell, Danielle" userId="16322be0-50ef-46ff-b0c0-d304bc10d5d2" providerId="ADAL" clId="{572CD56D-176E-466C-B7D8-D83F2B67D5AC}" dt="2025-07-08T19:58:00.207" v="181" actId="12"/>
        <pc:sldMkLst>
          <pc:docMk/>
          <pc:sldMk cId="0" sldId="338"/>
        </pc:sldMkLst>
        <pc:spChg chg="mod">
          <ac:chgData name="Hazell, Danielle" userId="16322be0-50ef-46ff-b0c0-d304bc10d5d2" providerId="ADAL" clId="{572CD56D-176E-466C-B7D8-D83F2B67D5AC}" dt="2025-07-08T19:39:13.805" v="26"/>
          <ac:spMkLst>
            <pc:docMk/>
            <pc:sldMk cId="0" sldId="338"/>
            <ac:spMk id="2" creationId="{00000000-0000-0000-0000-000000000000}"/>
          </ac:spMkLst>
        </pc:spChg>
        <pc:spChg chg="mod">
          <ac:chgData name="Hazell, Danielle" userId="16322be0-50ef-46ff-b0c0-d304bc10d5d2" providerId="ADAL" clId="{572CD56D-176E-466C-B7D8-D83F2B67D5AC}" dt="2025-07-08T19:58:00.207" v="181" actId="12"/>
          <ac:spMkLst>
            <pc:docMk/>
            <pc:sldMk cId="0" sldId="338"/>
            <ac:spMk id="3" creationId="{4DDD0A8A-CC2D-4342-831F-E34AC06C5C7D}"/>
          </ac:spMkLst>
        </pc:spChg>
      </pc:sldChg>
      <pc:sldChg chg="delSp modSp mod">
        <pc:chgData name="Hazell, Danielle" userId="16322be0-50ef-46ff-b0c0-d304bc10d5d2" providerId="ADAL" clId="{572CD56D-176E-466C-B7D8-D83F2B67D5AC}" dt="2025-07-08T19:58:27.031" v="185" actId="403"/>
        <pc:sldMkLst>
          <pc:docMk/>
          <pc:sldMk cId="0" sldId="339"/>
        </pc:sldMkLst>
        <pc:spChg chg="mod">
          <ac:chgData name="Hazell, Danielle" userId="16322be0-50ef-46ff-b0c0-d304bc10d5d2" providerId="ADAL" clId="{572CD56D-176E-466C-B7D8-D83F2B67D5AC}" dt="2025-07-08T19:39:13.805" v="26"/>
          <ac:spMkLst>
            <pc:docMk/>
            <pc:sldMk cId="0" sldId="339"/>
            <ac:spMk id="2" creationId="{00000000-0000-0000-0000-000000000000}"/>
          </ac:spMkLst>
        </pc:spChg>
        <pc:spChg chg="mod">
          <ac:chgData name="Hazell, Danielle" userId="16322be0-50ef-46ff-b0c0-d304bc10d5d2" providerId="ADAL" clId="{572CD56D-176E-466C-B7D8-D83F2B67D5AC}" dt="2025-07-08T19:58:27.031" v="185" actId="403"/>
          <ac:spMkLst>
            <pc:docMk/>
            <pc:sldMk cId="0" sldId="339"/>
            <ac:spMk id="3" creationId="{5758BA2E-743B-D54C-A18C-FEFAB2CD5221}"/>
          </ac:spMkLst>
        </pc:spChg>
      </pc:sldChg>
      <pc:sldChg chg="modSp mod">
        <pc:chgData name="Hazell, Danielle" userId="16322be0-50ef-46ff-b0c0-d304bc10d5d2" providerId="ADAL" clId="{572CD56D-176E-466C-B7D8-D83F2B67D5AC}" dt="2025-07-08T19:52:59.999" v="144" actId="12"/>
        <pc:sldMkLst>
          <pc:docMk/>
          <pc:sldMk cId="3147723681" sldId="341"/>
        </pc:sldMkLst>
        <pc:spChg chg="mod">
          <ac:chgData name="Hazell, Danielle" userId="16322be0-50ef-46ff-b0c0-d304bc10d5d2" providerId="ADAL" clId="{572CD56D-176E-466C-B7D8-D83F2B67D5AC}" dt="2025-07-08T19:39:13.805" v="26"/>
          <ac:spMkLst>
            <pc:docMk/>
            <pc:sldMk cId="3147723681" sldId="341"/>
            <ac:spMk id="2" creationId="{00000000-0000-0000-0000-000000000000}"/>
          </ac:spMkLst>
        </pc:spChg>
        <pc:spChg chg="mod">
          <ac:chgData name="Hazell, Danielle" userId="16322be0-50ef-46ff-b0c0-d304bc10d5d2" providerId="ADAL" clId="{572CD56D-176E-466C-B7D8-D83F2B67D5AC}" dt="2025-07-08T19:52:59.999" v="144" actId="12"/>
          <ac:spMkLst>
            <pc:docMk/>
            <pc:sldMk cId="3147723681" sldId="341"/>
            <ac:spMk id="3" creationId="{00000000-0000-0000-0000-000000000000}"/>
          </ac:spMkLst>
        </pc:spChg>
      </pc:sldChg>
      <pc:sldChg chg="modSp mod">
        <pc:chgData name="Hazell, Danielle" userId="16322be0-50ef-46ff-b0c0-d304bc10d5d2" providerId="ADAL" clId="{572CD56D-176E-466C-B7D8-D83F2B67D5AC}" dt="2025-07-08T19:56:18.229" v="174" actId="1076"/>
        <pc:sldMkLst>
          <pc:docMk/>
          <pc:sldMk cId="1664134327" sldId="342"/>
        </pc:sldMkLst>
        <pc:spChg chg="mod">
          <ac:chgData name="Hazell, Danielle" userId="16322be0-50ef-46ff-b0c0-d304bc10d5d2" providerId="ADAL" clId="{572CD56D-176E-466C-B7D8-D83F2B67D5AC}" dt="2025-07-08T19:39:13.805" v="26"/>
          <ac:spMkLst>
            <pc:docMk/>
            <pc:sldMk cId="1664134327" sldId="342"/>
            <ac:spMk id="2" creationId="{00000000-0000-0000-0000-000000000000}"/>
          </ac:spMkLst>
        </pc:spChg>
        <pc:spChg chg="mod">
          <ac:chgData name="Hazell, Danielle" userId="16322be0-50ef-46ff-b0c0-d304bc10d5d2" providerId="ADAL" clId="{572CD56D-176E-466C-B7D8-D83F2B67D5AC}" dt="2025-07-08T19:56:12.380" v="172" actId="403"/>
          <ac:spMkLst>
            <pc:docMk/>
            <pc:sldMk cId="1664134327" sldId="342"/>
            <ac:spMk id="3" creationId="{B77580F9-492C-0243-954C-F7C4391D039B}"/>
          </ac:spMkLst>
        </pc:spChg>
        <pc:spChg chg="mod">
          <ac:chgData name="Hazell, Danielle" userId="16322be0-50ef-46ff-b0c0-d304bc10d5d2" providerId="ADAL" clId="{572CD56D-176E-466C-B7D8-D83F2B67D5AC}" dt="2025-07-08T19:56:18.229" v="174" actId="1076"/>
          <ac:spMkLst>
            <pc:docMk/>
            <pc:sldMk cId="1664134327" sldId="342"/>
            <ac:spMk id="9" creationId="{2B6A63C0-6813-47B1-B235-ADBD4A2ACDBA}"/>
          </ac:spMkLst>
        </pc:spChg>
      </pc:sldChg>
      <pc:sldChg chg="addSp delSp modSp mod">
        <pc:chgData name="Hazell, Danielle" userId="16322be0-50ef-46ff-b0c0-d304bc10d5d2" providerId="ADAL" clId="{572CD56D-176E-466C-B7D8-D83F2B67D5AC}" dt="2025-07-08T19:55:51.283" v="168" actId="33524"/>
        <pc:sldMkLst>
          <pc:docMk/>
          <pc:sldMk cId="118033489" sldId="343"/>
        </pc:sldMkLst>
        <pc:spChg chg="mod">
          <ac:chgData name="Hazell, Danielle" userId="16322be0-50ef-46ff-b0c0-d304bc10d5d2" providerId="ADAL" clId="{572CD56D-176E-466C-B7D8-D83F2B67D5AC}" dt="2025-07-08T19:39:05.347" v="25"/>
          <ac:spMkLst>
            <pc:docMk/>
            <pc:sldMk cId="118033489" sldId="343"/>
            <ac:spMk id="2" creationId="{00000000-0000-0000-0000-000000000000}"/>
          </ac:spMkLst>
        </pc:spChg>
        <pc:spChg chg="mod">
          <ac:chgData name="Hazell, Danielle" userId="16322be0-50ef-46ff-b0c0-d304bc10d5d2" providerId="ADAL" clId="{572CD56D-176E-466C-B7D8-D83F2B67D5AC}" dt="2025-07-08T19:55:51.283" v="168" actId="33524"/>
          <ac:spMkLst>
            <pc:docMk/>
            <pc:sldMk cId="118033489" sldId="343"/>
            <ac:spMk id="3" creationId="{57EDA984-D9E5-5B42-B9B4-92B0CFA5A009}"/>
          </ac:spMkLst>
        </pc:spChg>
        <pc:picChg chg="add mod">
          <ac:chgData name="Hazell, Danielle" userId="16322be0-50ef-46ff-b0c0-d304bc10d5d2" providerId="ADAL" clId="{572CD56D-176E-466C-B7D8-D83F2B67D5AC}" dt="2025-07-08T19:55:17.478" v="167" actId="1076"/>
          <ac:picMkLst>
            <pc:docMk/>
            <pc:sldMk cId="118033489" sldId="343"/>
            <ac:picMk id="6" creationId="{CBD3EE59-3D29-73F6-AE56-E408D99677C1}"/>
          </ac:picMkLst>
        </pc:picChg>
      </pc:sldChg>
      <pc:sldChg chg="modSp mod">
        <pc:chgData name="Hazell, Danielle" userId="16322be0-50ef-46ff-b0c0-d304bc10d5d2" providerId="ADAL" clId="{572CD56D-176E-466C-B7D8-D83F2B67D5AC}" dt="2025-07-08T19:53:20.092" v="148" actId="14100"/>
        <pc:sldMkLst>
          <pc:docMk/>
          <pc:sldMk cId="3389733808" sldId="344"/>
        </pc:sldMkLst>
        <pc:spChg chg="mod">
          <ac:chgData name="Hazell, Danielle" userId="16322be0-50ef-46ff-b0c0-d304bc10d5d2" providerId="ADAL" clId="{572CD56D-176E-466C-B7D8-D83F2B67D5AC}" dt="2025-07-08T19:39:13.805" v="26"/>
          <ac:spMkLst>
            <pc:docMk/>
            <pc:sldMk cId="3389733808" sldId="344"/>
            <ac:spMk id="2" creationId="{00000000-0000-0000-0000-000000000000}"/>
          </ac:spMkLst>
        </pc:spChg>
        <pc:spChg chg="mod">
          <ac:chgData name="Hazell, Danielle" userId="16322be0-50ef-46ff-b0c0-d304bc10d5d2" providerId="ADAL" clId="{572CD56D-176E-466C-B7D8-D83F2B67D5AC}" dt="2025-07-08T19:53:20.092" v="148" actId="14100"/>
          <ac:spMkLst>
            <pc:docMk/>
            <pc:sldMk cId="3389733808" sldId="344"/>
            <ac:spMk id="3" creationId="{B24EE1BA-5722-C546-AF2D-0E97E69D8ED2}"/>
          </ac:spMkLst>
        </pc:spChg>
      </pc:sldChg>
      <pc:sldChg chg="modSp mod">
        <pc:chgData name="Hazell, Danielle" userId="16322be0-50ef-46ff-b0c0-d304bc10d5d2" providerId="ADAL" clId="{572CD56D-176E-466C-B7D8-D83F2B67D5AC}" dt="2025-07-08T19:58:14.288" v="182" actId="12"/>
        <pc:sldMkLst>
          <pc:docMk/>
          <pc:sldMk cId="2224880257" sldId="346"/>
        </pc:sldMkLst>
        <pc:spChg chg="mod">
          <ac:chgData name="Hazell, Danielle" userId="16322be0-50ef-46ff-b0c0-d304bc10d5d2" providerId="ADAL" clId="{572CD56D-176E-466C-B7D8-D83F2B67D5AC}" dt="2025-07-08T19:39:13.805" v="26"/>
          <ac:spMkLst>
            <pc:docMk/>
            <pc:sldMk cId="2224880257" sldId="346"/>
            <ac:spMk id="2" creationId="{00000000-0000-0000-0000-000000000000}"/>
          </ac:spMkLst>
        </pc:spChg>
        <pc:spChg chg="mod">
          <ac:chgData name="Hazell, Danielle" userId="16322be0-50ef-46ff-b0c0-d304bc10d5d2" providerId="ADAL" clId="{572CD56D-176E-466C-B7D8-D83F2B67D5AC}" dt="2025-07-08T19:58:14.288" v="182" actId="12"/>
          <ac:spMkLst>
            <pc:docMk/>
            <pc:sldMk cId="2224880257" sldId="346"/>
            <ac:spMk id="3" creationId="{00000000-0000-0000-0000-000000000000}"/>
          </ac:spMkLst>
        </pc:spChg>
      </pc:sldChg>
      <pc:sldChg chg="modSp mod">
        <pc:chgData name="Hazell, Danielle" userId="16322be0-50ef-46ff-b0c0-d304bc10d5d2" providerId="ADAL" clId="{572CD56D-176E-466C-B7D8-D83F2B67D5AC}" dt="2025-07-08T19:53:05.216" v="145" actId="403"/>
        <pc:sldMkLst>
          <pc:docMk/>
          <pc:sldMk cId="267764609" sldId="347"/>
        </pc:sldMkLst>
        <pc:spChg chg="mod">
          <ac:chgData name="Hazell, Danielle" userId="16322be0-50ef-46ff-b0c0-d304bc10d5d2" providerId="ADAL" clId="{572CD56D-176E-466C-B7D8-D83F2B67D5AC}" dt="2025-07-08T19:39:13.805" v="26"/>
          <ac:spMkLst>
            <pc:docMk/>
            <pc:sldMk cId="267764609" sldId="347"/>
            <ac:spMk id="2" creationId="{00000000-0000-0000-0000-000000000000}"/>
          </ac:spMkLst>
        </pc:spChg>
        <pc:spChg chg="mod">
          <ac:chgData name="Hazell, Danielle" userId="16322be0-50ef-46ff-b0c0-d304bc10d5d2" providerId="ADAL" clId="{572CD56D-176E-466C-B7D8-D83F2B67D5AC}" dt="2025-07-08T19:53:05.216" v="145" actId="403"/>
          <ac:spMkLst>
            <pc:docMk/>
            <pc:sldMk cId="267764609" sldId="347"/>
            <ac:spMk id="3" creationId="{7CD2BC75-4F6D-D448-8809-94C40485378F}"/>
          </ac:spMkLst>
        </pc:spChg>
      </pc:sldChg>
      <pc:sldChg chg="modSp mod">
        <pc:chgData name="Hazell, Danielle" userId="16322be0-50ef-46ff-b0c0-d304bc10d5d2" providerId="ADAL" clId="{572CD56D-176E-466C-B7D8-D83F2B67D5AC}" dt="2025-07-08T19:56:00.489" v="170" actId="403"/>
        <pc:sldMkLst>
          <pc:docMk/>
          <pc:sldMk cId="1559494639" sldId="348"/>
        </pc:sldMkLst>
        <pc:spChg chg="mod">
          <ac:chgData name="Hazell, Danielle" userId="16322be0-50ef-46ff-b0c0-d304bc10d5d2" providerId="ADAL" clId="{572CD56D-176E-466C-B7D8-D83F2B67D5AC}" dt="2025-07-08T19:39:13.805" v="26"/>
          <ac:spMkLst>
            <pc:docMk/>
            <pc:sldMk cId="1559494639" sldId="348"/>
            <ac:spMk id="2" creationId="{00000000-0000-0000-0000-000000000000}"/>
          </ac:spMkLst>
        </pc:spChg>
        <pc:spChg chg="mod">
          <ac:chgData name="Hazell, Danielle" userId="16322be0-50ef-46ff-b0c0-d304bc10d5d2" providerId="ADAL" clId="{572CD56D-176E-466C-B7D8-D83F2B67D5AC}" dt="2025-07-08T19:56:00.489" v="170" actId="403"/>
          <ac:spMkLst>
            <pc:docMk/>
            <pc:sldMk cId="1559494639" sldId="348"/>
            <ac:spMk id="3" creationId="{C5EC5E7B-7ED1-FC41-9B49-5D9985BAB971}"/>
          </ac:spMkLst>
        </pc:spChg>
      </pc:sldChg>
      <pc:sldChg chg="modSp mod">
        <pc:chgData name="Hazell, Danielle" userId="16322be0-50ef-46ff-b0c0-d304bc10d5d2" providerId="ADAL" clId="{572CD56D-176E-466C-B7D8-D83F2B67D5AC}" dt="2025-07-08T19:56:25.176" v="175" actId="14100"/>
        <pc:sldMkLst>
          <pc:docMk/>
          <pc:sldMk cId="2413546618" sldId="350"/>
        </pc:sldMkLst>
        <pc:spChg chg="mod">
          <ac:chgData name="Hazell, Danielle" userId="16322be0-50ef-46ff-b0c0-d304bc10d5d2" providerId="ADAL" clId="{572CD56D-176E-466C-B7D8-D83F2B67D5AC}" dt="2025-07-08T19:39:13.805" v="26"/>
          <ac:spMkLst>
            <pc:docMk/>
            <pc:sldMk cId="2413546618" sldId="350"/>
            <ac:spMk id="2" creationId="{00000000-0000-0000-0000-000000000000}"/>
          </ac:spMkLst>
        </pc:spChg>
        <pc:spChg chg="mod">
          <ac:chgData name="Hazell, Danielle" userId="16322be0-50ef-46ff-b0c0-d304bc10d5d2" providerId="ADAL" clId="{572CD56D-176E-466C-B7D8-D83F2B67D5AC}" dt="2025-07-08T19:56:25.176" v="175" actId="14100"/>
          <ac:spMkLst>
            <pc:docMk/>
            <pc:sldMk cId="2413546618" sldId="350"/>
            <ac:spMk id="3" creationId="{63163020-2A8A-5F45-92FD-56A9960FA220}"/>
          </ac:spMkLst>
        </pc:spChg>
      </pc:sldChg>
      <pc:sldChg chg="modSp mod">
        <pc:chgData name="Hazell, Danielle" userId="16322be0-50ef-46ff-b0c0-d304bc10d5d2" providerId="ADAL" clId="{572CD56D-176E-466C-B7D8-D83F2B67D5AC}" dt="2025-07-08T19:57:20.352" v="178" actId="14100"/>
        <pc:sldMkLst>
          <pc:docMk/>
          <pc:sldMk cId="1307679387" sldId="351"/>
        </pc:sldMkLst>
        <pc:spChg chg="mod">
          <ac:chgData name="Hazell, Danielle" userId="16322be0-50ef-46ff-b0c0-d304bc10d5d2" providerId="ADAL" clId="{572CD56D-176E-466C-B7D8-D83F2B67D5AC}" dt="2025-07-08T19:39:13.805" v="26"/>
          <ac:spMkLst>
            <pc:docMk/>
            <pc:sldMk cId="1307679387" sldId="351"/>
            <ac:spMk id="2" creationId="{00000000-0000-0000-0000-000000000000}"/>
          </ac:spMkLst>
        </pc:spChg>
        <pc:spChg chg="mod">
          <ac:chgData name="Hazell, Danielle" userId="16322be0-50ef-46ff-b0c0-d304bc10d5d2" providerId="ADAL" clId="{572CD56D-176E-466C-B7D8-D83F2B67D5AC}" dt="2025-07-08T19:57:20.352" v="178" actId="14100"/>
          <ac:spMkLst>
            <pc:docMk/>
            <pc:sldMk cId="1307679387" sldId="351"/>
            <ac:spMk id="4" creationId="{A0957238-45D8-B243-9219-977690D077EB}"/>
          </ac:spMkLst>
        </pc:spChg>
      </pc:sldChg>
      <pc:sldChg chg="addSp delSp modSp mod">
        <pc:chgData name="Hazell, Danielle" userId="16322be0-50ef-46ff-b0c0-d304bc10d5d2" providerId="ADAL" clId="{572CD56D-176E-466C-B7D8-D83F2B67D5AC}" dt="2025-07-08T20:00:06.270" v="194" actId="1076"/>
        <pc:sldMkLst>
          <pc:docMk/>
          <pc:sldMk cId="1488667909" sldId="352"/>
        </pc:sldMkLst>
        <pc:spChg chg="mod">
          <ac:chgData name="Hazell, Danielle" userId="16322be0-50ef-46ff-b0c0-d304bc10d5d2" providerId="ADAL" clId="{572CD56D-176E-466C-B7D8-D83F2B67D5AC}" dt="2025-07-08T19:39:13.805" v="26"/>
          <ac:spMkLst>
            <pc:docMk/>
            <pc:sldMk cId="1488667909" sldId="352"/>
            <ac:spMk id="10" creationId="{68B9ADD8-609E-B1FB-508F-71FB8E7BBF6A}"/>
          </ac:spMkLst>
        </pc:spChg>
        <pc:picChg chg="add mod">
          <ac:chgData name="Hazell, Danielle" userId="16322be0-50ef-46ff-b0c0-d304bc10d5d2" providerId="ADAL" clId="{572CD56D-176E-466C-B7D8-D83F2B67D5AC}" dt="2025-07-08T20:00:06.270" v="194" actId="1076"/>
          <ac:picMkLst>
            <pc:docMk/>
            <pc:sldMk cId="1488667909" sldId="352"/>
            <ac:picMk id="6" creationId="{89CAC495-BD8B-17E7-1CA9-0999E1C4F0BC}"/>
          </ac:picMkLst>
        </pc:picChg>
      </pc:sldChg>
      <pc:sldMasterChg chg="delSp mod">
        <pc:chgData name="Hazell, Danielle" userId="16322be0-50ef-46ff-b0c0-d304bc10d5d2" providerId="ADAL" clId="{572CD56D-176E-466C-B7D8-D83F2B67D5AC}" dt="2025-07-08T19:38:58.547" v="5" actId="478"/>
        <pc:sldMasterMkLst>
          <pc:docMk/>
          <pc:sldMasterMk cId="1286846137" sldId="2147483653"/>
        </pc:sldMasterMkLst>
      </pc:sldMasterChg>
      <pc:sldMasterChg chg="addSp modSp mod">
        <pc:chgData name="Hazell, Danielle" userId="16322be0-50ef-46ff-b0c0-d304bc10d5d2" providerId="ADAL" clId="{572CD56D-176E-466C-B7D8-D83F2B67D5AC}" dt="2025-07-08T19:39:43.543" v="137" actId="20577"/>
        <pc:sldMasterMkLst>
          <pc:docMk/>
          <pc:sldMasterMk cId="407119944" sldId="2147483655"/>
        </pc:sldMasterMkLst>
        <pc:spChg chg="add">
          <ac:chgData name="Hazell, Danielle" userId="16322be0-50ef-46ff-b0c0-d304bc10d5d2" providerId="ADAL" clId="{572CD56D-176E-466C-B7D8-D83F2B67D5AC}" dt="2025-07-08T19:39:13.805" v="26"/>
          <ac:spMkLst>
            <pc:docMk/>
            <pc:sldMasterMk cId="407119944" sldId="2147483655"/>
            <ac:spMk id="4" creationId="{A3E99603-C672-F8FD-3B48-86D8E6C75618}"/>
          </ac:spMkLst>
        </pc:spChg>
        <pc:spChg chg="mod">
          <ac:chgData name="Hazell, Danielle" userId="16322be0-50ef-46ff-b0c0-d304bc10d5d2" providerId="ADAL" clId="{572CD56D-176E-466C-B7D8-D83F2B67D5AC}" dt="2025-07-08T19:39:43.543" v="137" actId="20577"/>
          <ac:spMkLst>
            <pc:docMk/>
            <pc:sldMasterMk cId="407119944" sldId="2147483655"/>
            <ac:spMk id="9" creationId="{12A05E16-C31E-E0B1-F9BA-6CA1198C9AE5}"/>
          </ac:spMkLst>
        </pc:spChg>
      </pc:sldMasterChg>
      <pc:sldMasterChg chg="addSp">
        <pc:chgData name="Hazell, Danielle" userId="16322be0-50ef-46ff-b0c0-d304bc10d5d2" providerId="ADAL" clId="{572CD56D-176E-466C-B7D8-D83F2B67D5AC}" dt="2025-07-08T19:39:02.903" v="6"/>
        <pc:sldMasterMkLst>
          <pc:docMk/>
          <pc:sldMasterMk cId="2954539362" sldId="2147483655"/>
        </pc:sldMasterMkLst>
      </pc:sldMasterChg>
    </pc:docChg>
  </pc:docChgLst>
  <pc:docChgLst>
    <pc:chgData name="Caroline Prodger" userId="e4ef2e75-b60b-401b-8ebe-291bdcf405f4" providerId="ADAL" clId="{CD2A494A-923E-4B55-889B-095C53494DAA}"/>
    <pc:docChg chg="undo custSel addSld modSld modMainMaster">
      <pc:chgData name="Caroline Prodger" userId="e4ef2e75-b60b-401b-8ebe-291bdcf405f4" providerId="ADAL" clId="{CD2A494A-923E-4B55-889B-095C53494DAA}" dt="2021-12-02T14:50:08.638" v="196" actId="20577"/>
      <pc:docMkLst>
        <pc:docMk/>
      </pc:docMkLst>
      <pc:sldChg chg="modSp">
        <pc:chgData name="Caroline Prodger" userId="e4ef2e75-b60b-401b-8ebe-291bdcf405f4" providerId="ADAL" clId="{CD2A494A-923E-4B55-889B-095C53494DAA}" dt="2021-12-02T14:47:32.803" v="191"/>
        <pc:sldMkLst>
          <pc:docMk/>
          <pc:sldMk cId="0" sldId="328"/>
        </pc:sldMkLst>
      </pc:sldChg>
      <pc:sldChg chg="modSp">
        <pc:chgData name="Caroline Prodger" userId="e4ef2e75-b60b-401b-8ebe-291bdcf405f4" providerId="ADAL" clId="{CD2A494A-923E-4B55-889B-095C53494DAA}" dt="2021-12-02T14:47:32.803" v="191"/>
        <pc:sldMkLst>
          <pc:docMk/>
          <pc:sldMk cId="0" sldId="334"/>
        </pc:sldMkLst>
      </pc:sldChg>
      <pc:sldChg chg="addSp delSp modSp mod">
        <pc:chgData name="Caroline Prodger" userId="e4ef2e75-b60b-401b-8ebe-291bdcf405f4" providerId="ADAL" clId="{CD2A494A-923E-4B55-889B-095C53494DAA}" dt="2021-12-02T14:47:32.803" v="191"/>
        <pc:sldMkLst>
          <pc:docMk/>
          <pc:sldMk cId="0" sldId="336"/>
        </pc:sldMkLst>
      </pc:sldChg>
      <pc:sldChg chg="addSp delSp modSp mod">
        <pc:chgData name="Caroline Prodger" userId="e4ef2e75-b60b-401b-8ebe-291bdcf405f4" providerId="ADAL" clId="{CD2A494A-923E-4B55-889B-095C53494DAA}" dt="2021-12-02T14:47:32.803" v="191"/>
        <pc:sldMkLst>
          <pc:docMk/>
          <pc:sldMk cId="0" sldId="337"/>
        </pc:sldMkLst>
      </pc:sldChg>
      <pc:sldChg chg="addSp delSp modSp mod">
        <pc:chgData name="Caroline Prodger" userId="e4ef2e75-b60b-401b-8ebe-291bdcf405f4" providerId="ADAL" clId="{CD2A494A-923E-4B55-889B-095C53494DAA}" dt="2021-12-02T14:47:32.803" v="191"/>
        <pc:sldMkLst>
          <pc:docMk/>
          <pc:sldMk cId="0" sldId="338"/>
        </pc:sldMkLst>
      </pc:sldChg>
      <pc:sldChg chg="addSp delSp modSp mod">
        <pc:chgData name="Caroline Prodger" userId="e4ef2e75-b60b-401b-8ebe-291bdcf405f4" providerId="ADAL" clId="{CD2A494A-923E-4B55-889B-095C53494DAA}" dt="2021-12-02T14:47:32.803" v="191"/>
        <pc:sldMkLst>
          <pc:docMk/>
          <pc:sldMk cId="0" sldId="339"/>
        </pc:sldMkLst>
      </pc:sldChg>
      <pc:sldChg chg="addSp delSp modSp mod">
        <pc:chgData name="Caroline Prodger" userId="e4ef2e75-b60b-401b-8ebe-291bdcf405f4" providerId="ADAL" clId="{CD2A494A-923E-4B55-889B-095C53494DAA}" dt="2021-12-02T14:47:32.803" v="191"/>
        <pc:sldMkLst>
          <pc:docMk/>
          <pc:sldMk cId="0" sldId="340"/>
        </pc:sldMkLst>
      </pc:sldChg>
      <pc:sldChg chg="modSp">
        <pc:chgData name="Caroline Prodger" userId="e4ef2e75-b60b-401b-8ebe-291bdcf405f4" providerId="ADAL" clId="{CD2A494A-923E-4B55-889B-095C53494DAA}" dt="2021-12-02T14:47:32.803" v="191"/>
        <pc:sldMkLst>
          <pc:docMk/>
          <pc:sldMk cId="3147723681" sldId="341"/>
        </pc:sldMkLst>
      </pc:sldChg>
      <pc:sldChg chg="addSp delSp modSp mod">
        <pc:chgData name="Caroline Prodger" userId="e4ef2e75-b60b-401b-8ebe-291bdcf405f4" providerId="ADAL" clId="{CD2A494A-923E-4B55-889B-095C53494DAA}" dt="2021-12-02T14:47:32.803" v="191"/>
        <pc:sldMkLst>
          <pc:docMk/>
          <pc:sldMk cId="1664134327" sldId="342"/>
        </pc:sldMkLst>
      </pc:sldChg>
      <pc:sldChg chg="addSp delSp modSp mod">
        <pc:chgData name="Caroline Prodger" userId="e4ef2e75-b60b-401b-8ebe-291bdcf405f4" providerId="ADAL" clId="{CD2A494A-923E-4B55-889B-095C53494DAA}" dt="2021-12-02T14:47:55.218" v="192" actId="167"/>
        <pc:sldMkLst>
          <pc:docMk/>
          <pc:sldMk cId="118033489" sldId="343"/>
        </pc:sldMkLst>
      </pc:sldChg>
      <pc:sldChg chg="addSp delSp modSp mod addCm delCm">
        <pc:chgData name="Caroline Prodger" userId="e4ef2e75-b60b-401b-8ebe-291bdcf405f4" providerId="ADAL" clId="{CD2A494A-923E-4B55-889B-095C53494DAA}" dt="2021-12-02T14:47:32.803" v="191"/>
        <pc:sldMkLst>
          <pc:docMk/>
          <pc:sldMk cId="3389733808" sldId="344"/>
        </pc:sldMkLst>
      </pc:sldChg>
      <pc:sldChg chg="modSp">
        <pc:chgData name="Caroline Prodger" userId="e4ef2e75-b60b-401b-8ebe-291bdcf405f4" providerId="ADAL" clId="{CD2A494A-923E-4B55-889B-095C53494DAA}" dt="2021-12-02T14:47:32.803" v="191"/>
        <pc:sldMkLst>
          <pc:docMk/>
          <pc:sldMk cId="2224880257" sldId="346"/>
        </pc:sldMkLst>
      </pc:sldChg>
      <pc:sldChg chg="addSp delSp modSp mod">
        <pc:chgData name="Caroline Prodger" userId="e4ef2e75-b60b-401b-8ebe-291bdcf405f4" providerId="ADAL" clId="{CD2A494A-923E-4B55-889B-095C53494DAA}" dt="2021-12-02T14:47:32.803" v="191"/>
        <pc:sldMkLst>
          <pc:docMk/>
          <pc:sldMk cId="267764609" sldId="347"/>
        </pc:sldMkLst>
      </pc:sldChg>
      <pc:sldChg chg="addSp delSp modSp mod">
        <pc:chgData name="Caroline Prodger" userId="e4ef2e75-b60b-401b-8ebe-291bdcf405f4" providerId="ADAL" clId="{CD2A494A-923E-4B55-889B-095C53494DAA}" dt="2021-12-02T14:47:32.803" v="191"/>
        <pc:sldMkLst>
          <pc:docMk/>
          <pc:sldMk cId="1559494639" sldId="348"/>
        </pc:sldMkLst>
      </pc:sldChg>
      <pc:sldChg chg="addSp delSp modSp mod">
        <pc:chgData name="Caroline Prodger" userId="e4ef2e75-b60b-401b-8ebe-291bdcf405f4" providerId="ADAL" clId="{CD2A494A-923E-4B55-889B-095C53494DAA}" dt="2021-12-02T14:47:32.803" v="191"/>
        <pc:sldMkLst>
          <pc:docMk/>
          <pc:sldMk cId="2413546618" sldId="350"/>
        </pc:sldMkLst>
      </pc:sldChg>
      <pc:sldChg chg="addSp delSp modSp mod">
        <pc:chgData name="Caroline Prodger" userId="e4ef2e75-b60b-401b-8ebe-291bdcf405f4" providerId="ADAL" clId="{CD2A494A-923E-4B55-889B-095C53494DAA}" dt="2021-12-02T14:48:21.057" v="194" actId="1076"/>
        <pc:sldMkLst>
          <pc:docMk/>
          <pc:sldMk cId="1307679387" sldId="351"/>
        </pc:sldMkLst>
      </pc:sldChg>
      <pc:sldChg chg="addSp delSp modSp mod addCm delCm">
        <pc:chgData name="Caroline Prodger" userId="e4ef2e75-b60b-401b-8ebe-291bdcf405f4" providerId="ADAL" clId="{CD2A494A-923E-4B55-889B-095C53494DAA}" dt="2021-12-02T14:47:32.803" v="191"/>
        <pc:sldMkLst>
          <pc:docMk/>
          <pc:sldMk cId="3140729979" sldId="352"/>
        </pc:sldMkLst>
      </pc:sldChg>
      <pc:sldChg chg="addSp delSp modSp new mod">
        <pc:chgData name="Caroline Prodger" userId="e4ef2e75-b60b-401b-8ebe-291bdcf405f4" providerId="ADAL" clId="{CD2A494A-923E-4B55-889B-095C53494DAA}" dt="2021-12-02T14:47:32.803" v="191"/>
        <pc:sldMkLst>
          <pc:docMk/>
          <pc:sldMk cId="1732902107" sldId="353"/>
        </pc:sldMkLst>
      </pc:sldChg>
      <pc:sldMasterChg chg="modSp mod">
        <pc:chgData name="Caroline Prodger" userId="e4ef2e75-b60b-401b-8ebe-291bdcf405f4" providerId="ADAL" clId="{CD2A494A-923E-4B55-889B-095C53494DAA}" dt="2021-11-18T14:59:37.267" v="144" actId="20577"/>
        <pc:sldMasterMkLst>
          <pc:docMk/>
          <pc:sldMasterMk cId="0" sldId="2147483651"/>
        </pc:sldMasterMkLst>
      </pc:sldMasterChg>
      <pc:sldMasterChg chg="modSp mod">
        <pc:chgData name="Caroline Prodger" userId="e4ef2e75-b60b-401b-8ebe-291bdcf405f4" providerId="ADAL" clId="{CD2A494A-923E-4B55-889B-095C53494DAA}" dt="2021-12-02T14:50:08.638" v="196" actId="20577"/>
        <pc:sldMasterMkLst>
          <pc:docMk/>
          <pc:sldMasterMk cId="1286846137" sldId="2147483653"/>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586ABBB-9C0A-1D47-83E6-10FD6948B0D3}" type="datetime1">
              <a:rPr lang="en-US"/>
              <a:pPr/>
              <a:t>7/22/2025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BFAD621-1136-4040-A893-ED5AEC3FF12D}" type="slidenum">
              <a:rPr lang="en-US"/>
              <a:pPr/>
              <a:t>‹#›</a:t>
            </a:fld>
            <a:endParaRPr lang="en-US" dirty="0"/>
          </a:p>
        </p:txBody>
      </p:sp>
    </p:spTree>
    <p:extLst>
      <p:ext uri="{BB962C8B-B14F-4D97-AF65-F5344CB8AC3E}">
        <p14:creationId xmlns:p14="http://schemas.microsoft.com/office/powerpoint/2010/main" val="30074557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GB" dirty="0"/>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50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50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GB" dirty="0"/>
          </a:p>
        </p:txBody>
      </p:sp>
      <p:sp>
        <p:nvSpPr>
          <p:cNvPr id="450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D847933-502B-D146-9428-3DDD196AD935}" type="slidenum">
              <a:rPr lang="en-GB"/>
              <a:pPr/>
              <a:t>‹#›</a:t>
            </a:fld>
            <a:endParaRPr lang="en-GB" dirty="0"/>
          </a:p>
        </p:txBody>
      </p:sp>
    </p:spTree>
    <p:extLst>
      <p:ext uri="{BB962C8B-B14F-4D97-AF65-F5344CB8AC3E}">
        <p14:creationId xmlns:p14="http://schemas.microsoft.com/office/powerpoint/2010/main" val="25432193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a:t>
            </a:fld>
            <a:endParaRPr lang="en-GB" dirty="0"/>
          </a:p>
        </p:txBody>
      </p:sp>
    </p:spTree>
    <p:extLst>
      <p:ext uri="{BB962C8B-B14F-4D97-AF65-F5344CB8AC3E}">
        <p14:creationId xmlns:p14="http://schemas.microsoft.com/office/powerpoint/2010/main" val="300109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10</a:t>
            </a:fld>
            <a:endParaRPr lang="en-GB" dirty="0"/>
          </a:p>
        </p:txBody>
      </p:sp>
    </p:spTree>
    <p:extLst>
      <p:ext uri="{BB962C8B-B14F-4D97-AF65-F5344CB8AC3E}">
        <p14:creationId xmlns:p14="http://schemas.microsoft.com/office/powerpoint/2010/main" val="179602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11</a:t>
            </a:fld>
            <a:endParaRPr lang="en-GB" dirty="0"/>
          </a:p>
        </p:txBody>
      </p:sp>
    </p:spTree>
    <p:extLst>
      <p:ext uri="{BB962C8B-B14F-4D97-AF65-F5344CB8AC3E}">
        <p14:creationId xmlns:p14="http://schemas.microsoft.com/office/powerpoint/2010/main" val="314135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12</a:t>
            </a:fld>
            <a:endParaRPr lang="en-GB" dirty="0"/>
          </a:p>
        </p:txBody>
      </p:sp>
    </p:spTree>
    <p:extLst>
      <p:ext uri="{BB962C8B-B14F-4D97-AF65-F5344CB8AC3E}">
        <p14:creationId xmlns:p14="http://schemas.microsoft.com/office/powerpoint/2010/main" val="2139184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13</a:t>
            </a:fld>
            <a:endParaRPr lang="en-GB" dirty="0"/>
          </a:p>
        </p:txBody>
      </p:sp>
    </p:spTree>
    <p:extLst>
      <p:ext uri="{BB962C8B-B14F-4D97-AF65-F5344CB8AC3E}">
        <p14:creationId xmlns:p14="http://schemas.microsoft.com/office/powerpoint/2010/main" val="2808495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https://www.youtube.com/watch?v=evOYz8xATrw</a:t>
            </a:r>
          </a:p>
          <a:p>
            <a:endParaRPr lang="en-GB" dirty="0"/>
          </a:p>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14</a:t>
            </a:fld>
            <a:endParaRPr lang="en-GB" dirty="0"/>
          </a:p>
        </p:txBody>
      </p:sp>
    </p:spTree>
    <p:extLst>
      <p:ext uri="{BB962C8B-B14F-4D97-AF65-F5344CB8AC3E}">
        <p14:creationId xmlns:p14="http://schemas.microsoft.com/office/powerpoint/2010/main" val="3253732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15</a:t>
            </a:fld>
            <a:endParaRPr lang="en-GB" dirty="0"/>
          </a:p>
        </p:txBody>
      </p:sp>
    </p:spTree>
    <p:extLst>
      <p:ext uri="{BB962C8B-B14F-4D97-AF65-F5344CB8AC3E}">
        <p14:creationId xmlns:p14="http://schemas.microsoft.com/office/powerpoint/2010/main" val="3455963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16</a:t>
            </a:fld>
            <a:endParaRPr lang="en-GB" dirty="0"/>
          </a:p>
        </p:txBody>
      </p:sp>
    </p:spTree>
    <p:extLst>
      <p:ext uri="{BB962C8B-B14F-4D97-AF65-F5344CB8AC3E}">
        <p14:creationId xmlns:p14="http://schemas.microsoft.com/office/powerpoint/2010/main" val="2913432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847933-502B-D146-9428-3DDD196AD935}" type="slidenum">
              <a:rPr lang="en-GB" smtClean="0"/>
              <a:pPr/>
              <a:t>17</a:t>
            </a:fld>
            <a:endParaRPr lang="en-GB" dirty="0"/>
          </a:p>
        </p:txBody>
      </p:sp>
    </p:spTree>
    <p:extLst>
      <p:ext uri="{BB962C8B-B14F-4D97-AF65-F5344CB8AC3E}">
        <p14:creationId xmlns:p14="http://schemas.microsoft.com/office/powerpoint/2010/main" val="197216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18</a:t>
            </a:fld>
            <a:endParaRPr lang="en-GB" dirty="0"/>
          </a:p>
        </p:txBody>
      </p:sp>
    </p:spTree>
    <p:extLst>
      <p:ext uri="{BB962C8B-B14F-4D97-AF65-F5344CB8AC3E}">
        <p14:creationId xmlns:p14="http://schemas.microsoft.com/office/powerpoint/2010/main" val="4016917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2</a:t>
            </a:fld>
            <a:endParaRPr lang="en-GB" dirty="0"/>
          </a:p>
        </p:txBody>
      </p:sp>
    </p:spTree>
    <p:extLst>
      <p:ext uri="{BB962C8B-B14F-4D97-AF65-F5344CB8AC3E}">
        <p14:creationId xmlns:p14="http://schemas.microsoft.com/office/powerpoint/2010/main" val="309548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3</a:t>
            </a:fld>
            <a:endParaRPr lang="en-GB" dirty="0"/>
          </a:p>
        </p:txBody>
      </p:sp>
    </p:spTree>
    <p:extLst>
      <p:ext uri="{BB962C8B-B14F-4D97-AF65-F5344CB8AC3E}">
        <p14:creationId xmlns:p14="http://schemas.microsoft.com/office/powerpoint/2010/main" val="160114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4</a:t>
            </a:fld>
            <a:endParaRPr lang="en-GB" dirty="0"/>
          </a:p>
        </p:txBody>
      </p:sp>
    </p:spTree>
    <p:extLst>
      <p:ext uri="{BB962C8B-B14F-4D97-AF65-F5344CB8AC3E}">
        <p14:creationId xmlns:p14="http://schemas.microsoft.com/office/powerpoint/2010/main" val="2948974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847933-502B-D146-9428-3DDD196AD935}" type="slidenum">
              <a:rPr lang="en-GB" smtClean="0"/>
              <a:pPr/>
              <a:t>5</a:t>
            </a:fld>
            <a:endParaRPr lang="en-GB" dirty="0"/>
          </a:p>
        </p:txBody>
      </p:sp>
    </p:spTree>
    <p:extLst>
      <p:ext uri="{BB962C8B-B14F-4D97-AF65-F5344CB8AC3E}">
        <p14:creationId xmlns:p14="http://schemas.microsoft.com/office/powerpoint/2010/main" val="66011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6</a:t>
            </a:fld>
            <a:endParaRPr lang="en-GB" dirty="0"/>
          </a:p>
        </p:txBody>
      </p:sp>
    </p:spTree>
    <p:extLst>
      <p:ext uri="{BB962C8B-B14F-4D97-AF65-F5344CB8AC3E}">
        <p14:creationId xmlns:p14="http://schemas.microsoft.com/office/powerpoint/2010/main" val="2133147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7</a:t>
            </a:fld>
            <a:endParaRPr lang="en-GB" dirty="0"/>
          </a:p>
        </p:txBody>
      </p:sp>
    </p:spTree>
    <p:extLst>
      <p:ext uri="{BB962C8B-B14F-4D97-AF65-F5344CB8AC3E}">
        <p14:creationId xmlns:p14="http://schemas.microsoft.com/office/powerpoint/2010/main" val="2696704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8</a:t>
            </a:fld>
            <a:endParaRPr lang="en-GB" dirty="0"/>
          </a:p>
        </p:txBody>
      </p:sp>
    </p:spTree>
    <p:extLst>
      <p:ext uri="{BB962C8B-B14F-4D97-AF65-F5344CB8AC3E}">
        <p14:creationId xmlns:p14="http://schemas.microsoft.com/office/powerpoint/2010/main" val="326848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847933-502B-D146-9428-3DDD196AD935}" type="slidenum">
              <a:rPr lang="en-GB" smtClean="0"/>
              <a:pPr/>
              <a:t>9</a:t>
            </a:fld>
            <a:endParaRPr lang="en-GB" dirty="0"/>
          </a:p>
        </p:txBody>
      </p:sp>
    </p:spTree>
    <p:extLst>
      <p:ext uri="{BB962C8B-B14F-4D97-AF65-F5344CB8AC3E}">
        <p14:creationId xmlns:p14="http://schemas.microsoft.com/office/powerpoint/2010/main" val="148014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6739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dirty="0"/>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a:xfrm>
            <a:off x="457200" y="1008000"/>
            <a:ext cx="8229600" cy="382588"/>
          </a:xfrm>
        </p:spPr>
        <p:txBody>
          <a:bodyPr/>
          <a:lstStyle/>
          <a:p>
            <a:r>
              <a:rPr lang="en-US"/>
              <a:t>Click to edit Master title style</a:t>
            </a:r>
            <a:endParaRPr lang="en-GB" dirty="0"/>
          </a:p>
        </p:txBody>
      </p:sp>
      <p:sp>
        <p:nvSpPr>
          <p:cNvPr id="5" name="Content Placeholder 4"/>
          <p:cNvSpPr>
            <a:spLocks noGrp="1"/>
          </p:cNvSpPr>
          <p:nvPr>
            <p:ph sz="quarter" idx="10"/>
          </p:nvPr>
        </p:nvSpPr>
        <p:spPr>
          <a:xfrm>
            <a:off x="457200" y="1512000"/>
            <a:ext cx="8229600" cy="4248000"/>
          </a:xfrm>
        </p:spPr>
        <p:txBody>
          <a:bodyPr/>
          <a:lstStyle>
            <a:lvl2pPr>
              <a:buClr>
                <a:srgbClr val="FC4421"/>
              </a:buClr>
              <a:defRPr/>
            </a:lvl2pPr>
            <a:lvl4pPr>
              <a:buClr>
                <a:srgbClr val="FC4421"/>
              </a:buCl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45897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p:txBody>
      </p:sp>
    </p:spTree>
    <p:extLst>
      <p:ext uri="{BB962C8B-B14F-4D97-AF65-F5344CB8AC3E}">
        <p14:creationId xmlns:p14="http://schemas.microsoft.com/office/powerpoint/2010/main" val="1286846137"/>
      </p:ext>
    </p:extLst>
  </p:cSld>
  <p:clrMap bg1="lt1" tx1="dk1" bg2="lt2" tx2="dk2" accent1="accent1" accent2="accent2" accent3="accent3" accent4="accent4" accent5="accent5" accent6="accent6" hlink="hlink" folHlink="folHlink"/>
  <p:sldLayoutIdLst>
    <p:sldLayoutId id="2147483654" r:id="rId1"/>
    <p:sldLayoutId id="2147483652" r:id="rId2"/>
  </p:sldLayoutIdLst>
  <p:hf hdr="0" ftr="0" dt="0"/>
  <p:txStyles>
    <p:titleStyle>
      <a:lvl1pPr algn="l" rtl="0" eaLnBrk="0" fontAlgn="base" hangingPunct="0">
        <a:spcBef>
          <a:spcPct val="0"/>
        </a:spcBef>
        <a:spcAft>
          <a:spcPct val="0"/>
        </a:spcAft>
        <a:defRPr sz="2400" b="1" baseline="0">
          <a:solidFill>
            <a:srgbClr val="0077E3"/>
          </a:solidFill>
          <a:latin typeface="+mj-lt"/>
          <a:ea typeface="ＭＳ Ｐゴシック" charset="-128"/>
          <a:cs typeface="ＭＳ Ｐゴシック" charset="-128"/>
        </a:defRPr>
      </a:lvl1pPr>
      <a:lvl2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0" fontAlgn="base" hangingPunct="0">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rgbClr val="CC0000"/>
          </a:solidFill>
          <a:latin typeface="Arial" charset="0"/>
        </a:defRPr>
      </a:lvl6pPr>
      <a:lvl7pPr marL="914400" algn="ctr" rtl="0" fontAlgn="base">
        <a:spcBef>
          <a:spcPct val="0"/>
        </a:spcBef>
        <a:spcAft>
          <a:spcPct val="0"/>
        </a:spcAft>
        <a:defRPr sz="4400">
          <a:solidFill>
            <a:srgbClr val="CC0000"/>
          </a:solidFill>
          <a:latin typeface="Arial" charset="0"/>
        </a:defRPr>
      </a:lvl7pPr>
      <a:lvl8pPr marL="1371600" algn="ctr" rtl="0" fontAlgn="base">
        <a:spcBef>
          <a:spcPct val="0"/>
        </a:spcBef>
        <a:spcAft>
          <a:spcPct val="0"/>
        </a:spcAft>
        <a:defRPr sz="4400">
          <a:solidFill>
            <a:srgbClr val="CC0000"/>
          </a:solidFill>
          <a:latin typeface="Arial" charset="0"/>
        </a:defRPr>
      </a:lvl8pPr>
      <a:lvl9pPr marL="1828800" algn="ctr" rtl="0" fontAlgn="base">
        <a:spcBef>
          <a:spcPct val="0"/>
        </a:spcBef>
        <a:spcAft>
          <a:spcPct val="0"/>
        </a:spcAft>
        <a:defRPr sz="4400">
          <a:solidFill>
            <a:srgbClr val="CC0000"/>
          </a:solidFill>
          <a:latin typeface="Arial" charset="0"/>
        </a:defRPr>
      </a:lvl9pPr>
    </p:titleStyle>
    <p:bodyStyle>
      <a:lvl1pPr marL="0" indent="0" algn="l" rtl="0" eaLnBrk="0" fontAlgn="base" hangingPunct="0">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0" fontAlgn="base" hangingPunct="0">
        <a:lnSpc>
          <a:spcPts val="2400"/>
        </a:lnSpc>
        <a:spcBef>
          <a:spcPts val="500"/>
        </a:spcBef>
        <a:spcAft>
          <a:spcPts val="500"/>
        </a:spcAft>
        <a:buClr>
          <a:srgbClr val="0077E3"/>
        </a:buClr>
        <a:buFont typeface="Arial" pitchFamily="-105" charset="0"/>
        <a:buChar char="•"/>
        <a:defRPr lang="en-GB" sz="2000" dirty="0">
          <a:solidFill>
            <a:schemeClr val="tx1"/>
          </a:solidFill>
          <a:latin typeface="+mn-lt"/>
          <a:ea typeface="ＭＳ Ｐゴシック" charset="-128"/>
          <a:cs typeface="+mn-cs"/>
        </a:defRPr>
      </a:lvl2pPr>
      <a:lvl3pPr marL="0" indent="0" algn="l" rtl="0" eaLnBrk="0" fontAlgn="base" hangingPunct="0">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0" fontAlgn="base" hangingPunct="0">
        <a:lnSpc>
          <a:spcPts val="2000"/>
        </a:lnSpc>
        <a:spcBef>
          <a:spcPts val="500"/>
        </a:spcBef>
        <a:spcAft>
          <a:spcPts val="500"/>
        </a:spcAft>
        <a:buClr>
          <a:srgbClr val="0077E3"/>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0" fontAlgn="base" hangingPunct="0">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fontAlgn="base">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fontAlgn="base">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fontAlgn="base">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fontAlgn="base">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Box 10"/>
          <p:cNvSpPr txBox="1">
            <a:spLocks noChangeArrowheads="1"/>
          </p:cNvSpPr>
          <p:nvPr/>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
        <p:nvSpPr>
          <p:cNvPr id="1035" name="Title Placeholder 10"/>
          <p:cNvSpPr>
            <a:spLocks noGrp="1"/>
          </p:cNvSpPr>
          <p:nvPr>
            <p:ph type="title"/>
          </p:nvPr>
        </p:nvSpPr>
        <p:spPr bwMode="auto">
          <a:xfrm>
            <a:off x="457200" y="1008000"/>
            <a:ext cx="8218488" cy="38258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endParaRPr lang="en-US" dirty="0"/>
          </a:p>
        </p:txBody>
      </p:sp>
      <p:sp>
        <p:nvSpPr>
          <p:cNvPr id="1036" name="Text Placeholder 13"/>
          <p:cNvSpPr>
            <a:spLocks noGrp="1"/>
          </p:cNvSpPr>
          <p:nvPr>
            <p:ph type="body" idx="1"/>
          </p:nvPr>
        </p:nvSpPr>
        <p:spPr bwMode="auto">
          <a:xfrm>
            <a:off x="457200" y="1512000"/>
            <a:ext cx="8229600" cy="424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2" name="Group 1">
            <a:extLst>
              <a:ext uri="{FF2B5EF4-FFF2-40B4-BE49-F238E27FC236}">
                <a16:creationId xmlns:a16="http://schemas.microsoft.com/office/drawing/2014/main" id="{52DBD7D1-8783-19AC-AC0F-54A40F658278}"/>
              </a:ext>
            </a:extLst>
          </p:cNvPr>
          <p:cNvGrpSpPr/>
          <p:nvPr/>
        </p:nvGrpSpPr>
        <p:grpSpPr>
          <a:xfrm>
            <a:off x="0" y="142498"/>
            <a:ext cx="9144001" cy="682255"/>
            <a:chOff x="0" y="142498"/>
            <a:chExt cx="9144001" cy="682255"/>
          </a:xfrm>
        </p:grpSpPr>
        <p:sp>
          <p:nvSpPr>
            <p:cNvPr id="6" name="Graphic 26">
              <a:extLst>
                <a:ext uri="{FF2B5EF4-FFF2-40B4-BE49-F238E27FC236}">
                  <a16:creationId xmlns:a16="http://schemas.microsoft.com/office/drawing/2014/main" id="{4987E8D9-377B-AB1D-8A32-2882D85AB09F}"/>
                </a:ext>
              </a:extLst>
            </p:cNvPr>
            <p:cNvSpPr>
              <a:spLocks/>
            </p:cNvSpPr>
            <p:nvPr userDrawn="1"/>
          </p:nvSpPr>
          <p:spPr>
            <a:xfrm>
              <a:off x="0" y="779034"/>
              <a:ext cx="9144001" cy="45719"/>
            </a:xfrm>
            <a:custGeom>
              <a:avLst/>
              <a:gdLst/>
              <a:ahLst/>
              <a:cxnLst/>
              <a:rect l="l" t="t" r="r" b="b"/>
              <a:pathLst>
                <a:path w="15119985" h="127000">
                  <a:moveTo>
                    <a:pt x="0" y="0"/>
                  </a:moveTo>
                  <a:lnTo>
                    <a:pt x="0" y="127000"/>
                  </a:lnTo>
                  <a:lnTo>
                    <a:pt x="15119985" y="127000"/>
                  </a:lnTo>
                  <a:lnTo>
                    <a:pt x="15119985" y="0"/>
                  </a:lnTo>
                  <a:lnTo>
                    <a:pt x="0" y="0"/>
                  </a:lnTo>
                  <a:close/>
                </a:path>
              </a:pathLst>
            </a:custGeom>
            <a:solidFill>
              <a:schemeClr val="tx1"/>
            </a:solidFill>
          </p:spPr>
          <p:txBody>
            <a:bodyPr wrap="square" lIns="0" tIns="0" rIns="0" bIns="0" rtlCol="0">
              <a:prstTxWarp prst="textNoShape">
                <a:avLst/>
              </a:prstTxWarp>
              <a:noAutofit/>
            </a:bodyPr>
            <a:lstStyle/>
            <a:p>
              <a:endParaRPr lang="en-GB"/>
            </a:p>
          </p:txBody>
        </p:sp>
        <p:pic>
          <p:nvPicPr>
            <p:cNvPr id="7" name="Picture 6" descr="A black and white logo&#10;&#10;AI-generated content may be incorrect.">
              <a:extLst>
                <a:ext uri="{FF2B5EF4-FFF2-40B4-BE49-F238E27FC236}">
                  <a16:creationId xmlns:a16="http://schemas.microsoft.com/office/drawing/2014/main" id="{2F6D0513-CBBF-24C5-3E42-AE229C54A04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516216" y="142498"/>
              <a:ext cx="2563495" cy="498243"/>
            </a:xfrm>
            <a:prstGeom prst="rect">
              <a:avLst/>
            </a:prstGeom>
            <a:noFill/>
            <a:ln>
              <a:noFill/>
            </a:ln>
          </p:spPr>
        </p:pic>
        <p:pic>
          <p:nvPicPr>
            <p:cNvPr id="8" name="Picture 7" descr="A red arrow pointing up&#10;&#10;AI-generated content may be incorrect.">
              <a:extLst>
                <a:ext uri="{FF2B5EF4-FFF2-40B4-BE49-F238E27FC236}">
                  <a16:creationId xmlns:a16="http://schemas.microsoft.com/office/drawing/2014/main" id="{4D501824-D9B0-C525-F662-3787B202B14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3355" y="171020"/>
              <a:ext cx="567690" cy="438580"/>
            </a:xfrm>
            <a:prstGeom prst="rect">
              <a:avLst/>
            </a:prstGeom>
            <a:noFill/>
            <a:ln>
              <a:noFill/>
            </a:ln>
          </p:spPr>
        </p:pic>
        <p:sp>
          <p:nvSpPr>
            <p:cNvPr id="9" name="Text Box 2">
              <a:extLst>
                <a:ext uri="{FF2B5EF4-FFF2-40B4-BE49-F238E27FC236}">
                  <a16:creationId xmlns:a16="http://schemas.microsoft.com/office/drawing/2014/main" id="{12A05E16-C31E-E0B1-F9BA-6CA1198C9AE5}"/>
                </a:ext>
              </a:extLst>
            </p:cNvPr>
            <p:cNvSpPr txBox="1">
              <a:spLocks noChangeArrowheads="1"/>
            </p:cNvSpPr>
            <p:nvPr userDrawn="1"/>
          </p:nvSpPr>
          <p:spPr bwMode="auto">
            <a:xfrm>
              <a:off x="795147" y="171260"/>
              <a:ext cx="5721069" cy="590893"/>
            </a:xfrm>
            <a:prstGeom prst="rect">
              <a:avLst/>
            </a:prstGeom>
            <a:noFill/>
            <a:ln w="9525">
              <a:noFill/>
              <a:miter lim="800000"/>
              <a:headEnd/>
              <a:tailEnd/>
            </a:ln>
          </p:spPr>
          <p:txBody>
            <a:bodyPr rot="0" vert="horz" wrap="square" lIns="91440" tIns="45720" rIns="91440" bIns="45720" anchor="t" anchorCtr="0">
              <a:noAutofit/>
            </a:bodyPr>
            <a:lstStyle/>
            <a:p>
              <a:pPr>
                <a:lnSpc>
                  <a:spcPts val="1300"/>
                </a:lnSpc>
                <a:spcBef>
                  <a:spcPts val="400"/>
                </a:spcBef>
                <a:spcAft>
                  <a:spcPts val="400"/>
                </a:spcAft>
                <a:buNone/>
              </a:pPr>
              <a:r>
                <a:rPr lang="en-US" sz="1800" b="1" dirty="0">
                  <a:effectLst/>
                  <a:latin typeface="Arial" panose="020B0604020202020204" pitchFamily="34" charset="0"/>
                  <a:ea typeface="Cambria" panose="02040503050406030204" pitchFamily="18" charset="0"/>
                  <a:cs typeface="Arial" panose="020B0604020202020204" pitchFamily="34" charset="0"/>
                </a:rPr>
                <a:t>T Level Technical Qualification in</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a:p>
              <a:pPr>
                <a:lnSpc>
                  <a:spcPts val="1300"/>
                </a:lnSpc>
                <a:spcBef>
                  <a:spcPts val="400"/>
                </a:spcBef>
                <a:spcAft>
                  <a:spcPts val="400"/>
                </a:spcAft>
              </a:pPr>
              <a:r>
                <a:rPr lang="en-US" sz="1600" b="1" i="1" dirty="0">
                  <a:solidFill>
                    <a:srgbClr val="FC4421"/>
                  </a:solidFill>
                  <a:effectLst/>
                  <a:latin typeface="Arial" panose="020B0604020202020204" pitchFamily="34" charset="0"/>
                  <a:ea typeface="Cambria" panose="02040503050406030204" pitchFamily="18" charset="0"/>
                  <a:cs typeface="Arial" panose="020B0604020202020204" pitchFamily="34" charset="0"/>
                </a:rPr>
                <a:t>Building Services Engineering for Construction (Level 3)</a:t>
              </a:r>
              <a:endParaRPr lang="en-GB" sz="1100" dirty="0">
                <a:effectLst/>
                <a:latin typeface="Arial" panose="020B0604020202020204" pitchFamily="34" charset="0"/>
                <a:ea typeface="Cambria" panose="020405030504060302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F8D270CD-A239-F6C6-DC37-331F04EA5BDB}"/>
              </a:ext>
            </a:extLst>
          </p:cNvPr>
          <p:cNvGrpSpPr/>
          <p:nvPr/>
        </p:nvGrpSpPr>
        <p:grpSpPr>
          <a:xfrm>
            <a:off x="175692" y="6021288"/>
            <a:ext cx="8804454" cy="446378"/>
            <a:chOff x="175692" y="6021288"/>
            <a:chExt cx="8804454" cy="446378"/>
          </a:xfrm>
        </p:grpSpPr>
        <p:sp>
          <p:nvSpPr>
            <p:cNvPr id="12" name="Text Box 11"/>
            <p:cNvSpPr txBox="1">
              <a:spLocks noChangeArrowheads="1"/>
            </p:cNvSpPr>
            <p:nvPr userDrawn="1"/>
          </p:nvSpPr>
          <p:spPr bwMode="auto">
            <a:xfrm>
              <a:off x="175692" y="6172200"/>
              <a:ext cx="439688" cy="228600"/>
            </a:xfrm>
            <a:prstGeom prst="rect">
              <a:avLst/>
            </a:prstGeom>
            <a:noFill/>
            <a:ln w="9525">
              <a:noFill/>
              <a:miter lim="800000"/>
              <a:headEnd/>
              <a:tailEnd/>
            </a:ln>
          </p:spPr>
          <p:txBody>
            <a:bodyPr lIns="0" tIns="0" rIns="0" bIns="0">
              <a:prstTxWarp prst="textNoShape">
                <a:avLst/>
              </a:prstTxWarp>
            </a:bodyPr>
            <a:lstStyle/>
            <a:p>
              <a:pPr algn="r">
                <a:spcBef>
                  <a:spcPts val="600"/>
                </a:spcBef>
              </a:pPr>
              <a:fld id="{6152C911-7D81-1845-9D20-613E63F035EB}" type="slidenum">
                <a:rPr lang="en-US" sz="900" baseline="0">
                  <a:ea typeface="Arial" pitchFamily="-105" charset="0"/>
                  <a:cs typeface="Arial" pitchFamily="-105" charset="0"/>
                </a:rPr>
                <a:pPr algn="r">
                  <a:spcBef>
                    <a:spcPts val="600"/>
                  </a:spcBef>
                </a:pPr>
                <a:t>‹#›</a:t>
              </a:fld>
              <a:r>
                <a:rPr lang="en-US" sz="900" baseline="0" dirty="0">
                  <a:ea typeface="Arial" pitchFamily="-105" charset="0"/>
                  <a:cs typeface="Arial" pitchFamily="-105" charset="0"/>
                </a:rPr>
                <a:t> of 22</a:t>
              </a:r>
            </a:p>
            <a:p>
              <a:br>
                <a:rPr lang="en-US" sz="1100" dirty="0">
                  <a:ea typeface="Arial" pitchFamily="-105" charset="0"/>
                  <a:cs typeface="Arial" pitchFamily="-105" charset="0"/>
                </a:rPr>
              </a:br>
              <a:endParaRPr lang="en-US" sz="1100" dirty="0">
                <a:ea typeface="Arial" pitchFamily="-105" charset="0"/>
                <a:cs typeface="Arial" pitchFamily="-105" charset="0"/>
              </a:endParaRPr>
            </a:p>
            <a:p>
              <a:br>
                <a:rPr lang="en-US" sz="1100" dirty="0">
                  <a:ea typeface="Arial" pitchFamily="-105" charset="0"/>
                  <a:cs typeface="Arial" pitchFamily="-105" charset="0"/>
                </a:rPr>
              </a:br>
              <a:endParaRPr lang="en-US" sz="1100" dirty="0">
                <a:ea typeface="Arial" pitchFamily="-105" charset="0"/>
                <a:cs typeface="Arial" pitchFamily="-105" charset="0"/>
              </a:endParaRPr>
            </a:p>
            <a:p>
              <a:endParaRPr lang="en-US" sz="1200" dirty="0">
                <a:latin typeface="Times New Roman" pitchFamily="-105" charset="0"/>
              </a:endParaRPr>
            </a:p>
            <a:p>
              <a:endParaRPr lang="en-US" sz="1200" dirty="0">
                <a:latin typeface="Times New Roman" pitchFamily="-105" charset="0"/>
              </a:endParaRPr>
            </a:p>
          </p:txBody>
        </p:sp>
        <p:pic>
          <p:nvPicPr>
            <p:cNvPr id="28" name="Picture 27" descr="A purple and white logo&#10;&#10;AI-generated content may be incorrect.">
              <a:extLst>
                <a:ext uri="{FF2B5EF4-FFF2-40B4-BE49-F238E27FC236}">
                  <a16:creationId xmlns:a16="http://schemas.microsoft.com/office/drawing/2014/main" id="{ED2281B1-171E-C458-1C3C-50A1692453D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516216" y="6021288"/>
              <a:ext cx="2463930" cy="446378"/>
            </a:xfrm>
            <a:prstGeom prst="rect">
              <a:avLst/>
            </a:prstGeom>
            <a:noFill/>
            <a:ln>
              <a:noFill/>
            </a:ln>
          </p:spPr>
        </p:pic>
      </p:grpSp>
      <p:sp>
        <p:nvSpPr>
          <p:cNvPr id="4" name="Text Box 10">
            <a:extLst>
              <a:ext uri="{FF2B5EF4-FFF2-40B4-BE49-F238E27FC236}">
                <a16:creationId xmlns:a16="http://schemas.microsoft.com/office/drawing/2014/main" id="{A3E99603-C672-F8FD-3B48-86D8E6C75618}"/>
              </a:ext>
            </a:extLst>
          </p:cNvPr>
          <p:cNvSpPr txBox="1">
            <a:spLocks noChangeArrowheads="1"/>
          </p:cNvSpPr>
          <p:nvPr userDrawn="1"/>
        </p:nvSpPr>
        <p:spPr bwMode="white">
          <a:xfrm>
            <a:off x="0" y="457200"/>
            <a:ext cx="9144000" cy="152400"/>
          </a:xfrm>
          <a:prstGeom prst="rect">
            <a:avLst/>
          </a:prstGeom>
          <a:solidFill>
            <a:srgbClr val="D9D9D9">
              <a:alpha val="0"/>
            </a:srgbClr>
          </a:solidFill>
          <a:ln>
            <a:noFill/>
          </a:ln>
        </p:spPr>
        <p:txBody>
          <a:bodyPr wrap="none"/>
          <a:lstStyle>
            <a:lvl1pPr eaLnBrk="0" hangingPunct="0">
              <a:defRPr sz="2000">
                <a:solidFill>
                  <a:schemeClr val="tx1"/>
                </a:solidFill>
                <a:latin typeface="Arial" charset="0"/>
                <a:ea typeface="ＭＳ Ｐゴシック" charset="-128"/>
              </a:defRPr>
            </a:lvl1pPr>
            <a:lvl2pPr marL="742950" indent="-285750" eaLnBrk="0" hangingPunct="0">
              <a:defRPr sz="2000">
                <a:solidFill>
                  <a:schemeClr val="tx1"/>
                </a:solidFill>
                <a:latin typeface="Arial" charset="0"/>
                <a:ea typeface="ＭＳ Ｐゴシック" charset="-128"/>
              </a:defRPr>
            </a:lvl2pPr>
            <a:lvl3pPr marL="1143000" indent="-228600" eaLnBrk="0" hangingPunct="0">
              <a:defRPr sz="2000">
                <a:solidFill>
                  <a:schemeClr val="tx1"/>
                </a:solidFill>
                <a:latin typeface="Arial" charset="0"/>
                <a:ea typeface="ＭＳ Ｐゴシック" charset="-128"/>
              </a:defRPr>
            </a:lvl3pPr>
            <a:lvl4pPr marL="1600200" indent="-228600" eaLnBrk="0" hangingPunct="0">
              <a:defRPr sz="2000">
                <a:solidFill>
                  <a:schemeClr val="tx1"/>
                </a:solidFill>
                <a:latin typeface="Arial" charset="0"/>
                <a:ea typeface="ＭＳ Ｐゴシック" charset="-128"/>
              </a:defRPr>
            </a:lvl4pPr>
            <a:lvl5pPr marL="2057400" indent="-228600" eaLnBrk="0" hangingPunct="0">
              <a:defRPr sz="2000">
                <a:solidFill>
                  <a:schemeClr val="tx1"/>
                </a:solidFill>
                <a:latin typeface="Arial" charset="0"/>
                <a:ea typeface="ＭＳ Ｐゴシック" charset="-128"/>
              </a:defRPr>
            </a:lvl5pPr>
            <a:lvl6pPr marL="2514600" indent="-228600" eaLnBrk="0" fontAlgn="base" hangingPunct="0">
              <a:spcBef>
                <a:spcPct val="0"/>
              </a:spcBef>
              <a:spcAft>
                <a:spcPct val="0"/>
              </a:spcAft>
              <a:defRPr sz="2000">
                <a:solidFill>
                  <a:schemeClr val="tx1"/>
                </a:solidFill>
                <a:latin typeface="Arial" charset="0"/>
                <a:ea typeface="ＭＳ Ｐゴシック" charset="-128"/>
              </a:defRPr>
            </a:lvl6pPr>
            <a:lvl7pPr marL="2971800" indent="-228600" eaLnBrk="0" fontAlgn="base" hangingPunct="0">
              <a:spcBef>
                <a:spcPct val="0"/>
              </a:spcBef>
              <a:spcAft>
                <a:spcPct val="0"/>
              </a:spcAft>
              <a:defRPr sz="2000">
                <a:solidFill>
                  <a:schemeClr val="tx1"/>
                </a:solidFill>
                <a:latin typeface="Arial" charset="0"/>
                <a:ea typeface="ＭＳ Ｐゴシック" charset="-128"/>
              </a:defRPr>
            </a:lvl7pPr>
            <a:lvl8pPr marL="3429000" indent="-228600" eaLnBrk="0" fontAlgn="base" hangingPunct="0">
              <a:spcBef>
                <a:spcPct val="0"/>
              </a:spcBef>
              <a:spcAft>
                <a:spcPct val="0"/>
              </a:spcAft>
              <a:defRPr sz="2000">
                <a:solidFill>
                  <a:schemeClr val="tx1"/>
                </a:solidFill>
                <a:latin typeface="Arial" charset="0"/>
                <a:ea typeface="ＭＳ Ｐゴシック" charset="-128"/>
              </a:defRPr>
            </a:lvl8pPr>
            <a:lvl9pPr marL="3886200" indent="-228600" eaLnBrk="0" fontAlgn="base" hangingPunct="0">
              <a:spcBef>
                <a:spcPct val="0"/>
              </a:spcBef>
              <a:spcAft>
                <a:spcPct val="0"/>
              </a:spcAft>
              <a:defRPr sz="2000">
                <a:solidFill>
                  <a:schemeClr val="tx1"/>
                </a:solidFill>
                <a:latin typeface="Arial" charset="0"/>
                <a:ea typeface="ＭＳ Ｐゴシック" charset="-128"/>
              </a:defRPr>
            </a:lvl9pPr>
          </a:lstStyle>
          <a:p>
            <a:pPr eaLnBrk="1" hangingPunct="1">
              <a:defRPr/>
            </a:pPr>
            <a:r>
              <a:rPr lang="en-GB" sz="1800">
                <a:solidFill>
                  <a:srgbClr val="D9D9D9"/>
                </a:solidFill>
                <a:cs typeface="Arial" charset="0"/>
              </a:rPr>
              <a:t> </a:t>
            </a:r>
          </a:p>
        </p:txBody>
      </p:sp>
    </p:spTree>
    <p:extLst>
      <p:ext uri="{BB962C8B-B14F-4D97-AF65-F5344CB8AC3E}">
        <p14:creationId xmlns:p14="http://schemas.microsoft.com/office/powerpoint/2010/main" val="407119944"/>
      </p:ext>
    </p:extLst>
  </p:cSld>
  <p:clrMap bg1="lt1" tx1="dk1" bg2="lt2" tx2="dk2" accent1="accent1" accent2="accent2" accent3="accent3" accent4="accent4" accent5="accent5" accent6="accent6" hlink="hlink" folHlink="folHlink"/>
  <p:sldLayoutIdLst>
    <p:sldLayoutId id="2147483656" r:id="rId1"/>
  </p:sldLayoutIdLst>
  <p:hf hdr="0" ftr="0" dt="0"/>
  <p:txStyles>
    <p:titleStyle>
      <a:lvl1pPr algn="l" rtl="0" eaLnBrk="1" fontAlgn="base" hangingPunct="1">
        <a:spcBef>
          <a:spcPct val="0"/>
        </a:spcBef>
        <a:spcAft>
          <a:spcPct val="0"/>
        </a:spcAft>
        <a:defRPr sz="2400" b="1" baseline="0">
          <a:solidFill>
            <a:srgbClr val="FC4421"/>
          </a:solidFill>
          <a:latin typeface="+mj-lt"/>
          <a:ea typeface="ＭＳ Ｐゴシック" charset="-128"/>
          <a:cs typeface="ＭＳ Ｐゴシック" charset="-128"/>
        </a:defRPr>
      </a:lvl1pPr>
      <a:lvl2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E30613"/>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4400">
          <a:solidFill>
            <a:srgbClr val="CC0000"/>
          </a:solidFill>
          <a:latin typeface="Arial" charset="0"/>
        </a:defRPr>
      </a:lvl6pPr>
      <a:lvl7pPr marL="914400" algn="ctr" rtl="0" eaLnBrk="1" fontAlgn="base" hangingPunct="1">
        <a:spcBef>
          <a:spcPct val="0"/>
        </a:spcBef>
        <a:spcAft>
          <a:spcPct val="0"/>
        </a:spcAft>
        <a:defRPr sz="4400">
          <a:solidFill>
            <a:srgbClr val="CC0000"/>
          </a:solidFill>
          <a:latin typeface="Arial" charset="0"/>
        </a:defRPr>
      </a:lvl7pPr>
      <a:lvl8pPr marL="1371600" algn="ctr" rtl="0" eaLnBrk="1" fontAlgn="base" hangingPunct="1">
        <a:spcBef>
          <a:spcPct val="0"/>
        </a:spcBef>
        <a:spcAft>
          <a:spcPct val="0"/>
        </a:spcAft>
        <a:defRPr sz="4400">
          <a:solidFill>
            <a:srgbClr val="CC0000"/>
          </a:solidFill>
          <a:latin typeface="Arial" charset="0"/>
        </a:defRPr>
      </a:lvl8pPr>
      <a:lvl9pPr marL="1828800" algn="ctr" rtl="0" eaLnBrk="1" fontAlgn="base" hangingPunct="1">
        <a:spcBef>
          <a:spcPct val="0"/>
        </a:spcBef>
        <a:spcAft>
          <a:spcPct val="0"/>
        </a:spcAft>
        <a:defRPr sz="4400">
          <a:solidFill>
            <a:srgbClr val="CC0000"/>
          </a:solidFill>
          <a:latin typeface="Arial" charset="0"/>
        </a:defRPr>
      </a:lvl9pPr>
    </p:titleStyle>
    <p:bodyStyle>
      <a:lvl1pPr marL="0" indent="0" algn="l" rtl="0" eaLnBrk="1" fontAlgn="base" hangingPunct="1">
        <a:lnSpc>
          <a:spcPts val="2400"/>
        </a:lnSpc>
        <a:spcBef>
          <a:spcPts val="1000"/>
        </a:spcBef>
        <a:spcAft>
          <a:spcPts val="1000"/>
        </a:spcAft>
        <a:defRPr lang="en-GB" sz="2000" dirty="0">
          <a:solidFill>
            <a:schemeClr val="tx1"/>
          </a:solidFill>
          <a:latin typeface="+mn-lt"/>
          <a:ea typeface="ＭＳ Ｐゴシック" charset="-128"/>
          <a:cs typeface="ＭＳ Ｐゴシック" charset="-128"/>
        </a:defRPr>
      </a:lvl1pPr>
      <a:lvl2pPr marL="215900" indent="-215900" algn="l" rtl="0" eaLnBrk="1" fontAlgn="base" hangingPunct="1">
        <a:lnSpc>
          <a:spcPts val="2400"/>
        </a:lnSpc>
        <a:spcBef>
          <a:spcPts val="500"/>
        </a:spcBef>
        <a:spcAft>
          <a:spcPts val="500"/>
        </a:spcAft>
        <a:buClr>
          <a:srgbClr val="FC4421"/>
        </a:buClr>
        <a:buFont typeface="Arial" pitchFamily="-105" charset="0"/>
        <a:buChar char="•"/>
        <a:defRPr lang="en-GB" sz="2000" dirty="0">
          <a:solidFill>
            <a:schemeClr val="tx1"/>
          </a:solidFill>
          <a:latin typeface="+mn-lt"/>
          <a:ea typeface="ＭＳ Ｐゴシック" charset="-128"/>
          <a:cs typeface="+mn-cs"/>
        </a:defRPr>
      </a:lvl2pPr>
      <a:lvl3pPr marL="0" indent="0" algn="l" rtl="0" eaLnBrk="1" fontAlgn="base" hangingPunct="1">
        <a:lnSpc>
          <a:spcPts val="2000"/>
        </a:lnSpc>
        <a:spcBef>
          <a:spcPts val="500"/>
        </a:spcBef>
        <a:spcAft>
          <a:spcPts val="500"/>
        </a:spcAft>
        <a:buFont typeface="Lucida Grande" pitchFamily="-105" charset="0"/>
        <a:defRPr lang="en-GB" sz="1600" dirty="0">
          <a:solidFill>
            <a:schemeClr val="tx1"/>
          </a:solidFill>
          <a:latin typeface="+mn-lt"/>
          <a:ea typeface="ＭＳ Ｐゴシック" charset="-128"/>
          <a:cs typeface="+mn-cs"/>
        </a:defRPr>
      </a:lvl3pPr>
      <a:lvl4pPr marL="215900" indent="-215900" algn="l" rtl="0" eaLnBrk="1" fontAlgn="base" hangingPunct="1">
        <a:lnSpc>
          <a:spcPts val="2000"/>
        </a:lnSpc>
        <a:spcBef>
          <a:spcPts val="500"/>
        </a:spcBef>
        <a:spcAft>
          <a:spcPts val="500"/>
        </a:spcAft>
        <a:buClr>
          <a:srgbClr val="FC4421"/>
        </a:buClr>
        <a:buFont typeface="Arial" pitchFamily="-105" charset="0"/>
        <a:buChar char="•"/>
        <a:defRPr lang="en-GB" sz="1600" dirty="0">
          <a:solidFill>
            <a:schemeClr val="tx1"/>
          </a:solidFill>
          <a:latin typeface="+mn-lt"/>
          <a:ea typeface="ＭＳ Ｐゴシック" charset="-128"/>
          <a:cs typeface="ＭＳ Ｐゴシック" charset="-128"/>
        </a:defRPr>
      </a:lvl4pPr>
      <a:lvl5pPr marL="431800" indent="-215900" algn="l" rtl="0" eaLnBrk="1" fontAlgn="base" hangingPunct="1">
        <a:lnSpc>
          <a:spcPts val="2000"/>
        </a:lnSpc>
        <a:spcBef>
          <a:spcPct val="0"/>
        </a:spcBef>
        <a:spcAft>
          <a:spcPts val="500"/>
        </a:spcAft>
        <a:buFont typeface="Arial" pitchFamily="-105" charset="0"/>
        <a:buChar char="–"/>
        <a:defRPr lang="en-US" sz="1600" dirty="0">
          <a:solidFill>
            <a:schemeClr val="tx1"/>
          </a:solidFill>
          <a:latin typeface="+mn-lt"/>
          <a:ea typeface="ＭＳ Ｐゴシック" charset="-128"/>
          <a:cs typeface="ＭＳ Ｐゴシック" charset="-128"/>
        </a:defRPr>
      </a:lvl5pPr>
      <a:lvl6pPr marL="457200" indent="-457200" algn="l" defTabSz="914400" rtl="0" eaLnBrk="1" fontAlgn="base" hangingPunct="1">
        <a:spcBef>
          <a:spcPct val="20000"/>
        </a:spcBef>
        <a:spcAft>
          <a:spcPct val="0"/>
        </a:spcAft>
        <a:buChar char="»"/>
        <a:defRPr lang="en-GB" sz="1600" kern="0" baseline="0" dirty="0" smtClean="0">
          <a:solidFill>
            <a:schemeClr val="tx1"/>
          </a:solidFill>
          <a:latin typeface="+mn-lt"/>
          <a:ea typeface="ＭＳ Ｐゴシック" charset="-128"/>
          <a:cs typeface="ＭＳ Ｐゴシック" charset="-128"/>
        </a:defRPr>
      </a:lvl6pPr>
      <a:lvl7pPr marL="2971800" indent="-228600" algn="l" defTabSz="914400" rtl="0" eaLnBrk="1" fontAlgn="base" hangingPunct="1">
        <a:spcBef>
          <a:spcPct val="20000"/>
        </a:spcBef>
        <a:spcAft>
          <a:spcPct val="0"/>
        </a:spcAft>
        <a:buClr>
          <a:srgbClr val="E30613"/>
        </a:buClr>
        <a:buChar char="»"/>
        <a:defRPr lang="en-GB" sz="1600" kern="0" baseline="0" dirty="0" smtClean="0">
          <a:solidFill>
            <a:schemeClr val="tx1"/>
          </a:solidFill>
          <a:latin typeface="+mn-lt"/>
          <a:ea typeface="ＭＳ Ｐゴシック" charset="-128"/>
          <a:cs typeface="ＭＳ Ｐゴシック" charset="-128"/>
        </a:defRPr>
      </a:lvl7pPr>
      <a:lvl8pPr marL="3429000" indent="-228600" algn="l" defTabSz="914400" rtl="0" eaLnBrk="1" fontAlgn="base" hangingPunct="1">
        <a:spcBef>
          <a:spcPct val="20000"/>
        </a:spcBef>
        <a:spcAft>
          <a:spcPct val="0"/>
        </a:spcAft>
        <a:buChar char="»"/>
        <a:defRPr lang="en-GB" sz="1600" kern="0" dirty="0" smtClean="0">
          <a:solidFill>
            <a:schemeClr val="tx1"/>
          </a:solidFill>
          <a:latin typeface="+mn-lt"/>
          <a:ea typeface="ＭＳ Ｐゴシック" charset="-128"/>
          <a:cs typeface="ＭＳ Ｐゴシック" charset="-128"/>
        </a:defRPr>
      </a:lvl8pPr>
      <a:lvl9pPr marL="3886200" indent="-228600" algn="l" defTabSz="914400" rtl="0" eaLnBrk="1" fontAlgn="base" hangingPunct="1">
        <a:spcBef>
          <a:spcPct val="20000"/>
        </a:spcBef>
        <a:spcAft>
          <a:spcPct val="0"/>
        </a:spcAft>
        <a:buChar char="»"/>
        <a:defRPr lang="en-GB" sz="1000" kern="0" baseline="0" dirty="0" smtClean="0">
          <a:solidFill>
            <a:schemeClr val="tx1"/>
          </a:solidFill>
          <a:latin typeface="+mn-lt"/>
          <a:ea typeface="ＭＳ Ｐゴシック" charset="-128"/>
          <a:cs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5"/>
          <p:cNvSpPr>
            <a:spLocks noGrp="1" noChangeArrowheads="1"/>
          </p:cNvSpPr>
          <p:nvPr>
            <p:ph type="title"/>
          </p:nvPr>
        </p:nvSpPr>
        <p:spPr>
          <a:xfrm>
            <a:off x="533400" y="3723001"/>
            <a:ext cx="8153400" cy="2514600"/>
          </a:xfrm>
        </p:spPr>
        <p:txBody>
          <a:bodyPr anchor="t"/>
          <a:lstStyle/>
          <a:p>
            <a:pPr eaLnBrk="1" hangingPunct="1"/>
            <a:r>
              <a:rPr lang="en-GB" dirty="0">
                <a:ea typeface="ＭＳ Ｐゴシック" pitchFamily="-105" charset="-128"/>
                <a:cs typeface="ＭＳ Ｐゴシック" pitchFamily="-105" charset="-128"/>
              </a:rPr>
              <a:t>PowerPoint 1: Air conditioning systems</a:t>
            </a:r>
          </a:p>
        </p:txBody>
      </p:sp>
      <p:sp>
        <p:nvSpPr>
          <p:cNvPr id="2050" name="Rectangle 14"/>
          <p:cNvSpPr>
            <a:spLocks noGrp="1" noChangeArrowheads="1"/>
          </p:cNvSpPr>
          <p:nvPr>
            <p:ph sz="quarter" idx="10"/>
          </p:nvPr>
        </p:nvSpPr>
        <p:spPr>
          <a:xfrm>
            <a:off x="457200" y="1371600"/>
            <a:ext cx="8229600" cy="4754563"/>
          </a:xfrm>
        </p:spPr>
        <p:txBody>
          <a:bodyPr/>
          <a:lstStyle/>
          <a:p>
            <a:pPr marL="0" indent="0" eaLnBrk="1" hangingPunct="1"/>
            <a:endParaRPr b="1" dirty="0">
              <a:ea typeface="ＭＳ Ｐゴシック" pitchFamily="-105" charset="-128"/>
              <a:cs typeface="ＭＳ Ｐゴシック" pitchFamily="-105" charset="-128"/>
            </a:endParaRPr>
          </a:p>
          <a:p>
            <a:pPr marL="0" indent="0" eaLnBrk="1" hangingPunct="1"/>
            <a:endParaRPr b="1" dirty="0">
              <a:ea typeface="ＭＳ Ｐゴシック" pitchFamily="-105" charset="-128"/>
              <a:cs typeface="ＭＳ Ｐゴシック" pitchFamily="-105" charset="-128"/>
            </a:endParaRPr>
          </a:p>
          <a:p>
            <a:pPr marL="0" indent="0" algn="ctr" eaLnBrk="1" hangingPunct="1"/>
            <a:r>
              <a:rPr sz="6600" dirty="0">
                <a:solidFill>
                  <a:schemeClr val="bg1"/>
                </a:solidFill>
                <a:ea typeface="ＭＳ Ｐゴシック" pitchFamily="-105" charset="-128"/>
                <a:cs typeface="ＭＳ Ｐゴシック" pitchFamily="-105" charset="-128"/>
              </a:rPr>
              <a:t>PowerPoint presentation</a:t>
            </a:r>
          </a:p>
        </p:txBody>
      </p:sp>
      <p:sp>
        <p:nvSpPr>
          <p:cNvPr id="2054" name="TextBox 9"/>
          <p:cNvSpPr txBox="1">
            <a:spLocks noChangeArrowheads="1"/>
          </p:cNvSpPr>
          <p:nvPr/>
        </p:nvSpPr>
        <p:spPr bwMode="auto">
          <a:xfrm>
            <a:off x="457200" y="2060848"/>
            <a:ext cx="8001000" cy="738664"/>
          </a:xfrm>
          <a:prstGeom prst="rect">
            <a:avLst/>
          </a:prstGeom>
          <a:solidFill>
            <a:schemeClr val="bg1"/>
          </a:solidFill>
          <a:ln w="9525">
            <a:noFill/>
            <a:miter lim="800000"/>
            <a:headEnd/>
            <a:tailEnd/>
          </a:ln>
        </p:spPr>
        <p:txBody>
          <a:bodyPr wrap="square" lIns="0" tIns="0" rIns="0" bIns="0">
            <a:prstTxWarp prst="textNoShape">
              <a:avLst/>
            </a:prstTxWarp>
            <a:noAutofit/>
          </a:bodyPr>
          <a:lstStyle/>
          <a:p>
            <a:r>
              <a:rPr lang="en-GB" sz="2400" b="1" dirty="0"/>
              <a:t>12. Building services engineering (BSE) systems</a:t>
            </a:r>
          </a:p>
          <a:p>
            <a:endParaRPr lang="en-GB" sz="2400" b="1" dirty="0"/>
          </a:p>
          <a:p>
            <a:r>
              <a:rPr lang="en-GB" sz="2400" b="1" dirty="0"/>
              <a:t>12.1 Building services engineering systems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Induction systems</a:t>
            </a:r>
            <a:endParaRPr lang="en-US" dirty="0"/>
          </a:p>
        </p:txBody>
      </p:sp>
      <p:sp>
        <p:nvSpPr>
          <p:cNvPr id="3" name="Rectangle 2">
            <a:extLst>
              <a:ext uri="{FF2B5EF4-FFF2-40B4-BE49-F238E27FC236}">
                <a16:creationId xmlns:a16="http://schemas.microsoft.com/office/drawing/2014/main" id="{B77580F9-492C-0243-954C-F7C4391D039B}"/>
              </a:ext>
            </a:extLst>
          </p:cNvPr>
          <p:cNvSpPr/>
          <p:nvPr/>
        </p:nvSpPr>
        <p:spPr>
          <a:xfrm>
            <a:off x="395536" y="1484784"/>
            <a:ext cx="8229600" cy="1938992"/>
          </a:xfrm>
          <a:prstGeom prst="rect">
            <a:avLst/>
          </a:prstGeom>
        </p:spPr>
        <p:txBody>
          <a:bodyPr wrap="square">
            <a:spAutoFit/>
          </a:bodyPr>
          <a:lstStyle/>
          <a:p>
            <a:r>
              <a:rPr lang="en-GB" b="1" dirty="0"/>
              <a:t>AC induction systems </a:t>
            </a:r>
            <a:r>
              <a:rPr lang="en-GB" dirty="0"/>
              <a:t>condition the air to a single condition which is then circulated into the building at high velocity to feed room induction units. These units are</a:t>
            </a:r>
          </a:p>
          <a:p>
            <a:r>
              <a:rPr lang="en-GB" dirty="0"/>
              <a:t>box-like casings with ports through which high velocity air passes, allowing room air to be induced and mixed with fresh, conditioned air. </a:t>
            </a:r>
          </a:p>
          <a:p>
            <a:endParaRPr lang="en-GB" dirty="0"/>
          </a:p>
        </p:txBody>
      </p:sp>
      <p:sp>
        <p:nvSpPr>
          <p:cNvPr id="9" name="TextBox 8">
            <a:extLst>
              <a:ext uri="{FF2B5EF4-FFF2-40B4-BE49-F238E27FC236}">
                <a16:creationId xmlns:a16="http://schemas.microsoft.com/office/drawing/2014/main" id="{2B6A63C0-6813-47B1-B235-ADBD4A2ACDBA}"/>
              </a:ext>
            </a:extLst>
          </p:cNvPr>
          <p:cNvSpPr txBox="1"/>
          <p:nvPr/>
        </p:nvSpPr>
        <p:spPr>
          <a:xfrm>
            <a:off x="395536" y="3284984"/>
            <a:ext cx="8432758" cy="1015663"/>
          </a:xfrm>
          <a:prstGeom prst="rect">
            <a:avLst/>
          </a:prstGeom>
          <a:noFill/>
        </p:spPr>
        <p:txBody>
          <a:bodyPr wrap="square">
            <a:spAutoFit/>
          </a:bodyPr>
          <a:lstStyle/>
          <a:p>
            <a:r>
              <a:rPr lang="en-GB" dirty="0"/>
              <a:t>There is no return air ductwork for recirculation, so all recirculation takes place within the casing. Heating water can be used to reheat the mixed air, but this significantly increases the capital cost of the system.</a:t>
            </a:r>
          </a:p>
        </p:txBody>
      </p:sp>
    </p:spTree>
    <p:extLst>
      <p:ext uri="{BB962C8B-B14F-4D97-AF65-F5344CB8AC3E}">
        <p14:creationId xmlns:p14="http://schemas.microsoft.com/office/powerpoint/2010/main" val="166413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Venturi effect</a:t>
            </a:r>
          </a:p>
        </p:txBody>
      </p:sp>
      <p:sp>
        <p:nvSpPr>
          <p:cNvPr id="3" name="Rectangle 2">
            <a:extLst>
              <a:ext uri="{FF2B5EF4-FFF2-40B4-BE49-F238E27FC236}">
                <a16:creationId xmlns:a16="http://schemas.microsoft.com/office/drawing/2014/main" id="{63163020-2A8A-5F45-92FD-56A9960FA220}"/>
              </a:ext>
            </a:extLst>
          </p:cNvPr>
          <p:cNvSpPr/>
          <p:nvPr/>
        </p:nvSpPr>
        <p:spPr>
          <a:xfrm>
            <a:off x="457200" y="1623975"/>
            <a:ext cx="8147248" cy="1323439"/>
          </a:xfrm>
          <a:prstGeom prst="rect">
            <a:avLst/>
          </a:prstGeom>
        </p:spPr>
        <p:txBody>
          <a:bodyPr wrap="square">
            <a:spAutoFit/>
          </a:bodyPr>
          <a:lstStyle/>
          <a:p>
            <a:r>
              <a:rPr lang="en-GB" dirty="0"/>
              <a:t>Induction systems makes use of the </a:t>
            </a:r>
            <a:r>
              <a:rPr lang="en-GB" b="1" dirty="0"/>
              <a:t>Venturi effect</a:t>
            </a:r>
            <a:r>
              <a:rPr lang="en-GB" dirty="0"/>
              <a:t>. Pipework is deliberately constricted to reduce fluid pressure and increase velocity.</a:t>
            </a:r>
          </a:p>
          <a:p>
            <a:endParaRPr lang="en-GB" dirty="0"/>
          </a:p>
          <a:p>
            <a:r>
              <a:rPr lang="en-GB" dirty="0"/>
              <a:t>This creates a vacuum, which r</a:t>
            </a:r>
            <a:r>
              <a:rPr lang="en-GB" dirty="0">
                <a:latin typeface="Arial" charset="0"/>
                <a:ea typeface="ＭＳ Ｐゴシック" charset="-128"/>
                <a:cs typeface="ＭＳ Ｐゴシック" charset="-128"/>
              </a:rPr>
              <a:t>ecirculates the air from the room. </a:t>
            </a:r>
            <a:endParaRPr lang="en-GB" dirty="0"/>
          </a:p>
        </p:txBody>
      </p:sp>
    </p:spTree>
    <p:extLst>
      <p:ext uri="{BB962C8B-B14F-4D97-AF65-F5344CB8AC3E}">
        <p14:creationId xmlns:p14="http://schemas.microsoft.com/office/powerpoint/2010/main" val="2413546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Dual duct systems</a:t>
            </a:r>
            <a:endParaRPr lang="en-US" dirty="0"/>
          </a:p>
        </p:txBody>
      </p:sp>
      <p:sp>
        <p:nvSpPr>
          <p:cNvPr id="3" name="Rectangle 2">
            <a:extLst>
              <a:ext uri="{FF2B5EF4-FFF2-40B4-BE49-F238E27FC236}">
                <a16:creationId xmlns:a16="http://schemas.microsoft.com/office/drawing/2014/main" id="{CE478CB2-AFB9-FD45-A093-C48C4D8CD48B}"/>
              </a:ext>
            </a:extLst>
          </p:cNvPr>
          <p:cNvSpPr/>
          <p:nvPr/>
        </p:nvSpPr>
        <p:spPr>
          <a:xfrm>
            <a:off x="429547" y="1484784"/>
            <a:ext cx="7974632" cy="2246769"/>
          </a:xfrm>
          <a:prstGeom prst="rect">
            <a:avLst/>
          </a:prstGeom>
        </p:spPr>
        <p:txBody>
          <a:bodyPr wrap="square">
            <a:spAutoFit/>
          </a:bodyPr>
          <a:lstStyle/>
          <a:p>
            <a:r>
              <a:rPr lang="en-GB" dirty="0"/>
              <a:t>A </a:t>
            </a:r>
            <a:r>
              <a:rPr lang="en-GB" b="1" dirty="0"/>
              <a:t>dual duct</a:t>
            </a:r>
            <a:r>
              <a:rPr lang="en-GB" dirty="0"/>
              <a:t> system distributes air via two ducts: one for chilled air and one for heated air. Incoming fresh air is preconditioned before entering the fan suction chamber and being split into hot and cold. The two ducts are insulated to prevent the chilled air from absorbing warmer ambient temperatures and the heater air from losing heat to the surrounding air.</a:t>
            </a:r>
          </a:p>
          <a:p>
            <a:r>
              <a:rPr lang="en-GB"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Dual duct terminal boxes</a:t>
            </a:r>
          </a:p>
        </p:txBody>
      </p:sp>
      <p:sp>
        <p:nvSpPr>
          <p:cNvPr id="4" name="Rectangle 3">
            <a:extLst>
              <a:ext uri="{FF2B5EF4-FFF2-40B4-BE49-F238E27FC236}">
                <a16:creationId xmlns:a16="http://schemas.microsoft.com/office/drawing/2014/main" id="{A0957238-45D8-B243-9219-977690D077EB}"/>
              </a:ext>
            </a:extLst>
          </p:cNvPr>
          <p:cNvSpPr/>
          <p:nvPr/>
        </p:nvSpPr>
        <p:spPr>
          <a:xfrm>
            <a:off x="395536" y="1628800"/>
            <a:ext cx="8136904" cy="1015663"/>
          </a:xfrm>
          <a:prstGeom prst="rect">
            <a:avLst/>
          </a:prstGeom>
        </p:spPr>
        <p:txBody>
          <a:bodyPr wrap="square">
            <a:spAutoFit/>
          </a:bodyPr>
          <a:lstStyle/>
          <a:p>
            <a:r>
              <a:rPr lang="en-GB" dirty="0"/>
              <a:t>In a dual duct system,</a:t>
            </a:r>
            <a:r>
              <a:rPr lang="en-GB" b="1" dirty="0"/>
              <a:t> terminal boxes</a:t>
            </a:r>
            <a:r>
              <a:rPr lang="en-GB" dirty="0"/>
              <a:t> mix the chilled and heated air before discharging it into the room, where it is controlled by a thermostat.</a:t>
            </a:r>
          </a:p>
        </p:txBody>
      </p:sp>
    </p:spTree>
    <p:extLst>
      <p:ext uri="{BB962C8B-B14F-4D97-AF65-F5344CB8AC3E}">
        <p14:creationId xmlns:p14="http://schemas.microsoft.com/office/powerpoint/2010/main" val="1307679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Cooling systems</a:t>
            </a:r>
            <a:endParaRPr lang="en-US" dirty="0"/>
          </a:p>
        </p:txBody>
      </p:sp>
      <p:sp>
        <p:nvSpPr>
          <p:cNvPr id="3" name="Content Placeholder 2"/>
          <p:cNvSpPr>
            <a:spLocks noGrp="1"/>
          </p:cNvSpPr>
          <p:nvPr>
            <p:ph sz="quarter" idx="10"/>
          </p:nvPr>
        </p:nvSpPr>
        <p:spPr/>
        <p:txBody>
          <a:bodyPr/>
          <a:lstStyle/>
          <a:p>
            <a:pPr marL="342900" indent="-342900">
              <a:spcBef>
                <a:spcPts val="400"/>
              </a:spcBef>
              <a:spcAft>
                <a:spcPts val="400"/>
              </a:spcAft>
              <a:buClr>
                <a:srgbClr val="FC4421"/>
              </a:buClr>
              <a:buFont typeface="Arial" panose="020B0604020202020204" pitchFamily="34" charset="0"/>
              <a:buChar char="•"/>
            </a:pPr>
            <a:r>
              <a:rPr lang="en-GB" b="1" dirty="0"/>
              <a:t>Compression cycle refrigeration circuits</a:t>
            </a:r>
            <a:r>
              <a:rPr lang="en-GB" dirty="0"/>
              <a:t> are known as </a:t>
            </a:r>
            <a:r>
              <a:rPr lang="en-GB" b="1" dirty="0"/>
              <a:t>variable refrigerant volume (VRV) systems</a:t>
            </a:r>
            <a:r>
              <a:rPr lang="en-GB" dirty="0"/>
              <a:t>. VRV systems are used where ductwork is not possible or needed.</a:t>
            </a:r>
          </a:p>
          <a:p>
            <a:pPr marL="342900" indent="-342900">
              <a:spcBef>
                <a:spcPts val="400"/>
              </a:spcBef>
              <a:spcAft>
                <a:spcPts val="400"/>
              </a:spcAft>
              <a:buClr>
                <a:srgbClr val="FC4421"/>
              </a:buClr>
              <a:buFont typeface="Arial" panose="020B0604020202020204" pitchFamily="34" charset="0"/>
              <a:buChar char="•"/>
            </a:pPr>
            <a:r>
              <a:rPr lang="en-GB" dirty="0"/>
              <a:t>The main refrigeration unit is normally sized to feed a single storey of a building, confining any problems to a single floor.</a:t>
            </a:r>
          </a:p>
          <a:p>
            <a:pPr marL="342900" indent="-342900">
              <a:spcBef>
                <a:spcPts val="400"/>
              </a:spcBef>
              <a:spcAft>
                <a:spcPts val="400"/>
              </a:spcAft>
              <a:buClr>
                <a:srgbClr val="FC4421"/>
              </a:buClr>
              <a:buFont typeface="Arial" panose="020B0604020202020204" pitchFamily="34" charset="0"/>
              <a:buChar char="•"/>
            </a:pPr>
            <a:r>
              <a:rPr lang="en-GB" dirty="0"/>
              <a:t>VRV systems have a three-pipe distribution system: a main refrigerant flow and two return pipes.</a:t>
            </a:r>
          </a:p>
          <a:p>
            <a:pPr marL="342900" indent="-342900">
              <a:spcBef>
                <a:spcPts val="400"/>
              </a:spcBef>
              <a:spcAft>
                <a:spcPts val="400"/>
              </a:spcAft>
              <a:buClr>
                <a:srgbClr val="FC4421"/>
              </a:buClr>
              <a:buFont typeface="Arial" panose="020B0604020202020204" pitchFamily="34" charset="0"/>
              <a:buChar char="•"/>
            </a:pPr>
            <a:r>
              <a:rPr lang="en-GB" dirty="0"/>
              <a:t>Individual room units are capable of reversing the flow of refrigerant to heat or cool the room using the same refrigerant.</a:t>
            </a:r>
          </a:p>
          <a:p>
            <a:pPr marL="342900" indent="-342900">
              <a:spcBef>
                <a:spcPts val="400"/>
              </a:spcBef>
              <a:spcAft>
                <a:spcPts val="400"/>
              </a:spcAft>
              <a:buClr>
                <a:srgbClr val="FC4421"/>
              </a:buClr>
              <a:buFont typeface="Arial" panose="020B0604020202020204" pitchFamily="34" charset="0"/>
              <a:buChar char="•"/>
            </a:pPr>
            <a:r>
              <a:rPr lang="en-GB" dirty="0"/>
              <a:t>Room units have a drainage system to remove condensate when cooling.</a:t>
            </a:r>
          </a:p>
        </p:txBody>
      </p:sp>
    </p:spTree>
    <p:extLst>
      <p:ext uri="{BB962C8B-B14F-4D97-AF65-F5344CB8AC3E}">
        <p14:creationId xmlns:p14="http://schemas.microsoft.com/office/powerpoint/2010/main" val="222488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Schematic of a VRV system</a:t>
            </a:r>
            <a:endParaRPr lang="en-US" dirty="0"/>
          </a:p>
        </p:txBody>
      </p:sp>
      <p:sp>
        <p:nvSpPr>
          <p:cNvPr id="3" name="Rectangle 2">
            <a:extLst>
              <a:ext uri="{FF2B5EF4-FFF2-40B4-BE49-F238E27FC236}">
                <a16:creationId xmlns:a16="http://schemas.microsoft.com/office/drawing/2014/main" id="{4DDD0A8A-CC2D-4342-831F-E34AC06C5C7D}"/>
              </a:ext>
            </a:extLst>
          </p:cNvPr>
          <p:cNvSpPr/>
          <p:nvPr/>
        </p:nvSpPr>
        <p:spPr>
          <a:xfrm>
            <a:off x="395536" y="1484784"/>
            <a:ext cx="8229600" cy="2759730"/>
          </a:xfrm>
          <a:prstGeom prst="rect">
            <a:avLst/>
          </a:prstGeom>
        </p:spPr>
        <p:txBody>
          <a:bodyPr wrap="square">
            <a:spAutoFit/>
          </a:bodyPr>
          <a:lstStyle/>
          <a:p>
            <a:pPr marL="342900" indent="-342900">
              <a:spcBef>
                <a:spcPts val="400"/>
              </a:spcBef>
              <a:spcAft>
                <a:spcPts val="400"/>
              </a:spcAft>
              <a:buClr>
                <a:srgbClr val="FC4421"/>
              </a:buClr>
              <a:buFont typeface="Arial" panose="020B0604020202020204" pitchFamily="34" charset="0"/>
              <a:buChar char="•"/>
            </a:pPr>
            <a:r>
              <a:rPr lang="en-GB" dirty="0"/>
              <a:t>A single outdoor </a:t>
            </a:r>
            <a:r>
              <a:rPr lang="en-GB" b="1" dirty="0"/>
              <a:t>condensing unit </a:t>
            </a:r>
            <a:r>
              <a:rPr lang="en-GB" dirty="0"/>
              <a:t>connects to one or more </a:t>
            </a:r>
            <a:r>
              <a:rPr lang="en-GB" b="1" dirty="0"/>
              <a:t>air handlers</a:t>
            </a:r>
            <a:r>
              <a:rPr lang="en-GB" dirty="0"/>
              <a:t>.</a:t>
            </a:r>
          </a:p>
          <a:p>
            <a:pPr marL="342900" indent="-342900">
              <a:spcBef>
                <a:spcPts val="400"/>
              </a:spcBef>
              <a:spcAft>
                <a:spcPts val="400"/>
              </a:spcAft>
              <a:buClr>
                <a:srgbClr val="FC4421"/>
              </a:buClr>
              <a:buFont typeface="Arial" panose="020B0604020202020204" pitchFamily="34" charset="0"/>
              <a:buChar char="•"/>
            </a:pPr>
            <a:r>
              <a:rPr lang="en-GB" b="1" dirty="0"/>
              <a:t>Refrigerant</a:t>
            </a:r>
            <a:r>
              <a:rPr lang="en-GB" dirty="0"/>
              <a:t> is cycled through the outdoor unit, which then distributes heat or cooled air accordingly. Each room/zone will have a </a:t>
            </a:r>
            <a:r>
              <a:rPr lang="en-GB" b="1" dirty="0"/>
              <a:t>thermostat</a:t>
            </a:r>
            <a:r>
              <a:rPr lang="en-GB" dirty="0"/>
              <a:t>, which means heating and cooling can occur at the same time in different rooms.</a:t>
            </a:r>
          </a:p>
          <a:p>
            <a:pPr marL="342900" indent="-342900">
              <a:spcBef>
                <a:spcPts val="400"/>
              </a:spcBef>
              <a:spcAft>
                <a:spcPts val="400"/>
              </a:spcAft>
              <a:buClr>
                <a:srgbClr val="FC4421"/>
              </a:buClr>
              <a:buFont typeface="Arial" panose="020B0604020202020204" pitchFamily="34" charset="0"/>
              <a:buChar char="•"/>
            </a:pPr>
            <a:r>
              <a:rPr lang="en-GB" dirty="0"/>
              <a:t>VRV systems incur mininal energy loss compared with forced air systems, and no back-up heat source is required.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 system air conditioners</a:t>
            </a:r>
          </a:p>
        </p:txBody>
      </p:sp>
      <p:sp>
        <p:nvSpPr>
          <p:cNvPr id="3" name="Rectangle 2">
            <a:extLst>
              <a:ext uri="{FF2B5EF4-FFF2-40B4-BE49-F238E27FC236}">
                <a16:creationId xmlns:a16="http://schemas.microsoft.com/office/drawing/2014/main" id="{5758BA2E-743B-D54C-A18C-FEFAB2CD5221}"/>
              </a:ext>
            </a:extLst>
          </p:cNvPr>
          <p:cNvSpPr/>
          <p:nvPr/>
        </p:nvSpPr>
        <p:spPr>
          <a:xfrm>
            <a:off x="457200" y="1556792"/>
            <a:ext cx="8291264" cy="4093428"/>
          </a:xfrm>
          <a:prstGeom prst="rect">
            <a:avLst/>
          </a:prstGeom>
        </p:spPr>
        <p:txBody>
          <a:bodyPr wrap="square">
            <a:spAutoFit/>
          </a:bodyPr>
          <a:lstStyle/>
          <a:p>
            <a:r>
              <a:rPr lang="en-GB" b="1" dirty="0"/>
              <a:t>Split system</a:t>
            </a:r>
            <a:r>
              <a:rPr lang="en-GB" dirty="0"/>
              <a:t> units operate in a similar way to refrigerators or freezers. They are designed to condition individual rooms as stand-alone units.</a:t>
            </a:r>
          </a:p>
          <a:p>
            <a:endParaRPr lang="en-GB" dirty="0"/>
          </a:p>
          <a:p>
            <a:r>
              <a:rPr lang="en-GB" dirty="0"/>
              <a:t>The internal unit is the </a:t>
            </a:r>
            <a:r>
              <a:rPr lang="en-GB" b="1" dirty="0"/>
              <a:t>evaporator</a:t>
            </a:r>
            <a:r>
              <a:rPr lang="en-GB" dirty="0"/>
              <a:t>. An internal centrifugal impeller draws room air across the heat exchanger which in turn evaporates the refrigerant liquid, removing heat from the room air. The external unit is the </a:t>
            </a:r>
            <a:r>
              <a:rPr lang="en-GB" b="1" dirty="0"/>
              <a:t>condenser</a:t>
            </a:r>
            <a:r>
              <a:rPr lang="en-GB" dirty="0"/>
              <a:t>. The heat exchanger has a propeller fan which draws the outside air across the heat exchanger, removing heat from the refrigerant gas.</a:t>
            </a:r>
          </a:p>
          <a:p>
            <a:endParaRPr lang="en-GB" dirty="0"/>
          </a:p>
          <a:p>
            <a:r>
              <a:rPr lang="en-GB" dirty="0"/>
              <a:t>The two units are piped with copper tubing to enable the refrigerant to flow between them. The compressor and expansion valve are located within the external unit.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B9ADD8-609E-B1FB-508F-71FB8E7BBF6A}"/>
              </a:ext>
            </a:extLst>
          </p:cNvPr>
          <p:cNvSpPr>
            <a:spLocks noGrp="1"/>
          </p:cNvSpPr>
          <p:nvPr>
            <p:ph type="title"/>
          </p:nvPr>
        </p:nvSpPr>
        <p:spPr/>
        <p:txBody>
          <a:bodyPr/>
          <a:lstStyle/>
          <a:p>
            <a:r>
              <a:rPr lang="en-US" dirty="0"/>
              <a:t>Air Conditioning System </a:t>
            </a:r>
          </a:p>
        </p:txBody>
      </p:sp>
      <p:pic>
        <p:nvPicPr>
          <p:cNvPr id="6" name="Picture 5">
            <a:extLst>
              <a:ext uri="{FF2B5EF4-FFF2-40B4-BE49-F238E27FC236}">
                <a16:creationId xmlns:a16="http://schemas.microsoft.com/office/drawing/2014/main" id="{89CAC495-BD8B-17E7-1CA9-0999E1C4F0BC}"/>
              </a:ext>
            </a:extLst>
          </p:cNvPr>
          <p:cNvPicPr>
            <a:picLocks noChangeAspect="1"/>
          </p:cNvPicPr>
          <p:nvPr/>
        </p:nvPicPr>
        <p:blipFill>
          <a:blip r:embed="rId3"/>
          <a:stretch>
            <a:fillRect/>
          </a:stretch>
        </p:blipFill>
        <p:spPr>
          <a:xfrm>
            <a:off x="935596" y="1371318"/>
            <a:ext cx="7272808" cy="4698503"/>
          </a:xfrm>
          <a:prstGeom prst="rect">
            <a:avLst/>
          </a:prstGeom>
        </p:spPr>
      </p:pic>
    </p:spTree>
    <p:extLst>
      <p:ext uri="{BB962C8B-B14F-4D97-AF65-F5344CB8AC3E}">
        <p14:creationId xmlns:p14="http://schemas.microsoft.com/office/powerpoint/2010/main" val="1488667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sz="quarter" idx="10"/>
          </p:nvPr>
        </p:nvSpPr>
        <p:spPr/>
        <p:txBody>
          <a:bodyPr/>
          <a:lstStyle/>
          <a:p>
            <a:pPr marL="0" indent="0" algn="ctr" eaLnBrk="1" hangingPunct="1">
              <a:lnSpc>
                <a:spcPct val="100000"/>
              </a:lnSpc>
            </a:pPr>
            <a:endParaRPr sz="6000" dirty="0">
              <a:solidFill>
                <a:srgbClr val="E30613"/>
              </a:solidFill>
              <a:ea typeface="ＭＳ Ｐゴシック" pitchFamily="-105" charset="-128"/>
              <a:cs typeface="ＭＳ Ｐゴシック" pitchFamily="-105" charset="-128"/>
            </a:endParaRPr>
          </a:p>
          <a:p>
            <a:pPr marL="0" indent="0" algn="ctr" eaLnBrk="1" hangingPunct="1">
              <a:lnSpc>
                <a:spcPct val="100000"/>
              </a:lnSpc>
            </a:pPr>
            <a:r>
              <a:rPr sz="6000" dirty="0">
                <a:solidFill>
                  <a:srgbClr val="FC4421"/>
                </a:solidFill>
                <a:ea typeface="ＭＳ Ｐゴシック" pitchFamily="-105" charset="-128"/>
                <a:cs typeface="ＭＳ Ｐゴシック" pitchFamily="-105" charset="-128"/>
              </a:rPr>
              <a:t>Any questions?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ea typeface="ＭＳ Ｐゴシック" pitchFamily="-105" charset="-128"/>
                <a:cs typeface="ＭＳ Ｐゴシック" pitchFamily="-105" charset="-128"/>
              </a:rPr>
              <a:t>Objectives</a:t>
            </a:r>
          </a:p>
        </p:txBody>
      </p:sp>
      <p:sp>
        <p:nvSpPr>
          <p:cNvPr id="3075" name="Content Placeholder 2"/>
          <p:cNvSpPr>
            <a:spLocks noGrp="1"/>
          </p:cNvSpPr>
          <p:nvPr>
            <p:ph sz="quarter" idx="10"/>
          </p:nvPr>
        </p:nvSpPr>
        <p:spPr>
          <a:xfrm>
            <a:off x="457200" y="1700808"/>
            <a:ext cx="8229600" cy="4248000"/>
          </a:xfrm>
        </p:spPr>
        <p:txBody>
          <a:bodyPr/>
          <a:lstStyle/>
          <a:p>
            <a:r>
              <a:rPr lang="en-GB" dirty="0">
                <a:ea typeface="ＭＳ Ｐゴシック" pitchFamily="-105" charset="-128"/>
                <a:cs typeface="ＭＳ Ｐゴシック" pitchFamily="-105" charset="-128"/>
              </a:rPr>
              <a:t>By the end of this session learners should be able to:</a:t>
            </a:r>
          </a:p>
          <a:p>
            <a:pPr marL="457200" indent="-457200">
              <a:buClr>
                <a:srgbClr val="FC4421"/>
              </a:buClr>
              <a:buFont typeface="Arial" panose="020B0604020202020204" pitchFamily="34" charset="0"/>
              <a:buChar char="•"/>
            </a:pPr>
            <a:r>
              <a:rPr lang="en-GB" dirty="0">
                <a:ea typeface="ＭＳ Ｐゴシック" pitchFamily="-105" charset="-128"/>
                <a:cs typeface="ＭＳ Ｐゴシック" pitchFamily="-105" charset="-128"/>
              </a:rPr>
              <a:t>list the reasons why air conditioning (AC) is provided in buildings</a:t>
            </a:r>
          </a:p>
          <a:p>
            <a:pPr marL="457200" indent="-457200">
              <a:buClr>
                <a:srgbClr val="FC4421"/>
              </a:buClr>
              <a:buFont typeface="Arial" panose="020B0604020202020204" pitchFamily="34" charset="0"/>
              <a:buChar char="•"/>
            </a:pPr>
            <a:r>
              <a:rPr lang="en-GB" dirty="0">
                <a:ea typeface="ＭＳ Ｐゴシック" pitchFamily="-105" charset="-128"/>
                <a:cs typeface="ＭＳ Ｐゴシック" pitchFamily="-105" charset="-128"/>
              </a:rPr>
              <a:t>list the various types of AC system in buildings</a:t>
            </a:r>
          </a:p>
          <a:p>
            <a:pPr marL="457200" indent="-457200">
              <a:buClr>
                <a:srgbClr val="FC4421"/>
              </a:buClr>
              <a:buFont typeface="Arial" panose="020B0604020202020204" pitchFamily="34" charset="0"/>
              <a:buChar char="•"/>
            </a:pPr>
            <a:r>
              <a:rPr lang="en-GB" dirty="0">
                <a:ea typeface="ＭＳ Ｐゴシック" pitchFamily="-105" charset="-128"/>
                <a:cs typeface="ＭＳ Ｐゴシック" pitchFamily="-105" charset="-128"/>
              </a:rPr>
              <a:t>draw the layout of a central plant AC system</a:t>
            </a:r>
          </a:p>
          <a:p>
            <a:pPr marL="457200" indent="-457200">
              <a:buClr>
                <a:srgbClr val="FC4421"/>
              </a:buClr>
              <a:buFont typeface="Arial" panose="020B0604020202020204" pitchFamily="34" charset="0"/>
              <a:buChar char="•"/>
            </a:pPr>
            <a:r>
              <a:rPr lang="en-GB" dirty="0">
                <a:ea typeface="ＭＳ Ｐゴシック" pitchFamily="-105" charset="-128"/>
                <a:cs typeface="ＭＳ Ｐゴシック" pitchFamily="-105" charset="-128"/>
              </a:rPr>
              <a:t>describe the operation of two types of AC system</a:t>
            </a:r>
          </a:p>
          <a:p>
            <a:pPr marL="457200" indent="-457200">
              <a:buClr>
                <a:srgbClr val="FC4421"/>
              </a:buClr>
              <a:buFont typeface="Arial" panose="020B0604020202020204" pitchFamily="34" charset="0"/>
              <a:buChar char="•"/>
            </a:pPr>
            <a:r>
              <a:rPr lang="en-GB" dirty="0">
                <a:ea typeface="ＭＳ Ｐゴシック" pitchFamily="-105" charset="-128"/>
                <a:cs typeface="ＭＳ Ｐゴシック" pitchFamily="-105" charset="-128"/>
              </a:rPr>
              <a:t>explain the advantages and disadvantages of various AC systems.</a:t>
            </a:r>
          </a:p>
          <a:p>
            <a:pPr marL="228600" indent="-228600">
              <a:buFont typeface="+mj-lt"/>
              <a:buAutoNum type="arabicPeriod"/>
            </a:pPr>
            <a:endParaRPr lang="en-US" dirty="0">
              <a:ea typeface="ＭＳ Ｐゴシック" pitchFamily="-105" charset="-128"/>
              <a:cs typeface="ＭＳ Ｐゴシック" pitchFamily="-105"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air conditioning?</a:t>
            </a:r>
          </a:p>
        </p:txBody>
      </p:sp>
      <p:sp>
        <p:nvSpPr>
          <p:cNvPr id="3" name="Content Placeholder 2"/>
          <p:cNvSpPr>
            <a:spLocks noGrp="1"/>
          </p:cNvSpPr>
          <p:nvPr>
            <p:ph sz="quarter" idx="10"/>
          </p:nvPr>
        </p:nvSpPr>
        <p:spPr/>
        <p:txBody>
          <a:bodyPr/>
          <a:lstStyle/>
          <a:p>
            <a:pPr eaLnBrk="1" hangingPunct="1"/>
            <a:r>
              <a:rPr lang="en-GB" altLang="en-US" b="1" dirty="0"/>
              <a:t>Air conditioning (AC)</a:t>
            </a:r>
            <a:r>
              <a:rPr lang="en-GB" altLang="en-US" dirty="0"/>
              <a:t> is a system that is capable of heating and cooling a building as well as controlling the humidity of the air. </a:t>
            </a:r>
          </a:p>
          <a:p>
            <a:pPr eaLnBrk="1" hangingPunct="1"/>
            <a:r>
              <a:rPr lang="en-GB" dirty="0">
                <a:ea typeface="ＭＳ Ｐゴシック" pitchFamily="-105" charset="-128"/>
                <a:cs typeface="ＭＳ Ｐゴシック" pitchFamily="-105" charset="-128"/>
              </a:rPr>
              <a:t>AC is provided in buildings to maintain an environment conducive to the health and wellbeing of the inhabitants. Air is ‘conditioned’ to supply adequate oxygen, be a comfortable temperature and have CO</a:t>
            </a:r>
            <a:r>
              <a:rPr lang="en-GB" baseline="-25000" dirty="0">
                <a:ea typeface="ＭＳ Ｐゴシック" pitchFamily="-105" charset="-128"/>
                <a:cs typeface="ＭＳ Ｐゴシック" pitchFamily="-105" charset="-128"/>
              </a:rPr>
              <a:t>2</a:t>
            </a:r>
            <a:r>
              <a:rPr lang="en-GB" dirty="0">
                <a:ea typeface="ＭＳ Ｐゴシック" pitchFamily="-105" charset="-128"/>
                <a:cs typeface="ＭＳ Ｐゴシック" pitchFamily="-105" charset="-128"/>
              </a:rPr>
              <a:t> and odours removed.</a:t>
            </a:r>
            <a:endParaRPr lang="en-GB" altLang="en-US" dirty="0"/>
          </a:p>
          <a:p>
            <a:pPr eaLnBrk="1" hangingPunct="1"/>
            <a:endParaRPr lang="en-GB" altLang="en-US" b="1" dirty="0"/>
          </a:p>
          <a:p>
            <a:r>
              <a:rPr lang="en-US" dirty="0"/>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 plant AC systems</a:t>
            </a:r>
          </a:p>
        </p:txBody>
      </p:sp>
      <p:sp>
        <p:nvSpPr>
          <p:cNvPr id="3" name="Rectangle 2">
            <a:extLst>
              <a:ext uri="{FF2B5EF4-FFF2-40B4-BE49-F238E27FC236}">
                <a16:creationId xmlns:a16="http://schemas.microsoft.com/office/drawing/2014/main" id="{B5C7493D-2A60-8048-AF9C-DF2E0092E99D}"/>
              </a:ext>
            </a:extLst>
          </p:cNvPr>
          <p:cNvSpPr/>
          <p:nvPr/>
        </p:nvSpPr>
        <p:spPr>
          <a:xfrm>
            <a:off x="457200" y="1690062"/>
            <a:ext cx="8229600" cy="1323439"/>
          </a:xfrm>
          <a:prstGeom prst="rect">
            <a:avLst/>
          </a:prstGeom>
        </p:spPr>
        <p:txBody>
          <a:bodyPr wrap="square">
            <a:spAutoFit/>
          </a:bodyPr>
          <a:lstStyle/>
          <a:p>
            <a:r>
              <a:rPr lang="en-GB" dirty="0"/>
              <a:t>In </a:t>
            </a:r>
            <a:r>
              <a:rPr lang="en-GB" b="1" dirty="0"/>
              <a:t>central plant AC systems,</a:t>
            </a:r>
            <a:r>
              <a:rPr lang="en-GB" dirty="0"/>
              <a:t> the air is conditioned before being distributed via ducting. Therefore, the effect will be identical throughout the building and can only be changed by reducing the off-coil temperature.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 of central plant components</a:t>
            </a:r>
          </a:p>
        </p:txBody>
      </p:sp>
      <p:sp>
        <p:nvSpPr>
          <p:cNvPr id="3" name="Content Placeholder 2"/>
          <p:cNvSpPr>
            <a:spLocks noGrp="1"/>
          </p:cNvSpPr>
          <p:nvPr>
            <p:ph sz="quarter" idx="10"/>
          </p:nvPr>
        </p:nvSpPr>
        <p:spPr/>
        <p:txBody>
          <a:bodyPr/>
          <a:lstStyle/>
          <a:p>
            <a:pPr marL="457200" indent="-457200">
              <a:spcBef>
                <a:spcPts val="400"/>
              </a:spcBef>
              <a:spcAft>
                <a:spcPts val="400"/>
              </a:spcAft>
              <a:buClr>
                <a:srgbClr val="FC4421"/>
              </a:buClr>
              <a:buFont typeface="Arial" panose="020B0604020202020204" pitchFamily="34" charset="0"/>
              <a:buChar char="•"/>
            </a:pPr>
            <a:r>
              <a:rPr lang="en-US" sz="1800" b="1" dirty="0"/>
              <a:t>Preheater battery</a:t>
            </a:r>
            <a:r>
              <a:rPr lang="en-US" sz="1800" dirty="0"/>
              <a:t> – in the winter cycle, fresh air is heated to 7ºC, which prevents the filters from freezing.</a:t>
            </a:r>
          </a:p>
          <a:p>
            <a:pPr marL="457200" indent="-457200">
              <a:spcBef>
                <a:spcPts val="400"/>
              </a:spcBef>
              <a:spcAft>
                <a:spcPts val="400"/>
              </a:spcAft>
              <a:buClr>
                <a:srgbClr val="FC4421"/>
              </a:buClr>
              <a:buFont typeface="Arial" panose="020B0604020202020204" pitchFamily="34" charset="0"/>
              <a:buChar char="•"/>
            </a:pPr>
            <a:r>
              <a:rPr lang="en-US" sz="1800" b="1" dirty="0"/>
              <a:t>Recirculation duct </a:t>
            </a:r>
            <a:r>
              <a:rPr lang="en-US" sz="1800" dirty="0"/>
              <a:t>– up to 25% of room air can be mixed with fresh air, utilising already conditioned air.</a:t>
            </a:r>
          </a:p>
          <a:p>
            <a:pPr marL="457200" indent="-457200">
              <a:spcBef>
                <a:spcPts val="400"/>
              </a:spcBef>
              <a:spcAft>
                <a:spcPts val="400"/>
              </a:spcAft>
              <a:buClr>
                <a:srgbClr val="FC4421"/>
              </a:buClr>
              <a:buFont typeface="Arial" panose="020B0604020202020204" pitchFamily="34" charset="0"/>
              <a:buChar char="•"/>
            </a:pPr>
            <a:r>
              <a:rPr lang="en-US" sz="1800" b="1" dirty="0"/>
              <a:t>Supply fan</a:t>
            </a:r>
            <a:r>
              <a:rPr lang="en-US" sz="1800" dirty="0"/>
              <a:t> – the ‘duty’ of a fan is the </a:t>
            </a:r>
            <a:r>
              <a:rPr lang="en-GB" sz="1800" dirty="0"/>
              <a:t>air volume and static pressure at which it operates. In other words, it is </a:t>
            </a:r>
            <a:r>
              <a:rPr lang="en-US" sz="1800" dirty="0"/>
              <a:t>the pressure required to overcome system resistances.</a:t>
            </a:r>
            <a:r>
              <a:rPr lang="en-GB" sz="1800" dirty="0"/>
              <a:t> </a:t>
            </a:r>
            <a:r>
              <a:rPr lang="en-US" sz="1800" dirty="0"/>
              <a:t>The supply fan has a duty slightly greater than that of the </a:t>
            </a:r>
            <a:r>
              <a:rPr lang="en-US" sz="1800" b="1" dirty="0"/>
              <a:t>return air fan</a:t>
            </a:r>
            <a:r>
              <a:rPr lang="en-US" sz="1800" dirty="0"/>
              <a:t> which creates positive air pressure in the room.</a:t>
            </a:r>
          </a:p>
          <a:p>
            <a:pPr marL="457200" indent="-457200">
              <a:spcBef>
                <a:spcPts val="400"/>
              </a:spcBef>
              <a:spcAft>
                <a:spcPts val="400"/>
              </a:spcAft>
              <a:buClr>
                <a:srgbClr val="FC4421"/>
              </a:buClr>
              <a:buFont typeface="Arial" panose="020B0604020202020204" pitchFamily="34" charset="0"/>
              <a:buChar char="•"/>
            </a:pPr>
            <a:r>
              <a:rPr lang="en-US" sz="1800" b="1" dirty="0"/>
              <a:t>Cooling coil</a:t>
            </a:r>
            <a:r>
              <a:rPr lang="en-US" sz="1800" dirty="0"/>
              <a:t> – air is cooled using chilled water or a refrigerant gas. Moisture is removed from the air by dehumidification.</a:t>
            </a:r>
          </a:p>
          <a:p>
            <a:pPr marL="457200" indent="-457200">
              <a:spcBef>
                <a:spcPts val="400"/>
              </a:spcBef>
              <a:spcAft>
                <a:spcPts val="400"/>
              </a:spcAft>
              <a:buClr>
                <a:srgbClr val="FC4421"/>
              </a:buClr>
              <a:buFont typeface="Arial" panose="020B0604020202020204" pitchFamily="34" charset="0"/>
              <a:buChar char="•"/>
            </a:pPr>
            <a:r>
              <a:rPr lang="en-US" sz="1800" b="1" dirty="0"/>
              <a:t>Reheater battery</a:t>
            </a:r>
            <a:r>
              <a:rPr lang="en-US" sz="1800" dirty="0"/>
              <a:t> – the air is then heated to the supply air temperature (34ºC) for comfort and to compensate for heat loss throughout the building.</a:t>
            </a:r>
          </a:p>
        </p:txBody>
      </p:sp>
    </p:spTree>
    <p:extLst>
      <p:ext uri="{BB962C8B-B14F-4D97-AF65-F5344CB8AC3E}">
        <p14:creationId xmlns:p14="http://schemas.microsoft.com/office/powerpoint/2010/main" val="314772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CAV and VAV systems</a:t>
            </a:r>
          </a:p>
        </p:txBody>
      </p:sp>
      <p:sp>
        <p:nvSpPr>
          <p:cNvPr id="3" name="Rectangle 2">
            <a:extLst>
              <a:ext uri="{FF2B5EF4-FFF2-40B4-BE49-F238E27FC236}">
                <a16:creationId xmlns:a16="http://schemas.microsoft.com/office/drawing/2014/main" id="{7CD2BC75-4F6D-D448-8809-94C40485378F}"/>
              </a:ext>
            </a:extLst>
          </p:cNvPr>
          <p:cNvSpPr/>
          <p:nvPr/>
        </p:nvSpPr>
        <p:spPr>
          <a:xfrm>
            <a:off x="395536" y="1406601"/>
            <a:ext cx="8229600" cy="2862322"/>
          </a:xfrm>
          <a:prstGeom prst="rect">
            <a:avLst/>
          </a:prstGeom>
        </p:spPr>
        <p:txBody>
          <a:bodyPr wrap="square">
            <a:spAutoFit/>
          </a:bodyPr>
          <a:lstStyle/>
          <a:p>
            <a:r>
              <a:rPr lang="en-GB" dirty="0"/>
              <a:t>Whereas </a:t>
            </a:r>
            <a:r>
              <a:rPr lang="en-GB" b="1" dirty="0"/>
              <a:t>CAV (constant air volume)</a:t>
            </a:r>
            <a:r>
              <a:rPr lang="en-GB" dirty="0"/>
              <a:t> systems supply regular air flow, albeit at varying temperatures, in a </a:t>
            </a:r>
            <a:r>
              <a:rPr lang="en-GB" b="1" dirty="0"/>
              <a:t>variable air volume (VAV)</a:t>
            </a:r>
            <a:r>
              <a:rPr lang="en-GB" dirty="0"/>
              <a:t> system a supply duct feeds each room, and air is then returned through lines/grills which reconnect with the </a:t>
            </a:r>
            <a:r>
              <a:rPr lang="en-GB" b="1" dirty="0"/>
              <a:t>air handling unit (AHU)</a:t>
            </a:r>
            <a:r>
              <a:rPr lang="en-GB" dirty="0"/>
              <a:t>, which ‘dumps’ dirty air or recycles clean air.</a:t>
            </a:r>
          </a:p>
          <a:p>
            <a:endParaRPr lang="en-GB" dirty="0"/>
          </a:p>
          <a:p>
            <a:r>
              <a:rPr lang="en-GB" dirty="0"/>
              <a:t>The main advantage of a VAV system is that it can meet the comfort requirements of different zones in a building without heating and cooling at the same time.</a:t>
            </a:r>
          </a:p>
        </p:txBody>
      </p:sp>
    </p:spTree>
    <p:extLst>
      <p:ext uri="{BB962C8B-B14F-4D97-AF65-F5344CB8AC3E}">
        <p14:creationId xmlns:p14="http://schemas.microsoft.com/office/powerpoint/2010/main" val="267764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VAV systems</a:t>
            </a:r>
          </a:p>
        </p:txBody>
      </p:sp>
      <p:sp>
        <p:nvSpPr>
          <p:cNvPr id="3" name="Rectangle 2">
            <a:extLst>
              <a:ext uri="{FF2B5EF4-FFF2-40B4-BE49-F238E27FC236}">
                <a16:creationId xmlns:a16="http://schemas.microsoft.com/office/drawing/2014/main" id="{B24EE1BA-5722-C546-AF2D-0E97E69D8ED2}"/>
              </a:ext>
            </a:extLst>
          </p:cNvPr>
          <p:cNvSpPr/>
          <p:nvPr/>
        </p:nvSpPr>
        <p:spPr>
          <a:xfrm>
            <a:off x="457200" y="1556792"/>
            <a:ext cx="8147248" cy="1015663"/>
          </a:xfrm>
          <a:prstGeom prst="rect">
            <a:avLst/>
          </a:prstGeom>
        </p:spPr>
        <p:txBody>
          <a:bodyPr wrap="square">
            <a:spAutoFit/>
          </a:bodyPr>
          <a:lstStyle/>
          <a:p>
            <a:r>
              <a:rPr lang="en-GB" dirty="0"/>
              <a:t>With a VAV system the air is conditioned to one supply condition, but at the terminal unit the supply volume can be reduced or increased to condition a room by adjusting the amount of air entering the space.</a:t>
            </a:r>
          </a:p>
        </p:txBody>
      </p:sp>
    </p:spTree>
    <p:extLst>
      <p:ext uri="{BB962C8B-B14F-4D97-AF65-F5344CB8AC3E}">
        <p14:creationId xmlns:p14="http://schemas.microsoft.com/office/powerpoint/2010/main" val="3389733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8000"/>
            <a:ext cx="8218488" cy="382588"/>
          </a:xfrm>
        </p:spPr>
        <p:txBody>
          <a:bodyPr wrap="square" anchor="ctr">
            <a:normAutofit/>
          </a:bodyPr>
          <a:lstStyle/>
          <a:p>
            <a:r>
              <a:rPr lang="en-US" dirty="0"/>
              <a:t>VAV terminal unit</a:t>
            </a:r>
          </a:p>
        </p:txBody>
      </p:sp>
      <p:sp>
        <p:nvSpPr>
          <p:cNvPr id="3" name="Rectangle 2">
            <a:extLst>
              <a:ext uri="{FF2B5EF4-FFF2-40B4-BE49-F238E27FC236}">
                <a16:creationId xmlns:a16="http://schemas.microsoft.com/office/drawing/2014/main" id="{57EDA984-D9E5-5B42-B9B4-92B0CFA5A009}"/>
              </a:ext>
            </a:extLst>
          </p:cNvPr>
          <p:cNvSpPr/>
          <p:nvPr/>
        </p:nvSpPr>
        <p:spPr bwMode="auto">
          <a:xfrm>
            <a:off x="457200" y="1512000"/>
            <a:ext cx="4019550" cy="4248000"/>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eaLnBrk="0" hangingPunct="0">
              <a:spcBef>
                <a:spcPts val="1000"/>
              </a:spcBef>
              <a:spcAft>
                <a:spcPts val="1000"/>
              </a:spcAft>
            </a:pPr>
            <a:r>
              <a:rPr lang="en-US" dirty="0"/>
              <a:t>On entry to the terminal unit there is a </a:t>
            </a:r>
            <a:r>
              <a:rPr lang="en-US" b="1" dirty="0"/>
              <a:t>velocity sensor</a:t>
            </a:r>
            <a:r>
              <a:rPr lang="en-US" dirty="0"/>
              <a:t> and volume control damper to adjust the volume of air entering the space. </a:t>
            </a:r>
          </a:p>
          <a:p>
            <a:pPr eaLnBrk="0" hangingPunct="0">
              <a:spcBef>
                <a:spcPts val="1000"/>
              </a:spcBef>
              <a:spcAft>
                <a:spcPts val="1000"/>
              </a:spcAft>
            </a:pPr>
            <a:r>
              <a:rPr lang="en-US" dirty="0"/>
              <a:t>An </a:t>
            </a:r>
            <a:r>
              <a:rPr lang="en-US" b="1" dirty="0"/>
              <a:t>attenuator</a:t>
            </a:r>
            <a:r>
              <a:rPr lang="en-US" dirty="0"/>
              <a:t> eliminates the velocity noise of the air flow, and its casing will also reduce the velocity of air entering the space. An optional reheater battery can be incorporated if necessary.</a:t>
            </a:r>
          </a:p>
        </p:txBody>
      </p:sp>
      <p:pic>
        <p:nvPicPr>
          <p:cNvPr id="6" name="Picture 5" descr="A white ventilation system in a room&#10;&#10;AI-generated content may be incorrect.">
            <a:extLst>
              <a:ext uri="{FF2B5EF4-FFF2-40B4-BE49-F238E27FC236}">
                <a16:creationId xmlns:a16="http://schemas.microsoft.com/office/drawing/2014/main" id="{CBD3EE59-3D29-73F6-AE56-E408D99677C1}"/>
              </a:ext>
            </a:extLst>
          </p:cNvPr>
          <p:cNvPicPr>
            <a:picLocks noChangeAspect="1"/>
          </p:cNvPicPr>
          <p:nvPr/>
        </p:nvPicPr>
        <p:blipFill>
          <a:blip r:embed="rId3"/>
          <a:stretch>
            <a:fillRect/>
          </a:stretch>
        </p:blipFill>
        <p:spPr>
          <a:xfrm>
            <a:off x="4566444" y="1628800"/>
            <a:ext cx="4435763" cy="2754324"/>
          </a:xfrm>
          <a:prstGeom prst="rect">
            <a:avLst/>
          </a:prstGeom>
        </p:spPr>
      </p:pic>
    </p:spTree>
    <p:extLst>
      <p:ext uri="{BB962C8B-B14F-4D97-AF65-F5344CB8AC3E}">
        <p14:creationId xmlns:p14="http://schemas.microsoft.com/office/powerpoint/2010/main" val="118033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VAV terminal box</a:t>
            </a:r>
          </a:p>
        </p:txBody>
      </p:sp>
      <p:sp>
        <p:nvSpPr>
          <p:cNvPr id="3" name="Rectangle 2">
            <a:extLst>
              <a:ext uri="{FF2B5EF4-FFF2-40B4-BE49-F238E27FC236}">
                <a16:creationId xmlns:a16="http://schemas.microsoft.com/office/drawing/2014/main" id="{C5EC5E7B-7ED1-FC41-9B49-5D9985BAB971}"/>
              </a:ext>
            </a:extLst>
          </p:cNvPr>
          <p:cNvSpPr/>
          <p:nvPr/>
        </p:nvSpPr>
        <p:spPr>
          <a:xfrm>
            <a:off x="395536" y="1443841"/>
            <a:ext cx="8352928" cy="2862322"/>
          </a:xfrm>
          <a:prstGeom prst="rect">
            <a:avLst/>
          </a:prstGeom>
        </p:spPr>
        <p:txBody>
          <a:bodyPr wrap="square">
            <a:spAutoFit/>
          </a:bodyPr>
          <a:lstStyle/>
          <a:p>
            <a:r>
              <a:rPr lang="en-GB" dirty="0"/>
              <a:t>VAV systems vary the airflow at a constant air temperature, typically 13</a:t>
            </a:r>
            <a:r>
              <a:rPr lang="en-US" dirty="0"/>
              <a:t>ºC</a:t>
            </a:r>
            <a:r>
              <a:rPr lang="en-GB" dirty="0"/>
              <a:t>, which is fed to each room via a </a:t>
            </a:r>
            <a:r>
              <a:rPr lang="en-GB" b="1" dirty="0"/>
              <a:t>diffuser</a:t>
            </a:r>
            <a:r>
              <a:rPr lang="en-GB" dirty="0"/>
              <a:t>.</a:t>
            </a:r>
          </a:p>
          <a:p>
            <a:r>
              <a:rPr lang="en-GB" dirty="0"/>
              <a:t> </a:t>
            </a:r>
          </a:p>
          <a:p>
            <a:r>
              <a:rPr lang="en-GB" dirty="0"/>
              <a:t>Each room, or zone, will have its own VAV terminal, electrically linked to a </a:t>
            </a:r>
            <a:r>
              <a:rPr lang="en-GB" b="1" dirty="0"/>
              <a:t>thermostat</a:t>
            </a:r>
            <a:r>
              <a:rPr lang="en-GB" dirty="0"/>
              <a:t>. The terminal has an </a:t>
            </a:r>
            <a:r>
              <a:rPr lang="en-GB" b="1" dirty="0"/>
              <a:t>actuator</a:t>
            </a:r>
            <a:r>
              <a:rPr lang="en-GB" dirty="0"/>
              <a:t> and a </a:t>
            </a:r>
            <a:r>
              <a:rPr lang="en-GB" b="1" dirty="0"/>
              <a:t>damper</a:t>
            </a:r>
            <a:r>
              <a:rPr lang="en-GB" dirty="0"/>
              <a:t> which regulate the system, as well as a </a:t>
            </a:r>
            <a:r>
              <a:rPr lang="en-GB" b="1" dirty="0"/>
              <a:t>reheater</a:t>
            </a:r>
            <a:r>
              <a:rPr lang="en-GB" dirty="0"/>
              <a:t>, to boost the temperature if necessary. </a:t>
            </a:r>
            <a:r>
              <a:rPr lang="en-GB" b="1" dirty="0"/>
              <a:t>Pressure sensors</a:t>
            </a:r>
            <a:r>
              <a:rPr lang="en-GB" dirty="0"/>
              <a:t> link to variable speed drives/variable frequency drives which regulate the speeds of the </a:t>
            </a:r>
            <a:r>
              <a:rPr lang="en-GB" b="1" dirty="0"/>
              <a:t>induction motor blower fans</a:t>
            </a:r>
            <a:r>
              <a:rPr lang="en-GB" dirty="0"/>
              <a:t>.</a:t>
            </a:r>
          </a:p>
        </p:txBody>
      </p:sp>
    </p:spTree>
    <p:extLst>
      <p:ext uri="{BB962C8B-B14F-4D97-AF65-F5344CB8AC3E}">
        <p14:creationId xmlns:p14="http://schemas.microsoft.com/office/powerpoint/2010/main" val="1559494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Custom 3">
      <a:dk1>
        <a:srgbClr val="000000"/>
      </a:dk1>
      <a:lt1>
        <a:srgbClr val="FFFFFF"/>
      </a:lt1>
      <a:dk2>
        <a:srgbClr val="000000"/>
      </a:dk2>
      <a:lt2>
        <a:srgbClr val="808080"/>
      </a:lt2>
      <a:accent1>
        <a:srgbClr val="FFFFFF"/>
      </a:accent1>
      <a:accent2>
        <a:srgbClr val="FC4421"/>
      </a:accent2>
      <a:accent3>
        <a:srgbClr val="FFFFFF"/>
      </a:accent3>
      <a:accent4>
        <a:srgbClr val="000000"/>
      </a:accent4>
      <a:accent5>
        <a:srgbClr val="DAEDEF"/>
      </a:accent5>
      <a:accent6>
        <a:srgbClr val="FC4421"/>
      </a:accent6>
      <a:hlink>
        <a:srgbClr val="FC4421"/>
      </a:hlink>
      <a:folHlink>
        <a:srgbClr val="FC442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6B563CFC-CD60-4224-AB25-9DCADAE5E69D}" vid="{1152999A-4C62-4532-9CB6-CBBF7EC67142}"/>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D05C0E7E0E414EB79F81A23986EA6A" ma:contentTypeVersion="11" ma:contentTypeDescription="Create a new document." ma:contentTypeScope="" ma:versionID="8c7c0fc6a2c70191568fa290901d9032">
  <xsd:schema xmlns:xsd="http://www.w3.org/2001/XMLSchema" xmlns:xs="http://www.w3.org/2001/XMLSchema" xmlns:p="http://schemas.microsoft.com/office/2006/metadata/properties" xmlns:ns2="7c04300a-231c-4281-9146-a98f6f4a7aff" xmlns:ns3="01e15224-84b2-4570-bdea-a67bb94d0921" targetNamespace="http://schemas.microsoft.com/office/2006/metadata/properties" ma:root="true" ma:fieldsID="1e9134f6d429df85264f751007272554" ns2:_="" ns3:_="">
    <xsd:import namespace="7c04300a-231c-4281-9146-a98f6f4a7aff"/>
    <xsd:import namespace="01e15224-84b2-4570-bdea-a67bb94d092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4300a-231c-4281-9146-a98f6f4a7a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e15224-84b2-4570-bdea-a67bb94d0921"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b8a52c73-49a1-4329-875b-4831fc8e3540}" ma:internalName="TaxCatchAll" ma:showField="CatchAllData" ma:web="01e15224-84b2-4570-bdea-a67bb94d09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1e15224-84b2-4570-bdea-a67bb94d0921" xsi:nil="true"/>
    <lcf76f155ced4ddcb4097134ff3c332f xmlns="7c04300a-231c-4281-9146-a98f6f4a7a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5997371-87D5-493D-806C-112AD6979C46}">
  <ds:schemaRefs>
    <ds:schemaRef ds:uri="http://schemas.microsoft.com/sharepoint/v3/contenttype/forms"/>
  </ds:schemaRefs>
</ds:datastoreItem>
</file>

<file path=customXml/itemProps2.xml><?xml version="1.0" encoding="utf-8"?>
<ds:datastoreItem xmlns:ds="http://schemas.openxmlformats.org/officeDocument/2006/customXml" ds:itemID="{D1EC047D-4D02-40FB-9AB0-EB188A25FC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4300a-231c-4281-9146-a98f6f4a7aff"/>
    <ds:schemaRef ds:uri="01e15224-84b2-4570-bdea-a67bb94d09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B77164-D0D8-473B-97D7-3F981E612710}">
  <ds:schemaRefs>
    <ds:schemaRef ds:uri="7c04300a-231c-4281-9146-a98f6f4a7aff"/>
    <ds:schemaRef ds:uri="http://purl.org/dc/terms/"/>
    <ds:schemaRef ds:uri="http://schemas.microsoft.com/office/2006/metadata/properties"/>
    <ds:schemaRef ds:uri="http://purl.org/dc/elements/1.1/"/>
    <ds:schemaRef ds:uri="http://schemas.microsoft.com/office/2006/documentManagement/types"/>
    <ds:schemaRef ds:uri="01e15224-84b2-4570-bdea-a67bb94d0921"/>
    <ds:schemaRef ds:uri="http://www.w3.org/XML/1998/namespace"/>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2302</TotalTime>
  <Words>1235</Words>
  <Application>Microsoft Office PowerPoint</Application>
  <PresentationFormat>On-screen Show (4:3)</PresentationFormat>
  <Paragraphs>92</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1_Default Design</vt:lpstr>
      <vt:lpstr>2_Default Design</vt:lpstr>
      <vt:lpstr>PowerPoint 1: Air conditioning systems</vt:lpstr>
      <vt:lpstr>Objectives</vt:lpstr>
      <vt:lpstr>What is air conditioning?</vt:lpstr>
      <vt:lpstr>Central plant AC systems</vt:lpstr>
      <vt:lpstr>Description of central plant components</vt:lpstr>
      <vt:lpstr>CAV and VAV systems</vt:lpstr>
      <vt:lpstr>VAV systems</vt:lpstr>
      <vt:lpstr>VAV terminal unit</vt:lpstr>
      <vt:lpstr>VAV terminal box</vt:lpstr>
      <vt:lpstr>Induction systems</vt:lpstr>
      <vt:lpstr>The Venturi effect</vt:lpstr>
      <vt:lpstr>Dual duct systems</vt:lpstr>
      <vt:lpstr>Dual duct terminal boxes</vt:lpstr>
      <vt:lpstr>Cooling systems</vt:lpstr>
      <vt:lpstr>Schematic of a VRV system</vt:lpstr>
      <vt:lpstr>Split system air conditioners</vt:lpstr>
      <vt:lpstr>Air Conditioning System </vt:lpstr>
      <vt:lpstr>PowerPoint Presentation</vt:lpstr>
    </vt:vector>
  </TitlesOfParts>
  <Manager/>
  <Company>City &amp; Guilds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janicec</dc:creator>
  <cp:keywords/>
  <dc:description/>
  <cp:lastModifiedBy>Hazell, Danielle</cp:lastModifiedBy>
  <cp:revision>190</cp:revision>
  <dcterms:created xsi:type="dcterms:W3CDTF">2013-05-28T00:38:54Z</dcterms:created>
  <dcterms:modified xsi:type="dcterms:W3CDTF">2025-07-22T10:00:47Z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0x010100CDD05C0E7E0E414EB79F81A23986EA6A</vt:lpwstr>
  </property>
  <property fmtid="{D5CDD505-2E9C-101B-9397-08002B2CF9AE}" pid="3" name="MSIP_Label_8330bda6-d095-477b-8893-df3ed8791773_Enabled">
    <vt:lpwstr>true</vt:lpwstr>
  </property>
  <property fmtid="{D5CDD505-2E9C-101B-9397-08002B2CF9AE}" pid="4" name="MSIP_Label_8330bda6-d095-477b-8893-df3ed8791773_SetDate">
    <vt:lpwstr>2025-05-22T15:10:39Z</vt:lpwstr>
  </property>
  <property fmtid="{D5CDD505-2E9C-101B-9397-08002B2CF9AE}" pid="5" name="MSIP_Label_8330bda6-d095-477b-8893-df3ed8791773_Method">
    <vt:lpwstr>Privileged</vt:lpwstr>
  </property>
  <property fmtid="{D5CDD505-2E9C-101B-9397-08002B2CF9AE}" pid="6" name="MSIP_Label_8330bda6-d095-477b-8893-df3ed8791773_Name">
    <vt:lpwstr>8330bda6-d095-477b-8893-df3ed8791773</vt:lpwstr>
  </property>
  <property fmtid="{D5CDD505-2E9C-101B-9397-08002B2CF9AE}" pid="7" name="MSIP_Label_8330bda6-d095-477b-8893-df3ed8791773_SiteId">
    <vt:lpwstr>b6d3492e-0aa1-4a60-840d-b706a96e670d</vt:lpwstr>
  </property>
  <property fmtid="{D5CDD505-2E9C-101B-9397-08002B2CF9AE}" pid="8" name="MSIP_Label_8330bda6-d095-477b-8893-df3ed8791773_ActionId">
    <vt:lpwstr>b9cfd606-4e33-4e7c-942e-cfaeeeabf24b</vt:lpwstr>
  </property>
  <property fmtid="{D5CDD505-2E9C-101B-9397-08002B2CF9AE}" pid="9" name="MSIP_Label_8330bda6-d095-477b-8893-df3ed8791773_ContentBits">
    <vt:lpwstr>0</vt:lpwstr>
  </property>
  <property fmtid="{D5CDD505-2E9C-101B-9397-08002B2CF9AE}" pid="10" name="MSIP_Label_8330bda6-d095-477b-8893-df3ed8791773_Tag">
    <vt:lpwstr>10, 0, 1, 1</vt:lpwstr>
  </property>
  <property fmtid="{D5CDD505-2E9C-101B-9397-08002B2CF9AE}" pid="11" name="MediaServiceImageTags">
    <vt:lpwstr/>
  </property>
</Properties>
</file>