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  <p:sldMasterId id="2147483655" r:id="rId5"/>
  </p:sldMasterIdLst>
  <p:notesMasterIdLst>
    <p:notesMasterId r:id="rId28"/>
  </p:notesMasterIdLst>
  <p:handoutMasterIdLst>
    <p:handoutMasterId r:id="rId29"/>
  </p:handoutMasterIdLst>
  <p:sldIdLst>
    <p:sldId id="256" r:id="rId6"/>
    <p:sldId id="328" r:id="rId7"/>
    <p:sldId id="331" r:id="rId8"/>
    <p:sldId id="345" r:id="rId9"/>
    <p:sldId id="341" r:id="rId10"/>
    <p:sldId id="334" r:id="rId11"/>
    <p:sldId id="342" r:id="rId12"/>
    <p:sldId id="346" r:id="rId13"/>
    <p:sldId id="343" r:id="rId14"/>
    <p:sldId id="348" r:id="rId15"/>
    <p:sldId id="344" r:id="rId16"/>
    <p:sldId id="347" r:id="rId17"/>
    <p:sldId id="336" r:id="rId18"/>
    <p:sldId id="351" r:id="rId19"/>
    <p:sldId id="349" r:id="rId20"/>
    <p:sldId id="350" r:id="rId21"/>
    <p:sldId id="354" r:id="rId22"/>
    <p:sldId id="332" r:id="rId23"/>
    <p:sldId id="352" r:id="rId24"/>
    <p:sldId id="353" r:id="rId25"/>
    <p:sldId id="355" r:id="rId26"/>
    <p:sldId id="267" r:id="rId27"/>
  </p:sldIdLst>
  <p:sldSz cx="9144000" cy="6858000" type="screen4x3"/>
  <p:notesSz cx="6858000" cy="9144000"/>
  <p:custDataLst>
    <p:tags r:id="rId3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BC10BB-16D0-9C03-AAB0-9F1B4B9B65EE}" name="Hazell, Danielle" initials="DH" userId="S::danielle.hazell@wjec.co.uk::16322be0-50ef-46ff-b0c0-d304bc10d5d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Prodger" initials="CP" lastIdx="3" clrIdx="0">
    <p:extLst>
      <p:ext uri="{19B8F6BF-5375-455C-9EA6-DF929625EA0E}">
        <p15:presenceInfo xmlns:p15="http://schemas.microsoft.com/office/powerpoint/2012/main" userId="Caroline Prodger" providerId="None"/>
      </p:ext>
    </p:extLst>
  </p:cmAuthor>
  <p:cmAuthor id="2" name="Anwen Roberts" initials="AR" lastIdx="4" clrIdx="1">
    <p:extLst>
      <p:ext uri="{19B8F6BF-5375-455C-9EA6-DF929625EA0E}">
        <p15:presenceInfo xmlns:p15="http://schemas.microsoft.com/office/powerpoint/2012/main" userId="acb94dfec5711bca" providerId="Windows Live"/>
      </p:ext>
    </p:extLst>
  </p:cmAuthor>
  <p:cmAuthor id="3" name="Grant Dodd" initials="GD" lastIdx="3" clrIdx="2">
    <p:extLst>
      <p:ext uri="{19B8F6BF-5375-455C-9EA6-DF929625EA0E}">
        <p15:presenceInfo xmlns:p15="http://schemas.microsoft.com/office/powerpoint/2012/main" userId="Grant Dod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E3"/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DA49CE-377A-F7AB-B458-2016ED761DB6}" v="1" dt="2025-06-12T14:17:28.382"/>
    <p1510:client id="{A29A7B39-6B95-4025-BEDD-ECBC509A0346}" v="8" dt="2025-06-11T12:25:18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64" autoAdjust="0"/>
    <p:restoredTop sz="80964" autoAdjust="0"/>
  </p:normalViewPr>
  <p:slideViewPr>
    <p:cSldViewPr showGuides="1">
      <p:cViewPr varScale="1">
        <p:scale>
          <a:sx n="95" d="100"/>
          <a:sy n="95" d="100"/>
        </p:scale>
        <p:origin x="14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Prodger" userId="e4ef2e75-b60b-401b-8ebe-291bdcf405f4" providerId="ADAL" clId="{CC8106A0-C5F3-494A-B585-D064D4F3910B}"/>
    <pc:docChg chg="custSel">
      <pc:chgData name="Caroline Prodger" userId="e4ef2e75-b60b-401b-8ebe-291bdcf405f4" providerId="ADAL" clId="{CC8106A0-C5F3-494A-B585-D064D4F3910B}" dt="2021-05-24T09:24:17.228" v="2" actId="1592"/>
      <pc:docMkLst>
        <pc:docMk/>
      </pc:docMkLst>
      <pc:sldChg chg="delCm">
        <pc:chgData name="Caroline Prodger" userId="e4ef2e75-b60b-401b-8ebe-291bdcf405f4" providerId="ADAL" clId="{CC8106A0-C5F3-494A-B585-D064D4F3910B}" dt="2021-05-24T09:24:01.627" v="1" actId="1592"/>
        <pc:sldMkLst>
          <pc:docMk/>
          <pc:sldMk cId="1757536113" sldId="344"/>
        </pc:sldMkLst>
      </pc:sldChg>
      <pc:sldChg chg="delCm">
        <pc:chgData name="Caroline Prodger" userId="e4ef2e75-b60b-401b-8ebe-291bdcf405f4" providerId="ADAL" clId="{CC8106A0-C5F3-494A-B585-D064D4F3910B}" dt="2021-05-24T09:24:17.228" v="2" actId="1592"/>
        <pc:sldMkLst>
          <pc:docMk/>
          <pc:sldMk cId="2237999059" sldId="349"/>
        </pc:sldMkLst>
      </pc:sldChg>
    </pc:docChg>
  </pc:docChgLst>
  <pc:docChgLst>
    <pc:chgData name="Caroline Prodger" userId="e4ef2e75-b60b-401b-8ebe-291bdcf405f4" providerId="ADAL" clId="{E9814E27-8478-41FA-83C8-47506D1CFAE7}"/>
    <pc:docChg chg="undo custSel modSld">
      <pc:chgData name="Caroline Prodger" userId="e4ef2e75-b60b-401b-8ebe-291bdcf405f4" providerId="ADAL" clId="{E9814E27-8478-41FA-83C8-47506D1CFAE7}" dt="2021-06-21T13:01:57.605" v="70"/>
      <pc:docMkLst>
        <pc:docMk/>
      </pc:docMkLst>
      <pc:sldChg chg="modSp">
        <pc:chgData name="Caroline Prodger" userId="e4ef2e75-b60b-401b-8ebe-291bdcf405f4" providerId="ADAL" clId="{E9814E27-8478-41FA-83C8-47506D1CFAE7}" dt="2021-06-21T13:01:57.605" v="70"/>
        <pc:sldMkLst>
          <pc:docMk/>
          <pc:sldMk cId="0" sldId="328"/>
        </pc:sldMkLst>
      </pc:sldChg>
      <pc:sldChg chg="addSp modSp mod">
        <pc:chgData name="Caroline Prodger" userId="e4ef2e75-b60b-401b-8ebe-291bdcf405f4" providerId="ADAL" clId="{E9814E27-8478-41FA-83C8-47506D1CFAE7}" dt="2021-06-21T13:01:57.605" v="70"/>
        <pc:sldMkLst>
          <pc:docMk/>
          <pc:sldMk cId="0" sldId="331"/>
        </pc:sldMkLst>
      </pc:sldChg>
      <pc:sldChg chg="modSp">
        <pc:chgData name="Caroline Prodger" userId="e4ef2e75-b60b-401b-8ebe-291bdcf405f4" providerId="ADAL" clId="{E9814E27-8478-41FA-83C8-47506D1CFAE7}" dt="2021-06-21T13:01:57.605" v="70"/>
        <pc:sldMkLst>
          <pc:docMk/>
          <pc:sldMk cId="0" sldId="332"/>
        </pc:sldMkLst>
      </pc:sldChg>
      <pc:sldChg chg="addSp modSp mod">
        <pc:chgData name="Caroline Prodger" userId="e4ef2e75-b60b-401b-8ebe-291bdcf405f4" providerId="ADAL" clId="{E9814E27-8478-41FA-83C8-47506D1CFAE7}" dt="2021-06-21T13:01:57.605" v="70"/>
        <pc:sldMkLst>
          <pc:docMk/>
          <pc:sldMk cId="0" sldId="334"/>
        </pc:sldMkLst>
      </pc:sldChg>
      <pc:sldChg chg="modSp">
        <pc:chgData name="Caroline Prodger" userId="e4ef2e75-b60b-401b-8ebe-291bdcf405f4" providerId="ADAL" clId="{E9814E27-8478-41FA-83C8-47506D1CFAE7}" dt="2021-06-21T13:01:57.605" v="70"/>
        <pc:sldMkLst>
          <pc:docMk/>
          <pc:sldMk cId="0" sldId="336"/>
        </pc:sldMkLst>
      </pc:sldChg>
      <pc:sldChg chg="modSp">
        <pc:chgData name="Caroline Prodger" userId="e4ef2e75-b60b-401b-8ebe-291bdcf405f4" providerId="ADAL" clId="{E9814E27-8478-41FA-83C8-47506D1CFAE7}" dt="2021-06-21T13:01:57.605" v="70"/>
        <pc:sldMkLst>
          <pc:docMk/>
          <pc:sldMk cId="3572720383" sldId="341"/>
        </pc:sldMkLst>
      </pc:sldChg>
      <pc:sldChg chg="addSp modSp mod">
        <pc:chgData name="Caroline Prodger" userId="e4ef2e75-b60b-401b-8ebe-291bdcf405f4" providerId="ADAL" clId="{E9814E27-8478-41FA-83C8-47506D1CFAE7}" dt="2021-06-21T13:01:57.605" v="70"/>
        <pc:sldMkLst>
          <pc:docMk/>
          <pc:sldMk cId="245562771" sldId="342"/>
        </pc:sldMkLst>
      </pc:sldChg>
      <pc:sldChg chg="modSp">
        <pc:chgData name="Caroline Prodger" userId="e4ef2e75-b60b-401b-8ebe-291bdcf405f4" providerId="ADAL" clId="{E9814E27-8478-41FA-83C8-47506D1CFAE7}" dt="2021-06-21T13:01:57.605" v="70"/>
        <pc:sldMkLst>
          <pc:docMk/>
          <pc:sldMk cId="1971836298" sldId="343"/>
        </pc:sldMkLst>
      </pc:sldChg>
      <pc:sldChg chg="addSp delSp modSp mod">
        <pc:chgData name="Caroline Prodger" userId="e4ef2e75-b60b-401b-8ebe-291bdcf405f4" providerId="ADAL" clId="{E9814E27-8478-41FA-83C8-47506D1CFAE7}" dt="2021-06-21T13:01:57.605" v="70"/>
        <pc:sldMkLst>
          <pc:docMk/>
          <pc:sldMk cId="1757536113" sldId="344"/>
        </pc:sldMkLst>
      </pc:sldChg>
      <pc:sldChg chg="addSp modSp mod">
        <pc:chgData name="Caroline Prodger" userId="e4ef2e75-b60b-401b-8ebe-291bdcf405f4" providerId="ADAL" clId="{E9814E27-8478-41FA-83C8-47506D1CFAE7}" dt="2021-06-21T13:01:57.605" v="70"/>
        <pc:sldMkLst>
          <pc:docMk/>
          <pc:sldMk cId="3488393195" sldId="345"/>
        </pc:sldMkLst>
      </pc:sldChg>
      <pc:sldChg chg="addSp modSp mod">
        <pc:chgData name="Caroline Prodger" userId="e4ef2e75-b60b-401b-8ebe-291bdcf405f4" providerId="ADAL" clId="{E9814E27-8478-41FA-83C8-47506D1CFAE7}" dt="2021-06-21T13:01:57.605" v="70"/>
        <pc:sldMkLst>
          <pc:docMk/>
          <pc:sldMk cId="1638725228" sldId="346"/>
        </pc:sldMkLst>
      </pc:sldChg>
      <pc:sldChg chg="addSp modSp mod">
        <pc:chgData name="Caroline Prodger" userId="e4ef2e75-b60b-401b-8ebe-291bdcf405f4" providerId="ADAL" clId="{E9814E27-8478-41FA-83C8-47506D1CFAE7}" dt="2021-06-21T13:01:57.605" v="70"/>
        <pc:sldMkLst>
          <pc:docMk/>
          <pc:sldMk cId="2796592181" sldId="347"/>
        </pc:sldMkLst>
      </pc:sldChg>
      <pc:sldChg chg="modSp">
        <pc:chgData name="Caroline Prodger" userId="e4ef2e75-b60b-401b-8ebe-291bdcf405f4" providerId="ADAL" clId="{E9814E27-8478-41FA-83C8-47506D1CFAE7}" dt="2021-06-21T13:01:57.605" v="70"/>
        <pc:sldMkLst>
          <pc:docMk/>
          <pc:sldMk cId="33493204" sldId="348"/>
        </pc:sldMkLst>
      </pc:sldChg>
      <pc:sldChg chg="modSp">
        <pc:chgData name="Caroline Prodger" userId="e4ef2e75-b60b-401b-8ebe-291bdcf405f4" providerId="ADAL" clId="{E9814E27-8478-41FA-83C8-47506D1CFAE7}" dt="2021-06-21T13:01:57.605" v="70"/>
        <pc:sldMkLst>
          <pc:docMk/>
          <pc:sldMk cId="2237999059" sldId="349"/>
        </pc:sldMkLst>
      </pc:sldChg>
      <pc:sldChg chg="modSp">
        <pc:chgData name="Caroline Prodger" userId="e4ef2e75-b60b-401b-8ebe-291bdcf405f4" providerId="ADAL" clId="{E9814E27-8478-41FA-83C8-47506D1CFAE7}" dt="2021-06-21T13:01:57.605" v="70"/>
        <pc:sldMkLst>
          <pc:docMk/>
          <pc:sldMk cId="3441815332" sldId="350"/>
        </pc:sldMkLst>
      </pc:sldChg>
      <pc:sldChg chg="modSp">
        <pc:chgData name="Caroline Prodger" userId="e4ef2e75-b60b-401b-8ebe-291bdcf405f4" providerId="ADAL" clId="{E9814E27-8478-41FA-83C8-47506D1CFAE7}" dt="2021-06-21T13:01:57.605" v="70"/>
        <pc:sldMkLst>
          <pc:docMk/>
          <pc:sldMk cId="3123605508" sldId="351"/>
        </pc:sldMkLst>
      </pc:sldChg>
      <pc:sldChg chg="modSp">
        <pc:chgData name="Caroline Prodger" userId="e4ef2e75-b60b-401b-8ebe-291bdcf405f4" providerId="ADAL" clId="{E9814E27-8478-41FA-83C8-47506D1CFAE7}" dt="2021-06-21T13:01:57.605" v="70"/>
        <pc:sldMkLst>
          <pc:docMk/>
          <pc:sldMk cId="1726826494" sldId="352"/>
        </pc:sldMkLst>
      </pc:sldChg>
      <pc:sldChg chg="modSp">
        <pc:chgData name="Caroline Prodger" userId="e4ef2e75-b60b-401b-8ebe-291bdcf405f4" providerId="ADAL" clId="{E9814E27-8478-41FA-83C8-47506D1CFAE7}" dt="2021-06-21T13:01:57.605" v="70"/>
        <pc:sldMkLst>
          <pc:docMk/>
          <pc:sldMk cId="1468120257" sldId="353"/>
        </pc:sldMkLst>
      </pc:sldChg>
      <pc:sldChg chg="modSp">
        <pc:chgData name="Caroline Prodger" userId="e4ef2e75-b60b-401b-8ebe-291bdcf405f4" providerId="ADAL" clId="{E9814E27-8478-41FA-83C8-47506D1CFAE7}" dt="2021-06-21T13:01:57.605" v="70"/>
        <pc:sldMkLst>
          <pc:docMk/>
          <pc:sldMk cId="3497258900" sldId="354"/>
        </pc:sldMkLst>
      </pc:sldChg>
      <pc:sldChg chg="modSp">
        <pc:chgData name="Caroline Prodger" userId="e4ef2e75-b60b-401b-8ebe-291bdcf405f4" providerId="ADAL" clId="{E9814E27-8478-41FA-83C8-47506D1CFAE7}" dt="2021-06-21T13:01:57.605" v="70"/>
        <pc:sldMkLst>
          <pc:docMk/>
          <pc:sldMk cId="2642017419" sldId="355"/>
        </pc:sldMkLst>
      </pc:sldChg>
    </pc:docChg>
  </pc:docChgLst>
  <pc:docChgLst>
    <pc:chgData name="Leahy, Thomas" userId="c143cd67-a707-4138-ae9b-48f2cc5707f8" providerId="ADAL" clId="{3B0D6742-AA2E-4105-B27B-4833D958D32B}"/>
    <pc:docChg chg="custSel modSld">
      <pc:chgData name="Leahy, Thomas" userId="c143cd67-a707-4138-ae9b-48f2cc5707f8" providerId="ADAL" clId="{3B0D6742-AA2E-4105-B27B-4833D958D32B}" dt="2025-04-26T13:46:01.954" v="33" actId="1076"/>
      <pc:docMkLst>
        <pc:docMk/>
      </pc:docMkLst>
      <pc:sldChg chg="delSp mod">
        <pc:chgData name="Leahy, Thomas" userId="c143cd67-a707-4138-ae9b-48f2cc5707f8" providerId="ADAL" clId="{3B0D6742-AA2E-4105-B27B-4833D958D32B}" dt="2025-04-26T13:37:46.303" v="0" actId="478"/>
        <pc:sldMkLst>
          <pc:docMk/>
          <pc:sldMk cId="0" sldId="331"/>
        </pc:sldMkLst>
      </pc:sldChg>
      <pc:sldChg chg="addSp delSp modSp mod">
        <pc:chgData name="Leahy, Thomas" userId="c143cd67-a707-4138-ae9b-48f2cc5707f8" providerId="ADAL" clId="{3B0D6742-AA2E-4105-B27B-4833D958D32B}" dt="2025-04-26T13:46:01.954" v="33" actId="1076"/>
        <pc:sldMkLst>
          <pc:docMk/>
          <pc:sldMk cId="0" sldId="332"/>
        </pc:sldMkLst>
        <pc:picChg chg="add mod">
          <ac:chgData name="Leahy, Thomas" userId="c143cd67-a707-4138-ae9b-48f2cc5707f8" providerId="ADAL" clId="{3B0D6742-AA2E-4105-B27B-4833D958D32B}" dt="2025-04-26T13:46:01.954" v="33" actId="1076"/>
          <ac:picMkLst>
            <pc:docMk/>
            <pc:sldMk cId="0" sldId="332"/>
            <ac:picMk id="7" creationId="{38CCD384-A87B-F3A0-D7E9-99047FFE9E53}"/>
          </ac:picMkLst>
        </pc:picChg>
      </pc:sldChg>
      <pc:sldChg chg="addSp delSp modSp mod">
        <pc:chgData name="Leahy, Thomas" userId="c143cd67-a707-4138-ae9b-48f2cc5707f8" providerId="ADAL" clId="{3B0D6742-AA2E-4105-B27B-4833D958D32B}" dt="2025-04-26T13:43:42.403" v="15" actId="14100"/>
        <pc:sldMkLst>
          <pc:docMk/>
          <pc:sldMk cId="0" sldId="334"/>
        </pc:sldMkLst>
        <pc:picChg chg="add mod">
          <ac:chgData name="Leahy, Thomas" userId="c143cd67-a707-4138-ae9b-48f2cc5707f8" providerId="ADAL" clId="{3B0D6742-AA2E-4105-B27B-4833D958D32B}" dt="2025-04-26T13:43:42.403" v="15" actId="14100"/>
          <ac:picMkLst>
            <pc:docMk/>
            <pc:sldMk cId="0" sldId="334"/>
            <ac:picMk id="7" creationId="{B8115AC7-3A71-BBE7-5AE7-00D8E3B388B4}"/>
          </ac:picMkLst>
        </pc:picChg>
      </pc:sldChg>
      <pc:sldChg chg="delSp mod">
        <pc:chgData name="Leahy, Thomas" userId="c143cd67-a707-4138-ae9b-48f2cc5707f8" providerId="ADAL" clId="{3B0D6742-AA2E-4105-B27B-4833D958D32B}" dt="2025-04-26T13:44:59.051" v="22" actId="478"/>
        <pc:sldMkLst>
          <pc:docMk/>
          <pc:sldMk cId="1757536113" sldId="344"/>
        </pc:sldMkLst>
      </pc:sldChg>
      <pc:sldChg chg="addSp delSp modSp mod">
        <pc:chgData name="Leahy, Thomas" userId="c143cd67-a707-4138-ae9b-48f2cc5707f8" providerId="ADAL" clId="{3B0D6742-AA2E-4105-B27B-4833D958D32B}" dt="2025-04-26T13:38:44.492" v="8" actId="1076"/>
        <pc:sldMkLst>
          <pc:docMk/>
          <pc:sldMk cId="3488393195" sldId="345"/>
        </pc:sldMkLst>
        <pc:picChg chg="add mod">
          <ac:chgData name="Leahy, Thomas" userId="c143cd67-a707-4138-ae9b-48f2cc5707f8" providerId="ADAL" clId="{3B0D6742-AA2E-4105-B27B-4833D958D32B}" dt="2025-04-26T13:38:44.492" v="8" actId="1076"/>
          <ac:picMkLst>
            <pc:docMk/>
            <pc:sldMk cId="3488393195" sldId="345"/>
            <ac:picMk id="6" creationId="{D5D66E60-B459-1E00-8A15-847E7A7BDD24}"/>
          </ac:picMkLst>
        </pc:picChg>
      </pc:sldChg>
      <pc:sldChg chg="addSp delSp modSp mod">
        <pc:chgData name="Leahy, Thomas" userId="c143cd67-a707-4138-ae9b-48f2cc5707f8" providerId="ADAL" clId="{3B0D6742-AA2E-4105-B27B-4833D958D32B}" dt="2025-04-26T13:44:07.154" v="21" actId="1076"/>
        <pc:sldMkLst>
          <pc:docMk/>
          <pc:sldMk cId="1638725228" sldId="346"/>
        </pc:sldMkLst>
        <pc:picChg chg="add mod">
          <ac:chgData name="Leahy, Thomas" userId="c143cd67-a707-4138-ae9b-48f2cc5707f8" providerId="ADAL" clId="{3B0D6742-AA2E-4105-B27B-4833D958D32B}" dt="2025-04-26T13:44:07.154" v="21" actId="1076"/>
          <ac:picMkLst>
            <pc:docMk/>
            <pc:sldMk cId="1638725228" sldId="346"/>
            <ac:picMk id="6" creationId="{559561FF-A450-0706-4738-266CB725CC90}"/>
          </ac:picMkLst>
        </pc:picChg>
      </pc:sldChg>
    </pc:docChg>
  </pc:docChgLst>
  <pc:docChgLst>
    <pc:chgData name="Hazell, Danielle" userId="16322be0-50ef-46ff-b0c0-d304bc10d5d2" providerId="ADAL" clId="{A29A7B39-6B95-4025-BEDD-ECBC509A0346}"/>
    <pc:docChg chg="undo custSel modSld modMainMaster">
      <pc:chgData name="Hazell, Danielle" userId="16322be0-50ef-46ff-b0c0-d304bc10d5d2" providerId="ADAL" clId="{A29A7B39-6B95-4025-BEDD-ECBC509A0346}" dt="2025-06-11T12:27:38.454" v="274" actId="20577"/>
      <pc:docMkLst>
        <pc:docMk/>
      </pc:docMkLst>
      <pc:sldChg chg="modSp">
        <pc:chgData name="Hazell, Danielle" userId="16322be0-50ef-46ff-b0c0-d304bc10d5d2" providerId="ADAL" clId="{A29A7B39-6B95-4025-BEDD-ECBC509A0346}" dt="2025-06-11T12:07:19.243" v="7"/>
        <pc:sldMkLst>
          <pc:docMk/>
          <pc:sldMk cId="0" sldId="267"/>
        </pc:sldMkLst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0" sldId="267"/>
            <ac:spMk id="18434" creationId="{00000000-0000-0000-0000-000000000000}"/>
          </ac:spMkLst>
        </pc:spChg>
      </pc:sldChg>
      <pc:sldChg chg="modSp">
        <pc:chgData name="Hazell, Danielle" userId="16322be0-50ef-46ff-b0c0-d304bc10d5d2" providerId="ADAL" clId="{A29A7B39-6B95-4025-BEDD-ECBC509A0346}" dt="2025-06-11T12:07:19.243" v="7"/>
        <pc:sldMkLst>
          <pc:docMk/>
          <pc:sldMk cId="0" sldId="328"/>
        </pc:sldMkLst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0" sldId="328"/>
            <ac:spMk id="3074" creationId="{00000000-0000-0000-0000-000000000000}"/>
          </ac:spMkLst>
        </pc:spChg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0" sldId="328"/>
            <ac:spMk id="3075" creationId="{00000000-0000-0000-0000-000000000000}"/>
          </ac:spMkLst>
        </pc:spChg>
      </pc:sldChg>
      <pc:sldChg chg="modSp">
        <pc:chgData name="Hazell, Danielle" userId="16322be0-50ef-46ff-b0c0-d304bc10d5d2" providerId="ADAL" clId="{A29A7B39-6B95-4025-BEDD-ECBC509A0346}" dt="2025-06-11T12:07:19.243" v="7"/>
        <pc:sldMkLst>
          <pc:docMk/>
          <pc:sldMk cId="0" sldId="331"/>
        </pc:sldMkLst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0" sldId="331"/>
            <ac:spMk id="2" creationId="{00000000-0000-0000-0000-000000000000}"/>
          </ac:spMkLst>
        </pc:spChg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0" sldId="331"/>
            <ac:spMk id="3" creationId="{00000000-0000-0000-0000-000000000000}"/>
          </ac:spMkLst>
        </pc:spChg>
      </pc:sldChg>
      <pc:sldChg chg="modSp mod">
        <pc:chgData name="Hazell, Danielle" userId="16322be0-50ef-46ff-b0c0-d304bc10d5d2" providerId="ADAL" clId="{A29A7B39-6B95-4025-BEDD-ECBC509A0346}" dt="2025-06-11T12:27:28.605" v="272" actId="14100"/>
        <pc:sldMkLst>
          <pc:docMk/>
          <pc:sldMk cId="0" sldId="332"/>
        </pc:sldMkLst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0" sldId="332"/>
            <ac:spMk id="2" creationId="{00000000-0000-0000-0000-000000000000}"/>
          </ac:spMkLst>
        </pc:spChg>
        <pc:spChg chg="mod">
          <ac:chgData name="Hazell, Danielle" userId="16322be0-50ef-46ff-b0c0-d304bc10d5d2" providerId="ADAL" clId="{A29A7B39-6B95-4025-BEDD-ECBC509A0346}" dt="2025-06-11T12:27:28.605" v="272" actId="14100"/>
          <ac:spMkLst>
            <pc:docMk/>
            <pc:sldMk cId="0" sldId="332"/>
            <ac:spMk id="8" creationId="{1934F803-8B39-46C1-8FCC-05765B49299D}"/>
          </ac:spMkLst>
        </pc:spChg>
      </pc:sldChg>
      <pc:sldChg chg="modSp">
        <pc:chgData name="Hazell, Danielle" userId="16322be0-50ef-46ff-b0c0-d304bc10d5d2" providerId="ADAL" clId="{A29A7B39-6B95-4025-BEDD-ECBC509A0346}" dt="2025-06-11T12:07:19.243" v="7"/>
        <pc:sldMkLst>
          <pc:docMk/>
          <pc:sldMk cId="0" sldId="334"/>
        </pc:sldMkLst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0" sldId="334"/>
            <ac:spMk id="2" creationId="{00000000-0000-0000-0000-000000000000}"/>
          </ac:spMkLst>
        </pc:spChg>
      </pc:sldChg>
      <pc:sldChg chg="modSp">
        <pc:chgData name="Hazell, Danielle" userId="16322be0-50ef-46ff-b0c0-d304bc10d5d2" providerId="ADAL" clId="{A29A7B39-6B95-4025-BEDD-ECBC509A0346}" dt="2025-06-11T12:07:19.243" v="7"/>
        <pc:sldMkLst>
          <pc:docMk/>
          <pc:sldMk cId="0" sldId="336"/>
        </pc:sldMkLst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0" sldId="336"/>
            <ac:spMk id="2" creationId="{00000000-0000-0000-0000-000000000000}"/>
          </ac:spMkLst>
        </pc:spChg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0" sldId="336"/>
            <ac:spMk id="3" creationId="{00000000-0000-0000-0000-000000000000}"/>
          </ac:spMkLst>
        </pc:spChg>
      </pc:sldChg>
      <pc:sldChg chg="modSp">
        <pc:chgData name="Hazell, Danielle" userId="16322be0-50ef-46ff-b0c0-d304bc10d5d2" providerId="ADAL" clId="{A29A7B39-6B95-4025-BEDD-ECBC509A0346}" dt="2025-06-11T12:07:19.243" v="7"/>
        <pc:sldMkLst>
          <pc:docMk/>
          <pc:sldMk cId="3572720383" sldId="341"/>
        </pc:sldMkLst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3572720383" sldId="341"/>
            <ac:spMk id="2" creationId="{00000000-0000-0000-0000-000000000000}"/>
          </ac:spMkLst>
        </pc:spChg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3572720383" sldId="341"/>
            <ac:spMk id="3" creationId="{00000000-0000-0000-0000-000000000000}"/>
          </ac:spMkLst>
        </pc:spChg>
      </pc:sldChg>
      <pc:sldChg chg="delSp modSp mod">
        <pc:chgData name="Hazell, Danielle" userId="16322be0-50ef-46ff-b0c0-d304bc10d5d2" providerId="ADAL" clId="{A29A7B39-6B95-4025-BEDD-ECBC509A0346}" dt="2025-06-11T12:22:53.293" v="263" actId="1076"/>
        <pc:sldMkLst>
          <pc:docMk/>
          <pc:sldMk cId="245562771" sldId="342"/>
        </pc:sldMkLst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245562771" sldId="342"/>
            <ac:spMk id="2" creationId="{00000000-0000-0000-0000-000000000000}"/>
          </ac:spMkLst>
        </pc:spChg>
        <pc:spChg chg="mod">
          <ac:chgData name="Hazell, Danielle" userId="16322be0-50ef-46ff-b0c0-d304bc10d5d2" providerId="ADAL" clId="{A29A7B39-6B95-4025-BEDD-ECBC509A0346}" dt="2025-06-11T12:22:38.392" v="261" actId="14100"/>
          <ac:spMkLst>
            <pc:docMk/>
            <pc:sldMk cId="245562771" sldId="342"/>
            <ac:spMk id="3" creationId="{00000000-0000-0000-0000-000000000000}"/>
          </ac:spMkLst>
        </pc:spChg>
        <pc:spChg chg="mod">
          <ac:chgData name="Hazell, Danielle" userId="16322be0-50ef-46ff-b0c0-d304bc10d5d2" providerId="ADAL" clId="{A29A7B39-6B95-4025-BEDD-ECBC509A0346}" dt="2025-06-11T12:22:53.293" v="263" actId="1076"/>
          <ac:spMkLst>
            <pc:docMk/>
            <pc:sldMk cId="245562771" sldId="342"/>
            <ac:spMk id="6" creationId="{341C4E17-EC45-4F8D-A3A5-785D53D3027E}"/>
          </ac:spMkLst>
        </pc:spChg>
        <pc:picChg chg="del">
          <ac:chgData name="Hazell, Danielle" userId="16322be0-50ef-46ff-b0c0-d304bc10d5d2" providerId="ADAL" clId="{A29A7B39-6B95-4025-BEDD-ECBC509A0346}" dt="2025-06-11T12:22:34.062" v="260" actId="478"/>
          <ac:picMkLst>
            <pc:docMk/>
            <pc:sldMk cId="245562771" sldId="342"/>
            <ac:picMk id="4" creationId="{59A96A61-1EB4-4690-9B3A-2C2B645AE499}"/>
          </ac:picMkLst>
        </pc:picChg>
      </pc:sldChg>
      <pc:sldChg chg="modSp">
        <pc:chgData name="Hazell, Danielle" userId="16322be0-50ef-46ff-b0c0-d304bc10d5d2" providerId="ADAL" clId="{A29A7B39-6B95-4025-BEDD-ECBC509A0346}" dt="2025-06-11T12:07:19.243" v="7"/>
        <pc:sldMkLst>
          <pc:docMk/>
          <pc:sldMk cId="1971836298" sldId="343"/>
        </pc:sldMkLst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1971836298" sldId="343"/>
            <ac:spMk id="2" creationId="{00000000-0000-0000-0000-000000000000}"/>
          </ac:spMkLst>
        </pc:spChg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1971836298" sldId="343"/>
            <ac:spMk id="3" creationId="{00000000-0000-0000-0000-000000000000}"/>
          </ac:spMkLst>
        </pc:spChg>
      </pc:sldChg>
      <pc:sldChg chg="modSp">
        <pc:chgData name="Hazell, Danielle" userId="16322be0-50ef-46ff-b0c0-d304bc10d5d2" providerId="ADAL" clId="{A29A7B39-6B95-4025-BEDD-ECBC509A0346}" dt="2025-06-11T12:07:19.243" v="7"/>
        <pc:sldMkLst>
          <pc:docMk/>
          <pc:sldMk cId="1757536113" sldId="344"/>
        </pc:sldMkLst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1757536113" sldId="344"/>
            <ac:spMk id="2" creationId="{00000000-0000-0000-0000-000000000000}"/>
          </ac:spMkLst>
        </pc:spChg>
      </pc:sldChg>
      <pc:sldChg chg="modSp">
        <pc:chgData name="Hazell, Danielle" userId="16322be0-50ef-46ff-b0c0-d304bc10d5d2" providerId="ADAL" clId="{A29A7B39-6B95-4025-BEDD-ECBC509A0346}" dt="2025-06-11T12:07:19.243" v="7"/>
        <pc:sldMkLst>
          <pc:docMk/>
          <pc:sldMk cId="3488393195" sldId="345"/>
        </pc:sldMkLst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3488393195" sldId="345"/>
            <ac:spMk id="2" creationId="{00000000-0000-0000-0000-000000000000}"/>
          </ac:spMkLst>
        </pc:spChg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3488393195" sldId="345"/>
            <ac:spMk id="3" creationId="{00000000-0000-0000-0000-000000000000}"/>
          </ac:spMkLst>
        </pc:spChg>
      </pc:sldChg>
      <pc:sldChg chg="modSp">
        <pc:chgData name="Hazell, Danielle" userId="16322be0-50ef-46ff-b0c0-d304bc10d5d2" providerId="ADAL" clId="{A29A7B39-6B95-4025-BEDD-ECBC509A0346}" dt="2025-06-11T12:07:19.243" v="7"/>
        <pc:sldMkLst>
          <pc:docMk/>
          <pc:sldMk cId="1638725228" sldId="346"/>
        </pc:sldMkLst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1638725228" sldId="346"/>
            <ac:spMk id="2" creationId="{00000000-0000-0000-0000-000000000000}"/>
          </ac:spMkLst>
        </pc:spChg>
      </pc:sldChg>
      <pc:sldChg chg="addSp delSp modSp mod">
        <pc:chgData name="Hazell, Danielle" userId="16322be0-50ef-46ff-b0c0-d304bc10d5d2" providerId="ADAL" clId="{A29A7B39-6B95-4025-BEDD-ECBC509A0346}" dt="2025-06-11T12:25:18.329" v="270" actId="1076"/>
        <pc:sldMkLst>
          <pc:docMk/>
          <pc:sldMk cId="2796592181" sldId="347"/>
        </pc:sldMkLst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2796592181" sldId="347"/>
            <ac:spMk id="2" creationId="{00000000-0000-0000-0000-000000000000}"/>
          </ac:spMkLst>
        </pc:spChg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2796592181" sldId="347"/>
            <ac:spMk id="3" creationId="{00000000-0000-0000-0000-000000000000}"/>
          </ac:spMkLst>
        </pc:spChg>
        <pc:picChg chg="del">
          <ac:chgData name="Hazell, Danielle" userId="16322be0-50ef-46ff-b0c0-d304bc10d5d2" providerId="ADAL" clId="{A29A7B39-6B95-4025-BEDD-ECBC509A0346}" dt="2025-06-11T12:25:00.074" v="264" actId="478"/>
          <ac:picMkLst>
            <pc:docMk/>
            <pc:sldMk cId="2796592181" sldId="347"/>
            <ac:picMk id="4" creationId="{3EB348C2-5A18-4A75-999A-B5C1A7C55588}"/>
          </ac:picMkLst>
        </pc:picChg>
        <pc:picChg chg="add mod">
          <ac:chgData name="Hazell, Danielle" userId="16322be0-50ef-46ff-b0c0-d304bc10d5d2" providerId="ADAL" clId="{A29A7B39-6B95-4025-BEDD-ECBC509A0346}" dt="2025-06-11T12:25:18.329" v="270" actId="1076"/>
          <ac:picMkLst>
            <pc:docMk/>
            <pc:sldMk cId="2796592181" sldId="347"/>
            <ac:picMk id="1026" creationId="{0C0C89A0-D5F8-BE90-4756-A39C5C35B1F6}"/>
          </ac:picMkLst>
        </pc:picChg>
      </pc:sldChg>
      <pc:sldChg chg="modSp">
        <pc:chgData name="Hazell, Danielle" userId="16322be0-50ef-46ff-b0c0-d304bc10d5d2" providerId="ADAL" clId="{A29A7B39-6B95-4025-BEDD-ECBC509A0346}" dt="2025-06-11T12:07:19.243" v="7"/>
        <pc:sldMkLst>
          <pc:docMk/>
          <pc:sldMk cId="33493204" sldId="348"/>
        </pc:sldMkLst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33493204" sldId="348"/>
            <ac:spMk id="2" creationId="{00000000-0000-0000-0000-000000000000}"/>
          </ac:spMkLst>
        </pc:spChg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33493204" sldId="348"/>
            <ac:spMk id="3" creationId="{00000000-0000-0000-0000-000000000000}"/>
          </ac:spMkLst>
        </pc:spChg>
      </pc:sldChg>
      <pc:sldChg chg="modSp">
        <pc:chgData name="Hazell, Danielle" userId="16322be0-50ef-46ff-b0c0-d304bc10d5d2" providerId="ADAL" clId="{A29A7B39-6B95-4025-BEDD-ECBC509A0346}" dt="2025-06-11T12:07:19.243" v="7"/>
        <pc:sldMkLst>
          <pc:docMk/>
          <pc:sldMk cId="2237999059" sldId="349"/>
        </pc:sldMkLst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2237999059" sldId="349"/>
            <ac:spMk id="2" creationId="{00000000-0000-0000-0000-000000000000}"/>
          </ac:spMkLst>
        </pc:spChg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2237999059" sldId="349"/>
            <ac:spMk id="3" creationId="{00000000-0000-0000-0000-000000000000}"/>
          </ac:spMkLst>
        </pc:spChg>
      </pc:sldChg>
      <pc:sldChg chg="modSp">
        <pc:chgData name="Hazell, Danielle" userId="16322be0-50ef-46ff-b0c0-d304bc10d5d2" providerId="ADAL" clId="{A29A7B39-6B95-4025-BEDD-ECBC509A0346}" dt="2025-06-11T12:07:19.243" v="7"/>
        <pc:sldMkLst>
          <pc:docMk/>
          <pc:sldMk cId="3441815332" sldId="350"/>
        </pc:sldMkLst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3441815332" sldId="350"/>
            <ac:spMk id="2" creationId="{00000000-0000-0000-0000-000000000000}"/>
          </ac:spMkLst>
        </pc:spChg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3441815332" sldId="350"/>
            <ac:spMk id="3" creationId="{00000000-0000-0000-0000-000000000000}"/>
          </ac:spMkLst>
        </pc:spChg>
      </pc:sldChg>
      <pc:sldChg chg="modSp">
        <pc:chgData name="Hazell, Danielle" userId="16322be0-50ef-46ff-b0c0-d304bc10d5d2" providerId="ADAL" clId="{A29A7B39-6B95-4025-BEDD-ECBC509A0346}" dt="2025-06-11T12:07:19.243" v="7"/>
        <pc:sldMkLst>
          <pc:docMk/>
          <pc:sldMk cId="3123605508" sldId="351"/>
        </pc:sldMkLst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3123605508" sldId="351"/>
            <ac:spMk id="2" creationId="{00000000-0000-0000-0000-000000000000}"/>
          </ac:spMkLst>
        </pc:spChg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3123605508" sldId="351"/>
            <ac:spMk id="3" creationId="{00000000-0000-0000-0000-000000000000}"/>
          </ac:spMkLst>
        </pc:spChg>
      </pc:sldChg>
      <pc:sldChg chg="modSp">
        <pc:chgData name="Hazell, Danielle" userId="16322be0-50ef-46ff-b0c0-d304bc10d5d2" providerId="ADAL" clId="{A29A7B39-6B95-4025-BEDD-ECBC509A0346}" dt="2025-06-11T12:07:19.243" v="7"/>
        <pc:sldMkLst>
          <pc:docMk/>
          <pc:sldMk cId="1726826494" sldId="352"/>
        </pc:sldMkLst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1726826494" sldId="352"/>
            <ac:spMk id="2" creationId="{00000000-0000-0000-0000-000000000000}"/>
          </ac:spMkLst>
        </pc:spChg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1726826494" sldId="352"/>
            <ac:spMk id="3" creationId="{00000000-0000-0000-0000-000000000000}"/>
          </ac:spMkLst>
        </pc:spChg>
      </pc:sldChg>
      <pc:sldChg chg="modSp mod">
        <pc:chgData name="Hazell, Danielle" userId="16322be0-50ef-46ff-b0c0-d304bc10d5d2" providerId="ADAL" clId="{A29A7B39-6B95-4025-BEDD-ECBC509A0346}" dt="2025-06-11T12:27:38.454" v="274" actId="20577"/>
        <pc:sldMkLst>
          <pc:docMk/>
          <pc:sldMk cId="1468120257" sldId="353"/>
        </pc:sldMkLst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1468120257" sldId="353"/>
            <ac:spMk id="2" creationId="{00000000-0000-0000-0000-000000000000}"/>
          </ac:spMkLst>
        </pc:spChg>
        <pc:spChg chg="mod">
          <ac:chgData name="Hazell, Danielle" userId="16322be0-50ef-46ff-b0c0-d304bc10d5d2" providerId="ADAL" clId="{A29A7B39-6B95-4025-BEDD-ECBC509A0346}" dt="2025-06-11T12:27:38.454" v="274" actId="20577"/>
          <ac:spMkLst>
            <pc:docMk/>
            <pc:sldMk cId="1468120257" sldId="353"/>
            <ac:spMk id="3" creationId="{00000000-0000-0000-0000-000000000000}"/>
          </ac:spMkLst>
        </pc:spChg>
      </pc:sldChg>
      <pc:sldChg chg="modSp">
        <pc:chgData name="Hazell, Danielle" userId="16322be0-50ef-46ff-b0c0-d304bc10d5d2" providerId="ADAL" clId="{A29A7B39-6B95-4025-BEDD-ECBC509A0346}" dt="2025-06-11T12:07:19.243" v="7"/>
        <pc:sldMkLst>
          <pc:docMk/>
          <pc:sldMk cId="3497258900" sldId="354"/>
        </pc:sldMkLst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3497258900" sldId="354"/>
            <ac:spMk id="2" creationId="{00000000-0000-0000-0000-000000000000}"/>
          </ac:spMkLst>
        </pc:spChg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3497258900" sldId="354"/>
            <ac:spMk id="3" creationId="{00000000-0000-0000-0000-000000000000}"/>
          </ac:spMkLst>
        </pc:spChg>
      </pc:sldChg>
      <pc:sldChg chg="modSp">
        <pc:chgData name="Hazell, Danielle" userId="16322be0-50ef-46ff-b0c0-d304bc10d5d2" providerId="ADAL" clId="{A29A7B39-6B95-4025-BEDD-ECBC509A0346}" dt="2025-06-11T12:07:19.243" v="7"/>
        <pc:sldMkLst>
          <pc:docMk/>
          <pc:sldMk cId="2642017419" sldId="355"/>
        </pc:sldMkLst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2642017419" sldId="355"/>
            <ac:spMk id="2" creationId="{00000000-0000-0000-0000-000000000000}"/>
          </ac:spMkLst>
        </pc:spChg>
        <pc:spChg chg="mod">
          <ac:chgData name="Hazell, Danielle" userId="16322be0-50ef-46ff-b0c0-d304bc10d5d2" providerId="ADAL" clId="{A29A7B39-6B95-4025-BEDD-ECBC509A0346}" dt="2025-06-11T12:07:19.243" v="7"/>
          <ac:spMkLst>
            <pc:docMk/>
            <pc:sldMk cId="2642017419" sldId="355"/>
            <ac:spMk id="3" creationId="{00000000-0000-0000-0000-000000000000}"/>
          </ac:spMkLst>
        </pc:spChg>
      </pc:sldChg>
      <pc:sldMasterChg chg="delSp modSp mod">
        <pc:chgData name="Hazell, Danielle" userId="16322be0-50ef-46ff-b0c0-d304bc10d5d2" providerId="ADAL" clId="{A29A7B39-6B95-4025-BEDD-ECBC509A0346}" dt="2025-06-11T12:07:07.412" v="6" actId="478"/>
        <pc:sldMasterMkLst>
          <pc:docMk/>
          <pc:sldMasterMk cId="2966563060" sldId="2147483653"/>
        </pc:sldMasterMkLst>
        <pc:spChg chg="del">
          <ac:chgData name="Hazell, Danielle" userId="16322be0-50ef-46ff-b0c0-d304bc10d5d2" providerId="ADAL" clId="{A29A7B39-6B95-4025-BEDD-ECBC509A0346}" dt="2025-06-11T12:06:57.018" v="5" actId="478"/>
          <ac:spMkLst>
            <pc:docMk/>
            <pc:sldMasterMk cId="2966563060" sldId="2147483653"/>
            <ac:spMk id="10" creationId="{A4FEEEC1-FC4D-4024-940A-ED19CB08C77E}"/>
          </ac:spMkLst>
        </pc:spChg>
        <pc:spChg chg="del">
          <ac:chgData name="Hazell, Danielle" userId="16322be0-50ef-46ff-b0c0-d304bc10d5d2" providerId="ADAL" clId="{A29A7B39-6B95-4025-BEDD-ECBC509A0346}" dt="2025-06-11T12:07:07.412" v="6" actId="478"/>
          <ac:spMkLst>
            <pc:docMk/>
            <pc:sldMasterMk cId="2966563060" sldId="2147483653"/>
            <ac:spMk id="12" creationId="{00000000-0000-0000-0000-000000000000}"/>
          </ac:spMkLst>
        </pc:spChg>
        <pc:spChg chg="del">
          <ac:chgData name="Hazell, Danielle" userId="16322be0-50ef-46ff-b0c0-d304bc10d5d2" providerId="ADAL" clId="{A29A7B39-6B95-4025-BEDD-ECBC509A0346}" dt="2025-06-11T12:06:52.701" v="0" actId="478"/>
          <ac:spMkLst>
            <pc:docMk/>
            <pc:sldMasterMk cId="2966563060" sldId="2147483653"/>
            <ac:spMk id="1029" creationId="{00000000-0000-0000-0000-000000000000}"/>
          </ac:spMkLst>
        </pc:spChg>
        <pc:picChg chg="del">
          <ac:chgData name="Hazell, Danielle" userId="16322be0-50ef-46ff-b0c0-d304bc10d5d2" providerId="ADAL" clId="{A29A7B39-6B95-4025-BEDD-ECBC509A0346}" dt="2025-06-11T12:06:54.738" v="2" actId="478"/>
          <ac:picMkLst>
            <pc:docMk/>
            <pc:sldMasterMk cId="2966563060" sldId="2147483653"/>
            <ac:picMk id="3" creationId="{D18425FF-0882-4F94-8261-ADB59842062E}"/>
          </ac:picMkLst>
        </pc:picChg>
        <pc:picChg chg="del mod">
          <ac:chgData name="Hazell, Danielle" userId="16322be0-50ef-46ff-b0c0-d304bc10d5d2" providerId="ADAL" clId="{A29A7B39-6B95-4025-BEDD-ECBC509A0346}" dt="2025-06-11T12:06:55.685" v="4" actId="478"/>
          <ac:picMkLst>
            <pc:docMk/>
            <pc:sldMasterMk cId="2966563060" sldId="2147483653"/>
            <ac:picMk id="13" creationId="{54C8F537-6DBE-534E-B9F5-B8C14A123E71}"/>
          </ac:picMkLst>
        </pc:picChg>
        <pc:cxnChg chg="del">
          <ac:chgData name="Hazell, Danielle" userId="16322be0-50ef-46ff-b0c0-d304bc10d5d2" providerId="ADAL" clId="{A29A7B39-6B95-4025-BEDD-ECBC509A0346}" dt="2025-06-11T12:06:53.789" v="1" actId="478"/>
          <ac:cxnSpMkLst>
            <pc:docMk/>
            <pc:sldMasterMk cId="2966563060" sldId="2147483653"/>
            <ac:cxnSpMk id="15" creationId="{A2179D90-178B-9644-ABBE-ACA37CB4C747}"/>
          </ac:cxnSpMkLst>
        </pc:cxnChg>
      </pc:sldMasterChg>
      <pc:sldMasterChg chg="addSp delSp modSp mod">
        <pc:chgData name="Hazell, Danielle" userId="16322be0-50ef-46ff-b0c0-d304bc10d5d2" providerId="ADAL" clId="{A29A7B39-6B95-4025-BEDD-ECBC509A0346}" dt="2025-06-11T12:09:53.669" v="259" actId="20577"/>
        <pc:sldMasterMkLst>
          <pc:docMk/>
          <pc:sldMasterMk cId="526262635" sldId="2147483655"/>
        </pc:sldMasterMkLst>
        <pc:spChg chg="add del">
          <ac:chgData name="Hazell, Danielle" userId="16322be0-50ef-46ff-b0c0-d304bc10d5d2" providerId="ADAL" clId="{A29A7B39-6B95-4025-BEDD-ECBC509A0346}" dt="2025-06-11T12:08:23.382" v="88" actId="478"/>
          <ac:spMkLst>
            <pc:docMk/>
            <pc:sldMasterMk cId="526262635" sldId="2147483655"/>
            <ac:spMk id="4" creationId="{A79BC461-0F43-7CB0-4A9E-8ADD97B720ED}"/>
          </ac:spMkLst>
        </pc:spChg>
        <pc:spChg chg="mod">
          <ac:chgData name="Hazell, Danielle" userId="16322be0-50ef-46ff-b0c0-d304bc10d5d2" providerId="ADAL" clId="{A29A7B39-6B95-4025-BEDD-ECBC509A0346}" dt="2025-06-11T12:09:53.669" v="259" actId="20577"/>
          <ac:spMkLst>
            <pc:docMk/>
            <pc:sldMasterMk cId="526262635" sldId="2147483655"/>
            <ac:spMk id="9" creationId="{12A05E16-C31E-E0B1-F9BA-6CA1198C9AE5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6/12/2025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07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08000"/>
            <a:ext cx="8229600" cy="3825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512000"/>
            <a:ext cx="8229600" cy="4248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6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08000"/>
            <a:ext cx="8229600" cy="3825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512000"/>
            <a:ext cx="8229600" cy="4248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08000"/>
            <a:ext cx="8229600" cy="3825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512000"/>
            <a:ext cx="8229600" cy="4248000"/>
          </a:xfrm>
        </p:spPr>
        <p:txBody>
          <a:bodyPr/>
          <a:lstStyle>
            <a:lvl2pPr>
              <a:buClr>
                <a:srgbClr val="FC4421"/>
              </a:buClr>
              <a:defRPr/>
            </a:lvl2pPr>
            <a:lvl4pPr>
              <a:buClr>
                <a:srgbClr val="FC4421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1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10080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512000"/>
            <a:ext cx="8229600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56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2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baseline="0">
          <a:solidFill>
            <a:srgbClr val="0077E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0077E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0077E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"/>
          <p:cNvSpPr txBox="1">
            <a:spLocks noChangeArrowheads="1"/>
          </p:cNvSpPr>
          <p:nvPr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10080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512000"/>
            <a:ext cx="8229600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DBD7D1-8783-19AC-AC0F-54A40F658278}"/>
              </a:ext>
            </a:extLst>
          </p:cNvPr>
          <p:cNvGrpSpPr/>
          <p:nvPr/>
        </p:nvGrpSpPr>
        <p:grpSpPr>
          <a:xfrm>
            <a:off x="0" y="142498"/>
            <a:ext cx="9144001" cy="682255"/>
            <a:chOff x="0" y="142498"/>
            <a:chExt cx="9144001" cy="682255"/>
          </a:xfrm>
        </p:grpSpPr>
        <p:sp>
          <p:nvSpPr>
            <p:cNvPr id="6" name="Graphic 26">
              <a:extLst>
                <a:ext uri="{FF2B5EF4-FFF2-40B4-BE49-F238E27FC236}">
                  <a16:creationId xmlns:a16="http://schemas.microsoft.com/office/drawing/2014/main" id="{4987E8D9-377B-AB1D-8A32-2882D85AB09F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779034"/>
              <a:ext cx="9144001" cy="45719"/>
            </a:xfrm>
            <a:custGeom>
              <a:avLst/>
              <a:gdLst/>
              <a:ahLst/>
              <a:cxnLst/>
              <a:rect l="l" t="t" r="r" b="b"/>
              <a:pathLst>
                <a:path w="15119985" h="127000">
                  <a:moveTo>
                    <a:pt x="0" y="0"/>
                  </a:moveTo>
                  <a:lnTo>
                    <a:pt x="0" y="127000"/>
                  </a:lnTo>
                  <a:lnTo>
                    <a:pt x="15119985" y="127000"/>
                  </a:lnTo>
                  <a:lnTo>
                    <a:pt x="151199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7" name="Picture 6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2F6D0513-CBBF-24C5-3E42-AE229C54A0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142498"/>
              <a:ext cx="2563495" cy="498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A red arrow pointing up&#10;&#10;AI-generated content may be incorrect.">
              <a:extLst>
                <a:ext uri="{FF2B5EF4-FFF2-40B4-BE49-F238E27FC236}">
                  <a16:creationId xmlns:a16="http://schemas.microsoft.com/office/drawing/2014/main" id="{4D501824-D9B0-C525-F662-3787B202B1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5" y="171020"/>
              <a:ext cx="567690" cy="438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12A05E16-C31E-E0B1-F9BA-6CA1198C9AE5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95147" y="171260"/>
              <a:ext cx="5721069" cy="59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ts val="1300"/>
                </a:lnSpc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US" sz="1800" b="1" dirty="0">
                  <a:effectLst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 Level Technical Qualification in  </a:t>
              </a:r>
              <a:endParaRPr lang="en-GB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3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600" b="1" i="1" dirty="0">
                  <a:solidFill>
                    <a:srgbClr val="FC4421"/>
                  </a:solidFill>
                  <a:effectLst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Building Services Engineering for Construction (Level 3)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8D270CD-A239-F6C6-DC37-331F04EA5BDB}"/>
              </a:ext>
            </a:extLst>
          </p:cNvPr>
          <p:cNvGrpSpPr/>
          <p:nvPr/>
        </p:nvGrpSpPr>
        <p:grpSpPr>
          <a:xfrm>
            <a:off x="175692" y="6021288"/>
            <a:ext cx="8804454" cy="446378"/>
            <a:chOff x="175692" y="6021288"/>
            <a:chExt cx="8804454" cy="446378"/>
          </a:xfrm>
        </p:grpSpPr>
        <p:sp>
          <p:nvSpPr>
            <p:cNvPr id="12" name="Text Box 11"/>
            <p:cNvSpPr txBox="1">
              <a:spLocks noChangeArrowheads="1"/>
            </p:cNvSpPr>
            <p:nvPr userDrawn="1"/>
          </p:nvSpPr>
          <p:spPr bwMode="auto">
            <a:xfrm>
              <a:off x="175692" y="6172200"/>
              <a:ext cx="43968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r">
                <a:spcBef>
                  <a:spcPts val="600"/>
                </a:spcBef>
              </a:pPr>
              <a:fld id="{6152C911-7D81-1845-9D20-613E63F035EB}" type="slidenum">
                <a:rPr lang="en-US" sz="900" baseline="0">
                  <a:ea typeface="Arial" pitchFamily="-105" charset="0"/>
                  <a:cs typeface="Arial" pitchFamily="-105" charset="0"/>
                </a:rPr>
                <a:pPr algn="r">
                  <a:spcBef>
                    <a:spcPts val="600"/>
                  </a:spcBef>
                </a:pPr>
                <a:t>‹#›</a:t>
              </a:fld>
              <a:r>
                <a:rPr lang="en-US" sz="900" baseline="0" dirty="0">
                  <a:ea typeface="Arial" pitchFamily="-105" charset="0"/>
                  <a:cs typeface="Arial" pitchFamily="-105" charset="0"/>
                </a:rPr>
                <a:t> of 22</a:t>
              </a:r>
            </a:p>
            <a:p>
              <a:br>
                <a:rPr lang="en-US" sz="1100" dirty="0">
                  <a:ea typeface="Arial" pitchFamily="-105" charset="0"/>
                  <a:cs typeface="Arial" pitchFamily="-105" charset="0"/>
                </a:rPr>
              </a:br>
              <a:endParaRPr lang="en-US" sz="1100" dirty="0">
                <a:ea typeface="Arial" pitchFamily="-105" charset="0"/>
                <a:cs typeface="Arial" pitchFamily="-105" charset="0"/>
              </a:endParaRPr>
            </a:p>
            <a:p>
              <a:br>
                <a:rPr lang="en-US" sz="1100" dirty="0">
                  <a:ea typeface="Arial" pitchFamily="-105" charset="0"/>
                  <a:cs typeface="Arial" pitchFamily="-105" charset="0"/>
                </a:rPr>
              </a:br>
              <a:endParaRPr lang="en-US" sz="1100" dirty="0">
                <a:ea typeface="Arial" pitchFamily="-105" charset="0"/>
                <a:cs typeface="Arial" pitchFamily="-105" charset="0"/>
              </a:endParaRPr>
            </a:p>
            <a:p>
              <a:endParaRPr lang="en-US" sz="1200" dirty="0">
                <a:latin typeface="Times New Roman" pitchFamily="-105" charset="0"/>
              </a:endParaRPr>
            </a:p>
            <a:p>
              <a:endParaRPr lang="en-US" sz="1200" dirty="0">
                <a:latin typeface="Times New Roman" pitchFamily="-105" charset="0"/>
              </a:endParaRPr>
            </a:p>
          </p:txBody>
        </p:sp>
        <p:pic>
          <p:nvPicPr>
            <p:cNvPr id="28" name="Picture 27" descr="A purple and white logo&#10;&#10;AI-generated content may be incorrect.">
              <a:extLst>
                <a:ext uri="{FF2B5EF4-FFF2-40B4-BE49-F238E27FC236}">
                  <a16:creationId xmlns:a16="http://schemas.microsoft.com/office/drawing/2014/main" id="{ED2281B1-171E-C458-1C3C-50A1692453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6021288"/>
              <a:ext cx="2463930" cy="44637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2626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FC442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1" fontAlgn="base" hangingPunct="1">
        <a:lnSpc>
          <a:spcPts val="2400"/>
        </a:lnSpc>
        <a:spcBef>
          <a:spcPts val="500"/>
        </a:spcBef>
        <a:spcAft>
          <a:spcPts val="500"/>
        </a:spcAft>
        <a:buClr>
          <a:srgbClr val="FC4421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1" fontAlgn="base" hangingPunct="1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1" fontAlgn="base" hangingPunct="1">
        <a:lnSpc>
          <a:spcPts val="2000"/>
        </a:lnSpc>
        <a:spcBef>
          <a:spcPts val="500"/>
        </a:spcBef>
        <a:spcAft>
          <a:spcPts val="500"/>
        </a:spcAft>
        <a:buClr>
          <a:srgbClr val="FC4421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1" fontAlgn="base" hangingPunct="1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eaLnBrk="1" fontAlgn="base" hangingPunct="1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eaLnBrk="1" fontAlgn="base" hangingPunct="1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eaLnBrk="1" fontAlgn="base" hangingPunct="1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eaLnBrk="1" fontAlgn="base" hangingPunct="1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3909537"/>
            <a:ext cx="8153400" cy="2514600"/>
          </a:xfrm>
        </p:spPr>
        <p:txBody>
          <a:bodyPr anchor="t"/>
          <a:lstStyle/>
          <a:p>
            <a:pPr eaLnBrk="1" hangingPunct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PowerPoint 1: </a:t>
            </a:r>
            <a:r>
              <a:rPr lang="en-GB" sz="2400" b="1" dirty="0">
                <a:ea typeface="ＭＳ Ｐゴシック" pitchFamily="-105" charset="-128"/>
                <a:cs typeface="ＭＳ Ｐゴシック" pitchFamily="-105" charset="-128"/>
              </a:rPr>
              <a:t>Construction legislation </a:t>
            </a:r>
            <a:r>
              <a:rPr lang="en-GB" sz="2400" b="1">
                <a:ea typeface="ＭＳ Ｐゴシック" pitchFamily="-105" charset="-128"/>
                <a:cs typeface="ＭＳ Ｐゴシック" pitchFamily="-105" charset="-128"/>
              </a:rPr>
              <a:t>and regulations: responsibilities and guidance </a:t>
            </a:r>
            <a:endParaRPr lang="en-GB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50" name="Rectangle 14"/>
          <p:cNvSpPr>
            <a:spLocks noGrp="1" noChangeArrowheads="1"/>
          </p:cNvSpPr>
          <p:nvPr>
            <p:ph sz="quarter" idx="10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PowerPoint presentation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457200" y="2209800"/>
            <a:ext cx="8001000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noAutofit/>
          </a:bodyPr>
          <a:lstStyle/>
          <a:p>
            <a:r>
              <a:rPr lang="en-GB" sz="2400" b="1"/>
              <a:t>1. Health and safety in building services engineering</a:t>
            </a:r>
          </a:p>
          <a:p>
            <a:endParaRPr lang="en-GB" sz="2400" b="1" dirty="0"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GB" sz="2400" b="1" dirty="0"/>
              <a:t>1.1 Construction legislation and regulations</a:t>
            </a:r>
          </a:p>
          <a:p>
            <a:r>
              <a:rPr lang="en-GB" sz="2400" b="1" dirty="0">
                <a:ea typeface="ＭＳ Ｐゴシック" pitchFamily="-105" charset="-128"/>
                <a:cs typeface="ＭＳ Ｐゴシック" pitchFamily="-105" charset="-128"/>
              </a:rPr>
              <a:t> </a:t>
            </a:r>
            <a:br>
              <a:rPr lang="en-GB" sz="2400" b="1" dirty="0">
                <a:ea typeface="ＭＳ Ｐゴシック" pitchFamily="-105" charset="-128"/>
                <a:cs typeface="ＭＳ Ｐゴシック" pitchFamily="-105" charset="-128"/>
              </a:rPr>
            </a:br>
            <a:endParaRPr lang="en-GB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of the construction team</a:t>
            </a:r>
            <a:endParaRPr lang="en-GB" altLang="x-none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1" dirty="0"/>
              <a:t>Employees</a:t>
            </a:r>
          </a:p>
          <a:p>
            <a:r>
              <a:rPr lang="en-GB" dirty="0"/>
              <a:t>T</a:t>
            </a:r>
            <a:r>
              <a:rPr lang="en-GB" altLang="x-none" dirty="0"/>
              <a:t>he </a:t>
            </a:r>
            <a:r>
              <a:rPr lang="en-GB" altLang="x-none" b="1" dirty="0"/>
              <a:t>duties of the employee </a:t>
            </a:r>
            <a:r>
              <a:rPr lang="en-GB" altLang="x-none" dirty="0"/>
              <a:t>are: </a:t>
            </a:r>
          </a:p>
          <a:p>
            <a:pPr lvl="1"/>
            <a:r>
              <a:rPr lang="en-GB" altLang="x-none" dirty="0"/>
              <a:t>to take reasonable care of the </a:t>
            </a:r>
            <a:r>
              <a:rPr lang="en-GB" altLang="x-none" b="1" dirty="0"/>
              <a:t>health and</a:t>
            </a:r>
            <a:r>
              <a:rPr lang="en-GB" altLang="x-none" dirty="0"/>
              <a:t> </a:t>
            </a:r>
            <a:r>
              <a:rPr lang="en-GB" altLang="x-none" b="1" dirty="0"/>
              <a:t>safety of themselves </a:t>
            </a:r>
            <a:r>
              <a:rPr lang="en-GB" altLang="x-none" dirty="0"/>
              <a:t>and </a:t>
            </a:r>
            <a:r>
              <a:rPr lang="en-GB" altLang="x-none" b="1" dirty="0"/>
              <a:t>others</a:t>
            </a:r>
          </a:p>
          <a:p>
            <a:pPr lvl="1"/>
            <a:r>
              <a:rPr lang="en-GB" altLang="x-none" dirty="0"/>
              <a:t>to </a:t>
            </a:r>
            <a:r>
              <a:rPr lang="en-GB" altLang="x-none" b="1" dirty="0"/>
              <a:t>comply</a:t>
            </a:r>
            <a:r>
              <a:rPr lang="en-GB" altLang="x-none" dirty="0"/>
              <a:t> with the employer</a:t>
            </a:r>
            <a:r>
              <a:rPr lang="en-GB" altLang="en-US" dirty="0"/>
              <a:t>’</a:t>
            </a:r>
            <a:r>
              <a:rPr lang="en-GB" altLang="x-none" dirty="0"/>
              <a:t>s </a:t>
            </a:r>
            <a:r>
              <a:rPr lang="en-GB" altLang="x-none" b="1" dirty="0"/>
              <a:t>health and safety policy</a:t>
            </a:r>
          </a:p>
          <a:p>
            <a:pPr lvl="1"/>
            <a:r>
              <a:rPr lang="en-GB" altLang="x-none" b="1" dirty="0"/>
              <a:t>not to recklessly interfere </a:t>
            </a:r>
            <a:r>
              <a:rPr lang="en-GB" altLang="x-none" dirty="0"/>
              <a:t>with anything that may affect health and safety.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and safety publications</a:t>
            </a:r>
            <a:endParaRPr lang="en-GB" altLang="x-none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12000"/>
            <a:ext cx="5410944" cy="1844992"/>
          </a:xfrm>
        </p:spPr>
        <p:txBody>
          <a:bodyPr/>
          <a:lstStyle/>
          <a:p>
            <a:r>
              <a:rPr lang="en-GB" sz="2000" dirty="0"/>
              <a:t>Health and safety publications can be divided into two distinct groups: mandatory (must be followed by law) and advisory (guidance, which is recommended but not legally enforceable).</a:t>
            </a:r>
          </a:p>
          <a:p>
            <a:r>
              <a:rPr lang="en-GB" sz="2000" dirty="0"/>
              <a:t>Mandatory publications include: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3CF3AF-6EC7-4EC7-8070-AA7D96110BC2}"/>
              </a:ext>
            </a:extLst>
          </p:cNvPr>
          <p:cNvSpPr txBox="1"/>
          <p:nvPr/>
        </p:nvSpPr>
        <p:spPr>
          <a:xfrm>
            <a:off x="-108520" y="3356992"/>
            <a:ext cx="82898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rgbClr val="0077E3"/>
              </a:buClr>
              <a:buFont typeface="Arial" panose="020B0604020202020204" pitchFamily="34" charset="0"/>
              <a:buChar char="•"/>
            </a:pPr>
            <a:r>
              <a:rPr lang="en-GB" b="1" dirty="0"/>
              <a:t>Acts of Parliament </a:t>
            </a:r>
            <a:r>
              <a:rPr lang="en-GB" dirty="0"/>
              <a:t>– also known as </a:t>
            </a:r>
            <a:r>
              <a:rPr lang="en-GB" b="1" dirty="0"/>
              <a:t>statutory legislation</a:t>
            </a:r>
            <a:r>
              <a:rPr lang="en-GB" dirty="0"/>
              <a:t>. Such Acts create a new law or change an existing one. Their implementation is the responsibility of a specific government department. In the case of health and safety Acts, this is the Health and Safety Committee. Acts are </a:t>
            </a:r>
            <a:r>
              <a:rPr lang="en-GB" b="1" dirty="0"/>
              <a:t>legally enforceable </a:t>
            </a:r>
            <a:r>
              <a:rPr lang="en-GB" dirty="0"/>
              <a:t>and must be followed to </a:t>
            </a:r>
            <a:r>
              <a:rPr lang="en-GB" b="1" dirty="0"/>
              <a:t>avoid prosecution</a:t>
            </a:r>
            <a:r>
              <a:rPr lang="en-GB" dirty="0"/>
              <a:t>.</a:t>
            </a:r>
          </a:p>
          <a:p>
            <a:pPr marL="800100" lvl="1" indent="-342900">
              <a:buClr>
                <a:srgbClr val="0077E3"/>
              </a:buClr>
              <a:buFont typeface="Arial" panose="020B0604020202020204" pitchFamily="34" charset="0"/>
              <a:buChar char="•"/>
            </a:pPr>
            <a:r>
              <a:rPr lang="en-GB" b="1" dirty="0"/>
              <a:t>Regulations</a:t>
            </a:r>
            <a:r>
              <a:rPr lang="en-GB" dirty="0"/>
              <a:t> or </a:t>
            </a:r>
            <a:r>
              <a:rPr lang="en-GB" b="1" dirty="0"/>
              <a:t>non-statutory legislation</a:t>
            </a:r>
            <a:r>
              <a:rPr lang="en-GB" dirty="0"/>
              <a:t>.</a:t>
            </a:r>
            <a:r>
              <a:rPr lang="en-GB" b="1" dirty="0"/>
              <a:t> </a:t>
            </a:r>
            <a:r>
              <a:rPr lang="en-GB" dirty="0"/>
              <a:t>Rules, procedures and administrative codes set by authorities or government agencies to achieve a particular objective. </a:t>
            </a:r>
          </a:p>
        </p:txBody>
      </p:sp>
    </p:spTree>
    <p:extLst>
      <p:ext uri="{BB962C8B-B14F-4D97-AF65-F5344CB8AC3E}">
        <p14:creationId xmlns:p14="http://schemas.microsoft.com/office/powerpoint/2010/main" val="1757536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HSE guidance notes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000" dirty="0"/>
              <a:t>These are produced by the Health and Safety Executive (HSE) to help people interpret and </a:t>
            </a:r>
            <a:r>
              <a:rPr lang="en-GB" sz="2000" b="1" dirty="0"/>
              <a:t>understand </a:t>
            </a:r>
            <a:r>
              <a:rPr lang="en-GB" sz="2000" dirty="0"/>
              <a:t>what is required by law, and to comply with it. </a:t>
            </a:r>
          </a:p>
          <a:p>
            <a:r>
              <a:rPr lang="en-GB" sz="2000" dirty="0"/>
              <a:t>They also give </a:t>
            </a:r>
            <a:r>
              <a:rPr lang="en-GB" sz="2000" b="1" dirty="0"/>
              <a:t>technical advice. </a:t>
            </a:r>
          </a:p>
          <a:p>
            <a:r>
              <a:rPr lang="en-GB" sz="2000" dirty="0"/>
              <a:t>The course of action set out in guidance notes is not compulsory, but if the guidance is followed it is usually enough to comply with the law.</a:t>
            </a:r>
          </a:p>
          <a:p>
            <a:endParaRPr lang="en-US" dirty="0"/>
          </a:p>
        </p:txBody>
      </p:sp>
      <p:pic>
        <p:nvPicPr>
          <p:cNvPr id="1026" name="Picture 2" descr="Health and Safety Executive - Wikipedia">
            <a:extLst>
              <a:ext uri="{FF2B5EF4-FFF2-40B4-BE49-F238E27FC236}">
                <a16:creationId xmlns:a16="http://schemas.microsoft.com/office/drawing/2014/main" id="{0C0C89A0-D5F8-BE90-4756-A39C5C35B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2520280" cy="238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59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Approved Codes of Practice (ACOPs)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000" dirty="0"/>
              <a:t>These documents offer practical guidance on complying with regulations. </a:t>
            </a:r>
          </a:p>
          <a:p>
            <a:r>
              <a:rPr lang="en-GB" dirty="0"/>
              <a:t>ACOPs are supplementary to regulations and give examples of how to comply with the law. Employers who have not followed an ACOP and who are prosecuted for a breach of health and safety law are likely to be found at fault by the courts. </a:t>
            </a:r>
          </a:p>
          <a:p>
            <a:r>
              <a:rPr lang="en-GB" b="1" dirty="0"/>
              <a:t>Following an ACOP is considered good practice.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HSE inspectors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000" dirty="0"/>
              <a:t>Heath and safety inspectors have the </a:t>
            </a:r>
            <a:r>
              <a:rPr lang="en-GB" sz="2000" b="1" dirty="0"/>
              <a:t>legal right </a:t>
            </a:r>
            <a:r>
              <a:rPr lang="en-GB" sz="2000" dirty="0"/>
              <a:t>to enter a workplace </a:t>
            </a:r>
            <a:r>
              <a:rPr lang="en-GB" sz="2000" b="1" dirty="0"/>
              <a:t>without giving notice</a:t>
            </a:r>
            <a:r>
              <a:rPr lang="en-GB" sz="2000" dirty="0"/>
              <a:t>, although notice may be given where the inspector considers it appropriate.</a:t>
            </a:r>
          </a:p>
          <a:p>
            <a:r>
              <a:rPr lang="en-GB" sz="2000" dirty="0"/>
              <a:t>On a normal inspection visit, an inspector will look at the place of work, assess working activities and how health and safety is managed to </a:t>
            </a:r>
            <a:r>
              <a:rPr lang="en-GB" sz="2000" b="1" dirty="0"/>
              <a:t>check </a:t>
            </a:r>
            <a:r>
              <a:rPr lang="en-GB" sz="2000" dirty="0"/>
              <a:t>that the employer is </a:t>
            </a:r>
            <a:r>
              <a:rPr lang="en-GB" sz="2000" b="1" dirty="0"/>
              <a:t>complying with health and safety law</a:t>
            </a:r>
            <a:r>
              <a:rPr lang="en-GB" sz="2000" dirty="0"/>
              <a:t>.</a:t>
            </a:r>
          </a:p>
          <a:p>
            <a:r>
              <a:rPr lang="en-GB" sz="2000" dirty="0"/>
              <a:t>The inspector may offer guidance and advice or talk to employees, take photographs and samples, serve improvement notices or take action if a risk to health and safety is perceived.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05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HSE inspectors</a:t>
            </a:r>
            <a:endParaRPr lang="en-GB" altLang="x-none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x-none" dirty="0"/>
              <a:t>In sum, HSE officers can:</a:t>
            </a:r>
          </a:p>
          <a:p>
            <a:pPr lvl="1"/>
            <a:r>
              <a:rPr lang="en-GB" altLang="x-none" dirty="0"/>
              <a:t>inspect sites</a:t>
            </a:r>
          </a:p>
          <a:p>
            <a:pPr lvl="1"/>
            <a:r>
              <a:rPr lang="en-GB" altLang="x-none" dirty="0"/>
              <a:t>give guidance and advice on work or processes </a:t>
            </a:r>
          </a:p>
          <a:p>
            <a:pPr lvl="1"/>
            <a:r>
              <a:rPr lang="en-GB" altLang="x-none" dirty="0"/>
              <a:t>take photos and samples</a:t>
            </a:r>
          </a:p>
          <a:p>
            <a:pPr lvl="1"/>
            <a:r>
              <a:rPr lang="en-GB" altLang="x-none" dirty="0"/>
              <a:t>talk about and discuss situations and/or problems</a:t>
            </a:r>
          </a:p>
          <a:p>
            <a:pPr lvl="1"/>
            <a:r>
              <a:rPr lang="en-GB" altLang="x-none" dirty="0"/>
              <a:t>seize evidence, equipment or materials.</a:t>
            </a:r>
          </a:p>
          <a:p>
            <a:pPr marL="0" lvl="1" indent="0">
              <a:buNone/>
            </a:pPr>
            <a:endParaRPr lang="en-GB" altLang="x-none" sz="2000" dirty="0"/>
          </a:p>
        </p:txBody>
      </p:sp>
    </p:spTree>
    <p:extLst>
      <p:ext uri="{BB962C8B-B14F-4D97-AF65-F5344CB8AC3E}">
        <p14:creationId xmlns:p14="http://schemas.microsoft.com/office/powerpoint/2010/main" val="2237999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HSE inspectors</a:t>
            </a:r>
            <a:endParaRPr lang="en-GB" altLang="x-none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x-none" sz="2000" dirty="0">
                <a:ea typeface="ＭＳ Ｐゴシック" charset="-128"/>
              </a:rPr>
              <a:t>HSE officers can also select from the following </a:t>
            </a:r>
            <a:r>
              <a:rPr lang="en-GB" altLang="x-none" sz="2000" b="1" dirty="0">
                <a:ea typeface="ＭＳ Ｐゴシック" charset="-128"/>
              </a:rPr>
              <a:t>control measures</a:t>
            </a:r>
            <a:r>
              <a:rPr lang="en-GB" altLang="x-none" sz="2000" dirty="0">
                <a:ea typeface="ＭＳ Ｐゴシック" charset="-128"/>
              </a:rPr>
              <a:t>:</a:t>
            </a:r>
          </a:p>
          <a:p>
            <a:pPr lvl="1"/>
            <a:r>
              <a:rPr lang="en-GB" altLang="x-none" sz="2000" dirty="0"/>
              <a:t>t</a:t>
            </a:r>
            <a:r>
              <a:rPr lang="en-GB" altLang="x-none" sz="2000" dirty="0">
                <a:ea typeface="ＭＳ Ｐゴシック" charset="-128"/>
              </a:rPr>
              <a:t>ake informal action – by giving give advice on how to improve</a:t>
            </a:r>
          </a:p>
          <a:p>
            <a:pPr lvl="1"/>
            <a:r>
              <a:rPr lang="en-GB" altLang="x-none" sz="2000" dirty="0"/>
              <a:t>i</a:t>
            </a:r>
            <a:r>
              <a:rPr lang="en-GB" altLang="x-none" sz="2000" dirty="0">
                <a:ea typeface="ＭＳ Ｐゴシック" charset="-128"/>
              </a:rPr>
              <a:t>ssue improvement notices –  outlining specific action (i.e. what, why and when)</a:t>
            </a:r>
          </a:p>
          <a:p>
            <a:pPr lvl="1"/>
            <a:r>
              <a:rPr lang="en-GB" altLang="x-none" sz="2000" dirty="0"/>
              <a:t>i</a:t>
            </a:r>
            <a:r>
              <a:rPr lang="en-GB" altLang="x-none" sz="2000" dirty="0">
                <a:ea typeface="ＭＳ Ｐゴシック" charset="-128"/>
              </a:rPr>
              <a:t>ssue prohibition notices in cases of serious risk </a:t>
            </a:r>
          </a:p>
          <a:p>
            <a:pPr lvl="1"/>
            <a:r>
              <a:rPr lang="en-GB" altLang="x-none" sz="2000" dirty="0"/>
              <a:t>p</a:t>
            </a:r>
            <a:r>
              <a:rPr lang="en-GB" altLang="x-none" sz="2000" dirty="0">
                <a:ea typeface="ＭＳ Ｐゴシック" charset="-128"/>
              </a:rPr>
              <a:t>rosecute – in cases of failure to comply with </a:t>
            </a:r>
            <a:r>
              <a:rPr lang="en-GB" altLang="x-none" sz="2000" dirty="0"/>
              <a:t>legislation. </a:t>
            </a:r>
            <a:endParaRPr lang="en-GB" altLang="x-none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1815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000" dirty="0"/>
              <a:t>Where the breach of the law is comparatively small, an inspector will advise the duty-holder on what action should be taken to conform with the requirements of the law. </a:t>
            </a:r>
          </a:p>
          <a:p>
            <a:r>
              <a:rPr lang="en-GB" sz="2000" dirty="0"/>
              <a:t>If required, this information can be given in writing.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5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notice 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11999"/>
            <a:ext cx="4402832" cy="3891273"/>
          </a:xfrm>
        </p:spPr>
        <p:txBody>
          <a:bodyPr/>
          <a:lstStyle/>
          <a:p>
            <a:r>
              <a:rPr lang="en-GB" dirty="0"/>
              <a:t>More severe breaches will receive a direct order from an HSE inspector to take specific action in order to comply with the law. </a:t>
            </a:r>
          </a:p>
          <a:p>
            <a:r>
              <a:rPr lang="en-GB" dirty="0"/>
              <a:t>The inspector will discuss the </a:t>
            </a:r>
            <a:r>
              <a:rPr lang="en-GB" b="1" dirty="0"/>
              <a:t>improvement notice </a:t>
            </a:r>
            <a:r>
              <a:rPr lang="en-GB" dirty="0"/>
              <a:t>with the duty-holder and resolve points of difference before serving it.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4F803-8B39-46C1-8FCC-05765B49299D}"/>
              </a:ext>
            </a:extLst>
          </p:cNvPr>
          <p:cNvSpPr txBox="1"/>
          <p:nvPr/>
        </p:nvSpPr>
        <p:spPr>
          <a:xfrm>
            <a:off x="391014" y="4526561"/>
            <a:ext cx="7997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duty-holder has 21 days to take the corrective action. This allows time for them to appeal to an industrial tribunal if they wish.</a:t>
            </a:r>
            <a:endParaRPr lang="en-US" sz="2000" dirty="0"/>
          </a:p>
          <a:p>
            <a:endParaRPr lang="en-GB" dirty="0"/>
          </a:p>
        </p:txBody>
      </p:sp>
      <p:pic>
        <p:nvPicPr>
          <p:cNvPr id="7" name="Picture 6" descr="A back view of men wearing hard hats&#10;&#10;AI-generated content may be incorrect.">
            <a:extLst>
              <a:ext uri="{FF2B5EF4-FFF2-40B4-BE49-F238E27FC236}">
                <a16:creationId xmlns:a16="http://schemas.microsoft.com/office/drawing/2014/main" id="{38CCD384-A87B-F3A0-D7E9-99047FFE9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147" y="1700808"/>
            <a:ext cx="3601864" cy="227704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Prohibition notice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000" dirty="0"/>
              <a:t>Where an activity involves a risk of serious personal injury, the inspector may issue a </a:t>
            </a:r>
            <a:r>
              <a:rPr lang="en-GB" sz="2000" b="1" dirty="0"/>
              <a:t>prohibition notice</a:t>
            </a:r>
            <a:r>
              <a:rPr lang="en-GB" sz="2000" dirty="0"/>
              <a:t>,</a:t>
            </a:r>
            <a:r>
              <a:rPr lang="en-GB" sz="2000" b="1" dirty="0"/>
              <a:t> </a:t>
            </a:r>
            <a:r>
              <a:rPr lang="en-GB" sz="2000" dirty="0"/>
              <a:t>forbidding the activity either immediately or after a specified time period. </a:t>
            </a:r>
          </a:p>
          <a:p>
            <a:r>
              <a:rPr lang="en-GB" sz="2000" dirty="0"/>
              <a:t>This notice will not be lifted and work will not be allowed to resume until corrective action has been taken.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2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Objectives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By the end of the session, learners should be able to:</a:t>
            </a:r>
          </a:p>
          <a:p>
            <a:pPr lvl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identify health and safety legislation for protecting the workforce and members of the public while working in the construction industry</a:t>
            </a:r>
          </a:p>
          <a:p>
            <a:pPr lvl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define the responsibilities of members of the construction team</a:t>
            </a:r>
          </a:p>
          <a:p>
            <a:pPr lvl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describe the legal status of health and safety guidance materials and the penalties for non-compliance</a:t>
            </a:r>
          </a:p>
          <a:p>
            <a:pPr lvl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identify the role of health and safety enforcing authorities </a:t>
            </a:r>
          </a:p>
          <a:p>
            <a:pPr lvl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understand the role of health and safety inspectors.  </a:t>
            </a:r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000" dirty="0"/>
              <a:t>In some cases, </a:t>
            </a:r>
            <a:r>
              <a:rPr lang="en-GB" sz="2000" b="1" dirty="0"/>
              <a:t>prosecution</a:t>
            </a:r>
            <a:r>
              <a:rPr lang="en-GB" sz="2000" dirty="0"/>
              <a:t> may be deemed necessary. </a:t>
            </a:r>
          </a:p>
          <a:p>
            <a:r>
              <a:rPr lang="en-GB" sz="2000" dirty="0"/>
              <a:t>Failure to comply with an improvement or prohibition notice, or a court remedy order, carries a </a:t>
            </a:r>
            <a:r>
              <a:rPr lang="en-GB" sz="2000" b="1" dirty="0"/>
              <a:t>fine of up to £20,000 </a:t>
            </a:r>
            <a:r>
              <a:rPr lang="en-GB" sz="2000" dirty="0"/>
              <a:t>or </a:t>
            </a:r>
            <a:r>
              <a:rPr lang="en-GB" sz="2000" b="1" dirty="0"/>
              <a:t>six-months’ imprisonment</a:t>
            </a:r>
            <a:r>
              <a:rPr lang="en-GB" sz="2000" dirty="0"/>
              <a:t>, or both. </a:t>
            </a:r>
          </a:p>
          <a:p>
            <a:r>
              <a:rPr lang="en-GB" sz="2000" dirty="0"/>
              <a:t>Unlimited fines, and in some cases imprisonment, may be given by higher courts.</a:t>
            </a:r>
          </a:p>
          <a:p>
            <a:r>
              <a:rPr lang="en-US" sz="2000" b="1" dirty="0"/>
              <a:t>Failure to comply with a prohibition notice can result in injury or death. </a:t>
            </a:r>
          </a:p>
          <a:p>
            <a:endParaRPr lang="en-GB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20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local authority: inspection and enforcement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/>
              <a:t>The </a:t>
            </a:r>
            <a:r>
              <a:rPr lang="en-US" sz="2000" b="1" dirty="0"/>
              <a:t>building control inspector </a:t>
            </a:r>
            <a:r>
              <a:rPr lang="en-US" sz="2000" dirty="0"/>
              <a:t>(now more generally known as the building control surveyor) works for the </a:t>
            </a:r>
            <a:r>
              <a:rPr lang="en-US" sz="2000" b="1" dirty="0"/>
              <a:t>local authority </a:t>
            </a:r>
            <a:r>
              <a:rPr lang="en-US" sz="2000" dirty="0"/>
              <a:t>and makes sure that each document relating to Building Regulations is observed in the planning and construction stages of new buildings</a:t>
            </a:r>
            <a:r>
              <a:rPr lang="en-US" dirty="0"/>
              <a:t>.</a:t>
            </a:r>
          </a:p>
          <a:p>
            <a:r>
              <a:rPr lang="en-US" sz="2000" dirty="0"/>
              <a:t>The building control surveyor needs thoroughly to understand the Building Regulations and how to interpret them accurately. They have the </a:t>
            </a:r>
            <a:r>
              <a:rPr lang="en-US" sz="2000" b="1" dirty="0"/>
              <a:t>power to reject plans </a:t>
            </a:r>
            <a:r>
              <a:rPr lang="en-US" sz="2000" dirty="0"/>
              <a:t>that fail to meet the Building Regulations. </a:t>
            </a:r>
          </a:p>
          <a:p>
            <a:r>
              <a:rPr lang="en-US" sz="2000" dirty="0"/>
              <a:t>They may also have to use their professional judgement and skill to </a:t>
            </a:r>
            <a:r>
              <a:rPr lang="en-US" sz="2000" b="1" dirty="0"/>
              <a:t>offer advice</a:t>
            </a:r>
            <a:r>
              <a:rPr lang="en-US" sz="2000" dirty="0"/>
              <a:t> on acceptable solutions to meet statutory requirements, should any problems arise. </a:t>
            </a:r>
          </a:p>
          <a:p>
            <a:r>
              <a:rPr lang="en-US" sz="2000" dirty="0"/>
              <a:t>They will make </a:t>
            </a:r>
            <a:r>
              <a:rPr lang="en-US" sz="2000" b="1" dirty="0"/>
              <a:t>site visits </a:t>
            </a:r>
            <a:r>
              <a:rPr lang="en-US" sz="2000" dirty="0"/>
              <a:t>at different stages of construction to ensure that all construction work is being properly carried out.</a:t>
            </a:r>
          </a:p>
          <a:p>
            <a:endParaRPr lang="en-GB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17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 dirty="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 dirty="0">
                <a:solidFill>
                  <a:srgbClr val="0077E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sz="2400" b="1" dirty="0"/>
              <a:t>Health and Safety at Work Act 1974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altLang="x-none" dirty="0"/>
              <a:t>The Health and Safety at Work Act (HASAWA) 1974 embodies the requirements for the management of health and safety at work, and covers: </a:t>
            </a:r>
          </a:p>
          <a:p>
            <a:pPr lvl="1"/>
            <a:r>
              <a:rPr lang="en-GB" altLang="x-none" dirty="0"/>
              <a:t>all people at work (ie employers/employees)</a:t>
            </a:r>
            <a:endParaRPr lang="en-US" dirty="0"/>
          </a:p>
          <a:p>
            <a:pPr lvl="1"/>
            <a:r>
              <a:rPr lang="en-GB" altLang="x-none" dirty="0"/>
              <a:t>the self-employed</a:t>
            </a:r>
          </a:p>
          <a:p>
            <a:pPr lvl="1"/>
            <a:r>
              <a:rPr lang="en-GB" altLang="x-none" dirty="0"/>
              <a:t>the general public</a:t>
            </a:r>
          </a:p>
          <a:p>
            <a:pPr lvl="1"/>
            <a:r>
              <a:rPr lang="en-GB" altLang="x-none" dirty="0"/>
              <a:t>all people and activities.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sz="2400" b="1" dirty="0"/>
              <a:t>HASAWA 1974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x-none" sz="2000" dirty="0">
                <a:ea typeface="ＭＳ Ｐゴシック" charset="-128"/>
              </a:rPr>
              <a:t>The main objectives of HASAWA 1974 are:</a:t>
            </a:r>
          </a:p>
          <a:p>
            <a:pPr lvl="1"/>
            <a:r>
              <a:rPr lang="en-GB" altLang="x-none" dirty="0"/>
              <a:t>health and safety of </a:t>
            </a:r>
            <a:r>
              <a:rPr lang="en-GB" altLang="x-none" b="1" dirty="0"/>
              <a:t>all</a:t>
            </a:r>
            <a:r>
              <a:rPr lang="en-GB" altLang="x-none" dirty="0"/>
              <a:t> people at work</a:t>
            </a:r>
          </a:p>
          <a:p>
            <a:pPr lvl="1"/>
            <a:r>
              <a:rPr lang="en-GB" altLang="x-none" dirty="0"/>
              <a:t>the protection of others from </a:t>
            </a:r>
            <a:r>
              <a:rPr lang="en-GB" altLang="x-none" b="1" dirty="0"/>
              <a:t>risks</a:t>
            </a:r>
            <a:r>
              <a:rPr lang="en-GB" altLang="x-none" dirty="0"/>
              <a:t> at work</a:t>
            </a:r>
          </a:p>
          <a:p>
            <a:pPr lvl="1"/>
            <a:r>
              <a:rPr lang="en-GB" altLang="x-none" dirty="0"/>
              <a:t>the control of dangerous </a:t>
            </a:r>
            <a:r>
              <a:rPr lang="en-GB" altLang="x-none" b="1" dirty="0"/>
              <a:t>substances</a:t>
            </a:r>
          </a:p>
          <a:p>
            <a:pPr lvl="1"/>
            <a:r>
              <a:rPr lang="en-GB" altLang="x-none" dirty="0"/>
              <a:t>the control of dangerous </a:t>
            </a:r>
            <a:r>
              <a:rPr lang="en-GB" altLang="x-none" b="1" dirty="0"/>
              <a:t>emissions</a:t>
            </a:r>
            <a:r>
              <a:rPr lang="en-GB" altLang="x-none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A group of men wearing helmets and vests&#10;&#10;AI-generated content may be incorrect.">
            <a:extLst>
              <a:ext uri="{FF2B5EF4-FFF2-40B4-BE49-F238E27FC236}">
                <a16:creationId xmlns:a16="http://schemas.microsoft.com/office/drawing/2014/main" id="{D5D66E60-B459-1E00-8A15-847E7A7BD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284984"/>
            <a:ext cx="2952328" cy="168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sz="2400" b="1" dirty="0"/>
              <a:t>HASAWA 1974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GB" altLang="x-none" dirty="0"/>
              <a:t>The Act makes health, safety and welfare </a:t>
            </a:r>
            <a:r>
              <a:rPr lang="en-GB" altLang="x-none" b="1" dirty="0"/>
              <a:t>everyone</a:t>
            </a:r>
            <a:r>
              <a:rPr lang="en-GB" altLang="en-US" b="1" dirty="0"/>
              <a:t>’</a:t>
            </a:r>
            <a:r>
              <a:rPr lang="en-GB" altLang="x-none" b="1" dirty="0"/>
              <a:t>s</a:t>
            </a:r>
            <a:r>
              <a:rPr lang="en-GB" altLang="x-none" dirty="0"/>
              <a:t> responsibility.</a:t>
            </a:r>
          </a:p>
          <a:p>
            <a:pPr lvl="1"/>
            <a:r>
              <a:rPr lang="en-GB" altLang="x-none" dirty="0"/>
              <a:t>Employers have a responsibility to </a:t>
            </a:r>
            <a:r>
              <a:rPr lang="en-GB" altLang="x-none" b="1" dirty="0"/>
              <a:t>provide personal protective equipment </a:t>
            </a:r>
            <a:r>
              <a:rPr lang="en-GB" altLang="x-none" dirty="0"/>
              <a:t>(PPE), eg hard hats, gloves, eye protection, safety footwear etc.</a:t>
            </a:r>
          </a:p>
          <a:p>
            <a:pPr lvl="1"/>
            <a:r>
              <a:rPr lang="en-GB" altLang="x-none" dirty="0"/>
              <a:t>A health and safety policy must be produced if a company employs </a:t>
            </a:r>
            <a:r>
              <a:rPr lang="en-GB" altLang="x-none" b="1" dirty="0"/>
              <a:t>five</a:t>
            </a:r>
            <a:r>
              <a:rPr lang="en-GB" altLang="x-none" dirty="0"/>
              <a:t> or more employees.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2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of the construction team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12000"/>
            <a:ext cx="5933903" cy="1917000"/>
          </a:xfrm>
        </p:spPr>
        <p:txBody>
          <a:bodyPr/>
          <a:lstStyle/>
          <a:p>
            <a:r>
              <a:rPr lang="en-GB" dirty="0"/>
              <a:t>HASAWA relates to all people at work whether they are employers, employees or the self-employed. </a:t>
            </a:r>
          </a:p>
          <a:p>
            <a:r>
              <a:rPr lang="en-GB" dirty="0"/>
              <a:t>The Act is specifically aimed at people and their activities </a:t>
            </a:r>
            <a:br>
              <a:rPr lang="en-GB" dirty="0"/>
            </a:br>
            <a:r>
              <a:rPr lang="en-GB" dirty="0"/>
              <a:t>at work rather than premises or processes.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F6E9F8-F6AA-40F1-9BE7-BC1456031BBB}"/>
              </a:ext>
            </a:extLst>
          </p:cNvPr>
          <p:cNvSpPr txBox="1"/>
          <p:nvPr/>
        </p:nvSpPr>
        <p:spPr>
          <a:xfrm>
            <a:off x="388088" y="3550412"/>
            <a:ext cx="82987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It includes provisions for both the protection of </a:t>
            </a:r>
            <a:br>
              <a:rPr lang="en-GB" dirty="0"/>
            </a:br>
            <a:r>
              <a:rPr lang="en-GB" dirty="0"/>
              <a:t>people at work and members of the general public </a:t>
            </a:r>
            <a:br>
              <a:rPr lang="en-GB" dirty="0"/>
            </a:br>
            <a:r>
              <a:rPr lang="en-GB" dirty="0"/>
              <a:t>who may be at risk as a consequence of workplace activities.</a:t>
            </a:r>
          </a:p>
          <a:p>
            <a:r>
              <a:rPr lang="en-GB" dirty="0"/>
              <a:t>The main objectives of HASAWA state that </a:t>
            </a:r>
            <a:r>
              <a:rPr lang="en-GB" b="1" dirty="0"/>
              <a:t>everyone has duties </a:t>
            </a:r>
            <a:r>
              <a:rPr lang="en-GB" dirty="0"/>
              <a:t>and responsibilities regarding health and safety: the </a:t>
            </a:r>
            <a:r>
              <a:rPr lang="en-GB" b="1" dirty="0"/>
              <a:t>worker</a:t>
            </a:r>
            <a:r>
              <a:rPr lang="en-GB" dirty="0"/>
              <a:t>, each contractor, the </a:t>
            </a:r>
            <a:r>
              <a:rPr lang="en-GB" b="1" dirty="0"/>
              <a:t>architect,</a:t>
            </a:r>
            <a:r>
              <a:rPr lang="en-GB" dirty="0"/>
              <a:t> the </a:t>
            </a:r>
            <a:r>
              <a:rPr lang="en-GB" b="1" dirty="0"/>
              <a:t>client</a:t>
            </a:r>
            <a:r>
              <a:rPr lang="en-GB" dirty="0"/>
              <a:t>, the </a:t>
            </a:r>
            <a:r>
              <a:rPr lang="en-GB" b="1" dirty="0"/>
              <a:t>main contractors</a:t>
            </a:r>
            <a:r>
              <a:rPr lang="en-GB" dirty="0"/>
              <a:t>, the </a:t>
            </a:r>
            <a:r>
              <a:rPr lang="en-GB" b="1" dirty="0"/>
              <a:t>subcontractors</a:t>
            </a:r>
            <a:r>
              <a:rPr lang="en-GB" dirty="0"/>
              <a:t>, </a:t>
            </a:r>
            <a:r>
              <a:rPr lang="en-GB" b="1" dirty="0"/>
              <a:t>employees</a:t>
            </a:r>
            <a:r>
              <a:rPr lang="en-GB" dirty="0"/>
              <a:t>, the </a:t>
            </a:r>
            <a:r>
              <a:rPr lang="en-GB" b="1" dirty="0"/>
              <a:t>self-employed </a:t>
            </a:r>
            <a:r>
              <a:rPr lang="en-GB" dirty="0"/>
              <a:t>(labour only) and the </a:t>
            </a:r>
            <a:r>
              <a:rPr lang="en-GB" b="1" dirty="0"/>
              <a:t>owner of the building </a:t>
            </a:r>
            <a:r>
              <a:rPr lang="en-GB" dirty="0"/>
              <a:t>being built.</a:t>
            </a:r>
          </a:p>
        </p:txBody>
      </p:sp>
      <p:pic>
        <p:nvPicPr>
          <p:cNvPr id="7" name="Picture 6" descr="A person in orange overalls holding a clipboard in front of a construction site&#10;&#10;AI-generated content may be incorrect.">
            <a:extLst>
              <a:ext uri="{FF2B5EF4-FFF2-40B4-BE49-F238E27FC236}">
                <a16:creationId xmlns:a16="http://schemas.microsoft.com/office/drawing/2014/main" id="{B8115AC7-3A71-BBE7-5AE7-00D8E3B38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814" y="1628800"/>
            <a:ext cx="2358410" cy="16572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of the construction team</a:t>
            </a:r>
            <a:endParaRPr lang="en-GB" altLang="x-none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512000"/>
            <a:ext cx="8167935" cy="2421056"/>
          </a:xfrm>
        </p:spPr>
        <p:txBody>
          <a:bodyPr/>
          <a:lstStyle/>
          <a:p>
            <a:r>
              <a:rPr lang="en-GB" b="1" dirty="0"/>
              <a:t>Employers </a:t>
            </a:r>
          </a:p>
          <a:p>
            <a:r>
              <a:rPr lang="en-GB" dirty="0"/>
              <a:t>For example, HASAWA deals specifically with the general duties of the </a:t>
            </a:r>
            <a:r>
              <a:rPr lang="en-GB" b="1" dirty="0"/>
              <a:t>employer</a:t>
            </a:r>
            <a:r>
              <a:rPr lang="en-GB" dirty="0"/>
              <a:t> towards their employees, stating that the </a:t>
            </a:r>
            <a:r>
              <a:rPr lang="en-GB" b="1" dirty="0"/>
              <a:t>employer must</a:t>
            </a:r>
            <a:r>
              <a:rPr lang="en-GB" dirty="0"/>
              <a:t>, as far as possible, </a:t>
            </a:r>
            <a:r>
              <a:rPr lang="en-GB" b="1" dirty="0"/>
              <a:t>ensure</a:t>
            </a:r>
            <a:r>
              <a:rPr lang="en-GB" dirty="0"/>
              <a:t> the </a:t>
            </a:r>
            <a:r>
              <a:rPr lang="en-GB" b="1" dirty="0"/>
              <a:t>health, safety and welfare </a:t>
            </a:r>
            <a:r>
              <a:rPr lang="en-GB" dirty="0"/>
              <a:t>of those in their employment.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C4E17-EC45-4F8D-A3A5-785D53D3027E}"/>
              </a:ext>
            </a:extLst>
          </p:cNvPr>
          <p:cNvSpPr txBox="1"/>
          <p:nvPr/>
        </p:nvSpPr>
        <p:spPr>
          <a:xfrm>
            <a:off x="395535" y="3573016"/>
            <a:ext cx="82295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This legislation also states that employers must have a </a:t>
            </a:r>
            <a:r>
              <a:rPr lang="en-GB" b="1" dirty="0"/>
              <a:t>health and safety policy </a:t>
            </a:r>
            <a:r>
              <a:rPr lang="en-GB" dirty="0"/>
              <a:t>and that, if the company has more than five employees, that policy must be written down.</a:t>
            </a:r>
          </a:p>
          <a:p>
            <a:r>
              <a:rPr lang="en-GB" dirty="0"/>
              <a:t>The policy must be </a:t>
            </a:r>
            <a:r>
              <a:rPr lang="en-GB" b="1" dirty="0"/>
              <a:t>revised as necessary </a:t>
            </a:r>
            <a:r>
              <a:rPr lang="en-GB" dirty="0"/>
              <a:t>at regular intervals and </a:t>
            </a:r>
            <a:r>
              <a:rPr lang="en-GB" b="1" dirty="0"/>
              <a:t>all employees </a:t>
            </a:r>
            <a:r>
              <a:rPr lang="en-GB" dirty="0"/>
              <a:t>must </a:t>
            </a:r>
            <a:r>
              <a:rPr lang="en-GB" b="1" dirty="0"/>
              <a:t>have access </a:t>
            </a:r>
            <a:r>
              <a:rPr lang="en-GB" dirty="0"/>
              <a:t>to and be informed of any changes made to the policy.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2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of the construction team</a:t>
            </a:r>
            <a:endParaRPr lang="en-GB" altLang="x-none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12000"/>
            <a:ext cx="5987008" cy="4248000"/>
          </a:xfrm>
        </p:spPr>
        <p:txBody>
          <a:bodyPr/>
          <a:lstStyle/>
          <a:p>
            <a:r>
              <a:rPr lang="en-GB" sz="2000" b="1" dirty="0"/>
              <a:t>Employers </a:t>
            </a:r>
          </a:p>
          <a:p>
            <a:r>
              <a:rPr lang="en-GB" dirty="0"/>
              <a:t>In addition, HASAWA tells us that all employers must:</a:t>
            </a:r>
          </a:p>
          <a:p>
            <a:pPr lvl="1"/>
            <a:r>
              <a:rPr lang="en-GB" dirty="0"/>
              <a:t>carry out </a:t>
            </a:r>
            <a:r>
              <a:rPr lang="en-GB" b="1" dirty="0"/>
              <a:t>risk assessments </a:t>
            </a:r>
            <a:r>
              <a:rPr lang="en-GB" dirty="0"/>
              <a:t>of all the </a:t>
            </a:r>
            <a:br>
              <a:rPr lang="en-GB" dirty="0"/>
            </a:br>
            <a:r>
              <a:rPr lang="en-GB" dirty="0"/>
              <a:t>company’s work activities</a:t>
            </a:r>
          </a:p>
          <a:p>
            <a:pPr lvl="1"/>
            <a:r>
              <a:rPr lang="en-GB" dirty="0"/>
              <a:t>identify and implement adequate </a:t>
            </a:r>
            <a:r>
              <a:rPr lang="en-GB" b="1" dirty="0"/>
              <a:t>control </a:t>
            </a:r>
            <a:br>
              <a:rPr lang="en-GB" b="1" dirty="0"/>
            </a:br>
            <a:r>
              <a:rPr lang="en-GB" b="1" dirty="0"/>
              <a:t>measures</a:t>
            </a:r>
          </a:p>
          <a:p>
            <a:pPr lvl="1"/>
            <a:r>
              <a:rPr lang="en-GB" b="1" dirty="0"/>
              <a:t>inform</a:t>
            </a:r>
            <a:r>
              <a:rPr lang="en-GB" dirty="0"/>
              <a:t> all employees of the risk assessments and associated control measures</a:t>
            </a:r>
          </a:p>
          <a:p>
            <a:pPr lvl="1"/>
            <a:r>
              <a:rPr lang="en-GB" b="1" dirty="0"/>
              <a:t>review</a:t>
            </a:r>
            <a:r>
              <a:rPr lang="en-GB" dirty="0"/>
              <a:t> the risk assessments at regular intervals</a:t>
            </a:r>
          </a:p>
          <a:p>
            <a:pPr lvl="1"/>
            <a:r>
              <a:rPr lang="en-GB" dirty="0"/>
              <a:t>make a </a:t>
            </a:r>
            <a:r>
              <a:rPr lang="en-GB" b="1" dirty="0"/>
              <a:t>record</a:t>
            </a:r>
            <a:r>
              <a:rPr lang="en-GB" dirty="0"/>
              <a:t> of the risk assessments if five or more operatives are employed.</a:t>
            </a:r>
            <a:endParaRPr lang="en-GB" altLang="x-none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 descr="A person and person wearing safety vests and helmets looking at papers&#10;&#10;AI-generated content may be incorrect.">
            <a:extLst>
              <a:ext uri="{FF2B5EF4-FFF2-40B4-BE49-F238E27FC236}">
                <a16:creationId xmlns:a16="http://schemas.microsoft.com/office/drawing/2014/main" id="{559561FF-A450-0706-4738-266CB725C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844824"/>
            <a:ext cx="2570909" cy="200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2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of the construction team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Every employer and </a:t>
            </a:r>
            <a:r>
              <a:rPr lang="en-GB" b="1" dirty="0"/>
              <a:t>self-employed person </a:t>
            </a:r>
            <a:r>
              <a:rPr lang="en-GB" dirty="0"/>
              <a:t>must give information to those people who are not in their employment about the way in which aspects of their work might affect the health and safety of others.</a:t>
            </a:r>
          </a:p>
          <a:p>
            <a:r>
              <a:rPr lang="en-GB" dirty="0"/>
              <a:t>Every employer must consult with </a:t>
            </a:r>
            <a:r>
              <a:rPr lang="en-GB" b="1" dirty="0"/>
              <a:t>health and safety representatives</a:t>
            </a:r>
            <a:r>
              <a:rPr lang="en-GB" dirty="0"/>
              <a:t>. These people are appointed by the employees of an organisation to act on their behalf. </a:t>
            </a:r>
          </a:p>
          <a:p>
            <a:r>
              <a:rPr lang="en-GB" dirty="0"/>
              <a:t>Their role</a:t>
            </a:r>
            <a:r>
              <a:rPr lang="en-GB" b="1" dirty="0"/>
              <a:t> </a:t>
            </a:r>
            <a:r>
              <a:rPr lang="en-GB" dirty="0"/>
              <a:t>is to make and maintain arrangements that will enable the employer and employees to </a:t>
            </a:r>
            <a:r>
              <a:rPr lang="en-GB" b="1" dirty="0"/>
              <a:t>promote and develop health and safety </a:t>
            </a:r>
            <a:r>
              <a:rPr lang="en-GB" dirty="0"/>
              <a:t>measures, as well as checking their effectiveness.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362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B563CFC-CD60-4224-AB25-9DCADAE5E69D}" vid="{1152999A-4C62-4532-9CB6-CBBF7EC6714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8c7c0fc6a2c70191568fa290901d9032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1e9134f6d429df85264f751007272554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61590E-4D72-418E-9F3C-0CAE1900FA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D282AF-3624-45B9-804D-F764465AEF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041F6D-BBDE-4B15-9860-57A05AB8973C}">
  <ds:schemaRefs>
    <ds:schemaRef ds:uri="01e15224-84b2-4570-bdea-a67bb94d0921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c04300a-231c-4281-9146-a98f6f4a7af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</TotalTime>
  <Words>1547</Words>
  <Application>Microsoft Office PowerPoint</Application>
  <PresentationFormat>On-screen Show (4:3)</PresentationFormat>
  <Paragraphs>112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1_Default Design</vt:lpstr>
      <vt:lpstr>2_Default Design</vt:lpstr>
      <vt:lpstr>PowerPoint 1: Construction legislation and regulations: responsibilities and guidance </vt:lpstr>
      <vt:lpstr>Objectives</vt:lpstr>
      <vt:lpstr>Health and Safety at Work Act 1974</vt:lpstr>
      <vt:lpstr>HASAWA 1974</vt:lpstr>
      <vt:lpstr>HASAWA 1974</vt:lpstr>
      <vt:lpstr>Responsibilities of the construction team </vt:lpstr>
      <vt:lpstr>Responsibilities of the construction team</vt:lpstr>
      <vt:lpstr>Responsibilities of the construction team</vt:lpstr>
      <vt:lpstr>Responsibilities of the construction team </vt:lpstr>
      <vt:lpstr>Responsibilities of the construction team</vt:lpstr>
      <vt:lpstr>Health and safety publications</vt:lpstr>
      <vt:lpstr>HSE guidance notes </vt:lpstr>
      <vt:lpstr>Approved Codes of Practice (ACOPs)</vt:lpstr>
      <vt:lpstr>Role of HSE inspectors </vt:lpstr>
      <vt:lpstr>Role of HSE inspectors</vt:lpstr>
      <vt:lpstr>Role of HSE inspectors</vt:lpstr>
      <vt:lpstr>Informal action</vt:lpstr>
      <vt:lpstr>Improvement notice </vt:lpstr>
      <vt:lpstr>Prohibition notice </vt:lpstr>
      <vt:lpstr>Prosecution</vt:lpstr>
      <vt:lpstr>The local authority: inspection and enforcement 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Hazell, Danielle</cp:lastModifiedBy>
  <cp:revision>161</cp:revision>
  <dcterms:created xsi:type="dcterms:W3CDTF">2013-05-28T00:38:54Z</dcterms:created>
  <dcterms:modified xsi:type="dcterms:W3CDTF">2025-06-12T14:17:28Z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0x010100CDD05C0E7E0E414EB79F81A23986EA6A</vt:lpwstr>
  </property>
  <property fmtid="{D5CDD505-2E9C-101B-9397-08002B2CF9AE}" pid="3" name="MSIP_Label_8330bda6-d095-477b-8893-df3ed8791773_Enabled">
    <vt:lpwstr>true</vt:lpwstr>
  </property>
  <property fmtid="{D5CDD505-2E9C-101B-9397-08002B2CF9AE}" pid="4" name="MSIP_Label_8330bda6-d095-477b-8893-df3ed8791773_SetDate">
    <vt:lpwstr>2025-04-26T13:37:36Z</vt:lpwstr>
  </property>
  <property fmtid="{D5CDD505-2E9C-101B-9397-08002B2CF9AE}" pid="5" name="MSIP_Label_8330bda6-d095-477b-8893-df3ed8791773_Method">
    <vt:lpwstr>Privileged</vt:lpwstr>
  </property>
  <property fmtid="{D5CDD505-2E9C-101B-9397-08002B2CF9AE}" pid="6" name="MSIP_Label_8330bda6-d095-477b-8893-df3ed8791773_Name">
    <vt:lpwstr>8330bda6-d095-477b-8893-df3ed8791773</vt:lpwstr>
  </property>
  <property fmtid="{D5CDD505-2E9C-101B-9397-08002B2CF9AE}" pid="7" name="MSIP_Label_8330bda6-d095-477b-8893-df3ed8791773_SiteId">
    <vt:lpwstr>b6d3492e-0aa1-4a60-840d-b706a96e670d</vt:lpwstr>
  </property>
  <property fmtid="{D5CDD505-2E9C-101B-9397-08002B2CF9AE}" pid="8" name="MSIP_Label_8330bda6-d095-477b-8893-df3ed8791773_ActionId">
    <vt:lpwstr>26d411bb-09b4-4bec-aaec-f2cc918428c7</vt:lpwstr>
  </property>
  <property fmtid="{D5CDD505-2E9C-101B-9397-08002B2CF9AE}" pid="9" name="MSIP_Label_8330bda6-d095-477b-8893-df3ed8791773_ContentBits">
    <vt:lpwstr>0</vt:lpwstr>
  </property>
  <property fmtid="{D5CDD505-2E9C-101B-9397-08002B2CF9AE}" pid="10" name="MSIP_Label_8330bda6-d095-477b-8893-df3ed8791773_Tag">
    <vt:lpwstr>10, 0, 1, 1</vt:lpwstr>
  </property>
  <property fmtid="{D5CDD505-2E9C-101B-9397-08002B2CF9AE}" pid="11" name="MediaServiceImageTags">
    <vt:lpwstr/>
  </property>
</Properties>
</file>