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61" r:id="rId5"/>
  </p:sldMasterIdLst>
  <p:notesMasterIdLst>
    <p:notesMasterId r:id="rId38"/>
  </p:notesMasterIdLst>
  <p:sldIdLst>
    <p:sldId id="265" r:id="rId6"/>
    <p:sldId id="440" r:id="rId7"/>
    <p:sldId id="442" r:id="rId8"/>
    <p:sldId id="441" r:id="rId9"/>
    <p:sldId id="471" r:id="rId10"/>
    <p:sldId id="444" r:id="rId11"/>
    <p:sldId id="448" r:id="rId12"/>
    <p:sldId id="447" r:id="rId13"/>
    <p:sldId id="451" r:id="rId14"/>
    <p:sldId id="449" r:id="rId15"/>
    <p:sldId id="456" r:id="rId16"/>
    <p:sldId id="445" r:id="rId17"/>
    <p:sldId id="457" r:id="rId18"/>
    <p:sldId id="452" r:id="rId19"/>
    <p:sldId id="453" r:id="rId20"/>
    <p:sldId id="454" r:id="rId21"/>
    <p:sldId id="455" r:id="rId22"/>
    <p:sldId id="446" r:id="rId23"/>
    <p:sldId id="458" r:id="rId24"/>
    <p:sldId id="459" r:id="rId25"/>
    <p:sldId id="460" r:id="rId26"/>
    <p:sldId id="461" r:id="rId27"/>
    <p:sldId id="462" r:id="rId28"/>
    <p:sldId id="463" r:id="rId29"/>
    <p:sldId id="464" r:id="rId30"/>
    <p:sldId id="470" r:id="rId31"/>
    <p:sldId id="466" r:id="rId32"/>
    <p:sldId id="465" r:id="rId33"/>
    <p:sldId id="467" r:id="rId34"/>
    <p:sldId id="468" r:id="rId35"/>
    <p:sldId id="469" r:id="rId36"/>
    <p:sldId id="420" r:id="rId37"/>
  </p:sldIdLst>
  <p:sldSz cx="9144000" cy="6858000" type="screen4x3"/>
  <p:notesSz cx="6858000" cy="9144000"/>
  <p:embeddedFontLst>
    <p:embeddedFont>
      <p:font typeface="Calibri" panose="020F0502020204030204" pitchFamily="34" charset="0"/>
      <p:regular r:id="rId39"/>
      <p:bold r:id="rId40"/>
      <p:italic r:id="rId41"/>
      <p:boldItalic r:id="rId42"/>
    </p:embeddedFont>
    <p:embeddedFont>
      <p:font typeface="Gotham Rounded Book" pitchFamily="50" charset="0"/>
      <p:regular r:id="rId43"/>
      <p:bold r:id="rId44"/>
      <p:italic r:id="rId45"/>
      <p:boldItalic r:id="rId46"/>
    </p:embeddedFont>
  </p:embeddedFontLst>
  <p:custDataLst>
    <p:tags r:id="rId47"/>
  </p:custDataLst>
  <p:defaultTextStyle>
    <a:defPPr>
      <a:defRPr lang="en-GB"/>
    </a:defPPr>
    <a:lvl1pPr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5pPr>
    <a:lvl6pPr marL="2286000" algn="l" defTabSz="914400" rtl="0" eaLnBrk="1" latinLnBrk="0" hangingPunct="1">
      <a:defRPr kern="1200">
        <a:solidFill>
          <a:schemeClr val="tx1"/>
        </a:solidFill>
        <a:latin typeface="Calibri" pitchFamily="34" charset="0"/>
        <a:ea typeface="ＭＳ Ｐゴシック" pitchFamily="1" charset="-128"/>
        <a:cs typeface="+mn-cs"/>
      </a:defRPr>
    </a:lvl6pPr>
    <a:lvl7pPr marL="2743200" algn="l" defTabSz="914400" rtl="0" eaLnBrk="1" latinLnBrk="0" hangingPunct="1">
      <a:defRPr kern="1200">
        <a:solidFill>
          <a:schemeClr val="tx1"/>
        </a:solidFill>
        <a:latin typeface="Calibri" pitchFamily="34" charset="0"/>
        <a:ea typeface="ＭＳ Ｐゴシック" pitchFamily="1" charset="-128"/>
        <a:cs typeface="+mn-cs"/>
      </a:defRPr>
    </a:lvl7pPr>
    <a:lvl8pPr marL="3200400" algn="l" defTabSz="914400" rtl="0" eaLnBrk="1" latinLnBrk="0" hangingPunct="1">
      <a:defRPr kern="1200">
        <a:solidFill>
          <a:schemeClr val="tx1"/>
        </a:solidFill>
        <a:latin typeface="Calibri" pitchFamily="34" charset="0"/>
        <a:ea typeface="ＭＳ Ｐゴシック" pitchFamily="1" charset="-128"/>
        <a:cs typeface="+mn-cs"/>
      </a:defRPr>
    </a:lvl8pPr>
    <a:lvl9pPr marL="3657600" algn="l" defTabSz="914400" rtl="0" eaLnBrk="1" latinLnBrk="0" hangingPunct="1">
      <a:defRPr kern="1200">
        <a:solidFill>
          <a:schemeClr val="tx1"/>
        </a:solidFill>
        <a:latin typeface="Calibri" pitchFamily="34" charset="0"/>
        <a:ea typeface="ＭＳ Ｐゴシック" pitchFamily="1"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3C06"/>
    <a:srgbClr val="E753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5AA36E-8838-4892-B2D7-ACC459500511}" v="43" dt="2022-01-17T13:41:09.6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86469" autoAdjust="0"/>
  </p:normalViewPr>
  <p:slideViewPr>
    <p:cSldViewPr snapToGrid="0" snapToObjects="1">
      <p:cViewPr varScale="1">
        <p:scale>
          <a:sx n="72" d="100"/>
          <a:sy n="72" d="100"/>
        </p:scale>
        <p:origin x="1786" y="77"/>
      </p:cViewPr>
      <p:guideLst>
        <p:guide orient="horz" pos="2160"/>
        <p:guide pos="2880"/>
      </p:guideLst>
    </p:cSldViewPr>
  </p:slideViewPr>
  <p:outlineViewPr>
    <p:cViewPr>
      <p:scale>
        <a:sx n="33" d="100"/>
        <a:sy n="33" d="100"/>
      </p:scale>
      <p:origin x="0" y="-12280"/>
    </p:cViewPr>
  </p:outlineViewPr>
  <p:notesTextViewPr>
    <p:cViewPr>
      <p:scale>
        <a:sx n="100" d="100"/>
        <a:sy n="100" d="100"/>
      </p:scale>
      <p:origin x="0" y="0"/>
    </p:cViewPr>
  </p:notesTextViewPr>
  <p:sorterViewPr>
    <p:cViewPr>
      <p:scale>
        <a:sx n="100" d="100"/>
        <a:sy n="100" d="100"/>
      </p:scale>
      <p:origin x="0" y="-6928"/>
    </p:cViewPr>
  </p:sorterViewPr>
  <p:notesViewPr>
    <p:cSldViewPr snapToGrid="0" snapToObjects="1">
      <p:cViewPr varScale="1">
        <p:scale>
          <a:sx n="48" d="100"/>
          <a:sy n="48" d="100"/>
        </p:scale>
        <p:origin x="2684" y="4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4.fntdata"/><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2.fntdata"/><Relationship Id="rId45" Type="http://schemas.openxmlformats.org/officeDocument/2006/relationships/font" Target="fonts/font7.fntdata"/><Relationship Id="rId53"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6.fntdata"/><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5.fntdata"/><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a Jones" userId="c8e4cf6e-6852-4dab-8bdb-a66f4fdc7c7a" providerId="ADAL" clId="{2D5AA36E-8838-4892-B2D7-ACC459500511}"/>
    <pc:docChg chg="custSel delSld modSld">
      <pc:chgData name="Nia Jones" userId="c8e4cf6e-6852-4dab-8bdb-a66f4fdc7c7a" providerId="ADAL" clId="{2D5AA36E-8838-4892-B2D7-ACC459500511}" dt="2022-01-17T13:41:15.363" v="52" actId="6549"/>
      <pc:docMkLst>
        <pc:docMk/>
      </pc:docMkLst>
      <pc:sldChg chg="addSp delSp modSp mod delAnim">
        <pc:chgData name="Nia Jones" userId="c8e4cf6e-6852-4dab-8bdb-a66f4fdc7c7a" providerId="ADAL" clId="{2D5AA36E-8838-4892-B2D7-ACC459500511}" dt="2022-01-17T12:56:20.308" v="2"/>
        <pc:sldMkLst>
          <pc:docMk/>
          <pc:sldMk cId="3939293872" sldId="265"/>
        </pc:sldMkLst>
        <pc:picChg chg="add del mod">
          <ac:chgData name="Nia Jones" userId="c8e4cf6e-6852-4dab-8bdb-a66f4fdc7c7a" providerId="ADAL" clId="{2D5AA36E-8838-4892-B2D7-ACC459500511}" dt="2022-01-17T12:55:29.752" v="1" actId="478"/>
          <ac:picMkLst>
            <pc:docMk/>
            <pc:sldMk cId="3939293872" sldId="265"/>
            <ac:picMk id="3" creationId="{B46592EB-D3A1-4B49-8CAF-372C930866A2}"/>
          </ac:picMkLst>
        </pc:picChg>
        <pc:picChg chg="add mod">
          <ac:chgData name="Nia Jones" userId="c8e4cf6e-6852-4dab-8bdb-a66f4fdc7c7a" providerId="ADAL" clId="{2D5AA36E-8838-4892-B2D7-ACC459500511}" dt="2022-01-17T12:56:20.308" v="2"/>
          <ac:picMkLst>
            <pc:docMk/>
            <pc:sldMk cId="3939293872" sldId="265"/>
            <ac:picMk id="4" creationId="{108EC110-0EA3-45A2-AFE4-48E02B402A4D}"/>
          </ac:picMkLst>
        </pc:picChg>
      </pc:sldChg>
      <pc:sldChg chg="modSp del mod">
        <pc:chgData name="Nia Jones" userId="c8e4cf6e-6852-4dab-8bdb-a66f4fdc7c7a" providerId="ADAL" clId="{2D5AA36E-8838-4892-B2D7-ACC459500511}" dt="2022-01-17T13:41:15.363" v="52" actId="6549"/>
        <pc:sldMkLst>
          <pc:docMk/>
          <pc:sldMk cId="99014047" sldId="420"/>
        </pc:sldMkLst>
        <pc:spChg chg="mod">
          <ac:chgData name="Nia Jones" userId="c8e4cf6e-6852-4dab-8bdb-a66f4fdc7c7a" providerId="ADAL" clId="{2D5AA36E-8838-4892-B2D7-ACC459500511}" dt="2022-01-17T13:41:15.363" v="52" actId="6549"/>
          <ac:spMkLst>
            <pc:docMk/>
            <pc:sldMk cId="99014047" sldId="420"/>
            <ac:spMk id="8" creationId="{48815340-ABBE-40E0-9904-21D1E6156A56}"/>
          </ac:spMkLst>
        </pc:spChg>
      </pc:sldChg>
      <pc:sldChg chg="addSp delSp modSp mod delAnim">
        <pc:chgData name="Nia Jones" userId="c8e4cf6e-6852-4dab-8bdb-a66f4fdc7c7a" providerId="ADAL" clId="{2D5AA36E-8838-4892-B2D7-ACC459500511}" dt="2022-01-17T12:58:02.754" v="5"/>
        <pc:sldMkLst>
          <pc:docMk/>
          <pc:sldMk cId="1400671624" sldId="440"/>
        </pc:sldMkLst>
        <pc:picChg chg="add del mod">
          <ac:chgData name="Nia Jones" userId="c8e4cf6e-6852-4dab-8bdb-a66f4fdc7c7a" providerId="ADAL" clId="{2D5AA36E-8838-4892-B2D7-ACC459500511}" dt="2022-01-17T12:57:20.333" v="4" actId="478"/>
          <ac:picMkLst>
            <pc:docMk/>
            <pc:sldMk cId="1400671624" sldId="440"/>
            <ac:picMk id="2" creationId="{ACC94237-F1DB-42B4-839E-0AFD75A5175F}"/>
          </ac:picMkLst>
        </pc:picChg>
        <pc:picChg chg="add mod">
          <ac:chgData name="Nia Jones" userId="c8e4cf6e-6852-4dab-8bdb-a66f4fdc7c7a" providerId="ADAL" clId="{2D5AA36E-8838-4892-B2D7-ACC459500511}" dt="2022-01-17T12:58:02.754" v="5"/>
          <ac:picMkLst>
            <pc:docMk/>
            <pc:sldMk cId="1400671624" sldId="440"/>
            <ac:picMk id="3" creationId="{48827CC6-530D-4AED-A9B3-FDC850E0E321}"/>
          </ac:picMkLst>
        </pc:picChg>
      </pc:sldChg>
      <pc:sldChg chg="addSp modSp">
        <pc:chgData name="Nia Jones" userId="c8e4cf6e-6852-4dab-8bdb-a66f4fdc7c7a" providerId="ADAL" clId="{2D5AA36E-8838-4892-B2D7-ACC459500511}" dt="2022-01-17T12:59:45.270" v="7"/>
        <pc:sldMkLst>
          <pc:docMk/>
          <pc:sldMk cId="2784502773" sldId="441"/>
        </pc:sldMkLst>
        <pc:picChg chg="add mod">
          <ac:chgData name="Nia Jones" userId="c8e4cf6e-6852-4dab-8bdb-a66f4fdc7c7a" providerId="ADAL" clId="{2D5AA36E-8838-4892-B2D7-ACC459500511}" dt="2022-01-17T12:59:45.270" v="7"/>
          <ac:picMkLst>
            <pc:docMk/>
            <pc:sldMk cId="2784502773" sldId="441"/>
            <ac:picMk id="2" creationId="{74C1C443-BB2E-4801-8F28-73433060697F}"/>
          </ac:picMkLst>
        </pc:picChg>
      </pc:sldChg>
      <pc:sldChg chg="addSp modSp">
        <pc:chgData name="Nia Jones" userId="c8e4cf6e-6852-4dab-8bdb-a66f4fdc7c7a" providerId="ADAL" clId="{2D5AA36E-8838-4892-B2D7-ACC459500511}" dt="2022-01-17T12:58:39.361" v="6"/>
        <pc:sldMkLst>
          <pc:docMk/>
          <pc:sldMk cId="843239361" sldId="442"/>
        </pc:sldMkLst>
        <pc:picChg chg="add mod">
          <ac:chgData name="Nia Jones" userId="c8e4cf6e-6852-4dab-8bdb-a66f4fdc7c7a" providerId="ADAL" clId="{2D5AA36E-8838-4892-B2D7-ACC459500511}" dt="2022-01-17T12:58:39.361" v="6"/>
          <ac:picMkLst>
            <pc:docMk/>
            <pc:sldMk cId="843239361" sldId="442"/>
            <ac:picMk id="2" creationId="{010B641B-CDEE-4FE6-AD5D-C7156A8CB391}"/>
          </ac:picMkLst>
        </pc:picChg>
      </pc:sldChg>
      <pc:sldChg chg="addSp modSp">
        <pc:chgData name="Nia Jones" userId="c8e4cf6e-6852-4dab-8bdb-a66f4fdc7c7a" providerId="ADAL" clId="{2D5AA36E-8838-4892-B2D7-ACC459500511}" dt="2022-01-17T13:03:28.003" v="9"/>
        <pc:sldMkLst>
          <pc:docMk/>
          <pc:sldMk cId="3180331699" sldId="444"/>
        </pc:sldMkLst>
        <pc:picChg chg="add mod">
          <ac:chgData name="Nia Jones" userId="c8e4cf6e-6852-4dab-8bdb-a66f4fdc7c7a" providerId="ADAL" clId="{2D5AA36E-8838-4892-B2D7-ACC459500511}" dt="2022-01-17T13:03:28.003" v="9"/>
          <ac:picMkLst>
            <pc:docMk/>
            <pc:sldMk cId="3180331699" sldId="444"/>
            <ac:picMk id="2" creationId="{F62AD963-01A5-4D42-9052-6C743881A689}"/>
          </ac:picMkLst>
        </pc:picChg>
      </pc:sldChg>
      <pc:sldChg chg="addSp modSp">
        <pc:chgData name="Nia Jones" userId="c8e4cf6e-6852-4dab-8bdb-a66f4fdc7c7a" providerId="ADAL" clId="{2D5AA36E-8838-4892-B2D7-ACC459500511}" dt="2022-01-17T13:10:36.150" v="19"/>
        <pc:sldMkLst>
          <pc:docMk/>
          <pc:sldMk cId="642165038" sldId="445"/>
        </pc:sldMkLst>
        <pc:picChg chg="add mod">
          <ac:chgData name="Nia Jones" userId="c8e4cf6e-6852-4dab-8bdb-a66f4fdc7c7a" providerId="ADAL" clId="{2D5AA36E-8838-4892-B2D7-ACC459500511}" dt="2022-01-17T13:10:36.150" v="19"/>
          <ac:picMkLst>
            <pc:docMk/>
            <pc:sldMk cId="642165038" sldId="445"/>
            <ac:picMk id="2" creationId="{B7436404-47A9-462D-922B-5F1E457B62C3}"/>
          </ac:picMkLst>
        </pc:picChg>
      </pc:sldChg>
      <pc:sldChg chg="addSp delSp modSp mod delAnim">
        <pc:chgData name="Nia Jones" userId="c8e4cf6e-6852-4dab-8bdb-a66f4fdc7c7a" providerId="ADAL" clId="{2D5AA36E-8838-4892-B2D7-ACC459500511}" dt="2022-01-17T13:20:51.909" v="29"/>
        <pc:sldMkLst>
          <pc:docMk/>
          <pc:sldMk cId="3905791612" sldId="446"/>
        </pc:sldMkLst>
        <pc:picChg chg="add del mod">
          <ac:chgData name="Nia Jones" userId="c8e4cf6e-6852-4dab-8bdb-a66f4fdc7c7a" providerId="ADAL" clId="{2D5AA36E-8838-4892-B2D7-ACC459500511}" dt="2022-01-17T13:20:25.709" v="28" actId="478"/>
          <ac:picMkLst>
            <pc:docMk/>
            <pc:sldMk cId="3905791612" sldId="446"/>
            <ac:picMk id="2" creationId="{99308FAC-F016-49AD-98A8-A87E0BB57DB7}"/>
          </ac:picMkLst>
        </pc:picChg>
        <pc:picChg chg="add mod">
          <ac:chgData name="Nia Jones" userId="c8e4cf6e-6852-4dab-8bdb-a66f4fdc7c7a" providerId="ADAL" clId="{2D5AA36E-8838-4892-B2D7-ACC459500511}" dt="2022-01-17T13:20:51.909" v="29"/>
          <ac:picMkLst>
            <pc:docMk/>
            <pc:sldMk cId="3905791612" sldId="446"/>
            <ac:picMk id="4" creationId="{0F5CEBB3-063C-4929-92E4-E7FEFB23A910}"/>
          </ac:picMkLst>
        </pc:picChg>
      </pc:sldChg>
      <pc:sldChg chg="addSp modSp">
        <pc:chgData name="Nia Jones" userId="c8e4cf6e-6852-4dab-8bdb-a66f4fdc7c7a" providerId="ADAL" clId="{2D5AA36E-8838-4892-B2D7-ACC459500511}" dt="2022-01-17T13:05:44.404" v="11"/>
        <pc:sldMkLst>
          <pc:docMk/>
          <pc:sldMk cId="3544008508" sldId="447"/>
        </pc:sldMkLst>
        <pc:picChg chg="add mod">
          <ac:chgData name="Nia Jones" userId="c8e4cf6e-6852-4dab-8bdb-a66f4fdc7c7a" providerId="ADAL" clId="{2D5AA36E-8838-4892-B2D7-ACC459500511}" dt="2022-01-17T13:05:44.404" v="11"/>
          <ac:picMkLst>
            <pc:docMk/>
            <pc:sldMk cId="3544008508" sldId="447"/>
            <ac:picMk id="2" creationId="{E3AA32BD-FB8F-4537-B008-BF9F61793073}"/>
          </ac:picMkLst>
        </pc:picChg>
      </pc:sldChg>
      <pc:sldChg chg="addSp modSp">
        <pc:chgData name="Nia Jones" userId="c8e4cf6e-6852-4dab-8bdb-a66f4fdc7c7a" providerId="ADAL" clId="{2D5AA36E-8838-4892-B2D7-ACC459500511}" dt="2022-01-17T13:04:35.391" v="10"/>
        <pc:sldMkLst>
          <pc:docMk/>
          <pc:sldMk cId="846204820" sldId="448"/>
        </pc:sldMkLst>
        <pc:picChg chg="add mod">
          <ac:chgData name="Nia Jones" userId="c8e4cf6e-6852-4dab-8bdb-a66f4fdc7c7a" providerId="ADAL" clId="{2D5AA36E-8838-4892-B2D7-ACC459500511}" dt="2022-01-17T13:04:35.391" v="10"/>
          <ac:picMkLst>
            <pc:docMk/>
            <pc:sldMk cId="846204820" sldId="448"/>
            <ac:picMk id="2" creationId="{E15BA65F-4199-4B52-B737-AE101D6FDAA5}"/>
          </ac:picMkLst>
        </pc:picChg>
      </pc:sldChg>
      <pc:sldChg chg="addSp delSp modSp mod delAnim">
        <pc:chgData name="Nia Jones" userId="c8e4cf6e-6852-4dab-8bdb-a66f4fdc7c7a" providerId="ADAL" clId="{2D5AA36E-8838-4892-B2D7-ACC459500511}" dt="2022-01-17T13:08:43.197" v="17"/>
        <pc:sldMkLst>
          <pc:docMk/>
          <pc:sldMk cId="3319039962" sldId="449"/>
        </pc:sldMkLst>
        <pc:picChg chg="add del mod">
          <ac:chgData name="Nia Jones" userId="c8e4cf6e-6852-4dab-8bdb-a66f4fdc7c7a" providerId="ADAL" clId="{2D5AA36E-8838-4892-B2D7-ACC459500511}" dt="2022-01-17T13:07:14.047" v="14" actId="478"/>
          <ac:picMkLst>
            <pc:docMk/>
            <pc:sldMk cId="3319039962" sldId="449"/>
            <ac:picMk id="2" creationId="{F2C404DB-7F7E-4C54-A831-C46C42CE7E5F}"/>
          </ac:picMkLst>
        </pc:picChg>
        <pc:picChg chg="add del mod">
          <ac:chgData name="Nia Jones" userId="c8e4cf6e-6852-4dab-8bdb-a66f4fdc7c7a" providerId="ADAL" clId="{2D5AA36E-8838-4892-B2D7-ACC459500511}" dt="2022-01-17T13:08:02.489" v="16" actId="478"/>
          <ac:picMkLst>
            <pc:docMk/>
            <pc:sldMk cId="3319039962" sldId="449"/>
            <ac:picMk id="3" creationId="{FA483945-FB6E-4984-8289-424A5D528307}"/>
          </ac:picMkLst>
        </pc:picChg>
        <pc:picChg chg="add mod">
          <ac:chgData name="Nia Jones" userId="c8e4cf6e-6852-4dab-8bdb-a66f4fdc7c7a" providerId="ADAL" clId="{2D5AA36E-8838-4892-B2D7-ACC459500511}" dt="2022-01-17T13:08:43.197" v="17"/>
          <ac:picMkLst>
            <pc:docMk/>
            <pc:sldMk cId="3319039962" sldId="449"/>
            <ac:picMk id="5" creationId="{1298E8D3-1B8C-4A65-BB77-840C7E7ECF03}"/>
          </ac:picMkLst>
        </pc:picChg>
      </pc:sldChg>
      <pc:sldChg chg="addSp modSp">
        <pc:chgData name="Nia Jones" userId="c8e4cf6e-6852-4dab-8bdb-a66f4fdc7c7a" providerId="ADAL" clId="{2D5AA36E-8838-4892-B2D7-ACC459500511}" dt="2022-01-17T13:06:07.936" v="12"/>
        <pc:sldMkLst>
          <pc:docMk/>
          <pc:sldMk cId="85560258" sldId="451"/>
        </pc:sldMkLst>
        <pc:picChg chg="add mod">
          <ac:chgData name="Nia Jones" userId="c8e4cf6e-6852-4dab-8bdb-a66f4fdc7c7a" providerId="ADAL" clId="{2D5AA36E-8838-4892-B2D7-ACC459500511}" dt="2022-01-17T13:06:07.936" v="12"/>
          <ac:picMkLst>
            <pc:docMk/>
            <pc:sldMk cId="85560258" sldId="451"/>
            <ac:picMk id="2" creationId="{AEC6A8CD-AA11-47B7-8F90-65C16DBD5FED}"/>
          </ac:picMkLst>
        </pc:picChg>
      </pc:sldChg>
      <pc:sldChg chg="addSp modSp">
        <pc:chgData name="Nia Jones" userId="c8e4cf6e-6852-4dab-8bdb-a66f4fdc7c7a" providerId="ADAL" clId="{2D5AA36E-8838-4892-B2D7-ACC459500511}" dt="2022-01-17T13:11:41.734" v="21"/>
        <pc:sldMkLst>
          <pc:docMk/>
          <pc:sldMk cId="2755033745" sldId="452"/>
        </pc:sldMkLst>
        <pc:picChg chg="add mod">
          <ac:chgData name="Nia Jones" userId="c8e4cf6e-6852-4dab-8bdb-a66f4fdc7c7a" providerId="ADAL" clId="{2D5AA36E-8838-4892-B2D7-ACC459500511}" dt="2022-01-17T13:11:41.734" v="21"/>
          <ac:picMkLst>
            <pc:docMk/>
            <pc:sldMk cId="2755033745" sldId="452"/>
            <ac:picMk id="2" creationId="{AB287501-2328-499A-AFCB-901FA086168E}"/>
          </ac:picMkLst>
        </pc:picChg>
      </pc:sldChg>
      <pc:sldChg chg="addSp delSp modSp mod delAnim">
        <pc:chgData name="Nia Jones" userId="c8e4cf6e-6852-4dab-8bdb-a66f4fdc7c7a" providerId="ADAL" clId="{2D5AA36E-8838-4892-B2D7-ACC459500511}" dt="2022-01-17T13:12:32.376" v="24"/>
        <pc:sldMkLst>
          <pc:docMk/>
          <pc:sldMk cId="2518209972" sldId="453"/>
        </pc:sldMkLst>
        <pc:picChg chg="add del mod">
          <ac:chgData name="Nia Jones" userId="c8e4cf6e-6852-4dab-8bdb-a66f4fdc7c7a" providerId="ADAL" clId="{2D5AA36E-8838-4892-B2D7-ACC459500511}" dt="2022-01-17T13:12:07.209" v="23" actId="478"/>
          <ac:picMkLst>
            <pc:docMk/>
            <pc:sldMk cId="2518209972" sldId="453"/>
            <ac:picMk id="2" creationId="{BC2A636F-454F-4DE1-AD7C-E506E7E143BB}"/>
          </ac:picMkLst>
        </pc:picChg>
        <pc:picChg chg="add mod">
          <ac:chgData name="Nia Jones" userId="c8e4cf6e-6852-4dab-8bdb-a66f4fdc7c7a" providerId="ADAL" clId="{2D5AA36E-8838-4892-B2D7-ACC459500511}" dt="2022-01-17T13:12:32.376" v="24"/>
          <ac:picMkLst>
            <pc:docMk/>
            <pc:sldMk cId="2518209972" sldId="453"/>
            <ac:picMk id="3" creationId="{4E6A90C5-312A-45F4-9FF7-AC2E3BDD8841}"/>
          </ac:picMkLst>
        </pc:picChg>
      </pc:sldChg>
      <pc:sldChg chg="addSp modSp">
        <pc:chgData name="Nia Jones" userId="c8e4cf6e-6852-4dab-8bdb-a66f4fdc7c7a" providerId="ADAL" clId="{2D5AA36E-8838-4892-B2D7-ACC459500511}" dt="2022-01-17T13:19:06.473" v="25"/>
        <pc:sldMkLst>
          <pc:docMk/>
          <pc:sldMk cId="4168882207" sldId="454"/>
        </pc:sldMkLst>
        <pc:picChg chg="add mod">
          <ac:chgData name="Nia Jones" userId="c8e4cf6e-6852-4dab-8bdb-a66f4fdc7c7a" providerId="ADAL" clId="{2D5AA36E-8838-4892-B2D7-ACC459500511}" dt="2022-01-17T13:19:06.473" v="25"/>
          <ac:picMkLst>
            <pc:docMk/>
            <pc:sldMk cId="4168882207" sldId="454"/>
            <ac:picMk id="2" creationId="{84BFC837-BE13-4ACC-ADA4-C0CE1BC86ED6}"/>
          </ac:picMkLst>
        </pc:picChg>
      </pc:sldChg>
      <pc:sldChg chg="addSp modSp">
        <pc:chgData name="Nia Jones" userId="c8e4cf6e-6852-4dab-8bdb-a66f4fdc7c7a" providerId="ADAL" clId="{2D5AA36E-8838-4892-B2D7-ACC459500511}" dt="2022-01-17T13:19:46.612" v="26"/>
        <pc:sldMkLst>
          <pc:docMk/>
          <pc:sldMk cId="2342138834" sldId="455"/>
        </pc:sldMkLst>
        <pc:picChg chg="add mod">
          <ac:chgData name="Nia Jones" userId="c8e4cf6e-6852-4dab-8bdb-a66f4fdc7c7a" providerId="ADAL" clId="{2D5AA36E-8838-4892-B2D7-ACC459500511}" dt="2022-01-17T13:19:46.612" v="26"/>
          <ac:picMkLst>
            <pc:docMk/>
            <pc:sldMk cId="2342138834" sldId="455"/>
            <ac:picMk id="2" creationId="{1D79C506-E073-42B2-80C8-1D668A315B8B}"/>
          </ac:picMkLst>
        </pc:picChg>
      </pc:sldChg>
      <pc:sldChg chg="addSp modSp">
        <pc:chgData name="Nia Jones" userId="c8e4cf6e-6852-4dab-8bdb-a66f4fdc7c7a" providerId="ADAL" clId="{2D5AA36E-8838-4892-B2D7-ACC459500511}" dt="2022-01-17T13:09:44.814" v="18"/>
        <pc:sldMkLst>
          <pc:docMk/>
          <pc:sldMk cId="3812456968" sldId="456"/>
        </pc:sldMkLst>
        <pc:picChg chg="add mod">
          <ac:chgData name="Nia Jones" userId="c8e4cf6e-6852-4dab-8bdb-a66f4fdc7c7a" providerId="ADAL" clId="{2D5AA36E-8838-4892-B2D7-ACC459500511}" dt="2022-01-17T13:09:44.814" v="18"/>
          <ac:picMkLst>
            <pc:docMk/>
            <pc:sldMk cId="3812456968" sldId="456"/>
            <ac:picMk id="2" creationId="{5E7B6727-FCFC-4E12-A388-48193E1938AF}"/>
          </ac:picMkLst>
        </pc:picChg>
      </pc:sldChg>
      <pc:sldChg chg="addSp modSp">
        <pc:chgData name="Nia Jones" userId="c8e4cf6e-6852-4dab-8bdb-a66f4fdc7c7a" providerId="ADAL" clId="{2D5AA36E-8838-4892-B2D7-ACC459500511}" dt="2022-01-17T13:11:03.703" v="20"/>
        <pc:sldMkLst>
          <pc:docMk/>
          <pc:sldMk cId="1945553113" sldId="457"/>
        </pc:sldMkLst>
        <pc:picChg chg="add mod">
          <ac:chgData name="Nia Jones" userId="c8e4cf6e-6852-4dab-8bdb-a66f4fdc7c7a" providerId="ADAL" clId="{2D5AA36E-8838-4892-B2D7-ACC459500511}" dt="2022-01-17T13:11:03.703" v="20"/>
          <ac:picMkLst>
            <pc:docMk/>
            <pc:sldMk cId="1945553113" sldId="457"/>
            <ac:picMk id="2" creationId="{7BB799B8-06B2-4F7E-AA82-F83BAFE818E6}"/>
          </ac:picMkLst>
        </pc:picChg>
      </pc:sldChg>
      <pc:sldChg chg="addSp delSp modSp mod delAnim">
        <pc:chgData name="Nia Jones" userId="c8e4cf6e-6852-4dab-8bdb-a66f4fdc7c7a" providerId="ADAL" clId="{2D5AA36E-8838-4892-B2D7-ACC459500511}" dt="2022-01-17T13:21:49.397" v="34"/>
        <pc:sldMkLst>
          <pc:docMk/>
          <pc:sldMk cId="3024204287" sldId="458"/>
        </pc:sldMkLst>
        <pc:picChg chg="add del mod">
          <ac:chgData name="Nia Jones" userId="c8e4cf6e-6852-4dab-8bdb-a66f4fdc7c7a" providerId="ADAL" clId="{2D5AA36E-8838-4892-B2D7-ACC459500511}" dt="2022-01-17T13:21:14.075" v="31" actId="478"/>
          <ac:picMkLst>
            <pc:docMk/>
            <pc:sldMk cId="3024204287" sldId="458"/>
            <ac:picMk id="2" creationId="{2A13777B-8A46-40F2-B307-CC3A2519D4E2}"/>
          </ac:picMkLst>
        </pc:picChg>
        <pc:picChg chg="add del mod">
          <ac:chgData name="Nia Jones" userId="c8e4cf6e-6852-4dab-8bdb-a66f4fdc7c7a" providerId="ADAL" clId="{2D5AA36E-8838-4892-B2D7-ACC459500511}" dt="2022-01-17T13:21:35.166" v="33" actId="478"/>
          <ac:picMkLst>
            <pc:docMk/>
            <pc:sldMk cId="3024204287" sldId="458"/>
            <ac:picMk id="5" creationId="{B58A17EC-5D52-4E57-BA92-141C48C970FE}"/>
          </ac:picMkLst>
        </pc:picChg>
        <pc:picChg chg="add mod">
          <ac:chgData name="Nia Jones" userId="c8e4cf6e-6852-4dab-8bdb-a66f4fdc7c7a" providerId="ADAL" clId="{2D5AA36E-8838-4892-B2D7-ACC459500511}" dt="2022-01-17T13:21:49.397" v="34"/>
          <ac:picMkLst>
            <pc:docMk/>
            <pc:sldMk cId="3024204287" sldId="458"/>
            <ac:picMk id="6" creationId="{18A8F85C-7128-45F3-AD10-CCCF6ECF62BA}"/>
          </ac:picMkLst>
        </pc:picChg>
      </pc:sldChg>
      <pc:sldChg chg="addSp modSp">
        <pc:chgData name="Nia Jones" userId="c8e4cf6e-6852-4dab-8bdb-a66f4fdc7c7a" providerId="ADAL" clId="{2D5AA36E-8838-4892-B2D7-ACC459500511}" dt="2022-01-17T13:22:27.085" v="35"/>
        <pc:sldMkLst>
          <pc:docMk/>
          <pc:sldMk cId="4166322090" sldId="459"/>
        </pc:sldMkLst>
        <pc:picChg chg="add mod">
          <ac:chgData name="Nia Jones" userId="c8e4cf6e-6852-4dab-8bdb-a66f4fdc7c7a" providerId="ADAL" clId="{2D5AA36E-8838-4892-B2D7-ACC459500511}" dt="2022-01-17T13:22:27.085" v="35"/>
          <ac:picMkLst>
            <pc:docMk/>
            <pc:sldMk cId="4166322090" sldId="459"/>
            <ac:picMk id="2" creationId="{4AFCCB6A-69D2-4B9D-85A4-2312F8176F12}"/>
          </ac:picMkLst>
        </pc:picChg>
      </pc:sldChg>
      <pc:sldChg chg="addSp modSp">
        <pc:chgData name="Nia Jones" userId="c8e4cf6e-6852-4dab-8bdb-a66f4fdc7c7a" providerId="ADAL" clId="{2D5AA36E-8838-4892-B2D7-ACC459500511}" dt="2022-01-17T13:22:42.665" v="36"/>
        <pc:sldMkLst>
          <pc:docMk/>
          <pc:sldMk cId="2711889452" sldId="460"/>
        </pc:sldMkLst>
        <pc:picChg chg="add mod">
          <ac:chgData name="Nia Jones" userId="c8e4cf6e-6852-4dab-8bdb-a66f4fdc7c7a" providerId="ADAL" clId="{2D5AA36E-8838-4892-B2D7-ACC459500511}" dt="2022-01-17T13:22:42.665" v="36"/>
          <ac:picMkLst>
            <pc:docMk/>
            <pc:sldMk cId="2711889452" sldId="460"/>
            <ac:picMk id="2" creationId="{E9E258B5-D080-4ABD-BF1E-E5D3919E89D8}"/>
          </ac:picMkLst>
        </pc:picChg>
      </pc:sldChg>
      <pc:sldChg chg="addSp delSp modSp mod delAnim">
        <pc:chgData name="Nia Jones" userId="c8e4cf6e-6852-4dab-8bdb-a66f4fdc7c7a" providerId="ADAL" clId="{2D5AA36E-8838-4892-B2D7-ACC459500511}" dt="2022-01-17T13:23:31.625" v="39"/>
        <pc:sldMkLst>
          <pc:docMk/>
          <pc:sldMk cId="616946448" sldId="461"/>
        </pc:sldMkLst>
        <pc:picChg chg="add del mod">
          <ac:chgData name="Nia Jones" userId="c8e4cf6e-6852-4dab-8bdb-a66f4fdc7c7a" providerId="ADAL" clId="{2D5AA36E-8838-4892-B2D7-ACC459500511}" dt="2022-01-17T13:23:11.560" v="38" actId="478"/>
          <ac:picMkLst>
            <pc:docMk/>
            <pc:sldMk cId="616946448" sldId="461"/>
            <ac:picMk id="2" creationId="{A84067C5-EB11-4B64-99CE-EC9724A800BC}"/>
          </ac:picMkLst>
        </pc:picChg>
        <pc:picChg chg="add mod">
          <ac:chgData name="Nia Jones" userId="c8e4cf6e-6852-4dab-8bdb-a66f4fdc7c7a" providerId="ADAL" clId="{2D5AA36E-8838-4892-B2D7-ACC459500511}" dt="2022-01-17T13:23:31.625" v="39"/>
          <ac:picMkLst>
            <pc:docMk/>
            <pc:sldMk cId="616946448" sldId="461"/>
            <ac:picMk id="4" creationId="{ACA7B3C8-3284-4BC5-8BDC-D75AA2A53B59}"/>
          </ac:picMkLst>
        </pc:picChg>
      </pc:sldChg>
      <pc:sldChg chg="addSp modSp">
        <pc:chgData name="Nia Jones" userId="c8e4cf6e-6852-4dab-8bdb-a66f4fdc7c7a" providerId="ADAL" clId="{2D5AA36E-8838-4892-B2D7-ACC459500511}" dt="2022-01-17T13:23:54.954" v="40"/>
        <pc:sldMkLst>
          <pc:docMk/>
          <pc:sldMk cId="2111916528" sldId="462"/>
        </pc:sldMkLst>
        <pc:picChg chg="add mod">
          <ac:chgData name="Nia Jones" userId="c8e4cf6e-6852-4dab-8bdb-a66f4fdc7c7a" providerId="ADAL" clId="{2D5AA36E-8838-4892-B2D7-ACC459500511}" dt="2022-01-17T13:23:54.954" v="40"/>
          <ac:picMkLst>
            <pc:docMk/>
            <pc:sldMk cId="2111916528" sldId="462"/>
            <ac:picMk id="2" creationId="{8D680AB0-8CA5-4434-A5E0-6B5562D9EEBF}"/>
          </ac:picMkLst>
        </pc:picChg>
      </pc:sldChg>
      <pc:sldChg chg="addSp delSp modSp mod delAnim">
        <pc:chgData name="Nia Jones" userId="c8e4cf6e-6852-4dab-8bdb-a66f4fdc7c7a" providerId="ADAL" clId="{2D5AA36E-8838-4892-B2D7-ACC459500511}" dt="2022-01-17T13:24:56.829" v="43"/>
        <pc:sldMkLst>
          <pc:docMk/>
          <pc:sldMk cId="2934188795" sldId="463"/>
        </pc:sldMkLst>
        <pc:picChg chg="add del mod">
          <ac:chgData name="Nia Jones" userId="c8e4cf6e-6852-4dab-8bdb-a66f4fdc7c7a" providerId="ADAL" clId="{2D5AA36E-8838-4892-B2D7-ACC459500511}" dt="2022-01-17T13:24:33.279" v="42" actId="478"/>
          <ac:picMkLst>
            <pc:docMk/>
            <pc:sldMk cId="2934188795" sldId="463"/>
            <ac:picMk id="2" creationId="{5B14FD1D-DB5C-406B-B6DF-C37ACD81FE95}"/>
          </ac:picMkLst>
        </pc:picChg>
        <pc:picChg chg="add mod">
          <ac:chgData name="Nia Jones" userId="c8e4cf6e-6852-4dab-8bdb-a66f4fdc7c7a" providerId="ADAL" clId="{2D5AA36E-8838-4892-B2D7-ACC459500511}" dt="2022-01-17T13:24:56.829" v="43"/>
          <ac:picMkLst>
            <pc:docMk/>
            <pc:sldMk cId="2934188795" sldId="463"/>
            <ac:picMk id="4" creationId="{FB1ED974-AD0B-4B76-A1FE-445AFBEDFAE9}"/>
          </ac:picMkLst>
        </pc:picChg>
      </pc:sldChg>
      <pc:sldChg chg="addSp modSp">
        <pc:chgData name="Nia Jones" userId="c8e4cf6e-6852-4dab-8bdb-a66f4fdc7c7a" providerId="ADAL" clId="{2D5AA36E-8838-4892-B2D7-ACC459500511}" dt="2022-01-17T13:25:16.742" v="44"/>
        <pc:sldMkLst>
          <pc:docMk/>
          <pc:sldMk cId="3916227415" sldId="464"/>
        </pc:sldMkLst>
        <pc:picChg chg="add mod">
          <ac:chgData name="Nia Jones" userId="c8e4cf6e-6852-4dab-8bdb-a66f4fdc7c7a" providerId="ADAL" clId="{2D5AA36E-8838-4892-B2D7-ACC459500511}" dt="2022-01-17T13:25:16.742" v="44"/>
          <ac:picMkLst>
            <pc:docMk/>
            <pc:sldMk cId="3916227415" sldId="464"/>
            <ac:picMk id="2" creationId="{97D1C663-F1D1-42C1-9CCF-858F29D4B2D3}"/>
          </ac:picMkLst>
        </pc:picChg>
      </pc:sldChg>
      <pc:sldChg chg="addSp modSp">
        <pc:chgData name="Nia Jones" userId="c8e4cf6e-6852-4dab-8bdb-a66f4fdc7c7a" providerId="ADAL" clId="{2D5AA36E-8838-4892-B2D7-ACC459500511}" dt="2022-01-17T13:27:39.154" v="47"/>
        <pc:sldMkLst>
          <pc:docMk/>
          <pc:sldMk cId="1236342013" sldId="465"/>
        </pc:sldMkLst>
        <pc:picChg chg="add mod">
          <ac:chgData name="Nia Jones" userId="c8e4cf6e-6852-4dab-8bdb-a66f4fdc7c7a" providerId="ADAL" clId="{2D5AA36E-8838-4892-B2D7-ACC459500511}" dt="2022-01-17T13:27:39.154" v="47"/>
          <ac:picMkLst>
            <pc:docMk/>
            <pc:sldMk cId="1236342013" sldId="465"/>
            <ac:picMk id="2" creationId="{233200C1-8886-4B95-AFC0-8128995C3081}"/>
          </ac:picMkLst>
        </pc:picChg>
      </pc:sldChg>
      <pc:sldChg chg="addSp modSp">
        <pc:chgData name="Nia Jones" userId="c8e4cf6e-6852-4dab-8bdb-a66f4fdc7c7a" providerId="ADAL" clId="{2D5AA36E-8838-4892-B2D7-ACC459500511}" dt="2022-01-17T13:27:20.402" v="46"/>
        <pc:sldMkLst>
          <pc:docMk/>
          <pc:sldMk cId="1321314145" sldId="466"/>
        </pc:sldMkLst>
        <pc:picChg chg="add mod">
          <ac:chgData name="Nia Jones" userId="c8e4cf6e-6852-4dab-8bdb-a66f4fdc7c7a" providerId="ADAL" clId="{2D5AA36E-8838-4892-B2D7-ACC459500511}" dt="2022-01-17T13:27:20.402" v="46"/>
          <ac:picMkLst>
            <pc:docMk/>
            <pc:sldMk cId="1321314145" sldId="466"/>
            <ac:picMk id="2" creationId="{DB681CB7-2058-400F-8BC4-BE921AB3887B}"/>
          </ac:picMkLst>
        </pc:picChg>
      </pc:sldChg>
      <pc:sldChg chg="addSp modSp">
        <pc:chgData name="Nia Jones" userId="c8e4cf6e-6852-4dab-8bdb-a66f4fdc7c7a" providerId="ADAL" clId="{2D5AA36E-8838-4892-B2D7-ACC459500511}" dt="2022-01-17T13:28:16.716" v="48"/>
        <pc:sldMkLst>
          <pc:docMk/>
          <pc:sldMk cId="3441723612" sldId="467"/>
        </pc:sldMkLst>
        <pc:picChg chg="add mod">
          <ac:chgData name="Nia Jones" userId="c8e4cf6e-6852-4dab-8bdb-a66f4fdc7c7a" providerId="ADAL" clId="{2D5AA36E-8838-4892-B2D7-ACC459500511}" dt="2022-01-17T13:28:16.716" v="48"/>
          <ac:picMkLst>
            <pc:docMk/>
            <pc:sldMk cId="3441723612" sldId="467"/>
            <ac:picMk id="2" creationId="{159A8034-888E-4DC8-9850-F424201A8894}"/>
          </ac:picMkLst>
        </pc:picChg>
      </pc:sldChg>
      <pc:sldChg chg="addSp modSp">
        <pc:chgData name="Nia Jones" userId="c8e4cf6e-6852-4dab-8bdb-a66f4fdc7c7a" providerId="ADAL" clId="{2D5AA36E-8838-4892-B2D7-ACC459500511}" dt="2022-01-17T13:31:51.776" v="49"/>
        <pc:sldMkLst>
          <pc:docMk/>
          <pc:sldMk cId="3651911256" sldId="468"/>
        </pc:sldMkLst>
        <pc:picChg chg="add mod">
          <ac:chgData name="Nia Jones" userId="c8e4cf6e-6852-4dab-8bdb-a66f4fdc7c7a" providerId="ADAL" clId="{2D5AA36E-8838-4892-B2D7-ACC459500511}" dt="2022-01-17T13:31:51.776" v="49"/>
          <ac:picMkLst>
            <pc:docMk/>
            <pc:sldMk cId="3651911256" sldId="468"/>
            <ac:picMk id="2" creationId="{81CEE80A-D681-47DE-885E-08A2CAA27256}"/>
          </ac:picMkLst>
        </pc:picChg>
      </pc:sldChg>
      <pc:sldChg chg="addSp modSp">
        <pc:chgData name="Nia Jones" userId="c8e4cf6e-6852-4dab-8bdb-a66f4fdc7c7a" providerId="ADAL" clId="{2D5AA36E-8838-4892-B2D7-ACC459500511}" dt="2022-01-17T13:32:28.918" v="50"/>
        <pc:sldMkLst>
          <pc:docMk/>
          <pc:sldMk cId="1808467477" sldId="469"/>
        </pc:sldMkLst>
        <pc:picChg chg="add mod">
          <ac:chgData name="Nia Jones" userId="c8e4cf6e-6852-4dab-8bdb-a66f4fdc7c7a" providerId="ADAL" clId="{2D5AA36E-8838-4892-B2D7-ACC459500511}" dt="2022-01-17T13:32:28.918" v="50"/>
          <ac:picMkLst>
            <pc:docMk/>
            <pc:sldMk cId="1808467477" sldId="469"/>
            <ac:picMk id="2" creationId="{96A3C774-F2A7-4356-AD86-5C359218FC7D}"/>
          </ac:picMkLst>
        </pc:picChg>
      </pc:sldChg>
      <pc:sldChg chg="addSp modSp">
        <pc:chgData name="Nia Jones" userId="c8e4cf6e-6852-4dab-8bdb-a66f4fdc7c7a" providerId="ADAL" clId="{2D5AA36E-8838-4892-B2D7-ACC459500511}" dt="2022-01-17T13:26:44.708" v="45"/>
        <pc:sldMkLst>
          <pc:docMk/>
          <pc:sldMk cId="123650275" sldId="470"/>
        </pc:sldMkLst>
        <pc:picChg chg="add mod">
          <ac:chgData name="Nia Jones" userId="c8e4cf6e-6852-4dab-8bdb-a66f4fdc7c7a" providerId="ADAL" clId="{2D5AA36E-8838-4892-B2D7-ACC459500511}" dt="2022-01-17T13:26:44.708" v="45"/>
          <ac:picMkLst>
            <pc:docMk/>
            <pc:sldMk cId="123650275" sldId="470"/>
            <ac:picMk id="2" creationId="{D001F6D1-B71F-4B38-8C8E-55E1F0BC9D10}"/>
          </ac:picMkLst>
        </pc:picChg>
      </pc:sldChg>
      <pc:sldChg chg="addSp modSp">
        <pc:chgData name="Nia Jones" userId="c8e4cf6e-6852-4dab-8bdb-a66f4fdc7c7a" providerId="ADAL" clId="{2D5AA36E-8838-4892-B2D7-ACC459500511}" dt="2022-01-17T13:01:44.068" v="8"/>
        <pc:sldMkLst>
          <pc:docMk/>
          <pc:sldMk cId="1602170261" sldId="471"/>
        </pc:sldMkLst>
        <pc:picChg chg="add mod">
          <ac:chgData name="Nia Jones" userId="c8e4cf6e-6852-4dab-8bdb-a66f4fdc7c7a" providerId="ADAL" clId="{2D5AA36E-8838-4892-B2D7-ACC459500511}" dt="2022-01-17T13:01:44.068" v="8"/>
          <ac:picMkLst>
            <pc:docMk/>
            <pc:sldMk cId="1602170261" sldId="471"/>
            <ac:picMk id="2" creationId="{67914D55-1286-477C-AFBE-6C900C88B21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64709F-7B92-4904-980E-C27FFADFC1BF}" type="datetimeFigureOut">
              <a:rPr lang="en-GB" smtClean="0"/>
              <a:t>17/01/2022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E7319E-213C-4920-A16F-A5F14520856B}" type="slidenum">
              <a:rPr lang="en-GB" smtClean="0"/>
              <a:t>‹#›</a:t>
            </a:fld>
            <a:endParaRPr lang="en-GB"/>
          </a:p>
        </p:txBody>
      </p:sp>
    </p:spTree>
    <p:extLst>
      <p:ext uri="{BB962C8B-B14F-4D97-AF65-F5344CB8AC3E}">
        <p14:creationId xmlns:p14="http://schemas.microsoft.com/office/powerpoint/2010/main" val="2782778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cy-GB" sz="1800" b="0" i="0" strike="noStrike" cap="none" spc="0" baseline="0" dirty="0">
                <a:solidFill>
                  <a:srgbClr val="000000"/>
                </a:solidFill>
                <a:effectLst/>
                <a:latin typeface="Calibri"/>
                <a:ea typeface="Calibri"/>
                <a:cs typeface="Calibri"/>
              </a:rPr>
              <a:t>Rhith-fodelu</a:t>
            </a:r>
          </a:p>
          <a:p>
            <a:r>
              <a:rPr lang="cy-GB" sz="1800" b="0" i="0" strike="noStrike" cap="none" spc="0" baseline="0" dirty="0">
                <a:solidFill>
                  <a:srgbClr val="000000"/>
                </a:solidFill>
                <a:effectLst/>
                <a:latin typeface="Calibri"/>
                <a:ea typeface="Calibri"/>
                <a:cs typeface="Calibri"/>
              </a:rPr>
              <a:t>Disgrifir rhith-fodelu yn adran 2.2.5 o'r fanyleb. Mae tair rhan i'r adran; mae rhan(a) yn cyfeirio at ddeall y defnydd o rith-fodelu i gynhyrchu gwybodaeth am brosiectau, mae rhan (b) yn cyfeirio at ymwybyddiaeth am bwysigrwydd </a:t>
            </a:r>
            <a:r>
              <a:rPr lang="cy-GB" sz="1800" b="0" i="0" strike="noStrike" cap="none" spc="0" baseline="0" dirty="0" err="1">
                <a:solidFill>
                  <a:srgbClr val="000000"/>
                </a:solidFill>
                <a:effectLst/>
                <a:latin typeface="Calibri"/>
                <a:ea typeface="Calibri"/>
                <a:cs typeface="Calibri"/>
              </a:rPr>
              <a:t>methodolegau</a:t>
            </a:r>
            <a:r>
              <a:rPr lang="cy-GB" sz="1800" b="0" i="0" strike="noStrike" cap="none" spc="0" baseline="0" dirty="0">
                <a:solidFill>
                  <a:srgbClr val="000000"/>
                </a:solidFill>
                <a:effectLst/>
                <a:latin typeface="Calibri"/>
                <a:ea typeface="Calibri"/>
                <a:cs typeface="Calibri"/>
              </a:rPr>
              <a:t> cyffredin gan gyfeirio at gydweithio ac mae rhan (c) yn cyfeirio at y gallu i gynhyrchu a chyfleu modelau 2D a 3D.</a:t>
            </a:r>
          </a:p>
        </p:txBody>
      </p:sp>
      <p:sp>
        <p:nvSpPr>
          <p:cNvPr id="4" name="Slide Number Placeholder 3"/>
          <p:cNvSpPr>
            <a:spLocks noGrp="1"/>
          </p:cNvSpPr>
          <p:nvPr>
            <p:ph type="sldNum" sz="quarter" idx="10"/>
          </p:nvPr>
        </p:nvSpPr>
        <p:spPr/>
        <p:txBody>
          <a:bodyPr/>
          <a:lstStyle/>
          <a:p>
            <a:fld id="{3BF64F25-C7F6-4E11-8B8C-CCA7BD6D9214}" type="slidenum">
              <a:rPr lang="en-GB" smtClean="0"/>
              <a:t>1</a:t>
            </a:fld>
            <a:endParaRPr lang="en-GB"/>
          </a:p>
        </p:txBody>
      </p:sp>
    </p:spTree>
    <p:extLst>
      <p:ext uri="{BB962C8B-B14F-4D97-AF65-F5344CB8AC3E}">
        <p14:creationId xmlns:p14="http://schemas.microsoft.com/office/powerpoint/2010/main" val="2472485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dirty="0">
                <a:solidFill>
                  <a:srgbClr val="000000"/>
                </a:solidFill>
                <a:effectLst/>
                <a:latin typeface="Calibri"/>
                <a:ea typeface="Calibri"/>
                <a:cs typeface="Calibri"/>
              </a:rPr>
              <a:t>Bydd gweithio gydag Ortho ymlaen yn cyfyngu'r model i onglau 90 gradd, a fydd yn ofynnol y rhan fwyaf o'r amser. Bydd Object Snap yn helpu wrth gyfuno gwrthrychau. Cofiwch fod y model i'w ddefnyddio i greu ail fodel 3D – mae'r haen wal yn hollbwysig ac mae angen ei chwblhau heb wallau fel y gellir eu datblygu fel gwrthrychau 3D solet gyda'r trwch gofynnol ac nid fel arwynebau ynysig.</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10</a:t>
            </a:fld>
            <a:endParaRPr lang="en-GB"/>
          </a:p>
        </p:txBody>
      </p:sp>
    </p:spTree>
    <p:extLst>
      <p:ext uri="{BB962C8B-B14F-4D97-AF65-F5344CB8AC3E}">
        <p14:creationId xmlns:p14="http://schemas.microsoft.com/office/powerpoint/2010/main" val="2829475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dirty="0">
                <a:solidFill>
                  <a:srgbClr val="000000"/>
                </a:solidFill>
                <a:effectLst/>
                <a:latin typeface="Calibri"/>
                <a:ea typeface="Calibri"/>
                <a:cs typeface="Calibri"/>
              </a:rPr>
              <a:t>Bydd y cynlluniau llawr yn cael eu datblygu fel ffr</a:t>
            </a:r>
            <a:r>
              <a:rPr lang="en-GB" sz="1800" dirty="0">
                <a:effectLst/>
                <a:latin typeface="Calibri" panose="020F0502020204030204" pitchFamily="34" charset="0"/>
                <a:ea typeface="Calibri" panose="020F0502020204030204" pitchFamily="34" charset="0"/>
                <a:cs typeface="Times New Roman" panose="02020603050405020304" pitchFamily="18" charset="0"/>
              </a:rPr>
              <a:t>â</a:t>
            </a:r>
            <a:r>
              <a:rPr lang="cy-GB" sz="1800" b="0" i="0" strike="noStrike" cap="none" spc="0" baseline="0" dirty="0">
                <a:solidFill>
                  <a:srgbClr val="000000"/>
                </a:solidFill>
                <a:effectLst/>
                <a:latin typeface="Calibri"/>
                <a:ea typeface="Calibri"/>
                <a:cs typeface="Calibri"/>
              </a:rPr>
              <a:t>m wifren 2D gyda'r olygfa wedi'i gosod i'r brig. Gan amlaf, bydd yr offeryn chwyddo a ddarperir gan yr olwyn sgrolio ar y llygoden yn ddigonol, er bod offer chwyddo ffenestr o ardal a ddewiswyd hefyd yn ddefnyddiol a gellir defnyddio'r rheolydd tremio i symud y model o fewn yr ardal wylio.</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11</a:t>
            </a:fld>
            <a:endParaRPr lang="en-GB"/>
          </a:p>
        </p:txBody>
      </p:sp>
    </p:spTree>
    <p:extLst>
      <p:ext uri="{BB962C8B-B14F-4D97-AF65-F5344CB8AC3E}">
        <p14:creationId xmlns:p14="http://schemas.microsoft.com/office/powerpoint/2010/main" val="92423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dirty="0">
                <a:solidFill>
                  <a:srgbClr val="000000"/>
                </a:solidFill>
                <a:effectLst/>
                <a:latin typeface="Calibri"/>
                <a:ea typeface="Calibri"/>
                <a:cs typeface="Calibri"/>
              </a:rPr>
              <a:t>Bydd y model 2D yn cynnwys gwrthrychau, a fydd â phwyntiau cyfeirio a phriodweddau. Mae'r sleid yn dangos un llinell gyda phwyntiau terfyn a chanol y gellir eu defnyddio wrth osod y llinell a gwrthrychau eraill mewn perthynas â'r llinell. Dangosir priodweddau'r llinell hefyd gan gynnwys hyd.</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12</a:t>
            </a:fld>
            <a:endParaRPr lang="en-GB"/>
          </a:p>
        </p:txBody>
      </p:sp>
    </p:spTree>
    <p:extLst>
      <p:ext uri="{BB962C8B-B14F-4D97-AF65-F5344CB8AC3E}">
        <p14:creationId xmlns:p14="http://schemas.microsoft.com/office/powerpoint/2010/main" val="2267927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dirty="0">
                <a:solidFill>
                  <a:srgbClr val="000000"/>
                </a:solidFill>
                <a:effectLst/>
                <a:latin typeface="Calibri"/>
                <a:ea typeface="Calibri"/>
                <a:cs typeface="Calibri"/>
              </a:rPr>
              <a:t>Dewisir gwrthrychau presennol drwy glicio’r llygoden yn unig. Gellir dewis grwpiau o wrthrychau drwy nodi dewis ffenestri, fel y dangosir.</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13</a:t>
            </a:fld>
            <a:endParaRPr lang="en-GB"/>
          </a:p>
        </p:txBody>
      </p:sp>
    </p:spTree>
    <p:extLst>
      <p:ext uri="{BB962C8B-B14F-4D97-AF65-F5344CB8AC3E}">
        <p14:creationId xmlns:p14="http://schemas.microsoft.com/office/powerpoint/2010/main" val="2759215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dirty="0">
                <a:solidFill>
                  <a:srgbClr val="000000"/>
                </a:solidFill>
                <a:effectLst/>
                <a:latin typeface="Calibri"/>
                <a:ea typeface="Calibri"/>
                <a:cs typeface="Calibri"/>
              </a:rPr>
              <a:t>Dyma olwg ar offer drafftio AutoCad, sydd wedi'u grwpio'n bedair adran fel y gellir creu, lliniogi, blocio neu grwpio ac addasu gwrthrychau. Bydd y rhan fwyaf o becynnau CAD yn darparu cyfleusterau tebyg.</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14</a:t>
            </a:fld>
            <a:endParaRPr lang="en-GB"/>
          </a:p>
        </p:txBody>
      </p:sp>
    </p:spTree>
    <p:extLst>
      <p:ext uri="{BB962C8B-B14F-4D97-AF65-F5344CB8AC3E}">
        <p14:creationId xmlns:p14="http://schemas.microsoft.com/office/powerpoint/2010/main" val="2548305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dirty="0">
                <a:solidFill>
                  <a:srgbClr val="000000"/>
                </a:solidFill>
                <a:effectLst/>
                <a:latin typeface="Calibri"/>
                <a:ea typeface="Calibri"/>
                <a:cs typeface="Calibri"/>
              </a:rPr>
              <a:t>Bydd y feddalwedd yn darparu ystod o offer pwerus ar gyfer addasu gwrthrychau. Mae'r sleid yn dangos y defnydd o'r offeryn gwrthbwyso i wrthbwyso petryal o 300mm i greu lle caeedig.</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15</a:t>
            </a:fld>
            <a:endParaRPr lang="en-GB"/>
          </a:p>
        </p:txBody>
      </p:sp>
    </p:spTree>
    <p:extLst>
      <p:ext uri="{BB962C8B-B14F-4D97-AF65-F5344CB8AC3E}">
        <p14:creationId xmlns:p14="http://schemas.microsoft.com/office/powerpoint/2010/main" val="10410657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dirty="0">
                <a:solidFill>
                  <a:srgbClr val="000000"/>
                </a:solidFill>
                <a:effectLst/>
                <a:latin typeface="Calibri"/>
                <a:ea typeface="Calibri"/>
                <a:cs typeface="Calibri"/>
              </a:rPr>
              <a:t>Mae'r model yn debygol o ddefnyddio ystod o arddulliau testun, y gellir eu sefydlu a'u cadw fel y dangosir.</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16</a:t>
            </a:fld>
            <a:endParaRPr lang="en-GB"/>
          </a:p>
        </p:txBody>
      </p:sp>
    </p:spTree>
    <p:extLst>
      <p:ext uri="{BB962C8B-B14F-4D97-AF65-F5344CB8AC3E}">
        <p14:creationId xmlns:p14="http://schemas.microsoft.com/office/powerpoint/2010/main" val="3248659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dirty="0">
                <a:solidFill>
                  <a:srgbClr val="000000"/>
                </a:solidFill>
                <a:effectLst/>
                <a:latin typeface="Calibri"/>
                <a:ea typeface="Calibri"/>
                <a:cs typeface="Calibri"/>
              </a:rPr>
              <a:t>A bydd angen sefydlu dimensiynau hefyd o ran llinellau, saethau, maint testun, safle, ffit ac ati. Pan fydd dimensiwn wedi’i fewnosod, gellir ychwanegu dimensiynau eraill yn yr un rhediad gan ddefnyddio gorchymyn dilynol.</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17</a:t>
            </a:fld>
            <a:endParaRPr lang="en-GB"/>
          </a:p>
        </p:txBody>
      </p:sp>
    </p:spTree>
    <p:extLst>
      <p:ext uri="{BB962C8B-B14F-4D97-AF65-F5344CB8AC3E}">
        <p14:creationId xmlns:p14="http://schemas.microsoft.com/office/powerpoint/2010/main" val="2360761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dirty="0">
                <a:solidFill>
                  <a:srgbClr val="000000"/>
                </a:solidFill>
                <a:effectLst/>
                <a:latin typeface="Calibri"/>
                <a:ea typeface="Calibri"/>
                <a:cs typeface="Calibri"/>
              </a:rPr>
              <a:t>Ar ôl ei gwblhau, cadwch y model 2D a defnyddiwch un fersiwn fel sylfaen ar gyfer y model 3D. Agorwch y bar offer modelu, dewiswch weld y waliau yn unig a dewiswch olwg isometrig yn ôl y cyfeiriadedd gofynnol.</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18</a:t>
            </a:fld>
            <a:endParaRPr lang="en-GB"/>
          </a:p>
        </p:txBody>
      </p:sp>
    </p:spTree>
    <p:extLst>
      <p:ext uri="{BB962C8B-B14F-4D97-AF65-F5344CB8AC3E}">
        <p14:creationId xmlns:p14="http://schemas.microsoft.com/office/powerpoint/2010/main" val="2533562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a:solidFill>
                  <a:srgbClr val="000000"/>
                </a:solidFill>
                <a:effectLst/>
                <a:latin typeface="Calibri"/>
                <a:ea typeface="Calibri"/>
                <a:cs typeface="Calibri"/>
              </a:rPr>
              <a:t>Dewiswch ac allwthiwch y waliau ar ôl nodi'r uchder llawr gofynnol.</a:t>
            </a:r>
            <a:endParaRPr lang="en-GB"/>
          </a:p>
        </p:txBody>
      </p:sp>
      <p:sp>
        <p:nvSpPr>
          <p:cNvPr id="4" name="Slide Number Placeholder 3"/>
          <p:cNvSpPr>
            <a:spLocks noGrp="1"/>
          </p:cNvSpPr>
          <p:nvPr>
            <p:ph type="sldNum" sz="quarter" idx="5"/>
          </p:nvPr>
        </p:nvSpPr>
        <p:spPr/>
        <p:txBody>
          <a:bodyPr/>
          <a:lstStyle/>
          <a:p>
            <a:fld id="{24E7319E-213C-4920-A16F-A5F14520856B}" type="slidenum">
              <a:rPr lang="en-GB" smtClean="0"/>
              <a:t>19</a:t>
            </a:fld>
            <a:endParaRPr lang="en-GB"/>
          </a:p>
        </p:txBody>
      </p:sp>
    </p:spTree>
    <p:extLst>
      <p:ext uri="{BB962C8B-B14F-4D97-AF65-F5344CB8AC3E}">
        <p14:creationId xmlns:p14="http://schemas.microsoft.com/office/powerpoint/2010/main" val="171022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a:solidFill>
                  <a:srgbClr val="000000"/>
                </a:solidFill>
                <a:effectLst/>
                <a:latin typeface="Calibri"/>
                <a:ea typeface="Calibri"/>
                <a:cs typeface="Calibri"/>
              </a:rPr>
              <a:t>Mae'r sleid hon yn amlinellu'r cynnwys ar gyfer rhan (a) ac yn disgrifio cwmpas a lefel y ddealltwriaeth o rith-fodelu a ddisgwylir, gan symud o gynrychioliad 2D o elfennau, yn draddodiadol ar ffurf cynlluniau a gweddluniau, i rith 3D cynhwysfawr gyda phriodoleddau gwrthrych a manylebau adeiladu.</a:t>
            </a:r>
            <a:endParaRPr lang="en-GB"/>
          </a:p>
        </p:txBody>
      </p:sp>
      <p:sp>
        <p:nvSpPr>
          <p:cNvPr id="4" name="Slide Number Placeholder 3"/>
          <p:cNvSpPr>
            <a:spLocks noGrp="1"/>
          </p:cNvSpPr>
          <p:nvPr>
            <p:ph type="sldNum" sz="quarter" idx="5"/>
          </p:nvPr>
        </p:nvSpPr>
        <p:spPr/>
        <p:txBody>
          <a:bodyPr/>
          <a:lstStyle/>
          <a:p>
            <a:fld id="{24E7319E-213C-4920-A16F-A5F14520856B}" type="slidenum">
              <a:rPr lang="en-GB" smtClean="0"/>
              <a:t>2</a:t>
            </a:fld>
            <a:endParaRPr lang="en-GB"/>
          </a:p>
        </p:txBody>
      </p:sp>
    </p:spTree>
    <p:extLst>
      <p:ext uri="{BB962C8B-B14F-4D97-AF65-F5344CB8AC3E}">
        <p14:creationId xmlns:p14="http://schemas.microsoft.com/office/powerpoint/2010/main" val="1820945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dirty="0">
                <a:solidFill>
                  <a:srgbClr val="000000"/>
                </a:solidFill>
                <a:effectLst/>
                <a:latin typeface="Calibri"/>
                <a:ea typeface="Calibri"/>
                <a:cs typeface="Calibri"/>
              </a:rPr>
              <a:t>Ychwanegwch gysgod i helpu’r gwylio. Mae'n haws gweithio gyda siapiau solet nag amlinellau ffrâm wifren. Gellir defnyddio'r offeryn orbit i gylchdroi'r model cysgodol ar unrhyw adeg.</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20</a:t>
            </a:fld>
            <a:endParaRPr lang="en-GB"/>
          </a:p>
        </p:txBody>
      </p:sp>
    </p:spTree>
    <p:extLst>
      <p:ext uri="{BB962C8B-B14F-4D97-AF65-F5344CB8AC3E}">
        <p14:creationId xmlns:p14="http://schemas.microsoft.com/office/powerpoint/2010/main" val="6274300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dirty="0">
                <a:solidFill>
                  <a:srgbClr val="000000"/>
                </a:solidFill>
                <a:effectLst/>
                <a:latin typeface="Calibri"/>
                <a:ea typeface="Calibri"/>
                <a:cs typeface="Calibri"/>
              </a:rPr>
              <a:t>Cwblhewch y waliau uwchben agoriadau drysau, fel y dangosir.</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21</a:t>
            </a:fld>
            <a:endParaRPr lang="en-GB"/>
          </a:p>
        </p:txBody>
      </p:sp>
    </p:spTree>
    <p:extLst>
      <p:ext uri="{BB962C8B-B14F-4D97-AF65-F5344CB8AC3E}">
        <p14:creationId xmlns:p14="http://schemas.microsoft.com/office/powerpoint/2010/main" val="373129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dirty="0">
                <a:solidFill>
                  <a:srgbClr val="000000"/>
                </a:solidFill>
                <a:effectLst/>
                <a:latin typeface="Calibri"/>
                <a:ea typeface="Calibri"/>
                <a:cs typeface="Calibri"/>
              </a:rPr>
              <a:t>Dychwelwch i'r ffrâm wifren a throi’r haen ffenestr ymlaen i osod agoriadau ffenestri. Nodwch uchderau sil a thynnwch betryalau i greu agoriadau ffenestri. </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22</a:t>
            </a:fld>
            <a:endParaRPr lang="en-GB"/>
          </a:p>
        </p:txBody>
      </p:sp>
    </p:spTree>
    <p:extLst>
      <p:ext uri="{BB962C8B-B14F-4D97-AF65-F5344CB8AC3E}">
        <p14:creationId xmlns:p14="http://schemas.microsoft.com/office/powerpoint/2010/main" val="15598455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a:solidFill>
                  <a:srgbClr val="000000"/>
                </a:solidFill>
                <a:effectLst/>
                <a:latin typeface="Calibri"/>
                <a:ea typeface="Calibri"/>
                <a:cs typeface="Calibri"/>
              </a:rPr>
              <a:t>Allwthiwch neu pwyswch y petryalau ffenestr tuag i mewn i greu agoriadau yn y waliau.</a:t>
            </a:r>
            <a:endParaRPr lang="en-GB"/>
          </a:p>
        </p:txBody>
      </p:sp>
      <p:sp>
        <p:nvSpPr>
          <p:cNvPr id="4" name="Slide Number Placeholder 3"/>
          <p:cNvSpPr>
            <a:spLocks noGrp="1"/>
          </p:cNvSpPr>
          <p:nvPr>
            <p:ph type="sldNum" sz="quarter" idx="5"/>
          </p:nvPr>
        </p:nvSpPr>
        <p:spPr/>
        <p:txBody>
          <a:bodyPr/>
          <a:lstStyle/>
          <a:p>
            <a:fld id="{24E7319E-213C-4920-A16F-A5F14520856B}" type="slidenum">
              <a:rPr lang="en-GB" smtClean="0"/>
              <a:t>23</a:t>
            </a:fld>
            <a:endParaRPr lang="en-GB"/>
          </a:p>
        </p:txBody>
      </p:sp>
    </p:spTree>
    <p:extLst>
      <p:ext uri="{BB962C8B-B14F-4D97-AF65-F5344CB8AC3E}">
        <p14:creationId xmlns:p14="http://schemas.microsoft.com/office/powerpoint/2010/main" val="29303682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a:solidFill>
                  <a:srgbClr val="000000"/>
                </a:solidFill>
                <a:effectLst/>
                <a:latin typeface="Calibri"/>
                <a:ea typeface="Calibri"/>
                <a:cs typeface="Calibri"/>
              </a:rPr>
              <a:t>... parhewch drwy greu a gosod fframiau ffenestri a drysau 3D. Mae nifer o lyfrgelloedd ar y rhyngrwyd lle gellir lawrlwytho elfennau fel setiau drysau ac yna eu mewnforio i'r model.</a:t>
            </a:r>
            <a:endParaRPr lang="en-GB"/>
          </a:p>
        </p:txBody>
      </p:sp>
      <p:sp>
        <p:nvSpPr>
          <p:cNvPr id="4" name="Slide Number Placeholder 3"/>
          <p:cNvSpPr>
            <a:spLocks noGrp="1"/>
          </p:cNvSpPr>
          <p:nvPr>
            <p:ph type="sldNum" sz="quarter" idx="5"/>
          </p:nvPr>
        </p:nvSpPr>
        <p:spPr/>
        <p:txBody>
          <a:bodyPr/>
          <a:lstStyle/>
          <a:p>
            <a:fld id="{24E7319E-213C-4920-A16F-A5F14520856B}" type="slidenum">
              <a:rPr lang="en-GB" smtClean="0"/>
              <a:t>24</a:t>
            </a:fld>
            <a:endParaRPr lang="en-GB"/>
          </a:p>
        </p:txBody>
      </p:sp>
    </p:spTree>
    <p:extLst>
      <p:ext uri="{BB962C8B-B14F-4D97-AF65-F5344CB8AC3E}">
        <p14:creationId xmlns:p14="http://schemas.microsoft.com/office/powerpoint/2010/main" val="7230023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a:solidFill>
                  <a:srgbClr val="000000"/>
                </a:solidFill>
                <a:effectLst/>
                <a:latin typeface="Calibri"/>
                <a:ea typeface="Calibri"/>
                <a:cs typeface="Calibri"/>
              </a:rPr>
              <a:t>Yn yr un modd, mae llawer o lyfrgelloedd 3D o ddodrefn a nwyddau iechydaeth ar gael. </a:t>
            </a:r>
            <a:endParaRPr lang="en-GB"/>
          </a:p>
        </p:txBody>
      </p:sp>
      <p:sp>
        <p:nvSpPr>
          <p:cNvPr id="4" name="Slide Number Placeholder 3"/>
          <p:cNvSpPr>
            <a:spLocks noGrp="1"/>
          </p:cNvSpPr>
          <p:nvPr>
            <p:ph type="sldNum" sz="quarter" idx="5"/>
          </p:nvPr>
        </p:nvSpPr>
        <p:spPr/>
        <p:txBody>
          <a:bodyPr/>
          <a:lstStyle/>
          <a:p>
            <a:fld id="{24E7319E-213C-4920-A16F-A5F14520856B}" type="slidenum">
              <a:rPr lang="en-GB" smtClean="0"/>
              <a:t>25</a:t>
            </a:fld>
            <a:endParaRPr lang="en-GB"/>
          </a:p>
        </p:txBody>
      </p:sp>
    </p:spTree>
    <p:extLst>
      <p:ext uri="{BB962C8B-B14F-4D97-AF65-F5344CB8AC3E}">
        <p14:creationId xmlns:p14="http://schemas.microsoft.com/office/powerpoint/2010/main" val="5637877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dirty="0">
                <a:solidFill>
                  <a:srgbClr val="000000"/>
                </a:solidFill>
                <a:effectLst/>
                <a:latin typeface="Calibri"/>
                <a:ea typeface="Calibri"/>
                <a:cs typeface="Calibri"/>
              </a:rPr>
              <a:t>Mae'r sleid hon yn esbonio beth a olygir wrth gyfleu. Mae 'defnyddio cyfleu yn effeithiol iawn' yn un o ofynion band uchaf y cynllun marcio ar lefelau ar gyfer yr uned hon. Bydd angen gwneud penderfyniadau ynghylch graddau'r model sydd i'w gyfleu. A fydd angen cyfleu pob gweddlun? A oes angen unrhyw olygon mewnol? Wrth weithio ar y model gellir defnyddio'r cyfleusterau cylchdro, chwyddo a thremio. Wrth gyflwyno'r model ar gyfer asesu, mae'n debygol mai dim ond golygon a ddewiswyd ymlaen llaw y gellir eu cyflwyno.</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26</a:t>
            </a:fld>
            <a:endParaRPr lang="en-GB"/>
          </a:p>
        </p:txBody>
      </p:sp>
    </p:spTree>
    <p:extLst>
      <p:ext uri="{BB962C8B-B14F-4D97-AF65-F5344CB8AC3E}">
        <p14:creationId xmlns:p14="http://schemas.microsoft.com/office/powerpoint/2010/main" val="38691505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dirty="0">
                <a:solidFill>
                  <a:srgbClr val="000000"/>
                </a:solidFill>
                <a:effectLst/>
                <a:latin typeface="Calibri"/>
                <a:ea typeface="Calibri"/>
                <a:cs typeface="Calibri"/>
              </a:rPr>
              <a:t>Bydd angen nenfwd ar gyfer golygfa fewnol a bydd angen ychwanegu goleuadau i gynhyrchu mannau golau a chysgodion. Bydd y math o oleuadau a'r defnydd ohonynt yn amrywio yn ôl y feddalwedd sy'n cael ei defnyddio.</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27</a:t>
            </a:fld>
            <a:endParaRPr lang="en-GB"/>
          </a:p>
        </p:txBody>
      </p:sp>
    </p:spTree>
    <p:extLst>
      <p:ext uri="{BB962C8B-B14F-4D97-AF65-F5344CB8AC3E}">
        <p14:creationId xmlns:p14="http://schemas.microsoft.com/office/powerpoint/2010/main" val="33795642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dirty="0">
                <a:solidFill>
                  <a:srgbClr val="000000"/>
                </a:solidFill>
                <a:effectLst/>
                <a:latin typeface="Calibri"/>
                <a:ea typeface="Calibri"/>
                <a:cs typeface="Calibri"/>
              </a:rPr>
              <a:t>Mae AutoCad yn defnyddio camerâu i ragweld a sefydlogi golygon persbectif.</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28</a:t>
            </a:fld>
            <a:endParaRPr lang="en-GB"/>
          </a:p>
        </p:txBody>
      </p:sp>
    </p:spTree>
    <p:extLst>
      <p:ext uri="{BB962C8B-B14F-4D97-AF65-F5344CB8AC3E}">
        <p14:creationId xmlns:p14="http://schemas.microsoft.com/office/powerpoint/2010/main" val="39846112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a:solidFill>
                  <a:srgbClr val="000000"/>
                </a:solidFill>
                <a:effectLst/>
                <a:latin typeface="Calibri"/>
                <a:ea typeface="Calibri"/>
                <a:cs typeface="Calibri"/>
              </a:rPr>
              <a:t>Cyn cyfleu, ychwanegwch orffeniadau arwyneb a gweddau. Mae AutoCad yn darparu llyfrgell helaeth o orffeniadau arwyneb yn y porwr deunyddiau sydd ar gael o'r bar offer modelu.</a:t>
            </a:r>
            <a:endParaRPr lang="en-GB"/>
          </a:p>
        </p:txBody>
      </p:sp>
      <p:sp>
        <p:nvSpPr>
          <p:cNvPr id="4" name="Slide Number Placeholder 3"/>
          <p:cNvSpPr>
            <a:spLocks noGrp="1"/>
          </p:cNvSpPr>
          <p:nvPr>
            <p:ph type="sldNum" sz="quarter" idx="5"/>
          </p:nvPr>
        </p:nvSpPr>
        <p:spPr/>
        <p:txBody>
          <a:bodyPr/>
          <a:lstStyle/>
          <a:p>
            <a:fld id="{24E7319E-213C-4920-A16F-A5F14520856B}" type="slidenum">
              <a:rPr lang="en-GB" smtClean="0"/>
              <a:t>29</a:t>
            </a:fld>
            <a:endParaRPr lang="en-GB"/>
          </a:p>
        </p:txBody>
      </p:sp>
    </p:spTree>
    <p:extLst>
      <p:ext uri="{BB962C8B-B14F-4D97-AF65-F5344CB8AC3E}">
        <p14:creationId xmlns:p14="http://schemas.microsoft.com/office/powerpoint/2010/main" val="1061878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a:solidFill>
                  <a:srgbClr val="000000"/>
                </a:solidFill>
                <a:effectLst/>
                <a:latin typeface="Calibri"/>
                <a:ea typeface="Calibri"/>
                <a:cs typeface="Calibri"/>
              </a:rPr>
              <a:t>Mae hyn yn cadarnhau cwmpas y sgiliau modelu a ddisgwylir, gan symud o waith CAD 2D i ddatblygu delweddau 3D a chreu allbynnau ffotorealistig drwy gyfleu.</a:t>
            </a:r>
            <a:endParaRPr lang="en-GB"/>
          </a:p>
        </p:txBody>
      </p:sp>
      <p:sp>
        <p:nvSpPr>
          <p:cNvPr id="4" name="Slide Number Placeholder 3"/>
          <p:cNvSpPr>
            <a:spLocks noGrp="1"/>
          </p:cNvSpPr>
          <p:nvPr>
            <p:ph type="sldNum" sz="quarter" idx="5"/>
          </p:nvPr>
        </p:nvSpPr>
        <p:spPr/>
        <p:txBody>
          <a:bodyPr/>
          <a:lstStyle/>
          <a:p>
            <a:fld id="{24E7319E-213C-4920-A16F-A5F14520856B}" type="slidenum">
              <a:rPr lang="en-GB" smtClean="0"/>
              <a:t>3</a:t>
            </a:fld>
            <a:endParaRPr lang="en-GB"/>
          </a:p>
        </p:txBody>
      </p:sp>
    </p:spTree>
    <p:extLst>
      <p:ext uri="{BB962C8B-B14F-4D97-AF65-F5344CB8AC3E}">
        <p14:creationId xmlns:p14="http://schemas.microsoft.com/office/powerpoint/2010/main" val="30959953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dirty="0">
                <a:solidFill>
                  <a:srgbClr val="000000"/>
                </a:solidFill>
                <a:effectLst/>
                <a:latin typeface="Calibri"/>
                <a:ea typeface="Calibri"/>
                <a:cs typeface="Calibri"/>
              </a:rPr>
              <a:t>Gosodwch briodweddau goleuo yn ôl cyfleusterau'r feddalwedd sy'n cael ei defnyddio a'i chyfleu. Efallai y bydd y ddelwedd derfynol yn cymryd peth amser i ymddangos ar y sgrin. Cadwch y ddelwedd a'i hallforio gan nodi math cludadwy o ffeil.</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30</a:t>
            </a:fld>
            <a:endParaRPr lang="en-GB"/>
          </a:p>
        </p:txBody>
      </p:sp>
    </p:spTree>
    <p:extLst>
      <p:ext uri="{BB962C8B-B14F-4D97-AF65-F5344CB8AC3E}">
        <p14:creationId xmlns:p14="http://schemas.microsoft.com/office/powerpoint/2010/main" val="12908387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dirty="0">
                <a:solidFill>
                  <a:srgbClr val="000000"/>
                </a:solidFill>
                <a:effectLst/>
                <a:latin typeface="Calibri"/>
                <a:ea typeface="Calibri"/>
                <a:cs typeface="Calibri"/>
              </a:rPr>
              <a:t>Mae golygon allanol yn gofyn proses debyg a byddant yn elwa ar fewnforio cefndir, blaendir ac asedau realistig fel pobl a cheir. Unwaith eto, mae nifer o lyfrgelloedd ar-lein ar gael i lawrlwytho asedau addas.</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31</a:t>
            </a:fld>
            <a:endParaRPr lang="en-GB"/>
          </a:p>
        </p:txBody>
      </p:sp>
    </p:spTree>
    <p:extLst>
      <p:ext uri="{BB962C8B-B14F-4D97-AF65-F5344CB8AC3E}">
        <p14:creationId xmlns:p14="http://schemas.microsoft.com/office/powerpoint/2010/main" val="66738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dirty="0">
                <a:solidFill>
                  <a:srgbClr val="000000"/>
                </a:solidFill>
                <a:effectLst/>
                <a:latin typeface="Calibri"/>
                <a:ea typeface="Calibri"/>
                <a:cs typeface="Calibri"/>
              </a:rPr>
              <a:t>Mae gofyniad y dasg yn disgrifio'r sgiliau rhith-fodelu sydd i'w dangos yn rhan (d) o’r ADA. Mae'r disgrifydd asesu yn cyfeirio at brosiectau modelu, methodoleg gyffredin a rhith-fodelau. Bydd angen i'r asesiad gwirioneddol fod yn sensitif i gyd-destun un prosiect a gynhaliwyd gan unigolyn heb fod lle i gydweithio.</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4</a:t>
            </a:fld>
            <a:endParaRPr lang="en-GB"/>
          </a:p>
        </p:txBody>
      </p:sp>
    </p:spTree>
    <p:extLst>
      <p:ext uri="{BB962C8B-B14F-4D97-AF65-F5344CB8AC3E}">
        <p14:creationId xmlns:p14="http://schemas.microsoft.com/office/powerpoint/2010/main" val="2433755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dirty="0">
                <a:solidFill>
                  <a:srgbClr val="000000"/>
                </a:solidFill>
                <a:effectLst/>
                <a:latin typeface="Calibri"/>
                <a:ea typeface="Calibri"/>
                <a:cs typeface="Calibri"/>
              </a:rPr>
              <a:t>Mae band uchaf y cynllun marcio lefelau ar gyfer y gwaith modelu yn dangos uchafswm marc o 24 allan o 80 neu 30% o'r uned. Mae'r disgrifiadau band hefyd yn cyfeirio at brosiectau modelu, methodoleg gyffredin a rhith-fodelau. Bydd angen i'r asesiad adlewyrchu mai dim ond un prosiect fydd, y bydd yr ystod o fodelau'n cael eu cyfyngu gan gyfyngiadau amser a bod cwmpas y prosiect yn debygol o gynnwys un model 3D a ddatblygwyd o un model 2D.</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5</a:t>
            </a:fld>
            <a:endParaRPr lang="en-GB"/>
          </a:p>
        </p:txBody>
      </p:sp>
    </p:spTree>
    <p:extLst>
      <p:ext uri="{BB962C8B-B14F-4D97-AF65-F5344CB8AC3E}">
        <p14:creationId xmlns:p14="http://schemas.microsoft.com/office/powerpoint/2010/main" val="2543650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dirty="0">
                <a:solidFill>
                  <a:srgbClr val="000000"/>
                </a:solidFill>
                <a:effectLst/>
                <a:latin typeface="Calibri"/>
                <a:ea typeface="Calibri"/>
                <a:cs typeface="Calibri"/>
              </a:rPr>
              <a:t>Bydd y gwaith modelu yn dechrau ar ôl cwblhau’r gwaith dylunio ar gyfer rhan (c) o’r ADA, sy'n gofyn cynhyrchu ystod o frasluniau a lluniadau 2D a 3D. Bydd angen i'r gwaith modelu ddechrau drwy ddefnyddio meddalwedd CAD i gynhyrchu cynlluniau llawr. Tynnwyd y sgrinluniau yn y sleidiau canlynol o AutoCad ac fe'u defnyddiwyd i ddangos ychydig o reolau sylfaenol i'w dilyn wrth gynhyrchu model 2D o'r math hwn. Mae'r sleid yn nodi y dylid gwneud y gwaith mewn maint llawn ac mewn milimetrau.</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6</a:t>
            </a:fld>
            <a:endParaRPr lang="en-GB"/>
          </a:p>
        </p:txBody>
      </p:sp>
    </p:spTree>
    <p:extLst>
      <p:ext uri="{BB962C8B-B14F-4D97-AF65-F5344CB8AC3E}">
        <p14:creationId xmlns:p14="http://schemas.microsoft.com/office/powerpoint/2010/main" val="3166393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dirty="0">
                <a:solidFill>
                  <a:srgbClr val="000000"/>
                </a:solidFill>
                <a:effectLst/>
                <a:latin typeface="Calibri"/>
                <a:ea typeface="Calibri"/>
                <a:cs typeface="Calibri"/>
              </a:rPr>
              <a:t>Gweithio'n fanwl gywir</a:t>
            </a:r>
          </a:p>
          <a:p>
            <a:r>
              <a:rPr lang="cy-GB" sz="1800" b="0" i="0" strike="noStrike" cap="none" spc="0" baseline="0" dirty="0">
                <a:solidFill>
                  <a:srgbClr val="000000"/>
                </a:solidFill>
                <a:effectLst/>
                <a:latin typeface="Calibri"/>
                <a:ea typeface="Calibri"/>
                <a:cs typeface="Calibri"/>
              </a:rPr>
              <a:t>Gan ddefnyddio'r math hwn o feddalwedd, mae'n haws ac yn gyflymach gweithio'n fanwl gywir na brasamcanu. Bydd y feddalwedd yn caniatáu lleoli gwrthrychau'n fanwl gywir a mewnbynnu dimensiynau gyda dim goddefgarwch. Yn AutoCad mae'r botymau dadwneud/ail-wneud ar frig y sgrin.</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7</a:t>
            </a:fld>
            <a:endParaRPr lang="en-GB"/>
          </a:p>
        </p:txBody>
      </p:sp>
    </p:spTree>
    <p:extLst>
      <p:ext uri="{BB962C8B-B14F-4D97-AF65-F5344CB8AC3E}">
        <p14:creationId xmlns:p14="http://schemas.microsoft.com/office/powerpoint/2010/main" val="1001292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dirty="0">
                <a:solidFill>
                  <a:srgbClr val="000000"/>
                </a:solidFill>
                <a:effectLst/>
                <a:latin typeface="Calibri"/>
                <a:ea typeface="Calibri"/>
                <a:cs typeface="Calibri"/>
              </a:rPr>
              <a:t>Rhaid defnyddio haenau i grwpio gwrthrychau cyffredin a'u priodweddau. Bydd haenau ar gyfer model o'r math hwn yn cynnwys waliau, ffenestri, drysau, gosodiadau a ffitiadau, testun a dimensiynau o leiaf. Dylid dynodi lliw i bob haen. Gellir arddangos neu guddio'r gwrthrychau sydd wedi'u grwpio mewn haen a gallant fod yn weithredol neu wedi'u cloi. Bydd priodweddau cyffredin yn cynnwys math a thrwch o linell, lefel tryloywder, arddulliau testun a dimensiwn.</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8</a:t>
            </a:fld>
            <a:endParaRPr lang="en-GB"/>
          </a:p>
        </p:txBody>
      </p:sp>
    </p:spTree>
    <p:extLst>
      <p:ext uri="{BB962C8B-B14F-4D97-AF65-F5344CB8AC3E}">
        <p14:creationId xmlns:p14="http://schemas.microsoft.com/office/powerpoint/2010/main" val="2193105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a:solidFill>
                  <a:srgbClr val="000000"/>
                </a:solidFill>
                <a:effectLst/>
                <a:latin typeface="Calibri"/>
                <a:ea typeface="Calibri"/>
                <a:cs typeface="Calibri"/>
              </a:rPr>
              <a:t>Mae'r sleid hon yn dangos dwy ddelwedd o'r un model. Delwedd 1 gyda haenau wal, drws, ffenestr a thestun yn unig. Delwedd 2 gyda haenau ar gyfer ffitiadau a dimensiynau hefyd wedi'u harddangos.</a:t>
            </a:r>
            <a:endParaRPr lang="en-GB"/>
          </a:p>
        </p:txBody>
      </p:sp>
      <p:sp>
        <p:nvSpPr>
          <p:cNvPr id="4" name="Slide Number Placeholder 3"/>
          <p:cNvSpPr>
            <a:spLocks noGrp="1"/>
          </p:cNvSpPr>
          <p:nvPr>
            <p:ph type="sldNum" sz="quarter" idx="5"/>
          </p:nvPr>
        </p:nvSpPr>
        <p:spPr/>
        <p:txBody>
          <a:bodyPr/>
          <a:lstStyle/>
          <a:p>
            <a:fld id="{24E7319E-213C-4920-A16F-A5F14520856B}" type="slidenum">
              <a:rPr lang="en-GB" smtClean="0"/>
              <a:t>9</a:t>
            </a:fld>
            <a:endParaRPr lang="en-GB"/>
          </a:p>
        </p:txBody>
      </p:sp>
    </p:spTree>
    <p:extLst>
      <p:ext uri="{BB962C8B-B14F-4D97-AF65-F5344CB8AC3E}">
        <p14:creationId xmlns:p14="http://schemas.microsoft.com/office/powerpoint/2010/main" val="34767768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about:blank" TargetMode="External"/><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file://localhost/Volumes/Other%20Clients/Eduqas/P17661%20Eduqas%20Brand%20Identity%20Guidelines/Links/Corbis-42-53088181.jpg" TargetMode="External"/><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Corbis-42-53088181_bandw.jpg"/>
          <p:cNvPicPr preferRelativeResize="0"/>
          <p:nvPr userDrawn="1"/>
        </p:nvPicPr>
        <p:blipFill>
          <a:blip r:embed="rId2" r:link="rId3">
            <a:extLst>
              <a:ext uri="{28A0092B-C50C-407E-A947-70E740481C1C}">
                <a14:useLocalDpi xmlns:a14="http://schemas.microsoft.com/office/drawing/2010/main" val="0"/>
              </a:ext>
            </a:extLst>
          </a:blip>
          <a:srcRect l="331" t="9973" r="-331" b="4013"/>
          <a:stretch>
            <a:fillRect/>
          </a:stretch>
        </p:blipFill>
        <p:spPr>
          <a:xfrm>
            <a:off x="5425200" y="3048000"/>
            <a:ext cx="3261600" cy="2805414"/>
          </a:xfrm>
          <a:prstGeom prst="rect">
            <a:avLst/>
          </a:prstGeom>
        </p:spPr>
      </p:pic>
      <p:sp>
        <p:nvSpPr>
          <p:cNvPr id="7" name="Text Placeholder 17"/>
          <p:cNvSpPr>
            <a:spLocks noGrp="1"/>
          </p:cNvSpPr>
          <p:nvPr>
            <p:ph type="body" sz="quarter" idx="15" hasCustomPrompt="1"/>
          </p:nvPr>
        </p:nvSpPr>
        <p:spPr>
          <a:xfrm>
            <a:off x="487363" y="3094339"/>
            <a:ext cx="4868862" cy="2805113"/>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2400">
                <a:solidFill>
                  <a:schemeClr val="tx1"/>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GB" baseline="30000" err="1">
                <a:solidFill>
                  <a:srgbClr val="5A5A59"/>
                </a:solidFill>
                <a:latin typeface="Bliss-Light"/>
                <a:cs typeface="Bliss-Light"/>
              </a:rPr>
              <a:t>Invellab id quiberumqui non rerovit era consequunt accabor epelicabo. Nam, id ex enis alis es doluptas sunt pa non plaudam rateseque oditibusae is ut eturem ea dent est esed modis quam, quam, id modit mi, omnit accusci magnatur, solum int ullandi oreium eos aut que veligenim si ut reperatio doluptatem voluptam est, comnim fugitat iorecup tincti. </a:t>
            </a:r>
          </a:p>
          <a:p>
            <a:pPr lvl="0"/>
            <a:endParaRPr lang="en-GB"/>
          </a:p>
        </p:txBody>
      </p:sp>
      <p:sp>
        <p:nvSpPr>
          <p:cNvPr id="10"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US" err="1"/>
              <a:t>Teitl 1 | Title 1</a:t>
            </a:r>
          </a:p>
          <a:p>
            <a:pPr marL="0" marR="0" lvl="0" indent="0" algn="l" defTabSz="457200" rtl="0" eaLnBrk="1" fontAlgn="auto" latinLnBrk="0" hangingPunct="1">
              <a:lnSpc>
                <a:spcPct val="100000"/>
              </a:lnSpc>
              <a:spcBef>
                <a:spcPct val="20000"/>
              </a:spcBef>
              <a:spcAft>
                <a:spcPct val="0"/>
              </a:spcAft>
              <a:buClrTx/>
              <a:buSzTx/>
              <a:buFont typeface="Arial"/>
              <a:buNone/>
              <a:defRPr/>
            </a:pPr>
            <a:r>
              <a:rPr lang="en-US" sz="3200" kern="1100" spc="-50" err="1">
                <a:solidFill>
                  <a:srgbClr val="0096ED"/>
                </a:solidFill>
                <a:latin typeface="Gotham Rounded Book"/>
                <a:ea typeface="Times New Roman"/>
                <a:cs typeface="Gotham Rounded Book"/>
              </a:rPr>
              <a:t>Teitl 2 | Title 2</a:t>
            </a:r>
            <a:endParaRPr lang="en-GB"/>
          </a:p>
        </p:txBody>
      </p:sp>
    </p:spTree>
    <p:extLst>
      <p:ext uri="{BB962C8B-B14F-4D97-AF65-F5344CB8AC3E}">
        <p14:creationId xmlns:p14="http://schemas.microsoft.com/office/powerpoint/2010/main" val="1245819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
        <p:nvSpPr>
          <p:cNvPr id="3" name="Text Placeholder 2"/>
          <p:cNvSpPr>
            <a:spLocks noGrp="1"/>
          </p:cNvSpPr>
          <p:nvPr>
            <p:ph idx="1"/>
          </p:nvPr>
        </p:nvSpPr>
        <p:spPr>
          <a:xfrm>
            <a:off x="457200" y="2984501"/>
            <a:ext cx="8229600" cy="2781300"/>
          </a:xfrm>
          <a:prstGeom prst="rect">
            <a:avLst/>
          </a:prstGeom>
        </p:spPr>
        <p:txBody>
          <a:bodyPr vert="horz" lIns="91440" tIns="45720" rIns="91440" bIns="45720" rtlCol="0">
            <a:normAutofit/>
          </a:bodyPr>
          <a:lstStyle/>
          <a:p>
            <a:pPr lvl="0"/>
            <a:r>
              <a:rPr lang="en-US"/>
              <a:t>Click to edit Master text styles</a:t>
            </a:r>
          </a:p>
        </p:txBody>
      </p:sp>
    </p:spTree>
    <p:extLst>
      <p:ext uri="{BB962C8B-B14F-4D97-AF65-F5344CB8AC3E}">
        <p14:creationId xmlns:p14="http://schemas.microsoft.com/office/powerpoint/2010/main" val="1499634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6" name="Table 5"/>
          <p:cNvGraphicFramePr>
            <a:graphicFrameLocks noGrp="1"/>
          </p:cNvGraphicFramePr>
          <p:nvPr userDrawn="1">
            <p:extLst>
              <p:ext uri="{D42A27DB-BD31-4B8C-83A1-F6EECF244321}">
                <p14:modId xmlns:p14="http://schemas.microsoft.com/office/powerpoint/2010/main" val="2665382525"/>
              </p:ext>
            </p:extLst>
          </p:nvPr>
        </p:nvGraphicFramePr>
        <p:xfrm>
          <a:off x="554736" y="3238500"/>
          <a:ext cx="6569964" cy="2935326"/>
        </p:xfrm>
        <a:graphic>
          <a:graphicData uri="http://schemas.openxmlformats.org/drawingml/2006/table">
            <a:tbl>
              <a:tblPr firstRow="1" bandRow="1"/>
              <a:tblGrid>
                <a:gridCol w="3284982">
                  <a:extLst>
                    <a:ext uri="{9D8B030D-6E8A-4147-A177-3AD203B41FA5}">
                      <a16:colId xmlns:a16="http://schemas.microsoft.com/office/drawing/2014/main" val="20000"/>
                    </a:ext>
                  </a:extLst>
                </a:gridCol>
                <a:gridCol w="3284982">
                  <a:extLst>
                    <a:ext uri="{9D8B030D-6E8A-4147-A177-3AD203B41FA5}">
                      <a16:colId xmlns:a16="http://schemas.microsoft.com/office/drawing/2014/main" val="20001"/>
                    </a:ext>
                  </a:extLst>
                </a:gridCol>
              </a:tblGrid>
              <a:tr h="564486">
                <a:tc gridSpan="2">
                  <a:txBody>
                    <a:bodyPr/>
                    <a:lstStyle/>
                    <a:p>
                      <a:pPr>
                        <a:lnSpc>
                          <a:spcPct val="115000"/>
                        </a:lnSpc>
                        <a:spcAft>
                          <a:spcPts val="0"/>
                        </a:spcAft>
                      </a:pPr>
                      <a:r>
                        <a:rPr lang="cy-GB" sz="1600" b="1" kern="1200" dirty="0">
                          <a:solidFill>
                            <a:srgbClr val="FFFFFF"/>
                          </a:solidFill>
                          <a:effectLst/>
                          <a:latin typeface="Bliss-Light"/>
                        </a:rPr>
                        <a:t>Pennawd</a:t>
                      </a:r>
                      <a:r>
                        <a:t> </a:t>
                      </a:r>
                      <a:r>
                        <a:rPr lang="cy-GB" sz="1600" b="1" kern="1200" baseline="0" dirty="0">
                          <a:solidFill>
                            <a:srgbClr val="FFFFFF"/>
                          </a:solidFill>
                          <a:effectLst/>
                          <a:latin typeface="Bliss-Light"/>
                        </a:rPr>
                        <a:t>ar</a:t>
                      </a:r>
                      <a:r>
                        <a:t> </a:t>
                      </a:r>
                      <a:r>
                        <a:rPr lang="cy-GB" sz="1600" b="1" kern="1200" baseline="0" dirty="0">
                          <a:solidFill>
                            <a:srgbClr val="FFFFFF"/>
                          </a:solidFill>
                          <a:effectLst/>
                          <a:latin typeface="Bliss-Light"/>
                        </a:rPr>
                        <a:t>gyfer</a:t>
                      </a:r>
                      <a:r>
                        <a:t> </a:t>
                      </a:r>
                      <a:r>
                        <a:rPr lang="cy-GB" sz="1600" b="1" kern="1200" baseline="0" dirty="0">
                          <a:solidFill>
                            <a:srgbClr val="FFFFFF"/>
                          </a:solidFill>
                          <a:effectLst/>
                          <a:latin typeface="Bliss-Light"/>
                        </a:rPr>
                        <a:t>tabl | </a:t>
                      </a:r>
                      <a:r>
                        <a:rPr lang="cy-GB" sz="1600" b="1" kern="1200" dirty="0">
                          <a:solidFill>
                            <a:srgbClr val="FFFFFF"/>
                          </a:solidFill>
                          <a:effectLst/>
                          <a:latin typeface="Bliss-Light"/>
                        </a:rPr>
                        <a:t>Table heading </a:t>
                      </a:r>
                      <a:endParaRPr lang="cy-GB" sz="1100" dirty="0">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6ED"/>
                    </a:solidFill>
                  </a:tcPr>
                </a:tc>
                <a:tc hMerge="1">
                  <a:txBody>
                    <a:bodyPr/>
                    <a:lstStyle/>
                    <a:p>
                      <a:endParaRPr lang="en-GB"/>
                    </a:p>
                  </a:txBody>
                  <a:tcPr/>
                </a:tc>
                <a:extLst>
                  <a:ext uri="{0D108BD9-81ED-4DB2-BD59-A6C34878D82A}">
                    <a16:rowId xmlns:a16="http://schemas.microsoft.com/office/drawing/2014/main" val="10000"/>
                  </a:ext>
                </a:extLst>
              </a:tr>
              <a:tr h="635775">
                <a:tc>
                  <a:txBody>
                    <a:bodyPr/>
                    <a:lstStyle/>
                    <a:p>
                      <a:pPr>
                        <a:lnSpc>
                          <a:spcPct val="115000"/>
                        </a:lnSpc>
                        <a:spcAft>
                          <a:spcPts val="0"/>
                        </a:spcAft>
                      </a:pPr>
                      <a:r>
                        <a:rPr lang="cy-GB" sz="1400" kern="1200" dirty="0">
                          <a:solidFill>
                            <a:schemeClr val="tx1"/>
                          </a:solidFill>
                          <a:effectLst/>
                          <a:latin typeface="Bliss-Light"/>
                        </a:rPr>
                        <a:t>Testun</a:t>
                      </a:r>
                      <a:endParaRPr lang="cy-GB" sz="1100" dirty="0">
                        <a:solidFill>
                          <a:schemeClr val="tx1"/>
                        </a:solidFill>
                        <a:effectLst/>
                        <a:latin typeface="+mn-lt"/>
                        <a:ea typeface="Calibri"/>
                        <a:cs typeface="Times New Roman"/>
                      </a:endParaRPr>
                    </a:p>
                    <a:p>
                      <a:pPr>
                        <a:lnSpc>
                          <a:spcPct val="115000"/>
                        </a:lnSpc>
                        <a:spcAft>
                          <a:spcPts val="0"/>
                        </a:spcAft>
                      </a:pPr>
                      <a:endParaRPr lang="cy-GB" sz="1100" dirty="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cy-GB" sz="1400" kern="1200" dirty="0">
                          <a:solidFill>
                            <a:schemeClr val="tx1"/>
                          </a:solidFill>
                          <a:effectLst/>
                          <a:latin typeface="Bliss-Light"/>
                        </a:rPr>
                        <a:t>Dyma enghraifft o sut y dylai tabl sylfaenol edrych</a:t>
                      </a:r>
                      <a:endParaRPr lang="cy-GB" sz="1100" dirty="0">
                        <a:solidFill>
                          <a:schemeClr val="tx1"/>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78355">
                <a:tc>
                  <a:txBody>
                    <a:bodyPr/>
                    <a:lstStyle/>
                    <a:p>
                      <a:pPr>
                        <a:lnSpc>
                          <a:spcPct val="115000"/>
                        </a:lnSpc>
                        <a:spcAft>
                          <a:spcPts val="0"/>
                        </a:spcAft>
                      </a:pPr>
                      <a:r>
                        <a:rPr lang="cy-GB" sz="1400" kern="1200" dirty="0">
                          <a:solidFill>
                            <a:schemeClr val="tx1"/>
                          </a:solidFill>
                          <a:effectLst/>
                          <a:latin typeface="Bliss-Light"/>
                        </a:rPr>
                        <a:t>Testun</a:t>
                      </a:r>
                      <a:endParaRPr lang="cy-GB" sz="1100" dirty="0">
                        <a:solidFill>
                          <a:schemeClr val="tx1"/>
                        </a:solidFill>
                        <a:effectLst/>
                        <a:latin typeface="+mn-lt"/>
                        <a:ea typeface="Calibri"/>
                        <a:cs typeface="Times New Roman"/>
                      </a:endParaRPr>
                    </a:p>
                    <a:p>
                      <a:pPr>
                        <a:lnSpc>
                          <a:spcPct val="115000"/>
                        </a:lnSpc>
                        <a:spcAft>
                          <a:spcPts val="0"/>
                        </a:spcAft>
                      </a:pPr>
                      <a:endParaRPr lang="cy-GB" sz="1100" dirty="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cy-GB" sz="1400" kern="1200" dirty="0">
                          <a:solidFill>
                            <a:schemeClr val="tx1"/>
                          </a:solidFill>
                          <a:effectLst/>
                          <a:latin typeface="Bliss-Light"/>
                        </a:rPr>
                        <a:t>Text</a:t>
                      </a:r>
                      <a:endParaRPr lang="cy-GB" sz="1100" dirty="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78355">
                <a:tc>
                  <a:txBody>
                    <a:bodyPr/>
                    <a:lstStyle/>
                    <a:p>
                      <a:pPr>
                        <a:lnSpc>
                          <a:spcPct val="115000"/>
                        </a:lnSpc>
                        <a:spcAft>
                          <a:spcPts val="0"/>
                        </a:spcAft>
                      </a:pPr>
                      <a:r>
                        <a:rPr lang="cy-GB" sz="1400" kern="1200" dirty="0">
                          <a:solidFill>
                            <a:schemeClr val="tx1"/>
                          </a:solidFill>
                          <a:effectLst/>
                          <a:latin typeface="Bliss-Light"/>
                        </a:rPr>
                        <a:t>Testun</a:t>
                      </a:r>
                      <a:endParaRPr lang="cy-GB" sz="1100" dirty="0">
                        <a:solidFill>
                          <a:schemeClr val="tx1"/>
                        </a:solidFill>
                        <a:effectLst/>
                        <a:latin typeface="+mn-lt"/>
                        <a:ea typeface="Calibri"/>
                        <a:cs typeface="Times New Roman"/>
                      </a:endParaRPr>
                    </a:p>
                    <a:p>
                      <a:pPr>
                        <a:lnSpc>
                          <a:spcPct val="115000"/>
                        </a:lnSpc>
                        <a:spcAft>
                          <a:spcPts val="0"/>
                        </a:spcAft>
                      </a:pPr>
                      <a:endParaRPr lang="cy-GB" sz="1100" dirty="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cy-GB" sz="1400" kern="1200" dirty="0">
                          <a:solidFill>
                            <a:schemeClr val="tx1"/>
                          </a:solidFill>
                          <a:effectLst/>
                          <a:latin typeface="Bliss-Light"/>
                        </a:rPr>
                        <a:t>Text</a:t>
                      </a:r>
                      <a:endParaRPr lang="cy-GB" sz="1100" dirty="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78355">
                <a:tc>
                  <a:txBody>
                    <a:bodyPr/>
                    <a:lstStyle/>
                    <a:p>
                      <a:pPr>
                        <a:lnSpc>
                          <a:spcPct val="115000"/>
                        </a:lnSpc>
                        <a:spcAft>
                          <a:spcPts val="0"/>
                        </a:spcAft>
                      </a:pPr>
                      <a:r>
                        <a:rPr lang="cy-GB" sz="1400" kern="1200" dirty="0">
                          <a:solidFill>
                            <a:schemeClr val="tx1"/>
                          </a:solidFill>
                          <a:effectLst/>
                          <a:latin typeface="Bliss-Light"/>
                        </a:rPr>
                        <a:t>Testun</a:t>
                      </a:r>
                      <a:endParaRPr lang="cy-GB" sz="1100" dirty="0">
                        <a:solidFill>
                          <a:schemeClr val="tx1"/>
                        </a:solidFill>
                        <a:effectLst/>
                        <a:latin typeface="+mn-lt"/>
                        <a:ea typeface="Calibri"/>
                        <a:cs typeface="Times New Roman"/>
                      </a:endParaRPr>
                    </a:p>
                    <a:p>
                      <a:pPr>
                        <a:lnSpc>
                          <a:spcPct val="115000"/>
                        </a:lnSpc>
                        <a:spcAft>
                          <a:spcPts val="0"/>
                        </a:spcAft>
                      </a:pPr>
                      <a:endParaRPr lang="cy-GB" sz="1100" dirty="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cy-GB" sz="1400" kern="1200" dirty="0">
                          <a:solidFill>
                            <a:schemeClr val="tx1"/>
                          </a:solidFill>
                          <a:effectLst/>
                          <a:latin typeface="Bliss-Light"/>
                        </a:rPr>
                        <a:t>Text</a:t>
                      </a:r>
                      <a:endParaRPr lang="cy-GB" sz="1100" dirty="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4"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Tree>
    <p:extLst>
      <p:ext uri="{BB962C8B-B14F-4D97-AF65-F5344CB8AC3E}">
        <p14:creationId xmlns:p14="http://schemas.microsoft.com/office/powerpoint/2010/main" val="4237984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20939B21-3098-4B97-BDC4-7DCDB44F921F}" type="datetimeFigureOut">
              <a:rPr lang="en-GB"/>
              <a:pPr/>
              <a:t>17/01/2022</a:t>
            </a:fld>
            <a:endParaRPr lang="en-GB"/>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784012CD-55BA-40C8-93AF-4E9A6F52F330}" type="slidenum">
              <a:rPr lang="en-GB"/>
              <a:pPr/>
              <a:t>‹#›</a:t>
            </a:fld>
            <a:endParaRPr lang="en-GB"/>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7"/>
          <p:cNvSpPr>
            <a:spLocks noGrp="1"/>
          </p:cNvSpPr>
          <p:nvPr>
            <p:ph type="body" sz="quarter" idx="13" hasCustomPrompt="1"/>
          </p:nvPr>
        </p:nvSpPr>
        <p:spPr>
          <a:xfrm>
            <a:off x="585788" y="585788"/>
            <a:ext cx="8291882" cy="1420812"/>
          </a:xfrm>
          <a:prstGeom prst="rect">
            <a:avLst/>
          </a:prstGeom>
        </p:spPr>
        <p:txBody>
          <a:bodyPr/>
          <a:lstStyle>
            <a:lvl1pPr marL="0" marR="0" indent="0" algn="l" defTabSz="457200" rtl="0" eaLnBrk="1" fontAlgn="base" latinLnBrk="0" hangingPunct="1">
              <a:lnSpc>
                <a:spcPct val="80000"/>
              </a:lnSpc>
              <a:spcBef>
                <a:spcPct val="0"/>
              </a:spcBef>
              <a:spcAft>
                <a:spcPts val="1200"/>
              </a:spcAft>
              <a:buClrTx/>
              <a:buSzTx/>
              <a:buFontTx/>
              <a:buNone/>
              <a:tabLst/>
              <a:defRPr sz="3200"/>
            </a:lvl1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4400" b="0" i="0" u="none" strike="noStrike" kern="1100" cap="none" spc="-30" normalizeH="0" baseline="0" noProof="0" dirty="0">
                <a:ln>
                  <a:noFill/>
                </a:ln>
                <a:solidFill>
                  <a:prstClr val="white"/>
                </a:solidFill>
                <a:effectLst/>
                <a:uLnTx/>
                <a:uFillTx/>
                <a:latin typeface="Gotham Rounded Book"/>
                <a:ea typeface="ＭＳ Ｐゴシック" pitchFamily="1" charset="-128"/>
                <a:cs typeface="Gotham Rounded Book"/>
              </a:rPr>
              <a:t>TEITL | TITLE</a:t>
            </a:r>
          </a:p>
          <a:p>
            <a:pPr marL="0" marR="0" lvl="0" indent="0" algn="l" defTabSz="457200" rtl="0" eaLnBrk="1" fontAlgn="base" latinLnBrk="0" hangingPunct="1">
              <a:lnSpc>
                <a:spcPct val="80000"/>
              </a:lnSpc>
              <a:spcBef>
                <a:spcPct val="0"/>
              </a:spcBef>
              <a:spcAft>
                <a:spcPts val="1200"/>
              </a:spcAft>
              <a:buClrTx/>
              <a:buSzTx/>
              <a:buFontTx/>
              <a:buNone/>
              <a:tabLst/>
              <a:defRPr/>
            </a:pPr>
            <a:r>
              <a:rPr kumimoji="0" lang="en-US" sz="4400" b="0" i="0" u="none" strike="noStrike" kern="1100" cap="none" spc="-30" normalizeH="0" baseline="0" noProof="0" dirty="0">
                <a:ln>
                  <a:noFill/>
                </a:ln>
                <a:solidFill>
                  <a:prstClr val="white"/>
                </a:solidFill>
                <a:effectLst/>
                <a:uLnTx/>
                <a:uFillTx/>
                <a:latin typeface="Gotham Rounded Book"/>
                <a:ea typeface="ＭＳ Ｐゴシック" pitchFamily="1" charset="-128"/>
                <a:cs typeface="Gotham Rounded Book"/>
              </a:rPr>
              <a:t>[GORFFENNAF | JULY 2014]</a:t>
            </a:r>
          </a:p>
        </p:txBody>
      </p:sp>
    </p:spTree>
    <p:extLst>
      <p:ext uri="{BB962C8B-B14F-4D97-AF65-F5344CB8AC3E}">
        <p14:creationId xmlns:p14="http://schemas.microsoft.com/office/powerpoint/2010/main" val="3000020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2894120"/>
            <a:ext cx="8229600" cy="3232043"/>
          </a:xfrm>
          <a:prstGeom prst="rect">
            <a:avLst/>
          </a:prstGeom>
        </p:spPr>
        <p:txBody>
          <a:bodyPr/>
          <a:lstStyle>
            <a:lvl1pPr marL="0" marR="0" indent="0" algn="l" defTabSz="457200" rtl="0" eaLnBrk="1" fontAlgn="base" latinLnBrk="0" hangingPunct="1">
              <a:lnSpc>
                <a:spcPct val="150000"/>
              </a:lnSpc>
              <a:spcBef>
                <a:spcPct val="0"/>
              </a:spcBef>
              <a:spcAft>
                <a:spcPct val="0"/>
              </a:spcAft>
              <a:buClrTx/>
              <a:buSzTx/>
              <a:buFont typeface="Arial" panose="020B0604020202020204" pitchFamily="34" charset="0"/>
              <a:buNone/>
              <a:defRPr>
                <a:solidFill>
                  <a:srgbClr val="DF3C06"/>
                </a:solidFill>
                <a:latin typeface="Arial" panose="020B0604020202020204" pitchFamily="34" charset="0"/>
                <a:cs typeface="Arial" panose="020B06040202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sz="16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deitl</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defRPr/>
            </a:pP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dolor sit amet, consectetuer adipiscing elit. Aenean commodo ligula eget dolor. Aenean massa</a:t>
            </a:r>
            <a:r>
              <a:rPr kumimoji="0" lang="en-GB" sz="1800" b="0" i="0" u="none" strike="noStrike" kern="1200" cap="none" spc="0" normalizeH="0" baseline="30000" noProof="0">
                <a:ln>
                  <a:noFill/>
                </a:ln>
                <a:solidFill>
                  <a:prstClr val="white">
                    <a:lumMod val="50000"/>
                  </a:prstClr>
                </a:solidFill>
                <a:effectLst/>
                <a:uLnTx/>
                <a:uFillTx/>
                <a:latin typeface="Arial" panose="020B0604020202020204" pitchFamily="34" charset="0"/>
                <a:ea typeface="ＭＳ Ｐゴシック" pitchFamily="1" charset="-128"/>
                <a:cs typeface="Arial" panose="020B0604020202020204" pitchFamily="34" charset="0"/>
              </a:rPr>
              <a:t>.</a:t>
            </a:r>
          </a:p>
          <a:p>
            <a:pPr marL="0" marR="0" lvl="0" indent="0" algn="l" defTabSz="457200" rtl="0" eaLnBrk="1" fontAlgn="base" latinLnBrk="0" hangingPunct="1">
              <a:lnSpc>
                <a:spcPct val="150000"/>
              </a:lnSpc>
              <a:spcBef>
                <a:spcPct val="0"/>
              </a:spcBef>
              <a:spcAft>
                <a:spcPct val="0"/>
              </a:spcAft>
              <a:buClrTx/>
              <a:buSzTx/>
              <a:buFontTx/>
              <a:buNone/>
              <a:defRPr/>
            </a:pPr>
            <a:r>
              <a:rPr kumimoji="0" lang="en-GB" sz="1800" b="0" i="0" u="none" strike="noStrike" kern="1200" cap="none" spc="0" normalizeH="0" baseline="30000" noProof="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rPr>
              <a:t> </a:t>
            </a:r>
            <a:endParaRPr kumimoji="0" lang="en-GB" sz="1400" b="0" i="0" u="none" strike="noStrike" kern="1200" cap="none" spc="0" normalizeH="0" baseline="30000" noProof="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defRPr/>
            </a:pPr>
            <a:r>
              <a:rPr kumimoji="0" lang="en-US" sz="14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deitl</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defRPr/>
            </a:pP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dolor sit amet, consectetuer adipiscing elit. Aenean commodo ligula eget dolor. Aenean massa. </a:t>
            </a:r>
          </a:p>
          <a:p>
            <a:pPr marL="0" marR="0" lvl="0" indent="0" algn="l" defTabSz="457200" rtl="0" eaLnBrk="1" fontAlgn="base" latinLnBrk="0" hangingPunct="1">
              <a:lnSpc>
                <a:spcPct val="150000"/>
              </a:lnSpc>
              <a:spcBef>
                <a:spcPct val="0"/>
              </a:spcBef>
              <a:spcAft>
                <a:spcPct val="0"/>
              </a:spcAft>
              <a:buClrTx/>
              <a:buSzTx/>
              <a:buFontTx/>
              <a:buNone/>
              <a:defRPr/>
            </a:pPr>
            <a:endParaRPr kumimoji="0" lang="en-GB" sz="1400" b="0" i="0" u="none" strike="noStrike" kern="1200" cap="none" spc="0" normalizeH="0" baseline="30000" noProof="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defRPr/>
            </a:pPr>
            <a:r>
              <a:rPr kumimoji="0" lang="en-US" sz="1400" b="0" i="0" u="none" strike="noStrike" kern="1200" cap="none" spc="0" normalizeH="0" baseline="0" noProof="0">
                <a:ln>
                  <a:noFill/>
                </a:ln>
                <a:solidFill>
                  <a:srgbClr val="DF3C06"/>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deitl</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defRPr/>
            </a:pP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dolor sit amet, consectetuer adipiscing elit. Aenean commodo ligula eget dolor. Aenean massa</a:t>
            </a:r>
            <a:r>
              <a:rPr kumimoji="0" lang="en-GB" sz="1800" b="0" i="0" u="none" strike="noStrike" kern="1200" cap="none" spc="0" normalizeH="0" baseline="30000" noProof="0">
                <a:ln>
                  <a:noFill/>
                </a:ln>
                <a:solidFill>
                  <a:prstClr val="black"/>
                </a:solidFill>
                <a:effectLst/>
                <a:uLnTx/>
                <a:uFillTx/>
                <a:latin typeface="Bliss-Light"/>
                <a:ea typeface="ＭＳ Ｐゴシック" pitchFamily="1" charset="-128"/>
                <a:cs typeface="Bliss-Light"/>
              </a:rPr>
              <a:t>. </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defRPr/>
            </a:pPr>
            <a:endParaRPr lang="en-US"/>
          </a:p>
        </p:txBody>
      </p:sp>
      <p:sp>
        <p:nvSpPr>
          <p:cNvPr id="5"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US" err="1"/>
              <a:t>Teitl 1 | Title 1</a:t>
            </a:r>
          </a:p>
          <a:p>
            <a:pPr marL="0" marR="0" lvl="0" indent="0" algn="l" defTabSz="457200" rtl="0" eaLnBrk="1" fontAlgn="auto" latinLnBrk="0" hangingPunct="1">
              <a:lnSpc>
                <a:spcPct val="100000"/>
              </a:lnSpc>
              <a:spcBef>
                <a:spcPct val="20000"/>
              </a:spcBef>
              <a:spcAft>
                <a:spcPct val="0"/>
              </a:spcAft>
              <a:buClrTx/>
              <a:buSzTx/>
              <a:buFont typeface="Arial"/>
              <a:buNone/>
              <a:defRPr/>
            </a:pPr>
            <a:r>
              <a:rPr lang="en-US" sz="3200" kern="1100" spc="-50" err="1">
                <a:solidFill>
                  <a:srgbClr val="0096ED"/>
                </a:solidFill>
                <a:latin typeface="Gotham Rounded Book"/>
                <a:ea typeface="Times New Roman"/>
                <a:cs typeface="Gotham Rounded Book"/>
              </a:rPr>
              <a:t>Teitl 2 | Title 2</a:t>
            </a:r>
            <a:endParaRPr lang="en-GB"/>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US" err="1"/>
              <a:t>Teitl 1 | Title 1</a:t>
            </a:r>
          </a:p>
          <a:p>
            <a:pPr marL="0" marR="0" lvl="0" indent="0" algn="l" defTabSz="457200" rtl="0" eaLnBrk="1" fontAlgn="auto" latinLnBrk="0" hangingPunct="1">
              <a:lnSpc>
                <a:spcPct val="100000"/>
              </a:lnSpc>
              <a:spcBef>
                <a:spcPct val="20000"/>
              </a:spcBef>
              <a:spcAft>
                <a:spcPct val="0"/>
              </a:spcAft>
              <a:buClrTx/>
              <a:buSzTx/>
              <a:buFont typeface="Arial"/>
              <a:buNone/>
              <a:defRPr/>
            </a:pPr>
            <a:r>
              <a:rPr lang="en-US" sz="3200" kern="1100" spc="-50" err="1">
                <a:solidFill>
                  <a:srgbClr val="0096ED"/>
                </a:solidFill>
                <a:latin typeface="Gotham Rounded Book"/>
                <a:ea typeface="Times New Roman"/>
                <a:cs typeface="Gotham Rounded Book"/>
              </a:rPr>
              <a:t>Teitl 2 | Title 2</a:t>
            </a:r>
            <a:endParaRPr lang="en-GB"/>
          </a:p>
        </p:txBody>
      </p:sp>
      <p:sp>
        <p:nvSpPr>
          <p:cNvPr id="7" name="Text Placeholder 6"/>
          <p:cNvSpPr>
            <a:spLocks noGrp="1"/>
          </p:cNvSpPr>
          <p:nvPr>
            <p:ph type="body" sz="quarter" idx="17"/>
          </p:nvPr>
        </p:nvSpPr>
        <p:spPr>
          <a:xfrm>
            <a:off x="487363" y="3098800"/>
            <a:ext cx="3868737" cy="330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6"/>
          <p:cNvSpPr>
            <a:spLocks noGrp="1"/>
          </p:cNvSpPr>
          <p:nvPr>
            <p:ph type="body" sz="quarter" idx="18"/>
          </p:nvPr>
        </p:nvSpPr>
        <p:spPr>
          <a:xfrm>
            <a:off x="4640263" y="3098800"/>
            <a:ext cx="3868737" cy="330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US" err="1"/>
              <a:t>Teitl 1 | Title 1</a:t>
            </a:r>
          </a:p>
          <a:p>
            <a:pPr marL="0" marR="0" lvl="0" indent="0" algn="l" defTabSz="457200" rtl="0" eaLnBrk="1" fontAlgn="auto" latinLnBrk="0" hangingPunct="1">
              <a:lnSpc>
                <a:spcPct val="100000"/>
              </a:lnSpc>
              <a:spcBef>
                <a:spcPct val="20000"/>
              </a:spcBef>
              <a:spcAft>
                <a:spcPct val="0"/>
              </a:spcAft>
              <a:buClrTx/>
              <a:buSzTx/>
              <a:buFont typeface="Arial"/>
              <a:buNone/>
              <a:defRPr/>
            </a:pPr>
            <a:r>
              <a:rPr lang="en-US" sz="3200" kern="1100" spc="-50" err="1">
                <a:solidFill>
                  <a:srgbClr val="0096ED"/>
                </a:solidFill>
                <a:latin typeface="Gotham Rounded Book"/>
                <a:ea typeface="Times New Roman"/>
                <a:cs typeface="Gotham Rounded Book"/>
              </a:rPr>
              <a:t>Teitl 2 | Title 2</a:t>
            </a:r>
            <a:endParaRPr lang="en-GB"/>
          </a:p>
        </p:txBody>
      </p:sp>
      <p:sp>
        <p:nvSpPr>
          <p:cNvPr id="3" name="Text Placeholder 2"/>
          <p:cNvSpPr>
            <a:spLocks noGrp="1"/>
          </p:cNvSpPr>
          <p:nvPr>
            <p:ph idx="1"/>
          </p:nvPr>
        </p:nvSpPr>
        <p:spPr>
          <a:xfrm>
            <a:off x="457200" y="2984501"/>
            <a:ext cx="8229600" cy="2781300"/>
          </a:xfrm>
          <a:prstGeom prst="rect">
            <a:avLst/>
          </a:prstGeom>
        </p:spPr>
        <p:txBody>
          <a:bodyPr vert="horz" lIns="91440" tIns="45720" rIns="91440" bIns="45720" rtlCol="0">
            <a:normAutofit/>
          </a:bodyPr>
          <a:lstStyle/>
          <a:p>
            <a:pPr lvl="0"/>
            <a:r>
              <a:rPr lang="en-US"/>
              <a:t>Click to edit Master text styles</a:t>
            </a: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6" name="Table 5"/>
          <p:cNvGraphicFramePr>
            <a:graphicFrameLocks noGrp="1"/>
          </p:cNvGraphicFramePr>
          <p:nvPr userDrawn="1">
            <p:extLst>
              <p:ext uri="{D42A27DB-BD31-4B8C-83A1-F6EECF244321}">
                <p14:modId xmlns:p14="http://schemas.microsoft.com/office/powerpoint/2010/main" val="2155625936"/>
              </p:ext>
            </p:extLst>
          </p:nvPr>
        </p:nvGraphicFramePr>
        <p:xfrm>
          <a:off x="554736" y="3238500"/>
          <a:ext cx="6569964" cy="2935326"/>
        </p:xfrm>
        <a:graphic>
          <a:graphicData uri="http://schemas.openxmlformats.org/drawingml/2006/table">
            <a:tbl>
              <a:tblPr firstRow="1" bandRow="1"/>
              <a:tblGrid>
                <a:gridCol w="3284982">
                  <a:extLst>
                    <a:ext uri="{9D8B030D-6E8A-4147-A177-3AD203B41FA5}">
                      <a16:colId xmlns:a16="http://schemas.microsoft.com/office/drawing/2014/main" val="20000"/>
                    </a:ext>
                  </a:extLst>
                </a:gridCol>
                <a:gridCol w="3284982">
                  <a:extLst>
                    <a:ext uri="{9D8B030D-6E8A-4147-A177-3AD203B41FA5}">
                      <a16:colId xmlns:a16="http://schemas.microsoft.com/office/drawing/2014/main" val="20001"/>
                    </a:ext>
                  </a:extLst>
                </a:gridCol>
              </a:tblGrid>
              <a:tr h="564486">
                <a:tc gridSpan="2">
                  <a:txBody>
                    <a:bodyPr/>
                    <a:lstStyle/>
                    <a:p>
                      <a:pPr>
                        <a:lnSpc>
                          <a:spcPct val="115000"/>
                        </a:lnSpc>
                        <a:spcAft>
                          <a:spcPct val="0"/>
                        </a:spcAft>
                      </a:pPr>
                      <a:r>
                        <a:rPr lang="cy-GB" sz="1600" b="1" i="0" strike="noStrike" cap="none" spc="0" baseline="0">
                          <a:solidFill>
                            <a:srgbClr val="FFFFFF"/>
                          </a:solidFill>
                          <a:effectLst/>
                          <a:latin typeface="Bliss-Light"/>
                          <a:ea typeface="Bliss-Light"/>
                          <a:cs typeface="Bliss-Light"/>
                        </a:rPr>
                        <a:t>Pennawd ar gyfer tabl | Table heading </a:t>
                      </a:r>
                      <a:endParaRPr lang="en-GB" sz="1100">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6ED"/>
                    </a:solidFill>
                  </a:tcPr>
                </a:tc>
                <a:tc hMerge="1">
                  <a:txBody>
                    <a:bodyPr/>
                    <a:lstStyle/>
                    <a:p>
                      <a:endParaRPr lang="en-GB"/>
                    </a:p>
                  </a:txBody>
                  <a:tcPr/>
                </a:tc>
                <a:extLst>
                  <a:ext uri="{0D108BD9-81ED-4DB2-BD59-A6C34878D82A}">
                    <a16:rowId xmlns:a16="http://schemas.microsoft.com/office/drawing/2014/main" val="10000"/>
                  </a:ext>
                </a:extLst>
              </a:tr>
              <a:tr h="635775">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Testun</a:t>
                      </a:r>
                      <a:endParaRPr lang="en-GB" sz="1100">
                        <a:solidFill>
                          <a:schemeClr val="tx1"/>
                        </a:solidFill>
                        <a:effectLst/>
                        <a:latin typeface="+mn-lt"/>
                        <a:ea typeface="Calibri"/>
                        <a:cs typeface="Times New Roman"/>
                      </a:endParaRPr>
                    </a:p>
                    <a:p>
                      <a:pPr>
                        <a:lnSpc>
                          <a:spcPct val="115000"/>
                        </a:lnSpc>
                        <a:spcAft>
                          <a:spcPct val="0"/>
                        </a:spcAft>
                      </a:pPr>
                      <a:endParaRPr lang="en-GB" sz="110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Dyma enghraifft o sut y dylai tabl cynradd edrych</a:t>
                      </a:r>
                      <a:endParaRPr lang="en-GB" sz="1100">
                        <a:solidFill>
                          <a:schemeClr val="tx1"/>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78355">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Testun</a:t>
                      </a:r>
                      <a:endParaRPr lang="en-GB" sz="1100">
                        <a:solidFill>
                          <a:schemeClr val="tx1"/>
                        </a:solidFill>
                        <a:effectLst/>
                        <a:latin typeface="+mn-lt"/>
                        <a:ea typeface="Calibri"/>
                        <a:cs typeface="Times New Roman"/>
                      </a:endParaRPr>
                    </a:p>
                    <a:p>
                      <a:pPr>
                        <a:lnSpc>
                          <a:spcPct val="115000"/>
                        </a:lnSpc>
                        <a:spcAft>
                          <a:spcPct val="0"/>
                        </a:spcAft>
                      </a:pPr>
                      <a:endParaRPr lang="en-GB" sz="110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Text</a:t>
                      </a:r>
                      <a:endParaRPr lang="en-GB" sz="110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78355">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Testun</a:t>
                      </a:r>
                      <a:endParaRPr lang="en-GB" sz="1100">
                        <a:solidFill>
                          <a:schemeClr val="tx1"/>
                        </a:solidFill>
                        <a:effectLst/>
                        <a:latin typeface="+mn-lt"/>
                        <a:ea typeface="Calibri"/>
                        <a:cs typeface="Times New Roman"/>
                      </a:endParaRPr>
                    </a:p>
                    <a:p>
                      <a:pPr>
                        <a:lnSpc>
                          <a:spcPct val="115000"/>
                        </a:lnSpc>
                        <a:spcAft>
                          <a:spcPct val="0"/>
                        </a:spcAft>
                      </a:pPr>
                      <a:endParaRPr lang="en-GB" sz="110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Text</a:t>
                      </a:r>
                      <a:endParaRPr lang="en-GB" sz="110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78355">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Testun</a:t>
                      </a:r>
                      <a:endParaRPr lang="en-GB" sz="1100">
                        <a:solidFill>
                          <a:schemeClr val="tx1"/>
                        </a:solidFill>
                        <a:effectLst/>
                        <a:latin typeface="+mn-lt"/>
                        <a:ea typeface="Calibri"/>
                        <a:cs typeface="Times New Roman"/>
                      </a:endParaRPr>
                    </a:p>
                    <a:p>
                      <a:pPr>
                        <a:lnSpc>
                          <a:spcPct val="115000"/>
                        </a:lnSpc>
                        <a:spcAft>
                          <a:spcPct val="0"/>
                        </a:spcAft>
                      </a:pPr>
                      <a:endParaRPr lang="en-GB" sz="110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Text</a:t>
                      </a:r>
                      <a:endParaRPr lang="en-GB" sz="110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4"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US" err="1"/>
              <a:t>Teitl 1 | Title 1</a:t>
            </a:r>
          </a:p>
          <a:p>
            <a:pPr marL="0" marR="0" lvl="0" indent="0" algn="l" defTabSz="457200" rtl="0" eaLnBrk="1" fontAlgn="auto" latinLnBrk="0" hangingPunct="1">
              <a:lnSpc>
                <a:spcPct val="100000"/>
              </a:lnSpc>
              <a:spcBef>
                <a:spcPct val="20000"/>
              </a:spcBef>
              <a:spcAft>
                <a:spcPct val="0"/>
              </a:spcAft>
              <a:buClrTx/>
              <a:buSzTx/>
              <a:buFont typeface="Arial"/>
              <a:buNone/>
              <a:defRPr/>
            </a:pPr>
            <a:r>
              <a:rPr lang="en-US" sz="3200" kern="1100" spc="-50" err="1">
                <a:solidFill>
                  <a:srgbClr val="0096ED"/>
                </a:solidFill>
                <a:latin typeface="Gotham Rounded Book"/>
                <a:ea typeface="Times New Roman"/>
                <a:cs typeface="Gotham Rounded Book"/>
              </a:rPr>
              <a:t>Teitl 2 | Title 2</a:t>
            </a:r>
            <a:endParaRPr lang="en-GB"/>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20939B21-3098-4B97-BDC4-7DCDB44F921F}" type="datetimeFigureOut">
              <a:rPr lang="en-GB"/>
              <a:t>17/01/2022</a:t>
            </a:fld>
            <a:endParaRPr lang="en-GB"/>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784012CD-55BA-40C8-93AF-4E9A6F52F330}" type="slidenum">
              <a:rPr lang="en-GB"/>
              <a:t>‹#›</a:t>
            </a:fld>
            <a:endParaRPr lang="en-GB"/>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7"/>
          <p:cNvSpPr>
            <a:spLocks noGrp="1"/>
          </p:cNvSpPr>
          <p:nvPr>
            <p:ph type="body" sz="quarter" idx="13" hasCustomPrompt="1"/>
          </p:nvPr>
        </p:nvSpPr>
        <p:spPr>
          <a:xfrm>
            <a:off x="585788" y="585788"/>
            <a:ext cx="8291882" cy="1420812"/>
          </a:xfrm>
          <a:prstGeom prst="rect">
            <a:avLst/>
          </a:prstGeom>
        </p:spPr>
        <p:txBody>
          <a:bodyPr/>
          <a:lstStyle>
            <a:lvl1pPr marL="0" marR="0" indent="0" algn="l" defTabSz="457200" rtl="0" eaLnBrk="1" fontAlgn="base" latinLnBrk="0" hangingPunct="1">
              <a:lnSpc>
                <a:spcPct val="80000"/>
              </a:lnSpc>
              <a:spcBef>
                <a:spcPct val="0"/>
              </a:spcBef>
              <a:spcAft>
                <a:spcPts val="1200"/>
              </a:spcAft>
              <a:buClrTx/>
              <a:buSzTx/>
              <a:buFontTx/>
              <a:buNone/>
              <a:defRPr sz="3200"/>
            </a:lvl1pPr>
          </a:lstStyle>
          <a:p>
            <a:pPr marL="0" marR="0" lvl="0" indent="0" algn="l" defTabSz="457200" rtl="0" eaLnBrk="1" fontAlgn="base" latinLnBrk="0" hangingPunct="1">
              <a:lnSpc>
                <a:spcPct val="80000"/>
              </a:lnSpc>
              <a:spcBef>
                <a:spcPct val="0"/>
              </a:spcBef>
              <a:spcAft>
                <a:spcPct val="0"/>
              </a:spcAft>
              <a:buClrTx/>
              <a:buSzTx/>
              <a:buFontTx/>
              <a:buNone/>
              <a:defRPr/>
            </a:pPr>
            <a:r>
              <a:rPr kumimoji="0" lang="en-US" sz="4400" b="0" i="0" u="none" strike="noStrike" kern="1100" cap="none" spc="-30" normalizeH="0" baseline="0" noProof="0">
                <a:ln>
                  <a:noFill/>
                </a:ln>
                <a:solidFill>
                  <a:prstClr val="white"/>
                </a:solidFill>
                <a:effectLst/>
                <a:uLnTx/>
                <a:uFillTx/>
                <a:latin typeface="Gotham Rounded Book"/>
                <a:ea typeface="ＭＳ Ｐゴシック" pitchFamily="1" charset="-128"/>
                <a:cs typeface="Gotham Rounded Book"/>
              </a:rPr>
              <a:t>TEITL | TITLE</a:t>
            </a:r>
          </a:p>
          <a:p>
            <a:pPr marL="0" marR="0" lvl="0" indent="0" algn="l" defTabSz="457200" rtl="0" eaLnBrk="1" fontAlgn="base" latinLnBrk="0" hangingPunct="1">
              <a:lnSpc>
                <a:spcPct val="80000"/>
              </a:lnSpc>
              <a:spcBef>
                <a:spcPct val="0"/>
              </a:spcBef>
              <a:spcAft>
                <a:spcPts val="1200"/>
              </a:spcAft>
              <a:buClrTx/>
              <a:buSzTx/>
              <a:buFontTx/>
              <a:buNone/>
              <a:defRPr/>
            </a:pPr>
            <a:r>
              <a:rPr kumimoji="0" lang="en-US" sz="4400" b="0" i="0" u="none" strike="noStrike" kern="1100" cap="none" spc="-30" normalizeH="0" baseline="0" noProof="0">
                <a:ln>
                  <a:noFill/>
                </a:ln>
                <a:solidFill>
                  <a:prstClr val="white"/>
                </a:solidFill>
                <a:effectLst/>
                <a:uLnTx/>
                <a:uFillTx/>
                <a:latin typeface="Gotham Rounded Book"/>
                <a:ea typeface="ＭＳ Ｐゴシック" pitchFamily="1" charset="-128"/>
                <a:cs typeface="Gotham Rounded Book"/>
              </a:rPr>
              <a:t>[GORFFENNAF | JULY 2014]</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Corbis-42-53088181_bandw.jpg"/>
          <p:cNvPicPr preferRelativeResize="0">
            <a:picLocks/>
          </p:cNvPicPr>
          <p:nvPr userDrawn="1"/>
        </p:nvPicPr>
        <p:blipFill rotWithShape="1">
          <a:blip r:embed="rId2" r:link="rId3">
            <a:extLst>
              <a:ext uri="{28A0092B-C50C-407E-A947-70E740481C1C}">
                <a14:useLocalDpi xmlns:a14="http://schemas.microsoft.com/office/drawing/2010/main" val="0"/>
              </a:ext>
            </a:extLst>
          </a:blip>
          <a:srcRect l="331" t="9973" r="-331" b="4013"/>
          <a:stretch>
            <a:fillRect/>
          </a:stretch>
        </p:blipFill>
        <p:spPr>
          <a:xfrm>
            <a:off x="5425200" y="3048000"/>
            <a:ext cx="3261600" cy="2805414"/>
          </a:xfrm>
          <a:prstGeom prst="rect">
            <a:avLst/>
          </a:prstGeom>
        </p:spPr>
      </p:pic>
      <p:sp>
        <p:nvSpPr>
          <p:cNvPr id="7" name="Text Placeholder 17"/>
          <p:cNvSpPr>
            <a:spLocks noGrp="1"/>
          </p:cNvSpPr>
          <p:nvPr>
            <p:ph type="body" sz="quarter" idx="15" hasCustomPrompt="1"/>
          </p:nvPr>
        </p:nvSpPr>
        <p:spPr>
          <a:xfrm>
            <a:off x="487363" y="3094339"/>
            <a:ext cx="4868862" cy="2805113"/>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chemeClr val="tx1"/>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baseline="30000" dirty="0" err="1">
                <a:solidFill>
                  <a:srgbClr val="5A5A59"/>
                </a:solidFill>
                <a:latin typeface="Bliss-Light"/>
                <a:cs typeface="Bliss-Light"/>
              </a:rPr>
              <a:t>Invellab</a:t>
            </a:r>
            <a:r>
              <a:rPr lang="en-GB" baseline="30000" dirty="0">
                <a:solidFill>
                  <a:srgbClr val="5A5A59"/>
                </a:solidFill>
                <a:latin typeface="Bliss-Light"/>
                <a:cs typeface="Bliss-Light"/>
              </a:rPr>
              <a:t> id </a:t>
            </a:r>
            <a:r>
              <a:rPr lang="en-GB" baseline="30000" dirty="0" err="1">
                <a:solidFill>
                  <a:srgbClr val="5A5A59"/>
                </a:solidFill>
                <a:latin typeface="Bliss-Light"/>
                <a:cs typeface="Bliss-Light"/>
              </a:rPr>
              <a:t>quiberumqui</a:t>
            </a:r>
            <a:r>
              <a:rPr lang="en-GB" baseline="30000" dirty="0">
                <a:solidFill>
                  <a:srgbClr val="5A5A59"/>
                </a:solidFill>
                <a:latin typeface="Bliss-Light"/>
                <a:cs typeface="Bliss-Light"/>
              </a:rPr>
              <a:t> non </a:t>
            </a:r>
            <a:r>
              <a:rPr lang="en-GB" baseline="30000" dirty="0" err="1">
                <a:solidFill>
                  <a:srgbClr val="5A5A59"/>
                </a:solidFill>
                <a:latin typeface="Bliss-Light"/>
                <a:cs typeface="Bliss-Light"/>
              </a:rPr>
              <a:t>rerovit</a:t>
            </a:r>
            <a:r>
              <a:rPr lang="en-GB" baseline="30000" dirty="0">
                <a:solidFill>
                  <a:srgbClr val="5A5A59"/>
                </a:solidFill>
                <a:latin typeface="Bliss-Light"/>
                <a:cs typeface="Bliss-Light"/>
              </a:rPr>
              <a:t> era </a:t>
            </a:r>
            <a:r>
              <a:rPr lang="en-GB" baseline="30000" dirty="0" err="1">
                <a:solidFill>
                  <a:srgbClr val="5A5A59"/>
                </a:solidFill>
                <a:latin typeface="Bliss-Light"/>
                <a:cs typeface="Bliss-Light"/>
              </a:rPr>
              <a:t>consequunt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accabor</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epelicabo</a:t>
            </a:r>
            <a:r>
              <a:rPr lang="en-GB" baseline="30000" dirty="0">
                <a:solidFill>
                  <a:srgbClr val="5A5A59"/>
                </a:solidFill>
                <a:latin typeface="Bliss-Light"/>
                <a:cs typeface="Bliss-Light"/>
              </a:rPr>
              <a:t>. Nam, id ex </a:t>
            </a:r>
            <a:r>
              <a:rPr lang="en-GB" baseline="30000" dirty="0" err="1">
                <a:solidFill>
                  <a:srgbClr val="5A5A59"/>
                </a:solidFill>
                <a:latin typeface="Bliss-Light"/>
                <a:cs typeface="Bliss-Light"/>
              </a:rPr>
              <a:t>enis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alis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doluptas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sunt</a:t>
            </a:r>
            <a:r>
              <a:rPr lang="en-GB" baseline="30000" dirty="0">
                <a:solidFill>
                  <a:srgbClr val="5A5A59"/>
                </a:solidFill>
                <a:latin typeface="Bliss-Light"/>
                <a:cs typeface="Bliss-Light"/>
              </a:rPr>
              <a:t> pa non </a:t>
            </a:r>
            <a:r>
              <a:rPr lang="en-GB" baseline="30000" dirty="0" err="1">
                <a:solidFill>
                  <a:srgbClr val="5A5A59"/>
                </a:solidFill>
                <a:latin typeface="Bliss-Light"/>
                <a:cs typeface="Bliss-Light"/>
              </a:rPr>
              <a:t>plaudam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rateseque</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oditibusae</a:t>
            </a:r>
            <a:r>
              <a:rPr lang="en-GB" baseline="30000" dirty="0">
                <a:solidFill>
                  <a:srgbClr val="5A5A59"/>
                </a:solidFill>
                <a:latin typeface="Bliss-Light"/>
                <a:cs typeface="Bliss-Light"/>
              </a:rPr>
              <a:t> is </a:t>
            </a:r>
            <a:r>
              <a:rPr lang="en-GB" baseline="30000" dirty="0" err="1">
                <a:solidFill>
                  <a:srgbClr val="5A5A59"/>
                </a:solidFill>
                <a:latin typeface="Bliss-Light"/>
                <a:cs typeface="Bliss-Light"/>
              </a:rPr>
              <a:t>ut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eturem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ea</a:t>
            </a:r>
            <a:r>
              <a:rPr lang="en-GB" baseline="30000" dirty="0">
                <a:solidFill>
                  <a:srgbClr val="5A5A59"/>
                </a:solidFill>
                <a:latin typeface="Bliss-Light"/>
                <a:cs typeface="Bliss-Light"/>
              </a:rPr>
              <a:t> dent </a:t>
            </a:r>
            <a:r>
              <a:rPr lang="en-GB" baseline="30000" dirty="0" err="1">
                <a:solidFill>
                  <a:srgbClr val="5A5A59"/>
                </a:solidFill>
                <a:latin typeface="Bliss-Light"/>
                <a:cs typeface="Bliss-Light"/>
              </a:rPr>
              <a:t>est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esed</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modis</a:t>
            </a:r>
            <a:r>
              <a:rPr lang="en-GB" baseline="30000" dirty="0">
                <a:solidFill>
                  <a:srgbClr val="5A5A59"/>
                </a:solidFill>
                <a:latin typeface="Bliss-Light"/>
                <a:cs typeface="Bliss-Light"/>
              </a:rPr>
              <a:t> quam, quam, id </a:t>
            </a:r>
            <a:r>
              <a:rPr lang="en-GB" baseline="30000" dirty="0" err="1">
                <a:solidFill>
                  <a:srgbClr val="5A5A59"/>
                </a:solidFill>
                <a:latin typeface="Bliss-Light"/>
                <a:cs typeface="Bliss-Light"/>
              </a:rPr>
              <a:t>modit</a:t>
            </a:r>
            <a:r>
              <a:rPr lang="en-GB" baseline="30000" dirty="0">
                <a:solidFill>
                  <a:srgbClr val="5A5A59"/>
                </a:solidFill>
                <a:latin typeface="Bliss-Light"/>
                <a:cs typeface="Bliss-Light"/>
              </a:rPr>
              <a:t> mi, </a:t>
            </a:r>
            <a:r>
              <a:rPr lang="en-GB" baseline="30000" dirty="0" err="1">
                <a:solidFill>
                  <a:srgbClr val="5A5A59"/>
                </a:solidFill>
                <a:latin typeface="Bliss-Light"/>
                <a:cs typeface="Bliss-Light"/>
              </a:rPr>
              <a:t>omnit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accusci</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magnatur</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solum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int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ullandi</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oreium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eos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aut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que</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veligenim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si</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ut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reperatio</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doluptatem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voluptam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est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comnim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fugitat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iorecup</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tincti</a:t>
            </a:r>
            <a:r>
              <a:rPr lang="en-GB" baseline="30000" dirty="0">
                <a:solidFill>
                  <a:srgbClr val="5A5A59"/>
                </a:solidFill>
                <a:latin typeface="Bliss-Light"/>
                <a:cs typeface="Bliss-Light"/>
              </a:rPr>
              <a:t>. </a:t>
            </a:r>
          </a:p>
          <a:p>
            <a:pPr lvl="0"/>
            <a:endParaRPr lang="en-GB" dirty="0"/>
          </a:p>
        </p:txBody>
      </p:sp>
      <p:sp>
        <p:nvSpPr>
          <p:cNvPr id="10"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Tree>
    <p:extLst>
      <p:ext uri="{BB962C8B-B14F-4D97-AF65-F5344CB8AC3E}">
        <p14:creationId xmlns:p14="http://schemas.microsoft.com/office/powerpoint/2010/main" val="3989055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2894120"/>
            <a:ext cx="8229600" cy="3232043"/>
          </a:xfrm>
          <a:prstGeom prst="rect">
            <a:avLst/>
          </a:prstGeom>
        </p:spPr>
        <p:txBody>
          <a:bodyPr/>
          <a:lstStyle>
            <a:lvl1pPr marL="0" marR="0" indent="0" algn="l" defTabSz="457200" rtl="0" eaLnBrk="1" fontAlgn="base" latinLnBrk="0" hangingPunct="1">
              <a:lnSpc>
                <a:spcPct val="150000"/>
              </a:lnSpc>
              <a:spcBef>
                <a:spcPct val="0"/>
              </a:spcBef>
              <a:spcAft>
                <a:spcPct val="0"/>
              </a:spcAft>
              <a:buClrTx/>
              <a:buSzTx/>
              <a:buFont typeface="Arial" panose="020B0604020202020204" pitchFamily="34" charset="0"/>
              <a:buNone/>
              <a:tabLst/>
              <a:defRPr>
                <a:solidFill>
                  <a:srgbClr val="DF3C06"/>
                </a:solidFill>
                <a:latin typeface="Arial" panose="020B0604020202020204" pitchFamily="34" charset="0"/>
                <a:cs typeface="Arial" panose="020B06040202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dirty="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white">
                    <a:lumMod val="50000"/>
                  </a:prstClr>
                </a:solidFill>
                <a:effectLst/>
                <a:uLnTx/>
                <a:uFillTx/>
                <a:latin typeface="Arial" panose="020B0604020202020204" pitchFamily="34" charset="0"/>
                <a:ea typeface="ＭＳ Ｐゴシック" pitchFamily="1" charset="-128"/>
                <a:cs typeface="Arial" panose="020B0604020202020204" pitchFamily="34" charset="0"/>
              </a:rPr>
              <a:t>.</a:t>
            </a: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GB" sz="1800" b="0" i="0" u="none" strike="noStrike" kern="1200" cap="none" spc="0" normalizeH="0" baseline="30000" noProof="0" dirty="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rPr>
              <a:t> </a:t>
            </a:r>
            <a:endParaRPr kumimoji="0" lang="en-GB" sz="1400" b="0" i="0" u="none" strike="noStrike" kern="1200" cap="none" spc="0" normalizeH="0" baseline="30000" noProof="0" dirty="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dirty="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p>
          <a:p>
            <a:pPr marL="0" marR="0" lvl="0" indent="0" algn="l" defTabSz="457200" rtl="0" eaLnBrk="1" fontAlgn="base" latinLnBrk="0" hangingPunct="1">
              <a:lnSpc>
                <a:spcPct val="150000"/>
              </a:lnSpc>
              <a:spcBef>
                <a:spcPct val="0"/>
              </a:spcBef>
              <a:spcAft>
                <a:spcPct val="0"/>
              </a:spcAft>
              <a:buClrTx/>
              <a:buSzTx/>
              <a:buFontTx/>
              <a:buNone/>
              <a:tabLst/>
              <a:defRPr/>
            </a:pPr>
            <a:endParaRPr kumimoji="0" lang="en-GB" sz="1400" b="0" i="0" u="none" strike="noStrike" kern="1200" cap="none" spc="0" normalizeH="0" baseline="30000" noProof="0" dirty="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DF3C06"/>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dirty="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black"/>
                </a:solidFill>
                <a:effectLst/>
                <a:uLnTx/>
                <a:uFillTx/>
                <a:latin typeface="Bliss-Light"/>
                <a:ea typeface="ＭＳ Ｐゴシック" pitchFamily="1" charset="-128"/>
                <a:cs typeface="Bliss-Light"/>
              </a:rPr>
              <a:t>. </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endParaRPr lang="en-US" dirty="0"/>
          </a:p>
        </p:txBody>
      </p:sp>
      <p:sp>
        <p:nvSpPr>
          <p:cNvPr id="5"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Tree>
    <p:extLst>
      <p:ext uri="{BB962C8B-B14F-4D97-AF65-F5344CB8AC3E}">
        <p14:creationId xmlns:p14="http://schemas.microsoft.com/office/powerpoint/2010/main" val="259744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
        <p:nvSpPr>
          <p:cNvPr id="7" name="Text Placeholder 6"/>
          <p:cNvSpPr>
            <a:spLocks noGrp="1"/>
          </p:cNvSpPr>
          <p:nvPr>
            <p:ph type="body" sz="quarter" idx="17"/>
          </p:nvPr>
        </p:nvSpPr>
        <p:spPr>
          <a:xfrm>
            <a:off x="487363" y="3098800"/>
            <a:ext cx="3868737" cy="330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6"/>
          <p:cNvSpPr>
            <a:spLocks noGrp="1"/>
          </p:cNvSpPr>
          <p:nvPr>
            <p:ph type="body" sz="quarter" idx="18"/>
          </p:nvPr>
        </p:nvSpPr>
        <p:spPr>
          <a:xfrm>
            <a:off x="4640263" y="3098800"/>
            <a:ext cx="3868737" cy="330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23888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8231" y="1911"/>
            <a:ext cx="9152231" cy="126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Placeholder 1"/>
          <p:cNvSpPr>
            <a:spLocks noGrp="1"/>
          </p:cNvSpPr>
          <p:nvPr>
            <p:ph type="title"/>
          </p:nvPr>
        </p:nvSpPr>
        <p:spPr>
          <a:xfrm>
            <a:off x="453084" y="1425576"/>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9" name="Text Placeholder 2"/>
          <p:cNvSpPr>
            <a:spLocks noGrp="1"/>
          </p:cNvSpPr>
          <p:nvPr>
            <p:ph type="body" idx="1"/>
          </p:nvPr>
        </p:nvSpPr>
        <p:spPr>
          <a:xfrm>
            <a:off x="457200" y="2984501"/>
            <a:ext cx="8229600" cy="2781300"/>
          </a:xfrm>
          <a:prstGeom prst="rect">
            <a:avLst/>
          </a:prstGeom>
        </p:spPr>
        <p:txBody>
          <a:bodyPr vert="horz" lIns="91440" tIns="45720" rIns="91440" bIns="45720" rtlCol="0">
            <a:normAutofit/>
          </a:bodyPr>
          <a:lstStyle/>
          <a:p>
            <a:pPr lvl="0"/>
            <a:r>
              <a:rPr lang="en-US"/>
              <a:t>Click to edit Master text styles</a:t>
            </a:r>
          </a:p>
        </p:txBody>
      </p:sp>
    </p:spTree>
  </p:cSld>
  <p:clrMap bg1="lt1" tx1="dk1" bg2="lt2" tx2="dk2" accent1="accent1" accent2="accent2" accent3="accent3" accent4="accent4" accent5="accent5" accent6="accent6" hlink="hlink" folHlink="folHlink"/>
  <p:sldLayoutIdLst>
    <p:sldLayoutId id="2147483660" r:id="rId1"/>
    <p:sldLayoutId id="2147483650" r:id="rId2"/>
    <p:sldLayoutId id="2147483652" r:id="rId3"/>
    <p:sldLayoutId id="2147483653" r:id="rId4"/>
    <p:sldLayoutId id="2147483654" r:id="rId5"/>
    <p:sldLayoutId id="2147483655" r:id="rId6"/>
  </p:sldLayoutIdLst>
  <p:transition/>
  <p:txStyles>
    <p:title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p:titleStyle>
    <p:body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Placeholder 1"/>
          <p:cNvSpPr>
            <a:spLocks noGrp="1"/>
          </p:cNvSpPr>
          <p:nvPr>
            <p:ph type="title"/>
          </p:nvPr>
        </p:nvSpPr>
        <p:spPr>
          <a:xfrm>
            <a:off x="453084" y="1425576"/>
            <a:ext cx="82296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9" name="Text Placeholder 2"/>
          <p:cNvSpPr>
            <a:spLocks noGrp="1"/>
          </p:cNvSpPr>
          <p:nvPr>
            <p:ph type="body" idx="1"/>
          </p:nvPr>
        </p:nvSpPr>
        <p:spPr>
          <a:xfrm>
            <a:off x="457200" y="2984501"/>
            <a:ext cx="8229600" cy="2781300"/>
          </a:xfrm>
          <a:prstGeom prst="rect">
            <a:avLst/>
          </a:prstGeom>
        </p:spPr>
        <p:txBody>
          <a:bodyPr vert="horz" lIns="91440" tIns="45720" rIns="91440" bIns="45720" rtlCol="0">
            <a:normAutofit/>
          </a:bodyPr>
          <a:lstStyle/>
          <a:p>
            <a:pPr lvl="0"/>
            <a:r>
              <a:rPr lang="en-US" dirty="0"/>
              <a:t>Click to edit Master text styles</a:t>
            </a:r>
          </a:p>
        </p:txBody>
      </p:sp>
    </p:spTree>
    <p:extLst>
      <p:ext uri="{BB962C8B-B14F-4D97-AF65-F5344CB8AC3E}">
        <p14:creationId xmlns:p14="http://schemas.microsoft.com/office/powerpoint/2010/main" val="310441902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Lst>
  <p:txStyles>
    <p:title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p:titleStyle>
    <p:body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2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3.jpeg"/><Relationship Id="rId5" Type="http://schemas.openxmlformats.org/officeDocument/2006/relationships/image" Target="../media/image2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34.jpe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png"/><Relationship Id="rId5" Type="http://schemas.openxmlformats.org/officeDocument/2006/relationships/image" Target="../media/image35.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png"/><Relationship Id="rId5" Type="http://schemas.openxmlformats.org/officeDocument/2006/relationships/image" Target="../media/image36.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png"/><Relationship Id="rId5" Type="http://schemas.openxmlformats.org/officeDocument/2006/relationships/image" Target="../media/image43.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10.xml"/><Relationship Id="rId5" Type="http://schemas.openxmlformats.org/officeDocument/2006/relationships/hyperlink" Target="mailto:construction@wjec.co.uk" TargetMode="Externa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71848"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Z:\Pictures\logos\WJEC_Logo_RGB.jpg"/>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9022" y="5928233"/>
            <a:ext cx="701740" cy="7009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B648D29-90F5-4DB8-991C-B4E3ACD17A78}"/>
              </a:ext>
            </a:extLst>
          </p:cNvPr>
          <p:cNvSpPr txBox="1"/>
          <p:nvPr/>
        </p:nvSpPr>
        <p:spPr>
          <a:xfrm>
            <a:off x="339252" y="221670"/>
            <a:ext cx="9144000" cy="2387600"/>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cy-GB" sz="4400" b="0" i="0" strike="noStrike" cap="none" spc="0" baseline="0" dirty="0">
                <a:solidFill>
                  <a:srgbClr val="FFFFFF"/>
                </a:solidFill>
                <a:effectLst/>
                <a:latin typeface="Calibri"/>
                <a:ea typeface="Calibri"/>
                <a:cs typeface="Calibri"/>
              </a:rPr>
              <a:t>TAG CBAC yr Amgylchedd Adeiledig</a:t>
            </a:r>
          </a:p>
          <a:p>
            <a:r>
              <a:rPr lang="cy-GB" sz="4400" dirty="0">
                <a:solidFill>
                  <a:srgbClr val="FFFFFF"/>
                </a:solidFill>
                <a:latin typeface="Calibri"/>
                <a:ea typeface="Calibri"/>
                <a:cs typeface="Calibri"/>
              </a:rPr>
              <a:t>Uned 2</a:t>
            </a:r>
          </a:p>
          <a:p>
            <a:endParaRPr lang="cy-GB" sz="4400" dirty="0">
              <a:solidFill>
                <a:srgbClr val="FFFFFF"/>
              </a:solidFill>
              <a:latin typeface="Calibri"/>
              <a:ea typeface="Calibri"/>
              <a:cs typeface="Calibri"/>
            </a:endParaRPr>
          </a:p>
          <a:p>
            <a:r>
              <a:rPr lang="cy-GB" sz="4400" dirty="0">
                <a:solidFill>
                  <a:srgbClr val="FFFFFF"/>
                </a:solidFill>
                <a:latin typeface="Calibri"/>
                <a:ea typeface="Calibri"/>
                <a:cs typeface="Calibri"/>
              </a:rPr>
              <a:t>Rhith-fodelu</a:t>
            </a:r>
          </a:p>
          <a:p>
            <a:endParaRPr lang="cy-GB" sz="4400" dirty="0">
              <a:solidFill>
                <a:srgbClr val="FFFFFF"/>
              </a:solidFill>
              <a:latin typeface="Calibri"/>
              <a:ea typeface="Calibri"/>
              <a:cs typeface="Calibri"/>
            </a:endParaRPr>
          </a:p>
          <a:p>
            <a:endParaRPr lang="cy-GB" sz="4400" b="0" i="0" strike="noStrike" cap="none" spc="0" baseline="0" dirty="0">
              <a:solidFill>
                <a:srgbClr val="FFFFFF"/>
              </a:solidFill>
              <a:effectLst/>
              <a:latin typeface="Calibri"/>
              <a:ea typeface="Calibri"/>
              <a:cs typeface="Calibri"/>
            </a:endParaRPr>
          </a:p>
          <a:p>
            <a:endParaRPr lang="cy-GB" sz="4400" b="0" i="0" strike="noStrike" cap="none" spc="0" baseline="0" dirty="0">
              <a:solidFill>
                <a:srgbClr val="FFFFFF"/>
              </a:solidFill>
              <a:effectLst/>
              <a:latin typeface="Calibri"/>
              <a:ea typeface="Calibri"/>
              <a:cs typeface="Calibri"/>
            </a:endParaRPr>
          </a:p>
        </p:txBody>
      </p:sp>
      <p:pic>
        <p:nvPicPr>
          <p:cNvPr id="4" name="Audio 3">
            <a:hlinkClick r:id="" action="ppaction://media"/>
            <a:extLst>
              <a:ext uri="{FF2B5EF4-FFF2-40B4-BE49-F238E27FC236}">
                <a16:creationId xmlns:a16="http://schemas.microsoft.com/office/drawing/2014/main" id="{108EC110-0EA3-45A2-AFE4-48E02B402A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939293872"/>
      </p:ext>
    </p:extLst>
  </p:cSld>
  <p:clrMapOvr>
    <a:masterClrMapping/>
  </p:clrMapOvr>
  <mc:AlternateContent xmlns:mc="http://schemas.openxmlformats.org/markup-compatibility/2006" xmlns:p14="http://schemas.microsoft.com/office/powerpoint/2010/main">
    <mc:Choice Requires="p14">
      <p:transition spd="slow" p14:dur="2000" advTm="38711"/>
    </mc:Choice>
    <mc:Fallback xmlns="">
      <p:transition spd="slow" advTm="38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609600" y="0"/>
            <a:ext cx="7205932" cy="953900"/>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b="0" i="0" strike="noStrike" cap="none" spc="0" baseline="0">
                <a:solidFill>
                  <a:srgbClr val="FFFFFF"/>
                </a:solidFill>
                <a:effectLst/>
                <a:latin typeface="Calibri"/>
                <a:ea typeface="Calibri"/>
                <a:cs typeface="Calibri"/>
              </a:rPr>
              <a:t>Cynhyrchu'r </a:t>
            </a:r>
          </a:p>
          <a:p>
            <a:pPr algn="ctr"/>
            <a:r>
              <a:rPr lang="cy-GB" sz="3600" b="0" i="0" strike="noStrike" cap="none" spc="0" baseline="0">
                <a:solidFill>
                  <a:srgbClr val="FFFFFF"/>
                </a:solidFill>
                <a:effectLst/>
                <a:latin typeface="Calibri"/>
                <a:ea typeface="Calibri"/>
                <a:cs typeface="Calibri"/>
              </a:rPr>
              <a:t>Model 2D :</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40589" y="1548645"/>
            <a:ext cx="8039819" cy="5001680"/>
          </a:xfrm>
        </p:spPr>
        <p:txBody>
          <a:bodyPr>
            <a:normAutofit/>
          </a:bodyPr>
          <a:lstStyle/>
          <a:p>
            <a:r>
              <a:rPr lang="cy-GB" sz="3600" b="0" i="0" strike="noStrike" cap="none" spc="0" baseline="0" dirty="0">
                <a:solidFill>
                  <a:srgbClr val="000000"/>
                </a:solidFill>
                <a:effectLst/>
                <a:latin typeface="Calibri"/>
                <a:ea typeface="Calibri"/>
                <a:cs typeface="Calibri"/>
              </a:rPr>
              <a:t>Rheolau sylfaenol.</a:t>
            </a:r>
          </a:p>
          <a:p>
            <a:r>
              <a:rPr lang="en-US" sz="3600" dirty="0">
                <a:latin typeface="+mn-lt"/>
                <a:ea typeface="Cambria" panose="02040503050406030204" pitchFamily="18" charset="0"/>
                <a:cs typeface="Cambria" panose="02040503050406030204" pitchFamily="18" charset="0"/>
              </a:rPr>
              <a:t> </a:t>
            </a:r>
          </a:p>
          <a:p>
            <a:pPr marL="742950" indent="-742950">
              <a:buFont typeface="+mj-lt"/>
              <a:buAutoNum type="arabicPeriod" startAt="5"/>
            </a:pPr>
            <a:r>
              <a:rPr lang="cy-GB" b="0" i="0" strike="noStrike" cap="none" spc="0" baseline="0" dirty="0">
                <a:solidFill>
                  <a:srgbClr val="000000"/>
                </a:solidFill>
                <a:effectLst/>
                <a:latin typeface="Calibri"/>
                <a:ea typeface="Calibri"/>
                <a:cs typeface="Calibri"/>
              </a:rPr>
              <a:t>Gweithio gydag Ortho ymlaen</a:t>
            </a:r>
          </a:p>
          <a:p>
            <a:pPr marL="742950" indent="-742950">
              <a:buFont typeface="+mj-lt"/>
              <a:buAutoNum type="arabicPeriod" startAt="5"/>
            </a:pPr>
            <a:r>
              <a:rPr lang="cy-GB" b="0" i="0" strike="noStrike" cap="none" spc="0" baseline="0" dirty="0">
                <a:solidFill>
                  <a:srgbClr val="000000"/>
                </a:solidFill>
                <a:effectLst/>
                <a:latin typeface="Calibri"/>
                <a:ea typeface="Calibri"/>
                <a:cs typeface="Calibri"/>
              </a:rPr>
              <a:t>Defnyddio Object Snap</a:t>
            </a:r>
          </a:p>
          <a:p>
            <a:pPr marL="742950" indent="-742950">
              <a:buFont typeface="+mj-lt"/>
              <a:buAutoNum type="arabicPeriod" startAt="5"/>
            </a:pPr>
            <a:endParaRPr lang="en-US" dirty="0">
              <a:latin typeface="+mn-lt"/>
              <a:ea typeface="Cambria" panose="02040503050406030204" pitchFamily="18" charset="0"/>
              <a:cs typeface="Cambria" panose="02040503050406030204" pitchFamily="18" charset="0"/>
            </a:endParaRPr>
          </a:p>
          <a:p>
            <a:pPr marL="742950" indent="-742950">
              <a:buFont typeface="+mj-lt"/>
              <a:buAutoNum type="arabicPeriod" startAt="5"/>
            </a:pPr>
            <a:r>
              <a:rPr lang="cy-GB" b="0" i="0" strike="noStrike" cap="none" spc="0" baseline="0" dirty="0">
                <a:solidFill>
                  <a:srgbClr val="000000"/>
                </a:solidFill>
                <a:effectLst/>
                <a:latin typeface="Calibri"/>
                <a:ea typeface="Calibri"/>
                <a:cs typeface="Calibri"/>
              </a:rPr>
              <a:t>Cofio’r model 3D i ddilyn</a:t>
            </a:r>
          </a:p>
          <a:p>
            <a:endParaRPr lang="en-US" sz="3600" dirty="0">
              <a:latin typeface="+mn-lt"/>
              <a:ea typeface="Cambria" panose="02040503050406030204" pitchFamily="18" charset="0"/>
              <a:cs typeface="Cambria" panose="02040503050406030204" pitchFamily="18" charset="0"/>
            </a:endParaRPr>
          </a:p>
        </p:txBody>
      </p:sp>
      <p:pic>
        <p:nvPicPr>
          <p:cNvPr id="4" name="Picture 3" descr="A screenshot of a computer screen&#10;&#10;Description automatically generated with medium confidence">
            <a:extLst>
              <a:ext uri="{FF2B5EF4-FFF2-40B4-BE49-F238E27FC236}">
                <a16:creationId xmlns:a16="http://schemas.microsoft.com/office/drawing/2014/main" id="{4C015FE8-C8F7-4C41-B578-60457103D3E3}"/>
              </a:ext>
            </a:extLst>
          </p:cNvPr>
          <p:cNvPicPr>
            <a:picLocks noChangeAspect="1"/>
          </p:cNvPicPr>
          <p:nvPr/>
        </p:nvPicPr>
        <p:blipFill>
          <a:blip r:embed="rId5"/>
          <a:stretch>
            <a:fillRect/>
          </a:stretch>
        </p:blipFill>
        <p:spPr>
          <a:xfrm>
            <a:off x="5472332" y="0"/>
            <a:ext cx="3802363" cy="6858000"/>
          </a:xfrm>
          <a:prstGeom prst="rect">
            <a:avLst/>
          </a:prstGeom>
        </p:spPr>
      </p:pic>
      <p:pic>
        <p:nvPicPr>
          <p:cNvPr id="5" name="Audio 4">
            <a:hlinkClick r:id="" action="ppaction://media"/>
            <a:extLst>
              <a:ext uri="{FF2B5EF4-FFF2-40B4-BE49-F238E27FC236}">
                <a16:creationId xmlns:a16="http://schemas.microsoft.com/office/drawing/2014/main" id="{1298E8D3-1B8C-4A65-BB77-840C7E7ECF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319039962"/>
      </p:ext>
    </p:extLst>
  </p:cSld>
  <p:clrMapOvr>
    <a:masterClrMapping/>
  </p:clrMapOvr>
  <mc:AlternateContent xmlns:mc="http://schemas.openxmlformats.org/markup-compatibility/2006" xmlns:p14="http://schemas.microsoft.com/office/powerpoint/2010/main">
    <mc:Choice Requires="p14">
      <p:transition spd="slow" p14:dur="2000" advTm="32567"/>
    </mc:Choice>
    <mc:Fallback xmlns="">
      <p:transition spd="slow" advTm="32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b="0" i="0" strike="noStrike" cap="none" spc="0" baseline="0">
                <a:solidFill>
                  <a:srgbClr val="FFFFFF"/>
                </a:solidFill>
                <a:effectLst/>
                <a:latin typeface="Calibri"/>
                <a:ea typeface="Calibri"/>
                <a:cs typeface="Calibri"/>
              </a:rPr>
              <a:t>Edrych ar y Model 2D :</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4545467" y="1449206"/>
            <a:ext cx="4572000" cy="5001680"/>
          </a:xfrm>
        </p:spPr>
        <p:txBody>
          <a:bodyPr>
            <a:normAutofit fontScale="77500" lnSpcReduction="20000"/>
          </a:bodyPr>
          <a:lstStyle/>
          <a:p>
            <a:r>
              <a:rPr lang="cy-GB" sz="3600" b="0" i="0" strike="noStrike" cap="none" spc="0" baseline="0" dirty="0">
                <a:solidFill>
                  <a:srgbClr val="000000"/>
                </a:solidFill>
                <a:effectLst/>
                <a:latin typeface="Calibri"/>
                <a:ea typeface="Calibri"/>
                <a:cs typeface="Calibri"/>
              </a:rPr>
              <a:t>Gosod i ‘top’ a </a:t>
            </a:r>
          </a:p>
          <a:p>
            <a:pPr>
              <a:spcBef>
                <a:spcPct val="0"/>
              </a:spcBef>
            </a:pPr>
            <a:r>
              <a:rPr lang="cy-GB" sz="3600" b="0" i="0" strike="noStrike" cap="none" spc="0" baseline="0" dirty="0">
                <a:solidFill>
                  <a:srgbClr val="000000"/>
                </a:solidFill>
                <a:effectLst/>
                <a:latin typeface="Calibri"/>
                <a:ea typeface="Calibri"/>
                <a:cs typeface="Calibri"/>
              </a:rPr>
              <a:t>‘2D wireframe’.</a:t>
            </a:r>
          </a:p>
          <a:p>
            <a:pPr>
              <a:spcBef>
                <a:spcPct val="0"/>
              </a:spcBef>
            </a:pPr>
            <a:endParaRPr lang="en-US" sz="3600" dirty="0">
              <a:latin typeface="+mn-lt"/>
              <a:ea typeface="Cambria" panose="02040503050406030204" pitchFamily="18" charset="0"/>
              <a:cs typeface="Cambria" panose="02040503050406030204" pitchFamily="18" charset="0"/>
            </a:endParaRPr>
          </a:p>
          <a:p>
            <a:pPr>
              <a:spcBef>
                <a:spcPct val="0"/>
              </a:spcBef>
            </a:pPr>
            <a:r>
              <a:rPr lang="cy-GB" sz="3600" b="0" i="0" strike="noStrike" cap="none" spc="0" baseline="0" dirty="0">
                <a:solidFill>
                  <a:srgbClr val="000000"/>
                </a:solidFill>
                <a:effectLst/>
                <a:latin typeface="Calibri"/>
                <a:ea typeface="Calibri"/>
                <a:cs typeface="Calibri"/>
              </a:rPr>
              <a:t>Chwyddo gydag olwyn sgrolio</a:t>
            </a:r>
          </a:p>
          <a:p>
            <a:pPr>
              <a:spcBef>
                <a:spcPct val="0"/>
              </a:spcBef>
            </a:pPr>
            <a:r>
              <a:rPr lang="cy-GB" sz="3600" b="0" i="0" strike="noStrike" cap="none" spc="0" baseline="0" dirty="0">
                <a:solidFill>
                  <a:srgbClr val="000000"/>
                </a:solidFill>
                <a:effectLst/>
                <a:latin typeface="Calibri"/>
                <a:ea typeface="Calibri"/>
                <a:cs typeface="Calibri"/>
              </a:rPr>
              <a:t>neu ddefnyddio'r offeryn dewis  </a:t>
            </a:r>
          </a:p>
          <a:p>
            <a:pPr>
              <a:spcBef>
                <a:spcPct val="0"/>
              </a:spcBef>
            </a:pPr>
            <a:r>
              <a:rPr lang="cy-GB" sz="3600" b="0" i="0" strike="noStrike" cap="none" spc="0" baseline="0" dirty="0">
                <a:solidFill>
                  <a:srgbClr val="000000"/>
                </a:solidFill>
                <a:effectLst/>
                <a:latin typeface="Calibri"/>
                <a:ea typeface="Calibri"/>
                <a:cs typeface="Calibri"/>
              </a:rPr>
              <a:t>ffenestr.</a:t>
            </a:r>
          </a:p>
          <a:p>
            <a:pPr>
              <a:spcBef>
                <a:spcPct val="0"/>
              </a:spcBef>
            </a:pPr>
            <a:endParaRPr lang="en-US" sz="3600" dirty="0">
              <a:latin typeface="+mn-lt"/>
              <a:ea typeface="Cambria" panose="02040503050406030204" pitchFamily="18" charset="0"/>
              <a:cs typeface="Cambria" panose="02040503050406030204" pitchFamily="18" charset="0"/>
            </a:endParaRPr>
          </a:p>
          <a:p>
            <a:pPr>
              <a:spcBef>
                <a:spcPct val="0"/>
              </a:spcBef>
            </a:pPr>
            <a:endParaRPr lang="en-US" sz="3600" dirty="0">
              <a:latin typeface="+mn-lt"/>
              <a:ea typeface="Cambria" panose="02040503050406030204" pitchFamily="18" charset="0"/>
              <a:cs typeface="Cambria" panose="02040503050406030204" pitchFamily="18" charset="0"/>
            </a:endParaRPr>
          </a:p>
          <a:p>
            <a:pPr>
              <a:spcBef>
                <a:spcPct val="0"/>
              </a:spcBef>
            </a:pPr>
            <a:endParaRPr lang="en-US" sz="3600" dirty="0">
              <a:latin typeface="+mn-lt"/>
              <a:ea typeface="Cambria" panose="02040503050406030204" pitchFamily="18" charset="0"/>
              <a:cs typeface="Cambria" panose="02040503050406030204" pitchFamily="18" charset="0"/>
            </a:endParaRPr>
          </a:p>
          <a:p>
            <a:pPr>
              <a:spcBef>
                <a:spcPct val="0"/>
              </a:spcBef>
            </a:pPr>
            <a:r>
              <a:rPr lang="cy-GB" sz="3600" b="0" i="0" strike="noStrike" cap="none" spc="0" baseline="0" dirty="0">
                <a:solidFill>
                  <a:srgbClr val="000000"/>
                </a:solidFill>
                <a:effectLst/>
                <a:latin typeface="Calibri"/>
                <a:ea typeface="Calibri"/>
                <a:cs typeface="Calibri"/>
              </a:rPr>
              <a:t>Symud drwy lusgo</a:t>
            </a:r>
          </a:p>
          <a:p>
            <a:pPr>
              <a:spcBef>
                <a:spcPct val="0"/>
              </a:spcBef>
            </a:pPr>
            <a:r>
              <a:rPr lang="cy-GB" sz="3600" b="0" i="0" strike="noStrike" cap="none" spc="0" baseline="0" dirty="0">
                <a:solidFill>
                  <a:srgbClr val="000000"/>
                </a:solidFill>
                <a:effectLst/>
                <a:latin typeface="Calibri"/>
                <a:ea typeface="Calibri"/>
                <a:cs typeface="Calibri"/>
              </a:rPr>
              <a:t>gan ddefnyddio offeryn tremio</a:t>
            </a:r>
          </a:p>
        </p:txBody>
      </p:sp>
      <p:pic>
        <p:nvPicPr>
          <p:cNvPr id="3" name="Picture 2" descr="Graphical user interface, application&#10;&#10;Description automatically generated">
            <a:extLst>
              <a:ext uri="{FF2B5EF4-FFF2-40B4-BE49-F238E27FC236}">
                <a16:creationId xmlns:a16="http://schemas.microsoft.com/office/drawing/2014/main" id="{830A3974-4568-4C94-ACCE-BCCBF4B0538C}"/>
              </a:ext>
            </a:extLst>
          </p:cNvPr>
          <p:cNvPicPr>
            <a:picLocks noChangeAspect="1"/>
          </p:cNvPicPr>
          <p:nvPr/>
        </p:nvPicPr>
        <p:blipFill>
          <a:blip r:embed="rId5"/>
          <a:srcRect l="35552"/>
          <a:stretch>
            <a:fillRect/>
          </a:stretch>
        </p:blipFill>
        <p:spPr>
          <a:xfrm>
            <a:off x="10492" y="1449206"/>
            <a:ext cx="4395537" cy="4534133"/>
          </a:xfrm>
          <a:prstGeom prst="rect">
            <a:avLst/>
          </a:prstGeom>
        </p:spPr>
      </p:pic>
      <p:pic>
        <p:nvPicPr>
          <p:cNvPr id="6" name="Picture 5">
            <a:extLst>
              <a:ext uri="{FF2B5EF4-FFF2-40B4-BE49-F238E27FC236}">
                <a16:creationId xmlns:a16="http://schemas.microsoft.com/office/drawing/2014/main" id="{EAA3A11A-458D-4ED3-AD43-309923854D6C}"/>
              </a:ext>
            </a:extLst>
          </p:cNvPr>
          <p:cNvPicPr>
            <a:picLocks noChangeAspect="1"/>
          </p:cNvPicPr>
          <p:nvPr/>
        </p:nvPicPr>
        <p:blipFill>
          <a:blip r:embed="rId6"/>
          <a:srcRect l="69263" t="24759"/>
          <a:stretch>
            <a:fillRect/>
          </a:stretch>
        </p:blipFill>
        <p:spPr>
          <a:xfrm>
            <a:off x="5493072" y="4046056"/>
            <a:ext cx="2995320" cy="880356"/>
          </a:xfrm>
          <a:prstGeom prst="rect">
            <a:avLst/>
          </a:prstGeom>
        </p:spPr>
      </p:pic>
      <p:cxnSp>
        <p:nvCxnSpPr>
          <p:cNvPr id="10" name="Connector: Curved 9">
            <a:extLst>
              <a:ext uri="{FF2B5EF4-FFF2-40B4-BE49-F238E27FC236}">
                <a16:creationId xmlns:a16="http://schemas.microsoft.com/office/drawing/2014/main" id="{ADE3455C-B375-450B-89C3-8A3E0A9B3E93}"/>
              </a:ext>
            </a:extLst>
          </p:cNvPr>
          <p:cNvCxnSpPr>
            <a:endCxn id="6" idx="0"/>
          </p:cNvCxnSpPr>
          <p:nvPr/>
        </p:nvCxnSpPr>
        <p:spPr>
          <a:xfrm>
            <a:off x="5906646" y="3429000"/>
            <a:ext cx="1084086" cy="617056"/>
          </a:xfrm>
          <a:prstGeom prst="curvedConnector2">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13" name="Connector: Curved 12">
            <a:extLst>
              <a:ext uri="{FF2B5EF4-FFF2-40B4-BE49-F238E27FC236}">
                <a16:creationId xmlns:a16="http://schemas.microsoft.com/office/drawing/2014/main" id="{99D65026-4395-4A7B-9436-E4CD77E2F3B9}"/>
              </a:ext>
            </a:extLst>
          </p:cNvPr>
          <p:cNvCxnSpPr/>
          <p:nvPr/>
        </p:nvCxnSpPr>
        <p:spPr>
          <a:xfrm rot="5400000" flipH="1" flipV="1">
            <a:off x="6938394" y="4935308"/>
            <a:ext cx="1186750" cy="465221"/>
          </a:xfrm>
          <a:prstGeom prst="curvedConnector3">
            <a:avLst/>
          </a:prstGeom>
          <a:ln w="28575">
            <a:tailEnd type="triangle"/>
          </a:ln>
        </p:spPr>
        <p:style>
          <a:lnRef idx="1">
            <a:schemeClr val="accent6"/>
          </a:lnRef>
          <a:fillRef idx="0">
            <a:schemeClr val="accent6"/>
          </a:fillRef>
          <a:effectRef idx="0">
            <a:schemeClr val="accent6"/>
          </a:effectRef>
          <a:fontRef idx="minor">
            <a:schemeClr val="tx1"/>
          </a:fontRef>
        </p:style>
      </p:cxnSp>
      <p:cxnSp>
        <p:nvCxnSpPr>
          <p:cNvPr id="17" name="Connector: Curved 16">
            <a:extLst>
              <a:ext uri="{FF2B5EF4-FFF2-40B4-BE49-F238E27FC236}">
                <a16:creationId xmlns:a16="http://schemas.microsoft.com/office/drawing/2014/main" id="{730CA4F0-CF12-43F7-A55C-5D7889F07D98}"/>
              </a:ext>
            </a:extLst>
          </p:cNvPr>
          <p:cNvCxnSpPr/>
          <p:nvPr/>
        </p:nvCxnSpPr>
        <p:spPr>
          <a:xfrm rot="10800000">
            <a:off x="1572127" y="2021306"/>
            <a:ext cx="3160295" cy="449179"/>
          </a:xfrm>
          <a:prstGeom prst="curvedConnector3">
            <a:avLst/>
          </a:prstGeom>
          <a:ln w="28575">
            <a:tailEnd type="triangle"/>
          </a:ln>
        </p:spPr>
        <p:style>
          <a:lnRef idx="1">
            <a:schemeClr val="accent6"/>
          </a:lnRef>
          <a:fillRef idx="0">
            <a:schemeClr val="accent6"/>
          </a:fillRef>
          <a:effectRef idx="0">
            <a:schemeClr val="accent6"/>
          </a:effectRef>
          <a:fontRef idx="minor">
            <a:schemeClr val="tx1"/>
          </a:fontRef>
        </p:style>
      </p:cxnSp>
      <p:pic>
        <p:nvPicPr>
          <p:cNvPr id="2" name="Audio 1">
            <a:hlinkClick r:id="" action="ppaction://media"/>
            <a:extLst>
              <a:ext uri="{FF2B5EF4-FFF2-40B4-BE49-F238E27FC236}">
                <a16:creationId xmlns:a16="http://schemas.microsoft.com/office/drawing/2014/main" id="{5E7B6727-FCFC-4E12-A388-48193E1938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812456968"/>
      </p:ext>
    </p:extLst>
  </p:cSld>
  <p:clrMapOvr>
    <a:masterClrMapping/>
  </p:clrMapOvr>
  <mc:AlternateContent xmlns:mc="http://schemas.openxmlformats.org/markup-compatibility/2006" xmlns:p14="http://schemas.microsoft.com/office/powerpoint/2010/main">
    <mc:Choice Requires="p14">
      <p:transition spd="slow" p14:dur="2000" advTm="26971"/>
    </mc:Choice>
    <mc:Fallback xmlns="">
      <p:transition spd="slow" advTm="26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b="0" i="0" strike="noStrike" cap="none" spc="0" baseline="0">
                <a:solidFill>
                  <a:srgbClr val="FFFFFF"/>
                </a:solidFill>
                <a:effectLst/>
                <a:latin typeface="Calibri"/>
                <a:ea typeface="Calibri"/>
                <a:cs typeface="Calibri"/>
              </a:rPr>
              <a:t>Cydrannau'r Model 2D :</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40589" y="1548645"/>
            <a:ext cx="8039819" cy="5001680"/>
          </a:xfrm>
        </p:spPr>
        <p:txBody>
          <a:bodyPr>
            <a:normAutofit/>
          </a:bodyPr>
          <a:lstStyle/>
          <a:p>
            <a:pPr marL="571500" indent="-571500">
              <a:buFont typeface="Arial" panose="020B0604020202020204" pitchFamily="34" charset="0"/>
              <a:buChar char="•"/>
            </a:pPr>
            <a:r>
              <a:rPr lang="cy-GB" sz="3200" b="0" i="0" strike="noStrike" cap="none" spc="0" baseline="0">
                <a:solidFill>
                  <a:srgbClr val="000000"/>
                </a:solidFill>
                <a:effectLst/>
                <a:latin typeface="Calibri"/>
                <a:ea typeface="Calibri"/>
                <a:cs typeface="Calibri"/>
              </a:rPr>
              <a:t>Bydd y model yn cynnwys Gwrthrychau - llinellau, petryalau a siapiau geometrig eraill</a:t>
            </a:r>
            <a:r>
              <a:rPr lang="cy-GB" sz="3600" b="0" i="0" strike="noStrike" cap="none" spc="0" baseline="0">
                <a:solidFill>
                  <a:srgbClr val="000000"/>
                </a:solidFill>
                <a:effectLst/>
                <a:latin typeface="Calibri"/>
                <a:ea typeface="Calibri"/>
                <a:cs typeface="Calibri"/>
              </a:rPr>
              <a:t>.</a:t>
            </a:r>
          </a:p>
          <a:p>
            <a:endParaRPr lang="en-US" sz="3600">
              <a:latin typeface="+mn-lt"/>
              <a:ea typeface="Cambria" panose="02040503050406030204" pitchFamily="18" charset="0"/>
              <a:cs typeface="Cambria" panose="02040503050406030204" pitchFamily="18" charset="0"/>
            </a:endParaRPr>
          </a:p>
        </p:txBody>
      </p:sp>
      <p:pic>
        <p:nvPicPr>
          <p:cNvPr id="3" name="Picture 2" descr="A screen shot of a computer&#10;&#10;Description automatically generated with medium confidence">
            <a:extLst>
              <a:ext uri="{FF2B5EF4-FFF2-40B4-BE49-F238E27FC236}">
                <a16:creationId xmlns:a16="http://schemas.microsoft.com/office/drawing/2014/main" id="{3BB4B5F9-60E5-4EBD-A8A4-49A5F9F0C76A}"/>
              </a:ext>
            </a:extLst>
          </p:cNvPr>
          <p:cNvPicPr>
            <a:picLocks noChangeAspect="1"/>
          </p:cNvPicPr>
          <p:nvPr/>
        </p:nvPicPr>
        <p:blipFill>
          <a:blip r:embed="rId5"/>
          <a:srcRect l="5255" t="20460"/>
          <a:stretch>
            <a:fillRect/>
          </a:stretch>
        </p:blipFill>
        <p:spPr>
          <a:xfrm>
            <a:off x="1282460" y="3093176"/>
            <a:ext cx="7020731" cy="3594342"/>
          </a:xfrm>
          <a:prstGeom prst="rect">
            <a:avLst/>
          </a:prstGeom>
        </p:spPr>
      </p:pic>
      <p:sp>
        <p:nvSpPr>
          <p:cNvPr id="4" name="Rectangle 3">
            <a:extLst>
              <a:ext uri="{FF2B5EF4-FFF2-40B4-BE49-F238E27FC236}">
                <a16:creationId xmlns:a16="http://schemas.microsoft.com/office/drawing/2014/main" id="{EBAABBA8-CE07-4BB9-AB12-3B14A238F20F}"/>
              </a:ext>
            </a:extLst>
          </p:cNvPr>
          <p:cNvSpPr/>
          <p:nvPr/>
        </p:nvSpPr>
        <p:spPr>
          <a:xfrm>
            <a:off x="4572000" y="5868399"/>
            <a:ext cx="1596326" cy="68192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cy-GB" sz="2800" b="0" i="0" strike="noStrike" cap="none" spc="0" baseline="0">
                <a:solidFill>
                  <a:srgbClr val="000000"/>
                </a:solidFill>
                <a:effectLst/>
                <a:latin typeface="Calibri"/>
                <a:ea typeface="Calibri"/>
                <a:cs typeface="Calibri"/>
              </a:rPr>
              <a:t>Hyd</a:t>
            </a:r>
            <a:endParaRPr lang="en-GB" sz="2800"/>
          </a:p>
        </p:txBody>
      </p:sp>
      <p:sp>
        <p:nvSpPr>
          <p:cNvPr id="5" name="Rectangle 4">
            <a:extLst>
              <a:ext uri="{FF2B5EF4-FFF2-40B4-BE49-F238E27FC236}">
                <a16:creationId xmlns:a16="http://schemas.microsoft.com/office/drawing/2014/main" id="{2BB500EC-84F3-41F2-B621-F02ABBC1DCEB}"/>
              </a:ext>
            </a:extLst>
          </p:cNvPr>
          <p:cNvSpPr/>
          <p:nvPr/>
        </p:nvSpPr>
        <p:spPr>
          <a:xfrm>
            <a:off x="1844297" y="4215538"/>
            <a:ext cx="3487119" cy="68192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cy-GB" sz="2400" b="0" i="0" strike="noStrike" cap="none" spc="0" baseline="0">
                <a:solidFill>
                  <a:srgbClr val="000000"/>
                </a:solidFill>
                <a:effectLst/>
                <a:latin typeface="Calibri"/>
                <a:ea typeface="Calibri"/>
                <a:cs typeface="Calibri"/>
              </a:rPr>
              <a:t>Pwyntiau terfyn a phwynt canol</a:t>
            </a:r>
            <a:endParaRPr lang="en-GB" sz="2400"/>
          </a:p>
        </p:txBody>
      </p:sp>
      <p:cxnSp>
        <p:nvCxnSpPr>
          <p:cNvPr id="7" name="Connector: Curved 6">
            <a:extLst>
              <a:ext uri="{FF2B5EF4-FFF2-40B4-BE49-F238E27FC236}">
                <a16:creationId xmlns:a16="http://schemas.microsoft.com/office/drawing/2014/main" id="{2F6B31B6-F47A-4DA2-9FA0-EBA6180593B7}"/>
              </a:ext>
            </a:extLst>
          </p:cNvPr>
          <p:cNvCxnSpPr/>
          <p:nvPr/>
        </p:nvCxnSpPr>
        <p:spPr>
          <a:xfrm>
            <a:off x="6416842" y="5868399"/>
            <a:ext cx="1588169" cy="681926"/>
          </a:xfrm>
          <a:prstGeom prst="curvedConnector3">
            <a:avLst/>
          </a:prstGeom>
          <a:ln w="28575">
            <a:tailEnd type="triangle"/>
          </a:ln>
        </p:spPr>
        <p:style>
          <a:lnRef idx="1">
            <a:schemeClr val="accent6"/>
          </a:lnRef>
          <a:fillRef idx="0">
            <a:schemeClr val="accent6"/>
          </a:fillRef>
          <a:effectRef idx="0">
            <a:schemeClr val="accent6"/>
          </a:effectRef>
          <a:fontRef idx="minor">
            <a:schemeClr val="tx1"/>
          </a:fontRef>
        </p:style>
      </p:cxnSp>
      <p:pic>
        <p:nvPicPr>
          <p:cNvPr id="2" name="Audio 1">
            <a:hlinkClick r:id="" action="ppaction://media"/>
            <a:extLst>
              <a:ext uri="{FF2B5EF4-FFF2-40B4-BE49-F238E27FC236}">
                <a16:creationId xmlns:a16="http://schemas.microsoft.com/office/drawing/2014/main" id="{B7436404-47A9-462D-922B-5F1E457B62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642165038"/>
      </p:ext>
    </p:extLst>
  </p:cSld>
  <p:clrMapOvr>
    <a:masterClrMapping/>
  </p:clrMapOvr>
  <mc:AlternateContent xmlns:mc="http://schemas.openxmlformats.org/markup-compatibility/2006" xmlns:p14="http://schemas.microsoft.com/office/powerpoint/2010/main">
    <mc:Choice Requires="p14">
      <p:transition spd="slow" p14:dur="2000" advTm="23020"/>
    </mc:Choice>
    <mc:Fallback xmlns="">
      <p:transition spd="slow" advTm="23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b="0" i="0" strike="noStrike" cap="none" spc="0" baseline="0">
                <a:solidFill>
                  <a:srgbClr val="FFFFFF"/>
                </a:solidFill>
                <a:effectLst/>
                <a:latin typeface="Calibri"/>
                <a:ea typeface="Calibri"/>
                <a:cs typeface="Calibri"/>
              </a:rPr>
              <a:t>Dewis Gwrthrychau Presennol :</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3893" y="1449207"/>
            <a:ext cx="9026765" cy="5001680"/>
          </a:xfrm>
        </p:spPr>
        <p:txBody>
          <a:bodyPr>
            <a:normAutofit/>
          </a:bodyPr>
          <a:lstStyle/>
          <a:p>
            <a:pPr>
              <a:spcBef>
                <a:spcPct val="0"/>
              </a:spcBef>
            </a:pPr>
            <a:r>
              <a:rPr lang="cy-GB" sz="3600" b="0" i="0" strike="noStrike" cap="none" spc="0" baseline="0" dirty="0">
                <a:solidFill>
                  <a:srgbClr val="000000"/>
                </a:solidFill>
                <a:effectLst/>
                <a:latin typeface="Calibri"/>
                <a:ea typeface="Calibri"/>
                <a:cs typeface="Calibri"/>
              </a:rPr>
              <a:t>Cliciwch i ddewis un </a:t>
            </a:r>
          </a:p>
          <a:p>
            <a:pPr>
              <a:spcBef>
                <a:spcPct val="0"/>
              </a:spcBef>
            </a:pPr>
            <a:r>
              <a:rPr lang="cy-GB" sz="3600" b="0" i="0" strike="noStrike" cap="none" spc="0" baseline="0" dirty="0">
                <a:solidFill>
                  <a:srgbClr val="000000"/>
                </a:solidFill>
                <a:effectLst/>
                <a:latin typeface="Calibri"/>
                <a:ea typeface="Calibri"/>
                <a:cs typeface="Calibri"/>
              </a:rPr>
              <a:t>gwrthrych.</a:t>
            </a:r>
          </a:p>
          <a:p>
            <a:pPr>
              <a:spcBef>
                <a:spcPct val="0"/>
              </a:spcBef>
            </a:pPr>
            <a:endParaRPr lang="en-US" sz="3600" dirty="0">
              <a:latin typeface="+mn-lt"/>
              <a:ea typeface="Cambria" panose="02040503050406030204" pitchFamily="18" charset="0"/>
              <a:cs typeface="Cambria" panose="02040503050406030204" pitchFamily="18" charset="0"/>
            </a:endParaRPr>
          </a:p>
          <a:p>
            <a:pPr>
              <a:spcBef>
                <a:spcPct val="0"/>
              </a:spcBef>
            </a:pPr>
            <a:r>
              <a:rPr lang="cy-GB" sz="3600" b="0" i="0" strike="noStrike" cap="none" spc="0" baseline="0" dirty="0">
                <a:solidFill>
                  <a:srgbClr val="000000"/>
                </a:solidFill>
                <a:effectLst/>
                <a:latin typeface="Calibri"/>
                <a:ea typeface="Calibri"/>
                <a:cs typeface="Calibri"/>
              </a:rPr>
              <a:t>NEU ar gyfer mwy nag un </a:t>
            </a:r>
          </a:p>
          <a:p>
            <a:pPr>
              <a:spcBef>
                <a:spcPct val="0"/>
              </a:spcBef>
            </a:pPr>
            <a:r>
              <a:rPr lang="cy-GB" sz="3600" b="0" i="0" strike="noStrike" cap="none" spc="0" baseline="0" dirty="0">
                <a:solidFill>
                  <a:srgbClr val="000000"/>
                </a:solidFill>
                <a:effectLst/>
                <a:latin typeface="Calibri"/>
                <a:ea typeface="Calibri"/>
                <a:cs typeface="Calibri"/>
              </a:rPr>
              <a:t>gwrthrych:</a:t>
            </a:r>
          </a:p>
          <a:p>
            <a:pPr>
              <a:spcBef>
                <a:spcPct val="0"/>
              </a:spcBef>
            </a:pPr>
            <a:endParaRPr lang="en-US" sz="3600" dirty="0">
              <a:latin typeface="+mn-lt"/>
              <a:ea typeface="Cambria" panose="02040503050406030204" pitchFamily="18" charset="0"/>
              <a:cs typeface="Cambria" panose="02040503050406030204" pitchFamily="18" charset="0"/>
            </a:endParaRPr>
          </a:p>
          <a:p>
            <a:pPr>
              <a:spcBef>
                <a:spcPct val="0"/>
              </a:spcBef>
            </a:pPr>
            <a:r>
              <a:rPr lang="cy-GB" sz="2800" b="0" i="0" strike="noStrike" cap="none" spc="0" baseline="0" dirty="0">
                <a:solidFill>
                  <a:srgbClr val="000000"/>
                </a:solidFill>
                <a:effectLst/>
                <a:latin typeface="Calibri"/>
                <a:ea typeface="Calibri"/>
                <a:cs typeface="Calibri"/>
              </a:rPr>
              <a:t>Dewiswch offeryn / clicio / 'w’ /</a:t>
            </a:r>
          </a:p>
          <a:p>
            <a:pPr>
              <a:spcBef>
                <a:spcPct val="0"/>
              </a:spcBef>
            </a:pPr>
            <a:r>
              <a:rPr lang="cy-GB" sz="2800" b="0" i="0" strike="noStrike" cap="none" spc="0" baseline="0" dirty="0">
                <a:solidFill>
                  <a:srgbClr val="000000"/>
                </a:solidFill>
                <a:effectLst/>
                <a:latin typeface="Calibri"/>
                <a:ea typeface="Calibri"/>
                <a:cs typeface="Calibri"/>
              </a:rPr>
              <a:t>Mewnbynnu / Tynnu ffenestr /</a:t>
            </a:r>
          </a:p>
          <a:p>
            <a:pPr>
              <a:spcBef>
                <a:spcPct val="0"/>
              </a:spcBef>
            </a:pPr>
            <a:r>
              <a:rPr lang="cy-GB" sz="2800" b="0" i="0" strike="noStrike" cap="none" spc="0" baseline="0" dirty="0">
                <a:solidFill>
                  <a:srgbClr val="000000"/>
                </a:solidFill>
                <a:effectLst/>
                <a:latin typeface="Calibri"/>
                <a:ea typeface="Calibri"/>
                <a:cs typeface="Calibri"/>
              </a:rPr>
              <a:t>Mewnbynnu</a:t>
            </a:r>
          </a:p>
        </p:txBody>
      </p:sp>
      <p:pic>
        <p:nvPicPr>
          <p:cNvPr id="6" name="Picture 5" descr="Graphical user interface, application&#10;&#10;Description automatically generated">
            <a:extLst>
              <a:ext uri="{FF2B5EF4-FFF2-40B4-BE49-F238E27FC236}">
                <a16:creationId xmlns:a16="http://schemas.microsoft.com/office/drawing/2014/main" id="{AC88B490-FA9F-4579-88DF-2F69234F4510}"/>
              </a:ext>
            </a:extLst>
          </p:cNvPr>
          <p:cNvPicPr>
            <a:picLocks noChangeAspect="1"/>
          </p:cNvPicPr>
          <p:nvPr/>
        </p:nvPicPr>
        <p:blipFill>
          <a:blip r:embed="rId5"/>
          <a:srcRect r="42925"/>
          <a:stretch>
            <a:fillRect/>
          </a:stretch>
        </p:blipFill>
        <p:spPr>
          <a:xfrm>
            <a:off x="5513860" y="1994146"/>
            <a:ext cx="3796798" cy="3911801"/>
          </a:xfrm>
          <a:prstGeom prst="rect">
            <a:avLst/>
          </a:prstGeom>
        </p:spPr>
      </p:pic>
      <p:pic>
        <p:nvPicPr>
          <p:cNvPr id="2" name="Audio 1">
            <a:hlinkClick r:id="" action="ppaction://media"/>
            <a:extLst>
              <a:ext uri="{FF2B5EF4-FFF2-40B4-BE49-F238E27FC236}">
                <a16:creationId xmlns:a16="http://schemas.microsoft.com/office/drawing/2014/main" id="{7BB799B8-06B2-4F7E-AA82-F83BAFE818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945553113"/>
      </p:ext>
    </p:extLst>
  </p:cSld>
  <p:clrMapOvr>
    <a:masterClrMapping/>
  </p:clrMapOvr>
  <mc:AlternateContent xmlns:mc="http://schemas.openxmlformats.org/markup-compatibility/2006" xmlns:p14="http://schemas.microsoft.com/office/powerpoint/2010/main">
    <mc:Choice Requires="p14">
      <p:transition spd="slow" p14:dur="2000" advTm="12037"/>
    </mc:Choice>
    <mc:Fallback xmlns="">
      <p:transition spd="slow" advTm="12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b="0" i="0" strike="noStrike" cap="none" spc="0" baseline="0">
                <a:solidFill>
                  <a:srgbClr val="FFFFFF"/>
                </a:solidFill>
                <a:effectLst/>
                <a:latin typeface="Calibri"/>
                <a:ea typeface="Calibri"/>
                <a:cs typeface="Calibri"/>
              </a:rPr>
              <a:t>Creu a Golygu Gwrthrychau</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4355023" y="1207682"/>
            <a:ext cx="4204965" cy="5001680"/>
          </a:xfrm>
        </p:spPr>
        <p:txBody>
          <a:bodyPr>
            <a:normAutofit/>
          </a:bodyPr>
          <a:lstStyle/>
          <a:p>
            <a:r>
              <a:rPr lang="cy-GB" sz="3600" b="0" i="0" strike="noStrike" cap="none" spc="0" baseline="0">
                <a:solidFill>
                  <a:srgbClr val="000000"/>
                </a:solidFill>
                <a:effectLst/>
                <a:latin typeface="Calibri"/>
                <a:ea typeface="Calibri"/>
                <a:cs typeface="Calibri"/>
              </a:rPr>
              <a:t>Gall gwrthrychau fod </a:t>
            </a:r>
          </a:p>
        </p:txBody>
      </p:sp>
      <p:sp>
        <p:nvSpPr>
          <p:cNvPr id="4" name="Rectangle 3">
            <a:extLst>
              <a:ext uri="{FF2B5EF4-FFF2-40B4-BE49-F238E27FC236}">
                <a16:creationId xmlns:a16="http://schemas.microsoft.com/office/drawing/2014/main" id="{EBAABBA8-CE07-4BB9-AB12-3B14A238F20F}"/>
              </a:ext>
            </a:extLst>
          </p:cNvPr>
          <p:cNvSpPr/>
          <p:nvPr/>
        </p:nvSpPr>
        <p:spPr>
          <a:xfrm>
            <a:off x="4912962" y="2179803"/>
            <a:ext cx="2154265" cy="68192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cy-GB" sz="2800" b="0" i="0" strike="noStrike" cap="none" spc="0" baseline="0">
                <a:solidFill>
                  <a:srgbClr val="000000"/>
                </a:solidFill>
                <a:effectLst/>
                <a:latin typeface="Calibri"/>
                <a:ea typeface="Calibri"/>
                <a:cs typeface="Calibri"/>
              </a:rPr>
              <a:t>Wedi’u Creu</a:t>
            </a:r>
            <a:endParaRPr lang="en-GB" sz="2800"/>
          </a:p>
        </p:txBody>
      </p:sp>
      <p:pic>
        <p:nvPicPr>
          <p:cNvPr id="6" name="Picture 5" descr="A picture containing text, parking, lined&#10;&#10;Description automatically generated">
            <a:extLst>
              <a:ext uri="{FF2B5EF4-FFF2-40B4-BE49-F238E27FC236}">
                <a16:creationId xmlns:a16="http://schemas.microsoft.com/office/drawing/2014/main" id="{1C50CB87-DE46-4DDD-B361-41189B2809AC}"/>
              </a:ext>
            </a:extLst>
          </p:cNvPr>
          <p:cNvPicPr>
            <a:picLocks noChangeAspect="1"/>
          </p:cNvPicPr>
          <p:nvPr/>
        </p:nvPicPr>
        <p:blipFill>
          <a:blip r:embed="rId5"/>
          <a:srcRect b="46893"/>
          <a:stretch>
            <a:fillRect/>
          </a:stretch>
        </p:blipFill>
        <p:spPr>
          <a:xfrm>
            <a:off x="542435" y="1207698"/>
            <a:ext cx="3192651" cy="5673513"/>
          </a:xfrm>
          <a:prstGeom prst="rect">
            <a:avLst/>
          </a:prstGeom>
        </p:spPr>
      </p:pic>
      <p:sp>
        <p:nvSpPr>
          <p:cNvPr id="10" name="Rectangle 9">
            <a:extLst>
              <a:ext uri="{FF2B5EF4-FFF2-40B4-BE49-F238E27FC236}">
                <a16:creationId xmlns:a16="http://schemas.microsoft.com/office/drawing/2014/main" id="{C16D5B96-6AD4-41F6-8E81-06F853E99CDB}"/>
              </a:ext>
            </a:extLst>
          </p:cNvPr>
          <p:cNvSpPr/>
          <p:nvPr/>
        </p:nvSpPr>
        <p:spPr>
          <a:xfrm>
            <a:off x="4910382" y="4393474"/>
            <a:ext cx="2154265" cy="68192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cy-GB" sz="2800" b="0" i="0" strike="noStrike" cap="none" spc="0" baseline="0" dirty="0">
                <a:solidFill>
                  <a:srgbClr val="000000"/>
                </a:solidFill>
                <a:effectLst/>
                <a:latin typeface="Calibri"/>
                <a:ea typeface="Calibri"/>
                <a:cs typeface="Calibri"/>
              </a:rPr>
              <a:t>Wedi’u Blocio</a:t>
            </a:r>
            <a:endParaRPr lang="en-GB" sz="2800" dirty="0"/>
          </a:p>
        </p:txBody>
      </p:sp>
      <p:sp>
        <p:nvSpPr>
          <p:cNvPr id="11" name="Rectangle 10">
            <a:extLst>
              <a:ext uri="{FF2B5EF4-FFF2-40B4-BE49-F238E27FC236}">
                <a16:creationId xmlns:a16="http://schemas.microsoft.com/office/drawing/2014/main" id="{9A73BDFC-C680-4EB3-B16A-0C951EEBB7EC}"/>
              </a:ext>
            </a:extLst>
          </p:cNvPr>
          <p:cNvSpPr/>
          <p:nvPr/>
        </p:nvSpPr>
        <p:spPr>
          <a:xfrm>
            <a:off x="4861308" y="3259514"/>
            <a:ext cx="2154265" cy="68192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cy-GB" sz="2800" b="0" i="0" strike="noStrike" cap="none" spc="0" baseline="0">
                <a:solidFill>
                  <a:srgbClr val="000000"/>
                </a:solidFill>
                <a:effectLst/>
                <a:latin typeface="Calibri"/>
                <a:ea typeface="Calibri"/>
                <a:cs typeface="Calibri"/>
              </a:rPr>
              <a:t>Wedi'u Lliniogi</a:t>
            </a:r>
            <a:endParaRPr lang="en-GB" sz="2800"/>
          </a:p>
        </p:txBody>
      </p:sp>
      <p:sp>
        <p:nvSpPr>
          <p:cNvPr id="12" name="Rectangle 11">
            <a:extLst>
              <a:ext uri="{FF2B5EF4-FFF2-40B4-BE49-F238E27FC236}">
                <a16:creationId xmlns:a16="http://schemas.microsoft.com/office/drawing/2014/main" id="{5155F7F9-0991-4988-9C9A-AB1C74080400}"/>
              </a:ext>
            </a:extLst>
          </p:cNvPr>
          <p:cNvSpPr/>
          <p:nvPr/>
        </p:nvSpPr>
        <p:spPr>
          <a:xfrm>
            <a:off x="4907802" y="5754746"/>
            <a:ext cx="2154265" cy="68192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cy-GB" sz="2800" b="0" i="0" strike="noStrike" cap="none" spc="0" baseline="0">
                <a:solidFill>
                  <a:srgbClr val="000000"/>
                </a:solidFill>
                <a:effectLst/>
                <a:latin typeface="Calibri"/>
                <a:ea typeface="Calibri"/>
                <a:cs typeface="Calibri"/>
              </a:rPr>
              <a:t>Wedi’u Haddasu</a:t>
            </a:r>
            <a:endParaRPr lang="en-GB" sz="2800"/>
          </a:p>
        </p:txBody>
      </p:sp>
      <p:cxnSp>
        <p:nvCxnSpPr>
          <p:cNvPr id="13" name="Straight Connector 12">
            <a:extLst>
              <a:ext uri="{FF2B5EF4-FFF2-40B4-BE49-F238E27FC236}">
                <a16:creationId xmlns:a16="http://schemas.microsoft.com/office/drawing/2014/main" id="{292192A9-A90F-4E34-AB0F-A0281E7BB48E}"/>
              </a:ext>
            </a:extLst>
          </p:cNvPr>
          <p:cNvCxnSpPr/>
          <p:nvPr/>
        </p:nvCxnSpPr>
        <p:spPr>
          <a:xfrm>
            <a:off x="2983832" y="2999874"/>
            <a:ext cx="4796589"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15" name="Straight Connector 14">
            <a:extLst>
              <a:ext uri="{FF2B5EF4-FFF2-40B4-BE49-F238E27FC236}">
                <a16:creationId xmlns:a16="http://schemas.microsoft.com/office/drawing/2014/main" id="{A68C4960-C074-4870-B3A9-60406636CDF2}"/>
              </a:ext>
            </a:extLst>
          </p:cNvPr>
          <p:cNvCxnSpPr/>
          <p:nvPr/>
        </p:nvCxnSpPr>
        <p:spPr>
          <a:xfrm>
            <a:off x="3007896" y="4098756"/>
            <a:ext cx="4796589"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16" name="Straight Connector 15">
            <a:extLst>
              <a:ext uri="{FF2B5EF4-FFF2-40B4-BE49-F238E27FC236}">
                <a16:creationId xmlns:a16="http://schemas.microsoft.com/office/drawing/2014/main" id="{BFA28887-7C8E-450E-9C60-CCA7C7850A2F}"/>
              </a:ext>
            </a:extLst>
          </p:cNvPr>
          <p:cNvCxnSpPr/>
          <p:nvPr/>
        </p:nvCxnSpPr>
        <p:spPr>
          <a:xfrm>
            <a:off x="3015918" y="5406188"/>
            <a:ext cx="4796589" cy="0"/>
          </a:xfrm>
          <a:prstGeom prst="line">
            <a:avLst/>
          </a:prstGeom>
        </p:spPr>
        <p:style>
          <a:lnRef idx="1">
            <a:schemeClr val="accent6"/>
          </a:lnRef>
          <a:fillRef idx="0">
            <a:schemeClr val="accent6"/>
          </a:fillRef>
          <a:effectRef idx="0">
            <a:schemeClr val="accent6"/>
          </a:effectRef>
          <a:fontRef idx="minor">
            <a:schemeClr val="tx1"/>
          </a:fontRef>
        </p:style>
      </p:cxnSp>
      <p:pic>
        <p:nvPicPr>
          <p:cNvPr id="2" name="Audio 1">
            <a:hlinkClick r:id="" action="ppaction://media"/>
            <a:extLst>
              <a:ext uri="{FF2B5EF4-FFF2-40B4-BE49-F238E27FC236}">
                <a16:creationId xmlns:a16="http://schemas.microsoft.com/office/drawing/2014/main" id="{AB287501-2328-499A-AFCB-901FA08616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755033745"/>
      </p:ext>
    </p:extLst>
  </p:cSld>
  <p:clrMapOvr>
    <a:masterClrMapping/>
  </p:clrMapOvr>
  <mc:AlternateContent xmlns:mc="http://schemas.openxmlformats.org/markup-compatibility/2006" xmlns:p14="http://schemas.microsoft.com/office/powerpoint/2010/main">
    <mc:Choice Requires="p14">
      <p:transition spd="slow" p14:dur="2000" advTm="17127"/>
    </mc:Choice>
    <mc:Fallback xmlns="">
      <p:transition spd="slow" advTm="17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b="0" i="0" strike="noStrike" cap="none" spc="0" baseline="0">
                <a:solidFill>
                  <a:srgbClr val="FFFFFF"/>
                </a:solidFill>
                <a:effectLst/>
                <a:latin typeface="Calibri"/>
                <a:ea typeface="Calibri"/>
                <a:cs typeface="Calibri"/>
              </a:rPr>
              <a:t>Offer Addasu:</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17235" y="1514329"/>
            <a:ext cx="9026765" cy="5001680"/>
          </a:xfrm>
        </p:spPr>
        <p:txBody>
          <a:bodyPr>
            <a:normAutofit/>
          </a:bodyPr>
          <a:lstStyle/>
          <a:p>
            <a:r>
              <a:rPr lang="cy-GB" sz="3600" b="0" i="0" strike="noStrike" cap="none" spc="0" baseline="0" dirty="0">
                <a:solidFill>
                  <a:srgbClr val="000000"/>
                </a:solidFill>
                <a:effectLst/>
                <a:latin typeface="Calibri"/>
                <a:ea typeface="Calibri"/>
                <a:cs typeface="Calibri"/>
              </a:rPr>
              <a:t>Mae offer addasu yn cynnwys:</a:t>
            </a:r>
          </a:p>
          <a:p>
            <a:r>
              <a:rPr lang="cy-GB" sz="3200" b="0" i="0" strike="noStrike" cap="none" spc="0" baseline="0" dirty="0">
                <a:solidFill>
                  <a:srgbClr val="000000"/>
                </a:solidFill>
                <a:effectLst/>
                <a:latin typeface="Calibri"/>
                <a:ea typeface="Calibri"/>
                <a:cs typeface="Calibri"/>
              </a:rPr>
              <a:t>Symud / Copïo / Cylchdroi / Graddfa / Drych / Trimio / Estyn / Ffiledu / Ffrwydro / Dileu / Gwrthbwyso - </a:t>
            </a:r>
          </a:p>
        </p:txBody>
      </p:sp>
      <p:pic>
        <p:nvPicPr>
          <p:cNvPr id="6" name="Picture 5" descr="Diagram, timeline&#10;&#10;Description automatically generated">
            <a:extLst>
              <a:ext uri="{FF2B5EF4-FFF2-40B4-BE49-F238E27FC236}">
                <a16:creationId xmlns:a16="http://schemas.microsoft.com/office/drawing/2014/main" id="{FF51426B-6B8D-4A63-A553-62B716774A60}"/>
              </a:ext>
            </a:extLst>
          </p:cNvPr>
          <p:cNvPicPr>
            <a:picLocks noChangeAspect="1"/>
          </p:cNvPicPr>
          <p:nvPr/>
        </p:nvPicPr>
        <p:blipFill>
          <a:blip r:embed="rId5"/>
          <a:srcRect r="26451" b="15609"/>
          <a:stretch>
            <a:fillRect/>
          </a:stretch>
        </p:blipFill>
        <p:spPr>
          <a:xfrm>
            <a:off x="109817" y="3610464"/>
            <a:ext cx="4351042" cy="3101624"/>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2782C718-3926-4851-BB50-DABB5963ECAD}"/>
              </a:ext>
            </a:extLst>
          </p:cNvPr>
          <p:cNvPicPr>
            <a:picLocks noChangeAspect="1"/>
          </p:cNvPicPr>
          <p:nvPr/>
        </p:nvPicPr>
        <p:blipFill>
          <a:blip r:embed="rId6"/>
          <a:stretch>
            <a:fillRect/>
          </a:stretch>
        </p:blipFill>
        <p:spPr>
          <a:xfrm>
            <a:off x="4683142" y="3557460"/>
            <a:ext cx="4343623" cy="3289469"/>
          </a:xfrm>
          <a:prstGeom prst="rect">
            <a:avLst/>
          </a:prstGeom>
        </p:spPr>
      </p:pic>
      <p:pic>
        <p:nvPicPr>
          <p:cNvPr id="3" name="Audio 2">
            <a:hlinkClick r:id="" action="ppaction://media"/>
            <a:extLst>
              <a:ext uri="{FF2B5EF4-FFF2-40B4-BE49-F238E27FC236}">
                <a16:creationId xmlns:a16="http://schemas.microsoft.com/office/drawing/2014/main" id="{4E6A90C5-312A-45F4-9FF7-AC2E3BDD88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518209972"/>
      </p:ext>
    </p:extLst>
  </p:cSld>
  <p:clrMapOvr>
    <a:masterClrMapping/>
  </p:clrMapOvr>
  <mc:AlternateContent xmlns:mc="http://schemas.openxmlformats.org/markup-compatibility/2006" xmlns:p14="http://schemas.microsoft.com/office/powerpoint/2010/main">
    <mc:Choice Requires="p14">
      <p:transition spd="slow" p14:dur="2000" advTm="15255"/>
    </mc:Choice>
    <mc:Fallback xmlns="">
      <p:transition spd="slow" advTm="15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b="0" i="0" strike="noStrike" cap="none" spc="0" baseline="0" dirty="0">
                <a:solidFill>
                  <a:srgbClr val="FFFFFF"/>
                </a:solidFill>
                <a:effectLst/>
                <a:latin typeface="Calibri"/>
                <a:ea typeface="Calibri"/>
                <a:cs typeface="Calibri"/>
              </a:rPr>
              <a:t>Testun</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17235" y="1276000"/>
            <a:ext cx="9026765" cy="5001680"/>
          </a:xfrm>
        </p:spPr>
        <p:txBody>
          <a:bodyPr>
            <a:normAutofit/>
          </a:bodyPr>
          <a:lstStyle/>
          <a:p>
            <a:r>
              <a:rPr lang="cy-GB" sz="2800" b="0" i="0" strike="noStrike" cap="none" spc="0" baseline="0" dirty="0">
                <a:solidFill>
                  <a:srgbClr val="000000"/>
                </a:solidFill>
                <a:effectLst/>
                <a:latin typeface="Calibri"/>
                <a:ea typeface="Calibri"/>
                <a:cs typeface="Calibri"/>
              </a:rPr>
              <a:t>Defnyddio arddulliau</a:t>
            </a:r>
          </a:p>
          <a:p>
            <a:endParaRPr lang="en-US" sz="3600" dirty="0">
              <a:latin typeface="+mn-lt"/>
              <a:ea typeface="Cambria" panose="02040503050406030204" pitchFamily="18" charset="0"/>
              <a:cs typeface="Cambria" panose="02040503050406030204" pitchFamily="18" charset="0"/>
            </a:endParaRPr>
          </a:p>
        </p:txBody>
      </p:sp>
      <p:pic>
        <p:nvPicPr>
          <p:cNvPr id="3" name="Picture 2" descr="Graphical user interface, application&#10;&#10;Description automatically generated">
            <a:extLst>
              <a:ext uri="{FF2B5EF4-FFF2-40B4-BE49-F238E27FC236}">
                <a16:creationId xmlns:a16="http://schemas.microsoft.com/office/drawing/2014/main" id="{C713F385-6A95-4C68-BAB4-23BD696AFF9B}"/>
              </a:ext>
            </a:extLst>
          </p:cNvPr>
          <p:cNvPicPr>
            <a:picLocks noChangeAspect="1"/>
          </p:cNvPicPr>
          <p:nvPr/>
        </p:nvPicPr>
        <p:blipFill>
          <a:blip r:embed="rId5"/>
          <a:stretch>
            <a:fillRect/>
          </a:stretch>
        </p:blipFill>
        <p:spPr>
          <a:xfrm>
            <a:off x="2509733" y="1887166"/>
            <a:ext cx="6463443" cy="4721522"/>
          </a:xfrm>
          <a:prstGeom prst="rect">
            <a:avLst/>
          </a:prstGeom>
        </p:spPr>
      </p:pic>
      <p:pic>
        <p:nvPicPr>
          <p:cNvPr id="2" name="Audio 1">
            <a:hlinkClick r:id="" action="ppaction://media"/>
            <a:extLst>
              <a:ext uri="{FF2B5EF4-FFF2-40B4-BE49-F238E27FC236}">
                <a16:creationId xmlns:a16="http://schemas.microsoft.com/office/drawing/2014/main" id="{84BFC837-BE13-4ACC-ADA4-C0CE1BC86E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168882207"/>
      </p:ext>
    </p:extLst>
  </p:cSld>
  <p:clrMapOvr>
    <a:masterClrMapping/>
  </p:clrMapOvr>
  <mc:AlternateContent xmlns:mc="http://schemas.openxmlformats.org/markup-compatibility/2006" xmlns:p14="http://schemas.microsoft.com/office/powerpoint/2010/main">
    <mc:Choice Requires="p14">
      <p:transition spd="slow" p14:dur="2000" advTm="8326"/>
    </mc:Choice>
    <mc:Fallback xmlns="">
      <p:transition spd="slow" advTm="8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b="0" i="0" strike="noStrike" cap="none" spc="0" baseline="0">
                <a:solidFill>
                  <a:srgbClr val="FFFFFF"/>
                </a:solidFill>
                <a:effectLst/>
                <a:latin typeface="Calibri"/>
                <a:ea typeface="Calibri"/>
                <a:cs typeface="Calibri"/>
              </a:rPr>
              <a:t>Dimensiynau:</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17235" y="1514329"/>
            <a:ext cx="9026765" cy="5001680"/>
          </a:xfrm>
        </p:spPr>
        <p:txBody>
          <a:bodyPr>
            <a:normAutofit/>
          </a:bodyPr>
          <a:lstStyle/>
          <a:p>
            <a:r>
              <a:rPr lang="cy-GB" sz="3600" b="0" i="0" strike="noStrike" cap="none" spc="0" baseline="0">
                <a:solidFill>
                  <a:srgbClr val="000000"/>
                </a:solidFill>
                <a:effectLst/>
                <a:latin typeface="Calibri"/>
                <a:ea typeface="Calibri"/>
                <a:cs typeface="Calibri"/>
              </a:rPr>
              <a:t>Sefydlu</a:t>
            </a:r>
          </a:p>
          <a:p>
            <a:endParaRPr lang="en-US" sz="3600">
              <a:latin typeface="+mn-lt"/>
              <a:ea typeface="Cambria" panose="02040503050406030204" pitchFamily="18" charset="0"/>
              <a:cs typeface="Cambria" panose="02040503050406030204" pitchFamily="18" charset="0"/>
            </a:endParaRPr>
          </a:p>
        </p:txBody>
      </p:sp>
      <p:pic>
        <p:nvPicPr>
          <p:cNvPr id="4" name="Picture 3" descr="Graphical user interface&#10;&#10;Description automatically generated">
            <a:extLst>
              <a:ext uri="{FF2B5EF4-FFF2-40B4-BE49-F238E27FC236}">
                <a16:creationId xmlns:a16="http://schemas.microsoft.com/office/drawing/2014/main" id="{6B59C98D-A43E-4F65-BAA1-19104EDF73B8}"/>
              </a:ext>
            </a:extLst>
          </p:cNvPr>
          <p:cNvPicPr>
            <a:picLocks noChangeAspect="1"/>
          </p:cNvPicPr>
          <p:nvPr/>
        </p:nvPicPr>
        <p:blipFill>
          <a:blip r:embed="rId5"/>
          <a:srcRect l="27670" t="34657"/>
          <a:stretch>
            <a:fillRect/>
          </a:stretch>
        </p:blipFill>
        <p:spPr>
          <a:xfrm>
            <a:off x="2509736" y="1514329"/>
            <a:ext cx="6796920" cy="5308309"/>
          </a:xfrm>
          <a:prstGeom prst="rect">
            <a:avLst/>
          </a:prstGeom>
        </p:spPr>
      </p:pic>
      <p:pic>
        <p:nvPicPr>
          <p:cNvPr id="2" name="Audio 1">
            <a:hlinkClick r:id="" action="ppaction://media"/>
            <a:extLst>
              <a:ext uri="{FF2B5EF4-FFF2-40B4-BE49-F238E27FC236}">
                <a16:creationId xmlns:a16="http://schemas.microsoft.com/office/drawing/2014/main" id="{1D79C506-E073-42B2-80C8-1D668A315B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342138834"/>
      </p:ext>
    </p:extLst>
  </p:cSld>
  <p:clrMapOvr>
    <a:masterClrMapping/>
  </p:clrMapOvr>
  <mc:AlternateContent xmlns:mc="http://schemas.openxmlformats.org/markup-compatibility/2006" xmlns:p14="http://schemas.microsoft.com/office/powerpoint/2010/main">
    <mc:Choice Requires="p14">
      <p:transition spd="slow" p14:dur="2000" advTm="17262"/>
    </mc:Choice>
    <mc:Fallback xmlns="">
      <p:transition spd="slow" advTm="17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721093" y="337486"/>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cy-GB" sz="3600" b="0" i="0" strike="noStrike" cap="none" spc="0" baseline="0">
                <a:solidFill>
                  <a:srgbClr val="FFFFFF"/>
                </a:solidFill>
                <a:effectLst/>
                <a:latin typeface="Calibri"/>
                <a:ea typeface="Calibri"/>
                <a:cs typeface="Calibri"/>
              </a:rPr>
              <a:t>Cynhyrchu'r Model 3D 1 </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85981" y="1548645"/>
            <a:ext cx="8394428" cy="5001680"/>
          </a:xfrm>
        </p:spPr>
        <p:txBody>
          <a:bodyPr>
            <a:normAutofit/>
          </a:bodyPr>
          <a:lstStyle/>
          <a:p>
            <a:r>
              <a:rPr lang="cy-GB" sz="3200" b="0" i="0" strike="noStrike" cap="none" spc="0" baseline="0" dirty="0">
                <a:solidFill>
                  <a:srgbClr val="000000"/>
                </a:solidFill>
                <a:effectLst/>
                <a:latin typeface="Calibri"/>
                <a:ea typeface="Calibri"/>
                <a:cs typeface="Calibri"/>
              </a:rPr>
              <a:t>Cyfnewid offer o ddrafftio i fodelu</a:t>
            </a:r>
          </a:p>
          <a:p>
            <a:r>
              <a:rPr lang="cy-GB" sz="3200" b="0" i="0" strike="noStrike" cap="none" spc="0" baseline="0" dirty="0">
                <a:solidFill>
                  <a:srgbClr val="000000"/>
                </a:solidFill>
                <a:effectLst/>
                <a:latin typeface="Calibri"/>
                <a:ea typeface="Calibri"/>
                <a:cs typeface="Calibri"/>
              </a:rPr>
              <a:t>Diffodd pob haen ac eithrio waliau.</a:t>
            </a:r>
          </a:p>
          <a:p>
            <a:r>
              <a:rPr lang="cy-GB" sz="3200" b="0" i="0" strike="noStrike" cap="none" spc="0" baseline="0" dirty="0">
                <a:solidFill>
                  <a:srgbClr val="000000"/>
                </a:solidFill>
                <a:effectLst/>
                <a:latin typeface="Calibri"/>
                <a:ea typeface="Calibri"/>
                <a:cs typeface="Calibri"/>
              </a:rPr>
              <a:t>Newid i olwg isometrig</a:t>
            </a:r>
          </a:p>
          <a:p>
            <a:endParaRPr lang="en-US" sz="3600" dirty="0">
              <a:latin typeface="+mn-lt"/>
              <a:ea typeface="Cambria" panose="02040503050406030204" pitchFamily="18" charset="0"/>
              <a:cs typeface="Cambria" panose="02040503050406030204" pitchFamily="18" charset="0"/>
            </a:endParaRPr>
          </a:p>
        </p:txBody>
      </p:sp>
      <p:pic>
        <p:nvPicPr>
          <p:cNvPr id="3" name="Picture 2" descr="Graphical user interface&#10;&#10;Description automatically generated">
            <a:extLst>
              <a:ext uri="{FF2B5EF4-FFF2-40B4-BE49-F238E27FC236}">
                <a16:creationId xmlns:a16="http://schemas.microsoft.com/office/drawing/2014/main" id="{CB65E915-86D0-4C0F-92BD-55A738F98329}"/>
              </a:ext>
            </a:extLst>
          </p:cNvPr>
          <p:cNvPicPr>
            <a:picLocks noChangeAspect="1"/>
          </p:cNvPicPr>
          <p:nvPr/>
        </p:nvPicPr>
        <p:blipFill>
          <a:blip r:embed="rId5"/>
          <a:srcRect r="18996" b="8927"/>
          <a:stretch>
            <a:fillRect/>
          </a:stretch>
        </p:blipFill>
        <p:spPr>
          <a:xfrm>
            <a:off x="7483810" y="356859"/>
            <a:ext cx="1660190" cy="6245817"/>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2DF4CE41-077C-4798-8A04-0564566560B7}"/>
              </a:ext>
            </a:extLst>
          </p:cNvPr>
          <p:cNvPicPr>
            <a:picLocks noChangeAspect="1"/>
          </p:cNvPicPr>
          <p:nvPr/>
        </p:nvPicPr>
        <p:blipFill>
          <a:blip r:embed="rId6"/>
          <a:stretch>
            <a:fillRect/>
          </a:stretch>
        </p:blipFill>
        <p:spPr>
          <a:xfrm>
            <a:off x="805535" y="3345514"/>
            <a:ext cx="5518150" cy="3175000"/>
          </a:xfrm>
          <a:prstGeom prst="rect">
            <a:avLst/>
          </a:prstGeom>
        </p:spPr>
      </p:pic>
      <p:pic>
        <p:nvPicPr>
          <p:cNvPr id="4" name="Audio 3">
            <a:hlinkClick r:id="" action="ppaction://media"/>
            <a:extLst>
              <a:ext uri="{FF2B5EF4-FFF2-40B4-BE49-F238E27FC236}">
                <a16:creationId xmlns:a16="http://schemas.microsoft.com/office/drawing/2014/main" id="{0F5CEBB3-063C-4929-92E4-E7FEFB23A9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905791612"/>
      </p:ext>
    </p:extLst>
  </p:cSld>
  <p:clrMapOvr>
    <a:masterClrMapping/>
  </p:clrMapOvr>
  <mc:AlternateContent xmlns:mc="http://schemas.openxmlformats.org/markup-compatibility/2006" xmlns:p14="http://schemas.microsoft.com/office/powerpoint/2010/main">
    <mc:Choice Requires="p14">
      <p:transition spd="slow" p14:dur="2000" advTm="18662"/>
    </mc:Choice>
    <mc:Fallback xmlns="">
      <p:transition spd="slow" advTm="18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721093" y="337486"/>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cy-GB" sz="3600" b="0" i="0" strike="noStrike" cap="none" spc="0" baseline="0">
                <a:solidFill>
                  <a:srgbClr val="FFFFFF"/>
                </a:solidFill>
                <a:effectLst/>
                <a:latin typeface="Calibri"/>
                <a:ea typeface="Calibri"/>
                <a:cs typeface="Calibri"/>
              </a:rPr>
              <a:t>Cynhyrchu'r Model 3D 2 </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169763" y="1548645"/>
            <a:ext cx="6410646" cy="5001680"/>
          </a:xfrm>
        </p:spPr>
        <p:txBody>
          <a:bodyPr>
            <a:normAutofit/>
          </a:bodyPr>
          <a:lstStyle/>
          <a:p>
            <a:r>
              <a:rPr lang="cy-GB" sz="3200" b="0" i="0" strike="noStrike" cap="none" spc="0" baseline="0" dirty="0">
                <a:solidFill>
                  <a:srgbClr val="000000"/>
                </a:solidFill>
                <a:effectLst/>
                <a:latin typeface="Calibri"/>
                <a:ea typeface="Calibri"/>
                <a:cs typeface="Calibri"/>
              </a:rPr>
              <a:t>Allwthio : Gorchymyn gwasgu/tynnu / Mewnbynnu 'm' ar gyfer dewis lluosog / Dewis pob wal / Nodi uchder / Mewnbynnu</a:t>
            </a:r>
          </a:p>
          <a:p>
            <a:endParaRPr lang="en-US" sz="3600" dirty="0">
              <a:latin typeface="+mn-lt"/>
              <a:ea typeface="Cambria" panose="02040503050406030204" pitchFamily="18" charset="0"/>
              <a:cs typeface="Cambria" panose="02040503050406030204" pitchFamily="18" charset="0"/>
            </a:endParaRPr>
          </a:p>
        </p:txBody>
      </p:sp>
      <p:pic>
        <p:nvPicPr>
          <p:cNvPr id="3" name="Picture 2" descr="Graphical user interface&#10;&#10;Description automatically generated">
            <a:extLst>
              <a:ext uri="{FF2B5EF4-FFF2-40B4-BE49-F238E27FC236}">
                <a16:creationId xmlns:a16="http://schemas.microsoft.com/office/drawing/2014/main" id="{CB65E915-86D0-4C0F-92BD-55A738F98329}"/>
              </a:ext>
            </a:extLst>
          </p:cNvPr>
          <p:cNvPicPr>
            <a:picLocks noChangeAspect="1"/>
          </p:cNvPicPr>
          <p:nvPr/>
        </p:nvPicPr>
        <p:blipFill>
          <a:blip r:embed="rId5"/>
          <a:srcRect r="18996" b="80345"/>
          <a:stretch>
            <a:fillRect/>
          </a:stretch>
        </p:blipFill>
        <p:spPr>
          <a:xfrm>
            <a:off x="185981" y="2222622"/>
            <a:ext cx="1660190" cy="1347955"/>
          </a:xfrm>
          <a:prstGeom prst="rect">
            <a:avLst/>
          </a:prstGeom>
        </p:spPr>
      </p:pic>
      <p:pic>
        <p:nvPicPr>
          <p:cNvPr id="4" name="Picture 3" descr="Diagram, engineering drawing&#10;&#10;Description automatically generated">
            <a:extLst>
              <a:ext uri="{FF2B5EF4-FFF2-40B4-BE49-F238E27FC236}">
                <a16:creationId xmlns:a16="http://schemas.microsoft.com/office/drawing/2014/main" id="{972D8A90-DB3D-458F-B937-ECEEB725DD37}"/>
              </a:ext>
            </a:extLst>
          </p:cNvPr>
          <p:cNvPicPr>
            <a:picLocks noChangeAspect="1"/>
          </p:cNvPicPr>
          <p:nvPr/>
        </p:nvPicPr>
        <p:blipFill>
          <a:blip r:embed="rId6"/>
          <a:stretch>
            <a:fillRect/>
          </a:stretch>
        </p:blipFill>
        <p:spPr>
          <a:xfrm>
            <a:off x="2355743" y="3415364"/>
            <a:ext cx="4806950" cy="3105150"/>
          </a:xfrm>
          <a:prstGeom prst="rect">
            <a:avLst/>
          </a:prstGeom>
        </p:spPr>
      </p:pic>
      <p:cxnSp>
        <p:nvCxnSpPr>
          <p:cNvPr id="11" name="Connector: Curved 10">
            <a:extLst>
              <a:ext uri="{FF2B5EF4-FFF2-40B4-BE49-F238E27FC236}">
                <a16:creationId xmlns:a16="http://schemas.microsoft.com/office/drawing/2014/main" id="{06195A84-F968-404E-AE58-B9577FA1F3B1}"/>
              </a:ext>
            </a:extLst>
          </p:cNvPr>
          <p:cNvCxnSpPr/>
          <p:nvPr/>
        </p:nvCxnSpPr>
        <p:spPr>
          <a:xfrm rot="10800000" flipV="1">
            <a:off x="1487837" y="2045776"/>
            <a:ext cx="2510726" cy="588936"/>
          </a:xfrm>
          <a:prstGeom prst="curvedConnector3">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13" name="Connector: Curved 12">
            <a:extLst>
              <a:ext uri="{FF2B5EF4-FFF2-40B4-BE49-F238E27FC236}">
                <a16:creationId xmlns:a16="http://schemas.microsoft.com/office/drawing/2014/main" id="{4B88CB57-5C83-4D47-9827-F7BF3C66D488}"/>
              </a:ext>
            </a:extLst>
          </p:cNvPr>
          <p:cNvCxnSpPr/>
          <p:nvPr/>
        </p:nvCxnSpPr>
        <p:spPr>
          <a:xfrm rot="16200000" flipH="1">
            <a:off x="5618136" y="3494867"/>
            <a:ext cx="1565329" cy="619932"/>
          </a:xfrm>
          <a:prstGeom prst="curvedConnector3">
            <a:avLst/>
          </a:prstGeom>
          <a:ln w="38100">
            <a:tailEnd type="triangle"/>
          </a:ln>
        </p:spPr>
        <p:style>
          <a:lnRef idx="1">
            <a:schemeClr val="accent6"/>
          </a:lnRef>
          <a:fillRef idx="0">
            <a:schemeClr val="accent6"/>
          </a:fillRef>
          <a:effectRef idx="0">
            <a:schemeClr val="accent6"/>
          </a:effectRef>
          <a:fontRef idx="minor">
            <a:schemeClr val="tx1"/>
          </a:fontRef>
        </p:style>
      </p:cxnSp>
      <p:pic>
        <p:nvPicPr>
          <p:cNvPr id="6" name="Audio 5">
            <a:hlinkClick r:id="" action="ppaction://media"/>
            <a:extLst>
              <a:ext uri="{FF2B5EF4-FFF2-40B4-BE49-F238E27FC236}">
                <a16:creationId xmlns:a16="http://schemas.microsoft.com/office/drawing/2014/main" id="{18A8F85C-7128-45F3-AD10-CCCF6ECF62B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024204287"/>
      </p:ext>
    </p:extLst>
  </p:cSld>
  <p:clrMapOvr>
    <a:masterClrMapping/>
  </p:clrMapOvr>
  <mc:AlternateContent xmlns:mc="http://schemas.openxmlformats.org/markup-compatibility/2006" xmlns:p14="http://schemas.microsoft.com/office/powerpoint/2010/main">
    <mc:Choice Requires="p14">
      <p:transition spd="slow" p14:dur="2000" advTm="6322"/>
    </mc:Choice>
    <mc:Fallback xmlns="">
      <p:transition spd="slow" advTm="6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b="0" i="0" strike="noStrike" cap="none" spc="0" baseline="0">
                <a:solidFill>
                  <a:srgbClr val="FFFFFF"/>
                </a:solidFill>
                <a:effectLst/>
                <a:latin typeface="Calibri"/>
                <a:ea typeface="Calibri"/>
                <a:cs typeface="Calibri"/>
              </a:rPr>
              <a:t>Deall rhith-fodelu:</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61189" y="1656928"/>
            <a:ext cx="8882811" cy="6185655"/>
          </a:xfrm>
        </p:spPr>
        <p:txBody>
          <a:bodyPr>
            <a:normAutofit/>
          </a:bodyPr>
          <a:lstStyle/>
          <a:p>
            <a:r>
              <a:rPr lang="cy-GB" sz="3200" b="1" i="0" strike="noStrike" cap="none" spc="0" baseline="0">
                <a:solidFill>
                  <a:srgbClr val="000000"/>
                </a:solidFill>
                <a:effectLst/>
                <a:latin typeface="Arial"/>
                <a:ea typeface="Arial"/>
                <a:cs typeface="Arial"/>
              </a:rPr>
              <a:t>Rhith-fodelu 2D:</a:t>
            </a:r>
            <a:r>
              <a:rPr lang="cy-GB" sz="3200" b="0" i="0" strike="noStrike" cap="none" spc="0" baseline="0">
                <a:solidFill>
                  <a:srgbClr val="000000"/>
                </a:solidFill>
                <a:effectLst/>
                <a:latin typeface="Arial"/>
                <a:ea typeface="Arial"/>
                <a:cs typeface="Arial"/>
              </a:rPr>
              <a:t> </a:t>
            </a:r>
          </a:p>
          <a:p>
            <a:r>
              <a:rPr lang="cy-GB" sz="2800" b="0" i="0" strike="noStrike" cap="none" spc="0" baseline="0">
                <a:solidFill>
                  <a:srgbClr val="000000"/>
                </a:solidFill>
                <a:effectLst/>
                <a:latin typeface="Arial"/>
                <a:ea typeface="Arial"/>
                <a:cs typeface="Arial"/>
              </a:rPr>
              <a:t>Cynrychioli elfennau gan gynnwys: </a:t>
            </a:r>
          </a:p>
          <a:p>
            <a:pPr>
              <a:spcBef>
                <a:spcPct val="0"/>
              </a:spcBef>
            </a:pPr>
            <a:r>
              <a:rPr lang="cy-GB" sz="2800" b="0" i="0" strike="noStrike" cap="none" spc="0" baseline="0">
                <a:solidFill>
                  <a:srgbClr val="000000"/>
                </a:solidFill>
                <a:effectLst/>
                <a:latin typeface="Arial"/>
                <a:ea typeface="Arial"/>
                <a:cs typeface="Arial"/>
              </a:rPr>
              <a:t>• </a:t>
            </a:r>
            <a:r>
              <a:rPr lang="cy-GB" sz="2400" b="0" i="0" strike="noStrike" cap="none" spc="0" baseline="0">
                <a:solidFill>
                  <a:srgbClr val="000000"/>
                </a:solidFill>
                <a:effectLst/>
                <a:latin typeface="Arial"/>
                <a:ea typeface="Arial"/>
                <a:cs typeface="Arial"/>
              </a:rPr>
              <a:t>ffurf bensaernïol a threfniadau gofodol </a:t>
            </a:r>
          </a:p>
          <a:p>
            <a:pPr>
              <a:spcBef>
                <a:spcPct val="0"/>
              </a:spcBef>
            </a:pPr>
            <a:r>
              <a:rPr lang="cy-GB" sz="2400" b="0" i="0" strike="noStrike" cap="none" spc="0" baseline="0">
                <a:solidFill>
                  <a:srgbClr val="000000"/>
                </a:solidFill>
                <a:effectLst/>
                <a:latin typeface="Arial"/>
                <a:ea typeface="Arial"/>
                <a:cs typeface="Arial"/>
              </a:rPr>
              <a:t>• dyluniadau strwythurol a gwasanaethau amlinellol </a:t>
            </a:r>
          </a:p>
          <a:p>
            <a:pPr>
              <a:spcBef>
                <a:spcPct val="0"/>
              </a:spcBef>
            </a:pPr>
            <a:r>
              <a:rPr lang="cy-GB" sz="2400" b="0" i="0" strike="noStrike" cap="none" spc="0" baseline="0">
                <a:solidFill>
                  <a:srgbClr val="000000"/>
                </a:solidFill>
                <a:effectLst/>
                <a:latin typeface="Arial"/>
                <a:ea typeface="Arial"/>
                <a:cs typeface="Arial"/>
              </a:rPr>
              <a:t>• dyluniad safle a thirwedd amlinellol.</a:t>
            </a:r>
          </a:p>
          <a:p>
            <a:pPr>
              <a:spcBef>
                <a:spcPct val="0"/>
              </a:spcBef>
            </a:pPr>
            <a:endParaRPr lang="en-US" sz="1400"/>
          </a:p>
          <a:p>
            <a:pPr>
              <a:spcBef>
                <a:spcPct val="0"/>
              </a:spcBef>
            </a:pPr>
            <a:r>
              <a:rPr lang="cy-GB" sz="3200" b="1" i="0" strike="noStrike" cap="none" spc="0" baseline="0">
                <a:solidFill>
                  <a:srgbClr val="000000"/>
                </a:solidFill>
                <a:effectLst/>
                <a:latin typeface="Arial"/>
                <a:ea typeface="Arial"/>
                <a:cs typeface="Arial"/>
              </a:rPr>
              <a:t>Rhith-fodelu 3D:</a:t>
            </a:r>
            <a:r>
              <a:rPr lang="cy-GB" sz="3200" b="0" i="0" strike="noStrike" cap="none" spc="0" baseline="0">
                <a:solidFill>
                  <a:srgbClr val="000000"/>
                </a:solidFill>
                <a:effectLst/>
                <a:latin typeface="Arial"/>
                <a:ea typeface="Arial"/>
                <a:cs typeface="Arial"/>
              </a:rPr>
              <a:t> </a:t>
            </a:r>
          </a:p>
          <a:p>
            <a:pPr>
              <a:spcBef>
                <a:spcPct val="0"/>
              </a:spcBef>
            </a:pPr>
            <a:r>
              <a:rPr lang="cy-GB" sz="2800" b="0" i="0" strike="noStrike" cap="none" spc="0" baseline="0">
                <a:solidFill>
                  <a:srgbClr val="000000"/>
                </a:solidFill>
                <a:effectLst/>
                <a:latin typeface="Arial"/>
                <a:ea typeface="Arial"/>
                <a:cs typeface="Arial"/>
              </a:rPr>
              <a:t>Rhith a ddatblygwyd o’r model 2D i gynnwys:</a:t>
            </a:r>
          </a:p>
          <a:p>
            <a:pPr marL="177800" indent="-177800">
              <a:spcBef>
                <a:spcPct val="0"/>
              </a:spcBef>
              <a:buFont typeface="Arial" panose="020B0604020202020204" pitchFamily="34" charset="0"/>
              <a:buChar char="•"/>
            </a:pPr>
            <a:r>
              <a:rPr lang="cy-GB" sz="2800" b="0" i="0" strike="noStrike" cap="none" spc="0" baseline="0">
                <a:solidFill>
                  <a:srgbClr val="000000"/>
                </a:solidFill>
                <a:effectLst/>
                <a:latin typeface="Arial"/>
                <a:ea typeface="Arial"/>
                <a:cs typeface="Arial"/>
              </a:rPr>
              <a:t> </a:t>
            </a:r>
            <a:r>
              <a:rPr lang="cy-GB" sz="2400" b="0" i="0" strike="noStrike" cap="none" spc="0" baseline="0">
                <a:solidFill>
                  <a:srgbClr val="000000"/>
                </a:solidFill>
                <a:effectLst/>
                <a:latin typeface="Arial"/>
                <a:ea typeface="Arial"/>
                <a:cs typeface="Arial"/>
              </a:rPr>
              <a:t>gwrthrychau gyda manylebau a datganiadau dull ynghlwm. </a:t>
            </a:r>
          </a:p>
          <a:p>
            <a:pPr marL="266700" indent="-266700">
              <a:spcBef>
                <a:spcPct val="0"/>
              </a:spcBef>
            </a:pPr>
            <a:r>
              <a:rPr lang="cy-GB" sz="2400" b="0" i="0" strike="noStrike" cap="none" spc="0" baseline="0">
                <a:solidFill>
                  <a:srgbClr val="000000"/>
                </a:solidFill>
                <a:effectLst/>
                <a:latin typeface="Arial"/>
                <a:ea typeface="Arial"/>
                <a:cs typeface="Arial"/>
              </a:rPr>
              <a:t>• yr holl wybodaeth angenrheidiol er mwyn cynhyrchu’r gwrthrychau yn y model a’u gosod neu eu hadeiladu.</a:t>
            </a:r>
            <a:endParaRPr lang="en-GB">
              <a:latin typeface="+mn-lt"/>
              <a:ea typeface="Cambria" panose="02040503050406030204" pitchFamily="18" charset="0"/>
              <a:cs typeface="Cambria" panose="02040503050406030204" pitchFamily="18" charset="0"/>
            </a:endParaRPr>
          </a:p>
        </p:txBody>
      </p:sp>
      <p:pic>
        <p:nvPicPr>
          <p:cNvPr id="3" name="Audio 2">
            <a:hlinkClick r:id="" action="ppaction://media"/>
            <a:extLst>
              <a:ext uri="{FF2B5EF4-FFF2-40B4-BE49-F238E27FC236}">
                <a16:creationId xmlns:a16="http://schemas.microsoft.com/office/drawing/2014/main" id="{48827CC6-530D-4AED-A9B3-FDC850E0E3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400671624"/>
      </p:ext>
    </p:extLst>
  </p:cSld>
  <p:clrMapOvr>
    <a:masterClrMapping/>
  </p:clrMapOvr>
  <mc:AlternateContent xmlns:mc="http://schemas.openxmlformats.org/markup-compatibility/2006" xmlns:p14="http://schemas.microsoft.com/office/powerpoint/2010/main">
    <mc:Choice Requires="p14">
      <p:transition spd="slow" p14:dur="2000" advTm="26563"/>
    </mc:Choice>
    <mc:Fallback xmlns="">
      <p:transition spd="slow" advTm="26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721093" y="337486"/>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cy-GB" sz="3600" b="0" i="0" strike="noStrike" cap="none" spc="0" baseline="0">
                <a:solidFill>
                  <a:srgbClr val="FFFFFF"/>
                </a:solidFill>
                <a:effectLst/>
                <a:latin typeface="Calibri"/>
                <a:ea typeface="Calibri"/>
                <a:cs typeface="Calibri"/>
              </a:rPr>
              <a:t>Cynhyrchu'r Model 3D 4 </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4471959" y="1548645"/>
            <a:ext cx="4108450" cy="1880355"/>
          </a:xfrm>
        </p:spPr>
        <p:txBody>
          <a:bodyPr>
            <a:normAutofit/>
          </a:bodyPr>
          <a:lstStyle/>
          <a:p>
            <a:endParaRPr lang="en-US" sz="3600" dirty="0">
              <a:latin typeface="+mn-lt"/>
              <a:ea typeface="Cambria" panose="02040503050406030204" pitchFamily="18" charset="0"/>
              <a:cs typeface="Cambria" panose="02040503050406030204" pitchFamily="18" charset="0"/>
            </a:endParaRPr>
          </a:p>
          <a:p>
            <a:r>
              <a:rPr lang="cy-GB" sz="3600" b="0" i="0" strike="noStrike" cap="none" spc="0" baseline="0" dirty="0">
                <a:solidFill>
                  <a:srgbClr val="000000"/>
                </a:solidFill>
                <a:effectLst/>
                <a:latin typeface="Calibri"/>
                <a:ea typeface="Calibri"/>
                <a:cs typeface="Calibri"/>
              </a:rPr>
              <a:t>Dewis y modd cysgodi</a:t>
            </a:r>
          </a:p>
        </p:txBody>
      </p:sp>
      <p:pic>
        <p:nvPicPr>
          <p:cNvPr id="5" name="Picture 4" descr="Graphical user interface, diagram, engineering drawing&#10;&#10;Description automatically generated">
            <a:extLst>
              <a:ext uri="{FF2B5EF4-FFF2-40B4-BE49-F238E27FC236}">
                <a16:creationId xmlns:a16="http://schemas.microsoft.com/office/drawing/2014/main" id="{6920D38C-A8E4-411D-B244-E92A1ED2438E}"/>
              </a:ext>
            </a:extLst>
          </p:cNvPr>
          <p:cNvPicPr>
            <a:picLocks noChangeAspect="1"/>
          </p:cNvPicPr>
          <p:nvPr/>
        </p:nvPicPr>
        <p:blipFill>
          <a:blip r:embed="rId5"/>
          <a:stretch>
            <a:fillRect/>
          </a:stretch>
        </p:blipFill>
        <p:spPr>
          <a:xfrm>
            <a:off x="162033" y="1338927"/>
            <a:ext cx="4108450" cy="3048000"/>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953C058B-FC18-43D9-B1BE-B26ABFE2E55B}"/>
              </a:ext>
            </a:extLst>
          </p:cNvPr>
          <p:cNvPicPr>
            <a:picLocks noChangeAspect="1"/>
          </p:cNvPicPr>
          <p:nvPr/>
        </p:nvPicPr>
        <p:blipFill>
          <a:blip r:embed="rId6"/>
          <a:stretch>
            <a:fillRect/>
          </a:stretch>
        </p:blipFill>
        <p:spPr>
          <a:xfrm>
            <a:off x="4732845" y="3429000"/>
            <a:ext cx="3956050" cy="3117850"/>
          </a:xfrm>
          <a:prstGeom prst="rect">
            <a:avLst/>
          </a:prstGeom>
        </p:spPr>
      </p:pic>
      <p:sp>
        <p:nvSpPr>
          <p:cNvPr id="12" name="Content Placeholder 2">
            <a:extLst>
              <a:ext uri="{FF2B5EF4-FFF2-40B4-BE49-F238E27FC236}">
                <a16:creationId xmlns:a16="http://schemas.microsoft.com/office/drawing/2014/main" id="{3BD9D064-405F-46DE-8B05-686A7099A38C}"/>
              </a:ext>
            </a:extLst>
          </p:cNvPr>
          <p:cNvSpPr txBox="1"/>
          <p:nvPr/>
        </p:nvSpPr>
        <p:spPr>
          <a:xfrm>
            <a:off x="191844" y="4521741"/>
            <a:ext cx="4108450" cy="1880355"/>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y-GB" sz="3600" b="0" i="0" strike="noStrike" cap="none" spc="0" baseline="0">
                <a:solidFill>
                  <a:srgbClr val="000000"/>
                </a:solidFill>
                <a:effectLst/>
                <a:latin typeface="Calibri"/>
                <a:ea typeface="Calibri"/>
                <a:cs typeface="Calibri"/>
              </a:rPr>
              <a:t>Orbit i ddewis golwg persbectif</a:t>
            </a:r>
          </a:p>
        </p:txBody>
      </p:sp>
      <p:pic>
        <p:nvPicPr>
          <p:cNvPr id="2" name="Audio 1">
            <a:hlinkClick r:id="" action="ppaction://media"/>
            <a:extLst>
              <a:ext uri="{FF2B5EF4-FFF2-40B4-BE49-F238E27FC236}">
                <a16:creationId xmlns:a16="http://schemas.microsoft.com/office/drawing/2014/main" id="{4AFCCB6A-69D2-4B9D-85A4-2312F8176F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166322090"/>
      </p:ext>
    </p:extLst>
  </p:cSld>
  <p:clrMapOvr>
    <a:masterClrMapping/>
  </p:clrMapOvr>
  <mc:AlternateContent xmlns:mc="http://schemas.openxmlformats.org/markup-compatibility/2006" xmlns:p14="http://schemas.microsoft.com/office/powerpoint/2010/main">
    <mc:Choice Requires="p14">
      <p:transition spd="slow" p14:dur="2000" advTm="14754"/>
    </mc:Choice>
    <mc:Fallback xmlns="">
      <p:transition spd="slow" advTm="14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721093" y="337486"/>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cy-GB" sz="3600" b="0" i="0" strike="noStrike" cap="none" spc="0" baseline="0">
                <a:solidFill>
                  <a:srgbClr val="FFFFFF"/>
                </a:solidFill>
                <a:effectLst/>
                <a:latin typeface="Calibri"/>
                <a:ea typeface="Calibri"/>
                <a:cs typeface="Calibri"/>
              </a:rPr>
              <a:t>Cynhyrchu'r Model 3D 5 </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3890075" y="1548645"/>
            <a:ext cx="4690334" cy="1880355"/>
          </a:xfrm>
        </p:spPr>
        <p:txBody>
          <a:bodyPr>
            <a:normAutofit fontScale="95000"/>
          </a:bodyPr>
          <a:lstStyle/>
          <a:p>
            <a:r>
              <a:rPr lang="cy-GB" sz="3600" b="0" i="0" strike="noStrike" cap="none" spc="0" baseline="0" dirty="0">
                <a:solidFill>
                  <a:srgbClr val="000000"/>
                </a:solidFill>
                <a:effectLst/>
                <a:latin typeface="Calibri"/>
                <a:ea typeface="Calibri"/>
                <a:cs typeface="Calibri"/>
              </a:rPr>
              <a:t>Cwblhau uwchben drysau</a:t>
            </a:r>
          </a:p>
          <a:p>
            <a:r>
              <a:rPr lang="cy-GB" sz="3600" b="0" i="0" strike="noStrike" cap="none" spc="0" baseline="0" dirty="0">
                <a:solidFill>
                  <a:srgbClr val="000000"/>
                </a:solidFill>
                <a:effectLst/>
                <a:latin typeface="Calibri"/>
                <a:ea typeface="Calibri"/>
                <a:cs typeface="Calibri"/>
              </a:rPr>
              <a:t>Copïo a symud i lawr yr ymyl uchaf</a:t>
            </a:r>
          </a:p>
        </p:txBody>
      </p:sp>
      <p:sp>
        <p:nvSpPr>
          <p:cNvPr id="12" name="Content Placeholder 2">
            <a:extLst>
              <a:ext uri="{FF2B5EF4-FFF2-40B4-BE49-F238E27FC236}">
                <a16:creationId xmlns:a16="http://schemas.microsoft.com/office/drawing/2014/main" id="{3BD9D064-405F-46DE-8B05-686A7099A38C}"/>
              </a:ext>
            </a:extLst>
          </p:cNvPr>
          <p:cNvSpPr txBox="1"/>
          <p:nvPr/>
        </p:nvSpPr>
        <p:spPr>
          <a:xfrm>
            <a:off x="191844" y="4521741"/>
            <a:ext cx="4108450" cy="1880355"/>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a:latin typeface="+mn-lt"/>
              <a:ea typeface="Cambria" panose="02040503050406030204" pitchFamily="18" charset="0"/>
              <a:cs typeface="Cambria" panose="02040503050406030204" pitchFamily="18" charset="0"/>
            </a:endParaRPr>
          </a:p>
          <a:p>
            <a:r>
              <a:rPr lang="cy-GB" sz="3600" b="0" i="0" strike="noStrike" cap="none" spc="0" baseline="0" dirty="0">
                <a:solidFill>
                  <a:srgbClr val="000000"/>
                </a:solidFill>
                <a:effectLst/>
                <a:latin typeface="Calibri"/>
                <a:ea typeface="Calibri"/>
                <a:cs typeface="Calibri"/>
              </a:rPr>
              <a:t>Allwthio (tynnu) wal uwchben y drws.</a:t>
            </a:r>
          </a:p>
        </p:txBody>
      </p:sp>
      <p:pic>
        <p:nvPicPr>
          <p:cNvPr id="3" name="Picture 2" descr="Graphical user interface&#10;&#10;Description automatically generated">
            <a:extLst>
              <a:ext uri="{FF2B5EF4-FFF2-40B4-BE49-F238E27FC236}">
                <a16:creationId xmlns:a16="http://schemas.microsoft.com/office/drawing/2014/main" id="{9791DC4F-109A-45F9-8FEA-CFE3B3E138F7}"/>
              </a:ext>
            </a:extLst>
          </p:cNvPr>
          <p:cNvPicPr>
            <a:picLocks noChangeAspect="1"/>
          </p:cNvPicPr>
          <p:nvPr/>
        </p:nvPicPr>
        <p:blipFill>
          <a:blip r:embed="rId5"/>
          <a:srcRect r="25257"/>
          <a:stretch>
            <a:fillRect/>
          </a:stretch>
        </p:blipFill>
        <p:spPr>
          <a:xfrm>
            <a:off x="145349" y="1384193"/>
            <a:ext cx="3623213" cy="3314700"/>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7E889637-6C71-4BBB-873D-A63A08A0BAEC}"/>
              </a:ext>
            </a:extLst>
          </p:cNvPr>
          <p:cNvPicPr>
            <a:picLocks noChangeAspect="1"/>
          </p:cNvPicPr>
          <p:nvPr/>
        </p:nvPicPr>
        <p:blipFill>
          <a:blip r:embed="rId6"/>
          <a:stretch>
            <a:fillRect/>
          </a:stretch>
        </p:blipFill>
        <p:spPr>
          <a:xfrm>
            <a:off x="4088942" y="3317552"/>
            <a:ext cx="4292600" cy="3384550"/>
          </a:xfrm>
          <a:prstGeom prst="rect">
            <a:avLst/>
          </a:prstGeom>
        </p:spPr>
      </p:pic>
      <p:cxnSp>
        <p:nvCxnSpPr>
          <p:cNvPr id="14" name="Connector: Curved 13">
            <a:extLst>
              <a:ext uri="{FF2B5EF4-FFF2-40B4-BE49-F238E27FC236}">
                <a16:creationId xmlns:a16="http://schemas.microsoft.com/office/drawing/2014/main" id="{1FA86812-316F-4FBE-BA39-4016FBDE6355}"/>
              </a:ext>
            </a:extLst>
          </p:cNvPr>
          <p:cNvCxnSpPr/>
          <p:nvPr/>
        </p:nvCxnSpPr>
        <p:spPr>
          <a:xfrm rot="10800000" flipV="1">
            <a:off x="1565329" y="3041542"/>
            <a:ext cx="2324746" cy="910525"/>
          </a:xfrm>
          <a:prstGeom prst="curvedConnector3">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16" name="Connector: Curved 15">
            <a:extLst>
              <a:ext uri="{FF2B5EF4-FFF2-40B4-BE49-F238E27FC236}">
                <a16:creationId xmlns:a16="http://schemas.microsoft.com/office/drawing/2014/main" id="{DBA7C9F2-8366-489D-9214-CEBBEEDFED60}"/>
              </a:ext>
            </a:extLst>
          </p:cNvPr>
          <p:cNvCxnSpPr/>
          <p:nvPr/>
        </p:nvCxnSpPr>
        <p:spPr>
          <a:xfrm rot="5400000" flipH="1" flipV="1">
            <a:off x="-61996" y="3704096"/>
            <a:ext cx="2014780" cy="991891"/>
          </a:xfrm>
          <a:prstGeom prst="curvedConnector3">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18" name="Connector: Curved 17">
            <a:extLst>
              <a:ext uri="{FF2B5EF4-FFF2-40B4-BE49-F238E27FC236}">
                <a16:creationId xmlns:a16="http://schemas.microsoft.com/office/drawing/2014/main" id="{A9FB6818-D302-4098-BE7E-C835A3876BF9}"/>
              </a:ext>
            </a:extLst>
          </p:cNvPr>
          <p:cNvCxnSpPr/>
          <p:nvPr/>
        </p:nvCxnSpPr>
        <p:spPr>
          <a:xfrm flipV="1">
            <a:off x="3233939" y="5207432"/>
            <a:ext cx="2611033" cy="867904"/>
          </a:xfrm>
          <a:prstGeom prst="curvedConnector3">
            <a:avLst/>
          </a:prstGeom>
          <a:ln w="38100">
            <a:tailEnd type="triangle"/>
          </a:ln>
        </p:spPr>
        <p:style>
          <a:lnRef idx="1">
            <a:schemeClr val="accent6"/>
          </a:lnRef>
          <a:fillRef idx="0">
            <a:schemeClr val="accent6"/>
          </a:fillRef>
          <a:effectRef idx="0">
            <a:schemeClr val="accent6"/>
          </a:effectRef>
          <a:fontRef idx="minor">
            <a:schemeClr val="tx1"/>
          </a:fontRef>
        </p:style>
      </p:cxnSp>
      <p:pic>
        <p:nvPicPr>
          <p:cNvPr id="2" name="Audio 1">
            <a:hlinkClick r:id="" action="ppaction://media"/>
            <a:extLst>
              <a:ext uri="{FF2B5EF4-FFF2-40B4-BE49-F238E27FC236}">
                <a16:creationId xmlns:a16="http://schemas.microsoft.com/office/drawing/2014/main" id="{E9E258B5-D080-4ABD-BF1E-E5D3919E89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711889452"/>
      </p:ext>
    </p:extLst>
  </p:cSld>
  <p:clrMapOvr>
    <a:masterClrMapping/>
  </p:clrMapOvr>
  <mc:AlternateContent xmlns:mc="http://schemas.openxmlformats.org/markup-compatibility/2006" xmlns:p14="http://schemas.microsoft.com/office/powerpoint/2010/main">
    <mc:Choice Requires="p14">
      <p:transition spd="slow" p14:dur="2000" advTm="5932"/>
    </mc:Choice>
    <mc:Fallback xmlns="">
      <p:transition spd="slow" advTm="5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721093" y="337486"/>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cy-GB" sz="3600" b="0" i="0" strike="noStrike" cap="none" spc="0" baseline="0">
                <a:solidFill>
                  <a:srgbClr val="FFFFFF"/>
                </a:solidFill>
                <a:effectLst/>
                <a:latin typeface="Calibri"/>
                <a:ea typeface="Calibri"/>
                <a:cs typeface="Calibri"/>
              </a:rPr>
              <a:t>Cynhyrchu'r Model 3D 6</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4704434" y="1548645"/>
            <a:ext cx="4108450" cy="1880355"/>
          </a:xfrm>
        </p:spPr>
        <p:txBody>
          <a:bodyPr>
            <a:normAutofit/>
          </a:bodyPr>
          <a:lstStyle/>
          <a:p>
            <a:r>
              <a:rPr lang="cy-GB" sz="3600" b="0" i="0" strike="noStrike" cap="none" spc="0" baseline="0">
                <a:solidFill>
                  <a:srgbClr val="000000"/>
                </a:solidFill>
                <a:effectLst/>
                <a:latin typeface="Calibri"/>
                <a:ea typeface="Calibri"/>
                <a:cs typeface="Calibri"/>
              </a:rPr>
              <a:t>Golwg ffrâm wifren.</a:t>
            </a:r>
          </a:p>
          <a:p>
            <a:r>
              <a:rPr lang="cy-GB" sz="3600" b="0" i="0" strike="noStrike" cap="none" spc="0" baseline="0">
                <a:solidFill>
                  <a:srgbClr val="000000"/>
                </a:solidFill>
                <a:effectLst/>
                <a:latin typeface="Calibri"/>
                <a:ea typeface="Calibri"/>
                <a:cs typeface="Calibri"/>
              </a:rPr>
              <a:t>Troi haen ffenestr ymlaen.</a:t>
            </a:r>
          </a:p>
        </p:txBody>
      </p:sp>
      <p:sp>
        <p:nvSpPr>
          <p:cNvPr id="12" name="Content Placeholder 2">
            <a:extLst>
              <a:ext uri="{FF2B5EF4-FFF2-40B4-BE49-F238E27FC236}">
                <a16:creationId xmlns:a16="http://schemas.microsoft.com/office/drawing/2014/main" id="{3BD9D064-405F-46DE-8B05-686A7099A38C}"/>
              </a:ext>
            </a:extLst>
          </p:cNvPr>
          <p:cNvSpPr txBox="1"/>
          <p:nvPr/>
        </p:nvSpPr>
        <p:spPr>
          <a:xfrm>
            <a:off x="191844" y="4521741"/>
            <a:ext cx="4108450" cy="1880355"/>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y-GB" sz="3600" b="0" i="0" strike="noStrike" cap="none" spc="0" baseline="0">
                <a:solidFill>
                  <a:srgbClr val="000000"/>
                </a:solidFill>
                <a:effectLst/>
                <a:latin typeface="Calibri"/>
                <a:ea typeface="Calibri"/>
                <a:cs typeface="Calibri"/>
              </a:rPr>
              <a:t>Gosod uchder sil</a:t>
            </a:r>
          </a:p>
          <a:p>
            <a:r>
              <a:rPr lang="cy-GB" sz="3600" b="0" i="0" strike="noStrike" cap="none" spc="0" baseline="0">
                <a:solidFill>
                  <a:srgbClr val="000000"/>
                </a:solidFill>
                <a:effectLst/>
                <a:latin typeface="Calibri"/>
                <a:ea typeface="Calibri"/>
                <a:cs typeface="Calibri"/>
              </a:rPr>
              <a:t>Ychwanegu petryal i amlinellu ffenestr.</a:t>
            </a:r>
          </a:p>
        </p:txBody>
      </p:sp>
      <p:pic>
        <p:nvPicPr>
          <p:cNvPr id="3" name="Picture 2" descr="Diagram, engineering drawing&#10;&#10;Description automatically generated">
            <a:extLst>
              <a:ext uri="{FF2B5EF4-FFF2-40B4-BE49-F238E27FC236}">
                <a16:creationId xmlns:a16="http://schemas.microsoft.com/office/drawing/2014/main" id="{9BE86AF0-92DF-48BB-BC69-609F6B7DBF57}"/>
              </a:ext>
            </a:extLst>
          </p:cNvPr>
          <p:cNvPicPr>
            <a:picLocks noChangeAspect="1"/>
          </p:cNvPicPr>
          <p:nvPr/>
        </p:nvPicPr>
        <p:blipFill>
          <a:blip r:embed="rId5"/>
          <a:stretch>
            <a:fillRect/>
          </a:stretch>
        </p:blipFill>
        <p:spPr>
          <a:xfrm>
            <a:off x="191844" y="1420206"/>
            <a:ext cx="4381500" cy="2819400"/>
          </a:xfrm>
          <a:prstGeom prst="rect">
            <a:avLst/>
          </a:prstGeom>
        </p:spPr>
      </p:pic>
      <p:pic>
        <p:nvPicPr>
          <p:cNvPr id="6" name="Picture 5" descr="Diagram, engineering drawing&#10;&#10;Description automatically generated">
            <a:extLst>
              <a:ext uri="{FF2B5EF4-FFF2-40B4-BE49-F238E27FC236}">
                <a16:creationId xmlns:a16="http://schemas.microsoft.com/office/drawing/2014/main" id="{43D33906-CC38-4D43-B047-E0E0019EC291}"/>
              </a:ext>
            </a:extLst>
          </p:cNvPr>
          <p:cNvPicPr>
            <a:picLocks noChangeAspect="1"/>
          </p:cNvPicPr>
          <p:nvPr/>
        </p:nvPicPr>
        <p:blipFill>
          <a:blip r:embed="rId6"/>
          <a:stretch>
            <a:fillRect/>
          </a:stretch>
        </p:blipFill>
        <p:spPr>
          <a:xfrm>
            <a:off x="4729406" y="3701655"/>
            <a:ext cx="4222750" cy="2768600"/>
          </a:xfrm>
          <a:prstGeom prst="rect">
            <a:avLst/>
          </a:prstGeom>
        </p:spPr>
      </p:pic>
      <p:cxnSp>
        <p:nvCxnSpPr>
          <p:cNvPr id="11" name="Connector: Curved 10">
            <a:extLst>
              <a:ext uri="{FF2B5EF4-FFF2-40B4-BE49-F238E27FC236}">
                <a16:creationId xmlns:a16="http://schemas.microsoft.com/office/drawing/2014/main" id="{EA015B5B-1D9E-42E2-9FCA-0EEBA2E64676}"/>
              </a:ext>
            </a:extLst>
          </p:cNvPr>
          <p:cNvCxnSpPr/>
          <p:nvPr/>
        </p:nvCxnSpPr>
        <p:spPr>
          <a:xfrm rot="10800000">
            <a:off x="3611106" y="2829906"/>
            <a:ext cx="1580827" cy="599094"/>
          </a:xfrm>
          <a:prstGeom prst="curvedConnector3">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14" name="Connector: Curved 13">
            <a:extLst>
              <a:ext uri="{FF2B5EF4-FFF2-40B4-BE49-F238E27FC236}">
                <a16:creationId xmlns:a16="http://schemas.microsoft.com/office/drawing/2014/main" id="{8D938690-EEE9-4829-A85C-53208EFBE227}"/>
              </a:ext>
            </a:extLst>
          </p:cNvPr>
          <p:cNvCxnSpPr/>
          <p:nvPr/>
        </p:nvCxnSpPr>
        <p:spPr>
          <a:xfrm>
            <a:off x="3611106" y="4804475"/>
            <a:ext cx="2216257" cy="898901"/>
          </a:xfrm>
          <a:prstGeom prst="curvedConnector3">
            <a:avLst/>
          </a:prstGeom>
          <a:ln w="38100">
            <a:tailEnd type="triangle"/>
          </a:ln>
        </p:spPr>
        <p:style>
          <a:lnRef idx="1">
            <a:schemeClr val="accent6"/>
          </a:lnRef>
          <a:fillRef idx="0">
            <a:schemeClr val="accent6"/>
          </a:fillRef>
          <a:effectRef idx="0">
            <a:schemeClr val="accent6"/>
          </a:effectRef>
          <a:fontRef idx="minor">
            <a:schemeClr val="tx1"/>
          </a:fontRef>
        </p:style>
      </p:cxnSp>
      <p:pic>
        <p:nvPicPr>
          <p:cNvPr id="4" name="Audio 3">
            <a:hlinkClick r:id="" action="ppaction://media"/>
            <a:extLst>
              <a:ext uri="{FF2B5EF4-FFF2-40B4-BE49-F238E27FC236}">
                <a16:creationId xmlns:a16="http://schemas.microsoft.com/office/drawing/2014/main" id="{ACA7B3C8-3284-4BC5-8BDC-D75AA2A53B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616946448"/>
      </p:ext>
    </p:extLst>
  </p:cSld>
  <p:clrMapOvr>
    <a:masterClrMapping/>
  </p:clrMapOvr>
  <mc:AlternateContent xmlns:mc="http://schemas.openxmlformats.org/markup-compatibility/2006" xmlns:p14="http://schemas.microsoft.com/office/powerpoint/2010/main">
    <mc:Choice Requires="p14">
      <p:transition spd="slow" p14:dur="2000" advTm="13551"/>
    </mc:Choice>
    <mc:Fallback xmlns="">
      <p:transition spd="slow" advTm="13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721093" y="337486"/>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cy-GB" sz="3600" b="0" i="0" strike="noStrike" cap="none" spc="0" baseline="0">
                <a:solidFill>
                  <a:srgbClr val="FFFFFF"/>
                </a:solidFill>
                <a:effectLst/>
                <a:latin typeface="Calibri"/>
                <a:ea typeface="Calibri"/>
                <a:cs typeface="Calibri"/>
              </a:rPr>
              <a:t>Cynhyrchu'r Model 3D 7</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76346" y="1573368"/>
            <a:ext cx="4534008" cy="2068734"/>
          </a:xfrm>
        </p:spPr>
        <p:txBody>
          <a:bodyPr>
            <a:normAutofit fontScale="95000" lnSpcReduction="10000"/>
          </a:bodyPr>
          <a:lstStyle/>
          <a:p>
            <a:r>
              <a:rPr lang="cy-GB" sz="3600" b="0" i="0" strike="noStrike" cap="none" spc="0" baseline="0" dirty="0">
                <a:solidFill>
                  <a:srgbClr val="000000"/>
                </a:solidFill>
                <a:effectLst/>
                <a:latin typeface="Calibri"/>
                <a:ea typeface="Calibri"/>
                <a:cs typeface="Calibri"/>
              </a:rPr>
              <a:t>Dewis amlinelliad ffenestr. </a:t>
            </a:r>
          </a:p>
          <a:p>
            <a:r>
              <a:rPr lang="cy-GB" sz="3600" b="0" i="0" strike="noStrike" cap="none" spc="0" baseline="0" dirty="0">
                <a:solidFill>
                  <a:srgbClr val="000000"/>
                </a:solidFill>
                <a:effectLst/>
                <a:latin typeface="Calibri"/>
                <a:ea typeface="Calibri"/>
                <a:cs typeface="Calibri"/>
              </a:rPr>
              <a:t>Allwthio (gwasgu) tuag i mewn </a:t>
            </a:r>
          </a:p>
        </p:txBody>
      </p:sp>
      <p:sp>
        <p:nvSpPr>
          <p:cNvPr id="12" name="Content Placeholder 2">
            <a:extLst>
              <a:ext uri="{FF2B5EF4-FFF2-40B4-BE49-F238E27FC236}">
                <a16:creationId xmlns:a16="http://schemas.microsoft.com/office/drawing/2014/main" id="{3BD9D064-405F-46DE-8B05-686A7099A38C}"/>
              </a:ext>
            </a:extLst>
          </p:cNvPr>
          <p:cNvSpPr txBox="1"/>
          <p:nvPr/>
        </p:nvSpPr>
        <p:spPr>
          <a:xfrm>
            <a:off x="5035550" y="4521741"/>
            <a:ext cx="4108450" cy="1880355"/>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a:latin typeface="+mn-lt"/>
              <a:ea typeface="Cambria" panose="02040503050406030204" pitchFamily="18" charset="0"/>
              <a:cs typeface="Cambria" panose="02040503050406030204" pitchFamily="18" charset="0"/>
            </a:endParaRPr>
          </a:p>
        </p:txBody>
      </p:sp>
      <p:pic>
        <p:nvPicPr>
          <p:cNvPr id="4" name="Picture 3" descr="A picture containing text, businesscard, clipart&#10;&#10;Description automatically generated">
            <a:extLst>
              <a:ext uri="{FF2B5EF4-FFF2-40B4-BE49-F238E27FC236}">
                <a16:creationId xmlns:a16="http://schemas.microsoft.com/office/drawing/2014/main" id="{84E5171F-8428-4F2D-BF92-F2B0D35C1BC9}"/>
              </a:ext>
            </a:extLst>
          </p:cNvPr>
          <p:cNvPicPr>
            <a:picLocks noChangeAspect="1"/>
          </p:cNvPicPr>
          <p:nvPr/>
        </p:nvPicPr>
        <p:blipFill>
          <a:blip r:embed="rId5"/>
          <a:srcRect r="13753"/>
          <a:stretch>
            <a:fillRect/>
          </a:stretch>
        </p:blipFill>
        <p:spPr>
          <a:xfrm>
            <a:off x="4710354" y="1212850"/>
            <a:ext cx="4425197" cy="2806700"/>
          </a:xfrm>
          <a:prstGeom prst="rect">
            <a:avLst/>
          </a:prstGeom>
        </p:spPr>
      </p:pic>
      <p:pic>
        <p:nvPicPr>
          <p:cNvPr id="7" name="Picture 6" descr="Arrow&#10;&#10;Description automatically generated">
            <a:extLst>
              <a:ext uri="{FF2B5EF4-FFF2-40B4-BE49-F238E27FC236}">
                <a16:creationId xmlns:a16="http://schemas.microsoft.com/office/drawing/2014/main" id="{4FA7F6A4-B4C8-46A3-9781-C36AC61B6153}"/>
              </a:ext>
            </a:extLst>
          </p:cNvPr>
          <p:cNvPicPr>
            <a:picLocks noChangeAspect="1"/>
          </p:cNvPicPr>
          <p:nvPr/>
        </p:nvPicPr>
        <p:blipFill>
          <a:blip r:embed="rId6"/>
          <a:srcRect r="12483"/>
          <a:stretch>
            <a:fillRect/>
          </a:stretch>
        </p:blipFill>
        <p:spPr>
          <a:xfrm>
            <a:off x="37212" y="4019550"/>
            <a:ext cx="4534788" cy="2838450"/>
          </a:xfrm>
          <a:prstGeom prst="rect">
            <a:avLst/>
          </a:prstGeom>
        </p:spPr>
      </p:pic>
      <p:sp>
        <p:nvSpPr>
          <p:cNvPr id="13" name="Content Placeholder 2">
            <a:extLst>
              <a:ext uri="{FF2B5EF4-FFF2-40B4-BE49-F238E27FC236}">
                <a16:creationId xmlns:a16="http://schemas.microsoft.com/office/drawing/2014/main" id="{9EB9755D-77B4-486B-AACE-B6A8F6570A91}"/>
              </a:ext>
            </a:extLst>
          </p:cNvPr>
          <p:cNvSpPr txBox="1"/>
          <p:nvPr/>
        </p:nvSpPr>
        <p:spPr>
          <a:xfrm>
            <a:off x="4710354" y="4427551"/>
            <a:ext cx="4534008" cy="2068734"/>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y-GB" sz="3600" b="0" i="0" strike="noStrike" cap="none" spc="0" baseline="0" dirty="0">
                <a:solidFill>
                  <a:srgbClr val="000000"/>
                </a:solidFill>
                <a:effectLst/>
                <a:latin typeface="Calibri"/>
                <a:ea typeface="Calibri"/>
                <a:cs typeface="Calibri"/>
              </a:rPr>
              <a:t>/ Mewnbynnu</a:t>
            </a:r>
          </a:p>
          <a:p>
            <a:r>
              <a:rPr lang="cy-GB" sz="3600" b="0" i="0" strike="noStrike" cap="none" spc="0" baseline="0" dirty="0">
                <a:solidFill>
                  <a:srgbClr val="000000"/>
                </a:solidFill>
                <a:effectLst/>
                <a:latin typeface="Calibri"/>
                <a:ea typeface="Calibri"/>
                <a:cs typeface="Calibri"/>
              </a:rPr>
              <a:t>I ffurfio agoriad</a:t>
            </a:r>
          </a:p>
        </p:txBody>
      </p:sp>
      <p:cxnSp>
        <p:nvCxnSpPr>
          <p:cNvPr id="15" name="Connector: Curved 14">
            <a:extLst>
              <a:ext uri="{FF2B5EF4-FFF2-40B4-BE49-F238E27FC236}">
                <a16:creationId xmlns:a16="http://schemas.microsoft.com/office/drawing/2014/main" id="{8915D977-B24D-4144-A3F8-3372B856DA9A}"/>
              </a:ext>
            </a:extLst>
          </p:cNvPr>
          <p:cNvCxnSpPr/>
          <p:nvPr/>
        </p:nvCxnSpPr>
        <p:spPr>
          <a:xfrm flipV="1">
            <a:off x="3316637" y="1797803"/>
            <a:ext cx="2007422" cy="1394848"/>
          </a:xfrm>
          <a:prstGeom prst="curvedConnector3">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17" name="Connector: Curved 16">
            <a:extLst>
              <a:ext uri="{FF2B5EF4-FFF2-40B4-BE49-F238E27FC236}">
                <a16:creationId xmlns:a16="http://schemas.microsoft.com/office/drawing/2014/main" id="{1DE571B2-7F88-4758-9A33-BAF0E1B0F5AE}"/>
              </a:ext>
            </a:extLst>
          </p:cNvPr>
          <p:cNvCxnSpPr/>
          <p:nvPr/>
        </p:nvCxnSpPr>
        <p:spPr>
          <a:xfrm rot="10800000">
            <a:off x="2712203" y="5438775"/>
            <a:ext cx="3130658" cy="404086"/>
          </a:xfrm>
          <a:prstGeom prst="curvedConnector3">
            <a:avLst/>
          </a:prstGeom>
          <a:ln w="38100">
            <a:tailEnd type="triangle"/>
          </a:ln>
        </p:spPr>
        <p:style>
          <a:lnRef idx="1">
            <a:schemeClr val="accent6"/>
          </a:lnRef>
          <a:fillRef idx="0">
            <a:schemeClr val="accent6"/>
          </a:fillRef>
          <a:effectRef idx="0">
            <a:schemeClr val="accent6"/>
          </a:effectRef>
          <a:fontRef idx="minor">
            <a:schemeClr val="tx1"/>
          </a:fontRef>
        </p:style>
      </p:cxnSp>
      <p:pic>
        <p:nvPicPr>
          <p:cNvPr id="2" name="Audio 1">
            <a:hlinkClick r:id="" action="ppaction://media"/>
            <a:extLst>
              <a:ext uri="{FF2B5EF4-FFF2-40B4-BE49-F238E27FC236}">
                <a16:creationId xmlns:a16="http://schemas.microsoft.com/office/drawing/2014/main" id="{8D680AB0-8CA5-4434-A5E0-6B5562D9EE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111916528"/>
      </p:ext>
    </p:extLst>
  </p:cSld>
  <p:clrMapOvr>
    <a:masterClrMapping/>
  </p:clrMapOvr>
  <mc:AlternateContent xmlns:mc="http://schemas.openxmlformats.org/markup-compatibility/2006" xmlns:p14="http://schemas.microsoft.com/office/powerpoint/2010/main">
    <mc:Choice Requires="p14">
      <p:transition spd="slow" p14:dur="2000" advTm="8710"/>
    </mc:Choice>
    <mc:Fallback xmlns="">
      <p:transition spd="slow" advTm="8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721093" y="337486"/>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cy-GB" sz="3600" b="0" i="0" strike="noStrike" cap="none" spc="0" baseline="0">
                <a:solidFill>
                  <a:srgbClr val="FFFFFF"/>
                </a:solidFill>
                <a:effectLst/>
                <a:latin typeface="Calibri"/>
                <a:ea typeface="Calibri"/>
                <a:cs typeface="Calibri"/>
              </a:rPr>
              <a:t>Cynhyrchu'r Model 3D 8</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4572000" y="905990"/>
            <a:ext cx="4534008" cy="2582650"/>
          </a:xfrm>
        </p:spPr>
        <p:txBody>
          <a:bodyPr>
            <a:normAutofit/>
          </a:bodyPr>
          <a:lstStyle/>
          <a:p>
            <a:r>
              <a:rPr lang="cy-GB" sz="3600" b="0" i="0" strike="noStrike" cap="none" spc="0" baseline="0" dirty="0">
                <a:solidFill>
                  <a:srgbClr val="000000"/>
                </a:solidFill>
                <a:effectLst/>
                <a:latin typeface="Calibri"/>
                <a:ea typeface="Calibri"/>
                <a:cs typeface="Calibri"/>
              </a:rPr>
              <a:t>Defnyddio offer drafftio i gynhyrchu ffrâm.</a:t>
            </a:r>
          </a:p>
        </p:txBody>
      </p:sp>
      <p:sp>
        <p:nvSpPr>
          <p:cNvPr id="12" name="Content Placeholder 2">
            <a:extLst>
              <a:ext uri="{FF2B5EF4-FFF2-40B4-BE49-F238E27FC236}">
                <a16:creationId xmlns:a16="http://schemas.microsoft.com/office/drawing/2014/main" id="{3BD9D064-405F-46DE-8B05-686A7099A38C}"/>
              </a:ext>
            </a:extLst>
          </p:cNvPr>
          <p:cNvSpPr txBox="1"/>
          <p:nvPr/>
        </p:nvSpPr>
        <p:spPr>
          <a:xfrm>
            <a:off x="5035550" y="4521741"/>
            <a:ext cx="4108450" cy="1880355"/>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a:latin typeface="+mn-lt"/>
              <a:ea typeface="Cambria" panose="02040503050406030204" pitchFamily="18" charset="0"/>
              <a:cs typeface="Cambria" panose="02040503050406030204" pitchFamily="18" charset="0"/>
            </a:endParaRPr>
          </a:p>
        </p:txBody>
      </p:sp>
      <p:sp>
        <p:nvSpPr>
          <p:cNvPr id="13" name="Content Placeholder 2">
            <a:extLst>
              <a:ext uri="{FF2B5EF4-FFF2-40B4-BE49-F238E27FC236}">
                <a16:creationId xmlns:a16="http://schemas.microsoft.com/office/drawing/2014/main" id="{9EB9755D-77B4-486B-AACE-B6A8F6570A91}"/>
              </a:ext>
            </a:extLst>
          </p:cNvPr>
          <p:cNvSpPr txBox="1"/>
          <p:nvPr/>
        </p:nvSpPr>
        <p:spPr>
          <a:xfrm>
            <a:off x="90320" y="3482023"/>
            <a:ext cx="4534008" cy="2209712"/>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y-GB" sz="3200" b="0" i="0" strike="noStrike" cap="none" spc="0" baseline="0" dirty="0">
                <a:solidFill>
                  <a:srgbClr val="000000"/>
                </a:solidFill>
                <a:effectLst/>
                <a:latin typeface="Calibri"/>
                <a:ea typeface="Calibri"/>
                <a:cs typeface="Calibri"/>
              </a:rPr>
              <a:t>Ychwanegu plân gwydr ym mhwynt canol y ffrâm</a:t>
            </a:r>
          </a:p>
        </p:txBody>
      </p:sp>
      <p:pic>
        <p:nvPicPr>
          <p:cNvPr id="3" name="Picture 2" descr="A picture containing website&#10;&#10;Description automatically generated">
            <a:extLst>
              <a:ext uri="{FF2B5EF4-FFF2-40B4-BE49-F238E27FC236}">
                <a16:creationId xmlns:a16="http://schemas.microsoft.com/office/drawing/2014/main" id="{60AB199A-BED4-4221-BEAF-56627FA8CFFC}"/>
              </a:ext>
            </a:extLst>
          </p:cNvPr>
          <p:cNvPicPr>
            <a:picLocks noChangeAspect="1"/>
          </p:cNvPicPr>
          <p:nvPr/>
        </p:nvPicPr>
        <p:blipFill>
          <a:blip r:embed="rId5"/>
          <a:stretch>
            <a:fillRect/>
          </a:stretch>
        </p:blipFill>
        <p:spPr>
          <a:xfrm>
            <a:off x="27014" y="1278927"/>
            <a:ext cx="4356100" cy="2209712"/>
          </a:xfrm>
          <a:prstGeom prst="rect">
            <a:avLst/>
          </a:prstGeom>
        </p:spPr>
      </p:pic>
      <p:pic>
        <p:nvPicPr>
          <p:cNvPr id="6" name="Picture 5" descr="Graphical user interface, application, Word&#10;&#10;Description automatically generated">
            <a:extLst>
              <a:ext uri="{FF2B5EF4-FFF2-40B4-BE49-F238E27FC236}">
                <a16:creationId xmlns:a16="http://schemas.microsoft.com/office/drawing/2014/main" id="{817EBED8-A24C-4C20-A0F5-7B241B976316}"/>
              </a:ext>
            </a:extLst>
          </p:cNvPr>
          <p:cNvPicPr>
            <a:picLocks noChangeAspect="1"/>
          </p:cNvPicPr>
          <p:nvPr/>
        </p:nvPicPr>
        <p:blipFill>
          <a:blip r:embed="rId6"/>
          <a:srcRect t="21038" r="12131"/>
          <a:stretch>
            <a:fillRect/>
          </a:stretch>
        </p:blipFill>
        <p:spPr>
          <a:xfrm>
            <a:off x="4567333" y="2599970"/>
            <a:ext cx="4359692" cy="2582650"/>
          </a:xfrm>
          <a:prstGeom prst="rect">
            <a:avLst/>
          </a:prstGeom>
        </p:spPr>
      </p:pic>
      <p:pic>
        <p:nvPicPr>
          <p:cNvPr id="11" name="Picture 10" descr="Chart, pie chart&#10;&#10;Description automatically generated">
            <a:extLst>
              <a:ext uri="{FF2B5EF4-FFF2-40B4-BE49-F238E27FC236}">
                <a16:creationId xmlns:a16="http://schemas.microsoft.com/office/drawing/2014/main" id="{8CF5FF6A-43AA-43D8-8F65-1B87B59CFC7A}"/>
              </a:ext>
            </a:extLst>
          </p:cNvPr>
          <p:cNvPicPr>
            <a:picLocks noChangeAspect="1"/>
          </p:cNvPicPr>
          <p:nvPr/>
        </p:nvPicPr>
        <p:blipFill>
          <a:blip r:embed="rId7"/>
          <a:srcRect t="26293" r="3668"/>
          <a:stretch>
            <a:fillRect/>
          </a:stretch>
        </p:blipFill>
        <p:spPr>
          <a:xfrm>
            <a:off x="136375" y="4829549"/>
            <a:ext cx="4384904" cy="1993096"/>
          </a:xfrm>
          <a:prstGeom prst="rect">
            <a:avLst/>
          </a:prstGeom>
        </p:spPr>
      </p:pic>
      <p:sp>
        <p:nvSpPr>
          <p:cNvPr id="16" name="Content Placeholder 2">
            <a:extLst>
              <a:ext uri="{FF2B5EF4-FFF2-40B4-BE49-F238E27FC236}">
                <a16:creationId xmlns:a16="http://schemas.microsoft.com/office/drawing/2014/main" id="{59EEFFD4-0AAE-4D20-82E0-921173BB166B}"/>
              </a:ext>
            </a:extLst>
          </p:cNvPr>
          <p:cNvSpPr txBox="1"/>
          <p:nvPr/>
        </p:nvSpPr>
        <p:spPr>
          <a:xfrm>
            <a:off x="4670383" y="5367729"/>
            <a:ext cx="4534008" cy="1276789"/>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a:latin typeface="+mn-lt"/>
              <a:ea typeface="Cambria" panose="02040503050406030204" pitchFamily="18" charset="0"/>
              <a:cs typeface="Cambria" panose="02040503050406030204" pitchFamily="18" charset="0"/>
            </a:endParaRPr>
          </a:p>
        </p:txBody>
      </p:sp>
      <p:sp>
        <p:nvSpPr>
          <p:cNvPr id="18" name="Content Placeholder 2">
            <a:extLst>
              <a:ext uri="{FF2B5EF4-FFF2-40B4-BE49-F238E27FC236}">
                <a16:creationId xmlns:a16="http://schemas.microsoft.com/office/drawing/2014/main" id="{45F4F963-67A8-44F2-87B4-F36C105B4860}"/>
              </a:ext>
            </a:extLst>
          </p:cNvPr>
          <p:cNvSpPr txBox="1"/>
          <p:nvPr/>
        </p:nvSpPr>
        <p:spPr>
          <a:xfrm>
            <a:off x="4582243" y="5340731"/>
            <a:ext cx="4534008" cy="1276789"/>
          </a:xfrm>
          <a:prstGeom prst="rect">
            <a:avLst/>
          </a:prstGeom>
        </p:spPr>
        <p:txBody>
          <a:bodyPr vert="horz" lIns="91440" tIns="45720" rIns="91440" bIns="45720" rtlCol="0">
            <a:normAutofit fontScale="97500"/>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y-GB" sz="3600" b="0" i="0" strike="noStrike" cap="none" spc="0" baseline="0" dirty="0">
                <a:solidFill>
                  <a:srgbClr val="000000"/>
                </a:solidFill>
                <a:effectLst/>
                <a:latin typeface="Calibri"/>
                <a:ea typeface="Calibri"/>
                <a:cs typeface="Calibri"/>
              </a:rPr>
              <a:t>Gosod pwynt cyfeirio. Copïo ffenestr i'r wal</a:t>
            </a:r>
          </a:p>
        </p:txBody>
      </p:sp>
      <p:pic>
        <p:nvPicPr>
          <p:cNvPr id="4" name="Audio 3">
            <a:hlinkClick r:id="" action="ppaction://media"/>
            <a:extLst>
              <a:ext uri="{FF2B5EF4-FFF2-40B4-BE49-F238E27FC236}">
                <a16:creationId xmlns:a16="http://schemas.microsoft.com/office/drawing/2014/main" id="{FB1ED974-AD0B-4B76-A1FE-445AFBEDFAE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934188795"/>
      </p:ext>
    </p:extLst>
  </p:cSld>
  <p:clrMapOvr>
    <a:masterClrMapping/>
  </p:clrMapOvr>
  <mc:AlternateContent xmlns:mc="http://schemas.openxmlformats.org/markup-compatibility/2006" xmlns:p14="http://schemas.microsoft.com/office/powerpoint/2010/main">
    <mc:Choice Requires="p14">
      <p:transition spd="slow" p14:dur="2000" advTm="14522"/>
    </mc:Choice>
    <mc:Fallback xmlns="">
      <p:transition spd="slow" advTm="14522"/>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6">
                                            <p:bg/>
                                          </p:spTgt>
                                        </p:tgtEl>
                                        <p:attrNameLst>
                                          <p:attrName>style.visibility</p:attrName>
                                        </p:attrNameLst>
                                      </p:cBhvr>
                                      <p:to>
                                        <p:strVal val="visible"/>
                                      </p:to>
                                    </p:set>
                                    <p:animEffect transition="in" filter="fade">
                                      <p:cBhvr>
                                        <p:cTn id="10" dur="2000"/>
                                        <p:tgtEl>
                                          <p:spTgt spid="16">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1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721093" y="337486"/>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cy-GB" sz="3600" b="0" i="0" strike="noStrike" cap="none" spc="0" baseline="0">
                <a:solidFill>
                  <a:srgbClr val="FFFFFF"/>
                </a:solidFill>
                <a:effectLst/>
                <a:latin typeface="Calibri"/>
                <a:ea typeface="Calibri"/>
                <a:cs typeface="Calibri"/>
              </a:rPr>
              <a:t>Cynhyrchu'r Model 3D 9</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391296" y="1491512"/>
            <a:ext cx="8558174" cy="2458329"/>
          </a:xfrm>
        </p:spPr>
        <p:txBody>
          <a:bodyPr>
            <a:normAutofit fontScale="95000"/>
          </a:bodyPr>
          <a:lstStyle/>
          <a:p>
            <a:r>
              <a:rPr lang="cy-GB" sz="3000" b="0" i="0" strike="noStrike" cap="none" spc="0" baseline="0" dirty="0">
                <a:solidFill>
                  <a:srgbClr val="000000"/>
                </a:solidFill>
                <a:effectLst/>
                <a:latin typeface="Calibri"/>
                <a:ea typeface="Calibri"/>
                <a:cs typeface="Calibri"/>
              </a:rPr>
              <a:t>Ailadroddwch brosesau ar gyfer pob ffenestr a drws.</a:t>
            </a:r>
          </a:p>
          <a:p>
            <a:r>
              <a:rPr lang="cy-GB" sz="3000" b="0" i="0" strike="noStrike" cap="none" spc="0" baseline="0" dirty="0">
                <a:solidFill>
                  <a:srgbClr val="000000"/>
                </a:solidFill>
                <a:effectLst/>
                <a:latin typeface="Calibri"/>
                <a:ea typeface="Calibri"/>
                <a:cs typeface="Calibri"/>
              </a:rPr>
              <a:t>Ychwanegwch osodiadau a ffitiadau i weddu. Mae llawer o lyfrgelloedd o flociau CAD ar gael.</a:t>
            </a:r>
          </a:p>
        </p:txBody>
      </p:sp>
      <p:sp>
        <p:nvSpPr>
          <p:cNvPr id="12" name="Content Placeholder 2">
            <a:extLst>
              <a:ext uri="{FF2B5EF4-FFF2-40B4-BE49-F238E27FC236}">
                <a16:creationId xmlns:a16="http://schemas.microsoft.com/office/drawing/2014/main" id="{3BD9D064-405F-46DE-8B05-686A7099A38C}"/>
              </a:ext>
            </a:extLst>
          </p:cNvPr>
          <p:cNvSpPr txBox="1"/>
          <p:nvPr/>
        </p:nvSpPr>
        <p:spPr>
          <a:xfrm>
            <a:off x="5035550" y="4521741"/>
            <a:ext cx="4108450" cy="1880355"/>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a:latin typeface="+mn-lt"/>
              <a:ea typeface="Cambria" panose="02040503050406030204" pitchFamily="18" charset="0"/>
              <a:cs typeface="Cambria" panose="02040503050406030204" pitchFamily="18" charset="0"/>
            </a:endParaRPr>
          </a:p>
        </p:txBody>
      </p:sp>
      <p:sp>
        <p:nvSpPr>
          <p:cNvPr id="16" name="Content Placeholder 2">
            <a:extLst>
              <a:ext uri="{FF2B5EF4-FFF2-40B4-BE49-F238E27FC236}">
                <a16:creationId xmlns:a16="http://schemas.microsoft.com/office/drawing/2014/main" id="{59EEFFD4-0AAE-4D20-82E0-921173BB166B}"/>
              </a:ext>
            </a:extLst>
          </p:cNvPr>
          <p:cNvSpPr txBox="1"/>
          <p:nvPr/>
        </p:nvSpPr>
        <p:spPr>
          <a:xfrm>
            <a:off x="4670383" y="5367729"/>
            <a:ext cx="4534008" cy="1276789"/>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a:latin typeface="+mn-lt"/>
              <a:ea typeface="Cambria" panose="02040503050406030204" pitchFamily="18" charset="0"/>
              <a:cs typeface="Cambria" panose="02040503050406030204" pitchFamily="18" charset="0"/>
            </a:endParaRPr>
          </a:p>
        </p:txBody>
      </p:sp>
      <p:pic>
        <p:nvPicPr>
          <p:cNvPr id="4" name="Picture 3" descr="Graphical user interface&#10;&#10;Description automatically generated">
            <a:extLst>
              <a:ext uri="{FF2B5EF4-FFF2-40B4-BE49-F238E27FC236}">
                <a16:creationId xmlns:a16="http://schemas.microsoft.com/office/drawing/2014/main" id="{8CD73123-E110-4FBA-886A-1684B744B1F0}"/>
              </a:ext>
            </a:extLst>
          </p:cNvPr>
          <p:cNvPicPr>
            <a:picLocks noChangeAspect="1"/>
          </p:cNvPicPr>
          <p:nvPr/>
        </p:nvPicPr>
        <p:blipFill>
          <a:blip r:embed="rId5"/>
          <a:stretch>
            <a:fillRect/>
          </a:stretch>
        </p:blipFill>
        <p:spPr>
          <a:xfrm>
            <a:off x="3382493" y="3173677"/>
            <a:ext cx="5544532" cy="3453211"/>
          </a:xfrm>
          <a:prstGeom prst="rect">
            <a:avLst/>
          </a:prstGeom>
        </p:spPr>
      </p:pic>
      <p:sp>
        <p:nvSpPr>
          <p:cNvPr id="14" name="Content Placeholder 2">
            <a:extLst>
              <a:ext uri="{FF2B5EF4-FFF2-40B4-BE49-F238E27FC236}">
                <a16:creationId xmlns:a16="http://schemas.microsoft.com/office/drawing/2014/main" id="{36C78098-F01B-40FF-AC09-206BFE67807C}"/>
              </a:ext>
            </a:extLst>
          </p:cNvPr>
          <p:cNvSpPr txBox="1"/>
          <p:nvPr/>
        </p:nvSpPr>
        <p:spPr>
          <a:xfrm>
            <a:off x="87731" y="3977715"/>
            <a:ext cx="3445885" cy="2068734"/>
          </a:xfrm>
          <a:prstGeom prst="rect">
            <a:avLst/>
          </a:prstGeom>
        </p:spPr>
        <p:txBody>
          <a:bodyPr vert="horz" lIns="91440" tIns="45720" rIns="91440" bIns="45720" rtlCol="0">
            <a:normAutofit lnSpcReduction="10000"/>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y-GB" sz="3600" b="0" i="0" strike="noStrike" cap="none" spc="0" baseline="0" dirty="0">
                <a:solidFill>
                  <a:srgbClr val="000000"/>
                </a:solidFill>
                <a:effectLst/>
                <a:latin typeface="Calibri"/>
                <a:ea typeface="Calibri"/>
                <a:cs typeface="Calibri"/>
              </a:rPr>
              <a:t>Mae llawer o lyfrgelloedd o flociau CAD ar gael.</a:t>
            </a:r>
          </a:p>
        </p:txBody>
      </p:sp>
      <p:pic>
        <p:nvPicPr>
          <p:cNvPr id="2" name="Audio 1">
            <a:hlinkClick r:id="" action="ppaction://media"/>
            <a:extLst>
              <a:ext uri="{FF2B5EF4-FFF2-40B4-BE49-F238E27FC236}">
                <a16:creationId xmlns:a16="http://schemas.microsoft.com/office/drawing/2014/main" id="{97D1C663-F1D1-42C1-9CCF-858F29D4B2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916227415"/>
      </p:ext>
    </p:extLst>
  </p:cSld>
  <p:clrMapOvr>
    <a:masterClrMapping/>
  </p:clrMapOvr>
  <mc:AlternateContent xmlns:mc="http://schemas.openxmlformats.org/markup-compatibility/2006" xmlns:p14="http://schemas.microsoft.com/office/powerpoint/2010/main">
    <mc:Choice Requires="p14">
      <p:transition spd="slow" p14:dur="2000" advTm="7594"/>
    </mc:Choice>
    <mc:Fallback xmlns="">
      <p:transition spd="slow" advTm="7594"/>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6">
                                            <p:bg/>
                                          </p:spTgt>
                                        </p:tgtEl>
                                        <p:attrNameLst>
                                          <p:attrName>style.visibility</p:attrName>
                                        </p:attrNameLst>
                                      </p:cBhvr>
                                      <p:to>
                                        <p:strVal val="visible"/>
                                      </p:to>
                                    </p:set>
                                    <p:animEffect transition="in" filter="fade">
                                      <p:cBhvr>
                                        <p:cTn id="10" dur="2000"/>
                                        <p:tgtEl>
                                          <p:spTgt spid="16">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1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721093" y="337486"/>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b="0" i="0" strike="noStrike" cap="none" spc="0" baseline="0">
                <a:solidFill>
                  <a:srgbClr val="FFFFFF"/>
                </a:solidFill>
                <a:effectLst/>
                <a:latin typeface="Calibri"/>
                <a:ea typeface="Calibri"/>
                <a:cs typeface="Calibri"/>
              </a:rPr>
              <a:t>Cyflwyno'r Model 3D</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36375" y="1360265"/>
            <a:ext cx="8558174" cy="5497735"/>
          </a:xfrm>
        </p:spPr>
        <p:txBody>
          <a:bodyPr>
            <a:normAutofit/>
          </a:bodyPr>
          <a:lstStyle/>
          <a:p>
            <a:r>
              <a:rPr lang="cy-GB" sz="3600" b="1" i="0" strike="noStrike" cap="none" spc="0" baseline="0" dirty="0">
                <a:solidFill>
                  <a:srgbClr val="000000"/>
                </a:solidFill>
                <a:effectLst/>
                <a:latin typeface="Calibri"/>
                <a:ea typeface="Calibri"/>
                <a:cs typeface="Calibri"/>
              </a:rPr>
              <a:t>Cyfleu 3D.</a:t>
            </a:r>
          </a:p>
          <a:p>
            <a:endParaRPr lang="en-US" sz="1600" b="1" dirty="0">
              <a:latin typeface="+mn-lt"/>
              <a:ea typeface="Cambria" panose="02040503050406030204" pitchFamily="18" charset="0"/>
              <a:cs typeface="Cambria" panose="02040503050406030204" pitchFamily="18" charset="0"/>
            </a:endParaRPr>
          </a:p>
          <a:p>
            <a:r>
              <a:rPr lang="cy-GB" sz="2400" b="0" i="0" strike="noStrike" cap="none" spc="0" baseline="0" dirty="0">
                <a:solidFill>
                  <a:srgbClr val="000000"/>
                </a:solidFill>
                <a:effectLst/>
                <a:latin typeface="Arial"/>
                <a:ea typeface="Arial"/>
                <a:cs typeface="Arial"/>
              </a:rPr>
              <a:t>Defnyddio meddalwedd 3D i helpu i greu delweddau sy'n egluro cysyniadau a dyluniadau yn well. Defnyddir meddalwedd CAD i greu modelau 3D. Ychwanegir goleuadau, gweddau a chamerâu at y model sylfaenol ac yna caiff y model ei gyfleu sy'n golygu bod y feddalwedd 3D yn cyfrifiannu pob mewnbwn i greu delwedd ffotorealistig.</a:t>
            </a:r>
          </a:p>
          <a:p>
            <a:endParaRPr lang="en-US" dirty="0"/>
          </a:p>
          <a:p>
            <a:r>
              <a:rPr lang="cy-GB" sz="2400" b="0" i="0" strike="noStrike" cap="none" spc="0" baseline="0" dirty="0">
                <a:solidFill>
                  <a:srgbClr val="000000"/>
                </a:solidFill>
                <a:effectLst/>
                <a:latin typeface="Arial"/>
                <a:ea typeface="Arial"/>
                <a:cs typeface="Arial"/>
              </a:rPr>
              <a:t>Gellir cylchdroi'r ddelwedd wedi’i chyfleu a'i gweld o wahanol onglau a bydd y cyflead yn addasu'n unol â hynny gyda gweddau, goleuadau a chysgodion yn dilyn ongl wylio.</a:t>
            </a:r>
          </a:p>
          <a:p>
            <a:endParaRPr lang="en-US" sz="3600" dirty="0">
              <a:latin typeface="+mn-lt"/>
              <a:ea typeface="Cambria" panose="02040503050406030204" pitchFamily="18" charset="0"/>
              <a:cs typeface="Cambria" panose="02040503050406030204" pitchFamily="18" charset="0"/>
            </a:endParaRPr>
          </a:p>
        </p:txBody>
      </p:sp>
      <p:sp>
        <p:nvSpPr>
          <p:cNvPr id="12" name="Content Placeholder 2">
            <a:extLst>
              <a:ext uri="{FF2B5EF4-FFF2-40B4-BE49-F238E27FC236}">
                <a16:creationId xmlns:a16="http://schemas.microsoft.com/office/drawing/2014/main" id="{3BD9D064-405F-46DE-8B05-686A7099A38C}"/>
              </a:ext>
            </a:extLst>
          </p:cNvPr>
          <p:cNvSpPr txBox="1"/>
          <p:nvPr/>
        </p:nvSpPr>
        <p:spPr>
          <a:xfrm>
            <a:off x="5035550" y="4521741"/>
            <a:ext cx="4108450" cy="1880355"/>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a:latin typeface="+mn-lt"/>
              <a:ea typeface="Cambria" panose="02040503050406030204" pitchFamily="18" charset="0"/>
              <a:cs typeface="Cambria" panose="02040503050406030204" pitchFamily="18" charset="0"/>
            </a:endParaRPr>
          </a:p>
        </p:txBody>
      </p:sp>
      <p:sp>
        <p:nvSpPr>
          <p:cNvPr id="16" name="Content Placeholder 2">
            <a:extLst>
              <a:ext uri="{FF2B5EF4-FFF2-40B4-BE49-F238E27FC236}">
                <a16:creationId xmlns:a16="http://schemas.microsoft.com/office/drawing/2014/main" id="{59EEFFD4-0AAE-4D20-82E0-921173BB166B}"/>
              </a:ext>
            </a:extLst>
          </p:cNvPr>
          <p:cNvSpPr txBox="1"/>
          <p:nvPr/>
        </p:nvSpPr>
        <p:spPr>
          <a:xfrm>
            <a:off x="4670383" y="5367729"/>
            <a:ext cx="4534008" cy="1276789"/>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a:latin typeface="+mn-lt"/>
              <a:ea typeface="Cambria" panose="02040503050406030204" pitchFamily="18" charset="0"/>
              <a:cs typeface="Cambria" panose="02040503050406030204" pitchFamily="18" charset="0"/>
            </a:endParaRPr>
          </a:p>
        </p:txBody>
      </p:sp>
      <p:pic>
        <p:nvPicPr>
          <p:cNvPr id="2" name="Audio 1">
            <a:hlinkClick r:id="" action="ppaction://media"/>
            <a:extLst>
              <a:ext uri="{FF2B5EF4-FFF2-40B4-BE49-F238E27FC236}">
                <a16:creationId xmlns:a16="http://schemas.microsoft.com/office/drawing/2014/main" id="{D001F6D1-B71F-4B38-8C8E-55E1F0BC9D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3650275"/>
      </p:ext>
    </p:extLst>
  </p:cSld>
  <p:clrMapOvr>
    <a:masterClrMapping/>
  </p:clrMapOvr>
  <mc:AlternateContent xmlns:mc="http://schemas.openxmlformats.org/markup-compatibility/2006" xmlns:p14="http://schemas.microsoft.com/office/powerpoint/2010/main">
    <mc:Choice Requires="p14">
      <p:transition spd="slow" p14:dur="2000" advTm="41132"/>
    </mc:Choice>
    <mc:Fallback xmlns="">
      <p:transition spd="slow" advTm="41132"/>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6">
                                            <p:bg/>
                                          </p:spTgt>
                                        </p:tgtEl>
                                        <p:attrNameLst>
                                          <p:attrName>style.visibility</p:attrName>
                                        </p:attrNameLst>
                                      </p:cBhvr>
                                      <p:to>
                                        <p:strVal val="visible"/>
                                      </p:to>
                                    </p:set>
                                    <p:animEffect transition="in" filter="fade">
                                      <p:cBhvr>
                                        <p:cTn id="10" dur="2000"/>
                                        <p:tgtEl>
                                          <p:spTgt spid="16">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1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721093" y="337486"/>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cy-GB" sz="3600" b="0" i="0" strike="noStrike" cap="none" spc="0" baseline="0">
                <a:solidFill>
                  <a:srgbClr val="FFFFFF"/>
                </a:solidFill>
                <a:effectLst/>
                <a:latin typeface="Calibri"/>
                <a:ea typeface="Calibri"/>
                <a:cs typeface="Calibri"/>
              </a:rPr>
              <a:t>Cyflwyno'r Model 3D</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36373" y="1360265"/>
            <a:ext cx="8790651" cy="4007463"/>
          </a:xfrm>
        </p:spPr>
        <p:txBody>
          <a:bodyPr>
            <a:normAutofit/>
          </a:bodyPr>
          <a:lstStyle/>
          <a:p>
            <a:r>
              <a:rPr lang="cy-GB" sz="3600" b="0" i="0" strike="noStrike" cap="none" spc="0" baseline="0" dirty="0">
                <a:solidFill>
                  <a:srgbClr val="000000"/>
                </a:solidFill>
                <a:effectLst/>
                <a:latin typeface="Calibri"/>
                <a:ea typeface="Calibri"/>
                <a:cs typeface="Calibri"/>
              </a:rPr>
              <a:t>Am olygfa fewnol</a:t>
            </a:r>
            <a:r>
              <a:rPr lang="cy-GB" sz="3200" b="0" i="0" strike="noStrike" cap="none" spc="0" baseline="0" dirty="0">
                <a:solidFill>
                  <a:srgbClr val="000000"/>
                </a:solidFill>
                <a:effectLst/>
                <a:latin typeface="Calibri"/>
                <a:ea typeface="Calibri"/>
                <a:cs typeface="Calibri"/>
              </a:rPr>
              <a:t>. </a:t>
            </a:r>
          </a:p>
          <a:p>
            <a:r>
              <a:rPr lang="cy-GB" sz="3200" b="0" i="0" strike="noStrike" cap="none" spc="0" baseline="0" dirty="0">
                <a:solidFill>
                  <a:srgbClr val="000000"/>
                </a:solidFill>
                <a:effectLst/>
                <a:latin typeface="Calibri"/>
                <a:ea typeface="Calibri"/>
                <a:cs typeface="Calibri"/>
              </a:rPr>
              <a:t>Ychwanegu nenfwd – o'r bar offer modelu.</a:t>
            </a:r>
          </a:p>
          <a:p>
            <a:r>
              <a:rPr lang="cy-GB" sz="3200" b="0" i="0" strike="noStrike" cap="none" spc="0" baseline="0" dirty="0">
                <a:solidFill>
                  <a:srgbClr val="000000"/>
                </a:solidFill>
                <a:effectLst/>
                <a:latin typeface="Calibri"/>
                <a:ea typeface="Calibri"/>
                <a:cs typeface="Calibri"/>
              </a:rPr>
              <a:t>Ychwanegu arwyneb / tynnu llun / mewnbynnu / tewychu / mewnbynnu gwerth.</a:t>
            </a:r>
          </a:p>
          <a:p>
            <a:r>
              <a:rPr lang="cy-GB" sz="3200" b="0" i="0" strike="noStrike" cap="none" spc="0" baseline="0" dirty="0">
                <a:solidFill>
                  <a:srgbClr val="000000"/>
                </a:solidFill>
                <a:effectLst/>
                <a:latin typeface="Calibri"/>
                <a:ea typeface="Calibri"/>
                <a:cs typeface="Calibri"/>
              </a:rPr>
              <a:t>Ychwanegu sbotolau ar y nenfwd (gweler tiwtorial meddalwedd).</a:t>
            </a:r>
          </a:p>
        </p:txBody>
      </p:sp>
      <p:sp>
        <p:nvSpPr>
          <p:cNvPr id="12" name="Content Placeholder 2">
            <a:extLst>
              <a:ext uri="{FF2B5EF4-FFF2-40B4-BE49-F238E27FC236}">
                <a16:creationId xmlns:a16="http://schemas.microsoft.com/office/drawing/2014/main" id="{3BD9D064-405F-46DE-8B05-686A7099A38C}"/>
              </a:ext>
            </a:extLst>
          </p:cNvPr>
          <p:cNvSpPr txBox="1"/>
          <p:nvPr/>
        </p:nvSpPr>
        <p:spPr>
          <a:xfrm>
            <a:off x="5035550" y="4521741"/>
            <a:ext cx="4108450" cy="1880355"/>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a:latin typeface="+mn-lt"/>
              <a:ea typeface="Cambria" panose="02040503050406030204" pitchFamily="18" charset="0"/>
              <a:cs typeface="Cambria" panose="02040503050406030204" pitchFamily="18" charset="0"/>
            </a:endParaRPr>
          </a:p>
        </p:txBody>
      </p:sp>
      <p:sp>
        <p:nvSpPr>
          <p:cNvPr id="16" name="Content Placeholder 2">
            <a:extLst>
              <a:ext uri="{FF2B5EF4-FFF2-40B4-BE49-F238E27FC236}">
                <a16:creationId xmlns:a16="http://schemas.microsoft.com/office/drawing/2014/main" id="{59EEFFD4-0AAE-4D20-82E0-921173BB166B}"/>
              </a:ext>
            </a:extLst>
          </p:cNvPr>
          <p:cNvSpPr txBox="1"/>
          <p:nvPr/>
        </p:nvSpPr>
        <p:spPr>
          <a:xfrm>
            <a:off x="4670383" y="5367729"/>
            <a:ext cx="4534008" cy="1276789"/>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a:latin typeface="+mn-lt"/>
              <a:ea typeface="Cambria" panose="02040503050406030204" pitchFamily="18" charset="0"/>
              <a:cs typeface="Cambria" panose="02040503050406030204" pitchFamily="18" charset="0"/>
            </a:endParaRPr>
          </a:p>
        </p:txBody>
      </p:sp>
      <p:pic>
        <p:nvPicPr>
          <p:cNvPr id="3" name="Picture 2" descr="Graphical user interface, application&#10;&#10;Description automatically generated">
            <a:extLst>
              <a:ext uri="{FF2B5EF4-FFF2-40B4-BE49-F238E27FC236}">
                <a16:creationId xmlns:a16="http://schemas.microsoft.com/office/drawing/2014/main" id="{DC70710F-C78D-4238-8E37-AE2A606DBB5A}"/>
              </a:ext>
            </a:extLst>
          </p:cNvPr>
          <p:cNvPicPr>
            <a:picLocks noChangeAspect="1"/>
          </p:cNvPicPr>
          <p:nvPr/>
        </p:nvPicPr>
        <p:blipFill>
          <a:blip r:embed="rId5"/>
          <a:stretch>
            <a:fillRect/>
          </a:stretch>
        </p:blipFill>
        <p:spPr>
          <a:xfrm>
            <a:off x="3974146" y="4147157"/>
            <a:ext cx="5169854" cy="3305794"/>
          </a:xfrm>
          <a:prstGeom prst="rect">
            <a:avLst/>
          </a:prstGeom>
        </p:spPr>
      </p:pic>
      <p:sp>
        <p:nvSpPr>
          <p:cNvPr id="11" name="Content Placeholder 2">
            <a:extLst>
              <a:ext uri="{FF2B5EF4-FFF2-40B4-BE49-F238E27FC236}">
                <a16:creationId xmlns:a16="http://schemas.microsoft.com/office/drawing/2014/main" id="{E4158602-7DBC-4C29-8ABD-0DFE01C9D0C9}"/>
              </a:ext>
            </a:extLst>
          </p:cNvPr>
          <p:cNvSpPr txBox="1"/>
          <p:nvPr/>
        </p:nvSpPr>
        <p:spPr>
          <a:xfrm>
            <a:off x="237973" y="4681401"/>
            <a:ext cx="2968735" cy="1372653"/>
          </a:xfrm>
          <a:prstGeom prst="rect">
            <a:avLst/>
          </a:prstGeom>
        </p:spPr>
        <p:txBody>
          <a:bodyPr vert="horz" lIns="91440" tIns="45720" rIns="91440" bIns="45720" rtlCol="0">
            <a:normAutofit fontScale="82500" lnSpcReduction="20000"/>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y-GB" sz="3200" b="0" i="0" strike="noStrike" cap="none" spc="0" baseline="0" dirty="0">
                <a:solidFill>
                  <a:srgbClr val="000000"/>
                </a:solidFill>
                <a:effectLst/>
                <a:latin typeface="Calibri"/>
                <a:ea typeface="Calibri"/>
                <a:cs typeface="Calibri"/>
              </a:rPr>
              <a:t>Defnyddir goleuadau i ychwanegu dyfnder wrth gyfleu</a:t>
            </a:r>
          </a:p>
        </p:txBody>
      </p:sp>
      <p:pic>
        <p:nvPicPr>
          <p:cNvPr id="2" name="Audio 1">
            <a:hlinkClick r:id="" action="ppaction://media"/>
            <a:extLst>
              <a:ext uri="{FF2B5EF4-FFF2-40B4-BE49-F238E27FC236}">
                <a16:creationId xmlns:a16="http://schemas.microsoft.com/office/drawing/2014/main" id="{DB681CB7-2058-400F-8BC4-BE921AB388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321314145"/>
      </p:ext>
    </p:extLst>
  </p:cSld>
  <p:clrMapOvr>
    <a:masterClrMapping/>
  </p:clrMapOvr>
  <mc:AlternateContent xmlns:mc="http://schemas.openxmlformats.org/markup-compatibility/2006" xmlns:p14="http://schemas.microsoft.com/office/powerpoint/2010/main">
    <mc:Choice Requires="p14">
      <p:transition spd="slow" p14:dur="2000" advTm="15892"/>
    </mc:Choice>
    <mc:Fallback xmlns="">
      <p:transition spd="slow" advTm="15892"/>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6">
                                            <p:bg/>
                                          </p:spTgt>
                                        </p:tgtEl>
                                        <p:attrNameLst>
                                          <p:attrName>style.visibility</p:attrName>
                                        </p:attrNameLst>
                                      </p:cBhvr>
                                      <p:to>
                                        <p:strVal val="visible"/>
                                      </p:to>
                                    </p:set>
                                    <p:animEffect transition="in" filter="fade">
                                      <p:cBhvr>
                                        <p:cTn id="10" dur="2000"/>
                                        <p:tgtEl>
                                          <p:spTgt spid="16">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1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721093" y="337486"/>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cy-GB" sz="3600" b="0" i="0" strike="noStrike" cap="none" spc="0" baseline="0">
                <a:solidFill>
                  <a:srgbClr val="FFFFFF"/>
                </a:solidFill>
                <a:effectLst/>
                <a:latin typeface="Calibri"/>
                <a:ea typeface="Calibri"/>
                <a:cs typeface="Calibri"/>
              </a:rPr>
              <a:t>Cyflwyno'r Model 3D</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36375" y="1360266"/>
            <a:ext cx="3688657" cy="2068734"/>
          </a:xfrm>
        </p:spPr>
        <p:txBody>
          <a:bodyPr>
            <a:normAutofit/>
          </a:bodyPr>
          <a:lstStyle/>
          <a:p>
            <a:r>
              <a:rPr lang="cy-GB" sz="3200" b="0" i="0" strike="noStrike" cap="none" spc="0" baseline="0">
                <a:solidFill>
                  <a:srgbClr val="000000"/>
                </a:solidFill>
                <a:effectLst/>
                <a:latin typeface="Calibri"/>
                <a:ea typeface="Calibri"/>
                <a:cs typeface="Calibri"/>
              </a:rPr>
              <a:t>Cuddio'r nenfwd. </a:t>
            </a:r>
          </a:p>
          <a:p>
            <a:r>
              <a:rPr lang="cy-GB" sz="3200" b="0" i="0" strike="noStrike" cap="none" spc="0" baseline="0">
                <a:solidFill>
                  <a:srgbClr val="000000"/>
                </a:solidFill>
                <a:effectLst/>
                <a:latin typeface="Calibri"/>
                <a:ea typeface="Calibri"/>
                <a:cs typeface="Calibri"/>
              </a:rPr>
              <a:t>Ychwanegu camera o'r panel cyfleu. </a:t>
            </a:r>
          </a:p>
        </p:txBody>
      </p:sp>
      <p:sp>
        <p:nvSpPr>
          <p:cNvPr id="12" name="Content Placeholder 2">
            <a:extLst>
              <a:ext uri="{FF2B5EF4-FFF2-40B4-BE49-F238E27FC236}">
                <a16:creationId xmlns:a16="http://schemas.microsoft.com/office/drawing/2014/main" id="{3BD9D064-405F-46DE-8B05-686A7099A38C}"/>
              </a:ext>
            </a:extLst>
          </p:cNvPr>
          <p:cNvSpPr txBox="1"/>
          <p:nvPr/>
        </p:nvSpPr>
        <p:spPr>
          <a:xfrm>
            <a:off x="5035550" y="4521741"/>
            <a:ext cx="4108450" cy="1880355"/>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a:latin typeface="+mn-lt"/>
              <a:ea typeface="Cambria" panose="02040503050406030204" pitchFamily="18" charset="0"/>
              <a:cs typeface="Cambria" panose="02040503050406030204" pitchFamily="18" charset="0"/>
            </a:endParaRPr>
          </a:p>
        </p:txBody>
      </p:sp>
      <p:sp>
        <p:nvSpPr>
          <p:cNvPr id="16" name="Content Placeholder 2">
            <a:extLst>
              <a:ext uri="{FF2B5EF4-FFF2-40B4-BE49-F238E27FC236}">
                <a16:creationId xmlns:a16="http://schemas.microsoft.com/office/drawing/2014/main" id="{59EEFFD4-0AAE-4D20-82E0-921173BB166B}"/>
              </a:ext>
            </a:extLst>
          </p:cNvPr>
          <p:cNvSpPr txBox="1"/>
          <p:nvPr/>
        </p:nvSpPr>
        <p:spPr>
          <a:xfrm>
            <a:off x="4670383" y="5367729"/>
            <a:ext cx="4534008" cy="1276789"/>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a:latin typeface="+mn-lt"/>
              <a:ea typeface="Cambria" panose="02040503050406030204" pitchFamily="18" charset="0"/>
              <a:cs typeface="Cambria" panose="02040503050406030204" pitchFamily="18" charset="0"/>
            </a:endParaRPr>
          </a:p>
        </p:txBody>
      </p:sp>
      <p:pic>
        <p:nvPicPr>
          <p:cNvPr id="6" name="Picture 5" descr="Graphical user interface&#10;&#10;Description automatically generated">
            <a:extLst>
              <a:ext uri="{FF2B5EF4-FFF2-40B4-BE49-F238E27FC236}">
                <a16:creationId xmlns:a16="http://schemas.microsoft.com/office/drawing/2014/main" id="{75CED9CC-B94B-4B58-9151-21B45AA6AE1F}"/>
              </a:ext>
            </a:extLst>
          </p:cNvPr>
          <p:cNvPicPr>
            <a:picLocks noChangeAspect="1"/>
          </p:cNvPicPr>
          <p:nvPr/>
        </p:nvPicPr>
        <p:blipFill>
          <a:blip r:embed="rId5"/>
          <a:stretch>
            <a:fillRect/>
          </a:stretch>
        </p:blipFill>
        <p:spPr>
          <a:xfrm>
            <a:off x="3967566" y="1285995"/>
            <a:ext cx="5176434" cy="2913111"/>
          </a:xfrm>
          <a:prstGeom prst="rect">
            <a:avLst/>
          </a:prstGeom>
        </p:spPr>
      </p:pic>
      <p:pic>
        <p:nvPicPr>
          <p:cNvPr id="10" name="Picture 9" descr="Diagram&#10;&#10;Description automatically generated">
            <a:extLst>
              <a:ext uri="{FF2B5EF4-FFF2-40B4-BE49-F238E27FC236}">
                <a16:creationId xmlns:a16="http://schemas.microsoft.com/office/drawing/2014/main" id="{CADF6D6F-BC65-409A-AF12-5188DE61D6E6}"/>
              </a:ext>
            </a:extLst>
          </p:cNvPr>
          <p:cNvPicPr>
            <a:picLocks noChangeAspect="1"/>
          </p:cNvPicPr>
          <p:nvPr/>
        </p:nvPicPr>
        <p:blipFill>
          <a:blip r:embed="rId6"/>
          <a:stretch>
            <a:fillRect/>
          </a:stretch>
        </p:blipFill>
        <p:spPr>
          <a:xfrm>
            <a:off x="82315" y="3450718"/>
            <a:ext cx="4588068" cy="2912348"/>
          </a:xfrm>
          <a:prstGeom prst="rect">
            <a:avLst/>
          </a:prstGeom>
        </p:spPr>
      </p:pic>
      <p:sp>
        <p:nvSpPr>
          <p:cNvPr id="15" name="Content Placeholder 2">
            <a:extLst>
              <a:ext uri="{FF2B5EF4-FFF2-40B4-BE49-F238E27FC236}">
                <a16:creationId xmlns:a16="http://schemas.microsoft.com/office/drawing/2014/main" id="{F628C1DB-C311-4A28-B72D-F7A5D69B240F}"/>
              </a:ext>
            </a:extLst>
          </p:cNvPr>
          <p:cNvSpPr txBox="1"/>
          <p:nvPr/>
        </p:nvSpPr>
        <p:spPr>
          <a:xfrm>
            <a:off x="4975075" y="4293966"/>
            <a:ext cx="3688657" cy="2068734"/>
          </a:xfrm>
          <a:prstGeom prst="rect">
            <a:avLst/>
          </a:prstGeom>
        </p:spPr>
        <p:txBody>
          <a:bodyPr vert="horz" lIns="91440" tIns="45720" rIns="91440" bIns="45720" rtlCol="0">
            <a:normAutofit fontScale="92500"/>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y-GB" sz="3200" b="0" i="0" strike="noStrike" cap="none" spc="0" baseline="0" dirty="0">
                <a:solidFill>
                  <a:srgbClr val="000000"/>
                </a:solidFill>
                <a:effectLst/>
                <a:latin typeface="Calibri"/>
                <a:ea typeface="Calibri"/>
                <a:cs typeface="Calibri"/>
              </a:rPr>
              <a:t>Defnyddio rheolyddion camera (chwyddo a thremio) i ddewis golwg a chadw </a:t>
            </a:r>
          </a:p>
        </p:txBody>
      </p:sp>
      <p:pic>
        <p:nvPicPr>
          <p:cNvPr id="2" name="Audio 1">
            <a:hlinkClick r:id="" action="ppaction://media"/>
            <a:extLst>
              <a:ext uri="{FF2B5EF4-FFF2-40B4-BE49-F238E27FC236}">
                <a16:creationId xmlns:a16="http://schemas.microsoft.com/office/drawing/2014/main" id="{233200C1-8886-4B95-AFC0-8128995C30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36342013"/>
      </p:ext>
    </p:extLst>
  </p:cSld>
  <p:clrMapOvr>
    <a:masterClrMapping/>
  </p:clrMapOvr>
  <mc:AlternateContent xmlns:mc="http://schemas.openxmlformats.org/markup-compatibility/2006" xmlns:p14="http://schemas.microsoft.com/office/powerpoint/2010/main">
    <mc:Choice Requires="p14">
      <p:transition spd="slow" p14:dur="2000" advTm="6836"/>
    </mc:Choice>
    <mc:Fallback xmlns="">
      <p:transition spd="slow" advTm="6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721093" y="337486"/>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cy-GB" sz="3600" b="0" i="0" strike="noStrike" cap="none" spc="0" baseline="0" dirty="0">
                <a:solidFill>
                  <a:srgbClr val="FFFFFF"/>
                </a:solidFill>
                <a:effectLst/>
                <a:latin typeface="Calibri"/>
                <a:ea typeface="Calibri"/>
                <a:cs typeface="Calibri"/>
              </a:rPr>
              <a:t>Cyflwyno 3</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385091" y="1411572"/>
            <a:ext cx="4285292" cy="2068734"/>
          </a:xfrm>
        </p:spPr>
        <p:txBody>
          <a:bodyPr>
            <a:normAutofit lnSpcReduction="10000"/>
          </a:bodyPr>
          <a:lstStyle/>
          <a:p>
            <a:r>
              <a:rPr lang="cy-GB" sz="3200" b="0" i="0" strike="noStrike" cap="none" spc="0" baseline="0">
                <a:solidFill>
                  <a:srgbClr val="000000"/>
                </a:solidFill>
                <a:effectLst/>
                <a:latin typeface="Calibri"/>
                <a:ea typeface="Calibri"/>
                <a:cs typeface="Calibri"/>
              </a:rPr>
              <a:t> Ychwanegu gorffeniadau</a:t>
            </a:r>
          </a:p>
          <a:p>
            <a:r>
              <a:rPr lang="cy-GB" sz="3200" b="0" i="0" strike="noStrike" cap="none" spc="0" baseline="0">
                <a:solidFill>
                  <a:srgbClr val="000000"/>
                </a:solidFill>
                <a:effectLst/>
                <a:latin typeface="Calibri"/>
                <a:ea typeface="Calibri"/>
                <a:cs typeface="Calibri"/>
              </a:rPr>
              <a:t>modelu / delweddu / porwr deunyddiau.</a:t>
            </a:r>
          </a:p>
        </p:txBody>
      </p:sp>
      <p:sp>
        <p:nvSpPr>
          <p:cNvPr id="12" name="Content Placeholder 2">
            <a:extLst>
              <a:ext uri="{FF2B5EF4-FFF2-40B4-BE49-F238E27FC236}">
                <a16:creationId xmlns:a16="http://schemas.microsoft.com/office/drawing/2014/main" id="{3BD9D064-405F-46DE-8B05-686A7099A38C}"/>
              </a:ext>
            </a:extLst>
          </p:cNvPr>
          <p:cNvSpPr txBox="1"/>
          <p:nvPr/>
        </p:nvSpPr>
        <p:spPr>
          <a:xfrm>
            <a:off x="5035550" y="4521741"/>
            <a:ext cx="4108450" cy="1880355"/>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a:latin typeface="+mn-lt"/>
              <a:ea typeface="Cambria" panose="02040503050406030204" pitchFamily="18" charset="0"/>
              <a:cs typeface="Cambria" panose="02040503050406030204" pitchFamily="18" charset="0"/>
            </a:endParaRPr>
          </a:p>
        </p:txBody>
      </p:sp>
      <p:sp>
        <p:nvSpPr>
          <p:cNvPr id="16" name="Content Placeholder 2">
            <a:extLst>
              <a:ext uri="{FF2B5EF4-FFF2-40B4-BE49-F238E27FC236}">
                <a16:creationId xmlns:a16="http://schemas.microsoft.com/office/drawing/2014/main" id="{59EEFFD4-0AAE-4D20-82E0-921173BB166B}"/>
              </a:ext>
            </a:extLst>
          </p:cNvPr>
          <p:cNvSpPr txBox="1"/>
          <p:nvPr/>
        </p:nvSpPr>
        <p:spPr>
          <a:xfrm>
            <a:off x="4670383" y="5367729"/>
            <a:ext cx="4534008" cy="1276789"/>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a:latin typeface="+mn-lt"/>
              <a:ea typeface="Cambria" panose="02040503050406030204" pitchFamily="18" charset="0"/>
              <a:cs typeface="Cambria" panose="02040503050406030204" pitchFamily="18" charset="0"/>
            </a:endParaRPr>
          </a:p>
        </p:txBody>
      </p:sp>
      <p:sp>
        <p:nvSpPr>
          <p:cNvPr id="15" name="Content Placeholder 2">
            <a:extLst>
              <a:ext uri="{FF2B5EF4-FFF2-40B4-BE49-F238E27FC236}">
                <a16:creationId xmlns:a16="http://schemas.microsoft.com/office/drawing/2014/main" id="{F628C1DB-C311-4A28-B72D-F7A5D69B240F}"/>
              </a:ext>
            </a:extLst>
          </p:cNvPr>
          <p:cNvSpPr txBox="1"/>
          <p:nvPr/>
        </p:nvSpPr>
        <p:spPr>
          <a:xfrm>
            <a:off x="4975075" y="4293966"/>
            <a:ext cx="3688657" cy="2068734"/>
          </a:xfrm>
          <a:prstGeom prst="rect">
            <a:avLst/>
          </a:prstGeom>
        </p:spPr>
        <p:txBody>
          <a:bodyPr vert="horz" lIns="91440" tIns="45720" rIns="91440" bIns="45720" rtlCol="0">
            <a:normAutofit fontScale="92500"/>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y-GB" sz="3200" b="0" i="0" strike="noStrike" cap="none" spc="0" baseline="0">
                <a:solidFill>
                  <a:srgbClr val="000000"/>
                </a:solidFill>
                <a:effectLst/>
                <a:latin typeface="Calibri"/>
                <a:ea typeface="Calibri"/>
                <a:cs typeface="Calibri"/>
              </a:rPr>
              <a:t>Defnyddio rheolyddion camera (chwyddo a thremio) i ddewis golwg a chadw </a:t>
            </a:r>
          </a:p>
        </p:txBody>
      </p:sp>
      <p:pic>
        <p:nvPicPr>
          <p:cNvPr id="5" name="Picture 4" descr="A picture containing text, computer&#10;&#10;Description automatically generated">
            <a:extLst>
              <a:ext uri="{FF2B5EF4-FFF2-40B4-BE49-F238E27FC236}">
                <a16:creationId xmlns:a16="http://schemas.microsoft.com/office/drawing/2014/main" id="{3EC4325A-4D69-486E-856F-BE9D708EE14E}"/>
              </a:ext>
            </a:extLst>
          </p:cNvPr>
          <p:cNvPicPr>
            <a:picLocks noChangeAspect="1"/>
          </p:cNvPicPr>
          <p:nvPr/>
        </p:nvPicPr>
        <p:blipFill>
          <a:blip r:embed="rId5"/>
          <a:stretch>
            <a:fillRect/>
          </a:stretch>
        </p:blipFill>
        <p:spPr>
          <a:xfrm>
            <a:off x="0" y="3746059"/>
            <a:ext cx="6515100" cy="3270250"/>
          </a:xfrm>
          <a:prstGeom prst="rect">
            <a:avLst/>
          </a:prstGeom>
        </p:spPr>
      </p:pic>
      <p:pic>
        <p:nvPicPr>
          <p:cNvPr id="11" name="Picture 10" descr="A screenshot of a computer&#10;&#10;Description automatically generated with medium confidence">
            <a:extLst>
              <a:ext uri="{FF2B5EF4-FFF2-40B4-BE49-F238E27FC236}">
                <a16:creationId xmlns:a16="http://schemas.microsoft.com/office/drawing/2014/main" id="{AD92D648-0F55-42FE-A48C-4CC7523A76BB}"/>
              </a:ext>
            </a:extLst>
          </p:cNvPr>
          <p:cNvPicPr>
            <a:picLocks noChangeAspect="1"/>
          </p:cNvPicPr>
          <p:nvPr/>
        </p:nvPicPr>
        <p:blipFill>
          <a:blip r:embed="rId6"/>
          <a:srcRect r="21588"/>
          <a:stretch>
            <a:fillRect/>
          </a:stretch>
        </p:blipFill>
        <p:spPr>
          <a:xfrm>
            <a:off x="4947129" y="0"/>
            <a:ext cx="4285292" cy="6858000"/>
          </a:xfrm>
          <a:prstGeom prst="rect">
            <a:avLst/>
          </a:prstGeom>
        </p:spPr>
      </p:pic>
      <p:pic>
        <p:nvPicPr>
          <p:cNvPr id="2" name="Audio 1">
            <a:hlinkClick r:id="" action="ppaction://media"/>
            <a:extLst>
              <a:ext uri="{FF2B5EF4-FFF2-40B4-BE49-F238E27FC236}">
                <a16:creationId xmlns:a16="http://schemas.microsoft.com/office/drawing/2014/main" id="{159A8034-888E-4DC8-9850-F424201A889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441723612"/>
      </p:ext>
    </p:extLst>
  </p:cSld>
  <p:clrMapOvr>
    <a:masterClrMapping/>
  </p:clrMapOvr>
  <mc:AlternateContent xmlns:mc="http://schemas.openxmlformats.org/markup-compatibility/2006" xmlns:p14="http://schemas.microsoft.com/office/powerpoint/2010/main">
    <mc:Choice Requires="p14">
      <p:transition spd="slow" p14:dur="2000" advTm="14336"/>
    </mc:Choice>
    <mc:Fallback xmlns="">
      <p:transition spd="slow" advTm="14336"/>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5">
                                            <p:txEl>
                                              <p:pRg st="0" end="0"/>
                                            </p:txEl>
                                          </p:spTgt>
                                        </p:tgtEl>
                                        <p:attrNameLst>
                                          <p:attrName>style.visibility</p:attrName>
                                        </p:attrNameLst>
                                      </p:cBhvr>
                                      <p:to>
                                        <p:strVal val="visible"/>
                                      </p:to>
                                    </p:set>
                                    <p:animEffect transition="in" filter="fade">
                                      <p:cBhvr>
                                        <p:cTn id="10" dur="20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1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b="0" i="0" strike="noStrike" cap="none" spc="0" baseline="0">
                <a:solidFill>
                  <a:srgbClr val="FFFFFF"/>
                </a:solidFill>
                <a:effectLst/>
                <a:latin typeface="Calibri"/>
                <a:ea typeface="Calibri"/>
                <a:cs typeface="Calibri"/>
              </a:rPr>
              <a:t>Defnyddio Rhith-fodelu:</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40589" y="1449207"/>
            <a:ext cx="8039819" cy="5001680"/>
          </a:xfrm>
        </p:spPr>
        <p:txBody>
          <a:bodyPr>
            <a:normAutofit fontScale="90000" lnSpcReduction="10000"/>
          </a:bodyPr>
          <a:lstStyle/>
          <a:p>
            <a:r>
              <a:rPr lang="cy-GB" sz="3600" b="1" i="0" strike="noStrike" cap="none" spc="0" baseline="0">
                <a:solidFill>
                  <a:srgbClr val="000000"/>
                </a:solidFill>
                <a:effectLst/>
                <a:latin typeface="Arial"/>
                <a:ea typeface="Arial"/>
                <a:cs typeface="Arial"/>
              </a:rPr>
              <a:t>Cynhyrchu rhith-fodelau</a:t>
            </a:r>
          </a:p>
          <a:p>
            <a:r>
              <a:rPr lang="cy-GB" sz="3000" b="0" i="0" strike="noStrike" cap="none" spc="0" baseline="0">
                <a:solidFill>
                  <a:srgbClr val="000000"/>
                </a:solidFill>
                <a:effectLst/>
                <a:latin typeface="Arial"/>
                <a:ea typeface="Arial"/>
                <a:cs typeface="Arial"/>
              </a:rPr>
              <a:t>Defnyddio meddalwedd CAD ar gyfer mewnbynnu a phrosesu gwybodaeth dylunio adeiladau i allbynnu delweddau 2D a 3D o'r adeilad arfaethedig.</a:t>
            </a:r>
          </a:p>
          <a:p>
            <a:endParaRPr lang="en-US" sz="2200"/>
          </a:p>
          <a:p>
            <a:r>
              <a:rPr lang="cy-GB" sz="3600" b="1" i="0" strike="noStrike" cap="none" spc="0" baseline="0">
                <a:solidFill>
                  <a:srgbClr val="000000"/>
                </a:solidFill>
                <a:effectLst/>
                <a:latin typeface="Arial"/>
                <a:ea typeface="Arial"/>
                <a:cs typeface="Arial"/>
              </a:rPr>
              <a:t>Cyfleu rhith-fodelau</a:t>
            </a:r>
          </a:p>
          <a:p>
            <a:r>
              <a:rPr lang="cy-GB" sz="3000" b="0" i="0" strike="noStrike" cap="none" spc="0" baseline="0">
                <a:solidFill>
                  <a:srgbClr val="000000"/>
                </a:solidFill>
                <a:effectLst/>
                <a:latin typeface="Arial"/>
                <a:ea typeface="Arial"/>
                <a:cs typeface="Arial"/>
              </a:rPr>
              <a:t>Cynhyrchu delweddau digidol ffotorealistig o fodel. Bydd y model yn cynnwys gwrthrychau mewn strwythur data sydd wedi'i ddiffinio'n gaeth; gyda manylion am geometreg, safbwynt, gweddau, goleuadau a chysgodi.</a:t>
            </a:r>
            <a:endParaRPr lang="en-GB" sz="3000">
              <a:latin typeface="+mn-lt"/>
              <a:ea typeface="Cambria" panose="02040503050406030204" pitchFamily="18" charset="0"/>
              <a:cs typeface="Cambria" panose="02040503050406030204" pitchFamily="18" charset="0"/>
            </a:endParaRPr>
          </a:p>
        </p:txBody>
      </p:sp>
      <p:pic>
        <p:nvPicPr>
          <p:cNvPr id="2" name="Audio 1">
            <a:hlinkClick r:id="" action="ppaction://media"/>
            <a:extLst>
              <a:ext uri="{FF2B5EF4-FFF2-40B4-BE49-F238E27FC236}">
                <a16:creationId xmlns:a16="http://schemas.microsoft.com/office/drawing/2014/main" id="{010B641B-CDEE-4FE6-AD5D-C7156A8CB3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843239361"/>
      </p:ext>
    </p:extLst>
  </p:cSld>
  <p:clrMapOvr>
    <a:masterClrMapping/>
  </p:clrMapOvr>
  <mc:AlternateContent xmlns:mc="http://schemas.openxmlformats.org/markup-compatibility/2006" xmlns:p14="http://schemas.microsoft.com/office/powerpoint/2010/main">
    <mc:Choice Requires="p14">
      <p:transition spd="slow" p14:dur="2000" advTm="16380"/>
    </mc:Choice>
    <mc:Fallback xmlns="">
      <p:transition spd="slow" advTm="16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721093" y="337486"/>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cy-GB" sz="3600" b="0" i="0" strike="noStrike" cap="none" spc="0" baseline="0">
                <a:solidFill>
                  <a:srgbClr val="FFFFFF"/>
                </a:solidFill>
                <a:effectLst/>
                <a:latin typeface="Calibri"/>
                <a:ea typeface="Calibri"/>
                <a:cs typeface="Calibri"/>
              </a:rPr>
              <a:t>Cyflwyno'r Model 3D</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101895" y="1429186"/>
            <a:ext cx="3940505" cy="2068734"/>
          </a:xfrm>
        </p:spPr>
        <p:txBody>
          <a:bodyPr>
            <a:normAutofit/>
          </a:bodyPr>
          <a:lstStyle/>
          <a:p>
            <a:r>
              <a:rPr lang="cy-GB" sz="3200" b="0" i="0" strike="noStrike" cap="none" spc="0" baseline="0" dirty="0">
                <a:solidFill>
                  <a:srgbClr val="000000"/>
                </a:solidFill>
                <a:effectLst/>
                <a:latin typeface="Calibri"/>
                <a:ea typeface="Calibri"/>
                <a:cs typeface="Calibri"/>
              </a:rPr>
              <a:t>Gosod cyfeiriadau a dwyseddau golau.  </a:t>
            </a:r>
          </a:p>
        </p:txBody>
      </p:sp>
      <p:sp>
        <p:nvSpPr>
          <p:cNvPr id="12" name="Content Placeholder 2">
            <a:extLst>
              <a:ext uri="{FF2B5EF4-FFF2-40B4-BE49-F238E27FC236}">
                <a16:creationId xmlns:a16="http://schemas.microsoft.com/office/drawing/2014/main" id="{3BD9D064-405F-46DE-8B05-686A7099A38C}"/>
              </a:ext>
            </a:extLst>
          </p:cNvPr>
          <p:cNvSpPr txBox="1"/>
          <p:nvPr/>
        </p:nvSpPr>
        <p:spPr>
          <a:xfrm>
            <a:off x="5035550" y="4521741"/>
            <a:ext cx="4108450" cy="1880355"/>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a:latin typeface="+mn-lt"/>
              <a:ea typeface="Cambria" panose="02040503050406030204" pitchFamily="18" charset="0"/>
              <a:cs typeface="Cambria" panose="02040503050406030204" pitchFamily="18" charset="0"/>
            </a:endParaRPr>
          </a:p>
        </p:txBody>
      </p:sp>
      <p:sp>
        <p:nvSpPr>
          <p:cNvPr id="16" name="Content Placeholder 2">
            <a:extLst>
              <a:ext uri="{FF2B5EF4-FFF2-40B4-BE49-F238E27FC236}">
                <a16:creationId xmlns:a16="http://schemas.microsoft.com/office/drawing/2014/main" id="{59EEFFD4-0AAE-4D20-82E0-921173BB166B}"/>
              </a:ext>
            </a:extLst>
          </p:cNvPr>
          <p:cNvSpPr txBox="1"/>
          <p:nvPr/>
        </p:nvSpPr>
        <p:spPr>
          <a:xfrm>
            <a:off x="4670383" y="5367729"/>
            <a:ext cx="4534008" cy="1276789"/>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a:latin typeface="+mn-lt"/>
              <a:ea typeface="Cambria" panose="02040503050406030204" pitchFamily="18" charset="0"/>
              <a:cs typeface="Cambria" panose="02040503050406030204" pitchFamily="18" charset="0"/>
            </a:endParaRPr>
          </a:p>
        </p:txBody>
      </p:sp>
      <p:sp>
        <p:nvSpPr>
          <p:cNvPr id="15" name="Content Placeholder 2">
            <a:extLst>
              <a:ext uri="{FF2B5EF4-FFF2-40B4-BE49-F238E27FC236}">
                <a16:creationId xmlns:a16="http://schemas.microsoft.com/office/drawing/2014/main" id="{F628C1DB-C311-4A28-B72D-F7A5D69B240F}"/>
              </a:ext>
            </a:extLst>
          </p:cNvPr>
          <p:cNvSpPr txBox="1"/>
          <p:nvPr/>
        </p:nvSpPr>
        <p:spPr>
          <a:xfrm>
            <a:off x="149438" y="5309745"/>
            <a:ext cx="3688657" cy="800586"/>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y-GB" sz="3200" b="0" i="0" strike="noStrike" cap="none" spc="0" baseline="0" dirty="0">
                <a:solidFill>
                  <a:srgbClr val="000000"/>
                </a:solidFill>
                <a:effectLst/>
                <a:latin typeface="Calibri"/>
                <a:ea typeface="Calibri"/>
                <a:cs typeface="Calibri"/>
              </a:rPr>
              <a:t>Cyfleu a chadw </a:t>
            </a:r>
          </a:p>
        </p:txBody>
      </p:sp>
      <p:pic>
        <p:nvPicPr>
          <p:cNvPr id="3" name="Picture 2" descr="Graphical user interface&#10;&#10;Description automatically generated">
            <a:extLst>
              <a:ext uri="{FF2B5EF4-FFF2-40B4-BE49-F238E27FC236}">
                <a16:creationId xmlns:a16="http://schemas.microsoft.com/office/drawing/2014/main" id="{70063340-9837-481A-A20D-FCFDAB855EFC}"/>
              </a:ext>
            </a:extLst>
          </p:cNvPr>
          <p:cNvPicPr>
            <a:picLocks noChangeAspect="1"/>
          </p:cNvPicPr>
          <p:nvPr/>
        </p:nvPicPr>
        <p:blipFill>
          <a:blip r:embed="rId5"/>
          <a:stretch>
            <a:fillRect/>
          </a:stretch>
        </p:blipFill>
        <p:spPr>
          <a:xfrm>
            <a:off x="-1623" y="1250021"/>
            <a:ext cx="4794250" cy="3435350"/>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F8FB5835-9874-456D-B272-7A44855881F0}"/>
              </a:ext>
            </a:extLst>
          </p:cNvPr>
          <p:cNvPicPr>
            <a:picLocks noChangeAspect="1"/>
          </p:cNvPicPr>
          <p:nvPr/>
        </p:nvPicPr>
        <p:blipFill>
          <a:blip r:embed="rId6"/>
          <a:stretch>
            <a:fillRect/>
          </a:stretch>
        </p:blipFill>
        <p:spPr>
          <a:xfrm>
            <a:off x="3959557" y="3696845"/>
            <a:ext cx="5232400" cy="3225800"/>
          </a:xfrm>
          <a:prstGeom prst="rect">
            <a:avLst/>
          </a:prstGeom>
        </p:spPr>
      </p:pic>
      <p:pic>
        <p:nvPicPr>
          <p:cNvPr id="2" name="Audio 1">
            <a:hlinkClick r:id="" action="ppaction://media"/>
            <a:extLst>
              <a:ext uri="{FF2B5EF4-FFF2-40B4-BE49-F238E27FC236}">
                <a16:creationId xmlns:a16="http://schemas.microsoft.com/office/drawing/2014/main" id="{81CEE80A-D681-47DE-885E-08A2CAA272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651911256"/>
      </p:ext>
    </p:extLst>
  </p:cSld>
  <p:clrMapOvr>
    <a:masterClrMapping/>
  </p:clrMapOvr>
  <mc:AlternateContent xmlns:mc="http://schemas.openxmlformats.org/markup-compatibility/2006" xmlns:p14="http://schemas.microsoft.com/office/powerpoint/2010/main">
    <mc:Choice Requires="p14">
      <p:transition spd="slow" p14:dur="2000" advTm="18450"/>
    </mc:Choice>
    <mc:Fallback xmlns="">
      <p:transition spd="slow" advTm="18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721093" y="337486"/>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cy-GB" sz="3600" b="0" i="0" strike="noStrike" cap="none" spc="0" baseline="0">
                <a:solidFill>
                  <a:srgbClr val="FFFFFF"/>
                </a:solidFill>
                <a:effectLst/>
                <a:latin typeface="Calibri"/>
                <a:ea typeface="Calibri"/>
                <a:cs typeface="Calibri"/>
              </a:rPr>
              <a:t>Cyflwyno'r Model 3D 5</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0" y="1540707"/>
            <a:ext cx="4108450" cy="3827022"/>
          </a:xfrm>
        </p:spPr>
        <p:txBody>
          <a:bodyPr>
            <a:normAutofit fontScale="47500" lnSpcReduction="20000"/>
          </a:bodyPr>
          <a:lstStyle/>
          <a:p>
            <a:r>
              <a:rPr lang="cy-GB" sz="5100" b="0" i="0" strike="noStrike" cap="none" spc="0" baseline="0">
                <a:solidFill>
                  <a:srgbClr val="000000"/>
                </a:solidFill>
                <a:effectLst/>
                <a:latin typeface="Calibri"/>
                <a:ea typeface="Calibri"/>
                <a:cs typeface="Calibri"/>
              </a:rPr>
              <a:t>Gweler tiwtorialau ar wahân ar gyfer :-</a:t>
            </a:r>
          </a:p>
          <a:p>
            <a:endParaRPr lang="en-US" sz="5100">
              <a:latin typeface="+mn-lt"/>
              <a:ea typeface="Cambria" panose="02040503050406030204" pitchFamily="18" charset="0"/>
              <a:cs typeface="Cambria" panose="02040503050406030204" pitchFamily="18" charset="0"/>
            </a:endParaRPr>
          </a:p>
          <a:p>
            <a:pPr marL="355600" indent="-355600">
              <a:buFont typeface="Arial" panose="020B0604020202020204" pitchFamily="34" charset="0"/>
              <a:buChar char="•"/>
            </a:pPr>
            <a:r>
              <a:rPr lang="cy-GB" sz="5100" b="0" i="0" strike="noStrike" cap="none" spc="0" baseline="0">
                <a:solidFill>
                  <a:srgbClr val="000000"/>
                </a:solidFill>
                <a:effectLst/>
                <a:latin typeface="Calibri"/>
                <a:ea typeface="Calibri"/>
                <a:cs typeface="Calibri"/>
              </a:rPr>
              <a:t>Defnyddio allwthiad taprog ar gyfer geometreg to.</a:t>
            </a:r>
          </a:p>
          <a:p>
            <a:pPr marL="355600" indent="-355600">
              <a:buFont typeface="Arial" panose="020B0604020202020204" pitchFamily="34" charset="0"/>
              <a:buChar char="•"/>
            </a:pPr>
            <a:r>
              <a:rPr lang="cy-GB" sz="5100" b="0" i="0" strike="noStrike" cap="none" spc="0" baseline="0">
                <a:solidFill>
                  <a:srgbClr val="000000"/>
                </a:solidFill>
                <a:effectLst/>
                <a:latin typeface="Calibri"/>
                <a:ea typeface="Calibri"/>
                <a:cs typeface="Calibri"/>
              </a:rPr>
              <a:t>Ychwanegu deunyddiau ac addasu ongl golau dydd.</a:t>
            </a:r>
          </a:p>
          <a:p>
            <a:pPr marL="355600" indent="-355600">
              <a:buFont typeface="Arial" panose="020B0604020202020204" pitchFamily="34" charset="0"/>
              <a:buChar char="•"/>
            </a:pPr>
            <a:r>
              <a:rPr lang="cy-GB" sz="5100" b="0" i="0" strike="noStrike" cap="none" spc="0" baseline="0">
                <a:solidFill>
                  <a:srgbClr val="000000"/>
                </a:solidFill>
                <a:effectLst/>
                <a:latin typeface="Calibri"/>
                <a:ea typeface="Calibri"/>
                <a:cs typeface="Calibri"/>
              </a:rPr>
              <a:t>Mewnforio asedau (pobl, ceir ac ati)</a:t>
            </a:r>
          </a:p>
          <a:p>
            <a:pPr marL="355600" indent="-355600">
              <a:buFont typeface="Arial" panose="020B0604020202020204" pitchFamily="34" charset="0"/>
              <a:buChar char="•"/>
            </a:pPr>
            <a:r>
              <a:rPr lang="cy-GB" sz="5100" b="0" i="0" strike="noStrike" cap="none" spc="0" baseline="0">
                <a:solidFill>
                  <a:srgbClr val="000000"/>
                </a:solidFill>
                <a:effectLst/>
                <a:latin typeface="Calibri"/>
                <a:ea typeface="Calibri"/>
                <a:cs typeface="Calibri"/>
              </a:rPr>
              <a:t>Mewnforio cefndir a blaendir</a:t>
            </a:r>
            <a:r>
              <a:rPr lang="cy-GB" sz="3200" b="0" i="0" strike="noStrike" cap="none" spc="0" baseline="0">
                <a:solidFill>
                  <a:srgbClr val="000000"/>
                </a:solidFill>
                <a:effectLst/>
                <a:latin typeface="Calibri"/>
                <a:ea typeface="Calibri"/>
                <a:cs typeface="Calibri"/>
              </a:rPr>
              <a:t> </a:t>
            </a:r>
          </a:p>
        </p:txBody>
      </p:sp>
      <p:sp>
        <p:nvSpPr>
          <p:cNvPr id="12" name="Content Placeholder 2">
            <a:extLst>
              <a:ext uri="{FF2B5EF4-FFF2-40B4-BE49-F238E27FC236}">
                <a16:creationId xmlns:a16="http://schemas.microsoft.com/office/drawing/2014/main" id="{3BD9D064-405F-46DE-8B05-686A7099A38C}"/>
              </a:ext>
            </a:extLst>
          </p:cNvPr>
          <p:cNvSpPr txBox="1"/>
          <p:nvPr/>
        </p:nvSpPr>
        <p:spPr>
          <a:xfrm>
            <a:off x="5035550" y="4521741"/>
            <a:ext cx="4108450" cy="1880355"/>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a:latin typeface="+mn-lt"/>
              <a:ea typeface="Cambria" panose="02040503050406030204" pitchFamily="18" charset="0"/>
              <a:cs typeface="Cambria" panose="02040503050406030204" pitchFamily="18" charset="0"/>
            </a:endParaRPr>
          </a:p>
        </p:txBody>
      </p:sp>
      <p:sp>
        <p:nvSpPr>
          <p:cNvPr id="16" name="Content Placeholder 2">
            <a:extLst>
              <a:ext uri="{FF2B5EF4-FFF2-40B4-BE49-F238E27FC236}">
                <a16:creationId xmlns:a16="http://schemas.microsoft.com/office/drawing/2014/main" id="{59EEFFD4-0AAE-4D20-82E0-921173BB166B}"/>
              </a:ext>
            </a:extLst>
          </p:cNvPr>
          <p:cNvSpPr txBox="1"/>
          <p:nvPr/>
        </p:nvSpPr>
        <p:spPr>
          <a:xfrm>
            <a:off x="4670383" y="5367729"/>
            <a:ext cx="4534008" cy="1276789"/>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a:latin typeface="+mn-lt"/>
              <a:ea typeface="Cambria" panose="02040503050406030204" pitchFamily="18" charset="0"/>
              <a:cs typeface="Cambria" panose="02040503050406030204" pitchFamily="18" charset="0"/>
            </a:endParaRPr>
          </a:p>
        </p:txBody>
      </p:sp>
      <p:pic>
        <p:nvPicPr>
          <p:cNvPr id="5" name="Picture 4" descr="A dog sitting on grass in front of a house&#10;&#10;Description automatically generated with low confidence">
            <a:extLst>
              <a:ext uri="{FF2B5EF4-FFF2-40B4-BE49-F238E27FC236}">
                <a16:creationId xmlns:a16="http://schemas.microsoft.com/office/drawing/2014/main" id="{9FD5975B-639E-4D18-976F-6B3F523C0505}"/>
              </a:ext>
            </a:extLst>
          </p:cNvPr>
          <p:cNvPicPr>
            <a:picLocks noChangeAspect="1"/>
          </p:cNvPicPr>
          <p:nvPr/>
        </p:nvPicPr>
        <p:blipFill>
          <a:blip r:embed="rId5"/>
          <a:stretch>
            <a:fillRect/>
          </a:stretch>
        </p:blipFill>
        <p:spPr>
          <a:xfrm>
            <a:off x="4325426" y="1766978"/>
            <a:ext cx="4818574" cy="3324043"/>
          </a:xfrm>
          <a:prstGeom prst="rect">
            <a:avLst/>
          </a:prstGeom>
        </p:spPr>
      </p:pic>
      <p:pic>
        <p:nvPicPr>
          <p:cNvPr id="2" name="Audio 1">
            <a:hlinkClick r:id="" action="ppaction://media"/>
            <a:extLst>
              <a:ext uri="{FF2B5EF4-FFF2-40B4-BE49-F238E27FC236}">
                <a16:creationId xmlns:a16="http://schemas.microsoft.com/office/drawing/2014/main" id="{96A3C774-F2A7-4356-AD86-5C359218FC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808467477"/>
      </p:ext>
    </p:extLst>
  </p:cSld>
  <p:clrMapOvr>
    <a:masterClrMapping/>
  </p:clrMapOvr>
  <mc:AlternateContent xmlns:mc="http://schemas.openxmlformats.org/markup-compatibility/2006" xmlns:p14="http://schemas.microsoft.com/office/powerpoint/2010/main">
    <mc:Choice Requires="p14">
      <p:transition spd="slow" p14:dur="2000" advTm="16705"/>
    </mc:Choice>
    <mc:Fallback xmlns="">
      <p:transition spd="slow" advTm="16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F7AFB152-C5F8-4BF8-9AFB-49DA7D23465F}"/>
              </a:ext>
            </a:extLst>
          </p:cNvPr>
          <p:cNvPicPr>
            <a:picLocks noChangeAspect="1"/>
          </p:cNvPicPr>
          <p:nvPr/>
        </p:nvPicPr>
        <p:blipFill rotWithShape="1">
          <a:blip r:embed="rId3"/>
          <a:srcRect b="12420"/>
          <a:stretch/>
        </p:blipFill>
        <p:spPr>
          <a:xfrm>
            <a:off x="0" y="1"/>
            <a:ext cx="9144000" cy="6004560"/>
          </a:xfrm>
          <a:prstGeom prst="rect">
            <a:avLst/>
          </a:prstGeom>
        </p:spPr>
      </p:pic>
      <p:sp>
        <p:nvSpPr>
          <p:cNvPr id="8" name="TextBox 7">
            <a:extLst>
              <a:ext uri="{FF2B5EF4-FFF2-40B4-BE49-F238E27FC236}">
                <a16:creationId xmlns:a16="http://schemas.microsoft.com/office/drawing/2014/main" id="{48815340-ABBE-40E0-9904-21D1E6156A56}"/>
              </a:ext>
            </a:extLst>
          </p:cNvPr>
          <p:cNvSpPr txBox="1"/>
          <p:nvPr/>
        </p:nvSpPr>
        <p:spPr>
          <a:xfrm>
            <a:off x="268287" y="309969"/>
            <a:ext cx="8767293" cy="698012"/>
          </a:xfrm>
          <a:prstGeom prst="rect">
            <a:avLst/>
          </a:prstGeom>
          <a:noFill/>
        </p:spPr>
        <p:txBody>
          <a:bodyPr wrap="square" rtlCol="0">
            <a:spAutoFit/>
          </a:body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cy-GB" sz="4800" b="0" i="0" u="none" strike="noStrike" kern="1100" cap="none" spc="-30" normalizeH="0" baseline="0" noProof="0" dirty="0">
                <a:ln>
                  <a:noFill/>
                </a:ln>
                <a:solidFill>
                  <a:prstClr val="white"/>
                </a:solidFill>
                <a:effectLst/>
                <a:uLnTx/>
                <a:uFillTx/>
                <a:latin typeface="Calibri"/>
                <a:ea typeface="ＭＳ Ｐゴシック" pitchFamily="1" charset="-128"/>
                <a:cs typeface="+mn-cs"/>
              </a:rPr>
              <a:t>Cwestiynau</a:t>
            </a:r>
            <a:r>
              <a:rPr kumimoji="0" lang="cy-GB" sz="4800" b="0" i="0" u="none" strike="noStrike" kern="1100" cap="none" spc="-30" normalizeH="0" baseline="0" noProof="0">
                <a:ln>
                  <a:noFill/>
                </a:ln>
                <a:solidFill>
                  <a:prstClr val="white"/>
                </a:solidFill>
                <a:effectLst/>
                <a:uLnTx/>
                <a:uFillTx/>
                <a:latin typeface="Calibri"/>
                <a:ea typeface="ＭＳ Ｐゴシック" pitchFamily="1" charset="-128"/>
                <a:cs typeface="+mn-cs"/>
              </a:rPr>
              <a:t>?  </a:t>
            </a:r>
            <a:endParaRPr kumimoji="0" lang="cy-GB" sz="4800" b="0" i="0" u="none" strike="noStrike" kern="1100" cap="none" spc="-30" normalizeH="0" baseline="0" noProof="0" dirty="0">
              <a:ln>
                <a:noFill/>
              </a:ln>
              <a:solidFill>
                <a:prstClr val="white"/>
              </a:solidFill>
              <a:effectLst/>
              <a:uLnTx/>
              <a:uFillTx/>
              <a:latin typeface="Calibri"/>
              <a:ea typeface="ＭＳ Ｐゴシック" pitchFamily="1" charset="-128"/>
              <a:cs typeface="+mn-cs"/>
            </a:endParaRPr>
          </a:p>
        </p:txBody>
      </p:sp>
      <p:pic>
        <p:nvPicPr>
          <p:cNvPr id="7" name="Picture 6" descr="Z:\Pictures\logos\WJEC_Logo_RGB.jpg">
            <a:extLst>
              <a:ext uri="{FF2B5EF4-FFF2-40B4-BE49-F238E27FC236}">
                <a16:creationId xmlns:a16="http://schemas.microsoft.com/office/drawing/2014/main" id="{172BE483-1FCD-4FA8-B3E5-29AEAACC14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155" y="5928233"/>
            <a:ext cx="701740" cy="7009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6695F39-F92B-4ABE-B71D-6DA000757893}"/>
              </a:ext>
            </a:extLst>
          </p:cNvPr>
          <p:cNvSpPr txBox="1"/>
          <p:nvPr/>
        </p:nvSpPr>
        <p:spPr>
          <a:xfrm>
            <a:off x="268287" y="1316039"/>
            <a:ext cx="3163045" cy="3508653"/>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cy-GB" sz="2400" b="1" i="0" u="none" strike="noStrike" kern="1200" cap="none" spc="0" normalizeH="0" baseline="0" noProof="0" dirty="0">
                <a:ln>
                  <a:noFill/>
                </a:ln>
                <a:solidFill>
                  <a:prstClr val="white"/>
                </a:solidFill>
                <a:effectLst/>
                <a:uLnTx/>
                <a:uFillTx/>
                <a:latin typeface="Calibri" pitchFamily="34" charset="0"/>
                <a:ea typeface="ＭＳ Ｐゴシック" pitchFamily="1" charset="-128"/>
                <a:cs typeface="+mn-cs"/>
              </a:rPr>
              <a:t>Swyddog Pwnc</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cy-GB" sz="2400" b="1" i="0" u="none" strike="noStrike" kern="1200" cap="none" spc="0" normalizeH="0" baseline="0" noProof="0" dirty="0">
                <a:ln>
                  <a:noFill/>
                </a:ln>
                <a:solidFill>
                  <a:prstClr val="white"/>
                </a:solidFill>
                <a:effectLst/>
                <a:uLnTx/>
                <a:uFillTx/>
                <a:latin typeface="Calibri" pitchFamily="34" charset="0"/>
                <a:ea typeface="ＭＳ Ｐゴシック" pitchFamily="1" charset="-128"/>
                <a:cs typeface="+mn-cs"/>
              </a:rPr>
              <a:t>Allan Perry</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cy-GB" sz="1800" b="0"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hlinkClick r:id="rId5"/>
              </a:rPr>
              <a:t>adeiladu@wjec.co.uk</a:t>
            </a:r>
            <a:endParaRPr kumimoji="0" lang="cy-GB" sz="1800" b="0"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cy-GB" sz="1800" b="0"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cy-GB" sz="2400" b="1" i="0" u="none" strike="noStrike" kern="1200" cap="none" spc="0" normalizeH="0" baseline="0" noProof="0" dirty="0">
                <a:ln>
                  <a:noFill/>
                </a:ln>
                <a:solidFill>
                  <a:prstClr val="white"/>
                </a:solidFill>
                <a:effectLst/>
                <a:uLnTx/>
                <a:uFillTx/>
                <a:latin typeface="Calibri" pitchFamily="34" charset="0"/>
                <a:ea typeface="ＭＳ Ｐゴシック" pitchFamily="1" charset="-128"/>
                <a:cs typeface="+mn-cs"/>
              </a:rPr>
              <a:t>Swyddog Cefnogi Pwnc</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cy-GB" sz="2400" b="1" i="0" u="none" strike="noStrike" kern="1200" cap="none" spc="0" normalizeH="0" baseline="0" noProof="0" dirty="0">
                <a:ln>
                  <a:noFill/>
                </a:ln>
                <a:solidFill>
                  <a:prstClr val="white"/>
                </a:solidFill>
                <a:effectLst/>
                <a:uLnTx/>
                <a:uFillTx/>
                <a:latin typeface="Calibri" pitchFamily="34" charset="0"/>
                <a:ea typeface="ＭＳ Ｐゴシック" pitchFamily="1" charset="-128"/>
                <a:cs typeface="+mn-cs"/>
              </a:rPr>
              <a:t>Andrew O'Regan</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cy-GB" sz="1800" b="0"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hlinkClick r:id="rId5"/>
              </a:rPr>
              <a:t>construction@wjec.co.uk</a:t>
            </a:r>
            <a:r>
              <a:rPr kumimoji="0" lang="cy-GB" sz="18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rPr>
              <a:t> </a:t>
            </a:r>
            <a:endParaRPr kumimoji="0" lang="cy-GB" sz="1800" b="0"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cy-GB" sz="1800" b="0"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cy-GB" sz="18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rPr>
              <a:t>@wjec_cbac | @cbac_wjec</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cy-GB" sz="1800" b="0"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cy-GB" sz="18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rPr>
              <a:t>cbac.co.uk | wjec.co.uk</a:t>
            </a:r>
          </a:p>
        </p:txBody>
      </p:sp>
    </p:spTree>
    <p:extLst>
      <p:ext uri="{BB962C8B-B14F-4D97-AF65-F5344CB8AC3E}">
        <p14:creationId xmlns:p14="http://schemas.microsoft.com/office/powerpoint/2010/main" val="99014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b="0" i="0" strike="noStrike" cap="none" spc="0" baseline="0" dirty="0">
                <a:solidFill>
                  <a:srgbClr val="FFFFFF"/>
                </a:solidFill>
                <a:effectLst/>
                <a:latin typeface="Calibri"/>
                <a:ea typeface="Calibri"/>
                <a:cs typeface="Calibri"/>
              </a:rPr>
              <a:t> Rhith-fodelu ar gyfer yr </a:t>
            </a:r>
            <a:r>
              <a:rPr lang="cy-GB" sz="3600" dirty="0">
                <a:solidFill>
                  <a:srgbClr val="FFFFFF"/>
                </a:solidFill>
                <a:latin typeface="Calibri"/>
                <a:ea typeface="Calibri"/>
                <a:cs typeface="Calibri"/>
              </a:rPr>
              <a:t>AD</a:t>
            </a:r>
            <a:r>
              <a:rPr lang="cy-GB" sz="3600" b="0" i="0" strike="noStrike" cap="none" spc="0" baseline="0" dirty="0">
                <a:solidFill>
                  <a:srgbClr val="FFFFFF"/>
                </a:solidFill>
                <a:effectLst/>
                <a:latin typeface="Calibri"/>
                <a:ea typeface="Calibri"/>
                <a:cs typeface="Calibri"/>
              </a:rPr>
              <a:t>A</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40589" y="1548645"/>
            <a:ext cx="8202358" cy="5001680"/>
          </a:xfrm>
        </p:spPr>
        <p:txBody>
          <a:bodyPr>
            <a:normAutofit fontScale="92500"/>
          </a:bodyPr>
          <a:lstStyle/>
          <a:p>
            <a:pPr>
              <a:spcBef>
                <a:spcPct val="0"/>
              </a:spcBef>
            </a:pPr>
            <a:r>
              <a:rPr lang="cy-GB" sz="3200" b="1" i="0" strike="noStrike" cap="none" spc="0" baseline="0" dirty="0">
                <a:solidFill>
                  <a:srgbClr val="000000"/>
                </a:solidFill>
                <a:effectLst/>
                <a:latin typeface="Arial"/>
                <a:ea typeface="Arial"/>
                <a:cs typeface="Arial"/>
              </a:rPr>
              <a:t>Gofyniad y dasg:</a:t>
            </a:r>
          </a:p>
          <a:p>
            <a:pPr>
              <a:spcBef>
                <a:spcPct val="0"/>
              </a:spcBef>
            </a:pPr>
            <a:r>
              <a:rPr lang="cy-GB" sz="3200" b="0" i="0" strike="noStrike" cap="none" spc="0" baseline="0" dirty="0">
                <a:solidFill>
                  <a:srgbClr val="000000"/>
                </a:solidFill>
                <a:effectLst/>
                <a:latin typeface="Arial"/>
                <a:ea typeface="Arial"/>
                <a:cs typeface="Arial"/>
              </a:rPr>
              <a:t>Defnyddio dylunio rhith-fodelu i gynhyrchu allbynnau rhith-fodelu 2D a 3D ar gyfer yr (adeilad penodedig) gan gynnwys cyfleu.</a:t>
            </a:r>
          </a:p>
          <a:p>
            <a:pPr>
              <a:spcBef>
                <a:spcPct val="0"/>
              </a:spcBef>
            </a:pPr>
            <a:endParaRPr lang="en-US" sz="3200" dirty="0"/>
          </a:p>
          <a:p>
            <a:r>
              <a:rPr lang="cy-GB" sz="3200" b="1" i="0" strike="noStrike" cap="none" spc="0" baseline="0" dirty="0">
                <a:solidFill>
                  <a:srgbClr val="000000"/>
                </a:solidFill>
                <a:effectLst/>
                <a:latin typeface="Arial"/>
                <a:ea typeface="Arial"/>
                <a:cs typeface="Arial"/>
              </a:rPr>
              <a:t>Y disgrifydd asesu</a:t>
            </a:r>
            <a:r>
              <a:rPr lang="cy-GB" sz="3000" b="1" i="0" strike="noStrike" cap="none" spc="0" baseline="0" dirty="0">
                <a:solidFill>
                  <a:srgbClr val="000000"/>
                </a:solidFill>
                <a:effectLst/>
                <a:latin typeface="Arial"/>
                <a:ea typeface="Arial"/>
                <a:cs typeface="Arial"/>
              </a:rPr>
              <a:t>: </a:t>
            </a:r>
          </a:p>
          <a:p>
            <a:pPr>
              <a:spcBef>
                <a:spcPct val="0"/>
              </a:spcBef>
            </a:pPr>
            <a:r>
              <a:rPr lang="cy-GB" sz="3200" b="0" i="0" strike="noStrike" cap="none" spc="0" baseline="0" dirty="0">
                <a:solidFill>
                  <a:srgbClr val="000000"/>
                </a:solidFill>
                <a:effectLst/>
                <a:latin typeface="Arial"/>
                <a:ea typeface="Arial"/>
                <a:cs typeface="Arial"/>
              </a:rPr>
              <a:t>Sefydlu prosiectau rhith-fodelu gan ddefnyddio methodoleg gyffredin a defnyddio dylunio rhith-fodelu i gynhyrchu allbynnau 2D a 3D gan gynnwys rhith-fodelau a chyfleadau.</a:t>
            </a:r>
            <a:endParaRPr lang="en-GB" sz="3200" dirty="0"/>
          </a:p>
        </p:txBody>
      </p:sp>
      <p:pic>
        <p:nvPicPr>
          <p:cNvPr id="2" name="Audio 1">
            <a:hlinkClick r:id="" action="ppaction://media"/>
            <a:extLst>
              <a:ext uri="{FF2B5EF4-FFF2-40B4-BE49-F238E27FC236}">
                <a16:creationId xmlns:a16="http://schemas.microsoft.com/office/drawing/2014/main" id="{74C1C443-BB2E-4801-8F28-7343306069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784502773"/>
      </p:ext>
    </p:extLst>
  </p:cSld>
  <p:clrMapOvr>
    <a:masterClrMapping/>
  </p:clrMapOvr>
  <mc:AlternateContent xmlns:mc="http://schemas.openxmlformats.org/markup-compatibility/2006" xmlns:p14="http://schemas.microsoft.com/office/powerpoint/2010/main">
    <mc:Choice Requires="p14">
      <p:transition spd="slow" p14:dur="2000" advTm="27618"/>
    </mc:Choice>
    <mc:Fallback xmlns="">
      <p:transition spd="slow" advTm="27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b="0" i="0" strike="noStrike" cap="none" spc="0" baseline="0" dirty="0">
                <a:solidFill>
                  <a:srgbClr val="FFFFFF"/>
                </a:solidFill>
                <a:effectLst/>
                <a:latin typeface="Calibri"/>
                <a:ea typeface="Calibri"/>
                <a:cs typeface="Calibri"/>
              </a:rPr>
              <a:t> Rhith-fodelu ar gyfer yr ADA</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40589" y="1548645"/>
            <a:ext cx="8202358" cy="5001680"/>
          </a:xfrm>
        </p:spPr>
        <p:txBody>
          <a:bodyPr>
            <a:normAutofit fontScale="92500" lnSpcReduction="20000"/>
          </a:bodyPr>
          <a:lstStyle/>
          <a:p>
            <a:pPr algn="ctr">
              <a:spcBef>
                <a:spcPct val="0"/>
              </a:spcBef>
            </a:pPr>
            <a:r>
              <a:rPr lang="cy-GB" sz="3200" b="1" i="0" strike="noStrike" cap="none" spc="0" baseline="0" dirty="0">
                <a:solidFill>
                  <a:srgbClr val="000000"/>
                </a:solidFill>
                <a:effectLst/>
                <a:latin typeface="Arial"/>
                <a:ea typeface="Arial"/>
                <a:cs typeface="Arial"/>
              </a:rPr>
              <a:t>21-24 marc</a:t>
            </a:r>
          </a:p>
          <a:p>
            <a:pPr algn="ctr">
              <a:spcBef>
                <a:spcPct val="0"/>
              </a:spcBef>
            </a:pPr>
            <a:r>
              <a:rPr lang="en-US" sz="3200" b="1" dirty="0"/>
              <a:t> </a:t>
            </a:r>
          </a:p>
          <a:p>
            <a:pPr>
              <a:spcBef>
                <a:spcPct val="0"/>
              </a:spcBef>
            </a:pPr>
            <a:r>
              <a:rPr lang="cy-GB" sz="3000" b="0" i="0" strike="noStrike" cap="none" spc="0" baseline="0" dirty="0">
                <a:solidFill>
                  <a:srgbClr val="000000"/>
                </a:solidFill>
                <a:effectLst/>
                <a:latin typeface="Arial"/>
                <a:ea typeface="Arial"/>
                <a:cs typeface="Arial"/>
              </a:rPr>
              <a:t>Tystiolaeth gref o gymhwyso gwybodaeth a dealltwriaeth yn drylwyr ac effeithiol yn y canlynol: </a:t>
            </a:r>
          </a:p>
          <a:p>
            <a:pPr>
              <a:spcBef>
                <a:spcPct val="0"/>
              </a:spcBef>
            </a:pPr>
            <a:r>
              <a:rPr lang="cy-GB" sz="3000" b="0" i="0" strike="noStrike" cap="none" spc="0" baseline="0" dirty="0">
                <a:solidFill>
                  <a:srgbClr val="000000"/>
                </a:solidFill>
                <a:effectLst/>
                <a:latin typeface="Arial"/>
                <a:ea typeface="Arial"/>
                <a:cs typeface="Arial"/>
              </a:rPr>
              <a:t>• sefydlu prosiectau rhith-fodelu </a:t>
            </a:r>
          </a:p>
          <a:p>
            <a:pPr>
              <a:spcBef>
                <a:spcPct val="0"/>
              </a:spcBef>
            </a:pPr>
            <a:r>
              <a:rPr lang="cy-GB" sz="3000" b="0" i="0" strike="noStrike" cap="none" spc="0" baseline="0" dirty="0">
                <a:solidFill>
                  <a:srgbClr val="000000"/>
                </a:solidFill>
                <a:effectLst/>
                <a:latin typeface="Arial"/>
                <a:ea typeface="Arial"/>
                <a:cs typeface="Arial"/>
              </a:rPr>
              <a:t>• defnyddio methodoleg gyffredin.</a:t>
            </a:r>
          </a:p>
          <a:p>
            <a:pPr>
              <a:spcBef>
                <a:spcPct val="0"/>
              </a:spcBef>
            </a:pPr>
            <a:endParaRPr lang="en-US" sz="3000" dirty="0"/>
          </a:p>
          <a:p>
            <a:pPr>
              <a:spcBef>
                <a:spcPct val="0"/>
              </a:spcBef>
            </a:pPr>
            <a:r>
              <a:rPr lang="cy-GB" sz="3000" b="0" i="0" strike="noStrike" cap="none" spc="0" baseline="0" dirty="0">
                <a:solidFill>
                  <a:srgbClr val="000000"/>
                </a:solidFill>
                <a:effectLst/>
                <a:latin typeface="Arial"/>
                <a:ea typeface="Arial"/>
                <a:cs typeface="Arial"/>
              </a:rPr>
              <a:t>Cymhwyso gwybodaeth a dealltwriaeth yn rhagorol i gynhyrchu allbynnau rhith-fodelu 2D a 3D o ansawdd uchel, sy'n cynnwys: </a:t>
            </a:r>
          </a:p>
          <a:p>
            <a:pPr marL="273050" indent="-273050">
              <a:spcBef>
                <a:spcPct val="0"/>
              </a:spcBef>
            </a:pPr>
            <a:r>
              <a:rPr lang="cy-GB" sz="3000" b="0" i="0" strike="noStrike" cap="none" spc="0" baseline="0" dirty="0">
                <a:solidFill>
                  <a:srgbClr val="000000"/>
                </a:solidFill>
                <a:effectLst/>
                <a:latin typeface="Arial"/>
                <a:ea typeface="Arial"/>
                <a:cs typeface="Arial"/>
              </a:rPr>
              <a:t>• amrywiaeth o fodelau cynigion soffistigedig ac argyhoeddiadol </a:t>
            </a:r>
          </a:p>
          <a:p>
            <a:pPr>
              <a:spcBef>
                <a:spcPct val="0"/>
              </a:spcBef>
            </a:pPr>
            <a:r>
              <a:rPr lang="cy-GB" sz="3000" b="0" i="0" strike="noStrike" cap="none" spc="0" baseline="0" dirty="0">
                <a:solidFill>
                  <a:srgbClr val="000000"/>
                </a:solidFill>
                <a:effectLst/>
                <a:latin typeface="Arial"/>
                <a:ea typeface="Arial"/>
                <a:cs typeface="Arial"/>
              </a:rPr>
              <a:t>• defnydd effeithiol iawn o gyfleu.</a:t>
            </a:r>
            <a:endParaRPr lang="en-GB" sz="3000" dirty="0"/>
          </a:p>
        </p:txBody>
      </p:sp>
      <p:pic>
        <p:nvPicPr>
          <p:cNvPr id="2" name="Audio 1">
            <a:hlinkClick r:id="" action="ppaction://media"/>
            <a:extLst>
              <a:ext uri="{FF2B5EF4-FFF2-40B4-BE49-F238E27FC236}">
                <a16:creationId xmlns:a16="http://schemas.microsoft.com/office/drawing/2014/main" id="{67914D55-1286-477C-AFBE-6C900C88B2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602170261"/>
      </p:ext>
    </p:extLst>
  </p:cSld>
  <p:clrMapOvr>
    <a:masterClrMapping/>
  </p:clrMapOvr>
  <mc:AlternateContent xmlns:mc="http://schemas.openxmlformats.org/markup-compatibility/2006" xmlns:p14="http://schemas.microsoft.com/office/powerpoint/2010/main">
    <mc:Choice Requires="p14">
      <p:transition spd="slow" p14:dur="2000" advTm="39251"/>
    </mc:Choice>
    <mc:Fallback xmlns="">
      <p:transition spd="slow" advTm="39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b="0" i="0" strike="noStrike" cap="none" spc="0" baseline="0">
                <a:solidFill>
                  <a:srgbClr val="FFFFFF"/>
                </a:solidFill>
                <a:effectLst/>
                <a:latin typeface="Calibri"/>
                <a:ea typeface="Calibri"/>
                <a:cs typeface="Calibri"/>
              </a:rPr>
              <a:t>Cynhyrchu'r Model 2D </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52090" y="1685585"/>
            <a:ext cx="8039819" cy="5001680"/>
          </a:xfrm>
        </p:spPr>
        <p:txBody>
          <a:bodyPr>
            <a:normAutofit/>
          </a:bodyPr>
          <a:lstStyle/>
          <a:p>
            <a:r>
              <a:rPr lang="cy-GB" sz="3600" b="0" i="0" strike="noStrike" cap="none" spc="0" baseline="0" dirty="0">
                <a:solidFill>
                  <a:srgbClr val="000000"/>
                </a:solidFill>
                <a:effectLst/>
                <a:latin typeface="Calibri"/>
                <a:ea typeface="Calibri"/>
                <a:cs typeface="Calibri"/>
              </a:rPr>
              <a:t>Rheolau sylfaenol</a:t>
            </a:r>
          </a:p>
          <a:p>
            <a:pPr marL="742950" indent="-742950">
              <a:buFont typeface="+mj-lt"/>
              <a:buAutoNum type="arabicPeriod"/>
            </a:pPr>
            <a:r>
              <a:rPr lang="cy-GB" sz="3200" b="1" i="0" strike="noStrike" cap="none" spc="0" baseline="0" dirty="0">
                <a:solidFill>
                  <a:srgbClr val="000000"/>
                </a:solidFill>
                <a:effectLst/>
                <a:latin typeface="Calibri"/>
                <a:ea typeface="Calibri"/>
                <a:cs typeface="Calibri"/>
              </a:rPr>
              <a:t>Gweithio ar 1 : 1 nid i raddfa</a:t>
            </a:r>
          </a:p>
          <a:p>
            <a:pPr marL="742950" indent="-742950">
              <a:buFont typeface="+mj-lt"/>
              <a:buAutoNum type="arabicPeriod"/>
            </a:pPr>
            <a:r>
              <a:rPr lang="cy-GB" sz="3200" b="1" i="0" strike="noStrike" cap="none" spc="0" baseline="0" dirty="0">
                <a:solidFill>
                  <a:srgbClr val="000000"/>
                </a:solidFill>
                <a:effectLst/>
                <a:latin typeface="Calibri"/>
                <a:ea typeface="Calibri"/>
                <a:cs typeface="Calibri"/>
              </a:rPr>
              <a:t>Gosod yr unedau sydd eu hangen (mm)</a:t>
            </a:r>
          </a:p>
          <a:p>
            <a:endParaRPr lang="en-US" sz="3600" dirty="0">
              <a:latin typeface="+mn-lt"/>
              <a:ea typeface="Cambria" panose="02040503050406030204" pitchFamily="18" charset="0"/>
              <a:cs typeface="Cambria" panose="02040503050406030204" pitchFamily="18" charset="0"/>
            </a:endParaRPr>
          </a:p>
        </p:txBody>
      </p:sp>
      <p:pic>
        <p:nvPicPr>
          <p:cNvPr id="3" name="Picture 2" descr="Graphical user interface, application&#10;&#10;Description automatically generated">
            <a:extLst>
              <a:ext uri="{FF2B5EF4-FFF2-40B4-BE49-F238E27FC236}">
                <a16:creationId xmlns:a16="http://schemas.microsoft.com/office/drawing/2014/main" id="{B3109B71-849F-40DD-8F9C-4371F43F21A5}"/>
              </a:ext>
            </a:extLst>
          </p:cNvPr>
          <p:cNvPicPr>
            <a:picLocks noChangeAspect="1"/>
          </p:cNvPicPr>
          <p:nvPr/>
        </p:nvPicPr>
        <p:blipFill>
          <a:blip r:embed="rId5"/>
          <a:srcRect b="56836"/>
          <a:stretch>
            <a:fillRect/>
          </a:stretch>
        </p:blipFill>
        <p:spPr>
          <a:xfrm>
            <a:off x="837126" y="3922122"/>
            <a:ext cx="7446744" cy="2528765"/>
          </a:xfrm>
          <a:prstGeom prst="rect">
            <a:avLst/>
          </a:prstGeom>
        </p:spPr>
      </p:pic>
      <p:pic>
        <p:nvPicPr>
          <p:cNvPr id="2" name="Audio 1">
            <a:hlinkClick r:id="" action="ppaction://media"/>
            <a:extLst>
              <a:ext uri="{FF2B5EF4-FFF2-40B4-BE49-F238E27FC236}">
                <a16:creationId xmlns:a16="http://schemas.microsoft.com/office/drawing/2014/main" id="{F62AD963-01A5-4D42-9052-6C743881A6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180331699"/>
      </p:ext>
    </p:extLst>
  </p:cSld>
  <p:clrMapOvr>
    <a:masterClrMapping/>
  </p:clrMapOvr>
  <mc:AlternateContent xmlns:mc="http://schemas.openxmlformats.org/markup-compatibility/2006" xmlns:p14="http://schemas.microsoft.com/office/powerpoint/2010/main">
    <mc:Choice Requires="p14">
      <p:transition spd="slow" p14:dur="2000" advTm="39663"/>
    </mc:Choice>
    <mc:Fallback xmlns="">
      <p:transition spd="slow" advTm="39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b="0" i="0" strike="noStrike" cap="none" spc="0" baseline="0">
                <a:solidFill>
                  <a:srgbClr val="FFFFFF"/>
                </a:solidFill>
                <a:effectLst/>
                <a:latin typeface="Calibri"/>
                <a:ea typeface="Calibri"/>
                <a:cs typeface="Calibri"/>
              </a:rPr>
              <a:t>Cynhyrchu'r Model 2D</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7867" y="1548645"/>
            <a:ext cx="8292541" cy="5001680"/>
          </a:xfrm>
        </p:spPr>
        <p:txBody>
          <a:bodyPr>
            <a:normAutofit/>
          </a:bodyPr>
          <a:lstStyle/>
          <a:p>
            <a:r>
              <a:rPr lang="cy-GB" sz="3200" b="0" i="0" strike="noStrike" cap="none" spc="0" baseline="0" dirty="0">
                <a:solidFill>
                  <a:srgbClr val="000000"/>
                </a:solidFill>
                <a:effectLst/>
                <a:latin typeface="Calibri"/>
                <a:ea typeface="Calibri"/>
                <a:cs typeface="Calibri"/>
              </a:rPr>
              <a:t>Rheolau sylfaenol</a:t>
            </a:r>
          </a:p>
          <a:p>
            <a:pPr marL="541338" indent="-541338">
              <a:buFont typeface="+mj-lt"/>
              <a:buAutoNum type="arabicPeriod" startAt="3"/>
            </a:pPr>
            <a:r>
              <a:rPr lang="cy-GB" sz="3200" b="1" i="0" strike="noStrike" cap="none" spc="0" baseline="0" dirty="0">
                <a:solidFill>
                  <a:srgbClr val="000000"/>
                </a:solidFill>
                <a:effectLst/>
                <a:latin typeface="Calibri"/>
                <a:ea typeface="Calibri"/>
                <a:cs typeface="Calibri"/>
              </a:rPr>
              <a:t>Gweithio'n fanwl gywir.</a:t>
            </a:r>
          </a:p>
          <a:p>
            <a:r>
              <a:rPr lang="cy-GB" sz="2800" b="0" i="0" strike="noStrike" cap="none" spc="0" baseline="0" dirty="0">
                <a:solidFill>
                  <a:srgbClr val="000000"/>
                </a:solidFill>
                <a:effectLst/>
                <a:latin typeface="Calibri"/>
                <a:ea typeface="Calibri"/>
                <a:cs typeface="Calibri"/>
              </a:rPr>
              <a:t>Dewis cylch / Canfod pwynt canol / Mewnbynnu / Teipio radiws / </a:t>
            </a:r>
            <a:r>
              <a:rPr lang="cy-GB" sz="2800" dirty="0">
                <a:solidFill>
                  <a:srgbClr val="000000"/>
                </a:solidFill>
                <a:latin typeface="Calibri"/>
                <a:ea typeface="Calibri"/>
                <a:cs typeface="Calibri"/>
              </a:rPr>
              <a:t>Mewnbynnu</a:t>
            </a:r>
            <a:r>
              <a:rPr lang="cy-GB" sz="2800" b="0" i="0" strike="noStrike" cap="none" spc="0" baseline="0" dirty="0">
                <a:solidFill>
                  <a:srgbClr val="000000"/>
                </a:solidFill>
                <a:effectLst/>
                <a:latin typeface="Calibri"/>
                <a:ea typeface="Calibri"/>
                <a:cs typeface="Calibri"/>
              </a:rPr>
              <a:t>.</a:t>
            </a:r>
          </a:p>
          <a:p>
            <a:endParaRPr lang="cy-GB" b="0" i="0" strike="noStrike" cap="none" spc="0" baseline="0" dirty="0">
              <a:solidFill>
                <a:srgbClr val="000000"/>
              </a:solidFill>
              <a:effectLst/>
              <a:latin typeface="Calibri"/>
              <a:ea typeface="Calibri"/>
              <a:cs typeface="Calibri"/>
            </a:endParaRPr>
          </a:p>
          <a:p>
            <a:r>
              <a:rPr lang="cy-GB" b="0" i="0" strike="noStrike" cap="none" spc="0" baseline="0" dirty="0">
                <a:solidFill>
                  <a:srgbClr val="000000"/>
                </a:solidFill>
                <a:effectLst/>
                <a:latin typeface="Calibri"/>
                <a:ea typeface="Calibri"/>
                <a:cs typeface="Calibri"/>
              </a:rPr>
              <a:t>Defnyddio Dadwneud / </a:t>
            </a:r>
          </a:p>
          <a:p>
            <a:r>
              <a:rPr lang="cy-GB" b="0" i="0" strike="noStrike" cap="none" spc="0" baseline="0" dirty="0">
                <a:solidFill>
                  <a:srgbClr val="000000"/>
                </a:solidFill>
                <a:effectLst/>
                <a:latin typeface="Calibri"/>
                <a:ea typeface="Calibri"/>
                <a:cs typeface="Calibri"/>
              </a:rPr>
              <a:t>Ailwneud</a:t>
            </a:r>
          </a:p>
          <a:p>
            <a:endParaRPr lang="en-US" sz="3600" dirty="0">
              <a:latin typeface="+mn-lt"/>
              <a:ea typeface="Cambria" panose="02040503050406030204" pitchFamily="18" charset="0"/>
              <a:cs typeface="Cambria" panose="02040503050406030204" pitchFamily="18" charset="0"/>
            </a:endParaRPr>
          </a:p>
          <a:p>
            <a:endParaRPr lang="en-US" sz="3600" dirty="0">
              <a:latin typeface="+mn-lt"/>
              <a:ea typeface="Cambria" panose="02040503050406030204" pitchFamily="18" charset="0"/>
              <a:cs typeface="Cambria" panose="02040503050406030204" pitchFamily="18" charset="0"/>
            </a:endParaRPr>
          </a:p>
        </p:txBody>
      </p:sp>
      <p:pic>
        <p:nvPicPr>
          <p:cNvPr id="4" name="Picture 3" descr="Graphical user interface&#10;&#10;Description automatically generated">
            <a:extLst>
              <a:ext uri="{FF2B5EF4-FFF2-40B4-BE49-F238E27FC236}">
                <a16:creationId xmlns:a16="http://schemas.microsoft.com/office/drawing/2014/main" id="{BAAE8060-909C-40B6-B7EF-C6B4B4FBC733}"/>
              </a:ext>
            </a:extLst>
          </p:cNvPr>
          <p:cNvPicPr>
            <a:picLocks noChangeAspect="1"/>
          </p:cNvPicPr>
          <p:nvPr/>
        </p:nvPicPr>
        <p:blipFill>
          <a:blip r:embed="rId5"/>
          <a:srcRect t="12580" r="5258" b="17316"/>
          <a:stretch>
            <a:fillRect/>
          </a:stretch>
        </p:blipFill>
        <p:spPr>
          <a:xfrm>
            <a:off x="3685734" y="3558682"/>
            <a:ext cx="4802657" cy="3035965"/>
          </a:xfrm>
          <a:prstGeom prst="rect">
            <a:avLst/>
          </a:prstGeom>
        </p:spPr>
      </p:pic>
      <p:pic>
        <p:nvPicPr>
          <p:cNvPr id="6" name="Picture 5">
            <a:extLst>
              <a:ext uri="{FF2B5EF4-FFF2-40B4-BE49-F238E27FC236}">
                <a16:creationId xmlns:a16="http://schemas.microsoft.com/office/drawing/2014/main" id="{8748A3B3-26FE-4A19-8A50-7F018C80666C}"/>
              </a:ext>
            </a:extLst>
          </p:cNvPr>
          <p:cNvPicPr>
            <a:picLocks noChangeAspect="1"/>
          </p:cNvPicPr>
          <p:nvPr/>
        </p:nvPicPr>
        <p:blipFill>
          <a:blip r:embed="rId6"/>
          <a:srcRect r="59582"/>
          <a:stretch>
            <a:fillRect/>
          </a:stretch>
        </p:blipFill>
        <p:spPr>
          <a:xfrm>
            <a:off x="500789" y="5176832"/>
            <a:ext cx="3525778" cy="1329431"/>
          </a:xfrm>
          <a:prstGeom prst="rect">
            <a:avLst/>
          </a:prstGeom>
        </p:spPr>
      </p:pic>
      <p:cxnSp>
        <p:nvCxnSpPr>
          <p:cNvPr id="10" name="Connector: Curved 9">
            <a:extLst>
              <a:ext uri="{FF2B5EF4-FFF2-40B4-BE49-F238E27FC236}">
                <a16:creationId xmlns:a16="http://schemas.microsoft.com/office/drawing/2014/main" id="{19A921DA-F93C-4981-8FCB-5A52A73C45FA}"/>
              </a:ext>
            </a:extLst>
          </p:cNvPr>
          <p:cNvCxnSpPr/>
          <p:nvPr/>
        </p:nvCxnSpPr>
        <p:spPr>
          <a:xfrm rot="16200000" flipH="1">
            <a:off x="360950" y="5045244"/>
            <a:ext cx="866273" cy="657721"/>
          </a:xfrm>
          <a:prstGeom prst="curvedConnector3">
            <a:avLst/>
          </a:prstGeom>
          <a:ln w="28575">
            <a:tailEnd type="triangle"/>
          </a:ln>
        </p:spPr>
        <p:style>
          <a:lnRef idx="1">
            <a:schemeClr val="accent6"/>
          </a:lnRef>
          <a:fillRef idx="0">
            <a:schemeClr val="accent6"/>
          </a:fillRef>
          <a:effectRef idx="0">
            <a:schemeClr val="accent6"/>
          </a:effectRef>
          <a:fontRef idx="minor">
            <a:schemeClr val="tx1"/>
          </a:fontRef>
        </p:style>
      </p:cxnSp>
      <p:pic>
        <p:nvPicPr>
          <p:cNvPr id="2" name="Audio 1">
            <a:hlinkClick r:id="" action="ppaction://media"/>
            <a:extLst>
              <a:ext uri="{FF2B5EF4-FFF2-40B4-BE49-F238E27FC236}">
                <a16:creationId xmlns:a16="http://schemas.microsoft.com/office/drawing/2014/main" id="{E15BA65F-4199-4B52-B737-AE101D6FDA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846204820"/>
      </p:ext>
    </p:extLst>
  </p:cSld>
  <p:clrMapOvr>
    <a:masterClrMapping/>
  </p:clrMapOvr>
  <mc:AlternateContent xmlns:mc="http://schemas.openxmlformats.org/markup-compatibility/2006" xmlns:p14="http://schemas.microsoft.com/office/powerpoint/2010/main">
    <mc:Choice Requires="p14">
      <p:transition spd="slow" p14:dur="2000" advTm="25762"/>
    </mc:Choice>
    <mc:Fallback xmlns="">
      <p:transition spd="slow" advTm="25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b="0" i="0" strike="noStrike" cap="none" spc="0" baseline="0">
                <a:solidFill>
                  <a:srgbClr val="FFFFFF"/>
                </a:solidFill>
                <a:effectLst/>
                <a:latin typeface="Calibri"/>
                <a:ea typeface="Calibri"/>
                <a:cs typeface="Calibri"/>
              </a:rPr>
              <a:t>Cynhyrchu'r Model 2D :</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40589" y="1548645"/>
            <a:ext cx="8039819" cy="5001680"/>
          </a:xfrm>
        </p:spPr>
        <p:txBody>
          <a:bodyPr>
            <a:normAutofit/>
          </a:bodyPr>
          <a:lstStyle/>
          <a:p>
            <a:pPr marL="742950" indent="-742950">
              <a:buFont typeface="+mj-lt"/>
              <a:buAutoNum type="arabicPeriod" startAt="4"/>
            </a:pPr>
            <a:r>
              <a:rPr lang="cy-GB" sz="3600" b="0" i="0" strike="noStrike" cap="none" spc="0" baseline="0">
                <a:solidFill>
                  <a:srgbClr val="000000"/>
                </a:solidFill>
                <a:effectLst/>
                <a:latin typeface="Calibri"/>
                <a:ea typeface="Calibri"/>
                <a:cs typeface="Calibri"/>
              </a:rPr>
              <a:t>Defnyddio haenau</a:t>
            </a:r>
          </a:p>
          <a:p>
            <a:pPr marL="571500" indent="-571500">
              <a:buFont typeface="Arial" panose="020B0604020202020204" pitchFamily="34" charset="0"/>
              <a:buChar char="•"/>
            </a:pPr>
            <a:endParaRPr lang="en-US" sz="3600">
              <a:latin typeface="+mn-lt"/>
              <a:ea typeface="Cambria" panose="02040503050406030204" pitchFamily="18" charset="0"/>
              <a:cs typeface="Cambria" panose="02040503050406030204" pitchFamily="18" charset="0"/>
            </a:endParaRPr>
          </a:p>
          <a:p>
            <a:endParaRPr lang="en-US" sz="3600">
              <a:latin typeface="+mn-lt"/>
              <a:ea typeface="Cambria" panose="02040503050406030204" pitchFamily="18" charset="0"/>
              <a:cs typeface="Cambria" panose="02040503050406030204" pitchFamily="18" charset="0"/>
            </a:endParaRPr>
          </a:p>
        </p:txBody>
      </p:sp>
      <p:pic>
        <p:nvPicPr>
          <p:cNvPr id="3" name="Picture 2" descr="A screenshot of a cell phone&#10;&#10;Description automatically generated with medium confidence">
            <a:extLst>
              <a:ext uri="{FF2B5EF4-FFF2-40B4-BE49-F238E27FC236}">
                <a16:creationId xmlns:a16="http://schemas.microsoft.com/office/drawing/2014/main" id="{FB5583CD-6609-4209-93F8-7F61A8BCFB6E}"/>
              </a:ext>
            </a:extLst>
          </p:cNvPr>
          <p:cNvPicPr>
            <a:picLocks noChangeAspect="1"/>
          </p:cNvPicPr>
          <p:nvPr/>
        </p:nvPicPr>
        <p:blipFill>
          <a:blip r:embed="rId5"/>
          <a:srcRect l="14959" t="38179" b="13970"/>
          <a:stretch>
            <a:fillRect/>
          </a:stretch>
        </p:blipFill>
        <p:spPr>
          <a:xfrm>
            <a:off x="5368931" y="1477610"/>
            <a:ext cx="3119461" cy="5243188"/>
          </a:xfrm>
          <a:prstGeom prst="rect">
            <a:avLst/>
          </a:prstGeom>
        </p:spPr>
      </p:pic>
      <p:pic>
        <p:nvPicPr>
          <p:cNvPr id="5" name="Picture 4" descr="A screenshot of a cell phone&#10;&#10;Description automatically generated with medium confidence">
            <a:extLst>
              <a:ext uri="{FF2B5EF4-FFF2-40B4-BE49-F238E27FC236}">
                <a16:creationId xmlns:a16="http://schemas.microsoft.com/office/drawing/2014/main" id="{2E48DF58-A02D-4C66-B3A0-D7BFADFBA8D1}"/>
              </a:ext>
            </a:extLst>
          </p:cNvPr>
          <p:cNvPicPr>
            <a:picLocks noChangeAspect="1"/>
          </p:cNvPicPr>
          <p:nvPr/>
        </p:nvPicPr>
        <p:blipFill>
          <a:blip r:embed="rId5"/>
          <a:srcRect l="14013" t="3616" b="54902"/>
          <a:stretch>
            <a:fillRect/>
          </a:stretch>
        </p:blipFill>
        <p:spPr>
          <a:xfrm>
            <a:off x="655608" y="2127630"/>
            <a:ext cx="3355138" cy="4593168"/>
          </a:xfrm>
          <a:prstGeom prst="rect">
            <a:avLst/>
          </a:prstGeom>
        </p:spPr>
      </p:pic>
      <p:pic>
        <p:nvPicPr>
          <p:cNvPr id="2" name="Audio 1">
            <a:hlinkClick r:id="" action="ppaction://media"/>
            <a:extLst>
              <a:ext uri="{FF2B5EF4-FFF2-40B4-BE49-F238E27FC236}">
                <a16:creationId xmlns:a16="http://schemas.microsoft.com/office/drawing/2014/main" id="{E3AA32BD-FB8F-4537-B008-BF9F617930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544008508"/>
      </p:ext>
    </p:extLst>
  </p:cSld>
  <p:clrMapOvr>
    <a:masterClrMapping/>
  </p:clrMapOvr>
  <mc:AlternateContent xmlns:mc="http://schemas.openxmlformats.org/markup-compatibility/2006" xmlns:p14="http://schemas.microsoft.com/office/powerpoint/2010/main">
    <mc:Choice Requires="p14">
      <p:transition spd="slow" p14:dur="2000" advTm="37169"/>
    </mc:Choice>
    <mc:Fallback xmlns="">
      <p:transition spd="slow" advTm="37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b="0" i="0" strike="noStrike" cap="none" spc="0" baseline="0">
                <a:solidFill>
                  <a:srgbClr val="FFFFFF"/>
                </a:solidFill>
                <a:effectLst/>
                <a:latin typeface="Calibri"/>
                <a:ea typeface="Calibri"/>
                <a:cs typeface="Calibri"/>
              </a:rPr>
              <a:t>Cynhyrchu'r Model 2D :</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40589" y="1548645"/>
            <a:ext cx="8039819" cy="5001680"/>
          </a:xfrm>
        </p:spPr>
        <p:txBody>
          <a:bodyPr>
            <a:normAutofit/>
          </a:bodyPr>
          <a:lstStyle/>
          <a:p>
            <a:r>
              <a:rPr lang="cy-GB" sz="3600" b="0" i="0" strike="noStrike" cap="none" spc="0" baseline="0">
                <a:solidFill>
                  <a:srgbClr val="000000"/>
                </a:solidFill>
                <a:effectLst/>
                <a:latin typeface="Calibri"/>
                <a:ea typeface="Calibri"/>
                <a:cs typeface="Calibri"/>
              </a:rPr>
              <a:t>Defnyddio haenau</a:t>
            </a:r>
          </a:p>
          <a:p>
            <a:r>
              <a:rPr lang="cy-GB" sz="3600" b="0" i="0" strike="noStrike" cap="none" spc="0" baseline="0">
                <a:solidFill>
                  <a:srgbClr val="000000"/>
                </a:solidFill>
                <a:effectLst/>
                <a:latin typeface="Calibri"/>
                <a:ea typeface="Calibri"/>
                <a:cs typeface="Calibri"/>
              </a:rPr>
              <a:t>1.									2.</a:t>
            </a:r>
          </a:p>
          <a:p>
            <a:endParaRPr lang="en-US" sz="3600">
              <a:latin typeface="+mn-lt"/>
              <a:ea typeface="Cambria" panose="02040503050406030204" pitchFamily="18" charset="0"/>
              <a:cs typeface="Cambria" panose="02040503050406030204" pitchFamily="18" charset="0"/>
            </a:endParaRPr>
          </a:p>
          <a:p>
            <a:pPr marL="571500" indent="-571500">
              <a:buFont typeface="Arial" panose="020B0604020202020204" pitchFamily="34" charset="0"/>
              <a:buChar char="•"/>
            </a:pPr>
            <a:endParaRPr lang="en-US" sz="3600">
              <a:latin typeface="+mn-lt"/>
              <a:ea typeface="Cambria" panose="02040503050406030204" pitchFamily="18" charset="0"/>
              <a:cs typeface="Cambria" panose="02040503050406030204" pitchFamily="18" charset="0"/>
            </a:endParaRPr>
          </a:p>
          <a:p>
            <a:endParaRPr lang="en-US" sz="3600">
              <a:latin typeface="+mn-lt"/>
              <a:ea typeface="Cambria" panose="02040503050406030204" pitchFamily="18" charset="0"/>
              <a:cs typeface="Cambria" panose="02040503050406030204" pitchFamily="18" charset="0"/>
            </a:endParaRPr>
          </a:p>
        </p:txBody>
      </p:sp>
      <p:pic>
        <p:nvPicPr>
          <p:cNvPr id="7" name="Picture 6" descr="Diagram&#10;&#10;Description automatically generated">
            <a:extLst>
              <a:ext uri="{FF2B5EF4-FFF2-40B4-BE49-F238E27FC236}">
                <a16:creationId xmlns:a16="http://schemas.microsoft.com/office/drawing/2014/main" id="{2BC04168-8EBF-4401-802E-07CC4BE6219A}"/>
              </a:ext>
            </a:extLst>
          </p:cNvPr>
          <p:cNvPicPr>
            <a:picLocks noChangeAspect="1"/>
          </p:cNvPicPr>
          <p:nvPr/>
        </p:nvPicPr>
        <p:blipFill>
          <a:blip r:embed="rId5"/>
          <a:stretch>
            <a:fillRect/>
          </a:stretch>
        </p:blipFill>
        <p:spPr>
          <a:xfrm>
            <a:off x="356113" y="2848919"/>
            <a:ext cx="4063858" cy="3701406"/>
          </a:xfrm>
          <a:prstGeom prst="rect">
            <a:avLst/>
          </a:prstGeom>
        </p:spPr>
      </p:pic>
      <p:pic>
        <p:nvPicPr>
          <p:cNvPr id="11" name="Picture 10" descr="A picture containing text, circuit, electronics&#10;&#10;Description automatically generated">
            <a:extLst>
              <a:ext uri="{FF2B5EF4-FFF2-40B4-BE49-F238E27FC236}">
                <a16:creationId xmlns:a16="http://schemas.microsoft.com/office/drawing/2014/main" id="{B1CA70C0-B10F-498C-B4A6-2BA1F18D9186}"/>
              </a:ext>
            </a:extLst>
          </p:cNvPr>
          <p:cNvPicPr>
            <a:picLocks noChangeAspect="1"/>
          </p:cNvPicPr>
          <p:nvPr/>
        </p:nvPicPr>
        <p:blipFill>
          <a:blip r:embed="rId6"/>
          <a:stretch>
            <a:fillRect/>
          </a:stretch>
        </p:blipFill>
        <p:spPr>
          <a:xfrm>
            <a:off x="4604447" y="2848919"/>
            <a:ext cx="4057691" cy="3701406"/>
          </a:xfrm>
          <a:prstGeom prst="rect">
            <a:avLst/>
          </a:prstGeom>
        </p:spPr>
      </p:pic>
      <p:pic>
        <p:nvPicPr>
          <p:cNvPr id="2" name="Audio 1">
            <a:hlinkClick r:id="" action="ppaction://media"/>
            <a:extLst>
              <a:ext uri="{FF2B5EF4-FFF2-40B4-BE49-F238E27FC236}">
                <a16:creationId xmlns:a16="http://schemas.microsoft.com/office/drawing/2014/main" id="{AEC6A8CD-AA11-47B7-8F90-65C16DBD5FE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85560258"/>
      </p:ext>
    </p:extLst>
  </p:cSld>
  <p:clrMapOvr>
    <a:masterClrMapping/>
  </p:clrMapOvr>
  <mc:AlternateContent xmlns:mc="http://schemas.openxmlformats.org/markup-compatibility/2006" xmlns:p14="http://schemas.microsoft.com/office/powerpoint/2010/main">
    <mc:Choice Requires="p14">
      <p:transition spd="slow" p14:dur="2000" advTm="15636"/>
    </mc:Choice>
    <mc:Fallback xmlns="">
      <p:transition spd="slow" advTm="15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19.04.30"/>
  <p:tag name="AS_TITLE" val="Aspose.Slides for Java"/>
  <p:tag name="AS_VERSION" val="19.4"/>
</p:tagLst>
</file>

<file path=ppt/theme/theme1.xml><?xml version="1.0" encoding="utf-8"?>
<a:theme xmlns:a="http://schemas.openxmlformats.org/drawingml/2006/main" name="CBAC Powerpoint Presentation Template (Bilingual - Wales only) 2017-1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BAC Powerpoint Presentation Template (Bilingual - Wales only) 2017-1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QA xmlns="101960c9-2583-49a4-9434-4c0cad7b266a" xsi:nil="true"/>
    <lcf76f155ced4ddcb4097134ff3c332f xmlns="101960c9-2583-49a4-9434-4c0cad7b266a">
      <Terms xmlns="http://schemas.microsoft.com/office/infopath/2007/PartnerControls"/>
    </lcf76f155ced4ddcb4097134ff3c332f>
    <TaxCatchAll xmlns="10ebebe9-ad9c-417c-96aa-6a2f5b72dbd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E8D75E50D38D1449095CDF5BED87B3E" ma:contentTypeVersion="17" ma:contentTypeDescription="Create a new document." ma:contentTypeScope="" ma:versionID="3c8f14f873ccd1c875805ea3f7694a55">
  <xsd:schema xmlns:xsd="http://www.w3.org/2001/XMLSchema" xmlns:xs="http://www.w3.org/2001/XMLSchema" xmlns:p="http://schemas.microsoft.com/office/2006/metadata/properties" xmlns:ns2="101960c9-2583-49a4-9434-4c0cad7b266a" xmlns:ns3="10ebebe9-ad9c-417c-96aa-6a2f5b72dbd6" targetNamespace="http://schemas.microsoft.com/office/2006/metadata/properties" ma:root="true" ma:fieldsID="b6fc58c2f594342e741bcf03fc6c903b" ns2:_="" ns3:_="">
    <xsd:import namespace="101960c9-2583-49a4-9434-4c0cad7b266a"/>
    <xsd:import namespace="10ebebe9-ad9c-417c-96aa-6a2f5b72dbd6"/>
    <xsd:element name="properties">
      <xsd:complexType>
        <xsd:sequence>
          <xsd:element name="documentManagement">
            <xsd:complexType>
              <xsd:all>
                <xsd:element ref="ns2:MediaServiceMetadata" minOccurs="0"/>
                <xsd:element ref="ns2:MediaServiceFastMetadata" minOccurs="0"/>
                <xsd:element ref="ns2:MediaServiceAutoTags" minOccurs="0"/>
                <xsd:element ref="ns2:QA" minOccurs="0"/>
                <xsd:element ref="ns3:SharedWithUsers" minOccurs="0"/>
                <xsd:element ref="ns3:SharedWithDetail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1960c9-2583-49a4-9434-4c0cad7b26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QA" ma:index="11" nillable="true" ma:displayName="QA" ma:format="Dropdown" ma:internalName="QA">
      <xsd:simpleType>
        <xsd:restriction base="dms:Text">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d004107-dac0-45af-83fb-11757b2c839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0ebebe9-ad9c-417c-96aa-6a2f5b72dbd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b40415d4-f299-47ec-b407-4f9e04a2822d}" ma:internalName="TaxCatchAll" ma:showField="CatchAllData" ma:web="10ebebe9-ad9c-417c-96aa-6a2f5b72db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DE5532-076C-4333-94CD-BB9A7BAC216D}">
  <ds:schemaRefs>
    <ds:schemaRef ds:uri="http://schemas.openxmlformats.org/package/2006/metadata/core-properties"/>
    <ds:schemaRef ds:uri="http://purl.org/dc/elements/1.1/"/>
    <ds:schemaRef ds:uri="http://www.w3.org/XML/1998/namespace"/>
    <ds:schemaRef ds:uri="http://schemas.microsoft.com/office/infopath/2007/PartnerControls"/>
    <ds:schemaRef ds:uri="http://schemas.microsoft.com/office/2006/metadata/properties"/>
    <ds:schemaRef ds:uri="69f7a5c4-3e91-4dce-a609-f5e4f236f341"/>
    <ds:schemaRef ds:uri="http://schemas.microsoft.com/office/2006/documentManagement/types"/>
    <ds:schemaRef ds:uri="http://purl.org/dc/terms/"/>
    <ds:schemaRef ds:uri="8eaa7fda-4b70-4d9a-92d0-a094de2e59a0"/>
    <ds:schemaRef ds:uri="http://purl.org/dc/dcmitype/"/>
  </ds:schemaRefs>
</ds:datastoreItem>
</file>

<file path=customXml/itemProps2.xml><?xml version="1.0" encoding="utf-8"?>
<ds:datastoreItem xmlns:ds="http://schemas.openxmlformats.org/officeDocument/2006/customXml" ds:itemID="{3755E1BF-89EC-40F0-9404-E5B90B765E75}">
  <ds:schemaRefs>
    <ds:schemaRef ds:uri="http://schemas.microsoft.com/sharepoint/v3/contenttype/forms"/>
  </ds:schemaRefs>
</ds:datastoreItem>
</file>

<file path=customXml/itemProps3.xml><?xml version="1.0" encoding="utf-8"?>
<ds:datastoreItem xmlns:ds="http://schemas.openxmlformats.org/officeDocument/2006/customXml" ds:itemID="{AC255C2C-5490-46F3-9922-8F9333A4E5CF}"/>
</file>

<file path=docProps/app.xml><?xml version="1.0" encoding="utf-8"?>
<Properties xmlns="http://schemas.openxmlformats.org/officeDocument/2006/extended-properties" xmlns:vt="http://schemas.openxmlformats.org/officeDocument/2006/docPropsVTypes">
  <Template>CBAC Powerpoint Presentation Template (Bilingual - Wales only) 2017-18</Template>
  <TotalTime>1270</TotalTime>
  <Words>2351</Words>
  <Application>Microsoft Office PowerPoint</Application>
  <PresentationFormat>On-screen Show (4:3)</PresentationFormat>
  <Paragraphs>241</Paragraphs>
  <Slides>32</Slides>
  <Notes>31</Notes>
  <HiddenSlides>0</HiddenSlides>
  <MMClips>31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32</vt:i4>
      </vt:variant>
    </vt:vector>
  </HeadingPairs>
  <TitlesOfParts>
    <vt:vector size="38" baseType="lpstr">
      <vt:lpstr>Gotham Rounded Book</vt:lpstr>
      <vt:lpstr>Calibri</vt:lpstr>
      <vt:lpstr>Arial</vt:lpstr>
      <vt:lpstr>Bliss-Light</vt:lpstr>
      <vt:lpstr>CBAC Powerpoint Presentation Template (Bilingual - Wales only) 2017-18</vt:lpstr>
      <vt:lpstr>1_CBAC Powerpoint Presentation Template (Bilingual - Wales only) 2017-18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WJEC</dc:creator>
  <cp:lastModifiedBy>Nia Jones</cp:lastModifiedBy>
  <cp:revision>75</cp:revision>
  <dcterms:created xsi:type="dcterms:W3CDTF">2017-04-04T10:58:38Z</dcterms:created>
  <dcterms:modified xsi:type="dcterms:W3CDTF">2022-01-17T13:41:19Z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ContentTypeId">
    <vt:lpwstr>0x0101005E8D75E50D38D1449095CDF5BED87B3E</vt:lpwstr>
  </property>
  <property fmtid="{D5CDD505-2E9C-101B-9397-08002B2CF9AE}" pid="4" name="Data classification">
    <vt:lpwstr>1;#Official|b38283cd-cbb6-4228-b374-af2de6a9d035</vt:lpwstr>
  </property>
  <property fmtid="{D5CDD505-2E9C-101B-9397-08002B2CF9AE}" pid="5" name="Item department">
    <vt:lpwstr/>
  </property>
  <property fmtid="{D5CDD505-2E9C-101B-9397-08002B2CF9AE}" pid="6" name="Item topic">
    <vt:lpwstr/>
  </property>
  <property fmtid="{D5CDD505-2E9C-101B-9397-08002B2CF9AE}" pid="7" name="Item_x0020_department">
    <vt:lpwstr/>
  </property>
  <property fmtid="{D5CDD505-2E9C-101B-9397-08002B2CF9AE}" pid="8" name="Item_x0020_topic">
    <vt:lpwstr/>
  </property>
  <property fmtid="{D5CDD505-2E9C-101B-9397-08002B2CF9AE}" pid="9" name="Order">
    <vt:r8>21600</vt:r8>
  </property>
  <property fmtid="{D5CDD505-2E9C-101B-9397-08002B2CF9AE}" pid="10" name="TemplateUrl">
    <vt:lpwstr/>
  </property>
  <property fmtid="{D5CDD505-2E9C-101B-9397-08002B2CF9AE}" pid="11" name="xd_ProgID">
    <vt:lpwstr/>
  </property>
  <property fmtid="{D5CDD505-2E9C-101B-9397-08002B2CF9AE}" pid="12" name="xd_Signature">
    <vt:bool>false</vt:bool>
  </property>
</Properties>
</file>