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6AA6"/>
    <a:srgbClr val="CD171D"/>
    <a:srgbClr val="EFF2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609" autoAdjust="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72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85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065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solidFill>
          <a:srgbClr val="241D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D0B0C"/>
          </a:solidFill>
        </p:spPr>
        <p:txBody>
          <a:bodyPr wrap="square" rtlCol="0">
            <a:spAutoFit/>
          </a:bodyPr>
          <a:lstStyle/>
          <a:p>
            <a:r>
              <a:rPr lang="cy-GB" smtClean="0">
                <a:solidFill>
                  <a:prstClr val="white"/>
                </a:solidFill>
              </a:rPr>
              <a:t>Voting behaviour</a:t>
            </a:r>
            <a:r>
              <a:rPr lang="cy-GB" smtClean="0">
                <a:solidFill>
                  <a:prstClr val="white"/>
                </a:solidFill>
              </a:rPr>
              <a:t>				</a:t>
            </a:r>
            <a:r>
              <a:rPr lang="cy-GB" smtClean="0">
                <a:solidFill>
                  <a:prstClr val="white"/>
                </a:solidFill>
              </a:rPr>
              <a:t>              </a:t>
            </a:r>
            <a:r>
              <a:rPr lang="cy-GB" smtClean="0">
                <a:solidFill>
                  <a:prstClr val="white"/>
                </a:solidFill>
              </a:rPr>
              <a:t>           </a:t>
            </a:r>
            <a:r>
              <a:rPr lang="en-GB" smtClean="0">
                <a:solidFill>
                  <a:prstClr val="white"/>
                </a:solidFill>
              </a:rPr>
              <a:t>Long-term determinants - region </a:t>
            </a:r>
            <a:endParaRPr lang="cy-GB" smtClean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16000"/>
            <a:ext cx="9144000" cy="369332"/>
          </a:xfrm>
          <a:prstGeom prst="rect">
            <a:avLst/>
          </a:prstGeom>
          <a:solidFill>
            <a:srgbClr val="9D0B0C"/>
          </a:solidFill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prstClr val="white"/>
                </a:solidFill>
              </a:rPr>
              <a:t>Government and politics of the USA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000" y="6534000"/>
            <a:ext cx="324000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9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69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00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90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36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57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07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33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02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9B17-5D79-4806-99C4-8AE0130F2030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C60A8-1640-4129-A96A-DEDD043E38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67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E3E5-5DC4-44F8-A92E-82E0DA663C0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01/05/2018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E87FF-8A2A-404D-A870-0EAC45F208D6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6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7488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smtClean="0">
                <a:solidFill>
                  <a:prstClr val="white"/>
                </a:solidFill>
              </a:rPr>
              <a:t>US election 2016: State by State and voting </a:t>
            </a:r>
            <a:r>
              <a:rPr lang="en-GB" sz="4400">
                <a:solidFill>
                  <a:prstClr val="white"/>
                </a:solidFill>
              </a:rPr>
              <a:t>regions in the </a:t>
            </a:r>
            <a:r>
              <a:rPr lang="en-GB" sz="4400">
                <a:solidFill>
                  <a:prstClr val="white"/>
                </a:solidFill>
              </a:rPr>
              <a:t>USA</a:t>
            </a:r>
            <a:endParaRPr lang="en-GB" sz="4400">
              <a:solidFill>
                <a:prstClr val="white"/>
              </a:solidFill>
            </a:endParaRPr>
          </a:p>
        </p:txBody>
      </p:sp>
      <p:sp>
        <p:nvSpPr>
          <p:cNvPr id="3" name="Right Arrow 2">
            <a:hlinkClick r:id="" action="ppaction://hlinkshowjump?jump=nextslide"/>
          </p:cNvPr>
          <p:cNvSpPr/>
          <p:nvPr/>
        </p:nvSpPr>
        <p:spPr>
          <a:xfrm>
            <a:off x="8550605" y="6048000"/>
            <a:ext cx="576064" cy="432048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y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076325"/>
            <a:ext cx="7094537" cy="47053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</p:pic>
      <p:sp>
        <p:nvSpPr>
          <p:cNvPr id="2048" name="Freeform 2047"/>
          <p:cNvSpPr/>
          <p:nvPr/>
        </p:nvSpPr>
        <p:spPr>
          <a:xfrm>
            <a:off x="3143250" y="3067050"/>
            <a:ext cx="4171950" cy="2496217"/>
          </a:xfrm>
          <a:custGeom>
            <a:avLst/>
            <a:gdLst>
              <a:gd name="connsiteX0" fmla="*/ 0 w 4171950"/>
              <a:gd name="connsiteY0" fmla="*/ 1419225 h 2496217"/>
              <a:gd name="connsiteX1" fmla="*/ 57150 w 4171950"/>
              <a:gd name="connsiteY1" fmla="*/ 1438275 h 2496217"/>
              <a:gd name="connsiteX2" fmla="*/ 228600 w 4171950"/>
              <a:gd name="connsiteY2" fmla="*/ 1447800 h 2496217"/>
              <a:gd name="connsiteX3" fmla="*/ 333375 w 4171950"/>
              <a:gd name="connsiteY3" fmla="*/ 1457325 h 2496217"/>
              <a:gd name="connsiteX4" fmla="*/ 428625 w 4171950"/>
              <a:gd name="connsiteY4" fmla="*/ 1476375 h 2496217"/>
              <a:gd name="connsiteX5" fmla="*/ 504825 w 4171950"/>
              <a:gd name="connsiteY5" fmla="*/ 1466850 h 2496217"/>
              <a:gd name="connsiteX6" fmla="*/ 514350 w 4171950"/>
              <a:gd name="connsiteY6" fmla="*/ 1181100 h 2496217"/>
              <a:gd name="connsiteX7" fmla="*/ 533400 w 4171950"/>
              <a:gd name="connsiteY7" fmla="*/ 1123950 h 2496217"/>
              <a:gd name="connsiteX8" fmla="*/ 542925 w 4171950"/>
              <a:gd name="connsiteY8" fmla="*/ 1085850 h 2496217"/>
              <a:gd name="connsiteX9" fmla="*/ 552450 w 4171950"/>
              <a:gd name="connsiteY9" fmla="*/ 657225 h 2496217"/>
              <a:gd name="connsiteX10" fmla="*/ 561975 w 4171950"/>
              <a:gd name="connsiteY10" fmla="*/ 628650 h 2496217"/>
              <a:gd name="connsiteX11" fmla="*/ 647700 w 4171950"/>
              <a:gd name="connsiteY11" fmla="*/ 647700 h 2496217"/>
              <a:gd name="connsiteX12" fmla="*/ 857250 w 4171950"/>
              <a:gd name="connsiteY12" fmla="*/ 638175 h 2496217"/>
              <a:gd name="connsiteX13" fmla="*/ 1666875 w 4171950"/>
              <a:gd name="connsiteY13" fmla="*/ 657225 h 2496217"/>
              <a:gd name="connsiteX14" fmla="*/ 1676400 w 4171950"/>
              <a:gd name="connsiteY14" fmla="*/ 714375 h 2496217"/>
              <a:gd name="connsiteX15" fmla="*/ 1714500 w 4171950"/>
              <a:gd name="connsiteY15" fmla="*/ 723900 h 2496217"/>
              <a:gd name="connsiteX16" fmla="*/ 1905000 w 4171950"/>
              <a:gd name="connsiteY16" fmla="*/ 733425 h 2496217"/>
              <a:gd name="connsiteX17" fmla="*/ 2257425 w 4171950"/>
              <a:gd name="connsiteY17" fmla="*/ 742950 h 2496217"/>
              <a:gd name="connsiteX18" fmla="*/ 2266950 w 4171950"/>
              <a:gd name="connsiteY18" fmla="*/ 809625 h 2496217"/>
              <a:gd name="connsiteX19" fmla="*/ 2352675 w 4171950"/>
              <a:gd name="connsiteY19" fmla="*/ 790575 h 2496217"/>
              <a:gd name="connsiteX20" fmla="*/ 2362200 w 4171950"/>
              <a:gd name="connsiteY20" fmla="*/ 762000 h 2496217"/>
              <a:gd name="connsiteX21" fmla="*/ 2381250 w 4171950"/>
              <a:gd name="connsiteY21" fmla="*/ 733425 h 2496217"/>
              <a:gd name="connsiteX22" fmla="*/ 2438400 w 4171950"/>
              <a:gd name="connsiteY22" fmla="*/ 619125 h 2496217"/>
              <a:gd name="connsiteX23" fmla="*/ 2466975 w 4171950"/>
              <a:gd name="connsiteY23" fmla="*/ 600075 h 2496217"/>
              <a:gd name="connsiteX24" fmla="*/ 2486025 w 4171950"/>
              <a:gd name="connsiteY24" fmla="*/ 561975 h 2496217"/>
              <a:gd name="connsiteX25" fmla="*/ 2495550 w 4171950"/>
              <a:gd name="connsiteY25" fmla="*/ 533400 h 2496217"/>
              <a:gd name="connsiteX26" fmla="*/ 2524125 w 4171950"/>
              <a:gd name="connsiteY26" fmla="*/ 523875 h 2496217"/>
              <a:gd name="connsiteX27" fmla="*/ 2590800 w 4171950"/>
              <a:gd name="connsiteY27" fmla="*/ 504825 h 2496217"/>
              <a:gd name="connsiteX28" fmla="*/ 2705100 w 4171950"/>
              <a:gd name="connsiteY28" fmla="*/ 438150 h 2496217"/>
              <a:gd name="connsiteX29" fmla="*/ 2743200 w 4171950"/>
              <a:gd name="connsiteY29" fmla="*/ 409575 h 2496217"/>
              <a:gd name="connsiteX30" fmla="*/ 2771775 w 4171950"/>
              <a:gd name="connsiteY30" fmla="*/ 400050 h 2496217"/>
              <a:gd name="connsiteX31" fmla="*/ 2800350 w 4171950"/>
              <a:gd name="connsiteY31" fmla="*/ 381000 h 2496217"/>
              <a:gd name="connsiteX32" fmla="*/ 2847975 w 4171950"/>
              <a:gd name="connsiteY32" fmla="*/ 323850 h 2496217"/>
              <a:gd name="connsiteX33" fmla="*/ 2886075 w 4171950"/>
              <a:gd name="connsiteY33" fmla="*/ 314325 h 2496217"/>
              <a:gd name="connsiteX34" fmla="*/ 2933700 w 4171950"/>
              <a:gd name="connsiteY34" fmla="*/ 219075 h 2496217"/>
              <a:gd name="connsiteX35" fmla="*/ 2990850 w 4171950"/>
              <a:gd name="connsiteY35" fmla="*/ 247650 h 2496217"/>
              <a:gd name="connsiteX36" fmla="*/ 3019425 w 4171950"/>
              <a:gd name="connsiteY36" fmla="*/ 266700 h 2496217"/>
              <a:gd name="connsiteX37" fmla="*/ 3219450 w 4171950"/>
              <a:gd name="connsiteY37" fmla="*/ 276225 h 2496217"/>
              <a:gd name="connsiteX38" fmla="*/ 3257550 w 4171950"/>
              <a:gd name="connsiteY38" fmla="*/ 266700 h 2496217"/>
              <a:gd name="connsiteX39" fmla="*/ 3267075 w 4171950"/>
              <a:gd name="connsiteY39" fmla="*/ 238125 h 2496217"/>
              <a:gd name="connsiteX40" fmla="*/ 3276600 w 4171950"/>
              <a:gd name="connsiteY40" fmla="*/ 200025 h 2496217"/>
              <a:gd name="connsiteX41" fmla="*/ 3305175 w 4171950"/>
              <a:gd name="connsiteY41" fmla="*/ 171450 h 2496217"/>
              <a:gd name="connsiteX42" fmla="*/ 3324225 w 4171950"/>
              <a:gd name="connsiteY42" fmla="*/ 142875 h 2496217"/>
              <a:gd name="connsiteX43" fmla="*/ 3352800 w 4171950"/>
              <a:gd name="connsiteY43" fmla="*/ 85725 h 2496217"/>
              <a:gd name="connsiteX44" fmla="*/ 3438525 w 4171950"/>
              <a:gd name="connsiteY44" fmla="*/ 76200 h 2496217"/>
              <a:gd name="connsiteX45" fmla="*/ 3514725 w 4171950"/>
              <a:gd name="connsiteY45" fmla="*/ 38100 h 2496217"/>
              <a:gd name="connsiteX46" fmla="*/ 3609975 w 4171950"/>
              <a:gd name="connsiteY46" fmla="*/ 28575 h 2496217"/>
              <a:gd name="connsiteX47" fmla="*/ 3638550 w 4171950"/>
              <a:gd name="connsiteY47" fmla="*/ 19050 h 2496217"/>
              <a:gd name="connsiteX48" fmla="*/ 3724275 w 4171950"/>
              <a:gd name="connsiteY48" fmla="*/ 0 h 2496217"/>
              <a:gd name="connsiteX49" fmla="*/ 4067175 w 4171950"/>
              <a:gd name="connsiteY49" fmla="*/ 9525 h 2496217"/>
              <a:gd name="connsiteX50" fmla="*/ 4076700 w 4171950"/>
              <a:gd name="connsiteY50" fmla="*/ 38100 h 2496217"/>
              <a:gd name="connsiteX51" fmla="*/ 4124325 w 4171950"/>
              <a:gd name="connsiteY51" fmla="*/ 85725 h 2496217"/>
              <a:gd name="connsiteX52" fmla="*/ 4133850 w 4171950"/>
              <a:gd name="connsiteY52" fmla="*/ 180975 h 2496217"/>
              <a:gd name="connsiteX53" fmla="*/ 4105275 w 4171950"/>
              <a:gd name="connsiteY53" fmla="*/ 200025 h 2496217"/>
              <a:gd name="connsiteX54" fmla="*/ 4019550 w 4171950"/>
              <a:gd name="connsiteY54" fmla="*/ 133350 h 2496217"/>
              <a:gd name="connsiteX55" fmla="*/ 4010025 w 4171950"/>
              <a:gd name="connsiteY55" fmla="*/ 57150 h 2496217"/>
              <a:gd name="connsiteX56" fmla="*/ 3981450 w 4171950"/>
              <a:gd name="connsiteY56" fmla="*/ 66675 h 2496217"/>
              <a:gd name="connsiteX57" fmla="*/ 3933825 w 4171950"/>
              <a:gd name="connsiteY57" fmla="*/ 123825 h 2496217"/>
              <a:gd name="connsiteX58" fmla="*/ 3962400 w 4171950"/>
              <a:gd name="connsiteY58" fmla="*/ 219075 h 2496217"/>
              <a:gd name="connsiteX59" fmla="*/ 3971925 w 4171950"/>
              <a:gd name="connsiteY59" fmla="*/ 247650 h 2496217"/>
              <a:gd name="connsiteX60" fmla="*/ 3990975 w 4171950"/>
              <a:gd name="connsiteY60" fmla="*/ 323850 h 2496217"/>
              <a:gd name="connsiteX61" fmla="*/ 4000500 w 4171950"/>
              <a:gd name="connsiteY61" fmla="*/ 352425 h 2496217"/>
              <a:gd name="connsiteX62" fmla="*/ 4048125 w 4171950"/>
              <a:gd name="connsiteY62" fmla="*/ 409575 h 2496217"/>
              <a:gd name="connsiteX63" fmla="*/ 4076700 w 4171950"/>
              <a:gd name="connsiteY63" fmla="*/ 428625 h 2496217"/>
              <a:gd name="connsiteX64" fmla="*/ 4105275 w 4171950"/>
              <a:gd name="connsiteY64" fmla="*/ 438150 h 2496217"/>
              <a:gd name="connsiteX65" fmla="*/ 4124325 w 4171950"/>
              <a:gd name="connsiteY65" fmla="*/ 466725 h 2496217"/>
              <a:gd name="connsiteX66" fmla="*/ 4143375 w 4171950"/>
              <a:gd name="connsiteY66" fmla="*/ 523875 h 2496217"/>
              <a:gd name="connsiteX67" fmla="*/ 4171950 w 4171950"/>
              <a:gd name="connsiteY67" fmla="*/ 581025 h 2496217"/>
              <a:gd name="connsiteX68" fmla="*/ 4162425 w 4171950"/>
              <a:gd name="connsiteY68" fmla="*/ 638175 h 2496217"/>
              <a:gd name="connsiteX69" fmla="*/ 4133850 w 4171950"/>
              <a:gd name="connsiteY69" fmla="*/ 647700 h 2496217"/>
              <a:gd name="connsiteX70" fmla="*/ 4105275 w 4171950"/>
              <a:gd name="connsiteY70" fmla="*/ 666750 h 2496217"/>
              <a:gd name="connsiteX71" fmla="*/ 4086225 w 4171950"/>
              <a:gd name="connsiteY71" fmla="*/ 695325 h 2496217"/>
              <a:gd name="connsiteX72" fmla="*/ 4076700 w 4171950"/>
              <a:gd name="connsiteY72" fmla="*/ 762000 h 2496217"/>
              <a:gd name="connsiteX73" fmla="*/ 4048125 w 4171950"/>
              <a:gd name="connsiteY73" fmla="*/ 781050 h 2496217"/>
              <a:gd name="connsiteX74" fmla="*/ 3962400 w 4171950"/>
              <a:gd name="connsiteY74" fmla="*/ 819150 h 2496217"/>
              <a:gd name="connsiteX75" fmla="*/ 3924300 w 4171950"/>
              <a:gd name="connsiteY75" fmla="*/ 885825 h 2496217"/>
              <a:gd name="connsiteX76" fmla="*/ 3886200 w 4171950"/>
              <a:gd name="connsiteY76" fmla="*/ 942975 h 2496217"/>
              <a:gd name="connsiteX77" fmla="*/ 3857625 w 4171950"/>
              <a:gd name="connsiteY77" fmla="*/ 962025 h 2496217"/>
              <a:gd name="connsiteX78" fmla="*/ 3800475 w 4171950"/>
              <a:gd name="connsiteY78" fmla="*/ 1019175 h 2496217"/>
              <a:gd name="connsiteX79" fmla="*/ 3781425 w 4171950"/>
              <a:gd name="connsiteY79" fmla="*/ 1076325 h 2496217"/>
              <a:gd name="connsiteX80" fmla="*/ 3771900 w 4171950"/>
              <a:gd name="connsiteY80" fmla="*/ 1104900 h 2496217"/>
              <a:gd name="connsiteX81" fmla="*/ 3743325 w 4171950"/>
              <a:gd name="connsiteY81" fmla="*/ 1114425 h 2496217"/>
              <a:gd name="connsiteX82" fmla="*/ 3714750 w 4171950"/>
              <a:gd name="connsiteY82" fmla="*/ 1143000 h 2496217"/>
              <a:gd name="connsiteX83" fmla="*/ 3676650 w 4171950"/>
              <a:gd name="connsiteY83" fmla="*/ 1171575 h 2496217"/>
              <a:gd name="connsiteX84" fmla="*/ 3638550 w 4171950"/>
              <a:gd name="connsiteY84" fmla="*/ 1219200 h 2496217"/>
              <a:gd name="connsiteX85" fmla="*/ 3619500 w 4171950"/>
              <a:gd name="connsiteY85" fmla="*/ 1257300 h 2496217"/>
              <a:gd name="connsiteX86" fmla="*/ 3600450 w 4171950"/>
              <a:gd name="connsiteY86" fmla="*/ 1285875 h 2496217"/>
              <a:gd name="connsiteX87" fmla="*/ 3581400 w 4171950"/>
              <a:gd name="connsiteY87" fmla="*/ 1343025 h 2496217"/>
              <a:gd name="connsiteX88" fmla="*/ 3543300 w 4171950"/>
              <a:gd name="connsiteY88" fmla="*/ 1400175 h 2496217"/>
              <a:gd name="connsiteX89" fmla="*/ 3533775 w 4171950"/>
              <a:gd name="connsiteY89" fmla="*/ 1476375 h 2496217"/>
              <a:gd name="connsiteX90" fmla="*/ 3533775 w 4171950"/>
              <a:gd name="connsiteY90" fmla="*/ 1628775 h 2496217"/>
              <a:gd name="connsiteX91" fmla="*/ 3562350 w 4171950"/>
              <a:gd name="connsiteY91" fmla="*/ 1657350 h 2496217"/>
              <a:gd name="connsiteX92" fmla="*/ 3590925 w 4171950"/>
              <a:gd name="connsiteY92" fmla="*/ 1714500 h 2496217"/>
              <a:gd name="connsiteX93" fmla="*/ 3600450 w 4171950"/>
              <a:gd name="connsiteY93" fmla="*/ 1743075 h 2496217"/>
              <a:gd name="connsiteX94" fmla="*/ 3619500 w 4171950"/>
              <a:gd name="connsiteY94" fmla="*/ 1771650 h 2496217"/>
              <a:gd name="connsiteX95" fmla="*/ 3648075 w 4171950"/>
              <a:gd name="connsiteY95" fmla="*/ 1828800 h 2496217"/>
              <a:gd name="connsiteX96" fmla="*/ 3714750 w 4171950"/>
              <a:gd name="connsiteY96" fmla="*/ 1857375 h 2496217"/>
              <a:gd name="connsiteX97" fmla="*/ 3752850 w 4171950"/>
              <a:gd name="connsiteY97" fmla="*/ 1981200 h 2496217"/>
              <a:gd name="connsiteX98" fmla="*/ 3800475 w 4171950"/>
              <a:gd name="connsiteY98" fmla="*/ 2038350 h 2496217"/>
              <a:gd name="connsiteX99" fmla="*/ 3810000 w 4171950"/>
              <a:gd name="connsiteY99" fmla="*/ 2066925 h 2496217"/>
              <a:gd name="connsiteX100" fmla="*/ 3829050 w 4171950"/>
              <a:gd name="connsiteY100" fmla="*/ 2095500 h 2496217"/>
              <a:gd name="connsiteX101" fmla="*/ 3838575 w 4171950"/>
              <a:gd name="connsiteY101" fmla="*/ 2133600 h 2496217"/>
              <a:gd name="connsiteX102" fmla="*/ 3857625 w 4171950"/>
              <a:gd name="connsiteY102" fmla="*/ 2190750 h 2496217"/>
              <a:gd name="connsiteX103" fmla="*/ 3848100 w 4171950"/>
              <a:gd name="connsiteY103" fmla="*/ 2314575 h 2496217"/>
              <a:gd name="connsiteX104" fmla="*/ 3819525 w 4171950"/>
              <a:gd name="connsiteY104" fmla="*/ 2419350 h 2496217"/>
              <a:gd name="connsiteX105" fmla="*/ 3810000 w 4171950"/>
              <a:gd name="connsiteY105" fmla="*/ 2457450 h 2496217"/>
              <a:gd name="connsiteX106" fmla="*/ 3762375 w 4171950"/>
              <a:gd name="connsiteY106" fmla="*/ 2447925 h 2496217"/>
              <a:gd name="connsiteX107" fmla="*/ 3733800 w 4171950"/>
              <a:gd name="connsiteY107" fmla="*/ 2438400 h 2496217"/>
              <a:gd name="connsiteX108" fmla="*/ 3724275 w 4171950"/>
              <a:gd name="connsiteY108" fmla="*/ 2409825 h 2496217"/>
              <a:gd name="connsiteX109" fmla="*/ 3695700 w 4171950"/>
              <a:gd name="connsiteY109" fmla="*/ 2381250 h 2496217"/>
              <a:gd name="connsiteX110" fmla="*/ 3676650 w 4171950"/>
              <a:gd name="connsiteY110" fmla="*/ 2352675 h 2496217"/>
              <a:gd name="connsiteX111" fmla="*/ 3619500 w 4171950"/>
              <a:gd name="connsiteY111" fmla="*/ 2333625 h 2496217"/>
              <a:gd name="connsiteX112" fmla="*/ 3600450 w 4171950"/>
              <a:gd name="connsiteY112" fmla="*/ 2276475 h 2496217"/>
              <a:gd name="connsiteX113" fmla="*/ 3581400 w 4171950"/>
              <a:gd name="connsiteY113" fmla="*/ 2247900 h 2496217"/>
              <a:gd name="connsiteX114" fmla="*/ 3543300 w 4171950"/>
              <a:gd name="connsiteY114" fmla="*/ 2190750 h 2496217"/>
              <a:gd name="connsiteX115" fmla="*/ 3514725 w 4171950"/>
              <a:gd name="connsiteY115" fmla="*/ 2181225 h 2496217"/>
              <a:gd name="connsiteX116" fmla="*/ 3457575 w 4171950"/>
              <a:gd name="connsiteY116" fmla="*/ 2133600 h 2496217"/>
              <a:gd name="connsiteX117" fmla="*/ 3438525 w 4171950"/>
              <a:gd name="connsiteY117" fmla="*/ 2105025 h 2496217"/>
              <a:gd name="connsiteX118" fmla="*/ 3429000 w 4171950"/>
              <a:gd name="connsiteY118" fmla="*/ 2076450 h 2496217"/>
              <a:gd name="connsiteX119" fmla="*/ 3419475 w 4171950"/>
              <a:gd name="connsiteY119" fmla="*/ 2000250 h 2496217"/>
              <a:gd name="connsiteX120" fmla="*/ 3400425 w 4171950"/>
              <a:gd name="connsiteY120" fmla="*/ 1943100 h 2496217"/>
              <a:gd name="connsiteX121" fmla="*/ 3390900 w 4171950"/>
              <a:gd name="connsiteY121" fmla="*/ 1819275 h 2496217"/>
              <a:gd name="connsiteX122" fmla="*/ 3352800 w 4171950"/>
              <a:gd name="connsiteY122" fmla="*/ 1809750 h 2496217"/>
              <a:gd name="connsiteX123" fmla="*/ 3314700 w 4171950"/>
              <a:gd name="connsiteY123" fmla="*/ 1781175 h 2496217"/>
              <a:gd name="connsiteX124" fmla="*/ 3295650 w 4171950"/>
              <a:gd name="connsiteY124" fmla="*/ 1752600 h 2496217"/>
              <a:gd name="connsiteX125" fmla="*/ 3267075 w 4171950"/>
              <a:gd name="connsiteY125" fmla="*/ 1733550 h 2496217"/>
              <a:gd name="connsiteX126" fmla="*/ 3238500 w 4171950"/>
              <a:gd name="connsiteY126" fmla="*/ 1704975 h 2496217"/>
              <a:gd name="connsiteX127" fmla="*/ 3162300 w 4171950"/>
              <a:gd name="connsiteY127" fmla="*/ 1676400 h 2496217"/>
              <a:gd name="connsiteX128" fmla="*/ 3124200 w 4171950"/>
              <a:gd name="connsiteY128" fmla="*/ 1724025 h 2496217"/>
              <a:gd name="connsiteX129" fmla="*/ 3067050 w 4171950"/>
              <a:gd name="connsiteY129" fmla="*/ 1762125 h 2496217"/>
              <a:gd name="connsiteX130" fmla="*/ 3038475 w 4171950"/>
              <a:gd name="connsiteY130" fmla="*/ 1781175 h 2496217"/>
              <a:gd name="connsiteX131" fmla="*/ 3000375 w 4171950"/>
              <a:gd name="connsiteY131" fmla="*/ 1771650 h 2496217"/>
              <a:gd name="connsiteX132" fmla="*/ 2990850 w 4171950"/>
              <a:gd name="connsiteY132" fmla="*/ 1743075 h 2496217"/>
              <a:gd name="connsiteX133" fmla="*/ 2971800 w 4171950"/>
              <a:gd name="connsiteY133" fmla="*/ 1714500 h 2496217"/>
              <a:gd name="connsiteX134" fmla="*/ 2943225 w 4171950"/>
              <a:gd name="connsiteY134" fmla="*/ 1704975 h 2496217"/>
              <a:gd name="connsiteX135" fmla="*/ 2847975 w 4171950"/>
              <a:gd name="connsiteY135" fmla="*/ 1695450 h 2496217"/>
              <a:gd name="connsiteX136" fmla="*/ 2819400 w 4171950"/>
              <a:gd name="connsiteY136" fmla="*/ 1676400 h 2496217"/>
              <a:gd name="connsiteX137" fmla="*/ 2790825 w 4171950"/>
              <a:gd name="connsiteY137" fmla="*/ 1685925 h 2496217"/>
              <a:gd name="connsiteX138" fmla="*/ 2686050 w 4171950"/>
              <a:gd name="connsiteY138" fmla="*/ 1695450 h 2496217"/>
              <a:gd name="connsiteX139" fmla="*/ 2609850 w 4171950"/>
              <a:gd name="connsiteY139" fmla="*/ 1685925 h 2496217"/>
              <a:gd name="connsiteX140" fmla="*/ 2581275 w 4171950"/>
              <a:gd name="connsiteY140" fmla="*/ 1695450 h 2496217"/>
              <a:gd name="connsiteX141" fmla="*/ 2543175 w 4171950"/>
              <a:gd name="connsiteY141" fmla="*/ 1743075 h 2496217"/>
              <a:gd name="connsiteX142" fmla="*/ 2324100 w 4171950"/>
              <a:gd name="connsiteY142" fmla="*/ 1752600 h 2496217"/>
              <a:gd name="connsiteX143" fmla="*/ 2371725 w 4171950"/>
              <a:gd name="connsiteY143" fmla="*/ 1800225 h 2496217"/>
              <a:gd name="connsiteX144" fmla="*/ 2390775 w 4171950"/>
              <a:gd name="connsiteY144" fmla="*/ 1828800 h 2496217"/>
              <a:gd name="connsiteX145" fmla="*/ 2419350 w 4171950"/>
              <a:gd name="connsiteY145" fmla="*/ 1885950 h 2496217"/>
              <a:gd name="connsiteX146" fmla="*/ 2447925 w 4171950"/>
              <a:gd name="connsiteY146" fmla="*/ 1895475 h 2496217"/>
              <a:gd name="connsiteX147" fmla="*/ 2381250 w 4171950"/>
              <a:gd name="connsiteY147" fmla="*/ 1914525 h 2496217"/>
              <a:gd name="connsiteX148" fmla="*/ 2295525 w 4171950"/>
              <a:gd name="connsiteY148" fmla="*/ 1924050 h 2496217"/>
              <a:gd name="connsiteX149" fmla="*/ 2219325 w 4171950"/>
              <a:gd name="connsiteY149" fmla="*/ 1914525 h 2496217"/>
              <a:gd name="connsiteX150" fmla="*/ 2190750 w 4171950"/>
              <a:gd name="connsiteY150" fmla="*/ 1885950 h 2496217"/>
              <a:gd name="connsiteX151" fmla="*/ 2152650 w 4171950"/>
              <a:gd name="connsiteY151" fmla="*/ 1876425 h 2496217"/>
              <a:gd name="connsiteX152" fmla="*/ 2057400 w 4171950"/>
              <a:gd name="connsiteY152" fmla="*/ 1857375 h 2496217"/>
              <a:gd name="connsiteX153" fmla="*/ 1981200 w 4171950"/>
              <a:gd name="connsiteY153" fmla="*/ 1828800 h 2496217"/>
              <a:gd name="connsiteX154" fmla="*/ 1866900 w 4171950"/>
              <a:gd name="connsiteY154" fmla="*/ 1857375 h 2496217"/>
              <a:gd name="connsiteX155" fmla="*/ 1809750 w 4171950"/>
              <a:gd name="connsiteY155" fmla="*/ 1876425 h 2496217"/>
              <a:gd name="connsiteX156" fmla="*/ 1781175 w 4171950"/>
              <a:gd name="connsiteY156" fmla="*/ 1885950 h 2496217"/>
              <a:gd name="connsiteX157" fmla="*/ 1704975 w 4171950"/>
              <a:gd name="connsiteY157" fmla="*/ 1895475 h 2496217"/>
              <a:gd name="connsiteX158" fmla="*/ 1666875 w 4171950"/>
              <a:gd name="connsiteY158" fmla="*/ 1962150 h 2496217"/>
              <a:gd name="connsiteX159" fmla="*/ 1609725 w 4171950"/>
              <a:gd name="connsiteY159" fmla="*/ 1981200 h 2496217"/>
              <a:gd name="connsiteX160" fmla="*/ 1581150 w 4171950"/>
              <a:gd name="connsiteY160" fmla="*/ 1990725 h 2496217"/>
              <a:gd name="connsiteX161" fmla="*/ 1571625 w 4171950"/>
              <a:gd name="connsiteY161" fmla="*/ 2019300 h 2496217"/>
              <a:gd name="connsiteX162" fmla="*/ 1552575 w 4171950"/>
              <a:gd name="connsiteY162" fmla="*/ 2047875 h 2496217"/>
              <a:gd name="connsiteX163" fmla="*/ 1438275 w 4171950"/>
              <a:gd name="connsiteY163" fmla="*/ 2076450 h 2496217"/>
              <a:gd name="connsiteX164" fmla="*/ 1381125 w 4171950"/>
              <a:gd name="connsiteY164" fmla="*/ 2105025 h 2496217"/>
              <a:gd name="connsiteX165" fmla="*/ 1333500 w 4171950"/>
              <a:gd name="connsiteY165" fmla="*/ 2190750 h 2496217"/>
              <a:gd name="connsiteX166" fmla="*/ 1266825 w 4171950"/>
              <a:gd name="connsiteY166" fmla="*/ 2219325 h 2496217"/>
              <a:gd name="connsiteX167" fmla="*/ 1257300 w 4171950"/>
              <a:gd name="connsiteY167" fmla="*/ 2314575 h 2496217"/>
              <a:gd name="connsiteX168" fmla="*/ 1238250 w 4171950"/>
              <a:gd name="connsiteY168" fmla="*/ 2371725 h 2496217"/>
              <a:gd name="connsiteX169" fmla="*/ 1257300 w 4171950"/>
              <a:gd name="connsiteY169" fmla="*/ 2466975 h 2496217"/>
              <a:gd name="connsiteX170" fmla="*/ 1247775 w 4171950"/>
              <a:gd name="connsiteY170" fmla="*/ 2495550 h 2496217"/>
              <a:gd name="connsiteX171" fmla="*/ 1162050 w 4171950"/>
              <a:gd name="connsiteY171" fmla="*/ 2457450 h 2496217"/>
              <a:gd name="connsiteX172" fmla="*/ 1133475 w 4171950"/>
              <a:gd name="connsiteY172" fmla="*/ 2447925 h 2496217"/>
              <a:gd name="connsiteX173" fmla="*/ 1076325 w 4171950"/>
              <a:gd name="connsiteY173" fmla="*/ 2400300 h 2496217"/>
              <a:gd name="connsiteX174" fmla="*/ 1019175 w 4171950"/>
              <a:gd name="connsiteY174" fmla="*/ 2381250 h 2496217"/>
              <a:gd name="connsiteX175" fmla="*/ 1000125 w 4171950"/>
              <a:gd name="connsiteY175" fmla="*/ 2314575 h 2496217"/>
              <a:gd name="connsiteX176" fmla="*/ 990600 w 4171950"/>
              <a:gd name="connsiteY176" fmla="*/ 2257425 h 2496217"/>
              <a:gd name="connsiteX177" fmla="*/ 971550 w 4171950"/>
              <a:gd name="connsiteY177" fmla="*/ 2228850 h 2496217"/>
              <a:gd name="connsiteX178" fmla="*/ 914400 w 4171950"/>
              <a:gd name="connsiteY178" fmla="*/ 2190750 h 2496217"/>
              <a:gd name="connsiteX179" fmla="*/ 895350 w 4171950"/>
              <a:gd name="connsiteY179" fmla="*/ 2133600 h 2496217"/>
              <a:gd name="connsiteX180" fmla="*/ 866775 w 4171950"/>
              <a:gd name="connsiteY180" fmla="*/ 2076450 h 2496217"/>
              <a:gd name="connsiteX181" fmla="*/ 838200 w 4171950"/>
              <a:gd name="connsiteY181" fmla="*/ 2047875 h 2496217"/>
              <a:gd name="connsiteX182" fmla="*/ 828675 w 4171950"/>
              <a:gd name="connsiteY182" fmla="*/ 2019300 h 2496217"/>
              <a:gd name="connsiteX183" fmla="*/ 781050 w 4171950"/>
              <a:gd name="connsiteY183" fmla="*/ 1962150 h 2496217"/>
              <a:gd name="connsiteX184" fmla="*/ 752475 w 4171950"/>
              <a:gd name="connsiteY184" fmla="*/ 1905000 h 2496217"/>
              <a:gd name="connsiteX185" fmla="*/ 742950 w 4171950"/>
              <a:gd name="connsiteY185" fmla="*/ 1866900 h 2496217"/>
              <a:gd name="connsiteX186" fmla="*/ 685800 w 4171950"/>
              <a:gd name="connsiteY186" fmla="*/ 1828800 h 2496217"/>
              <a:gd name="connsiteX187" fmla="*/ 542925 w 4171950"/>
              <a:gd name="connsiteY187" fmla="*/ 1847850 h 2496217"/>
              <a:gd name="connsiteX188" fmla="*/ 514350 w 4171950"/>
              <a:gd name="connsiteY188" fmla="*/ 1857375 h 2496217"/>
              <a:gd name="connsiteX189" fmla="*/ 466725 w 4171950"/>
              <a:gd name="connsiteY189" fmla="*/ 1943100 h 2496217"/>
              <a:gd name="connsiteX190" fmla="*/ 457200 w 4171950"/>
              <a:gd name="connsiteY190" fmla="*/ 1971675 h 2496217"/>
              <a:gd name="connsiteX191" fmla="*/ 419100 w 4171950"/>
              <a:gd name="connsiteY191" fmla="*/ 1981200 h 2496217"/>
              <a:gd name="connsiteX192" fmla="*/ 361950 w 4171950"/>
              <a:gd name="connsiteY192" fmla="*/ 1943100 h 2496217"/>
              <a:gd name="connsiteX193" fmla="*/ 342900 w 4171950"/>
              <a:gd name="connsiteY193" fmla="*/ 1885950 h 2496217"/>
              <a:gd name="connsiteX194" fmla="*/ 314325 w 4171950"/>
              <a:gd name="connsiteY194" fmla="*/ 1847850 h 2496217"/>
              <a:gd name="connsiteX195" fmla="*/ 295275 w 4171950"/>
              <a:gd name="connsiteY195" fmla="*/ 1819275 h 2496217"/>
              <a:gd name="connsiteX196" fmla="*/ 238125 w 4171950"/>
              <a:gd name="connsiteY196" fmla="*/ 1771650 h 2496217"/>
              <a:gd name="connsiteX197" fmla="*/ 228600 w 4171950"/>
              <a:gd name="connsiteY197" fmla="*/ 1743075 h 2496217"/>
              <a:gd name="connsiteX198" fmla="*/ 209550 w 4171950"/>
              <a:gd name="connsiteY198" fmla="*/ 1714500 h 2496217"/>
              <a:gd name="connsiteX199" fmla="*/ 200025 w 4171950"/>
              <a:gd name="connsiteY199" fmla="*/ 1676400 h 2496217"/>
              <a:gd name="connsiteX200" fmla="*/ 180975 w 4171950"/>
              <a:gd name="connsiteY200" fmla="*/ 1619250 h 2496217"/>
              <a:gd name="connsiteX201" fmla="*/ 142875 w 4171950"/>
              <a:gd name="connsiteY201" fmla="*/ 1562100 h 2496217"/>
              <a:gd name="connsiteX202" fmla="*/ 95250 w 4171950"/>
              <a:gd name="connsiteY202" fmla="*/ 1543050 h 2496217"/>
              <a:gd name="connsiteX203" fmla="*/ 47625 w 4171950"/>
              <a:gd name="connsiteY203" fmla="*/ 1457325 h 2496217"/>
              <a:gd name="connsiteX204" fmla="*/ 0 w 4171950"/>
              <a:gd name="connsiteY204" fmla="*/ 1419225 h 2496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</a:cxnLst>
            <a:rect l="l" t="t" r="r" b="b"/>
            <a:pathLst>
              <a:path w="4171950" h="2496217">
                <a:moveTo>
                  <a:pt x="0" y="1419225"/>
                </a:moveTo>
                <a:cubicBezTo>
                  <a:pt x="19050" y="1425575"/>
                  <a:pt x="37225" y="1435784"/>
                  <a:pt x="57150" y="1438275"/>
                </a:cubicBezTo>
                <a:cubicBezTo>
                  <a:pt x="113946" y="1445375"/>
                  <a:pt x="171498" y="1443862"/>
                  <a:pt x="228600" y="1447800"/>
                </a:cubicBezTo>
                <a:cubicBezTo>
                  <a:pt x="263586" y="1450213"/>
                  <a:pt x="298450" y="1454150"/>
                  <a:pt x="333375" y="1457325"/>
                </a:cubicBezTo>
                <a:cubicBezTo>
                  <a:pt x="368564" y="1469055"/>
                  <a:pt x="384845" y="1476375"/>
                  <a:pt x="428625" y="1476375"/>
                </a:cubicBezTo>
                <a:cubicBezTo>
                  <a:pt x="454223" y="1476375"/>
                  <a:pt x="479425" y="1470025"/>
                  <a:pt x="504825" y="1466850"/>
                </a:cubicBezTo>
                <a:cubicBezTo>
                  <a:pt x="508000" y="1371600"/>
                  <a:pt x="506436" y="1276074"/>
                  <a:pt x="514350" y="1181100"/>
                </a:cubicBezTo>
                <a:cubicBezTo>
                  <a:pt x="516018" y="1161089"/>
                  <a:pt x="528530" y="1143431"/>
                  <a:pt x="533400" y="1123950"/>
                </a:cubicBezTo>
                <a:lnTo>
                  <a:pt x="542925" y="1085850"/>
                </a:lnTo>
                <a:cubicBezTo>
                  <a:pt x="546100" y="942975"/>
                  <a:pt x="546501" y="800011"/>
                  <a:pt x="552450" y="657225"/>
                </a:cubicBezTo>
                <a:cubicBezTo>
                  <a:pt x="552868" y="647193"/>
                  <a:pt x="552321" y="631408"/>
                  <a:pt x="561975" y="628650"/>
                </a:cubicBezTo>
                <a:cubicBezTo>
                  <a:pt x="580028" y="623492"/>
                  <a:pt x="626278" y="640559"/>
                  <a:pt x="647700" y="647700"/>
                </a:cubicBezTo>
                <a:cubicBezTo>
                  <a:pt x="717550" y="644525"/>
                  <a:pt x="787328" y="638175"/>
                  <a:pt x="857250" y="638175"/>
                </a:cubicBezTo>
                <a:cubicBezTo>
                  <a:pt x="1504026" y="638175"/>
                  <a:pt x="1347993" y="625337"/>
                  <a:pt x="1666875" y="657225"/>
                </a:cubicBezTo>
                <a:cubicBezTo>
                  <a:pt x="1670050" y="676275"/>
                  <a:pt x="1665175" y="698660"/>
                  <a:pt x="1676400" y="714375"/>
                </a:cubicBezTo>
                <a:cubicBezTo>
                  <a:pt x="1684009" y="725027"/>
                  <a:pt x="1701454" y="722813"/>
                  <a:pt x="1714500" y="723900"/>
                </a:cubicBezTo>
                <a:cubicBezTo>
                  <a:pt x="1777860" y="729180"/>
                  <a:pt x="1841460" y="731196"/>
                  <a:pt x="1905000" y="733425"/>
                </a:cubicBezTo>
                <a:lnTo>
                  <a:pt x="2257425" y="742950"/>
                </a:lnTo>
                <a:cubicBezTo>
                  <a:pt x="2260600" y="765175"/>
                  <a:pt x="2251075" y="793750"/>
                  <a:pt x="2266950" y="809625"/>
                </a:cubicBezTo>
                <a:cubicBezTo>
                  <a:pt x="2312372" y="855047"/>
                  <a:pt x="2337787" y="820351"/>
                  <a:pt x="2352675" y="790575"/>
                </a:cubicBezTo>
                <a:cubicBezTo>
                  <a:pt x="2357165" y="781595"/>
                  <a:pt x="2357710" y="770980"/>
                  <a:pt x="2362200" y="762000"/>
                </a:cubicBezTo>
                <a:cubicBezTo>
                  <a:pt x="2367320" y="751761"/>
                  <a:pt x="2374900" y="742950"/>
                  <a:pt x="2381250" y="733425"/>
                </a:cubicBezTo>
                <a:cubicBezTo>
                  <a:pt x="2395167" y="580340"/>
                  <a:pt x="2355036" y="650386"/>
                  <a:pt x="2438400" y="619125"/>
                </a:cubicBezTo>
                <a:cubicBezTo>
                  <a:pt x="2449119" y="615105"/>
                  <a:pt x="2457450" y="606425"/>
                  <a:pt x="2466975" y="600075"/>
                </a:cubicBezTo>
                <a:cubicBezTo>
                  <a:pt x="2473325" y="587375"/>
                  <a:pt x="2480432" y="575026"/>
                  <a:pt x="2486025" y="561975"/>
                </a:cubicBezTo>
                <a:cubicBezTo>
                  <a:pt x="2489980" y="552747"/>
                  <a:pt x="2488450" y="540500"/>
                  <a:pt x="2495550" y="533400"/>
                </a:cubicBezTo>
                <a:cubicBezTo>
                  <a:pt x="2502650" y="526300"/>
                  <a:pt x="2514471" y="526633"/>
                  <a:pt x="2524125" y="523875"/>
                </a:cubicBezTo>
                <a:cubicBezTo>
                  <a:pt x="2607846" y="499955"/>
                  <a:pt x="2522287" y="527663"/>
                  <a:pt x="2590800" y="504825"/>
                </a:cubicBezTo>
                <a:cubicBezTo>
                  <a:pt x="2608184" y="400522"/>
                  <a:pt x="2577290" y="472233"/>
                  <a:pt x="2705100" y="438150"/>
                </a:cubicBezTo>
                <a:cubicBezTo>
                  <a:pt x="2720439" y="434060"/>
                  <a:pt x="2729417" y="417451"/>
                  <a:pt x="2743200" y="409575"/>
                </a:cubicBezTo>
                <a:cubicBezTo>
                  <a:pt x="2751917" y="404594"/>
                  <a:pt x="2762795" y="404540"/>
                  <a:pt x="2771775" y="400050"/>
                </a:cubicBezTo>
                <a:cubicBezTo>
                  <a:pt x="2782014" y="394930"/>
                  <a:pt x="2790825" y="387350"/>
                  <a:pt x="2800350" y="381000"/>
                </a:cubicBezTo>
                <a:cubicBezTo>
                  <a:pt x="2812489" y="362792"/>
                  <a:pt x="2828230" y="335133"/>
                  <a:pt x="2847975" y="323850"/>
                </a:cubicBezTo>
                <a:cubicBezTo>
                  <a:pt x="2859341" y="317355"/>
                  <a:pt x="2873375" y="317500"/>
                  <a:pt x="2886075" y="314325"/>
                </a:cubicBezTo>
                <a:cubicBezTo>
                  <a:pt x="2931437" y="246283"/>
                  <a:pt x="2918622" y="279387"/>
                  <a:pt x="2933700" y="219075"/>
                </a:cubicBezTo>
                <a:cubicBezTo>
                  <a:pt x="3015592" y="273670"/>
                  <a:pt x="2911980" y="208215"/>
                  <a:pt x="2990850" y="247650"/>
                </a:cubicBezTo>
                <a:cubicBezTo>
                  <a:pt x="3001089" y="252770"/>
                  <a:pt x="3008066" y="265280"/>
                  <a:pt x="3019425" y="266700"/>
                </a:cubicBezTo>
                <a:cubicBezTo>
                  <a:pt x="3085660" y="274979"/>
                  <a:pt x="3152775" y="273050"/>
                  <a:pt x="3219450" y="276225"/>
                </a:cubicBezTo>
                <a:cubicBezTo>
                  <a:pt x="3232150" y="273050"/>
                  <a:pt x="3247328" y="274878"/>
                  <a:pt x="3257550" y="266700"/>
                </a:cubicBezTo>
                <a:cubicBezTo>
                  <a:pt x="3265390" y="260428"/>
                  <a:pt x="3264317" y="247779"/>
                  <a:pt x="3267075" y="238125"/>
                </a:cubicBezTo>
                <a:cubicBezTo>
                  <a:pt x="3270671" y="225538"/>
                  <a:pt x="3270105" y="211391"/>
                  <a:pt x="3276600" y="200025"/>
                </a:cubicBezTo>
                <a:cubicBezTo>
                  <a:pt x="3283283" y="188329"/>
                  <a:pt x="3296551" y="181798"/>
                  <a:pt x="3305175" y="171450"/>
                </a:cubicBezTo>
                <a:cubicBezTo>
                  <a:pt x="3312504" y="162656"/>
                  <a:pt x="3319105" y="153114"/>
                  <a:pt x="3324225" y="142875"/>
                </a:cubicBezTo>
                <a:cubicBezTo>
                  <a:pt x="3330408" y="130508"/>
                  <a:pt x="3336118" y="91791"/>
                  <a:pt x="3352800" y="85725"/>
                </a:cubicBezTo>
                <a:cubicBezTo>
                  <a:pt x="3379820" y="75900"/>
                  <a:pt x="3409950" y="79375"/>
                  <a:pt x="3438525" y="76200"/>
                </a:cubicBezTo>
                <a:cubicBezTo>
                  <a:pt x="3464611" y="58809"/>
                  <a:pt x="3481437" y="44758"/>
                  <a:pt x="3514725" y="38100"/>
                </a:cubicBezTo>
                <a:cubicBezTo>
                  <a:pt x="3546014" y="31842"/>
                  <a:pt x="3578225" y="31750"/>
                  <a:pt x="3609975" y="28575"/>
                </a:cubicBezTo>
                <a:cubicBezTo>
                  <a:pt x="3619500" y="25400"/>
                  <a:pt x="3628896" y="21808"/>
                  <a:pt x="3638550" y="19050"/>
                </a:cubicBezTo>
                <a:cubicBezTo>
                  <a:pt x="3669937" y="10082"/>
                  <a:pt x="3691539" y="6547"/>
                  <a:pt x="3724275" y="0"/>
                </a:cubicBezTo>
                <a:cubicBezTo>
                  <a:pt x="3838575" y="3175"/>
                  <a:pt x="3953493" y="-2765"/>
                  <a:pt x="4067175" y="9525"/>
                </a:cubicBezTo>
                <a:cubicBezTo>
                  <a:pt x="4077157" y="10604"/>
                  <a:pt x="4072210" y="29120"/>
                  <a:pt x="4076700" y="38100"/>
                </a:cubicBezTo>
                <a:cubicBezTo>
                  <a:pt x="4092575" y="69850"/>
                  <a:pt x="4095750" y="66675"/>
                  <a:pt x="4124325" y="85725"/>
                </a:cubicBezTo>
                <a:cubicBezTo>
                  <a:pt x="4135247" y="118492"/>
                  <a:pt x="4156243" y="147386"/>
                  <a:pt x="4133850" y="180975"/>
                </a:cubicBezTo>
                <a:cubicBezTo>
                  <a:pt x="4127500" y="190500"/>
                  <a:pt x="4114800" y="193675"/>
                  <a:pt x="4105275" y="200025"/>
                </a:cubicBezTo>
                <a:cubicBezTo>
                  <a:pt x="4036917" y="154453"/>
                  <a:pt x="4064314" y="178114"/>
                  <a:pt x="4019550" y="133350"/>
                </a:cubicBezTo>
                <a:cubicBezTo>
                  <a:pt x="4016375" y="107950"/>
                  <a:pt x="4022725" y="79375"/>
                  <a:pt x="4010025" y="57150"/>
                </a:cubicBezTo>
                <a:cubicBezTo>
                  <a:pt x="4005044" y="48433"/>
                  <a:pt x="3989804" y="61106"/>
                  <a:pt x="3981450" y="66675"/>
                </a:cubicBezTo>
                <a:cubicBezTo>
                  <a:pt x="3959448" y="81343"/>
                  <a:pt x="3947882" y="102740"/>
                  <a:pt x="3933825" y="123825"/>
                </a:cubicBezTo>
                <a:cubicBezTo>
                  <a:pt x="3979096" y="259638"/>
                  <a:pt x="3933610" y="118308"/>
                  <a:pt x="3962400" y="219075"/>
                </a:cubicBezTo>
                <a:cubicBezTo>
                  <a:pt x="3965158" y="228729"/>
                  <a:pt x="3969283" y="237964"/>
                  <a:pt x="3971925" y="247650"/>
                </a:cubicBezTo>
                <a:cubicBezTo>
                  <a:pt x="3978814" y="272909"/>
                  <a:pt x="3982696" y="299012"/>
                  <a:pt x="3990975" y="323850"/>
                </a:cubicBezTo>
                <a:cubicBezTo>
                  <a:pt x="3994150" y="333375"/>
                  <a:pt x="3996010" y="343445"/>
                  <a:pt x="4000500" y="352425"/>
                </a:cubicBezTo>
                <a:cubicBezTo>
                  <a:pt x="4011204" y="373832"/>
                  <a:pt x="4030069" y="394528"/>
                  <a:pt x="4048125" y="409575"/>
                </a:cubicBezTo>
                <a:cubicBezTo>
                  <a:pt x="4056919" y="416904"/>
                  <a:pt x="4066461" y="423505"/>
                  <a:pt x="4076700" y="428625"/>
                </a:cubicBezTo>
                <a:cubicBezTo>
                  <a:pt x="4085680" y="433115"/>
                  <a:pt x="4095750" y="434975"/>
                  <a:pt x="4105275" y="438150"/>
                </a:cubicBezTo>
                <a:cubicBezTo>
                  <a:pt x="4111625" y="447675"/>
                  <a:pt x="4119676" y="456264"/>
                  <a:pt x="4124325" y="466725"/>
                </a:cubicBezTo>
                <a:cubicBezTo>
                  <a:pt x="4132480" y="485075"/>
                  <a:pt x="4132236" y="507167"/>
                  <a:pt x="4143375" y="523875"/>
                </a:cubicBezTo>
                <a:cubicBezTo>
                  <a:pt x="4167994" y="560804"/>
                  <a:pt x="4158805" y="541590"/>
                  <a:pt x="4171950" y="581025"/>
                </a:cubicBezTo>
                <a:cubicBezTo>
                  <a:pt x="4168775" y="600075"/>
                  <a:pt x="4172007" y="621407"/>
                  <a:pt x="4162425" y="638175"/>
                </a:cubicBezTo>
                <a:cubicBezTo>
                  <a:pt x="4157444" y="646892"/>
                  <a:pt x="4142830" y="643210"/>
                  <a:pt x="4133850" y="647700"/>
                </a:cubicBezTo>
                <a:cubicBezTo>
                  <a:pt x="4123611" y="652820"/>
                  <a:pt x="4114800" y="660400"/>
                  <a:pt x="4105275" y="666750"/>
                </a:cubicBezTo>
                <a:cubicBezTo>
                  <a:pt x="4098925" y="676275"/>
                  <a:pt x="4089514" y="684360"/>
                  <a:pt x="4086225" y="695325"/>
                </a:cubicBezTo>
                <a:cubicBezTo>
                  <a:pt x="4079774" y="716829"/>
                  <a:pt x="4085818" y="741484"/>
                  <a:pt x="4076700" y="762000"/>
                </a:cubicBezTo>
                <a:cubicBezTo>
                  <a:pt x="4072051" y="772461"/>
                  <a:pt x="4058586" y="776401"/>
                  <a:pt x="4048125" y="781050"/>
                </a:cubicBezTo>
                <a:cubicBezTo>
                  <a:pt x="3946110" y="826390"/>
                  <a:pt x="4027069" y="776037"/>
                  <a:pt x="3962400" y="819150"/>
                </a:cubicBezTo>
                <a:cubicBezTo>
                  <a:pt x="3896502" y="917998"/>
                  <a:pt x="3996809" y="764977"/>
                  <a:pt x="3924300" y="885825"/>
                </a:cubicBezTo>
                <a:cubicBezTo>
                  <a:pt x="3912520" y="905458"/>
                  <a:pt x="3905250" y="930275"/>
                  <a:pt x="3886200" y="942975"/>
                </a:cubicBezTo>
                <a:cubicBezTo>
                  <a:pt x="3876675" y="949325"/>
                  <a:pt x="3866181" y="954420"/>
                  <a:pt x="3857625" y="962025"/>
                </a:cubicBezTo>
                <a:cubicBezTo>
                  <a:pt x="3837489" y="979923"/>
                  <a:pt x="3800475" y="1019175"/>
                  <a:pt x="3800475" y="1019175"/>
                </a:cubicBezTo>
                <a:lnTo>
                  <a:pt x="3781425" y="1076325"/>
                </a:lnTo>
                <a:cubicBezTo>
                  <a:pt x="3778250" y="1085850"/>
                  <a:pt x="3781425" y="1101725"/>
                  <a:pt x="3771900" y="1104900"/>
                </a:cubicBezTo>
                <a:lnTo>
                  <a:pt x="3743325" y="1114425"/>
                </a:lnTo>
                <a:cubicBezTo>
                  <a:pt x="3733800" y="1123950"/>
                  <a:pt x="3724977" y="1134234"/>
                  <a:pt x="3714750" y="1143000"/>
                </a:cubicBezTo>
                <a:cubicBezTo>
                  <a:pt x="3702697" y="1153331"/>
                  <a:pt x="3686813" y="1159379"/>
                  <a:pt x="3676650" y="1171575"/>
                </a:cubicBezTo>
                <a:cubicBezTo>
                  <a:pt x="3619140" y="1240587"/>
                  <a:pt x="3726062" y="1160858"/>
                  <a:pt x="3638550" y="1219200"/>
                </a:cubicBezTo>
                <a:cubicBezTo>
                  <a:pt x="3632200" y="1231900"/>
                  <a:pt x="3626545" y="1244972"/>
                  <a:pt x="3619500" y="1257300"/>
                </a:cubicBezTo>
                <a:cubicBezTo>
                  <a:pt x="3613820" y="1267239"/>
                  <a:pt x="3605099" y="1275414"/>
                  <a:pt x="3600450" y="1285875"/>
                </a:cubicBezTo>
                <a:cubicBezTo>
                  <a:pt x="3592295" y="1304225"/>
                  <a:pt x="3592539" y="1326317"/>
                  <a:pt x="3581400" y="1343025"/>
                </a:cubicBezTo>
                <a:lnTo>
                  <a:pt x="3543300" y="1400175"/>
                </a:lnTo>
                <a:cubicBezTo>
                  <a:pt x="3540125" y="1425575"/>
                  <a:pt x="3537983" y="1451126"/>
                  <a:pt x="3533775" y="1476375"/>
                </a:cubicBezTo>
                <a:cubicBezTo>
                  <a:pt x="3521908" y="1547577"/>
                  <a:pt x="3502922" y="1513077"/>
                  <a:pt x="3533775" y="1628775"/>
                </a:cubicBezTo>
                <a:cubicBezTo>
                  <a:pt x="3537246" y="1641791"/>
                  <a:pt x="3552825" y="1647825"/>
                  <a:pt x="3562350" y="1657350"/>
                </a:cubicBezTo>
                <a:cubicBezTo>
                  <a:pt x="3586291" y="1729174"/>
                  <a:pt x="3553996" y="1640642"/>
                  <a:pt x="3590925" y="1714500"/>
                </a:cubicBezTo>
                <a:cubicBezTo>
                  <a:pt x="3595415" y="1723480"/>
                  <a:pt x="3595960" y="1734095"/>
                  <a:pt x="3600450" y="1743075"/>
                </a:cubicBezTo>
                <a:cubicBezTo>
                  <a:pt x="3605570" y="1753314"/>
                  <a:pt x="3614380" y="1761411"/>
                  <a:pt x="3619500" y="1771650"/>
                </a:cubicBezTo>
                <a:cubicBezTo>
                  <a:pt x="3631574" y="1795797"/>
                  <a:pt x="3624677" y="1809302"/>
                  <a:pt x="3648075" y="1828800"/>
                </a:cubicBezTo>
                <a:cubicBezTo>
                  <a:pt x="3663768" y="1841878"/>
                  <a:pt x="3694898" y="1850758"/>
                  <a:pt x="3714750" y="1857375"/>
                </a:cubicBezTo>
                <a:cubicBezTo>
                  <a:pt x="3762993" y="1953861"/>
                  <a:pt x="3697524" y="1815223"/>
                  <a:pt x="3752850" y="1981200"/>
                </a:cubicBezTo>
                <a:cubicBezTo>
                  <a:pt x="3759481" y="2001092"/>
                  <a:pt x="3787212" y="2025087"/>
                  <a:pt x="3800475" y="2038350"/>
                </a:cubicBezTo>
                <a:cubicBezTo>
                  <a:pt x="3803650" y="2047875"/>
                  <a:pt x="3805510" y="2057945"/>
                  <a:pt x="3810000" y="2066925"/>
                </a:cubicBezTo>
                <a:cubicBezTo>
                  <a:pt x="3815120" y="2077164"/>
                  <a:pt x="3824541" y="2084978"/>
                  <a:pt x="3829050" y="2095500"/>
                </a:cubicBezTo>
                <a:cubicBezTo>
                  <a:pt x="3834207" y="2107532"/>
                  <a:pt x="3834813" y="2121061"/>
                  <a:pt x="3838575" y="2133600"/>
                </a:cubicBezTo>
                <a:cubicBezTo>
                  <a:pt x="3844345" y="2152834"/>
                  <a:pt x="3857625" y="2190750"/>
                  <a:pt x="3857625" y="2190750"/>
                </a:cubicBezTo>
                <a:cubicBezTo>
                  <a:pt x="3854450" y="2232025"/>
                  <a:pt x="3853954" y="2273594"/>
                  <a:pt x="3848100" y="2314575"/>
                </a:cubicBezTo>
                <a:cubicBezTo>
                  <a:pt x="3838398" y="2382488"/>
                  <a:pt x="3832811" y="2372850"/>
                  <a:pt x="3819525" y="2419350"/>
                </a:cubicBezTo>
                <a:cubicBezTo>
                  <a:pt x="3815929" y="2431937"/>
                  <a:pt x="3813175" y="2444750"/>
                  <a:pt x="3810000" y="2457450"/>
                </a:cubicBezTo>
                <a:cubicBezTo>
                  <a:pt x="3794125" y="2454275"/>
                  <a:pt x="3778081" y="2451852"/>
                  <a:pt x="3762375" y="2447925"/>
                </a:cubicBezTo>
                <a:cubicBezTo>
                  <a:pt x="3752635" y="2445490"/>
                  <a:pt x="3740900" y="2445500"/>
                  <a:pt x="3733800" y="2438400"/>
                </a:cubicBezTo>
                <a:cubicBezTo>
                  <a:pt x="3726700" y="2431300"/>
                  <a:pt x="3729844" y="2418179"/>
                  <a:pt x="3724275" y="2409825"/>
                </a:cubicBezTo>
                <a:cubicBezTo>
                  <a:pt x="3716803" y="2398617"/>
                  <a:pt x="3704324" y="2391598"/>
                  <a:pt x="3695700" y="2381250"/>
                </a:cubicBezTo>
                <a:cubicBezTo>
                  <a:pt x="3688371" y="2372456"/>
                  <a:pt x="3686358" y="2358742"/>
                  <a:pt x="3676650" y="2352675"/>
                </a:cubicBezTo>
                <a:cubicBezTo>
                  <a:pt x="3659622" y="2342032"/>
                  <a:pt x="3619500" y="2333625"/>
                  <a:pt x="3619500" y="2333625"/>
                </a:cubicBezTo>
                <a:cubicBezTo>
                  <a:pt x="3613150" y="2314575"/>
                  <a:pt x="3611589" y="2293183"/>
                  <a:pt x="3600450" y="2276475"/>
                </a:cubicBezTo>
                <a:cubicBezTo>
                  <a:pt x="3594100" y="2266950"/>
                  <a:pt x="3586520" y="2258139"/>
                  <a:pt x="3581400" y="2247900"/>
                </a:cubicBezTo>
                <a:cubicBezTo>
                  <a:pt x="3563924" y="2212949"/>
                  <a:pt x="3583926" y="2217834"/>
                  <a:pt x="3543300" y="2190750"/>
                </a:cubicBezTo>
                <a:cubicBezTo>
                  <a:pt x="3534946" y="2185181"/>
                  <a:pt x="3523705" y="2185715"/>
                  <a:pt x="3514725" y="2181225"/>
                </a:cubicBezTo>
                <a:cubicBezTo>
                  <a:pt x="3493318" y="2170521"/>
                  <a:pt x="3472622" y="2151656"/>
                  <a:pt x="3457575" y="2133600"/>
                </a:cubicBezTo>
                <a:cubicBezTo>
                  <a:pt x="3450246" y="2124806"/>
                  <a:pt x="3443645" y="2115264"/>
                  <a:pt x="3438525" y="2105025"/>
                </a:cubicBezTo>
                <a:cubicBezTo>
                  <a:pt x="3434035" y="2096045"/>
                  <a:pt x="3432175" y="2085975"/>
                  <a:pt x="3429000" y="2076450"/>
                </a:cubicBezTo>
                <a:cubicBezTo>
                  <a:pt x="3425825" y="2051050"/>
                  <a:pt x="3424838" y="2025279"/>
                  <a:pt x="3419475" y="2000250"/>
                </a:cubicBezTo>
                <a:cubicBezTo>
                  <a:pt x="3415268" y="1980615"/>
                  <a:pt x="3400425" y="1943100"/>
                  <a:pt x="3400425" y="1943100"/>
                </a:cubicBezTo>
                <a:cubicBezTo>
                  <a:pt x="3397250" y="1901825"/>
                  <a:pt x="3404823" y="1858260"/>
                  <a:pt x="3390900" y="1819275"/>
                </a:cubicBezTo>
                <a:cubicBezTo>
                  <a:pt x="3386497" y="1806947"/>
                  <a:pt x="3364509" y="1815604"/>
                  <a:pt x="3352800" y="1809750"/>
                </a:cubicBezTo>
                <a:cubicBezTo>
                  <a:pt x="3338601" y="1802650"/>
                  <a:pt x="3325925" y="1792400"/>
                  <a:pt x="3314700" y="1781175"/>
                </a:cubicBezTo>
                <a:cubicBezTo>
                  <a:pt x="3306605" y="1773080"/>
                  <a:pt x="3303745" y="1760695"/>
                  <a:pt x="3295650" y="1752600"/>
                </a:cubicBezTo>
                <a:cubicBezTo>
                  <a:pt x="3287555" y="1744505"/>
                  <a:pt x="3275869" y="1740879"/>
                  <a:pt x="3267075" y="1733550"/>
                </a:cubicBezTo>
                <a:cubicBezTo>
                  <a:pt x="3256727" y="1724926"/>
                  <a:pt x="3249923" y="1712114"/>
                  <a:pt x="3238500" y="1704975"/>
                </a:cubicBezTo>
                <a:cubicBezTo>
                  <a:pt x="3225484" y="1696840"/>
                  <a:pt x="3181299" y="1682733"/>
                  <a:pt x="3162300" y="1676400"/>
                </a:cubicBezTo>
                <a:cubicBezTo>
                  <a:pt x="3088931" y="1700856"/>
                  <a:pt x="3178372" y="1662114"/>
                  <a:pt x="3124200" y="1724025"/>
                </a:cubicBezTo>
                <a:cubicBezTo>
                  <a:pt x="3109123" y="1741255"/>
                  <a:pt x="3086100" y="1749425"/>
                  <a:pt x="3067050" y="1762125"/>
                </a:cubicBezTo>
                <a:lnTo>
                  <a:pt x="3038475" y="1781175"/>
                </a:lnTo>
                <a:cubicBezTo>
                  <a:pt x="3025775" y="1778000"/>
                  <a:pt x="3010597" y="1779828"/>
                  <a:pt x="3000375" y="1771650"/>
                </a:cubicBezTo>
                <a:cubicBezTo>
                  <a:pt x="2992535" y="1765378"/>
                  <a:pt x="2995340" y="1752055"/>
                  <a:pt x="2990850" y="1743075"/>
                </a:cubicBezTo>
                <a:cubicBezTo>
                  <a:pt x="2985730" y="1732836"/>
                  <a:pt x="2980739" y="1721651"/>
                  <a:pt x="2971800" y="1714500"/>
                </a:cubicBezTo>
                <a:cubicBezTo>
                  <a:pt x="2963960" y="1708228"/>
                  <a:pt x="2953148" y="1706502"/>
                  <a:pt x="2943225" y="1704975"/>
                </a:cubicBezTo>
                <a:cubicBezTo>
                  <a:pt x="2911688" y="1700123"/>
                  <a:pt x="2879725" y="1698625"/>
                  <a:pt x="2847975" y="1695450"/>
                </a:cubicBezTo>
                <a:cubicBezTo>
                  <a:pt x="2838450" y="1689100"/>
                  <a:pt x="2830692" y="1678282"/>
                  <a:pt x="2819400" y="1676400"/>
                </a:cubicBezTo>
                <a:cubicBezTo>
                  <a:pt x="2809496" y="1674749"/>
                  <a:pt x="2800764" y="1684505"/>
                  <a:pt x="2790825" y="1685925"/>
                </a:cubicBezTo>
                <a:cubicBezTo>
                  <a:pt x="2756108" y="1690885"/>
                  <a:pt x="2720975" y="1692275"/>
                  <a:pt x="2686050" y="1695450"/>
                </a:cubicBezTo>
                <a:cubicBezTo>
                  <a:pt x="2660650" y="1692275"/>
                  <a:pt x="2635448" y="1685925"/>
                  <a:pt x="2609850" y="1685925"/>
                </a:cubicBezTo>
                <a:cubicBezTo>
                  <a:pt x="2599810" y="1685925"/>
                  <a:pt x="2587547" y="1687610"/>
                  <a:pt x="2581275" y="1695450"/>
                </a:cubicBezTo>
                <a:cubicBezTo>
                  <a:pt x="2552960" y="1730843"/>
                  <a:pt x="2596713" y="1738957"/>
                  <a:pt x="2543175" y="1743075"/>
                </a:cubicBezTo>
                <a:cubicBezTo>
                  <a:pt x="2470296" y="1748681"/>
                  <a:pt x="2397125" y="1749425"/>
                  <a:pt x="2324100" y="1752600"/>
                </a:cubicBezTo>
                <a:cubicBezTo>
                  <a:pt x="2343150" y="1828800"/>
                  <a:pt x="2314575" y="1762125"/>
                  <a:pt x="2371725" y="1800225"/>
                </a:cubicBezTo>
                <a:cubicBezTo>
                  <a:pt x="2381250" y="1806575"/>
                  <a:pt x="2385655" y="1818561"/>
                  <a:pt x="2390775" y="1828800"/>
                </a:cubicBezTo>
                <a:cubicBezTo>
                  <a:pt x="2402279" y="1851807"/>
                  <a:pt x="2396602" y="1867752"/>
                  <a:pt x="2419350" y="1885950"/>
                </a:cubicBezTo>
                <a:cubicBezTo>
                  <a:pt x="2427190" y="1892222"/>
                  <a:pt x="2438400" y="1892300"/>
                  <a:pt x="2447925" y="1895475"/>
                </a:cubicBezTo>
                <a:cubicBezTo>
                  <a:pt x="2485787" y="1952268"/>
                  <a:pt x="2471160" y="1914525"/>
                  <a:pt x="2381250" y="1914525"/>
                </a:cubicBezTo>
                <a:cubicBezTo>
                  <a:pt x="2352499" y="1914525"/>
                  <a:pt x="2324100" y="1920875"/>
                  <a:pt x="2295525" y="1924050"/>
                </a:cubicBezTo>
                <a:cubicBezTo>
                  <a:pt x="2217154" y="1950174"/>
                  <a:pt x="2255420" y="1957839"/>
                  <a:pt x="2219325" y="1914525"/>
                </a:cubicBezTo>
                <a:cubicBezTo>
                  <a:pt x="2210701" y="1904177"/>
                  <a:pt x="2202446" y="1892633"/>
                  <a:pt x="2190750" y="1885950"/>
                </a:cubicBezTo>
                <a:cubicBezTo>
                  <a:pt x="2179384" y="1879455"/>
                  <a:pt x="2165450" y="1879168"/>
                  <a:pt x="2152650" y="1876425"/>
                </a:cubicBezTo>
                <a:cubicBezTo>
                  <a:pt x="2120990" y="1869641"/>
                  <a:pt x="2089150" y="1863725"/>
                  <a:pt x="2057400" y="1857375"/>
                </a:cubicBezTo>
                <a:cubicBezTo>
                  <a:pt x="2041351" y="1849351"/>
                  <a:pt x="2001950" y="1826206"/>
                  <a:pt x="1981200" y="1828800"/>
                </a:cubicBezTo>
                <a:cubicBezTo>
                  <a:pt x="1942231" y="1833671"/>
                  <a:pt x="1904157" y="1844956"/>
                  <a:pt x="1866900" y="1857375"/>
                </a:cubicBezTo>
                <a:lnTo>
                  <a:pt x="1809750" y="1876425"/>
                </a:lnTo>
                <a:cubicBezTo>
                  <a:pt x="1800225" y="1879600"/>
                  <a:pt x="1791138" y="1884705"/>
                  <a:pt x="1781175" y="1885950"/>
                </a:cubicBezTo>
                <a:lnTo>
                  <a:pt x="1704975" y="1895475"/>
                </a:lnTo>
                <a:cubicBezTo>
                  <a:pt x="1696682" y="1920354"/>
                  <a:pt x="1691589" y="1945674"/>
                  <a:pt x="1666875" y="1962150"/>
                </a:cubicBezTo>
                <a:cubicBezTo>
                  <a:pt x="1650167" y="1973289"/>
                  <a:pt x="1628775" y="1974850"/>
                  <a:pt x="1609725" y="1981200"/>
                </a:cubicBezTo>
                <a:lnTo>
                  <a:pt x="1581150" y="1990725"/>
                </a:lnTo>
                <a:cubicBezTo>
                  <a:pt x="1577975" y="2000250"/>
                  <a:pt x="1576115" y="2010320"/>
                  <a:pt x="1571625" y="2019300"/>
                </a:cubicBezTo>
                <a:cubicBezTo>
                  <a:pt x="1566505" y="2029539"/>
                  <a:pt x="1561369" y="2040546"/>
                  <a:pt x="1552575" y="2047875"/>
                </a:cubicBezTo>
                <a:cubicBezTo>
                  <a:pt x="1520283" y="2074785"/>
                  <a:pt x="1476818" y="2071632"/>
                  <a:pt x="1438275" y="2076450"/>
                </a:cubicBezTo>
                <a:cubicBezTo>
                  <a:pt x="1419451" y="2082725"/>
                  <a:pt x="1394554" y="2088239"/>
                  <a:pt x="1381125" y="2105025"/>
                </a:cubicBezTo>
                <a:cubicBezTo>
                  <a:pt x="1356727" y="2135523"/>
                  <a:pt x="1394575" y="2170392"/>
                  <a:pt x="1333500" y="2190750"/>
                </a:cubicBezTo>
                <a:cubicBezTo>
                  <a:pt x="1291455" y="2204765"/>
                  <a:pt x="1313905" y="2195785"/>
                  <a:pt x="1266825" y="2219325"/>
                </a:cubicBezTo>
                <a:cubicBezTo>
                  <a:pt x="1263650" y="2251075"/>
                  <a:pt x="1263180" y="2283213"/>
                  <a:pt x="1257300" y="2314575"/>
                </a:cubicBezTo>
                <a:cubicBezTo>
                  <a:pt x="1253599" y="2334312"/>
                  <a:pt x="1238250" y="2371725"/>
                  <a:pt x="1238250" y="2371725"/>
                </a:cubicBezTo>
                <a:cubicBezTo>
                  <a:pt x="1244600" y="2403475"/>
                  <a:pt x="1254817" y="2434692"/>
                  <a:pt x="1257300" y="2466975"/>
                </a:cubicBezTo>
                <a:cubicBezTo>
                  <a:pt x="1258070" y="2476986"/>
                  <a:pt x="1257714" y="2494130"/>
                  <a:pt x="1247775" y="2495550"/>
                </a:cubicBezTo>
                <a:cubicBezTo>
                  <a:pt x="1209549" y="2501011"/>
                  <a:pt x="1190353" y="2471602"/>
                  <a:pt x="1162050" y="2457450"/>
                </a:cubicBezTo>
                <a:cubicBezTo>
                  <a:pt x="1153070" y="2452960"/>
                  <a:pt x="1143000" y="2451100"/>
                  <a:pt x="1133475" y="2447925"/>
                </a:cubicBezTo>
                <a:cubicBezTo>
                  <a:pt x="1115530" y="2429980"/>
                  <a:pt x="1100195" y="2410909"/>
                  <a:pt x="1076325" y="2400300"/>
                </a:cubicBezTo>
                <a:cubicBezTo>
                  <a:pt x="1057975" y="2392145"/>
                  <a:pt x="1019175" y="2381250"/>
                  <a:pt x="1019175" y="2381250"/>
                </a:cubicBezTo>
                <a:cubicBezTo>
                  <a:pt x="1010097" y="2354015"/>
                  <a:pt x="1006105" y="2344475"/>
                  <a:pt x="1000125" y="2314575"/>
                </a:cubicBezTo>
                <a:cubicBezTo>
                  <a:pt x="996337" y="2295637"/>
                  <a:pt x="996707" y="2275747"/>
                  <a:pt x="990600" y="2257425"/>
                </a:cubicBezTo>
                <a:cubicBezTo>
                  <a:pt x="986980" y="2246565"/>
                  <a:pt x="980165" y="2236388"/>
                  <a:pt x="971550" y="2228850"/>
                </a:cubicBezTo>
                <a:cubicBezTo>
                  <a:pt x="954320" y="2213773"/>
                  <a:pt x="914400" y="2190750"/>
                  <a:pt x="914400" y="2190750"/>
                </a:cubicBezTo>
                <a:lnTo>
                  <a:pt x="895350" y="2133600"/>
                </a:lnTo>
                <a:cubicBezTo>
                  <a:pt x="885804" y="2104961"/>
                  <a:pt x="887291" y="2101069"/>
                  <a:pt x="866775" y="2076450"/>
                </a:cubicBezTo>
                <a:cubicBezTo>
                  <a:pt x="858151" y="2066102"/>
                  <a:pt x="847725" y="2057400"/>
                  <a:pt x="838200" y="2047875"/>
                </a:cubicBezTo>
                <a:cubicBezTo>
                  <a:pt x="835025" y="2038350"/>
                  <a:pt x="834244" y="2027654"/>
                  <a:pt x="828675" y="2019300"/>
                </a:cubicBezTo>
                <a:cubicBezTo>
                  <a:pt x="786544" y="1956103"/>
                  <a:pt x="812213" y="2024476"/>
                  <a:pt x="781050" y="1962150"/>
                </a:cubicBezTo>
                <a:cubicBezTo>
                  <a:pt x="741615" y="1883280"/>
                  <a:pt x="807070" y="1986892"/>
                  <a:pt x="752475" y="1905000"/>
                </a:cubicBezTo>
                <a:cubicBezTo>
                  <a:pt x="749300" y="1892300"/>
                  <a:pt x="749445" y="1878266"/>
                  <a:pt x="742950" y="1866900"/>
                </a:cubicBezTo>
                <a:cubicBezTo>
                  <a:pt x="726162" y="1837521"/>
                  <a:pt x="713077" y="1837892"/>
                  <a:pt x="685800" y="1828800"/>
                </a:cubicBezTo>
                <a:cubicBezTo>
                  <a:pt x="644529" y="1833386"/>
                  <a:pt x="585680" y="1838349"/>
                  <a:pt x="542925" y="1847850"/>
                </a:cubicBezTo>
                <a:cubicBezTo>
                  <a:pt x="533124" y="1850028"/>
                  <a:pt x="523875" y="1854200"/>
                  <a:pt x="514350" y="1857375"/>
                </a:cubicBezTo>
                <a:cubicBezTo>
                  <a:pt x="471576" y="1900149"/>
                  <a:pt x="490035" y="1873171"/>
                  <a:pt x="466725" y="1943100"/>
                </a:cubicBezTo>
                <a:cubicBezTo>
                  <a:pt x="463550" y="1952625"/>
                  <a:pt x="466940" y="1969240"/>
                  <a:pt x="457200" y="1971675"/>
                </a:cubicBezTo>
                <a:lnTo>
                  <a:pt x="419100" y="1981200"/>
                </a:lnTo>
                <a:cubicBezTo>
                  <a:pt x="392250" y="1972250"/>
                  <a:pt x="378166" y="1972288"/>
                  <a:pt x="361950" y="1943100"/>
                </a:cubicBezTo>
                <a:cubicBezTo>
                  <a:pt x="352198" y="1925547"/>
                  <a:pt x="354948" y="1902014"/>
                  <a:pt x="342900" y="1885950"/>
                </a:cubicBezTo>
                <a:cubicBezTo>
                  <a:pt x="333375" y="1873250"/>
                  <a:pt x="323552" y="1860768"/>
                  <a:pt x="314325" y="1847850"/>
                </a:cubicBezTo>
                <a:cubicBezTo>
                  <a:pt x="307671" y="1838535"/>
                  <a:pt x="302604" y="1828069"/>
                  <a:pt x="295275" y="1819275"/>
                </a:cubicBezTo>
                <a:cubicBezTo>
                  <a:pt x="272356" y="1791773"/>
                  <a:pt x="266222" y="1790381"/>
                  <a:pt x="238125" y="1771650"/>
                </a:cubicBezTo>
                <a:cubicBezTo>
                  <a:pt x="234950" y="1762125"/>
                  <a:pt x="233090" y="1752055"/>
                  <a:pt x="228600" y="1743075"/>
                </a:cubicBezTo>
                <a:cubicBezTo>
                  <a:pt x="223480" y="1732836"/>
                  <a:pt x="214059" y="1725022"/>
                  <a:pt x="209550" y="1714500"/>
                </a:cubicBezTo>
                <a:cubicBezTo>
                  <a:pt x="204393" y="1702468"/>
                  <a:pt x="203787" y="1688939"/>
                  <a:pt x="200025" y="1676400"/>
                </a:cubicBezTo>
                <a:cubicBezTo>
                  <a:pt x="194255" y="1657166"/>
                  <a:pt x="187325" y="1638300"/>
                  <a:pt x="180975" y="1619250"/>
                </a:cubicBezTo>
                <a:cubicBezTo>
                  <a:pt x="171389" y="1590491"/>
                  <a:pt x="172917" y="1580876"/>
                  <a:pt x="142875" y="1562100"/>
                </a:cubicBezTo>
                <a:cubicBezTo>
                  <a:pt x="128376" y="1553038"/>
                  <a:pt x="111125" y="1549400"/>
                  <a:pt x="95250" y="1543050"/>
                </a:cubicBezTo>
                <a:cubicBezTo>
                  <a:pt x="52476" y="1500276"/>
                  <a:pt x="70935" y="1527254"/>
                  <a:pt x="47625" y="1457325"/>
                </a:cubicBezTo>
                <a:lnTo>
                  <a:pt x="0" y="1419225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3456394" y="2870636"/>
            <a:ext cx="3615111" cy="1989364"/>
          </a:xfrm>
          <a:custGeom>
            <a:avLst/>
            <a:gdLst>
              <a:gd name="connsiteX0" fmla="*/ 261257 w 3615111"/>
              <a:gd name="connsiteY0" fmla="*/ 1785257 h 1989364"/>
              <a:gd name="connsiteX1" fmla="*/ 246743 w 3615111"/>
              <a:gd name="connsiteY1" fmla="*/ 1712686 h 1989364"/>
              <a:gd name="connsiteX2" fmla="*/ 203200 w 3615111"/>
              <a:gd name="connsiteY2" fmla="*/ 1654629 h 1989364"/>
              <a:gd name="connsiteX3" fmla="*/ 174172 w 3615111"/>
              <a:gd name="connsiteY3" fmla="*/ 1596572 h 1989364"/>
              <a:gd name="connsiteX4" fmla="*/ 145143 w 3615111"/>
              <a:gd name="connsiteY4" fmla="*/ 1509486 h 1989364"/>
              <a:gd name="connsiteX5" fmla="*/ 87086 w 3615111"/>
              <a:gd name="connsiteY5" fmla="*/ 1407886 h 1989364"/>
              <a:gd name="connsiteX6" fmla="*/ 58057 w 3615111"/>
              <a:gd name="connsiteY6" fmla="*/ 1320800 h 1989364"/>
              <a:gd name="connsiteX7" fmla="*/ 29029 w 3615111"/>
              <a:gd name="connsiteY7" fmla="*/ 1233714 h 1989364"/>
              <a:gd name="connsiteX8" fmla="*/ 14514 w 3615111"/>
              <a:gd name="connsiteY8" fmla="*/ 1190172 h 1989364"/>
              <a:gd name="connsiteX9" fmla="*/ 0 w 3615111"/>
              <a:gd name="connsiteY9" fmla="*/ 1132114 h 1989364"/>
              <a:gd name="connsiteX10" fmla="*/ 29029 w 3615111"/>
              <a:gd name="connsiteY10" fmla="*/ 899886 h 1989364"/>
              <a:gd name="connsiteX11" fmla="*/ 116114 w 3615111"/>
              <a:gd name="connsiteY11" fmla="*/ 812800 h 1989364"/>
              <a:gd name="connsiteX12" fmla="*/ 246743 w 3615111"/>
              <a:gd name="connsiteY12" fmla="*/ 696686 h 1989364"/>
              <a:gd name="connsiteX13" fmla="*/ 290286 w 3615111"/>
              <a:gd name="connsiteY13" fmla="*/ 682172 h 1989364"/>
              <a:gd name="connsiteX14" fmla="*/ 348343 w 3615111"/>
              <a:gd name="connsiteY14" fmla="*/ 653143 h 1989364"/>
              <a:gd name="connsiteX15" fmla="*/ 449943 w 3615111"/>
              <a:gd name="connsiteY15" fmla="*/ 624114 h 1989364"/>
              <a:gd name="connsiteX16" fmla="*/ 638629 w 3615111"/>
              <a:gd name="connsiteY16" fmla="*/ 580572 h 1989364"/>
              <a:gd name="connsiteX17" fmla="*/ 725714 w 3615111"/>
              <a:gd name="connsiteY17" fmla="*/ 551543 h 1989364"/>
              <a:gd name="connsiteX18" fmla="*/ 870857 w 3615111"/>
              <a:gd name="connsiteY18" fmla="*/ 522514 h 1989364"/>
              <a:gd name="connsiteX19" fmla="*/ 914400 w 3615111"/>
              <a:gd name="connsiteY19" fmla="*/ 493486 h 1989364"/>
              <a:gd name="connsiteX20" fmla="*/ 986972 w 3615111"/>
              <a:gd name="connsiteY20" fmla="*/ 478972 h 1989364"/>
              <a:gd name="connsiteX21" fmla="*/ 1132114 w 3615111"/>
              <a:gd name="connsiteY21" fmla="*/ 304800 h 1989364"/>
              <a:gd name="connsiteX22" fmla="*/ 1161143 w 3615111"/>
              <a:gd name="connsiteY22" fmla="*/ 261257 h 1989364"/>
              <a:gd name="connsiteX23" fmla="*/ 1233714 w 3615111"/>
              <a:gd name="connsiteY23" fmla="*/ 116114 h 1989364"/>
              <a:gd name="connsiteX24" fmla="*/ 1291772 w 3615111"/>
              <a:gd name="connsiteY24" fmla="*/ 29029 h 1989364"/>
              <a:gd name="connsiteX25" fmla="*/ 1393372 w 3615111"/>
              <a:gd name="connsiteY25" fmla="*/ 0 h 1989364"/>
              <a:gd name="connsiteX26" fmla="*/ 1582057 w 3615111"/>
              <a:gd name="connsiteY26" fmla="*/ 58057 h 1989364"/>
              <a:gd name="connsiteX27" fmla="*/ 1669143 w 3615111"/>
              <a:gd name="connsiteY27" fmla="*/ 116114 h 1989364"/>
              <a:gd name="connsiteX28" fmla="*/ 1712686 w 3615111"/>
              <a:gd name="connsiteY28" fmla="*/ 217714 h 1989364"/>
              <a:gd name="connsiteX29" fmla="*/ 1727200 w 3615111"/>
              <a:gd name="connsiteY29" fmla="*/ 275772 h 1989364"/>
              <a:gd name="connsiteX30" fmla="*/ 1741714 w 3615111"/>
              <a:gd name="connsiteY30" fmla="*/ 319314 h 1989364"/>
              <a:gd name="connsiteX31" fmla="*/ 1785257 w 3615111"/>
              <a:gd name="connsiteY31" fmla="*/ 478972 h 1989364"/>
              <a:gd name="connsiteX32" fmla="*/ 1828800 w 3615111"/>
              <a:gd name="connsiteY32" fmla="*/ 508000 h 1989364"/>
              <a:gd name="connsiteX33" fmla="*/ 1915886 w 3615111"/>
              <a:gd name="connsiteY33" fmla="*/ 551543 h 1989364"/>
              <a:gd name="connsiteX34" fmla="*/ 1959429 w 3615111"/>
              <a:gd name="connsiteY34" fmla="*/ 566057 h 1989364"/>
              <a:gd name="connsiteX35" fmla="*/ 2061029 w 3615111"/>
              <a:gd name="connsiteY35" fmla="*/ 595086 h 1989364"/>
              <a:gd name="connsiteX36" fmla="*/ 2148114 w 3615111"/>
              <a:gd name="connsiteY36" fmla="*/ 624114 h 1989364"/>
              <a:gd name="connsiteX37" fmla="*/ 2278743 w 3615111"/>
              <a:gd name="connsiteY37" fmla="*/ 638629 h 1989364"/>
              <a:gd name="connsiteX38" fmla="*/ 2351314 w 3615111"/>
              <a:gd name="connsiteY38" fmla="*/ 653143 h 1989364"/>
              <a:gd name="connsiteX39" fmla="*/ 2699657 w 3615111"/>
              <a:gd name="connsiteY39" fmla="*/ 667657 h 1989364"/>
              <a:gd name="connsiteX40" fmla="*/ 2801257 w 3615111"/>
              <a:gd name="connsiteY40" fmla="*/ 682172 h 1989364"/>
              <a:gd name="connsiteX41" fmla="*/ 2975429 w 3615111"/>
              <a:gd name="connsiteY41" fmla="*/ 696686 h 1989364"/>
              <a:gd name="connsiteX42" fmla="*/ 3033486 w 3615111"/>
              <a:gd name="connsiteY42" fmla="*/ 711200 h 1989364"/>
              <a:gd name="connsiteX43" fmla="*/ 3149600 w 3615111"/>
              <a:gd name="connsiteY43" fmla="*/ 740229 h 1989364"/>
              <a:gd name="connsiteX44" fmla="*/ 3265714 w 3615111"/>
              <a:gd name="connsiteY44" fmla="*/ 769257 h 1989364"/>
              <a:gd name="connsiteX45" fmla="*/ 3323772 w 3615111"/>
              <a:gd name="connsiteY45" fmla="*/ 783772 h 1989364"/>
              <a:gd name="connsiteX46" fmla="*/ 3410857 w 3615111"/>
              <a:gd name="connsiteY46" fmla="*/ 812800 h 1989364"/>
              <a:gd name="connsiteX47" fmla="*/ 3585029 w 3615111"/>
              <a:gd name="connsiteY47" fmla="*/ 827314 h 1989364"/>
              <a:gd name="connsiteX48" fmla="*/ 3614057 w 3615111"/>
              <a:gd name="connsiteY48" fmla="*/ 870857 h 1989364"/>
              <a:gd name="connsiteX49" fmla="*/ 3599543 w 3615111"/>
              <a:gd name="connsiteY49" fmla="*/ 943429 h 1989364"/>
              <a:gd name="connsiteX50" fmla="*/ 3468914 w 3615111"/>
              <a:gd name="connsiteY50" fmla="*/ 1001486 h 1989364"/>
              <a:gd name="connsiteX51" fmla="*/ 3425372 w 3615111"/>
              <a:gd name="connsiteY51" fmla="*/ 1088572 h 1989364"/>
              <a:gd name="connsiteX52" fmla="*/ 3410857 w 3615111"/>
              <a:gd name="connsiteY52" fmla="*/ 1132114 h 1989364"/>
              <a:gd name="connsiteX53" fmla="*/ 3381829 w 3615111"/>
              <a:gd name="connsiteY53" fmla="*/ 1175657 h 1989364"/>
              <a:gd name="connsiteX54" fmla="*/ 3367314 w 3615111"/>
              <a:gd name="connsiteY54" fmla="*/ 1219200 h 1989364"/>
              <a:gd name="connsiteX55" fmla="*/ 3323772 w 3615111"/>
              <a:gd name="connsiteY55" fmla="*/ 1262743 h 1989364"/>
              <a:gd name="connsiteX56" fmla="*/ 3294743 w 3615111"/>
              <a:gd name="connsiteY56" fmla="*/ 1306286 h 1989364"/>
              <a:gd name="connsiteX57" fmla="*/ 3236686 w 3615111"/>
              <a:gd name="connsiteY57" fmla="*/ 1349829 h 1989364"/>
              <a:gd name="connsiteX58" fmla="*/ 3149600 w 3615111"/>
              <a:gd name="connsiteY58" fmla="*/ 1436914 h 1989364"/>
              <a:gd name="connsiteX59" fmla="*/ 3149600 w 3615111"/>
              <a:gd name="connsiteY59" fmla="*/ 1886857 h 1989364"/>
              <a:gd name="connsiteX60" fmla="*/ 3062514 w 3615111"/>
              <a:gd name="connsiteY60" fmla="*/ 1915886 h 1989364"/>
              <a:gd name="connsiteX61" fmla="*/ 2975429 w 3615111"/>
              <a:gd name="connsiteY61" fmla="*/ 1872343 h 1989364"/>
              <a:gd name="connsiteX62" fmla="*/ 2931886 w 3615111"/>
              <a:gd name="connsiteY62" fmla="*/ 1857829 h 1989364"/>
              <a:gd name="connsiteX63" fmla="*/ 2917372 w 3615111"/>
              <a:gd name="connsiteY63" fmla="*/ 1814286 h 1989364"/>
              <a:gd name="connsiteX64" fmla="*/ 2830286 w 3615111"/>
              <a:gd name="connsiteY64" fmla="*/ 1770743 h 1989364"/>
              <a:gd name="connsiteX65" fmla="*/ 2656114 w 3615111"/>
              <a:gd name="connsiteY65" fmla="*/ 1785257 h 1989364"/>
              <a:gd name="connsiteX66" fmla="*/ 2554514 w 3615111"/>
              <a:gd name="connsiteY66" fmla="*/ 1770743 h 1989364"/>
              <a:gd name="connsiteX67" fmla="*/ 2307772 w 3615111"/>
              <a:gd name="connsiteY67" fmla="*/ 1756229 h 1989364"/>
              <a:gd name="connsiteX68" fmla="*/ 2017486 w 3615111"/>
              <a:gd name="connsiteY68" fmla="*/ 1756229 h 1989364"/>
              <a:gd name="connsiteX69" fmla="*/ 1973943 w 3615111"/>
              <a:gd name="connsiteY69" fmla="*/ 1785257 h 1989364"/>
              <a:gd name="connsiteX70" fmla="*/ 1930400 w 3615111"/>
              <a:gd name="connsiteY70" fmla="*/ 1799772 h 1989364"/>
              <a:gd name="connsiteX71" fmla="*/ 1727200 w 3615111"/>
              <a:gd name="connsiteY71" fmla="*/ 1901372 h 1989364"/>
              <a:gd name="connsiteX72" fmla="*/ 1611086 w 3615111"/>
              <a:gd name="connsiteY72" fmla="*/ 1930400 h 1989364"/>
              <a:gd name="connsiteX73" fmla="*/ 1451429 w 3615111"/>
              <a:gd name="connsiteY73" fmla="*/ 1959429 h 1989364"/>
              <a:gd name="connsiteX74" fmla="*/ 1364343 w 3615111"/>
              <a:gd name="connsiteY74" fmla="*/ 1988457 h 1989364"/>
              <a:gd name="connsiteX75" fmla="*/ 1204686 w 3615111"/>
              <a:gd name="connsiteY75" fmla="*/ 1959429 h 1989364"/>
              <a:gd name="connsiteX76" fmla="*/ 1030514 w 3615111"/>
              <a:gd name="connsiteY76" fmla="*/ 1944914 h 1989364"/>
              <a:gd name="connsiteX77" fmla="*/ 667657 w 3615111"/>
              <a:gd name="connsiteY77" fmla="*/ 1930400 h 1989364"/>
              <a:gd name="connsiteX78" fmla="*/ 551543 w 3615111"/>
              <a:gd name="connsiteY78" fmla="*/ 1901372 h 1989364"/>
              <a:gd name="connsiteX79" fmla="*/ 508000 w 3615111"/>
              <a:gd name="connsiteY79" fmla="*/ 1872343 h 1989364"/>
              <a:gd name="connsiteX80" fmla="*/ 464457 w 3615111"/>
              <a:gd name="connsiteY80" fmla="*/ 1857829 h 1989364"/>
              <a:gd name="connsiteX81" fmla="*/ 275772 w 3615111"/>
              <a:gd name="connsiteY81" fmla="*/ 1814286 h 1989364"/>
              <a:gd name="connsiteX82" fmla="*/ 261257 w 3615111"/>
              <a:gd name="connsiteY82" fmla="*/ 1785257 h 1989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3615111" h="1989364">
                <a:moveTo>
                  <a:pt x="261257" y="1785257"/>
                </a:moveTo>
                <a:cubicBezTo>
                  <a:pt x="256419" y="1761067"/>
                  <a:pt x="256762" y="1735229"/>
                  <a:pt x="246743" y="1712686"/>
                </a:cubicBezTo>
                <a:cubicBezTo>
                  <a:pt x="236918" y="1690580"/>
                  <a:pt x="216021" y="1675142"/>
                  <a:pt x="203200" y="1654629"/>
                </a:cubicBezTo>
                <a:cubicBezTo>
                  <a:pt x="191733" y="1636281"/>
                  <a:pt x="182208" y="1616661"/>
                  <a:pt x="174172" y="1596572"/>
                </a:cubicBezTo>
                <a:cubicBezTo>
                  <a:pt x="162808" y="1568162"/>
                  <a:pt x="162116" y="1534946"/>
                  <a:pt x="145143" y="1509486"/>
                </a:cubicBezTo>
                <a:cubicBezTo>
                  <a:pt x="118957" y="1470208"/>
                  <a:pt x="105502" y="1453926"/>
                  <a:pt x="87086" y="1407886"/>
                </a:cubicBezTo>
                <a:cubicBezTo>
                  <a:pt x="75722" y="1379476"/>
                  <a:pt x="67733" y="1349829"/>
                  <a:pt x="58057" y="1320800"/>
                </a:cubicBezTo>
                <a:lnTo>
                  <a:pt x="29029" y="1233714"/>
                </a:lnTo>
                <a:cubicBezTo>
                  <a:pt x="24191" y="1219200"/>
                  <a:pt x="18224" y="1205014"/>
                  <a:pt x="14514" y="1190172"/>
                </a:cubicBezTo>
                <a:lnTo>
                  <a:pt x="0" y="1132114"/>
                </a:lnTo>
                <a:cubicBezTo>
                  <a:pt x="9676" y="1054705"/>
                  <a:pt x="10108" y="975568"/>
                  <a:pt x="29029" y="899886"/>
                </a:cubicBezTo>
                <a:cubicBezTo>
                  <a:pt x="43051" y="843799"/>
                  <a:pt x="81280" y="843764"/>
                  <a:pt x="116114" y="812800"/>
                </a:cubicBezTo>
                <a:cubicBezTo>
                  <a:pt x="165573" y="768836"/>
                  <a:pt x="190271" y="724921"/>
                  <a:pt x="246743" y="696686"/>
                </a:cubicBezTo>
                <a:cubicBezTo>
                  <a:pt x="260427" y="689844"/>
                  <a:pt x="276224" y="688199"/>
                  <a:pt x="290286" y="682172"/>
                </a:cubicBezTo>
                <a:cubicBezTo>
                  <a:pt x="310173" y="673649"/>
                  <a:pt x="328456" y="661666"/>
                  <a:pt x="348343" y="653143"/>
                </a:cubicBezTo>
                <a:cubicBezTo>
                  <a:pt x="386272" y="636888"/>
                  <a:pt x="409038" y="636386"/>
                  <a:pt x="449943" y="624114"/>
                </a:cubicBezTo>
                <a:cubicBezTo>
                  <a:pt x="594834" y="580647"/>
                  <a:pt x="478395" y="603462"/>
                  <a:pt x="638629" y="580572"/>
                </a:cubicBezTo>
                <a:cubicBezTo>
                  <a:pt x="667657" y="570896"/>
                  <a:pt x="696029" y="558964"/>
                  <a:pt x="725714" y="551543"/>
                </a:cubicBezTo>
                <a:cubicBezTo>
                  <a:pt x="773580" y="539576"/>
                  <a:pt x="823700" y="537024"/>
                  <a:pt x="870857" y="522514"/>
                </a:cubicBezTo>
                <a:cubicBezTo>
                  <a:pt x="887530" y="517384"/>
                  <a:pt x="898067" y="499611"/>
                  <a:pt x="914400" y="493486"/>
                </a:cubicBezTo>
                <a:cubicBezTo>
                  <a:pt x="937499" y="484824"/>
                  <a:pt x="962781" y="483810"/>
                  <a:pt x="986972" y="478972"/>
                </a:cubicBezTo>
                <a:cubicBezTo>
                  <a:pt x="1098728" y="367215"/>
                  <a:pt x="1051284" y="426045"/>
                  <a:pt x="1132114" y="304800"/>
                </a:cubicBezTo>
                <a:lnTo>
                  <a:pt x="1161143" y="261257"/>
                </a:lnTo>
                <a:cubicBezTo>
                  <a:pt x="1202565" y="136993"/>
                  <a:pt x="1168063" y="209901"/>
                  <a:pt x="1233714" y="116114"/>
                </a:cubicBezTo>
                <a:cubicBezTo>
                  <a:pt x="1253721" y="87533"/>
                  <a:pt x="1257926" y="37491"/>
                  <a:pt x="1291772" y="29029"/>
                </a:cubicBezTo>
                <a:cubicBezTo>
                  <a:pt x="1364672" y="10803"/>
                  <a:pt x="1330905" y="20822"/>
                  <a:pt x="1393372" y="0"/>
                </a:cubicBezTo>
                <a:cubicBezTo>
                  <a:pt x="1562361" y="18776"/>
                  <a:pt x="1481046" y="-12651"/>
                  <a:pt x="1582057" y="58057"/>
                </a:cubicBezTo>
                <a:cubicBezTo>
                  <a:pt x="1610638" y="78064"/>
                  <a:pt x="1669143" y="116114"/>
                  <a:pt x="1669143" y="116114"/>
                </a:cubicBezTo>
                <a:cubicBezTo>
                  <a:pt x="1710812" y="282797"/>
                  <a:pt x="1652545" y="77385"/>
                  <a:pt x="1712686" y="217714"/>
                </a:cubicBezTo>
                <a:cubicBezTo>
                  <a:pt x="1720544" y="236049"/>
                  <a:pt x="1721720" y="256591"/>
                  <a:pt x="1727200" y="275772"/>
                </a:cubicBezTo>
                <a:cubicBezTo>
                  <a:pt x="1731403" y="290482"/>
                  <a:pt x="1736876" y="304800"/>
                  <a:pt x="1741714" y="319314"/>
                </a:cubicBezTo>
                <a:cubicBezTo>
                  <a:pt x="1750300" y="387996"/>
                  <a:pt x="1738212" y="431927"/>
                  <a:pt x="1785257" y="478972"/>
                </a:cubicBezTo>
                <a:cubicBezTo>
                  <a:pt x="1797592" y="491307"/>
                  <a:pt x="1813551" y="499529"/>
                  <a:pt x="1828800" y="508000"/>
                </a:cubicBezTo>
                <a:cubicBezTo>
                  <a:pt x="1857171" y="523761"/>
                  <a:pt x="1886228" y="538362"/>
                  <a:pt x="1915886" y="551543"/>
                </a:cubicBezTo>
                <a:cubicBezTo>
                  <a:pt x="1929867" y="557757"/>
                  <a:pt x="1944775" y="561661"/>
                  <a:pt x="1959429" y="566057"/>
                </a:cubicBezTo>
                <a:cubicBezTo>
                  <a:pt x="1993165" y="576178"/>
                  <a:pt x="2027365" y="584728"/>
                  <a:pt x="2061029" y="595086"/>
                </a:cubicBezTo>
                <a:cubicBezTo>
                  <a:pt x="2090274" y="604085"/>
                  <a:pt x="2118110" y="618113"/>
                  <a:pt x="2148114" y="624114"/>
                </a:cubicBezTo>
                <a:cubicBezTo>
                  <a:pt x="2191074" y="632706"/>
                  <a:pt x="2235372" y="632433"/>
                  <a:pt x="2278743" y="638629"/>
                </a:cubicBezTo>
                <a:cubicBezTo>
                  <a:pt x="2303164" y="642118"/>
                  <a:pt x="2326703" y="651446"/>
                  <a:pt x="2351314" y="653143"/>
                </a:cubicBezTo>
                <a:cubicBezTo>
                  <a:pt x="2467254" y="661139"/>
                  <a:pt x="2583543" y="662819"/>
                  <a:pt x="2699657" y="667657"/>
                </a:cubicBezTo>
                <a:cubicBezTo>
                  <a:pt x="2733524" y="672495"/>
                  <a:pt x="2767234" y="678591"/>
                  <a:pt x="2801257" y="682172"/>
                </a:cubicBezTo>
                <a:cubicBezTo>
                  <a:pt x="2859195" y="688271"/>
                  <a:pt x="2917620" y="689460"/>
                  <a:pt x="2975429" y="696686"/>
                </a:cubicBezTo>
                <a:cubicBezTo>
                  <a:pt x="2995223" y="699160"/>
                  <a:pt x="3014013" y="706873"/>
                  <a:pt x="3033486" y="711200"/>
                </a:cubicBezTo>
                <a:cubicBezTo>
                  <a:pt x="3289141" y="768011"/>
                  <a:pt x="2978412" y="693541"/>
                  <a:pt x="3149600" y="740229"/>
                </a:cubicBezTo>
                <a:cubicBezTo>
                  <a:pt x="3188090" y="750726"/>
                  <a:pt x="3227009" y="759581"/>
                  <a:pt x="3265714" y="769257"/>
                </a:cubicBezTo>
                <a:cubicBezTo>
                  <a:pt x="3285067" y="774095"/>
                  <a:pt x="3304847" y="777464"/>
                  <a:pt x="3323772" y="783772"/>
                </a:cubicBezTo>
                <a:cubicBezTo>
                  <a:pt x="3352800" y="793448"/>
                  <a:pt x="3380675" y="807770"/>
                  <a:pt x="3410857" y="812800"/>
                </a:cubicBezTo>
                <a:cubicBezTo>
                  <a:pt x="3468323" y="822377"/>
                  <a:pt x="3526972" y="822476"/>
                  <a:pt x="3585029" y="827314"/>
                </a:cubicBezTo>
                <a:cubicBezTo>
                  <a:pt x="3594705" y="841828"/>
                  <a:pt x="3611893" y="853548"/>
                  <a:pt x="3614057" y="870857"/>
                </a:cubicBezTo>
                <a:cubicBezTo>
                  <a:pt x="3617117" y="895336"/>
                  <a:pt x="3613882" y="923354"/>
                  <a:pt x="3599543" y="943429"/>
                </a:cubicBezTo>
                <a:cubicBezTo>
                  <a:pt x="3591408" y="954818"/>
                  <a:pt x="3473398" y="999692"/>
                  <a:pt x="3468914" y="1001486"/>
                </a:cubicBezTo>
                <a:cubicBezTo>
                  <a:pt x="3432436" y="1110923"/>
                  <a:pt x="3481640" y="976038"/>
                  <a:pt x="3425372" y="1088572"/>
                </a:cubicBezTo>
                <a:cubicBezTo>
                  <a:pt x="3418530" y="1102256"/>
                  <a:pt x="3417699" y="1118430"/>
                  <a:pt x="3410857" y="1132114"/>
                </a:cubicBezTo>
                <a:cubicBezTo>
                  <a:pt x="3403056" y="1147716"/>
                  <a:pt x="3389630" y="1160055"/>
                  <a:pt x="3381829" y="1175657"/>
                </a:cubicBezTo>
                <a:cubicBezTo>
                  <a:pt x="3374987" y="1189341"/>
                  <a:pt x="3375801" y="1206470"/>
                  <a:pt x="3367314" y="1219200"/>
                </a:cubicBezTo>
                <a:cubicBezTo>
                  <a:pt x="3355928" y="1236279"/>
                  <a:pt x="3336912" y="1246974"/>
                  <a:pt x="3323772" y="1262743"/>
                </a:cubicBezTo>
                <a:cubicBezTo>
                  <a:pt x="3312605" y="1276144"/>
                  <a:pt x="3307078" y="1293951"/>
                  <a:pt x="3294743" y="1306286"/>
                </a:cubicBezTo>
                <a:cubicBezTo>
                  <a:pt x="3277638" y="1323391"/>
                  <a:pt x="3254667" y="1333646"/>
                  <a:pt x="3236686" y="1349829"/>
                </a:cubicBezTo>
                <a:cubicBezTo>
                  <a:pt x="3206172" y="1377292"/>
                  <a:pt x="3149600" y="1436914"/>
                  <a:pt x="3149600" y="1436914"/>
                </a:cubicBezTo>
                <a:cubicBezTo>
                  <a:pt x="3171666" y="1591378"/>
                  <a:pt x="3195715" y="1715573"/>
                  <a:pt x="3149600" y="1886857"/>
                </a:cubicBezTo>
                <a:cubicBezTo>
                  <a:pt x="3141645" y="1916404"/>
                  <a:pt x="3062514" y="1915886"/>
                  <a:pt x="3062514" y="1915886"/>
                </a:cubicBezTo>
                <a:cubicBezTo>
                  <a:pt x="2953068" y="1879404"/>
                  <a:pt x="3087977" y="1928617"/>
                  <a:pt x="2975429" y="1872343"/>
                </a:cubicBezTo>
                <a:cubicBezTo>
                  <a:pt x="2961745" y="1865501"/>
                  <a:pt x="2946400" y="1862667"/>
                  <a:pt x="2931886" y="1857829"/>
                </a:cubicBezTo>
                <a:cubicBezTo>
                  <a:pt x="2927048" y="1843315"/>
                  <a:pt x="2926929" y="1826233"/>
                  <a:pt x="2917372" y="1814286"/>
                </a:cubicBezTo>
                <a:cubicBezTo>
                  <a:pt x="2896909" y="1788707"/>
                  <a:pt x="2858971" y="1780304"/>
                  <a:pt x="2830286" y="1770743"/>
                </a:cubicBezTo>
                <a:cubicBezTo>
                  <a:pt x="2772229" y="1775581"/>
                  <a:pt x="2714373" y="1785257"/>
                  <a:pt x="2656114" y="1785257"/>
                </a:cubicBezTo>
                <a:cubicBezTo>
                  <a:pt x="2621904" y="1785257"/>
                  <a:pt x="2588606" y="1773584"/>
                  <a:pt x="2554514" y="1770743"/>
                </a:cubicBezTo>
                <a:cubicBezTo>
                  <a:pt x="2472409" y="1763901"/>
                  <a:pt x="2390019" y="1761067"/>
                  <a:pt x="2307772" y="1756229"/>
                </a:cubicBezTo>
                <a:cubicBezTo>
                  <a:pt x="2186296" y="1731933"/>
                  <a:pt x="2193729" y="1726855"/>
                  <a:pt x="2017486" y="1756229"/>
                </a:cubicBezTo>
                <a:cubicBezTo>
                  <a:pt x="2000279" y="1759097"/>
                  <a:pt x="1989545" y="1777456"/>
                  <a:pt x="1973943" y="1785257"/>
                </a:cubicBezTo>
                <a:cubicBezTo>
                  <a:pt x="1960259" y="1792099"/>
                  <a:pt x="1944914" y="1794934"/>
                  <a:pt x="1930400" y="1799772"/>
                </a:cubicBezTo>
                <a:cubicBezTo>
                  <a:pt x="1815733" y="1914438"/>
                  <a:pt x="1884049" y="1881765"/>
                  <a:pt x="1727200" y="1901372"/>
                </a:cubicBezTo>
                <a:cubicBezTo>
                  <a:pt x="1649391" y="1927308"/>
                  <a:pt x="1716174" y="1907047"/>
                  <a:pt x="1611086" y="1930400"/>
                </a:cubicBezTo>
                <a:cubicBezTo>
                  <a:pt x="1487901" y="1957774"/>
                  <a:pt x="1627552" y="1934267"/>
                  <a:pt x="1451429" y="1959429"/>
                </a:cubicBezTo>
                <a:cubicBezTo>
                  <a:pt x="1422400" y="1969105"/>
                  <a:pt x="1394348" y="1994458"/>
                  <a:pt x="1364343" y="1988457"/>
                </a:cubicBezTo>
                <a:cubicBezTo>
                  <a:pt x="1321286" y="1979846"/>
                  <a:pt x="1246472" y="1964072"/>
                  <a:pt x="1204686" y="1959429"/>
                </a:cubicBezTo>
                <a:cubicBezTo>
                  <a:pt x="1146784" y="1952995"/>
                  <a:pt x="1088688" y="1948059"/>
                  <a:pt x="1030514" y="1944914"/>
                </a:cubicBezTo>
                <a:cubicBezTo>
                  <a:pt x="909641" y="1938380"/>
                  <a:pt x="788609" y="1935238"/>
                  <a:pt x="667657" y="1930400"/>
                </a:cubicBezTo>
                <a:cubicBezTo>
                  <a:pt x="640057" y="1924880"/>
                  <a:pt x="581296" y="1916248"/>
                  <a:pt x="551543" y="1901372"/>
                </a:cubicBezTo>
                <a:cubicBezTo>
                  <a:pt x="535941" y="1893571"/>
                  <a:pt x="523602" y="1880144"/>
                  <a:pt x="508000" y="1872343"/>
                </a:cubicBezTo>
                <a:cubicBezTo>
                  <a:pt x="494316" y="1865501"/>
                  <a:pt x="479217" y="1861855"/>
                  <a:pt x="464457" y="1857829"/>
                </a:cubicBezTo>
                <a:cubicBezTo>
                  <a:pt x="368166" y="1831568"/>
                  <a:pt x="360408" y="1831213"/>
                  <a:pt x="275772" y="1814286"/>
                </a:cubicBezTo>
                <a:lnTo>
                  <a:pt x="261257" y="1785257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584000" y="1412026"/>
            <a:ext cx="2293495" cy="3087974"/>
          </a:xfrm>
          <a:custGeom>
            <a:avLst/>
            <a:gdLst>
              <a:gd name="connsiteX0" fmla="*/ 734518 w 2293495"/>
              <a:gd name="connsiteY0" fmla="*/ 59961 h 3087974"/>
              <a:gd name="connsiteX1" fmla="*/ 704538 w 2293495"/>
              <a:gd name="connsiteY1" fmla="*/ 134911 h 3087974"/>
              <a:gd name="connsiteX2" fmla="*/ 689548 w 2293495"/>
              <a:gd name="connsiteY2" fmla="*/ 239843 h 3087974"/>
              <a:gd name="connsiteX3" fmla="*/ 674558 w 2293495"/>
              <a:gd name="connsiteY3" fmla="*/ 284813 h 3087974"/>
              <a:gd name="connsiteX4" fmla="*/ 629587 w 2293495"/>
              <a:gd name="connsiteY4" fmla="*/ 644577 h 3087974"/>
              <a:gd name="connsiteX5" fmla="*/ 584617 w 2293495"/>
              <a:gd name="connsiteY5" fmla="*/ 689547 h 3087974"/>
              <a:gd name="connsiteX6" fmla="*/ 554636 w 2293495"/>
              <a:gd name="connsiteY6" fmla="*/ 824459 h 3087974"/>
              <a:gd name="connsiteX7" fmla="*/ 524656 w 2293495"/>
              <a:gd name="connsiteY7" fmla="*/ 914400 h 3087974"/>
              <a:gd name="connsiteX8" fmla="*/ 494676 w 2293495"/>
              <a:gd name="connsiteY8" fmla="*/ 1019331 h 3087974"/>
              <a:gd name="connsiteX9" fmla="*/ 479686 w 2293495"/>
              <a:gd name="connsiteY9" fmla="*/ 1169233 h 3087974"/>
              <a:gd name="connsiteX10" fmla="*/ 359764 w 2293495"/>
              <a:gd name="connsiteY10" fmla="*/ 1139252 h 3087974"/>
              <a:gd name="connsiteX11" fmla="*/ 314794 w 2293495"/>
              <a:gd name="connsiteY11" fmla="*/ 1109272 h 3087974"/>
              <a:gd name="connsiteX12" fmla="*/ 104932 w 2293495"/>
              <a:gd name="connsiteY12" fmla="*/ 1109272 h 3087974"/>
              <a:gd name="connsiteX13" fmla="*/ 74951 w 2293495"/>
              <a:gd name="connsiteY13" fmla="*/ 1139252 h 3087974"/>
              <a:gd name="connsiteX14" fmla="*/ 59961 w 2293495"/>
              <a:gd name="connsiteY14" fmla="*/ 1199213 h 3087974"/>
              <a:gd name="connsiteX15" fmla="*/ 29981 w 2293495"/>
              <a:gd name="connsiteY15" fmla="*/ 1379095 h 3087974"/>
              <a:gd name="connsiteX16" fmla="*/ 0 w 2293495"/>
              <a:gd name="connsiteY16" fmla="*/ 1469036 h 3087974"/>
              <a:gd name="connsiteX17" fmla="*/ 14991 w 2293495"/>
              <a:gd name="connsiteY17" fmla="*/ 1573967 h 3087974"/>
              <a:gd name="connsiteX18" fmla="*/ 104932 w 2293495"/>
              <a:gd name="connsiteY18" fmla="*/ 1693888 h 3087974"/>
              <a:gd name="connsiteX19" fmla="*/ 119922 w 2293495"/>
              <a:gd name="connsiteY19" fmla="*/ 1753849 h 3087974"/>
              <a:gd name="connsiteX20" fmla="*/ 164892 w 2293495"/>
              <a:gd name="connsiteY20" fmla="*/ 1858780 h 3087974"/>
              <a:gd name="connsiteX21" fmla="*/ 194873 w 2293495"/>
              <a:gd name="connsiteY21" fmla="*/ 1963711 h 3087974"/>
              <a:gd name="connsiteX22" fmla="*/ 239843 w 2293495"/>
              <a:gd name="connsiteY22" fmla="*/ 1978702 h 3087974"/>
              <a:gd name="connsiteX23" fmla="*/ 299804 w 2293495"/>
              <a:gd name="connsiteY23" fmla="*/ 2068643 h 3087974"/>
              <a:gd name="connsiteX24" fmla="*/ 359764 w 2293495"/>
              <a:gd name="connsiteY24" fmla="*/ 2158584 h 3087974"/>
              <a:gd name="connsiteX25" fmla="*/ 374754 w 2293495"/>
              <a:gd name="connsiteY25" fmla="*/ 2203554 h 3087974"/>
              <a:gd name="connsiteX26" fmla="*/ 404735 w 2293495"/>
              <a:gd name="connsiteY26" fmla="*/ 2233534 h 3087974"/>
              <a:gd name="connsiteX27" fmla="*/ 434715 w 2293495"/>
              <a:gd name="connsiteY27" fmla="*/ 2278505 h 3087974"/>
              <a:gd name="connsiteX28" fmla="*/ 524656 w 2293495"/>
              <a:gd name="connsiteY28" fmla="*/ 2338465 h 3087974"/>
              <a:gd name="connsiteX29" fmla="*/ 554636 w 2293495"/>
              <a:gd name="connsiteY29" fmla="*/ 2383436 h 3087974"/>
              <a:gd name="connsiteX30" fmla="*/ 584617 w 2293495"/>
              <a:gd name="connsiteY30" fmla="*/ 2413416 h 3087974"/>
              <a:gd name="connsiteX31" fmla="*/ 569627 w 2293495"/>
              <a:gd name="connsiteY31" fmla="*/ 2518347 h 3087974"/>
              <a:gd name="connsiteX32" fmla="*/ 524656 w 2293495"/>
              <a:gd name="connsiteY32" fmla="*/ 2638269 h 3087974"/>
              <a:gd name="connsiteX33" fmla="*/ 479686 w 2293495"/>
              <a:gd name="connsiteY33" fmla="*/ 2683239 h 3087974"/>
              <a:gd name="connsiteX34" fmla="*/ 494676 w 2293495"/>
              <a:gd name="connsiteY34" fmla="*/ 2848131 h 3087974"/>
              <a:gd name="connsiteX35" fmla="*/ 554636 w 2293495"/>
              <a:gd name="connsiteY35" fmla="*/ 2863121 h 3087974"/>
              <a:gd name="connsiteX36" fmla="*/ 644577 w 2293495"/>
              <a:gd name="connsiteY36" fmla="*/ 2893102 h 3087974"/>
              <a:gd name="connsiteX37" fmla="*/ 749509 w 2293495"/>
              <a:gd name="connsiteY37" fmla="*/ 2938072 h 3087974"/>
              <a:gd name="connsiteX38" fmla="*/ 764499 w 2293495"/>
              <a:gd name="connsiteY38" fmla="*/ 2998033 h 3087974"/>
              <a:gd name="connsiteX39" fmla="*/ 824459 w 2293495"/>
              <a:gd name="connsiteY39" fmla="*/ 3028013 h 3087974"/>
              <a:gd name="connsiteX40" fmla="*/ 944381 w 2293495"/>
              <a:gd name="connsiteY40" fmla="*/ 3057993 h 3087974"/>
              <a:gd name="connsiteX41" fmla="*/ 989351 w 2293495"/>
              <a:gd name="connsiteY41" fmla="*/ 3072984 h 3087974"/>
              <a:gd name="connsiteX42" fmla="*/ 1184223 w 2293495"/>
              <a:gd name="connsiteY42" fmla="*/ 3087974 h 3087974"/>
              <a:gd name="connsiteX43" fmla="*/ 1304145 w 2293495"/>
              <a:gd name="connsiteY43" fmla="*/ 3072984 h 3087974"/>
              <a:gd name="connsiteX44" fmla="*/ 1334125 w 2293495"/>
              <a:gd name="connsiteY44" fmla="*/ 3043003 h 3087974"/>
              <a:gd name="connsiteX45" fmla="*/ 1469036 w 2293495"/>
              <a:gd name="connsiteY45" fmla="*/ 3072984 h 3087974"/>
              <a:gd name="connsiteX46" fmla="*/ 1708879 w 2293495"/>
              <a:gd name="connsiteY46" fmla="*/ 3043003 h 3087974"/>
              <a:gd name="connsiteX47" fmla="*/ 1858781 w 2293495"/>
              <a:gd name="connsiteY47" fmla="*/ 3057993 h 3087974"/>
              <a:gd name="connsiteX48" fmla="*/ 1933732 w 2293495"/>
              <a:gd name="connsiteY48" fmla="*/ 3087974 h 3087974"/>
              <a:gd name="connsiteX49" fmla="*/ 2068643 w 2293495"/>
              <a:gd name="connsiteY49" fmla="*/ 2833141 h 3087974"/>
              <a:gd name="connsiteX50" fmla="*/ 2098623 w 2293495"/>
              <a:gd name="connsiteY50" fmla="*/ 2713220 h 3087974"/>
              <a:gd name="connsiteX51" fmla="*/ 2113613 w 2293495"/>
              <a:gd name="connsiteY51" fmla="*/ 2653259 h 3087974"/>
              <a:gd name="connsiteX52" fmla="*/ 2128604 w 2293495"/>
              <a:gd name="connsiteY52" fmla="*/ 2488367 h 3087974"/>
              <a:gd name="connsiteX53" fmla="*/ 2143594 w 2293495"/>
              <a:gd name="connsiteY53" fmla="*/ 2428406 h 3087974"/>
              <a:gd name="connsiteX54" fmla="*/ 2158584 w 2293495"/>
              <a:gd name="connsiteY54" fmla="*/ 2323475 h 3087974"/>
              <a:gd name="connsiteX55" fmla="*/ 2173574 w 2293495"/>
              <a:gd name="connsiteY55" fmla="*/ 2263515 h 3087974"/>
              <a:gd name="connsiteX56" fmla="*/ 2188564 w 2293495"/>
              <a:gd name="connsiteY56" fmla="*/ 2173574 h 3087974"/>
              <a:gd name="connsiteX57" fmla="*/ 2263515 w 2293495"/>
              <a:gd name="connsiteY57" fmla="*/ 2233534 h 3087974"/>
              <a:gd name="connsiteX58" fmla="*/ 2248525 w 2293495"/>
              <a:gd name="connsiteY58" fmla="*/ 2188564 h 3087974"/>
              <a:gd name="connsiteX59" fmla="*/ 2263515 w 2293495"/>
              <a:gd name="connsiteY59" fmla="*/ 1888761 h 3087974"/>
              <a:gd name="connsiteX60" fmla="*/ 2293495 w 2293495"/>
              <a:gd name="connsiteY60" fmla="*/ 1633928 h 3087974"/>
              <a:gd name="connsiteX61" fmla="*/ 2113613 w 2293495"/>
              <a:gd name="connsiteY61" fmla="*/ 1603947 h 3087974"/>
              <a:gd name="connsiteX62" fmla="*/ 2068643 w 2293495"/>
              <a:gd name="connsiteY62" fmla="*/ 1588957 h 3087974"/>
              <a:gd name="connsiteX63" fmla="*/ 2068643 w 2293495"/>
              <a:gd name="connsiteY63" fmla="*/ 1424065 h 3087974"/>
              <a:gd name="connsiteX64" fmla="*/ 2098623 w 2293495"/>
              <a:gd name="connsiteY64" fmla="*/ 1064302 h 3087974"/>
              <a:gd name="connsiteX65" fmla="*/ 2113613 w 2293495"/>
              <a:gd name="connsiteY65" fmla="*/ 404734 h 3087974"/>
              <a:gd name="connsiteX66" fmla="*/ 2113613 w 2293495"/>
              <a:gd name="connsiteY66" fmla="*/ 269823 h 3087974"/>
              <a:gd name="connsiteX67" fmla="*/ 1813810 w 2293495"/>
              <a:gd name="connsiteY67" fmla="*/ 254833 h 3087974"/>
              <a:gd name="connsiteX68" fmla="*/ 1663909 w 2293495"/>
              <a:gd name="connsiteY68" fmla="*/ 224852 h 3087974"/>
              <a:gd name="connsiteX69" fmla="*/ 1618938 w 2293495"/>
              <a:gd name="connsiteY69" fmla="*/ 194872 h 3087974"/>
              <a:gd name="connsiteX70" fmla="*/ 1484027 w 2293495"/>
              <a:gd name="connsiteY70" fmla="*/ 164892 h 3087974"/>
              <a:gd name="connsiteX71" fmla="*/ 1304145 w 2293495"/>
              <a:gd name="connsiteY71" fmla="*/ 104931 h 3087974"/>
              <a:gd name="connsiteX72" fmla="*/ 944381 w 2293495"/>
              <a:gd name="connsiteY72" fmla="*/ 59961 h 3087974"/>
              <a:gd name="connsiteX73" fmla="*/ 899410 w 2293495"/>
              <a:gd name="connsiteY73" fmla="*/ 44970 h 3087974"/>
              <a:gd name="connsiteX74" fmla="*/ 839450 w 2293495"/>
              <a:gd name="connsiteY74" fmla="*/ 29980 h 3087974"/>
              <a:gd name="connsiteX75" fmla="*/ 779489 w 2293495"/>
              <a:gd name="connsiteY75" fmla="*/ 0 h 3087974"/>
              <a:gd name="connsiteX76" fmla="*/ 734518 w 2293495"/>
              <a:gd name="connsiteY76" fmla="*/ 59961 h 3087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2293495" h="3087974">
                <a:moveTo>
                  <a:pt x="734518" y="59961"/>
                </a:moveTo>
                <a:cubicBezTo>
                  <a:pt x="722026" y="82446"/>
                  <a:pt x="711064" y="108807"/>
                  <a:pt x="704538" y="134911"/>
                </a:cubicBezTo>
                <a:cubicBezTo>
                  <a:pt x="695969" y="169189"/>
                  <a:pt x="696477" y="205197"/>
                  <a:pt x="689548" y="239843"/>
                </a:cubicBezTo>
                <a:cubicBezTo>
                  <a:pt x="686449" y="255337"/>
                  <a:pt x="679555" y="269823"/>
                  <a:pt x="674558" y="284813"/>
                </a:cubicBezTo>
                <a:cubicBezTo>
                  <a:pt x="666507" y="453877"/>
                  <a:pt x="716503" y="540279"/>
                  <a:pt x="629587" y="644577"/>
                </a:cubicBezTo>
                <a:cubicBezTo>
                  <a:pt x="616016" y="660863"/>
                  <a:pt x="599607" y="674557"/>
                  <a:pt x="584617" y="689547"/>
                </a:cubicBezTo>
                <a:cubicBezTo>
                  <a:pt x="576056" y="732353"/>
                  <a:pt x="567341" y="782109"/>
                  <a:pt x="554636" y="824459"/>
                </a:cubicBezTo>
                <a:cubicBezTo>
                  <a:pt x="545555" y="854728"/>
                  <a:pt x="532320" y="883742"/>
                  <a:pt x="524656" y="914400"/>
                </a:cubicBezTo>
                <a:cubicBezTo>
                  <a:pt x="505834" y="989690"/>
                  <a:pt x="516181" y="954816"/>
                  <a:pt x="494676" y="1019331"/>
                </a:cubicBezTo>
                <a:cubicBezTo>
                  <a:pt x="489679" y="1069298"/>
                  <a:pt x="517218" y="1135871"/>
                  <a:pt x="479686" y="1169233"/>
                </a:cubicBezTo>
                <a:cubicBezTo>
                  <a:pt x="448889" y="1196608"/>
                  <a:pt x="359764" y="1139252"/>
                  <a:pt x="359764" y="1139252"/>
                </a:cubicBezTo>
                <a:cubicBezTo>
                  <a:pt x="344774" y="1129259"/>
                  <a:pt x="331663" y="1115598"/>
                  <a:pt x="314794" y="1109272"/>
                </a:cubicBezTo>
                <a:cubicBezTo>
                  <a:pt x="238430" y="1080636"/>
                  <a:pt x="188882" y="1099944"/>
                  <a:pt x="104932" y="1109272"/>
                </a:cubicBezTo>
                <a:cubicBezTo>
                  <a:pt x="94938" y="1119265"/>
                  <a:pt x="81272" y="1126611"/>
                  <a:pt x="74951" y="1139252"/>
                </a:cubicBezTo>
                <a:cubicBezTo>
                  <a:pt x="65737" y="1157679"/>
                  <a:pt x="63646" y="1178943"/>
                  <a:pt x="59961" y="1199213"/>
                </a:cubicBezTo>
                <a:cubicBezTo>
                  <a:pt x="48263" y="1263553"/>
                  <a:pt x="46928" y="1316957"/>
                  <a:pt x="29981" y="1379095"/>
                </a:cubicBezTo>
                <a:cubicBezTo>
                  <a:pt x="21666" y="1409584"/>
                  <a:pt x="0" y="1469036"/>
                  <a:pt x="0" y="1469036"/>
                </a:cubicBezTo>
                <a:cubicBezTo>
                  <a:pt x="4997" y="1504013"/>
                  <a:pt x="2307" y="1540990"/>
                  <a:pt x="14991" y="1573967"/>
                </a:cubicBezTo>
                <a:cubicBezTo>
                  <a:pt x="36180" y="1629059"/>
                  <a:pt x="67755" y="1656712"/>
                  <a:pt x="104932" y="1693888"/>
                </a:cubicBezTo>
                <a:cubicBezTo>
                  <a:pt x="109929" y="1713875"/>
                  <a:pt x="112688" y="1734559"/>
                  <a:pt x="119922" y="1753849"/>
                </a:cubicBezTo>
                <a:cubicBezTo>
                  <a:pt x="167889" y="1881763"/>
                  <a:pt x="135114" y="1754555"/>
                  <a:pt x="164892" y="1858780"/>
                </a:cubicBezTo>
                <a:cubicBezTo>
                  <a:pt x="165049" y="1859328"/>
                  <a:pt x="187682" y="1956520"/>
                  <a:pt x="194873" y="1963711"/>
                </a:cubicBezTo>
                <a:cubicBezTo>
                  <a:pt x="206046" y="1974884"/>
                  <a:pt x="224853" y="1973705"/>
                  <a:pt x="239843" y="1978702"/>
                </a:cubicBezTo>
                <a:cubicBezTo>
                  <a:pt x="268511" y="2064707"/>
                  <a:pt x="234303" y="1984426"/>
                  <a:pt x="299804" y="2068643"/>
                </a:cubicBezTo>
                <a:cubicBezTo>
                  <a:pt x="321925" y="2097085"/>
                  <a:pt x="348370" y="2124401"/>
                  <a:pt x="359764" y="2158584"/>
                </a:cubicBezTo>
                <a:cubicBezTo>
                  <a:pt x="364761" y="2173574"/>
                  <a:pt x="366624" y="2190005"/>
                  <a:pt x="374754" y="2203554"/>
                </a:cubicBezTo>
                <a:cubicBezTo>
                  <a:pt x="382025" y="2215673"/>
                  <a:pt x="395906" y="2222498"/>
                  <a:pt x="404735" y="2233534"/>
                </a:cubicBezTo>
                <a:cubicBezTo>
                  <a:pt x="415990" y="2247602"/>
                  <a:pt x="421157" y="2266641"/>
                  <a:pt x="434715" y="2278505"/>
                </a:cubicBezTo>
                <a:cubicBezTo>
                  <a:pt x="461832" y="2302232"/>
                  <a:pt x="524656" y="2338465"/>
                  <a:pt x="524656" y="2338465"/>
                </a:cubicBezTo>
                <a:cubicBezTo>
                  <a:pt x="534649" y="2353455"/>
                  <a:pt x="543381" y="2369368"/>
                  <a:pt x="554636" y="2383436"/>
                </a:cubicBezTo>
                <a:cubicBezTo>
                  <a:pt x="563465" y="2394472"/>
                  <a:pt x="583056" y="2399370"/>
                  <a:pt x="584617" y="2413416"/>
                </a:cubicBezTo>
                <a:cubicBezTo>
                  <a:pt x="588519" y="2448532"/>
                  <a:pt x="575948" y="2483585"/>
                  <a:pt x="569627" y="2518347"/>
                </a:cubicBezTo>
                <a:cubicBezTo>
                  <a:pt x="561972" y="2560446"/>
                  <a:pt x="550013" y="2602769"/>
                  <a:pt x="524656" y="2638269"/>
                </a:cubicBezTo>
                <a:cubicBezTo>
                  <a:pt x="512334" y="2655519"/>
                  <a:pt x="494676" y="2668249"/>
                  <a:pt x="479686" y="2683239"/>
                </a:cubicBezTo>
                <a:cubicBezTo>
                  <a:pt x="484683" y="2738203"/>
                  <a:pt x="473449" y="2797186"/>
                  <a:pt x="494676" y="2848131"/>
                </a:cubicBezTo>
                <a:cubicBezTo>
                  <a:pt x="502600" y="2867148"/>
                  <a:pt x="534903" y="2857201"/>
                  <a:pt x="554636" y="2863121"/>
                </a:cubicBezTo>
                <a:cubicBezTo>
                  <a:pt x="584905" y="2872202"/>
                  <a:pt x="618282" y="2875573"/>
                  <a:pt x="644577" y="2893102"/>
                </a:cubicBezTo>
                <a:cubicBezTo>
                  <a:pt x="706690" y="2934510"/>
                  <a:pt x="672070" y="2918713"/>
                  <a:pt x="749509" y="2938072"/>
                </a:cubicBezTo>
                <a:cubicBezTo>
                  <a:pt x="754506" y="2958059"/>
                  <a:pt x="751310" y="2982206"/>
                  <a:pt x="764499" y="2998033"/>
                </a:cubicBezTo>
                <a:cubicBezTo>
                  <a:pt x="778804" y="3015200"/>
                  <a:pt x="803260" y="3020947"/>
                  <a:pt x="824459" y="3028013"/>
                </a:cubicBezTo>
                <a:cubicBezTo>
                  <a:pt x="863549" y="3041043"/>
                  <a:pt x="905292" y="3044962"/>
                  <a:pt x="944381" y="3057993"/>
                </a:cubicBezTo>
                <a:cubicBezTo>
                  <a:pt x="959371" y="3062990"/>
                  <a:pt x="973672" y="3071024"/>
                  <a:pt x="989351" y="3072984"/>
                </a:cubicBezTo>
                <a:cubicBezTo>
                  <a:pt x="1053997" y="3081065"/>
                  <a:pt x="1119266" y="3082977"/>
                  <a:pt x="1184223" y="3087974"/>
                </a:cubicBezTo>
                <a:cubicBezTo>
                  <a:pt x="1224197" y="3082977"/>
                  <a:pt x="1265559" y="3084560"/>
                  <a:pt x="1304145" y="3072984"/>
                </a:cubicBezTo>
                <a:cubicBezTo>
                  <a:pt x="1317682" y="3068923"/>
                  <a:pt x="1320134" y="3045002"/>
                  <a:pt x="1334125" y="3043003"/>
                </a:cubicBezTo>
                <a:cubicBezTo>
                  <a:pt x="1346239" y="3041272"/>
                  <a:pt x="1451503" y="3068601"/>
                  <a:pt x="1469036" y="3072984"/>
                </a:cubicBezTo>
                <a:cubicBezTo>
                  <a:pt x="1515500" y="3066346"/>
                  <a:pt x="1671088" y="3043003"/>
                  <a:pt x="1708879" y="3043003"/>
                </a:cubicBezTo>
                <a:cubicBezTo>
                  <a:pt x="1759096" y="3043003"/>
                  <a:pt x="1808814" y="3052996"/>
                  <a:pt x="1858781" y="3057993"/>
                </a:cubicBezTo>
                <a:cubicBezTo>
                  <a:pt x="1883765" y="3067987"/>
                  <a:pt x="1906824" y="3087974"/>
                  <a:pt x="1933732" y="3087974"/>
                </a:cubicBezTo>
                <a:cubicBezTo>
                  <a:pt x="2105846" y="3087974"/>
                  <a:pt x="2045332" y="2988551"/>
                  <a:pt x="2068643" y="2833141"/>
                </a:cubicBezTo>
                <a:cubicBezTo>
                  <a:pt x="2083080" y="2736896"/>
                  <a:pt x="2077841" y="2785958"/>
                  <a:pt x="2098623" y="2713220"/>
                </a:cubicBezTo>
                <a:cubicBezTo>
                  <a:pt x="2104283" y="2693411"/>
                  <a:pt x="2108616" y="2673246"/>
                  <a:pt x="2113613" y="2653259"/>
                </a:cubicBezTo>
                <a:cubicBezTo>
                  <a:pt x="2118610" y="2598295"/>
                  <a:pt x="2121310" y="2543074"/>
                  <a:pt x="2128604" y="2488367"/>
                </a:cubicBezTo>
                <a:cubicBezTo>
                  <a:pt x="2131327" y="2467946"/>
                  <a:pt x="2139909" y="2448676"/>
                  <a:pt x="2143594" y="2428406"/>
                </a:cubicBezTo>
                <a:cubicBezTo>
                  <a:pt x="2149914" y="2393644"/>
                  <a:pt x="2152264" y="2358237"/>
                  <a:pt x="2158584" y="2323475"/>
                </a:cubicBezTo>
                <a:cubicBezTo>
                  <a:pt x="2162269" y="2303206"/>
                  <a:pt x="2169534" y="2283717"/>
                  <a:pt x="2173574" y="2263515"/>
                </a:cubicBezTo>
                <a:cubicBezTo>
                  <a:pt x="2179535" y="2233711"/>
                  <a:pt x="2183567" y="2203554"/>
                  <a:pt x="2188564" y="2173574"/>
                </a:cubicBezTo>
                <a:cubicBezTo>
                  <a:pt x="2196670" y="2181680"/>
                  <a:pt x="2250909" y="2239837"/>
                  <a:pt x="2263515" y="2233534"/>
                </a:cubicBezTo>
                <a:cubicBezTo>
                  <a:pt x="2277648" y="2226468"/>
                  <a:pt x="2253522" y="2203554"/>
                  <a:pt x="2248525" y="2188564"/>
                </a:cubicBezTo>
                <a:cubicBezTo>
                  <a:pt x="2253522" y="2088630"/>
                  <a:pt x="2257639" y="1988648"/>
                  <a:pt x="2263515" y="1888761"/>
                </a:cubicBezTo>
                <a:cubicBezTo>
                  <a:pt x="2276177" y="1673497"/>
                  <a:pt x="2257105" y="1743097"/>
                  <a:pt x="2293495" y="1633928"/>
                </a:cubicBezTo>
                <a:cubicBezTo>
                  <a:pt x="2188068" y="1598786"/>
                  <a:pt x="2314434" y="1637418"/>
                  <a:pt x="2113613" y="1603947"/>
                </a:cubicBezTo>
                <a:cubicBezTo>
                  <a:pt x="2098027" y="1601349"/>
                  <a:pt x="2083633" y="1593954"/>
                  <a:pt x="2068643" y="1588957"/>
                </a:cubicBezTo>
                <a:cubicBezTo>
                  <a:pt x="2038836" y="1499537"/>
                  <a:pt x="2056990" y="1575556"/>
                  <a:pt x="2068643" y="1424065"/>
                </a:cubicBezTo>
                <a:cubicBezTo>
                  <a:pt x="2097230" y="1052428"/>
                  <a:pt x="2064805" y="1267211"/>
                  <a:pt x="2098623" y="1064302"/>
                </a:cubicBezTo>
                <a:cubicBezTo>
                  <a:pt x="2103620" y="844446"/>
                  <a:pt x="2104263" y="624448"/>
                  <a:pt x="2113613" y="404734"/>
                </a:cubicBezTo>
                <a:cubicBezTo>
                  <a:pt x="2114880" y="374964"/>
                  <a:pt x="2176090" y="290649"/>
                  <a:pt x="2113613" y="269823"/>
                </a:cubicBezTo>
                <a:cubicBezTo>
                  <a:pt x="2018689" y="238182"/>
                  <a:pt x="1913744" y="259830"/>
                  <a:pt x="1813810" y="254833"/>
                </a:cubicBezTo>
                <a:cubicBezTo>
                  <a:pt x="1763843" y="244839"/>
                  <a:pt x="1712612" y="239838"/>
                  <a:pt x="1663909" y="224852"/>
                </a:cubicBezTo>
                <a:cubicBezTo>
                  <a:pt x="1646690" y="219554"/>
                  <a:pt x="1636030" y="200569"/>
                  <a:pt x="1618938" y="194872"/>
                </a:cubicBezTo>
                <a:cubicBezTo>
                  <a:pt x="1575235" y="180304"/>
                  <a:pt x="1528322" y="177548"/>
                  <a:pt x="1484027" y="164892"/>
                </a:cubicBezTo>
                <a:cubicBezTo>
                  <a:pt x="1423255" y="147528"/>
                  <a:pt x="1366122" y="117326"/>
                  <a:pt x="1304145" y="104931"/>
                </a:cubicBezTo>
                <a:cubicBezTo>
                  <a:pt x="1085473" y="61197"/>
                  <a:pt x="1205070" y="78581"/>
                  <a:pt x="944381" y="59961"/>
                </a:cubicBezTo>
                <a:cubicBezTo>
                  <a:pt x="929391" y="54964"/>
                  <a:pt x="914603" y="49311"/>
                  <a:pt x="899410" y="44970"/>
                </a:cubicBezTo>
                <a:cubicBezTo>
                  <a:pt x="879601" y="39310"/>
                  <a:pt x="858740" y="37214"/>
                  <a:pt x="839450" y="29980"/>
                </a:cubicBezTo>
                <a:cubicBezTo>
                  <a:pt x="818527" y="22134"/>
                  <a:pt x="799476" y="9993"/>
                  <a:pt x="779489" y="0"/>
                </a:cubicBezTo>
                <a:cubicBezTo>
                  <a:pt x="715557" y="21310"/>
                  <a:pt x="747010" y="37476"/>
                  <a:pt x="734518" y="59961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softEdge rad="139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152000" y="1296000"/>
            <a:ext cx="1154242" cy="2913693"/>
          </a:xfrm>
          <a:custGeom>
            <a:avLst/>
            <a:gdLst>
              <a:gd name="connsiteX0" fmla="*/ 569626 w 1154242"/>
              <a:gd name="connsiteY0" fmla="*/ 5601 h 2913693"/>
              <a:gd name="connsiteX1" fmla="*/ 569626 w 1154242"/>
              <a:gd name="connsiteY1" fmla="*/ 170493 h 2913693"/>
              <a:gd name="connsiteX2" fmla="*/ 524655 w 1154242"/>
              <a:gd name="connsiteY2" fmla="*/ 215463 h 2913693"/>
              <a:gd name="connsiteX3" fmla="*/ 449705 w 1154242"/>
              <a:gd name="connsiteY3" fmla="*/ 290414 h 2913693"/>
              <a:gd name="connsiteX4" fmla="*/ 464695 w 1154242"/>
              <a:gd name="connsiteY4" fmla="*/ 140512 h 2913693"/>
              <a:gd name="connsiteX5" fmla="*/ 344773 w 1154242"/>
              <a:gd name="connsiteY5" fmla="*/ 125522 h 2913693"/>
              <a:gd name="connsiteX6" fmla="*/ 299803 w 1154242"/>
              <a:gd name="connsiteY6" fmla="*/ 95542 h 2913693"/>
              <a:gd name="connsiteX7" fmla="*/ 284813 w 1154242"/>
              <a:gd name="connsiteY7" fmla="*/ 380355 h 2913693"/>
              <a:gd name="connsiteX8" fmla="*/ 254832 w 1154242"/>
              <a:gd name="connsiteY8" fmla="*/ 440316 h 2913693"/>
              <a:gd name="connsiteX9" fmla="*/ 224852 w 1154242"/>
              <a:gd name="connsiteY9" fmla="*/ 530256 h 2913693"/>
              <a:gd name="connsiteX10" fmla="*/ 179882 w 1154242"/>
              <a:gd name="connsiteY10" fmla="*/ 665168 h 2913693"/>
              <a:gd name="connsiteX11" fmla="*/ 164891 w 1154242"/>
              <a:gd name="connsiteY11" fmla="*/ 710138 h 2913693"/>
              <a:gd name="connsiteX12" fmla="*/ 119921 w 1154242"/>
              <a:gd name="connsiteY12" fmla="*/ 755109 h 2913693"/>
              <a:gd name="connsiteX13" fmla="*/ 74950 w 1154242"/>
              <a:gd name="connsiteY13" fmla="*/ 920001 h 2913693"/>
              <a:gd name="connsiteX14" fmla="*/ 44970 w 1154242"/>
              <a:gd name="connsiteY14" fmla="*/ 964971 h 2913693"/>
              <a:gd name="connsiteX15" fmla="*/ 14990 w 1154242"/>
              <a:gd name="connsiteY15" fmla="*/ 1234794 h 2913693"/>
              <a:gd name="connsiteX16" fmla="*/ 0 w 1154242"/>
              <a:gd name="connsiteY16" fmla="*/ 1324735 h 2913693"/>
              <a:gd name="connsiteX17" fmla="*/ 14990 w 1154242"/>
              <a:gd name="connsiteY17" fmla="*/ 1534597 h 2913693"/>
              <a:gd name="connsiteX18" fmla="*/ 29980 w 1154242"/>
              <a:gd name="connsiteY18" fmla="*/ 1609548 h 2913693"/>
              <a:gd name="connsiteX19" fmla="*/ 44970 w 1154242"/>
              <a:gd name="connsiteY19" fmla="*/ 1909352 h 2913693"/>
              <a:gd name="connsiteX20" fmla="*/ 74950 w 1154242"/>
              <a:gd name="connsiteY20" fmla="*/ 1999293 h 2913693"/>
              <a:gd name="connsiteX21" fmla="*/ 119921 w 1154242"/>
              <a:gd name="connsiteY21" fmla="*/ 2044263 h 2913693"/>
              <a:gd name="connsiteX22" fmla="*/ 134911 w 1154242"/>
              <a:gd name="connsiteY22" fmla="*/ 2119214 h 2913693"/>
              <a:gd name="connsiteX23" fmla="*/ 149901 w 1154242"/>
              <a:gd name="connsiteY23" fmla="*/ 2359056 h 2913693"/>
              <a:gd name="connsiteX24" fmla="*/ 224852 w 1154242"/>
              <a:gd name="connsiteY24" fmla="*/ 2434007 h 2913693"/>
              <a:gd name="connsiteX25" fmla="*/ 299803 w 1154242"/>
              <a:gd name="connsiteY25" fmla="*/ 2493968 h 2913693"/>
              <a:gd name="connsiteX26" fmla="*/ 389744 w 1154242"/>
              <a:gd name="connsiteY26" fmla="*/ 2568919 h 2913693"/>
              <a:gd name="connsiteX27" fmla="*/ 494675 w 1154242"/>
              <a:gd name="connsiteY27" fmla="*/ 2598899 h 2913693"/>
              <a:gd name="connsiteX28" fmla="*/ 539646 w 1154242"/>
              <a:gd name="connsiteY28" fmla="*/ 2628879 h 2913693"/>
              <a:gd name="connsiteX29" fmla="*/ 554636 w 1154242"/>
              <a:gd name="connsiteY29" fmla="*/ 2673850 h 2913693"/>
              <a:gd name="connsiteX30" fmla="*/ 584616 w 1154242"/>
              <a:gd name="connsiteY30" fmla="*/ 2718820 h 2913693"/>
              <a:gd name="connsiteX31" fmla="*/ 644577 w 1154242"/>
              <a:gd name="connsiteY31" fmla="*/ 2853732 h 2913693"/>
              <a:gd name="connsiteX32" fmla="*/ 719527 w 1154242"/>
              <a:gd name="connsiteY32" fmla="*/ 2898702 h 2913693"/>
              <a:gd name="connsiteX33" fmla="*/ 794478 w 1154242"/>
              <a:gd name="connsiteY33" fmla="*/ 2913693 h 2913693"/>
              <a:gd name="connsiteX34" fmla="*/ 869429 w 1154242"/>
              <a:gd name="connsiteY34" fmla="*/ 2808761 h 2913693"/>
              <a:gd name="connsiteX35" fmla="*/ 974360 w 1154242"/>
              <a:gd name="connsiteY35" fmla="*/ 2673850 h 2913693"/>
              <a:gd name="connsiteX36" fmla="*/ 989350 w 1154242"/>
              <a:gd name="connsiteY36" fmla="*/ 2628879 h 2913693"/>
              <a:gd name="connsiteX37" fmla="*/ 1019331 w 1154242"/>
              <a:gd name="connsiteY37" fmla="*/ 2583909 h 2913693"/>
              <a:gd name="connsiteX38" fmla="*/ 974360 w 1154242"/>
              <a:gd name="connsiteY38" fmla="*/ 2493968 h 2913693"/>
              <a:gd name="connsiteX39" fmla="*/ 929390 w 1154242"/>
              <a:gd name="connsiteY39" fmla="*/ 2478978 h 2913693"/>
              <a:gd name="connsiteX40" fmla="*/ 899409 w 1154242"/>
              <a:gd name="connsiteY40" fmla="*/ 2448997 h 2913693"/>
              <a:gd name="connsiteX41" fmla="*/ 839449 w 1154242"/>
              <a:gd name="connsiteY41" fmla="*/ 2359056 h 2913693"/>
              <a:gd name="connsiteX42" fmla="*/ 809468 w 1154242"/>
              <a:gd name="connsiteY42" fmla="*/ 2329076 h 2913693"/>
              <a:gd name="connsiteX43" fmla="*/ 779488 w 1154242"/>
              <a:gd name="connsiteY43" fmla="*/ 2269116 h 2913693"/>
              <a:gd name="connsiteX44" fmla="*/ 749508 w 1154242"/>
              <a:gd name="connsiteY44" fmla="*/ 2239135 h 2913693"/>
              <a:gd name="connsiteX45" fmla="*/ 719527 w 1154242"/>
              <a:gd name="connsiteY45" fmla="*/ 2149194 h 2913693"/>
              <a:gd name="connsiteX46" fmla="*/ 659567 w 1154242"/>
              <a:gd name="connsiteY46" fmla="*/ 2074243 h 2913693"/>
              <a:gd name="connsiteX47" fmla="*/ 629587 w 1154242"/>
              <a:gd name="connsiteY47" fmla="*/ 1984302 h 2913693"/>
              <a:gd name="connsiteX48" fmla="*/ 569626 w 1154242"/>
              <a:gd name="connsiteY48" fmla="*/ 1894361 h 2913693"/>
              <a:gd name="connsiteX49" fmla="*/ 539646 w 1154242"/>
              <a:gd name="connsiteY49" fmla="*/ 1849391 h 2913693"/>
              <a:gd name="connsiteX50" fmla="*/ 509665 w 1154242"/>
              <a:gd name="connsiteY50" fmla="*/ 1819411 h 2913693"/>
              <a:gd name="connsiteX51" fmla="*/ 464695 w 1154242"/>
              <a:gd name="connsiteY51" fmla="*/ 1729470 h 2913693"/>
              <a:gd name="connsiteX52" fmla="*/ 434714 w 1154242"/>
              <a:gd name="connsiteY52" fmla="*/ 1699489 h 2913693"/>
              <a:gd name="connsiteX53" fmla="*/ 404734 w 1154242"/>
              <a:gd name="connsiteY53" fmla="*/ 1639529 h 2913693"/>
              <a:gd name="connsiteX54" fmla="*/ 434714 w 1154242"/>
              <a:gd name="connsiteY54" fmla="*/ 1504617 h 2913693"/>
              <a:gd name="connsiteX55" fmla="*/ 464695 w 1154242"/>
              <a:gd name="connsiteY55" fmla="*/ 1474637 h 2913693"/>
              <a:gd name="connsiteX56" fmla="*/ 494675 w 1154242"/>
              <a:gd name="connsiteY56" fmla="*/ 1384696 h 2913693"/>
              <a:gd name="connsiteX57" fmla="*/ 509665 w 1154242"/>
              <a:gd name="connsiteY57" fmla="*/ 1339725 h 2913693"/>
              <a:gd name="connsiteX58" fmla="*/ 524655 w 1154242"/>
              <a:gd name="connsiteY58" fmla="*/ 1279765 h 2913693"/>
              <a:gd name="connsiteX59" fmla="*/ 554636 w 1154242"/>
              <a:gd name="connsiteY59" fmla="*/ 1144853 h 2913693"/>
              <a:gd name="connsiteX60" fmla="*/ 599606 w 1154242"/>
              <a:gd name="connsiteY60" fmla="*/ 1159843 h 2913693"/>
              <a:gd name="connsiteX61" fmla="*/ 689547 w 1154242"/>
              <a:gd name="connsiteY61" fmla="*/ 1174834 h 2913693"/>
              <a:gd name="connsiteX62" fmla="*/ 764498 w 1154242"/>
              <a:gd name="connsiteY62" fmla="*/ 1204814 h 2913693"/>
              <a:gd name="connsiteX63" fmla="*/ 839449 w 1154242"/>
              <a:gd name="connsiteY63" fmla="*/ 1219804 h 2913693"/>
              <a:gd name="connsiteX64" fmla="*/ 959370 w 1154242"/>
              <a:gd name="connsiteY64" fmla="*/ 1234794 h 2913693"/>
              <a:gd name="connsiteX65" fmla="*/ 989350 w 1154242"/>
              <a:gd name="connsiteY65" fmla="*/ 1144853 h 2913693"/>
              <a:gd name="connsiteX66" fmla="*/ 1004341 w 1154242"/>
              <a:gd name="connsiteY66" fmla="*/ 1099883 h 2913693"/>
              <a:gd name="connsiteX67" fmla="*/ 1019331 w 1154242"/>
              <a:gd name="connsiteY67" fmla="*/ 1054912 h 2913693"/>
              <a:gd name="connsiteX68" fmla="*/ 1034321 w 1154242"/>
              <a:gd name="connsiteY68" fmla="*/ 1009942 h 2913693"/>
              <a:gd name="connsiteX69" fmla="*/ 1049311 w 1154242"/>
              <a:gd name="connsiteY69" fmla="*/ 890020 h 2913693"/>
              <a:gd name="connsiteX70" fmla="*/ 1064301 w 1154242"/>
              <a:gd name="connsiteY70" fmla="*/ 830060 h 2913693"/>
              <a:gd name="connsiteX71" fmla="*/ 1109272 w 1154242"/>
              <a:gd name="connsiteY71" fmla="*/ 800079 h 2913693"/>
              <a:gd name="connsiteX72" fmla="*/ 1139252 w 1154242"/>
              <a:gd name="connsiteY72" fmla="*/ 755109 h 2913693"/>
              <a:gd name="connsiteX73" fmla="*/ 1109272 w 1154242"/>
              <a:gd name="connsiteY73" fmla="*/ 500276 h 2913693"/>
              <a:gd name="connsiteX74" fmla="*/ 1124262 w 1154242"/>
              <a:gd name="connsiteY74" fmla="*/ 275424 h 2913693"/>
              <a:gd name="connsiteX75" fmla="*/ 1139252 w 1154242"/>
              <a:gd name="connsiteY75" fmla="*/ 215463 h 2913693"/>
              <a:gd name="connsiteX76" fmla="*/ 1154242 w 1154242"/>
              <a:gd name="connsiteY76" fmla="*/ 140512 h 2913693"/>
              <a:gd name="connsiteX77" fmla="*/ 944380 w 1154242"/>
              <a:gd name="connsiteY77" fmla="*/ 110532 h 2913693"/>
              <a:gd name="connsiteX78" fmla="*/ 839449 w 1154242"/>
              <a:gd name="connsiteY78" fmla="*/ 80552 h 2913693"/>
              <a:gd name="connsiteX79" fmla="*/ 779488 w 1154242"/>
              <a:gd name="connsiteY79" fmla="*/ 65561 h 2913693"/>
              <a:gd name="connsiteX80" fmla="*/ 689547 w 1154242"/>
              <a:gd name="connsiteY80" fmla="*/ 35581 h 2913693"/>
              <a:gd name="connsiteX81" fmla="*/ 569626 w 1154242"/>
              <a:gd name="connsiteY81" fmla="*/ 5601 h 2913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1154242" h="2913693">
                <a:moveTo>
                  <a:pt x="569626" y="5601"/>
                </a:moveTo>
                <a:cubicBezTo>
                  <a:pt x="549639" y="28086"/>
                  <a:pt x="598725" y="105022"/>
                  <a:pt x="569626" y="170493"/>
                </a:cubicBezTo>
                <a:cubicBezTo>
                  <a:pt x="561016" y="189865"/>
                  <a:pt x="538226" y="199177"/>
                  <a:pt x="524655" y="215463"/>
                </a:cubicBezTo>
                <a:cubicBezTo>
                  <a:pt x="462194" y="290416"/>
                  <a:pt x="532153" y="235449"/>
                  <a:pt x="449705" y="290414"/>
                </a:cubicBezTo>
                <a:cubicBezTo>
                  <a:pt x="459857" y="265034"/>
                  <a:pt x="512696" y="172513"/>
                  <a:pt x="464695" y="140512"/>
                </a:cubicBezTo>
                <a:cubicBezTo>
                  <a:pt x="431176" y="118166"/>
                  <a:pt x="384747" y="130519"/>
                  <a:pt x="344773" y="125522"/>
                </a:cubicBezTo>
                <a:cubicBezTo>
                  <a:pt x="329783" y="115529"/>
                  <a:pt x="303929" y="78005"/>
                  <a:pt x="299803" y="95542"/>
                </a:cubicBezTo>
                <a:cubicBezTo>
                  <a:pt x="278029" y="188084"/>
                  <a:pt x="297109" y="286084"/>
                  <a:pt x="284813" y="380355"/>
                </a:cubicBezTo>
                <a:cubicBezTo>
                  <a:pt x="281923" y="402514"/>
                  <a:pt x="263131" y="419568"/>
                  <a:pt x="254832" y="440316"/>
                </a:cubicBezTo>
                <a:cubicBezTo>
                  <a:pt x="243095" y="469657"/>
                  <a:pt x="234845" y="500276"/>
                  <a:pt x="224852" y="530256"/>
                </a:cubicBezTo>
                <a:lnTo>
                  <a:pt x="179882" y="665168"/>
                </a:lnTo>
                <a:cubicBezTo>
                  <a:pt x="174885" y="680158"/>
                  <a:pt x="176064" y="698965"/>
                  <a:pt x="164891" y="710138"/>
                </a:cubicBezTo>
                <a:lnTo>
                  <a:pt x="119921" y="755109"/>
                </a:lnTo>
                <a:cubicBezTo>
                  <a:pt x="111876" y="795336"/>
                  <a:pt x="96687" y="887395"/>
                  <a:pt x="74950" y="920001"/>
                </a:cubicBezTo>
                <a:lnTo>
                  <a:pt x="44970" y="964971"/>
                </a:lnTo>
                <a:cubicBezTo>
                  <a:pt x="12049" y="1129576"/>
                  <a:pt x="45113" y="948624"/>
                  <a:pt x="14990" y="1234794"/>
                </a:cubicBezTo>
                <a:cubicBezTo>
                  <a:pt x="11808" y="1265021"/>
                  <a:pt x="4997" y="1294755"/>
                  <a:pt x="0" y="1324735"/>
                </a:cubicBezTo>
                <a:cubicBezTo>
                  <a:pt x="4997" y="1394689"/>
                  <a:pt x="7648" y="1464850"/>
                  <a:pt x="14990" y="1534597"/>
                </a:cubicBezTo>
                <a:cubicBezTo>
                  <a:pt x="17657" y="1559935"/>
                  <a:pt x="27948" y="1584151"/>
                  <a:pt x="29980" y="1609548"/>
                </a:cubicBezTo>
                <a:cubicBezTo>
                  <a:pt x="37959" y="1709289"/>
                  <a:pt x="33501" y="1809952"/>
                  <a:pt x="44970" y="1909352"/>
                </a:cubicBezTo>
                <a:cubicBezTo>
                  <a:pt x="48592" y="1940746"/>
                  <a:pt x="52604" y="1976947"/>
                  <a:pt x="74950" y="1999293"/>
                </a:cubicBezTo>
                <a:lnTo>
                  <a:pt x="119921" y="2044263"/>
                </a:lnTo>
                <a:cubicBezTo>
                  <a:pt x="124918" y="2069247"/>
                  <a:pt x="132495" y="2093850"/>
                  <a:pt x="134911" y="2119214"/>
                </a:cubicBezTo>
                <a:cubicBezTo>
                  <a:pt x="142505" y="2198957"/>
                  <a:pt x="127895" y="2282035"/>
                  <a:pt x="149901" y="2359056"/>
                </a:cubicBezTo>
                <a:cubicBezTo>
                  <a:pt x="159608" y="2393029"/>
                  <a:pt x="199868" y="2409023"/>
                  <a:pt x="224852" y="2434007"/>
                </a:cubicBezTo>
                <a:cubicBezTo>
                  <a:pt x="312077" y="2521232"/>
                  <a:pt x="186339" y="2399416"/>
                  <a:pt x="299803" y="2493968"/>
                </a:cubicBezTo>
                <a:cubicBezTo>
                  <a:pt x="349533" y="2535409"/>
                  <a:pt x="333916" y="2541005"/>
                  <a:pt x="389744" y="2568919"/>
                </a:cubicBezTo>
                <a:cubicBezTo>
                  <a:pt x="411249" y="2579672"/>
                  <a:pt x="475464" y="2594096"/>
                  <a:pt x="494675" y="2598899"/>
                </a:cubicBezTo>
                <a:cubicBezTo>
                  <a:pt x="509665" y="2608892"/>
                  <a:pt x="528391" y="2614811"/>
                  <a:pt x="539646" y="2628879"/>
                </a:cubicBezTo>
                <a:cubicBezTo>
                  <a:pt x="549517" y="2641218"/>
                  <a:pt x="547570" y="2659717"/>
                  <a:pt x="554636" y="2673850"/>
                </a:cubicBezTo>
                <a:cubicBezTo>
                  <a:pt x="562693" y="2689964"/>
                  <a:pt x="574623" y="2703830"/>
                  <a:pt x="584616" y="2718820"/>
                </a:cubicBezTo>
                <a:cubicBezTo>
                  <a:pt x="595293" y="2750851"/>
                  <a:pt x="611319" y="2825225"/>
                  <a:pt x="644577" y="2853732"/>
                </a:cubicBezTo>
                <a:cubicBezTo>
                  <a:pt x="666698" y="2872693"/>
                  <a:pt x="692476" y="2887881"/>
                  <a:pt x="719527" y="2898702"/>
                </a:cubicBezTo>
                <a:cubicBezTo>
                  <a:pt x="743183" y="2908165"/>
                  <a:pt x="769494" y="2908696"/>
                  <a:pt x="794478" y="2913693"/>
                </a:cubicBezTo>
                <a:cubicBezTo>
                  <a:pt x="891916" y="2881212"/>
                  <a:pt x="789480" y="2928684"/>
                  <a:pt x="869429" y="2808761"/>
                </a:cubicBezTo>
                <a:cubicBezTo>
                  <a:pt x="941149" y="2701181"/>
                  <a:pt x="903912" y="2744298"/>
                  <a:pt x="974360" y="2673850"/>
                </a:cubicBezTo>
                <a:cubicBezTo>
                  <a:pt x="979357" y="2658860"/>
                  <a:pt x="982283" y="2643012"/>
                  <a:pt x="989350" y="2628879"/>
                </a:cubicBezTo>
                <a:cubicBezTo>
                  <a:pt x="997407" y="2612765"/>
                  <a:pt x="1016369" y="2601680"/>
                  <a:pt x="1019331" y="2583909"/>
                </a:cubicBezTo>
                <a:cubicBezTo>
                  <a:pt x="1022526" y="2564739"/>
                  <a:pt x="985876" y="2503181"/>
                  <a:pt x="974360" y="2493968"/>
                </a:cubicBezTo>
                <a:cubicBezTo>
                  <a:pt x="962022" y="2484097"/>
                  <a:pt x="944380" y="2483975"/>
                  <a:pt x="929390" y="2478978"/>
                </a:cubicBezTo>
                <a:cubicBezTo>
                  <a:pt x="919396" y="2468984"/>
                  <a:pt x="907889" y="2460304"/>
                  <a:pt x="899409" y="2448997"/>
                </a:cubicBezTo>
                <a:cubicBezTo>
                  <a:pt x="877790" y="2420172"/>
                  <a:pt x="864928" y="2384534"/>
                  <a:pt x="839449" y="2359056"/>
                </a:cubicBezTo>
                <a:lnTo>
                  <a:pt x="809468" y="2329076"/>
                </a:lnTo>
                <a:cubicBezTo>
                  <a:pt x="799475" y="2309089"/>
                  <a:pt x="791883" y="2287709"/>
                  <a:pt x="779488" y="2269116"/>
                </a:cubicBezTo>
                <a:cubicBezTo>
                  <a:pt x="771649" y="2257357"/>
                  <a:pt x="755828" y="2251776"/>
                  <a:pt x="749508" y="2239135"/>
                </a:cubicBezTo>
                <a:cubicBezTo>
                  <a:pt x="735375" y="2210869"/>
                  <a:pt x="737057" y="2175489"/>
                  <a:pt x="719527" y="2149194"/>
                </a:cubicBezTo>
                <a:cubicBezTo>
                  <a:pt x="681707" y="2092465"/>
                  <a:pt x="702286" y="2116963"/>
                  <a:pt x="659567" y="2074243"/>
                </a:cubicBezTo>
                <a:cubicBezTo>
                  <a:pt x="649574" y="2044263"/>
                  <a:pt x="647117" y="2010596"/>
                  <a:pt x="629587" y="1984302"/>
                </a:cubicBezTo>
                <a:lnTo>
                  <a:pt x="569626" y="1894361"/>
                </a:lnTo>
                <a:cubicBezTo>
                  <a:pt x="559633" y="1879371"/>
                  <a:pt x="552385" y="1862130"/>
                  <a:pt x="539646" y="1849391"/>
                </a:cubicBezTo>
                <a:lnTo>
                  <a:pt x="509665" y="1819411"/>
                </a:lnTo>
                <a:cubicBezTo>
                  <a:pt x="493833" y="1771913"/>
                  <a:pt x="497905" y="1770982"/>
                  <a:pt x="464695" y="1729470"/>
                </a:cubicBezTo>
                <a:cubicBezTo>
                  <a:pt x="455866" y="1718434"/>
                  <a:pt x="442554" y="1711248"/>
                  <a:pt x="434714" y="1699489"/>
                </a:cubicBezTo>
                <a:cubicBezTo>
                  <a:pt x="422319" y="1680896"/>
                  <a:pt x="414727" y="1659516"/>
                  <a:pt x="404734" y="1639529"/>
                </a:cubicBezTo>
                <a:cubicBezTo>
                  <a:pt x="407761" y="1621368"/>
                  <a:pt x="417683" y="1533002"/>
                  <a:pt x="434714" y="1504617"/>
                </a:cubicBezTo>
                <a:cubicBezTo>
                  <a:pt x="441985" y="1492498"/>
                  <a:pt x="454701" y="1484630"/>
                  <a:pt x="464695" y="1474637"/>
                </a:cubicBezTo>
                <a:lnTo>
                  <a:pt x="494675" y="1384696"/>
                </a:lnTo>
                <a:cubicBezTo>
                  <a:pt x="499672" y="1369706"/>
                  <a:pt x="505833" y="1355054"/>
                  <a:pt x="509665" y="1339725"/>
                </a:cubicBezTo>
                <a:cubicBezTo>
                  <a:pt x="514662" y="1319738"/>
                  <a:pt x="520186" y="1299876"/>
                  <a:pt x="524655" y="1279765"/>
                </a:cubicBezTo>
                <a:cubicBezTo>
                  <a:pt x="562719" y="1108479"/>
                  <a:pt x="518077" y="1291093"/>
                  <a:pt x="554636" y="1144853"/>
                </a:cubicBezTo>
                <a:cubicBezTo>
                  <a:pt x="569626" y="1149850"/>
                  <a:pt x="584181" y="1156415"/>
                  <a:pt x="599606" y="1159843"/>
                </a:cubicBezTo>
                <a:cubicBezTo>
                  <a:pt x="629276" y="1166437"/>
                  <a:pt x="660224" y="1166837"/>
                  <a:pt x="689547" y="1174834"/>
                </a:cubicBezTo>
                <a:cubicBezTo>
                  <a:pt x="715507" y="1181914"/>
                  <a:pt x="738725" y="1197082"/>
                  <a:pt x="764498" y="1204814"/>
                </a:cubicBezTo>
                <a:cubicBezTo>
                  <a:pt x="788902" y="1212135"/>
                  <a:pt x="814465" y="1214807"/>
                  <a:pt x="839449" y="1219804"/>
                </a:cubicBezTo>
                <a:cubicBezTo>
                  <a:pt x="874183" y="1242960"/>
                  <a:pt x="911209" y="1282955"/>
                  <a:pt x="959370" y="1234794"/>
                </a:cubicBezTo>
                <a:cubicBezTo>
                  <a:pt x="981716" y="1212448"/>
                  <a:pt x="979356" y="1174833"/>
                  <a:pt x="989350" y="1144853"/>
                </a:cubicBezTo>
                <a:lnTo>
                  <a:pt x="1004341" y="1099883"/>
                </a:lnTo>
                <a:lnTo>
                  <a:pt x="1019331" y="1054912"/>
                </a:lnTo>
                <a:lnTo>
                  <a:pt x="1034321" y="1009942"/>
                </a:lnTo>
                <a:cubicBezTo>
                  <a:pt x="1039318" y="969968"/>
                  <a:pt x="1042688" y="929757"/>
                  <a:pt x="1049311" y="890020"/>
                </a:cubicBezTo>
                <a:cubicBezTo>
                  <a:pt x="1052698" y="869699"/>
                  <a:pt x="1052873" y="847202"/>
                  <a:pt x="1064301" y="830060"/>
                </a:cubicBezTo>
                <a:cubicBezTo>
                  <a:pt x="1074295" y="815070"/>
                  <a:pt x="1094282" y="810073"/>
                  <a:pt x="1109272" y="800079"/>
                </a:cubicBezTo>
                <a:cubicBezTo>
                  <a:pt x="1119265" y="785089"/>
                  <a:pt x="1138128" y="773090"/>
                  <a:pt x="1139252" y="755109"/>
                </a:cubicBezTo>
                <a:cubicBezTo>
                  <a:pt x="1146709" y="635804"/>
                  <a:pt x="1132465" y="593049"/>
                  <a:pt x="1109272" y="500276"/>
                </a:cubicBezTo>
                <a:cubicBezTo>
                  <a:pt x="1114269" y="425325"/>
                  <a:pt x="1116398" y="350128"/>
                  <a:pt x="1124262" y="275424"/>
                </a:cubicBezTo>
                <a:cubicBezTo>
                  <a:pt x="1126419" y="254935"/>
                  <a:pt x="1134783" y="235575"/>
                  <a:pt x="1139252" y="215463"/>
                </a:cubicBezTo>
                <a:cubicBezTo>
                  <a:pt x="1144779" y="190591"/>
                  <a:pt x="1149245" y="165496"/>
                  <a:pt x="1154242" y="140512"/>
                </a:cubicBezTo>
                <a:cubicBezTo>
                  <a:pt x="1017602" y="106352"/>
                  <a:pt x="1182940" y="144611"/>
                  <a:pt x="944380" y="110532"/>
                </a:cubicBezTo>
                <a:cubicBezTo>
                  <a:pt x="897519" y="103838"/>
                  <a:pt x="882160" y="92755"/>
                  <a:pt x="839449" y="80552"/>
                </a:cubicBezTo>
                <a:cubicBezTo>
                  <a:pt x="819640" y="74892"/>
                  <a:pt x="799475" y="70558"/>
                  <a:pt x="779488" y="65561"/>
                </a:cubicBezTo>
                <a:cubicBezTo>
                  <a:pt x="726794" y="-13480"/>
                  <a:pt x="779892" y="35581"/>
                  <a:pt x="689547" y="35581"/>
                </a:cubicBezTo>
                <a:cubicBezTo>
                  <a:pt x="649262" y="35581"/>
                  <a:pt x="589613" y="-16884"/>
                  <a:pt x="569626" y="5601"/>
                </a:cubicBezTo>
                <a:close/>
              </a:path>
            </a:pathLst>
          </a:custGeom>
          <a:solidFill>
            <a:srgbClr val="EFF278"/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3174000" y="4686000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mtClean="0"/>
              <a:t>C</a:t>
            </a:r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260000" y="2628000"/>
            <a:ext cx="6156000" cy="2268000"/>
            <a:chOff x="1260000" y="2628000"/>
            <a:chExt cx="6156000" cy="2268000"/>
          </a:xfrm>
        </p:grpSpPr>
        <p:sp>
          <p:nvSpPr>
            <p:cNvPr id="23" name="Oval 22"/>
            <p:cNvSpPr>
              <a:spLocks noChangeAspect="1"/>
            </p:cNvSpPr>
            <p:nvPr/>
          </p:nvSpPr>
          <p:spPr>
            <a:xfrm>
              <a:off x="2412000" y="3924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4356000" y="4428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1548000" y="3744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>
              <a:spLocks noChangeAspect="1"/>
            </p:cNvSpPr>
            <p:nvPr/>
          </p:nvSpPr>
          <p:spPr>
            <a:xfrm>
              <a:off x="1728000" y="3960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5580000" y="2808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4680000" y="4752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4140000" y="4716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1260000" y="3132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7272000" y="2628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>
              <a:spLocks noChangeAspect="1"/>
            </p:cNvSpPr>
            <p:nvPr/>
          </p:nvSpPr>
          <p:spPr>
            <a:xfrm>
              <a:off x="7128000" y="2880000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632000" y="5062745"/>
            <a:ext cx="118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Bible Belt</a:t>
            </a:r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969327" y="5443814"/>
            <a:ext cx="1765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Mountain States</a:t>
            </a:r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704000" y="4681676"/>
            <a:ext cx="118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Rust Belt</a:t>
            </a:r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371376" y="6205954"/>
            <a:ext cx="2363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Western Coastal States</a:t>
            </a:r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8028000" y="4300607"/>
            <a:ext cx="1188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Cities</a:t>
            </a:r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028348" y="5824883"/>
            <a:ext cx="170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Southern States</a:t>
            </a:r>
            <a:endParaRPr lang="en-GB"/>
          </a:p>
        </p:txBody>
      </p:sp>
      <p:sp>
        <p:nvSpPr>
          <p:cNvPr id="2049" name="TextBox 2048"/>
          <p:cNvSpPr txBox="1"/>
          <p:nvPr/>
        </p:nvSpPr>
        <p:spPr>
          <a:xfrm>
            <a:off x="6084169" y="6623670"/>
            <a:ext cx="30366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smtClean="0"/>
              <a:t>Click on the region names above to show, click again to hide.</a:t>
            </a:r>
            <a:endParaRPr lang="en-GB" sz="900"/>
          </a:p>
        </p:txBody>
      </p:sp>
      <p:sp>
        <p:nvSpPr>
          <p:cNvPr id="2054" name="Rectangle 2053"/>
          <p:cNvSpPr/>
          <p:nvPr/>
        </p:nvSpPr>
        <p:spPr>
          <a:xfrm>
            <a:off x="323536" y="6121271"/>
            <a:ext cx="227874" cy="227874"/>
          </a:xfrm>
          <a:prstGeom prst="rect">
            <a:avLst/>
          </a:prstGeom>
          <a:solidFill>
            <a:srgbClr val="CD17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23536" y="6431613"/>
            <a:ext cx="227874" cy="227874"/>
          </a:xfrm>
          <a:prstGeom prst="rect">
            <a:avLst/>
          </a:prstGeom>
          <a:solidFill>
            <a:srgbClr val="0A6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6" name="TextBox 2055"/>
          <p:cNvSpPr txBox="1"/>
          <p:nvPr/>
        </p:nvSpPr>
        <p:spPr>
          <a:xfrm>
            <a:off x="614092" y="608465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Republican</a:t>
            </a:r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11920" y="636975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Democrat</a:t>
            </a:r>
            <a:endParaRPr lang="en-GB"/>
          </a:p>
        </p:txBody>
      </p:sp>
      <p:sp>
        <p:nvSpPr>
          <p:cNvPr id="2058" name="Rectangle 2057"/>
          <p:cNvSpPr/>
          <p:nvPr/>
        </p:nvSpPr>
        <p:spPr>
          <a:xfrm>
            <a:off x="611920" y="377150"/>
            <a:ext cx="76145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b="1"/>
              <a:t>US election 2016: </a:t>
            </a:r>
            <a:r>
              <a:rPr lang="en-GB" b="1" smtClean="0"/>
              <a:t>State by State - </a:t>
            </a:r>
          </a:p>
          <a:p>
            <a:pPr fontAlgn="base"/>
            <a:r>
              <a:rPr lang="en-GB"/>
              <a:t>s</a:t>
            </a:r>
            <a:r>
              <a:rPr lang="en-GB" smtClean="0"/>
              <a:t>howing six </a:t>
            </a:r>
            <a:r>
              <a:rPr lang="en-GB"/>
              <a:t>of the main categorisations of voting regions in the USA</a:t>
            </a:r>
            <a:endParaRPr lang="en-GB" b="1"/>
          </a:p>
        </p:txBody>
      </p:sp>
      <p:sp>
        <p:nvSpPr>
          <p:cNvPr id="2" name="TextBox 1"/>
          <p:cNvSpPr txBox="1"/>
          <p:nvPr/>
        </p:nvSpPr>
        <p:spPr>
          <a:xfrm>
            <a:off x="3678000" y="4243334"/>
            <a:ext cx="82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/>
                </a:solidFill>
              </a:rPr>
              <a:t>Texas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3651927">
            <a:off x="978043" y="3048820"/>
            <a:ext cx="128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chemeClr val="bg1"/>
                </a:solidFill>
              </a:rPr>
              <a:t>California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rot="20905981">
            <a:off x="6583668" y="2337548"/>
            <a:ext cx="11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>
                <a:solidFill>
                  <a:schemeClr val="bg1"/>
                </a:solidFill>
              </a:rPr>
              <a:t>New York</a:t>
            </a: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30000" y="3024000"/>
            <a:ext cx="82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>
                <a:solidFill>
                  <a:schemeClr val="bg1"/>
                </a:solidFill>
              </a:rPr>
              <a:t>Illinois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937727">
            <a:off x="4654949" y="3374668"/>
            <a:ext cx="121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>
                <a:solidFill>
                  <a:schemeClr val="bg1"/>
                </a:solidFill>
              </a:rPr>
              <a:t>Missouri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460769">
            <a:off x="2776219" y="2424035"/>
            <a:ext cx="1160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smtClean="0">
                <a:solidFill>
                  <a:schemeClr val="bg1"/>
                </a:solidFill>
              </a:rPr>
              <a:t>Wyoming</a:t>
            </a:r>
            <a:endParaRPr lang="en-GB" sz="1400">
              <a:solidFill>
                <a:schemeClr val="bg1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5343525" y="2232000"/>
            <a:ext cx="1927103" cy="1001486"/>
            <a:chOff x="5343525" y="2232000"/>
            <a:chExt cx="1927103" cy="1001486"/>
          </a:xfrm>
        </p:grpSpPr>
        <p:sp>
          <p:nvSpPr>
            <p:cNvPr id="52" name="Freeform 51"/>
            <p:cNvSpPr/>
            <p:nvPr/>
          </p:nvSpPr>
          <p:spPr>
            <a:xfrm>
              <a:off x="5616000" y="2232000"/>
              <a:ext cx="1654628" cy="1001486"/>
            </a:xfrm>
            <a:custGeom>
              <a:avLst/>
              <a:gdLst>
                <a:gd name="connsiteX0" fmla="*/ 0 w 1654628"/>
                <a:gd name="connsiteY0" fmla="*/ 595086 h 1001486"/>
                <a:gd name="connsiteX1" fmla="*/ 14514 w 1654628"/>
                <a:gd name="connsiteY1" fmla="*/ 740229 h 1001486"/>
                <a:gd name="connsiteX2" fmla="*/ 43542 w 1654628"/>
                <a:gd name="connsiteY2" fmla="*/ 827315 h 1001486"/>
                <a:gd name="connsiteX3" fmla="*/ 58057 w 1654628"/>
                <a:gd name="connsiteY3" fmla="*/ 899886 h 1001486"/>
                <a:gd name="connsiteX4" fmla="*/ 101600 w 1654628"/>
                <a:gd name="connsiteY4" fmla="*/ 986972 h 1001486"/>
                <a:gd name="connsiteX5" fmla="*/ 159657 w 1654628"/>
                <a:gd name="connsiteY5" fmla="*/ 1001486 h 1001486"/>
                <a:gd name="connsiteX6" fmla="*/ 812800 w 1654628"/>
                <a:gd name="connsiteY6" fmla="*/ 972457 h 1001486"/>
                <a:gd name="connsiteX7" fmla="*/ 899885 w 1654628"/>
                <a:gd name="connsiteY7" fmla="*/ 928915 h 1001486"/>
                <a:gd name="connsiteX8" fmla="*/ 986971 w 1654628"/>
                <a:gd name="connsiteY8" fmla="*/ 899886 h 1001486"/>
                <a:gd name="connsiteX9" fmla="*/ 1030514 w 1654628"/>
                <a:gd name="connsiteY9" fmla="*/ 885372 h 1001486"/>
                <a:gd name="connsiteX10" fmla="*/ 1074057 w 1654628"/>
                <a:gd name="connsiteY10" fmla="*/ 856343 h 1001486"/>
                <a:gd name="connsiteX11" fmla="*/ 1248228 w 1654628"/>
                <a:gd name="connsiteY11" fmla="*/ 827315 h 1001486"/>
                <a:gd name="connsiteX12" fmla="*/ 1306285 w 1654628"/>
                <a:gd name="connsiteY12" fmla="*/ 812800 h 1001486"/>
                <a:gd name="connsiteX13" fmla="*/ 1349828 w 1654628"/>
                <a:gd name="connsiteY13" fmla="*/ 783772 h 1001486"/>
                <a:gd name="connsiteX14" fmla="*/ 1524000 w 1654628"/>
                <a:gd name="connsiteY14" fmla="*/ 740229 h 1001486"/>
                <a:gd name="connsiteX15" fmla="*/ 1640114 w 1654628"/>
                <a:gd name="connsiteY15" fmla="*/ 667657 h 1001486"/>
                <a:gd name="connsiteX16" fmla="*/ 1654628 w 1654628"/>
                <a:gd name="connsiteY16" fmla="*/ 624115 h 1001486"/>
                <a:gd name="connsiteX17" fmla="*/ 1640114 w 1654628"/>
                <a:gd name="connsiteY17" fmla="*/ 551543 h 1001486"/>
                <a:gd name="connsiteX18" fmla="*/ 1625600 w 1654628"/>
                <a:gd name="connsiteY18" fmla="*/ 508000 h 1001486"/>
                <a:gd name="connsiteX19" fmla="*/ 1553028 w 1654628"/>
                <a:gd name="connsiteY19" fmla="*/ 420915 h 1001486"/>
                <a:gd name="connsiteX20" fmla="*/ 1509485 w 1654628"/>
                <a:gd name="connsiteY20" fmla="*/ 391886 h 1001486"/>
                <a:gd name="connsiteX21" fmla="*/ 1465942 w 1654628"/>
                <a:gd name="connsiteY21" fmla="*/ 377372 h 1001486"/>
                <a:gd name="connsiteX22" fmla="*/ 1059542 w 1654628"/>
                <a:gd name="connsiteY22" fmla="*/ 391886 h 1001486"/>
                <a:gd name="connsiteX23" fmla="*/ 1016000 w 1654628"/>
                <a:gd name="connsiteY23" fmla="*/ 406400 h 1001486"/>
                <a:gd name="connsiteX24" fmla="*/ 928914 w 1654628"/>
                <a:gd name="connsiteY24" fmla="*/ 478972 h 1001486"/>
                <a:gd name="connsiteX25" fmla="*/ 856342 w 1654628"/>
                <a:gd name="connsiteY25" fmla="*/ 566057 h 1001486"/>
                <a:gd name="connsiteX26" fmla="*/ 754742 w 1654628"/>
                <a:gd name="connsiteY26" fmla="*/ 595086 h 1001486"/>
                <a:gd name="connsiteX27" fmla="*/ 638628 w 1654628"/>
                <a:gd name="connsiteY27" fmla="*/ 624115 h 1001486"/>
                <a:gd name="connsiteX28" fmla="*/ 551542 w 1654628"/>
                <a:gd name="connsiteY28" fmla="*/ 609600 h 1001486"/>
                <a:gd name="connsiteX29" fmla="*/ 537028 w 1654628"/>
                <a:gd name="connsiteY29" fmla="*/ 508000 h 1001486"/>
                <a:gd name="connsiteX30" fmla="*/ 580571 w 1654628"/>
                <a:gd name="connsiteY30" fmla="*/ 478972 h 1001486"/>
                <a:gd name="connsiteX31" fmla="*/ 595085 w 1654628"/>
                <a:gd name="connsiteY31" fmla="*/ 420915 h 1001486"/>
                <a:gd name="connsiteX32" fmla="*/ 609600 w 1654628"/>
                <a:gd name="connsiteY32" fmla="*/ 377372 h 1001486"/>
                <a:gd name="connsiteX33" fmla="*/ 595085 w 1654628"/>
                <a:gd name="connsiteY33" fmla="*/ 246743 h 1001486"/>
                <a:gd name="connsiteX34" fmla="*/ 551542 w 1654628"/>
                <a:gd name="connsiteY34" fmla="*/ 217715 h 1001486"/>
                <a:gd name="connsiteX35" fmla="*/ 478971 w 1654628"/>
                <a:gd name="connsiteY35" fmla="*/ 246743 h 1001486"/>
                <a:gd name="connsiteX36" fmla="*/ 478971 w 1654628"/>
                <a:gd name="connsiteY36" fmla="*/ 232229 h 1001486"/>
                <a:gd name="connsiteX37" fmla="*/ 478971 w 1654628"/>
                <a:gd name="connsiteY37" fmla="*/ 58057 h 1001486"/>
                <a:gd name="connsiteX38" fmla="*/ 435428 w 1654628"/>
                <a:gd name="connsiteY38" fmla="*/ 43543 h 1001486"/>
                <a:gd name="connsiteX39" fmla="*/ 333828 w 1654628"/>
                <a:gd name="connsiteY39" fmla="*/ 0 h 1001486"/>
                <a:gd name="connsiteX40" fmla="*/ 275771 w 1654628"/>
                <a:gd name="connsiteY40" fmla="*/ 72572 h 1001486"/>
                <a:gd name="connsiteX41" fmla="*/ 188685 w 1654628"/>
                <a:gd name="connsiteY41" fmla="*/ 159657 h 1001486"/>
                <a:gd name="connsiteX42" fmla="*/ 203200 w 1654628"/>
                <a:gd name="connsiteY42" fmla="*/ 493486 h 1001486"/>
                <a:gd name="connsiteX43" fmla="*/ 188685 w 1654628"/>
                <a:gd name="connsiteY43" fmla="*/ 624115 h 1001486"/>
                <a:gd name="connsiteX44" fmla="*/ 101600 w 1654628"/>
                <a:gd name="connsiteY44" fmla="*/ 653143 h 1001486"/>
                <a:gd name="connsiteX45" fmla="*/ 43542 w 1654628"/>
                <a:gd name="connsiteY45" fmla="*/ 638629 h 1001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654628" h="1001486">
                  <a:moveTo>
                    <a:pt x="0" y="595086"/>
                  </a:moveTo>
                  <a:cubicBezTo>
                    <a:pt x="4838" y="643467"/>
                    <a:pt x="5554" y="692439"/>
                    <a:pt x="14514" y="740229"/>
                  </a:cubicBezTo>
                  <a:cubicBezTo>
                    <a:pt x="20153" y="770304"/>
                    <a:pt x="37541" y="797310"/>
                    <a:pt x="43542" y="827315"/>
                  </a:cubicBezTo>
                  <a:cubicBezTo>
                    <a:pt x="48380" y="851505"/>
                    <a:pt x="52074" y="875953"/>
                    <a:pt x="58057" y="899886"/>
                  </a:cubicBezTo>
                  <a:cubicBezTo>
                    <a:pt x="63853" y="923070"/>
                    <a:pt x="80314" y="972781"/>
                    <a:pt x="101600" y="986972"/>
                  </a:cubicBezTo>
                  <a:cubicBezTo>
                    <a:pt x="118198" y="998037"/>
                    <a:pt x="140305" y="996648"/>
                    <a:pt x="159657" y="1001486"/>
                  </a:cubicBezTo>
                  <a:cubicBezTo>
                    <a:pt x="242702" y="999179"/>
                    <a:pt x="630511" y="1002839"/>
                    <a:pt x="812800" y="972457"/>
                  </a:cubicBezTo>
                  <a:cubicBezTo>
                    <a:pt x="876318" y="961871"/>
                    <a:pt x="839705" y="955662"/>
                    <a:pt x="899885" y="928915"/>
                  </a:cubicBezTo>
                  <a:cubicBezTo>
                    <a:pt x="927847" y="916488"/>
                    <a:pt x="957942" y="909562"/>
                    <a:pt x="986971" y="899886"/>
                  </a:cubicBezTo>
                  <a:lnTo>
                    <a:pt x="1030514" y="885372"/>
                  </a:lnTo>
                  <a:cubicBezTo>
                    <a:pt x="1045028" y="875696"/>
                    <a:pt x="1057202" y="860838"/>
                    <a:pt x="1074057" y="856343"/>
                  </a:cubicBezTo>
                  <a:cubicBezTo>
                    <a:pt x="1130927" y="841178"/>
                    <a:pt x="1191128" y="841591"/>
                    <a:pt x="1248228" y="827315"/>
                  </a:cubicBezTo>
                  <a:lnTo>
                    <a:pt x="1306285" y="812800"/>
                  </a:lnTo>
                  <a:cubicBezTo>
                    <a:pt x="1320799" y="803124"/>
                    <a:pt x="1333888" y="790857"/>
                    <a:pt x="1349828" y="783772"/>
                  </a:cubicBezTo>
                  <a:cubicBezTo>
                    <a:pt x="1418834" y="753103"/>
                    <a:pt x="1450972" y="752400"/>
                    <a:pt x="1524000" y="740229"/>
                  </a:cubicBezTo>
                  <a:cubicBezTo>
                    <a:pt x="1627634" y="705684"/>
                    <a:pt x="1594112" y="736660"/>
                    <a:pt x="1640114" y="667657"/>
                  </a:cubicBezTo>
                  <a:cubicBezTo>
                    <a:pt x="1644952" y="653143"/>
                    <a:pt x="1654628" y="639414"/>
                    <a:pt x="1654628" y="624115"/>
                  </a:cubicBezTo>
                  <a:cubicBezTo>
                    <a:pt x="1654628" y="599445"/>
                    <a:pt x="1646097" y="575476"/>
                    <a:pt x="1640114" y="551543"/>
                  </a:cubicBezTo>
                  <a:cubicBezTo>
                    <a:pt x="1636403" y="536700"/>
                    <a:pt x="1632442" y="521684"/>
                    <a:pt x="1625600" y="508000"/>
                  </a:cubicBezTo>
                  <a:cubicBezTo>
                    <a:pt x="1609290" y="475379"/>
                    <a:pt x="1580543" y="443844"/>
                    <a:pt x="1553028" y="420915"/>
                  </a:cubicBezTo>
                  <a:cubicBezTo>
                    <a:pt x="1539627" y="409748"/>
                    <a:pt x="1525087" y="399687"/>
                    <a:pt x="1509485" y="391886"/>
                  </a:cubicBezTo>
                  <a:cubicBezTo>
                    <a:pt x="1495801" y="385044"/>
                    <a:pt x="1480456" y="382210"/>
                    <a:pt x="1465942" y="377372"/>
                  </a:cubicBezTo>
                  <a:cubicBezTo>
                    <a:pt x="1330475" y="382210"/>
                    <a:pt x="1194814" y="383159"/>
                    <a:pt x="1059542" y="391886"/>
                  </a:cubicBezTo>
                  <a:cubicBezTo>
                    <a:pt x="1044275" y="392871"/>
                    <a:pt x="1029684" y="399558"/>
                    <a:pt x="1016000" y="406400"/>
                  </a:cubicBezTo>
                  <a:cubicBezTo>
                    <a:pt x="983380" y="422710"/>
                    <a:pt x="951842" y="451458"/>
                    <a:pt x="928914" y="478972"/>
                  </a:cubicBezTo>
                  <a:cubicBezTo>
                    <a:pt x="895444" y="519136"/>
                    <a:pt x="904048" y="534253"/>
                    <a:pt x="856342" y="566057"/>
                  </a:cubicBezTo>
                  <a:cubicBezTo>
                    <a:pt x="843287" y="574760"/>
                    <a:pt x="763216" y="592665"/>
                    <a:pt x="754742" y="595086"/>
                  </a:cubicBezTo>
                  <a:cubicBezTo>
                    <a:pt x="650594" y="624842"/>
                    <a:pt x="786191" y="594601"/>
                    <a:pt x="638628" y="624115"/>
                  </a:cubicBezTo>
                  <a:cubicBezTo>
                    <a:pt x="609599" y="619277"/>
                    <a:pt x="577864" y="622761"/>
                    <a:pt x="551542" y="609600"/>
                  </a:cubicBezTo>
                  <a:cubicBezTo>
                    <a:pt x="511892" y="589775"/>
                    <a:pt x="517776" y="536877"/>
                    <a:pt x="537028" y="508000"/>
                  </a:cubicBezTo>
                  <a:cubicBezTo>
                    <a:pt x="546704" y="493486"/>
                    <a:pt x="566057" y="488648"/>
                    <a:pt x="580571" y="478972"/>
                  </a:cubicBezTo>
                  <a:cubicBezTo>
                    <a:pt x="585409" y="459620"/>
                    <a:pt x="589605" y="440095"/>
                    <a:pt x="595085" y="420915"/>
                  </a:cubicBezTo>
                  <a:cubicBezTo>
                    <a:pt x="599288" y="406204"/>
                    <a:pt x="609600" y="392672"/>
                    <a:pt x="609600" y="377372"/>
                  </a:cubicBezTo>
                  <a:cubicBezTo>
                    <a:pt x="609600" y="333561"/>
                    <a:pt x="610057" y="287916"/>
                    <a:pt x="595085" y="246743"/>
                  </a:cubicBezTo>
                  <a:cubicBezTo>
                    <a:pt x="589124" y="230349"/>
                    <a:pt x="566056" y="227391"/>
                    <a:pt x="551542" y="217715"/>
                  </a:cubicBezTo>
                  <a:cubicBezTo>
                    <a:pt x="527352" y="227391"/>
                    <a:pt x="500172" y="231600"/>
                    <a:pt x="478971" y="246743"/>
                  </a:cubicBezTo>
                  <a:cubicBezTo>
                    <a:pt x="463015" y="258140"/>
                    <a:pt x="411040" y="368090"/>
                    <a:pt x="478971" y="232229"/>
                  </a:cubicBezTo>
                  <a:cubicBezTo>
                    <a:pt x="484855" y="191041"/>
                    <a:pt x="508933" y="103000"/>
                    <a:pt x="478971" y="58057"/>
                  </a:cubicBezTo>
                  <a:cubicBezTo>
                    <a:pt x="470484" y="45327"/>
                    <a:pt x="449112" y="50385"/>
                    <a:pt x="435428" y="43543"/>
                  </a:cubicBezTo>
                  <a:cubicBezTo>
                    <a:pt x="335190" y="-6575"/>
                    <a:pt x="454661" y="30210"/>
                    <a:pt x="333828" y="0"/>
                  </a:cubicBezTo>
                  <a:cubicBezTo>
                    <a:pt x="214307" y="79681"/>
                    <a:pt x="351273" y="-24502"/>
                    <a:pt x="275771" y="72572"/>
                  </a:cubicBezTo>
                  <a:cubicBezTo>
                    <a:pt x="250567" y="104977"/>
                    <a:pt x="188685" y="159657"/>
                    <a:pt x="188685" y="159657"/>
                  </a:cubicBezTo>
                  <a:cubicBezTo>
                    <a:pt x="193523" y="270933"/>
                    <a:pt x="203200" y="382105"/>
                    <a:pt x="203200" y="493486"/>
                  </a:cubicBezTo>
                  <a:cubicBezTo>
                    <a:pt x="203200" y="537297"/>
                    <a:pt x="212206" y="587153"/>
                    <a:pt x="188685" y="624115"/>
                  </a:cubicBezTo>
                  <a:cubicBezTo>
                    <a:pt x="172257" y="649930"/>
                    <a:pt x="130628" y="643467"/>
                    <a:pt x="101600" y="653143"/>
                  </a:cubicBezTo>
                  <a:cubicBezTo>
                    <a:pt x="47794" y="671078"/>
                    <a:pt x="64899" y="681341"/>
                    <a:pt x="43542" y="638629"/>
                  </a:cubicBezTo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5343525" y="2732743"/>
              <a:ext cx="495334" cy="500743"/>
            </a:xfrm>
            <a:custGeom>
              <a:avLst/>
              <a:gdLst>
                <a:gd name="connsiteX0" fmla="*/ 361950 w 495334"/>
                <a:gd name="connsiteY0" fmla="*/ 114300 h 352425"/>
                <a:gd name="connsiteX1" fmla="*/ 266700 w 495334"/>
                <a:gd name="connsiteY1" fmla="*/ 95250 h 352425"/>
                <a:gd name="connsiteX2" fmla="*/ 209550 w 495334"/>
                <a:gd name="connsiteY2" fmla="*/ 38100 h 352425"/>
                <a:gd name="connsiteX3" fmla="*/ 123825 w 495334"/>
                <a:gd name="connsiteY3" fmla="*/ 9525 h 352425"/>
                <a:gd name="connsiteX4" fmla="*/ 95250 w 495334"/>
                <a:gd name="connsiteY4" fmla="*/ 0 h 352425"/>
                <a:gd name="connsiteX5" fmla="*/ 19050 w 495334"/>
                <a:gd name="connsiteY5" fmla="*/ 19050 h 352425"/>
                <a:gd name="connsiteX6" fmla="*/ 0 w 495334"/>
                <a:gd name="connsiteY6" fmla="*/ 76200 h 352425"/>
                <a:gd name="connsiteX7" fmla="*/ 38100 w 495334"/>
                <a:gd name="connsiteY7" fmla="*/ 133350 h 352425"/>
                <a:gd name="connsiteX8" fmla="*/ 57150 w 495334"/>
                <a:gd name="connsiteY8" fmla="*/ 161925 h 352425"/>
                <a:gd name="connsiteX9" fmla="*/ 76200 w 495334"/>
                <a:gd name="connsiteY9" fmla="*/ 200025 h 352425"/>
                <a:gd name="connsiteX10" fmla="*/ 104775 w 495334"/>
                <a:gd name="connsiteY10" fmla="*/ 219075 h 352425"/>
                <a:gd name="connsiteX11" fmla="*/ 161925 w 495334"/>
                <a:gd name="connsiteY11" fmla="*/ 257175 h 352425"/>
                <a:gd name="connsiteX12" fmla="*/ 257175 w 495334"/>
                <a:gd name="connsiteY12" fmla="*/ 304800 h 352425"/>
                <a:gd name="connsiteX13" fmla="*/ 285750 w 495334"/>
                <a:gd name="connsiteY13" fmla="*/ 323850 h 352425"/>
                <a:gd name="connsiteX14" fmla="*/ 314325 w 495334"/>
                <a:gd name="connsiteY14" fmla="*/ 333375 h 352425"/>
                <a:gd name="connsiteX15" fmla="*/ 352425 w 495334"/>
                <a:gd name="connsiteY15" fmla="*/ 352425 h 352425"/>
                <a:gd name="connsiteX16" fmla="*/ 476250 w 495334"/>
                <a:gd name="connsiteY16" fmla="*/ 342900 h 352425"/>
                <a:gd name="connsiteX17" fmla="*/ 485775 w 495334"/>
                <a:gd name="connsiteY17" fmla="*/ 257175 h 352425"/>
                <a:gd name="connsiteX18" fmla="*/ 447675 w 495334"/>
                <a:gd name="connsiteY18" fmla="*/ 190500 h 352425"/>
                <a:gd name="connsiteX19" fmla="*/ 361950 w 495334"/>
                <a:gd name="connsiteY19" fmla="*/ 142875 h 352425"/>
                <a:gd name="connsiteX20" fmla="*/ 361950 w 495334"/>
                <a:gd name="connsiteY20" fmla="*/ 114300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95334" h="352425">
                  <a:moveTo>
                    <a:pt x="361950" y="114300"/>
                  </a:moveTo>
                  <a:cubicBezTo>
                    <a:pt x="346075" y="106363"/>
                    <a:pt x="289595" y="118145"/>
                    <a:pt x="266700" y="95250"/>
                  </a:cubicBezTo>
                  <a:cubicBezTo>
                    <a:pt x="247650" y="76200"/>
                    <a:pt x="235108" y="46619"/>
                    <a:pt x="209550" y="38100"/>
                  </a:cubicBezTo>
                  <a:lnTo>
                    <a:pt x="123825" y="9525"/>
                  </a:lnTo>
                  <a:lnTo>
                    <a:pt x="95250" y="0"/>
                  </a:lnTo>
                  <a:cubicBezTo>
                    <a:pt x="69850" y="6350"/>
                    <a:pt x="27329" y="-5788"/>
                    <a:pt x="19050" y="19050"/>
                  </a:cubicBezTo>
                  <a:lnTo>
                    <a:pt x="0" y="76200"/>
                  </a:lnTo>
                  <a:cubicBezTo>
                    <a:pt x="16739" y="126418"/>
                    <a:pt x="-1538" y="85784"/>
                    <a:pt x="38100" y="133350"/>
                  </a:cubicBezTo>
                  <a:cubicBezTo>
                    <a:pt x="45429" y="142144"/>
                    <a:pt x="51470" y="151986"/>
                    <a:pt x="57150" y="161925"/>
                  </a:cubicBezTo>
                  <a:cubicBezTo>
                    <a:pt x="64195" y="174253"/>
                    <a:pt x="67110" y="189117"/>
                    <a:pt x="76200" y="200025"/>
                  </a:cubicBezTo>
                  <a:cubicBezTo>
                    <a:pt x="83529" y="208819"/>
                    <a:pt x="95250" y="212725"/>
                    <a:pt x="104775" y="219075"/>
                  </a:cubicBezTo>
                  <a:cubicBezTo>
                    <a:pt x="141844" y="274678"/>
                    <a:pt x="100418" y="226421"/>
                    <a:pt x="161925" y="257175"/>
                  </a:cubicBezTo>
                  <a:cubicBezTo>
                    <a:pt x="275329" y="313877"/>
                    <a:pt x="170927" y="283238"/>
                    <a:pt x="257175" y="304800"/>
                  </a:cubicBezTo>
                  <a:cubicBezTo>
                    <a:pt x="266700" y="311150"/>
                    <a:pt x="275511" y="318730"/>
                    <a:pt x="285750" y="323850"/>
                  </a:cubicBezTo>
                  <a:cubicBezTo>
                    <a:pt x="294730" y="328340"/>
                    <a:pt x="305097" y="329420"/>
                    <a:pt x="314325" y="333375"/>
                  </a:cubicBezTo>
                  <a:cubicBezTo>
                    <a:pt x="327376" y="338968"/>
                    <a:pt x="339725" y="346075"/>
                    <a:pt x="352425" y="352425"/>
                  </a:cubicBezTo>
                  <a:cubicBezTo>
                    <a:pt x="393700" y="349250"/>
                    <a:pt x="436977" y="355991"/>
                    <a:pt x="476250" y="342900"/>
                  </a:cubicBezTo>
                  <a:cubicBezTo>
                    <a:pt x="509207" y="331914"/>
                    <a:pt x="490483" y="271298"/>
                    <a:pt x="485775" y="257175"/>
                  </a:cubicBezTo>
                  <a:cubicBezTo>
                    <a:pt x="482802" y="248257"/>
                    <a:pt x="457512" y="199107"/>
                    <a:pt x="447675" y="190500"/>
                  </a:cubicBezTo>
                  <a:cubicBezTo>
                    <a:pt x="407365" y="155229"/>
                    <a:pt x="401197" y="155957"/>
                    <a:pt x="361950" y="142875"/>
                  </a:cubicBezTo>
                  <a:cubicBezTo>
                    <a:pt x="372479" y="111288"/>
                    <a:pt x="377825" y="122237"/>
                    <a:pt x="361950" y="114300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  <a:effectLst>
              <a:softEdge rad="508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9415" y="4383069"/>
            <a:ext cx="1714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40" y="4727339"/>
            <a:ext cx="216000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40" y="5116159"/>
            <a:ext cx="216000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40" y="5504979"/>
            <a:ext cx="216000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656" y="5893799"/>
            <a:ext cx="222968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40" y="6282620"/>
            <a:ext cx="216000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599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048" grpId="0" animBg="1"/>
      <p:bldP spid="2048" grpId="1" animBg="1"/>
      <p:bldP spid="4" grpId="0" animBg="1"/>
      <p:bldP spid="4" grpId="1" animBg="1"/>
      <p:bldP spid="6" grpId="0" animBg="1"/>
      <p:bldP spid="6" grpId="1" animBg="1"/>
      <p:bldP spid="7" grpId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69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WJEC</dc:creator>
  <cp:lastModifiedBy>WJEC</cp:lastModifiedBy>
  <cp:revision>34</cp:revision>
  <dcterms:created xsi:type="dcterms:W3CDTF">2018-01-08T14:56:10Z</dcterms:created>
  <dcterms:modified xsi:type="dcterms:W3CDTF">2018-05-01T11:33:48Z</dcterms:modified>
</cp:coreProperties>
</file>